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69B3E-4F39-47B7-94AC-A909A886A12E}" v="1" dt="2023-03-10T14:40:15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7" d="100"/>
          <a:sy n="87" d="100"/>
        </p:scale>
        <p:origin x="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C4169B3E-4F39-47B7-94AC-A909A886A12E}"/>
    <pc:docChg chg="custSel modSld">
      <pc:chgData name="Marshall, Charlotte" userId="bc33e5aa-3b28-4c63-adb9-883789bb348b" providerId="ADAL" clId="{C4169B3E-4F39-47B7-94AC-A909A886A12E}" dt="2023-03-10T14:40:15.080" v="36" actId="20577"/>
      <pc:docMkLst>
        <pc:docMk/>
      </pc:docMkLst>
      <pc:sldChg chg="modSp mod">
        <pc:chgData name="Marshall, Charlotte" userId="bc33e5aa-3b28-4c63-adb9-883789bb348b" providerId="ADAL" clId="{C4169B3E-4F39-47B7-94AC-A909A886A12E}" dt="2023-03-10T14:40:15.080" v="36" actId="20577"/>
        <pc:sldMkLst>
          <pc:docMk/>
          <pc:sldMk cId="2719722660" sldId="259"/>
        </pc:sldMkLst>
        <pc:spChg chg="mod">
          <ac:chgData name="Marshall, Charlotte" userId="bc33e5aa-3b28-4c63-adb9-883789bb348b" providerId="ADAL" clId="{C4169B3E-4F39-47B7-94AC-A909A886A12E}" dt="2023-03-10T14:40:15.080" v="36" actId="20577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09/03/2023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09/03/2023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09/03/2023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podcasters.spotify.com/pod/show/charlotte-marshall0/episodes/Teaching-Specialist-Skill-3-TSS3-e20675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09/03/2023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 lnSpcReduction="10000"/>
          </a:bodyPr>
          <a:lstStyle/>
          <a:p>
            <a:r>
              <a:rPr lang="en-GB" sz="2400" b="1">
                <a:latin typeface="+mn-lt"/>
                <a:hlinkClick r:id="rId2"/>
              </a:rPr>
              <a:t>https://podcasters.spotify.com/pod/show/charlotte-marshall0/episodes/Teaching-Specialist-Skill-3-TSS3-e20675r</a:t>
            </a:r>
            <a:r>
              <a:rPr lang="en-GB" sz="2400" b="1">
                <a:latin typeface="+mn-lt"/>
              </a:rPr>
              <a:t> </a:t>
            </a:r>
            <a:endParaRPr lang="en-GB" sz="2400" b="1" dirty="0">
              <a:latin typeface="+mn-lt"/>
            </a:endParaRPr>
          </a:p>
          <a:p>
            <a:r>
              <a:rPr lang="en-GB" sz="2400" b="1" dirty="0">
                <a:latin typeface="+mn-lt"/>
              </a:rPr>
              <a:t>This episode is looking at the KSVB TSS3 where you're invited to "</a:t>
            </a:r>
            <a:r>
              <a:rPr lang="en-GB" sz="2400" b="1" dirty="0">
                <a:effectLst/>
                <a:latin typeface="+mn-lt"/>
                <a:ea typeface="Calibri" panose="020F0502020204030204" pitchFamily="34" charset="0"/>
              </a:rPr>
              <a:t>Design a wide range of teaching environments to facilitate student learning and engagement</a:t>
            </a:r>
            <a:r>
              <a:rPr lang="en-GB" sz="2400" b="1" dirty="0">
                <a:latin typeface="+mn-lt"/>
              </a:rPr>
              <a:t>" </a:t>
            </a:r>
          </a:p>
          <a:p>
            <a:r>
              <a:rPr lang="en-GB" dirty="0"/>
              <a:t> </a:t>
            </a:r>
            <a:r>
              <a:rPr lang="en-GB" b="1" dirty="0"/>
              <a:t>This is the link to the supporting Padlet where you can pose questions and add further evidence from your own experiences: </a:t>
            </a:r>
            <a:r>
              <a:rPr lang="en-GB" u="sng" dirty="0">
                <a:hlinkClick r:id="rId3" tooltip="https://padlet.com/Charlotte_heyteach/KSVBClinic"/>
              </a:rPr>
              <a:t>https://padlet.com/Charlotte_heyteach/KSVBClinic</a:t>
            </a:r>
            <a:endParaRPr lang="en-GB" b="1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customXml/itemProps2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Charlotte Marshall</cp:lastModifiedBy>
  <cp:revision>83</cp:revision>
  <dcterms:created xsi:type="dcterms:W3CDTF">2020-08-07T10:40:47Z</dcterms:created>
  <dcterms:modified xsi:type="dcterms:W3CDTF">2023-03-10T14:40:23Z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