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B0AC"/>
    <a:srgbClr val="6F6258"/>
    <a:srgbClr val="E5E5E5"/>
    <a:srgbClr val="EC6D86"/>
    <a:srgbClr val="E6005B"/>
    <a:srgbClr val="9E043D"/>
    <a:srgbClr val="BB3F07"/>
    <a:srgbClr val="C7D533"/>
    <a:srgbClr val="821E6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6F7B7-BE13-4224-ABF1-F1075D7EDA77}" v="1" dt="2023-02-02T14:14:56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/>
    <p:restoredTop sz="94711"/>
  </p:normalViewPr>
  <p:slideViewPr>
    <p:cSldViewPr snapToGrid="0" snapToObjects="1">
      <p:cViewPr varScale="1">
        <p:scale>
          <a:sx n="87" d="100"/>
          <a:sy n="87" d="100"/>
        </p:scale>
        <p:origin x="51" y="2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, Charlotte" userId="bc33e5aa-3b28-4c63-adb9-883789bb348b" providerId="ADAL" clId="{8166F7B7-BE13-4224-ABF1-F1075D7EDA77}"/>
    <pc:docChg chg="custSel modSld">
      <pc:chgData name="Marshall, Charlotte" userId="bc33e5aa-3b28-4c63-adb9-883789bb348b" providerId="ADAL" clId="{8166F7B7-BE13-4224-ABF1-F1075D7EDA77}" dt="2023-02-02T14:14:56.094" v="19" actId="27636"/>
      <pc:docMkLst>
        <pc:docMk/>
      </pc:docMkLst>
      <pc:sldChg chg="modSp mod">
        <pc:chgData name="Marshall, Charlotte" userId="bc33e5aa-3b28-4c63-adb9-883789bb348b" providerId="ADAL" clId="{8166F7B7-BE13-4224-ABF1-F1075D7EDA77}" dt="2023-02-02T14:14:56.094" v="19" actId="27636"/>
        <pc:sldMkLst>
          <pc:docMk/>
          <pc:sldMk cId="2719722660" sldId="259"/>
        </pc:sldMkLst>
        <pc:spChg chg="mod">
          <ac:chgData name="Marshall, Charlotte" userId="bc33e5aa-3b28-4c63-adb9-883789bb348b" providerId="ADAL" clId="{8166F7B7-BE13-4224-ABF1-F1075D7EDA77}" dt="2023-02-02T14:14:56.094" v="19" actId="27636"/>
          <ac:spMkLst>
            <pc:docMk/>
            <pc:sldMk cId="2719722660" sldId="259"/>
            <ac:spMk id="6" creationId="{0AC8CF10-7970-40D0-91C7-EC51A82A6D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1D7C-81F1-BA48-B0CF-02C398C91972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8987-9C11-FC43-B2CE-3A9A6A292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02/02/2023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4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2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7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47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078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024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468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65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02/02/2023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8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3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601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247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9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EC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E600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795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5B0A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5B0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5B0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0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9629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72454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39493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02/02/2023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5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2" r:id="rId3"/>
    <p:sldLayoutId id="2147483652" r:id="rId4"/>
    <p:sldLayoutId id="2147483676" r:id="rId5"/>
    <p:sldLayoutId id="2147483670" r:id="rId6"/>
    <p:sldLayoutId id="2147483684" r:id="rId7"/>
    <p:sldLayoutId id="2147483659" r:id="rId8"/>
    <p:sldLayoutId id="2147483653" r:id="rId9"/>
    <p:sldLayoutId id="2147483679" r:id="rId10"/>
    <p:sldLayoutId id="2147483680" r:id="rId11"/>
    <p:sldLayoutId id="2147483677" r:id="rId12"/>
    <p:sldLayoutId id="2147483678" r:id="rId13"/>
    <p:sldLayoutId id="2147483683" r:id="rId14"/>
    <p:sldLayoutId id="2147483651" r:id="rId15"/>
    <p:sldLayoutId id="2147483669" r:id="rId16"/>
    <p:sldLayoutId id="2147483662" r:id="rId17"/>
    <p:sldLayoutId id="2147483667" r:id="rId18"/>
    <p:sldLayoutId id="2147483663" r:id="rId19"/>
    <p:sldLayoutId id="2147483661" r:id="rId20"/>
    <p:sldLayoutId id="2147483668" r:id="rId21"/>
    <p:sldLayoutId id="2147483660" r:id="rId22"/>
    <p:sldLayoutId id="2147483687" r:id="rId23"/>
    <p:sldLayoutId id="2147483688" r:id="rId24"/>
    <p:sldLayoutId id="2147483689" r:id="rId25"/>
    <p:sldLayoutId id="2147483685" r:id="rId26"/>
    <p:sldLayoutId id="2147483658" r:id="rId27"/>
    <p:sldLayoutId id="2147483686" r:id="rId28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A4A3A4"/>
          </p15:clr>
        </p15:guide>
        <p15:guide id="2" orient="horz" pos="278" userDrawn="1">
          <p15:clr>
            <a:srgbClr val="A4A3A4"/>
          </p15:clr>
        </p15:guide>
        <p15:guide id="3" pos="2502" userDrawn="1">
          <p15:clr>
            <a:srgbClr val="A4A3A4"/>
          </p15:clr>
        </p15:guide>
        <p15:guide id="4" pos="2729" userDrawn="1">
          <p15:clr>
            <a:srgbClr val="A4A3A4"/>
          </p15:clr>
        </p15:guide>
        <p15:guide id="5" pos="4951" userDrawn="1">
          <p15:clr>
            <a:srgbClr val="A4A3A4"/>
          </p15:clr>
        </p15:guide>
        <p15:guide id="6" pos="5178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orient="horz" pos="4042" userDrawn="1">
          <p15:clr>
            <a:srgbClr val="A4A3A4"/>
          </p15:clr>
        </p15:guide>
        <p15:guide id="11" pos="3727" userDrawn="1">
          <p15:clr>
            <a:srgbClr val="A4A3A4"/>
          </p15:clr>
        </p15:guide>
        <p15:guide id="12" pos="3953" userDrawn="1">
          <p15:clr>
            <a:srgbClr val="A4A3A4"/>
          </p15:clr>
        </p15:guide>
        <p15:guide id="13" orient="horz" pos="3589" userDrawn="1">
          <p15:clr>
            <a:srgbClr val="A4A3A4"/>
          </p15:clr>
        </p15:guide>
        <p15:guide id="14" orient="horz" pos="1139" userDrawn="1">
          <p15:clr>
            <a:srgbClr val="A4A3A4"/>
          </p15:clr>
        </p15:guide>
        <p15:guide id="15" orient="horz" pos="125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Charlotte_heyteach/KSVBClinic" TargetMode="External"/><Relationship Id="rId2" Type="http://schemas.openxmlformats.org/officeDocument/2006/relationships/hyperlink" Target="https://anchor.fm/charlotte-marshall0/episodes/Core-Value-and-Behaviour-3-CVB3-e1uc07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7C1C-DC5E-464D-8E5D-9F1A86CDD6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KSVB Clinic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7A979-F57A-8144-9955-D74341C388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Charlotte Marshall </a:t>
            </a:r>
          </a:p>
          <a:p>
            <a:r>
              <a:rPr lang="en-US" dirty="0">
                <a:solidFill>
                  <a:schemeClr val="bg1"/>
                </a:solidFill>
              </a:rPr>
              <a:t>@</a:t>
            </a:r>
            <a:r>
              <a:rPr lang="en-US" dirty="0" err="1">
                <a:solidFill>
                  <a:schemeClr val="bg1"/>
                </a:solidFill>
              </a:rPr>
              <a:t>heyteachonline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A04FD-1A18-E449-AAAD-5FC79BD6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42E9-89D0-D246-B0E5-635614E13D75}" type="datetime1">
              <a:rPr lang="en-GB" smtClean="0"/>
              <a:pPr/>
              <a:t>02/02/2023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7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6F555F-D42B-6C44-A0D8-6A3229F3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now!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2BB7F-0927-FC45-88E3-FD0CD05172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C8CF10-7970-40D0-91C7-EC51A82A6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702279"/>
            <a:ext cx="7832695" cy="4355621"/>
          </a:xfrm>
        </p:spPr>
        <p:txBody>
          <a:bodyPr>
            <a:normAutofit fontScale="92500" lnSpcReduction="20000"/>
          </a:bodyPr>
          <a:lstStyle/>
          <a:p>
            <a:r>
              <a:rPr lang="en-GB">
                <a:hlinkClick r:id="rId2"/>
              </a:rPr>
              <a:t>https://anchor.fm/charlotte-marshall0/episodes/Core-Value-and-Behaviour-3-CVB3-e1uc07p</a:t>
            </a:r>
            <a:endParaRPr lang="en-GB"/>
          </a:p>
          <a:p>
            <a:r>
              <a:rPr lang="en-GB" sz="2400" b="1">
                <a:latin typeface="+mn-lt"/>
              </a:rPr>
              <a:t>This </a:t>
            </a:r>
            <a:r>
              <a:rPr lang="en-GB" sz="2400" b="1" dirty="0">
                <a:latin typeface="+mn-lt"/>
              </a:rPr>
              <a:t>episode is looking at the KSVB CVB3 where you're invited to consider "</a:t>
            </a: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need to commit to CPD in relation to relevant contemporary issues such as: student employability and graduate employment destinations, ethics and sustainability, academic integrity, legal compliance and intellectual property, respect and confidentiality, and health and safety.</a:t>
            </a:r>
            <a:r>
              <a:rPr lang="en-GB" sz="2400" b="1" dirty="0">
                <a:latin typeface="+mn-lt"/>
              </a:rPr>
              <a:t>" </a:t>
            </a:r>
          </a:p>
          <a:p>
            <a:r>
              <a:rPr lang="en-GB" sz="2400" dirty="0">
                <a:latin typeface="+mn-lt"/>
              </a:rPr>
              <a:t> </a:t>
            </a:r>
            <a:r>
              <a:rPr lang="en-GB" sz="2400" b="1" dirty="0">
                <a:latin typeface="+mn-lt"/>
              </a:rPr>
              <a:t>This is the link to the supporting Padlet where you can pose questions and add further evidence from your own experiences: </a:t>
            </a:r>
            <a:r>
              <a:rPr lang="en-GB" sz="2400" u="sng" dirty="0">
                <a:latin typeface="+mn-lt"/>
                <a:hlinkClick r:id="rId3" tooltip="https://padlet.com/Charlotte_heyteach/KSVBClinic"/>
              </a:rPr>
              <a:t>https://padlet.com/Charlotte_heyteach/KSVBClinic</a:t>
            </a:r>
            <a:endParaRPr lang="en-GB" sz="2400" b="1" dirty="0">
              <a:latin typeface="+mn-lt"/>
            </a:endParaRPr>
          </a:p>
          <a:p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1FC590-6007-471B-A299-88798AA79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1" t="31332" r="24675" b="23891"/>
          <a:stretch>
            <a:fillRect/>
          </a:stretch>
        </p:blipFill>
        <p:spPr bwMode="auto">
          <a:xfrm>
            <a:off x="8373916" y="2113083"/>
            <a:ext cx="3525803" cy="363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E5B6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72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n aerial view of a city&#10;&#10;Description automatically generated">
            <a:extLst>
              <a:ext uri="{FF2B5EF4-FFF2-40B4-BE49-F238E27FC236}">
                <a16:creationId xmlns:a16="http://schemas.microsoft.com/office/drawing/2014/main" id="{74E74967-EA3D-0547-BC48-20E1AC8D86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63" b="15664"/>
          <a:stretch/>
        </p:blipFill>
        <p:spPr>
          <a:xfrm>
            <a:off x="0" y="0"/>
            <a:ext cx="12191999" cy="674211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F4630F-D1FB-B040-AA3C-CB6F5B394E38}"/>
              </a:ext>
            </a:extLst>
          </p:cNvPr>
          <p:cNvSpPr/>
          <p:nvPr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05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642635-D7D8-0A4E-9582-47BE0A7F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8A64365211844BF30BC3ADD420261" ma:contentTypeVersion="14" ma:contentTypeDescription="Create a new document." ma:contentTypeScope="" ma:versionID="6c57c52f79820b20cd2f247b87812dc2">
  <xsd:schema xmlns:xsd="http://www.w3.org/2001/XMLSchema" xmlns:xs="http://www.w3.org/2001/XMLSchema" xmlns:p="http://schemas.microsoft.com/office/2006/metadata/properties" xmlns:ns2="8dbe2aa3-3237-4830-85c4-3d48417ef302" xmlns:ns3="b317b901-4ab4-4161-80c3-da5df50c25bf" targetNamespace="http://schemas.microsoft.com/office/2006/metadata/properties" ma:root="true" ma:fieldsID="6514c1c3ae273f32fb552c632684b8c3" ns2:_="" ns3:_="">
    <xsd:import namespace="8dbe2aa3-3237-4830-85c4-3d48417ef302"/>
    <xsd:import namespace="b317b901-4ab4-4161-80c3-da5df50c25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e2aa3-3237-4830-85c4-3d48417ef3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2feffd1-2dac-401b-9bc3-5f775bbd1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7b901-4ab4-4161-80c3-da5df50c25b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c232366-5879-4361-8a3f-89451d84f99d}" ma:internalName="TaxCatchAll" ma:showField="CatchAllData" ma:web="b317b901-4ab4-4161-80c3-da5df50c25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be2aa3-3237-4830-85c4-3d48417ef302">
      <Terms xmlns="http://schemas.microsoft.com/office/infopath/2007/PartnerControls"/>
    </lcf76f155ced4ddcb4097134ff3c332f>
    <TaxCatchAll xmlns="b317b901-4ab4-4161-80c3-da5df50c25bf" xsi:nil="true"/>
  </documentManagement>
</p:properties>
</file>

<file path=customXml/itemProps1.xml><?xml version="1.0" encoding="utf-8"?>
<ds:datastoreItem xmlns:ds="http://schemas.openxmlformats.org/officeDocument/2006/customXml" ds:itemID="{5F8E9281-D571-4C30-8828-3D5512855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e2aa3-3237-4830-85c4-3d48417ef302"/>
    <ds:schemaRef ds:uri="b317b901-4ab4-4161-80c3-da5df50c2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063616-57F3-4C87-BB7F-2974CF36DE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F1859A-D475-4A9D-83E1-80A36DBA260F}">
  <ds:schemaRefs>
    <ds:schemaRef ds:uri="http://schemas.microsoft.com/office/2006/metadata/properties"/>
    <ds:schemaRef ds:uri="http://schemas.microsoft.com/office/infopath/2007/PartnerControls"/>
    <ds:schemaRef ds:uri="8dbe2aa3-3237-4830-85c4-3d48417ef302"/>
    <ds:schemaRef ds:uri="b317b901-4ab4-4161-80c3-da5df50c25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KSVB Clinic</vt:lpstr>
      <vt:lpstr>Available now!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Kayleigh Meller</dc:creator>
  <cp:lastModifiedBy>Charlotte Marshall</cp:lastModifiedBy>
  <cp:revision>81</cp:revision>
  <dcterms:created xsi:type="dcterms:W3CDTF">2020-08-07T10:40:47Z</dcterms:created>
  <dcterms:modified xsi:type="dcterms:W3CDTF">2023-02-02T14:15:04Z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0x010100E248A64365211844BF30BC3ADD420261</vt:lpwstr>
  </property>
</Properties>
</file>