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A09AA-12F3-4BE6-912D-3D3B237852D5}" v="2" dt="2022-11-24T12:37:54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94711"/>
  </p:normalViewPr>
  <p:slideViewPr>
    <p:cSldViewPr snapToGrid="0" snapToObjects="1">
      <p:cViewPr varScale="1">
        <p:scale>
          <a:sx n="87" d="100"/>
          <a:sy n="87" d="100"/>
        </p:scale>
        <p:origin x="51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, Charlotte" userId="bc33e5aa-3b28-4c63-adb9-883789bb348b" providerId="ADAL" clId="{D91A09AA-12F3-4BE6-912D-3D3B237852D5}"/>
    <pc:docChg chg="undo custSel modSld">
      <pc:chgData name="Marshall, Charlotte" userId="bc33e5aa-3b28-4c63-adb9-883789bb348b" providerId="ADAL" clId="{D91A09AA-12F3-4BE6-912D-3D3B237852D5}" dt="2022-11-24T12:38:18.182" v="18" actId="27636"/>
      <pc:docMkLst>
        <pc:docMk/>
      </pc:docMkLst>
      <pc:sldChg chg="modSp mod">
        <pc:chgData name="Marshall, Charlotte" userId="bc33e5aa-3b28-4c63-adb9-883789bb348b" providerId="ADAL" clId="{D91A09AA-12F3-4BE6-912D-3D3B237852D5}" dt="2022-11-24T12:38:18.182" v="18" actId="27636"/>
        <pc:sldMkLst>
          <pc:docMk/>
          <pc:sldMk cId="2719722660" sldId="259"/>
        </pc:sldMkLst>
        <pc:spChg chg="mod">
          <ac:chgData name="Marshall, Charlotte" userId="bc33e5aa-3b28-4c63-adb9-883789bb348b" providerId="ADAL" clId="{D91A09AA-12F3-4BE6-912D-3D3B237852D5}" dt="2022-11-24T12:38:18.182" v="18" actId="27636"/>
          <ac:spMkLst>
            <pc:docMk/>
            <pc:sldMk cId="2719722660" sldId="259"/>
            <ac:spMk id="6" creationId="{0AC8CF10-7970-40D0-91C7-EC51A82A6D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24/11/2022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24/11/2022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24/11/2022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harlotte_heyteach/KSVBClinic" TargetMode="External"/><Relationship Id="rId2" Type="http://schemas.openxmlformats.org/officeDocument/2006/relationships/hyperlink" Target="https://anchor.fm/charlotte-marshall0/episodes/Core-Skill-2-CS2-e1r8bdj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KSVB Clinic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7A979-F57A-8144-9955-D74341C38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Charlotte Marshall </a:t>
            </a:r>
          </a:p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heyteachonline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04FD-1A18-E449-AAAD-5FC79BD6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42E9-89D0-D246-B0E5-635614E13D75}" type="datetime1">
              <a:rPr lang="en-GB" smtClean="0"/>
              <a:pPr/>
              <a:t>24/11/2022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6F555F-D42B-6C44-A0D8-6A3229F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now!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2BB7F-0927-FC45-88E3-FD0CD0517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8CF10-7970-40D0-91C7-EC51A82A6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02279"/>
            <a:ext cx="7832695" cy="4355621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https://anchor.fm/charlotte-marshall0/episodes/Core-Skill-2-CS2-e1r8bdj</a:t>
            </a:r>
            <a:endParaRPr lang="en-GB" dirty="0"/>
          </a:p>
          <a:p>
            <a:r>
              <a:rPr lang="en-GB" b="1" dirty="0"/>
              <a:t>This episode is looking at the KSVB CS2 where you're invited to consider </a:t>
            </a:r>
            <a:r>
              <a:rPr lang="en-GB" b="1" dirty="0">
                <a:latin typeface="+mn-lt"/>
              </a:rPr>
              <a:t>"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CS.2. Use varying teaching styles depending on the learning environment and students’ needs.”</a:t>
            </a:r>
            <a:endParaRPr lang="en-GB" sz="3600" b="1" dirty="0">
              <a:latin typeface="+mn-lt"/>
            </a:endParaRPr>
          </a:p>
          <a:p>
            <a:r>
              <a:rPr lang="en-GB" dirty="0"/>
              <a:t> </a:t>
            </a:r>
            <a:r>
              <a:rPr lang="en-GB" b="1" dirty="0"/>
              <a:t>This is the link to the supporting Padlet where you can pose questions and add further evidence from your own experiences: </a:t>
            </a:r>
            <a:r>
              <a:rPr lang="en-GB" u="sng" dirty="0">
                <a:hlinkClick r:id="rId3" tooltip="https://padlet.com/Charlotte_heyteach/KSVBClinic"/>
              </a:rPr>
              <a:t>https://padlet.com/Charlotte_heyteach/KSVBClinic</a:t>
            </a:r>
            <a:endParaRPr lang="en-GB" b="1" dirty="0"/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1FC590-6007-471B-A299-88798AA7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 t="31332" r="24675" b="23891"/>
          <a:stretch>
            <a:fillRect/>
          </a:stretch>
        </p:blipFill>
        <p:spPr bwMode="auto">
          <a:xfrm>
            <a:off x="8373916" y="2113083"/>
            <a:ext cx="3525803" cy="363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5B6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2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 aerial view of a city&#10;&#10;Description automatically generated">
            <a:extLst>
              <a:ext uri="{FF2B5EF4-FFF2-40B4-BE49-F238E27FC236}">
                <a16:creationId xmlns:a16="http://schemas.microsoft.com/office/drawing/2014/main" id="{74E74967-EA3D-0547-BC48-20E1AC8D86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63" b="15664"/>
          <a:stretch/>
        </p:blipFill>
        <p:spPr>
          <a:xfrm>
            <a:off x="0" y="0"/>
            <a:ext cx="12191999" cy="674211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F4630F-D1FB-B040-AA3C-CB6F5B394E38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05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42635-D7D8-0A4E-9582-47BE0A7F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4" ma:contentTypeDescription="Create a new document." ma:contentTypeScope="" ma:versionID="6c57c52f79820b20cd2f247b87812dc2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6514c1c3ae273f32fb552c632684b8c3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2feffd1-2dac-401b-9bc3-5f775bbd1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c232366-5879-4361-8a3f-89451d84f99d}" ma:internalName="TaxCatchAll" ma:showField="CatchAllData" ma:web="b317b901-4ab4-4161-80c3-da5df50c2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be2aa3-3237-4830-85c4-3d48417ef302">
      <Terms xmlns="http://schemas.microsoft.com/office/infopath/2007/PartnerControls"/>
    </lcf76f155ced4ddcb4097134ff3c332f>
    <TaxCatchAll xmlns="b317b901-4ab4-4161-80c3-da5df50c25bf" xsi:nil="true"/>
  </documentManagement>
</p:properties>
</file>

<file path=customXml/itemProps1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8E9281-D571-4C30-8828-3D5512855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F1859A-D475-4A9D-83E1-80A36DBA260F}">
  <ds:schemaRefs>
    <ds:schemaRef ds:uri="http://schemas.microsoft.com/office/2006/metadata/properties"/>
    <ds:schemaRef ds:uri="http://schemas.microsoft.com/office/infopath/2007/PartnerControls"/>
    <ds:schemaRef ds:uri="8dbe2aa3-3237-4830-85c4-3d48417ef302"/>
    <ds:schemaRef ds:uri="b317b901-4ab4-4161-80c3-da5df50c25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KSVB Clinic</vt:lpstr>
      <vt:lpstr>Available now!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Marshall, Charlotte</cp:lastModifiedBy>
  <cp:revision>80</cp:revision>
  <dcterms:created xsi:type="dcterms:W3CDTF">2020-08-07T10:40:47Z</dcterms:created>
  <dcterms:modified xsi:type="dcterms:W3CDTF">2022-11-24T12:38:21Z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