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sldIdLst>
    <p:sldId id="257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B0AC"/>
    <a:srgbClr val="6F6258"/>
    <a:srgbClr val="E5E5E5"/>
    <a:srgbClr val="EC6D86"/>
    <a:srgbClr val="E6005B"/>
    <a:srgbClr val="9E043D"/>
    <a:srgbClr val="BB3F07"/>
    <a:srgbClr val="C7D533"/>
    <a:srgbClr val="821E69"/>
    <a:srgbClr val="F0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874715-EBCD-43DB-8D0D-A8C0E2F5B181}" v="1" dt="2022-10-20T11:04:05.2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57"/>
    <p:restoredTop sz="94711"/>
  </p:normalViewPr>
  <p:slideViewPr>
    <p:cSldViewPr snapToGrid="0" snapToObjects="1">
      <p:cViewPr varScale="1">
        <p:scale>
          <a:sx n="81" d="100"/>
          <a:sy n="81" d="100"/>
        </p:scale>
        <p:origin x="5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shall, Charlotte" userId="bc33e5aa-3b28-4c63-adb9-883789bb348b" providerId="ADAL" clId="{56874715-EBCD-43DB-8D0D-A8C0E2F5B181}"/>
    <pc:docChg chg="custSel modSld">
      <pc:chgData name="Marshall, Charlotte" userId="bc33e5aa-3b28-4c63-adb9-883789bb348b" providerId="ADAL" clId="{56874715-EBCD-43DB-8D0D-A8C0E2F5B181}" dt="2022-10-20T11:04:05.280" v="27" actId="27636"/>
      <pc:docMkLst>
        <pc:docMk/>
      </pc:docMkLst>
      <pc:sldChg chg="modSp mod">
        <pc:chgData name="Marshall, Charlotte" userId="bc33e5aa-3b28-4c63-adb9-883789bb348b" providerId="ADAL" clId="{56874715-EBCD-43DB-8D0D-A8C0E2F5B181}" dt="2022-10-20T11:04:05.280" v="27" actId="27636"/>
        <pc:sldMkLst>
          <pc:docMk/>
          <pc:sldMk cId="2719722660" sldId="259"/>
        </pc:sldMkLst>
        <pc:spChg chg="mod">
          <ac:chgData name="Marshall, Charlotte" userId="bc33e5aa-3b28-4c63-adb9-883789bb348b" providerId="ADAL" clId="{56874715-EBCD-43DB-8D0D-A8C0E2F5B181}" dt="2022-10-20T11:04:05.280" v="27" actId="27636"/>
          <ac:spMkLst>
            <pc:docMk/>
            <pc:sldMk cId="2719722660" sldId="259"/>
            <ac:spMk id="6" creationId="{0AC8CF10-7970-40D0-91C7-EC51A82A6D7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81D7C-81F1-BA48-B0CF-02C398C91972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88987-9C11-FC43-B2CE-3A9A6A292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18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E6005B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4" y="4015578"/>
            <a:ext cx="11306174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B026E5-3198-8D4C-956B-0E8532CD57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B58F904-7080-FE43-A777-0CCCA7DE6B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6" y="6057900"/>
            <a:ext cx="5473701" cy="35877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20/10/2022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44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Unsy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32288" y="1989138"/>
            <a:ext cx="74168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D5397D-FD76-2E4F-8BFA-B5599B1CF4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7B00AC3-9B1E-2E4B-BC7B-406D8A38D1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B21EC89-DA5A-2B4B-B94A-FD5D13BA4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FEA125-D139-1A4D-A206-2BABBEE26DC4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4871E7-C776-E845-B38B-91971ED53532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8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Unsymetrical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3" y="2813048"/>
            <a:ext cx="3529012" cy="2884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288" y="1989138"/>
            <a:ext cx="74168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5C663E-9DDC-5B49-A342-3EE5169707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B5743288-93C1-B747-B6D2-E62ECB66A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2BBD38C-D5E6-E14C-82D7-CDA28865E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4952491-1CB4-104F-95DC-3C7A95C11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3529013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E6B900-0CAE-6B4C-B741-178AD460BD32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A1B2DE-F07F-8147-AD48-234D917280D2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7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32288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572A3E-7061-AE46-B81E-7EEEF4B2F2A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21664" y="1989138"/>
            <a:ext cx="352742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5E1427-DD3F-9240-BD4A-0CC21218D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DC3E782-E2DF-224A-8EC7-F432750D9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C9432BC-F7ED-AD44-955D-1B98B227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18504C-E8A7-EA43-8DA0-0CE9310D674A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BB3217-4ECB-9C4E-B129-4CD1A7606E4D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21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2" y="2813048"/>
            <a:ext cx="3529013" cy="2884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DD979E-7EEF-5D4A-8AC3-74C6CE8484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0075" y="1989138"/>
            <a:ext cx="3527425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288" y="2813047"/>
            <a:ext cx="3527425" cy="2884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43422A0-145A-7943-95AD-B9C948D26B2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20076" y="2813046"/>
            <a:ext cx="3529012" cy="2884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2A91DF-79A7-914F-947D-CF72742487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EF264802-11B4-5941-991C-96BAD56284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1D1754-6A16-0A4B-9E06-5B285B135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60B23AA-B159-A04B-A49B-76835B629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3529013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F568595-A127-5846-A037-D0819A0252E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32288" y="1989138"/>
            <a:ext cx="3527425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D682C8-053C-4942-93C0-CDCB02169B50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2EA856-078C-B74C-87C6-AC58462CB29C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27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1855C3A-3FE6-774C-8B42-DE78E4C581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3EFCAB50-6370-994D-BF7A-C505E83CF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048F09A-B384-8C49-9343-9C78BE372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632" y="1989138"/>
            <a:ext cx="9378733" cy="2372252"/>
          </a:xfrm>
          <a:prstGeom prst="rect">
            <a:avLst/>
          </a:prstGeom>
        </p:spPr>
        <p:txBody>
          <a:bodyPr lIns="0" rIns="90000" anchor="ctr" anchorCtr="0">
            <a:normAutofit/>
          </a:bodyPr>
          <a:lstStyle>
            <a:lvl1pPr algn="l">
              <a:defRPr sz="4500" b="1">
                <a:solidFill>
                  <a:srgbClr val="E6005B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338F5E73-6BFD-7748-BFD6-93FCF46A7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6632" y="4542366"/>
            <a:ext cx="9378733" cy="1155172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650F2B-C9D3-F54A-91EC-BEDF952B03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2913" y="1010601"/>
            <a:ext cx="963720" cy="7975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AAD6DD1-3573-E54F-8768-B0CFC8AFB6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0785366" y="4899977"/>
            <a:ext cx="963720" cy="7975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94A2B9C-4747-EB44-AD6F-788273471394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E4C44A-5626-1B42-B24C-44A8F39FB460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20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le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BD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F07D0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F07D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C1597D-B745-8C47-9BCA-19CC45F98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0"/>
            <a:ext cx="12192000" cy="441325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46D80A-BB91-1241-848B-6B912282049B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B81DC7A-6B12-7D4A-B479-9DCA384957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F07D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472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le Blu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BCE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12688"/>
            <a:ext cx="11306173" cy="182539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00A6E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00A6E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0"/>
            <a:ext cx="12192000" cy="441325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5D9431-5C22-DF40-B12F-3B430B2D2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7678BD-869E-C64D-BBB5-DB38A6A8CF00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FAD923B-E667-FD45-B41A-12791D221D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00A6E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9078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Blu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5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00A6E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B24E7D-7F6A-0541-9FC9-D284AAA243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1441CAE-3F74-A749-B92B-BA7301BD3CC4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986C3D8-75F2-AF4D-852E-617DA34AB6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00A6E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1024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Purpl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C7017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69F709-E7C3-C149-A260-3C4BD44CD5DB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C6C068-799F-5647-86FD-975D93E27D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9635ED3-5E00-7F4E-9AE5-AF4B24A44CF5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77A12D8D-2172-A24B-A568-26FC3B4B28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C7017F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2468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989138"/>
            <a:ext cx="11306173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F07D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D2627D-3696-4F4C-8BC6-79103D22C236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871FCE-6DA7-5549-92C6-554D5232A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0039B7-FA62-F24C-BCFF-BA21679AD8B7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E8DC3CBE-2843-1642-BD7A-5C7A9BC16E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F07D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165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6"/>
            <a:ext cx="12191999" cy="6300786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6005B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2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19FAFA-C3E1-0844-82DB-27D43E467A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86CB3D1-E135-FD4F-A056-483535DECE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6" y="6057899"/>
            <a:ext cx="5473701" cy="3587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rgbClr val="9E0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20/10/2022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986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Purpl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821E6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867788-B905-9E45-B992-B2C5D2894330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651983-37A2-2345-917B-4559D70F43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9B5E4C-2015-A748-95FB-CF22799B0CD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46CC34B-1499-F541-84B4-B09C59E3E2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821E69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6836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ual Green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6D9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C7D5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3AFFF2-502D-054E-B5DC-66A77A6B8A6E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C7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73C732-A419-E840-970E-326B7FDD46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D91E44-21DE-A842-8B5E-6AD38E86E74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C7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9BF5122-5B53-AF4A-BB6D-678ABD2D40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C7D533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2601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BB3F0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BB3F07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6247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E600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9965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EC6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E600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795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B5B0A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B5B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B5B0AC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1204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B90F54-2FD9-B744-B972-C1D92C843C23}"/>
              </a:ext>
            </a:extLst>
          </p:cNvPr>
          <p:cNvSpPr/>
          <p:nvPr userDrawn="1"/>
        </p:nvSpPr>
        <p:spPr>
          <a:xfrm>
            <a:off x="1" y="431386"/>
            <a:ext cx="12191999" cy="630078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4446B3-A205-CB44-8165-EDDF1073E3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96A658-0183-444F-91C4-2F380978AAE1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rgbClr val="E6005B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59629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73252D-FA87-8946-98E6-F10F7EFB191B}"/>
              </a:ext>
            </a:extLst>
          </p:cNvPr>
          <p:cNvSpPr/>
          <p:nvPr userDrawn="1"/>
        </p:nvSpPr>
        <p:spPr>
          <a:xfrm>
            <a:off x="0" y="441326"/>
            <a:ext cx="12191999" cy="6300786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6005B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6BD13E-6F12-BA45-881A-F273DAED03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E1A0BD-8134-9B4A-AE3E-E7C0EECCD029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rgbClr val="9E043D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72454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818EEC-D27C-9844-8F9A-431793B5929C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E3E8BC-7439-0742-A9FC-77BBB38EF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E62ECB-71C5-2342-A1AF-B7DAA1E1B964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39493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07DCF46-D938-064E-964C-1B9011100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8" y="6057899"/>
            <a:ext cx="5473699" cy="3587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20/10/2022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BEE9E80-8FF0-8441-B362-4623AB9E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2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395D28-07F6-9F47-8128-50C443109906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ACF5D-95B4-ED49-9DD6-98E123507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1989138"/>
            <a:ext cx="11306174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E523BD2-753E-0A47-B307-D80B3FF6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BB0FE4-66FF-0E42-841A-3EC5F7C7E6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683437-A234-3E4E-8B92-A0C560819C1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CDF1BA5-471A-8044-BDBA-890115BBFF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5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204BD-F3EB-5842-9319-7B613DC25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11306176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4" y="2813048"/>
            <a:ext cx="11306174" cy="2884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A4D7D-88B2-6543-8F2D-B4616BB6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EB9E1-DFB3-5C47-B4B9-9B8765B864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AAEC381-AE42-7E44-9B48-79580631F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F2C38B-13DA-064A-AF49-AA97B43EDAB3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1A03B6-F236-5D46-B133-E912BE6844F9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0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l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009F349-CC3D-6049-A88D-4E42B2F01C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15887"/>
            <a:ext cx="12191999" cy="662622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CF8FDB-11E0-114D-9049-11851FC6CA6B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16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l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009F349-CC3D-6049-A88D-4E42B2F01C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1999" cy="6857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924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3C710-A668-F144-8CC5-039AD81D3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5473701" cy="37083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75388" y="1989138"/>
            <a:ext cx="54737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5C41AB-1925-C846-A884-6B4D4880A2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E146BB0-D198-0847-B8BF-82032479A2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D38791-8F3B-A640-A6FC-8EC532732508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63AD13-8CBA-8648-88F4-6142126E9F9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0" y="2813047"/>
            <a:ext cx="5473701" cy="2847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1894" y="2813047"/>
            <a:ext cx="5457193" cy="2847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A4D7D-88B2-6543-8F2D-B4616BB6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C387D1-CCDB-AA42-911D-99DAFBC813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4B35524-0F00-1A4F-8D8A-436C881006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45CF166-1A2B-F24F-9192-1EE62922C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5473701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A1D5975-B545-F54E-B266-2A4DDDC8C4C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291895" y="1989139"/>
            <a:ext cx="5457193" cy="63685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F691ED-EF65-C446-B3BD-FB970876AB4D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AC6DAE-40C2-FC4C-9C8A-8F55F3ECD49F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7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8E3CDC0-E15C-3D43-A94A-65D5EBAC0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9"/>
            <a:ext cx="11306175" cy="406876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Placeholder 10">
            <a:extLst>
              <a:ext uri="{FF2B5EF4-FFF2-40B4-BE49-F238E27FC236}">
                <a16:creationId xmlns:a16="http://schemas.microsoft.com/office/drawing/2014/main" id="{CB133162-9D93-054D-BEB3-A08241D4C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714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76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82" r:id="rId3"/>
    <p:sldLayoutId id="2147483652" r:id="rId4"/>
    <p:sldLayoutId id="2147483676" r:id="rId5"/>
    <p:sldLayoutId id="2147483670" r:id="rId6"/>
    <p:sldLayoutId id="2147483684" r:id="rId7"/>
    <p:sldLayoutId id="2147483659" r:id="rId8"/>
    <p:sldLayoutId id="2147483653" r:id="rId9"/>
    <p:sldLayoutId id="2147483679" r:id="rId10"/>
    <p:sldLayoutId id="2147483680" r:id="rId11"/>
    <p:sldLayoutId id="2147483677" r:id="rId12"/>
    <p:sldLayoutId id="2147483678" r:id="rId13"/>
    <p:sldLayoutId id="2147483683" r:id="rId14"/>
    <p:sldLayoutId id="2147483651" r:id="rId15"/>
    <p:sldLayoutId id="2147483669" r:id="rId16"/>
    <p:sldLayoutId id="2147483662" r:id="rId17"/>
    <p:sldLayoutId id="2147483667" r:id="rId18"/>
    <p:sldLayoutId id="2147483663" r:id="rId19"/>
    <p:sldLayoutId id="2147483661" r:id="rId20"/>
    <p:sldLayoutId id="2147483668" r:id="rId21"/>
    <p:sldLayoutId id="2147483660" r:id="rId22"/>
    <p:sldLayoutId id="2147483687" r:id="rId23"/>
    <p:sldLayoutId id="2147483688" r:id="rId24"/>
    <p:sldLayoutId id="2147483689" r:id="rId25"/>
    <p:sldLayoutId id="2147483685" r:id="rId26"/>
    <p:sldLayoutId id="2147483658" r:id="rId27"/>
    <p:sldLayoutId id="2147483686" r:id="rId28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rgbClr val="E6005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E6005B"/>
        </a:buClr>
        <a:buFont typeface="Wingdings" pitchFamily="2" charset="2"/>
        <a:buChar char="§"/>
        <a:defRPr sz="25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A4A3A4"/>
          </p15:clr>
        </p15:guide>
        <p15:guide id="2" orient="horz" pos="278" userDrawn="1">
          <p15:clr>
            <a:srgbClr val="A4A3A4"/>
          </p15:clr>
        </p15:guide>
        <p15:guide id="3" pos="2502" userDrawn="1">
          <p15:clr>
            <a:srgbClr val="A4A3A4"/>
          </p15:clr>
        </p15:guide>
        <p15:guide id="4" pos="2729" userDrawn="1">
          <p15:clr>
            <a:srgbClr val="A4A3A4"/>
          </p15:clr>
        </p15:guide>
        <p15:guide id="5" pos="4951" userDrawn="1">
          <p15:clr>
            <a:srgbClr val="A4A3A4"/>
          </p15:clr>
        </p15:guide>
        <p15:guide id="6" pos="5178" userDrawn="1">
          <p15:clr>
            <a:srgbClr val="A4A3A4"/>
          </p15:clr>
        </p15:guide>
        <p15:guide id="7" pos="7401" userDrawn="1">
          <p15:clr>
            <a:srgbClr val="A4A3A4"/>
          </p15:clr>
        </p15:guide>
        <p15:guide id="8" orient="horz" pos="504" userDrawn="1">
          <p15:clr>
            <a:srgbClr val="A4A3A4"/>
          </p15:clr>
        </p15:guide>
        <p15:guide id="9" orient="horz" pos="3816" userDrawn="1">
          <p15:clr>
            <a:srgbClr val="A4A3A4"/>
          </p15:clr>
        </p15:guide>
        <p15:guide id="10" orient="horz" pos="4042" userDrawn="1">
          <p15:clr>
            <a:srgbClr val="A4A3A4"/>
          </p15:clr>
        </p15:guide>
        <p15:guide id="11" pos="3727" userDrawn="1">
          <p15:clr>
            <a:srgbClr val="A4A3A4"/>
          </p15:clr>
        </p15:guide>
        <p15:guide id="12" pos="3953" userDrawn="1">
          <p15:clr>
            <a:srgbClr val="A4A3A4"/>
          </p15:clr>
        </p15:guide>
        <p15:guide id="13" orient="horz" pos="3589" userDrawn="1">
          <p15:clr>
            <a:srgbClr val="A4A3A4"/>
          </p15:clr>
        </p15:guide>
        <p15:guide id="14" orient="horz" pos="1139" userDrawn="1">
          <p15:clr>
            <a:srgbClr val="A4A3A4"/>
          </p15:clr>
        </p15:guide>
        <p15:guide id="15" orient="horz" pos="1253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Charlotte_heyteach/KSVBClinic" TargetMode="External"/><Relationship Id="rId2" Type="http://schemas.openxmlformats.org/officeDocument/2006/relationships/hyperlink" Target="https://anchor.fm/charlotte-marshall0/episodes/Teaching-Specialist-Knowledge-1-TSK1-e1phav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77C1C-DC5E-464D-8E5D-9F1A86CDD6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KSVB Clinic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77A979-F57A-8144-9955-D74341C388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Charlotte Marshall </a:t>
            </a:r>
          </a:p>
          <a:p>
            <a:r>
              <a:rPr lang="en-US" dirty="0">
                <a:solidFill>
                  <a:schemeClr val="bg1"/>
                </a:solidFill>
              </a:rPr>
              <a:t>@</a:t>
            </a:r>
            <a:r>
              <a:rPr lang="en-US" dirty="0" err="1">
                <a:solidFill>
                  <a:schemeClr val="bg1"/>
                </a:solidFill>
              </a:rPr>
              <a:t>heyteachonline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A04FD-1A18-E449-AAAD-5FC79BD61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42E9-89D0-D246-B0E5-635614E13D75}" type="datetime1">
              <a:rPr lang="en-GB" smtClean="0"/>
              <a:pPr/>
              <a:t>20/10/2022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478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6F555F-D42B-6C44-A0D8-6A3229F3E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now!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62BB7F-0927-FC45-88E3-FD0CD05172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www.ntu.ac.uk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C8CF10-7970-40D0-91C7-EC51A82A6D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1702279"/>
            <a:ext cx="7832695" cy="4355621"/>
          </a:xfrm>
        </p:spPr>
        <p:txBody>
          <a:bodyPr>
            <a:normAutofit fontScale="92500"/>
          </a:bodyPr>
          <a:lstStyle/>
          <a:p>
            <a:r>
              <a:rPr lang="en-GB">
                <a:hlinkClick r:id="rId2"/>
              </a:rPr>
              <a:t>https://anchor.fm/charlotte-marshall0/episodes/Teaching-Specialist-Knowledge-1-TSK1-e1phavl</a:t>
            </a:r>
            <a:endParaRPr lang="en-GB"/>
          </a:p>
          <a:p>
            <a:r>
              <a:rPr lang="en-GB" sz="2400" b="1">
                <a:latin typeface="+mj-lt"/>
              </a:rPr>
              <a:t>This </a:t>
            </a:r>
            <a:r>
              <a:rPr lang="en-GB" sz="2400" b="1" dirty="0">
                <a:latin typeface="+mj-lt"/>
              </a:rPr>
              <a:t>episode is looking at the KSVB TSK1 where you're invited to consider "</a:t>
            </a:r>
            <a:r>
              <a:rPr lang="en-GB" sz="2400" b="1" dirty="0">
                <a:effectLst/>
                <a:latin typeface="+mj-lt"/>
                <a:ea typeface="Calibri" panose="020F0502020204030204" pitchFamily="34" charset="0"/>
              </a:rPr>
              <a:t>Current subject and pedagogic research which support the development of advanced practice in the learning environment</a:t>
            </a:r>
            <a:r>
              <a:rPr lang="en-GB" sz="2400" b="1" dirty="0">
                <a:latin typeface="+mj-lt"/>
              </a:rPr>
              <a:t>." </a:t>
            </a:r>
          </a:p>
          <a:p>
            <a:r>
              <a:rPr lang="en-GB" dirty="0"/>
              <a:t> </a:t>
            </a:r>
            <a:r>
              <a:rPr lang="en-GB" b="1" dirty="0"/>
              <a:t>This is the link to the supporting Padlet where you can pose questions and add further evidence from your own experiences: </a:t>
            </a:r>
            <a:r>
              <a:rPr lang="en-GB" u="sng" dirty="0">
                <a:hlinkClick r:id="rId3" tooltip="https://padlet.com/Charlotte_heyteach/KSVBClinic"/>
              </a:rPr>
              <a:t>https://padlet.com/Charlotte_heyteach/KSVBClinic</a:t>
            </a:r>
            <a:endParaRPr lang="en-GB" b="1" dirty="0"/>
          </a:p>
          <a:p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11FC590-6007-471B-A299-88798AA79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1" t="31332" r="24675" b="23891"/>
          <a:stretch>
            <a:fillRect/>
          </a:stretch>
        </p:blipFill>
        <p:spPr bwMode="auto">
          <a:xfrm>
            <a:off x="8373916" y="2113083"/>
            <a:ext cx="3525803" cy="363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E5B6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722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n aerial view of a city&#10;&#10;Description automatically generated">
            <a:extLst>
              <a:ext uri="{FF2B5EF4-FFF2-40B4-BE49-F238E27FC236}">
                <a16:creationId xmlns:a16="http://schemas.microsoft.com/office/drawing/2014/main" id="{74E74967-EA3D-0547-BC48-20E1AC8D861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63" b="15664"/>
          <a:stretch/>
        </p:blipFill>
        <p:spPr>
          <a:xfrm>
            <a:off x="0" y="0"/>
            <a:ext cx="12191999" cy="6742113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F4630F-D1FB-B040-AA3C-CB6F5B394E38}"/>
              </a:ext>
            </a:extLst>
          </p:cNvPr>
          <p:cNvSpPr/>
          <p:nvPr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6005B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642635-D7D8-0A4E-9582-47BE0A7F4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87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TU3">
      <a:dk1>
        <a:srgbClr val="000000"/>
      </a:dk1>
      <a:lt1>
        <a:srgbClr val="FFFFFF"/>
      </a:lt1>
      <a:dk2>
        <a:srgbClr val="000000"/>
      </a:dk2>
      <a:lt2>
        <a:srgbClr val="E5E5E5"/>
      </a:lt2>
      <a:accent1>
        <a:srgbClr val="E5005B"/>
      </a:accent1>
      <a:accent2>
        <a:srgbClr val="9D043D"/>
      </a:accent2>
      <a:accent3>
        <a:srgbClr val="6D951A"/>
      </a:accent3>
      <a:accent4>
        <a:srgbClr val="00A6E1"/>
      </a:accent4>
      <a:accent5>
        <a:srgbClr val="F07C00"/>
      </a:accent5>
      <a:accent6>
        <a:srgbClr val="C7007F"/>
      </a:accent6>
      <a:hlink>
        <a:srgbClr val="005B94"/>
      </a:hlink>
      <a:folHlink>
        <a:srgbClr val="821D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b" anchorCtr="0">
        <a:normAutofit/>
      </a:bodyPr>
      <a:lstStyle>
        <a:defPPr algn="r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48A64365211844BF30BC3ADD420261" ma:contentTypeVersion="14" ma:contentTypeDescription="Create a new document." ma:contentTypeScope="" ma:versionID="6c57c52f79820b20cd2f247b87812dc2">
  <xsd:schema xmlns:xsd="http://www.w3.org/2001/XMLSchema" xmlns:xs="http://www.w3.org/2001/XMLSchema" xmlns:p="http://schemas.microsoft.com/office/2006/metadata/properties" xmlns:ns2="8dbe2aa3-3237-4830-85c4-3d48417ef302" xmlns:ns3="b317b901-4ab4-4161-80c3-da5df50c25bf" targetNamespace="http://schemas.microsoft.com/office/2006/metadata/properties" ma:root="true" ma:fieldsID="6514c1c3ae273f32fb552c632684b8c3" ns2:_="" ns3:_="">
    <xsd:import namespace="8dbe2aa3-3237-4830-85c4-3d48417ef302"/>
    <xsd:import namespace="b317b901-4ab4-4161-80c3-da5df50c25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e2aa3-3237-4830-85c4-3d48417ef3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2feffd1-2dac-401b-9bc3-5f775bbd14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7b901-4ab4-4161-80c3-da5df50c25b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c232366-5879-4361-8a3f-89451d84f99d}" ma:internalName="TaxCatchAll" ma:showField="CatchAllData" ma:web="b317b901-4ab4-4161-80c3-da5df50c25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be2aa3-3237-4830-85c4-3d48417ef302">
      <Terms xmlns="http://schemas.microsoft.com/office/infopath/2007/PartnerControls"/>
    </lcf76f155ced4ddcb4097134ff3c332f>
    <TaxCatchAll xmlns="b317b901-4ab4-4161-80c3-da5df50c25bf" xsi:nil="true"/>
  </documentManagement>
</p:properties>
</file>

<file path=customXml/itemProps1.xml><?xml version="1.0" encoding="utf-8"?>
<ds:datastoreItem xmlns:ds="http://schemas.openxmlformats.org/officeDocument/2006/customXml" ds:itemID="{B1063616-57F3-4C87-BB7F-2974CF36DE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8E9281-D571-4C30-8828-3D55128558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be2aa3-3237-4830-85c4-3d48417ef302"/>
    <ds:schemaRef ds:uri="b317b901-4ab4-4161-80c3-da5df50c25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F1859A-D475-4A9D-83E1-80A36DBA260F}">
  <ds:schemaRefs>
    <ds:schemaRef ds:uri="http://schemas.microsoft.com/office/2006/metadata/properties"/>
    <ds:schemaRef ds:uri="http://schemas.microsoft.com/office/infopath/2007/PartnerControls"/>
    <ds:schemaRef ds:uri="8dbe2aa3-3237-4830-85c4-3d48417ef302"/>
    <ds:schemaRef ds:uri="b317b901-4ab4-4161-80c3-da5df50c25b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93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Office Theme</vt:lpstr>
      <vt:lpstr>KSVB Clinic</vt:lpstr>
      <vt:lpstr>Available now!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Kayleigh Meller</dc:creator>
  <cp:lastModifiedBy>Marshall, Charlotte</cp:lastModifiedBy>
  <cp:revision>80</cp:revision>
  <dcterms:created xsi:type="dcterms:W3CDTF">2020-08-07T10:40:47Z</dcterms:created>
  <dcterms:modified xsi:type="dcterms:W3CDTF">2022-10-20T11:04:13Z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0x010100E248A64365211844BF30BC3ADD420261</vt:lpwstr>
  </property>
</Properties>
</file>