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61" r:id="rId3"/>
    <p:sldId id="264" r:id="rId4"/>
    <p:sldId id="263" r:id="rId5"/>
    <p:sldId id="265" r:id="rId6"/>
  </p:sldIdLst>
  <p:sldSz cx="12192000" cy="6858000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1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33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DC5496-C6BE-4742-B5FE-1DFF88B5B9A3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219E93F2-47A5-4B6E-81B4-579D894577D8}">
      <dgm:prSet phldrT="[Text]"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Process</a:t>
          </a:r>
        </a:p>
      </dgm:t>
    </dgm:pt>
    <dgm:pt modelId="{B4646C5F-5804-42AC-A93C-7E31F54E64C6}" type="parTrans" cxnId="{894CBF87-B16E-4AD1-81E2-A30ED1914442}">
      <dgm:prSet/>
      <dgm:spPr/>
      <dgm:t>
        <a:bodyPr/>
        <a:lstStyle/>
        <a:p>
          <a:endParaRPr lang="en-GB"/>
        </a:p>
      </dgm:t>
    </dgm:pt>
    <dgm:pt modelId="{0A552CE4-05BE-4F47-87D8-304CF785D101}" type="sibTrans" cxnId="{894CBF87-B16E-4AD1-81E2-A30ED1914442}">
      <dgm:prSet/>
      <dgm:spPr/>
      <dgm:t>
        <a:bodyPr/>
        <a:lstStyle/>
        <a:p>
          <a:endParaRPr lang="en-GB"/>
        </a:p>
      </dgm:t>
    </dgm:pt>
    <dgm:pt modelId="{5624808D-DF6C-4CA4-9E23-6D20F866C8ED}">
      <dgm:prSet phldrT="[Text]"/>
      <dgm:spPr/>
      <dgm:t>
        <a:bodyPr/>
        <a:lstStyle/>
        <a:p>
          <a:r>
            <a:rPr lang="en-GB" dirty="0">
              <a:solidFill>
                <a:schemeClr val="bg1"/>
              </a:solidFill>
            </a:rPr>
            <a:t>Investigating what processes are involved to ensure that marking is accurate, fair and formative</a:t>
          </a:r>
        </a:p>
      </dgm:t>
    </dgm:pt>
    <dgm:pt modelId="{88777B33-91E1-45A5-9291-979FFF37CC4F}" type="parTrans" cxnId="{11E6C73C-D549-48AA-A4AE-2156D7AA9D90}">
      <dgm:prSet/>
      <dgm:spPr/>
      <dgm:t>
        <a:bodyPr/>
        <a:lstStyle/>
        <a:p>
          <a:endParaRPr lang="en-GB"/>
        </a:p>
      </dgm:t>
    </dgm:pt>
    <dgm:pt modelId="{90F40D9B-9978-4127-96F0-EB9CCABAF45D}" type="sibTrans" cxnId="{11E6C73C-D549-48AA-A4AE-2156D7AA9D90}">
      <dgm:prSet/>
      <dgm:spPr/>
      <dgm:t>
        <a:bodyPr/>
        <a:lstStyle/>
        <a:p>
          <a:endParaRPr lang="en-GB"/>
        </a:p>
      </dgm:t>
    </dgm:pt>
    <dgm:pt modelId="{A0C66E50-33CA-4D74-AB90-145A0720ED9F}">
      <dgm:prSet phldrT="[Text]"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Systems</a:t>
          </a:r>
        </a:p>
      </dgm:t>
    </dgm:pt>
    <dgm:pt modelId="{D8D67DCF-C7B5-46D0-99FD-517232849EFF}" type="parTrans" cxnId="{20F16EE7-21B7-4A1A-82A9-ADB0B358FA84}">
      <dgm:prSet/>
      <dgm:spPr/>
      <dgm:t>
        <a:bodyPr/>
        <a:lstStyle/>
        <a:p>
          <a:endParaRPr lang="en-GB"/>
        </a:p>
      </dgm:t>
    </dgm:pt>
    <dgm:pt modelId="{7EA4A345-C793-4687-85E2-0CF91924596A}" type="sibTrans" cxnId="{20F16EE7-21B7-4A1A-82A9-ADB0B358FA84}">
      <dgm:prSet/>
      <dgm:spPr/>
      <dgm:t>
        <a:bodyPr/>
        <a:lstStyle/>
        <a:p>
          <a:endParaRPr lang="en-GB"/>
        </a:p>
      </dgm:t>
    </dgm:pt>
    <dgm:pt modelId="{EF4FEB69-6D4D-4CD5-A94C-73C8774071CF}">
      <dgm:prSet phldrT="[Text]"/>
      <dgm:spPr/>
      <dgm:t>
        <a:bodyPr/>
        <a:lstStyle/>
        <a:p>
          <a:r>
            <a:rPr lang="en-GB" dirty="0">
              <a:solidFill>
                <a:schemeClr val="bg1"/>
              </a:solidFill>
            </a:rPr>
            <a:t>Investigating how systems can be used to support the process of marking online</a:t>
          </a:r>
        </a:p>
      </dgm:t>
    </dgm:pt>
    <dgm:pt modelId="{D05ED6FB-34AD-4886-9156-0080E64FE75F}" type="parTrans" cxnId="{2A68ADB3-4241-402D-A382-C7E62DFD9A1C}">
      <dgm:prSet/>
      <dgm:spPr/>
      <dgm:t>
        <a:bodyPr/>
        <a:lstStyle/>
        <a:p>
          <a:endParaRPr lang="en-GB"/>
        </a:p>
      </dgm:t>
    </dgm:pt>
    <dgm:pt modelId="{4061F485-D38B-4451-9C9E-35EE86DEEA19}" type="sibTrans" cxnId="{2A68ADB3-4241-402D-A382-C7E62DFD9A1C}">
      <dgm:prSet/>
      <dgm:spPr/>
      <dgm:t>
        <a:bodyPr/>
        <a:lstStyle/>
        <a:p>
          <a:endParaRPr lang="en-GB"/>
        </a:p>
      </dgm:t>
    </dgm:pt>
    <dgm:pt modelId="{6B5AF769-ECE4-4711-93A2-7D84085E57DD}" type="pres">
      <dgm:prSet presAssocID="{67DC5496-C6BE-4742-B5FE-1DFF88B5B9A3}" presName="linear" presStyleCnt="0">
        <dgm:presLayoutVars>
          <dgm:animLvl val="lvl"/>
          <dgm:resizeHandles val="exact"/>
        </dgm:presLayoutVars>
      </dgm:prSet>
      <dgm:spPr/>
    </dgm:pt>
    <dgm:pt modelId="{EC2B25B3-E355-483D-8D48-CEE979B0DA49}" type="pres">
      <dgm:prSet presAssocID="{219E93F2-47A5-4B6E-81B4-579D894577D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E2A8B03-AFAA-4A33-8AC9-D66F82E35E70}" type="pres">
      <dgm:prSet presAssocID="{219E93F2-47A5-4B6E-81B4-579D894577D8}" presName="childText" presStyleLbl="revTx" presStyleIdx="0" presStyleCnt="2">
        <dgm:presLayoutVars>
          <dgm:bulletEnabled val="1"/>
        </dgm:presLayoutVars>
      </dgm:prSet>
      <dgm:spPr/>
    </dgm:pt>
    <dgm:pt modelId="{47F7084B-D025-48E1-AC6F-07078CD3559A}" type="pres">
      <dgm:prSet presAssocID="{A0C66E50-33CA-4D74-AB90-145A0720ED9F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1B5F9065-3117-4FBB-B113-47CC67E4D12D}" type="pres">
      <dgm:prSet presAssocID="{A0C66E50-33CA-4D74-AB90-145A0720ED9F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11E6C73C-D549-48AA-A4AE-2156D7AA9D90}" srcId="{219E93F2-47A5-4B6E-81B4-579D894577D8}" destId="{5624808D-DF6C-4CA4-9E23-6D20F866C8ED}" srcOrd="0" destOrd="0" parTransId="{88777B33-91E1-45A5-9291-979FFF37CC4F}" sibTransId="{90F40D9B-9978-4127-96F0-EB9CCABAF45D}"/>
    <dgm:cxn modelId="{C69CA776-D509-43D6-93B3-95983DD6DCAB}" type="presOf" srcId="{67DC5496-C6BE-4742-B5FE-1DFF88B5B9A3}" destId="{6B5AF769-ECE4-4711-93A2-7D84085E57DD}" srcOrd="0" destOrd="0" presId="urn:microsoft.com/office/officeart/2005/8/layout/vList2"/>
    <dgm:cxn modelId="{894CBF87-B16E-4AD1-81E2-A30ED1914442}" srcId="{67DC5496-C6BE-4742-B5FE-1DFF88B5B9A3}" destId="{219E93F2-47A5-4B6E-81B4-579D894577D8}" srcOrd="0" destOrd="0" parTransId="{B4646C5F-5804-42AC-A93C-7E31F54E64C6}" sibTransId="{0A552CE4-05BE-4F47-87D8-304CF785D101}"/>
    <dgm:cxn modelId="{92CE98A4-1047-48FD-B935-4D8202BB2C6F}" type="presOf" srcId="{EF4FEB69-6D4D-4CD5-A94C-73C8774071CF}" destId="{1B5F9065-3117-4FBB-B113-47CC67E4D12D}" srcOrd="0" destOrd="0" presId="urn:microsoft.com/office/officeart/2005/8/layout/vList2"/>
    <dgm:cxn modelId="{497609A7-AAE7-4753-8A63-4C9F3182D79A}" type="presOf" srcId="{219E93F2-47A5-4B6E-81B4-579D894577D8}" destId="{EC2B25B3-E355-483D-8D48-CEE979B0DA49}" srcOrd="0" destOrd="0" presId="urn:microsoft.com/office/officeart/2005/8/layout/vList2"/>
    <dgm:cxn modelId="{2A68ADB3-4241-402D-A382-C7E62DFD9A1C}" srcId="{A0C66E50-33CA-4D74-AB90-145A0720ED9F}" destId="{EF4FEB69-6D4D-4CD5-A94C-73C8774071CF}" srcOrd="0" destOrd="0" parTransId="{D05ED6FB-34AD-4886-9156-0080E64FE75F}" sibTransId="{4061F485-D38B-4451-9C9E-35EE86DEEA19}"/>
    <dgm:cxn modelId="{20F16EE7-21B7-4A1A-82A9-ADB0B358FA84}" srcId="{67DC5496-C6BE-4742-B5FE-1DFF88B5B9A3}" destId="{A0C66E50-33CA-4D74-AB90-145A0720ED9F}" srcOrd="1" destOrd="0" parTransId="{D8D67DCF-C7B5-46D0-99FD-517232849EFF}" sibTransId="{7EA4A345-C793-4687-85E2-0CF91924596A}"/>
    <dgm:cxn modelId="{87A48AE7-98CA-43D8-8EB1-C339CC975F55}" type="presOf" srcId="{5624808D-DF6C-4CA4-9E23-6D20F866C8ED}" destId="{FE2A8B03-AFAA-4A33-8AC9-D66F82E35E70}" srcOrd="0" destOrd="0" presId="urn:microsoft.com/office/officeart/2005/8/layout/vList2"/>
    <dgm:cxn modelId="{206FB2EE-27EF-4667-B46B-0F0070EA61E3}" type="presOf" srcId="{A0C66E50-33CA-4D74-AB90-145A0720ED9F}" destId="{47F7084B-D025-48E1-AC6F-07078CD3559A}" srcOrd="0" destOrd="0" presId="urn:microsoft.com/office/officeart/2005/8/layout/vList2"/>
    <dgm:cxn modelId="{03D54548-FFA5-486B-AC7D-898FB7DD85EB}" type="presParOf" srcId="{6B5AF769-ECE4-4711-93A2-7D84085E57DD}" destId="{EC2B25B3-E355-483D-8D48-CEE979B0DA49}" srcOrd="0" destOrd="0" presId="urn:microsoft.com/office/officeart/2005/8/layout/vList2"/>
    <dgm:cxn modelId="{DE8247C4-1EC1-4104-B8C4-B5A899E7CDA5}" type="presParOf" srcId="{6B5AF769-ECE4-4711-93A2-7D84085E57DD}" destId="{FE2A8B03-AFAA-4A33-8AC9-D66F82E35E70}" srcOrd="1" destOrd="0" presId="urn:microsoft.com/office/officeart/2005/8/layout/vList2"/>
    <dgm:cxn modelId="{34902CDC-B151-43BE-B29B-DD571CAF3FA1}" type="presParOf" srcId="{6B5AF769-ECE4-4711-93A2-7D84085E57DD}" destId="{47F7084B-D025-48E1-AC6F-07078CD3559A}" srcOrd="2" destOrd="0" presId="urn:microsoft.com/office/officeart/2005/8/layout/vList2"/>
    <dgm:cxn modelId="{340E4B8E-CC45-4287-B4E5-435C3A9287E5}" type="presParOf" srcId="{6B5AF769-ECE4-4711-93A2-7D84085E57DD}" destId="{1B5F9065-3117-4FBB-B113-47CC67E4D12D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F9DB99-DF56-4664-AAE9-DA61D3ABDE96}" type="doc">
      <dgm:prSet loTypeId="urn:microsoft.com/office/officeart/2005/8/layout/h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811126BC-E95E-4503-A09A-9838695351BF}">
      <dgm:prSet phldrT="[Text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GB" dirty="0">
              <a:solidFill>
                <a:schemeClr val="bg1"/>
              </a:solidFill>
            </a:rPr>
            <a:t>Preparing students</a:t>
          </a:r>
        </a:p>
      </dgm:t>
    </dgm:pt>
    <dgm:pt modelId="{FD18095C-F786-4906-8EF1-AEBC02D2FF6C}" type="parTrans" cxnId="{E1796570-90F2-4819-AC57-1BA72BDD723A}">
      <dgm:prSet/>
      <dgm:spPr/>
      <dgm:t>
        <a:bodyPr/>
        <a:lstStyle/>
        <a:p>
          <a:endParaRPr lang="en-GB"/>
        </a:p>
      </dgm:t>
    </dgm:pt>
    <dgm:pt modelId="{B1990F27-FCDE-4519-95E6-46124E25AB93}" type="sibTrans" cxnId="{E1796570-90F2-4819-AC57-1BA72BDD723A}">
      <dgm:prSet/>
      <dgm:spPr/>
      <dgm:t>
        <a:bodyPr/>
        <a:lstStyle/>
        <a:p>
          <a:endParaRPr lang="en-GB"/>
        </a:p>
      </dgm:t>
    </dgm:pt>
    <dgm:pt modelId="{2160E347-2F91-481A-8A29-C2514C04B900}">
      <dgm:prSet phldrT="[Text]"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Student expectations</a:t>
          </a:r>
        </a:p>
      </dgm:t>
    </dgm:pt>
    <dgm:pt modelId="{A82422A3-8628-47BC-9321-28FA87768228}" type="parTrans" cxnId="{51A305C9-97DA-47D6-B479-AA583B673A91}">
      <dgm:prSet/>
      <dgm:spPr/>
      <dgm:t>
        <a:bodyPr/>
        <a:lstStyle/>
        <a:p>
          <a:endParaRPr lang="en-GB"/>
        </a:p>
      </dgm:t>
    </dgm:pt>
    <dgm:pt modelId="{B9D76E31-F0E8-4563-A8B3-FBD33DB63208}" type="sibTrans" cxnId="{51A305C9-97DA-47D6-B479-AA583B673A91}">
      <dgm:prSet/>
      <dgm:spPr/>
      <dgm:t>
        <a:bodyPr/>
        <a:lstStyle/>
        <a:p>
          <a:endParaRPr lang="en-GB"/>
        </a:p>
      </dgm:t>
    </dgm:pt>
    <dgm:pt modelId="{6359FFC2-3411-4D83-996F-CA9910A5CA30}">
      <dgm:prSet phldrT="[Text]"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Personal tutor role</a:t>
          </a:r>
        </a:p>
      </dgm:t>
    </dgm:pt>
    <dgm:pt modelId="{508652EC-07A6-4122-BE3F-BABDAF9ABDE1}" type="parTrans" cxnId="{26DB514C-8BC9-453F-9C4C-A61FE26A5D38}">
      <dgm:prSet/>
      <dgm:spPr/>
      <dgm:t>
        <a:bodyPr/>
        <a:lstStyle/>
        <a:p>
          <a:endParaRPr lang="en-GB"/>
        </a:p>
      </dgm:t>
    </dgm:pt>
    <dgm:pt modelId="{8E0C2337-BF5F-4E89-B88E-D97379EB6008}" type="sibTrans" cxnId="{26DB514C-8BC9-453F-9C4C-A61FE26A5D38}">
      <dgm:prSet/>
      <dgm:spPr/>
      <dgm:t>
        <a:bodyPr/>
        <a:lstStyle/>
        <a:p>
          <a:endParaRPr lang="en-GB"/>
        </a:p>
      </dgm:t>
    </dgm:pt>
    <dgm:pt modelId="{C47D1E12-9F28-415A-953F-2929922B6CE0}">
      <dgm:prSet phldrT="[Text]"/>
      <dgm:spPr/>
      <dgm:t>
        <a:bodyPr/>
        <a:lstStyle/>
        <a:p>
          <a:r>
            <a:rPr lang="en-GB" dirty="0">
              <a:solidFill>
                <a:schemeClr val="bg1"/>
              </a:solidFill>
            </a:rPr>
            <a:t>Mark against the learning outcomes</a:t>
          </a:r>
        </a:p>
      </dgm:t>
    </dgm:pt>
    <dgm:pt modelId="{E7E50DA8-D2CE-4A0E-91C7-D894A6956A9C}" type="parTrans" cxnId="{B309F5E0-F58F-4B1A-98F1-4FEF7AAF9A9B}">
      <dgm:prSet/>
      <dgm:spPr/>
      <dgm:t>
        <a:bodyPr/>
        <a:lstStyle/>
        <a:p>
          <a:endParaRPr lang="en-GB"/>
        </a:p>
      </dgm:t>
    </dgm:pt>
    <dgm:pt modelId="{CEFDE0A3-7ED0-4C81-ABB5-367ACD8FC48E}" type="sibTrans" cxnId="{B309F5E0-F58F-4B1A-98F1-4FEF7AAF9A9B}">
      <dgm:prSet/>
      <dgm:spPr/>
      <dgm:t>
        <a:bodyPr/>
        <a:lstStyle/>
        <a:p>
          <a:endParaRPr lang="en-GB"/>
        </a:p>
      </dgm:t>
    </dgm:pt>
    <dgm:pt modelId="{D68BC37D-24F5-4F09-A54B-5341F81FC901}">
      <dgm:prSet phldrT="[Text]"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What are the LOs?</a:t>
          </a:r>
        </a:p>
      </dgm:t>
    </dgm:pt>
    <dgm:pt modelId="{8270FD3F-339E-4614-8AE6-92C62EFD8F57}" type="parTrans" cxnId="{E98A56CD-02A9-42A6-BC1E-6A129886D20D}">
      <dgm:prSet/>
      <dgm:spPr/>
      <dgm:t>
        <a:bodyPr/>
        <a:lstStyle/>
        <a:p>
          <a:endParaRPr lang="en-GB"/>
        </a:p>
      </dgm:t>
    </dgm:pt>
    <dgm:pt modelId="{B7205427-7CDB-4AEC-9E5E-9D46C1CBC800}" type="sibTrans" cxnId="{E98A56CD-02A9-42A6-BC1E-6A129886D20D}">
      <dgm:prSet/>
      <dgm:spPr/>
      <dgm:t>
        <a:bodyPr/>
        <a:lstStyle/>
        <a:p>
          <a:endParaRPr lang="en-GB"/>
        </a:p>
      </dgm:t>
    </dgm:pt>
    <dgm:pt modelId="{5649CA51-64D6-4D60-8B02-AB35ED296E54}">
      <dgm:prSet phldrT="[Text]"/>
      <dgm:spPr/>
      <dgm:t>
        <a:bodyPr/>
        <a:lstStyle/>
        <a:p>
          <a:r>
            <a:rPr lang="en-GB" dirty="0">
              <a:solidFill>
                <a:schemeClr val="bg1"/>
              </a:solidFill>
            </a:rPr>
            <a:t>Ensuring transparency</a:t>
          </a:r>
        </a:p>
      </dgm:t>
    </dgm:pt>
    <dgm:pt modelId="{ADD74075-0EB3-4F9A-9BB8-EB9190551AA7}" type="parTrans" cxnId="{AFCF9F00-4218-4211-8B0C-BF31C491783C}">
      <dgm:prSet/>
      <dgm:spPr/>
      <dgm:t>
        <a:bodyPr/>
        <a:lstStyle/>
        <a:p>
          <a:endParaRPr lang="en-GB"/>
        </a:p>
      </dgm:t>
    </dgm:pt>
    <dgm:pt modelId="{C37A5A72-5823-4BCA-B60F-2AC94129F6C6}" type="sibTrans" cxnId="{AFCF9F00-4218-4211-8B0C-BF31C491783C}">
      <dgm:prSet/>
      <dgm:spPr/>
      <dgm:t>
        <a:bodyPr/>
        <a:lstStyle/>
        <a:p>
          <a:endParaRPr lang="en-GB"/>
        </a:p>
      </dgm:t>
    </dgm:pt>
    <dgm:pt modelId="{9D5785DE-3E41-4660-A030-BD1285E84798}">
      <dgm:prSet phldrT="[Text]"/>
      <dgm:spPr/>
      <dgm:t>
        <a:bodyPr/>
        <a:lstStyle/>
        <a:p>
          <a:r>
            <a:rPr lang="en-GB" dirty="0"/>
            <a:t>Does the feedback use the same language as the learning outcomes?</a:t>
          </a:r>
        </a:p>
      </dgm:t>
    </dgm:pt>
    <dgm:pt modelId="{26CF22E1-4911-4D07-A11E-590D658CC085}" type="parTrans" cxnId="{16B6E996-09B6-4257-B7F0-9B158193DFA2}">
      <dgm:prSet/>
      <dgm:spPr/>
      <dgm:t>
        <a:bodyPr/>
        <a:lstStyle/>
        <a:p>
          <a:endParaRPr lang="en-GB"/>
        </a:p>
      </dgm:t>
    </dgm:pt>
    <dgm:pt modelId="{A44AEBC1-320C-40D6-A1DA-7B967F805FF7}" type="sibTrans" cxnId="{16B6E996-09B6-4257-B7F0-9B158193DFA2}">
      <dgm:prSet/>
      <dgm:spPr/>
      <dgm:t>
        <a:bodyPr/>
        <a:lstStyle/>
        <a:p>
          <a:endParaRPr lang="en-GB"/>
        </a:p>
      </dgm:t>
    </dgm:pt>
    <dgm:pt modelId="{40A54F0B-1122-42FB-A221-6509FF641E95}">
      <dgm:prSet phldrT="[Text]"/>
      <dgm:spPr/>
      <dgm:t>
        <a:bodyPr/>
        <a:lstStyle/>
        <a:p>
          <a:r>
            <a:rPr lang="en-GB" dirty="0"/>
            <a:t>Do the comments enable the student to know why they achieved the grade they received?</a:t>
          </a:r>
        </a:p>
      </dgm:t>
    </dgm:pt>
    <dgm:pt modelId="{FEFBF444-8118-4E14-B601-B6F56F644321}" type="parTrans" cxnId="{F48390BC-0CB0-47AF-BB79-62743144E7F9}">
      <dgm:prSet/>
      <dgm:spPr/>
      <dgm:t>
        <a:bodyPr/>
        <a:lstStyle/>
        <a:p>
          <a:endParaRPr lang="en-GB"/>
        </a:p>
      </dgm:t>
    </dgm:pt>
    <dgm:pt modelId="{97B922B9-F180-4135-B8FF-A5C92CAD15A7}" type="sibTrans" cxnId="{F48390BC-0CB0-47AF-BB79-62743144E7F9}">
      <dgm:prSet/>
      <dgm:spPr/>
      <dgm:t>
        <a:bodyPr/>
        <a:lstStyle/>
        <a:p>
          <a:endParaRPr lang="en-GB"/>
        </a:p>
      </dgm:t>
    </dgm:pt>
    <dgm:pt modelId="{803A4B92-56FD-4963-A5BB-E222C8A92522}">
      <dgm:prSet/>
      <dgm:spPr/>
      <dgm:t>
        <a:bodyPr/>
        <a:lstStyle/>
        <a:p>
          <a:endParaRPr lang="en-GB"/>
        </a:p>
      </dgm:t>
    </dgm:pt>
    <dgm:pt modelId="{BC1483FF-EC9A-4528-81E4-E775C50A1F6F}" type="parTrans" cxnId="{EC7AF54A-C76C-43F0-8386-E61500C7E107}">
      <dgm:prSet/>
      <dgm:spPr/>
      <dgm:t>
        <a:bodyPr/>
        <a:lstStyle/>
        <a:p>
          <a:endParaRPr lang="en-GB"/>
        </a:p>
      </dgm:t>
    </dgm:pt>
    <dgm:pt modelId="{0287A196-1D77-4F84-9C55-DE3E72C985BE}" type="sibTrans" cxnId="{EC7AF54A-C76C-43F0-8386-E61500C7E107}">
      <dgm:prSet/>
      <dgm:spPr/>
      <dgm:t>
        <a:bodyPr/>
        <a:lstStyle/>
        <a:p>
          <a:endParaRPr lang="en-GB"/>
        </a:p>
      </dgm:t>
    </dgm:pt>
    <dgm:pt modelId="{8F759805-E9BF-48A2-ADD0-C3B945F0215D}">
      <dgm:prSet/>
      <dgm:spPr/>
      <dgm:t>
        <a:bodyPr/>
        <a:lstStyle/>
        <a:p>
          <a:endParaRPr lang="en-GB"/>
        </a:p>
      </dgm:t>
    </dgm:pt>
    <dgm:pt modelId="{00D8FCD7-A6EA-4365-A5BD-00A0590B7280}" type="parTrans" cxnId="{982DF953-54F3-41CE-84C1-D36931CCA919}">
      <dgm:prSet/>
      <dgm:spPr/>
      <dgm:t>
        <a:bodyPr/>
        <a:lstStyle/>
        <a:p>
          <a:endParaRPr lang="en-GB"/>
        </a:p>
      </dgm:t>
    </dgm:pt>
    <dgm:pt modelId="{626A522F-E82D-4054-8775-2A871F60B991}" type="sibTrans" cxnId="{982DF953-54F3-41CE-84C1-D36931CCA919}">
      <dgm:prSet/>
      <dgm:spPr/>
      <dgm:t>
        <a:bodyPr/>
        <a:lstStyle/>
        <a:p>
          <a:endParaRPr lang="en-GB"/>
        </a:p>
      </dgm:t>
    </dgm:pt>
    <dgm:pt modelId="{58C5603A-D523-4AD2-BE5E-E3C5A4567A1B}">
      <dgm:prSet phldrT="[Text]"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Module leader role</a:t>
          </a:r>
        </a:p>
      </dgm:t>
    </dgm:pt>
    <dgm:pt modelId="{6C9B9F92-6D9F-41D8-BAE0-0C6BFB2E436B}" type="parTrans" cxnId="{2CEE226D-95F8-4F3C-9794-22126586E147}">
      <dgm:prSet/>
      <dgm:spPr/>
      <dgm:t>
        <a:bodyPr/>
        <a:lstStyle/>
        <a:p>
          <a:endParaRPr lang="en-GB"/>
        </a:p>
      </dgm:t>
    </dgm:pt>
    <dgm:pt modelId="{4906CDAF-636D-47F2-80B7-F44820AE81B3}" type="sibTrans" cxnId="{2CEE226D-95F8-4F3C-9794-22126586E147}">
      <dgm:prSet/>
      <dgm:spPr/>
      <dgm:t>
        <a:bodyPr/>
        <a:lstStyle/>
        <a:p>
          <a:endParaRPr lang="en-GB"/>
        </a:p>
      </dgm:t>
    </dgm:pt>
    <dgm:pt modelId="{76D3ACD7-072A-4D62-A58A-D8F7A6F64927}">
      <dgm:prSet phldrT="[Text]"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How do they fit with the grading criteria?</a:t>
          </a:r>
        </a:p>
      </dgm:t>
    </dgm:pt>
    <dgm:pt modelId="{C9C40073-7B44-4B95-9E97-BDD5C084371A}" type="parTrans" cxnId="{2D8DF276-4A74-4F37-83A6-6CE5C69428DF}">
      <dgm:prSet/>
      <dgm:spPr/>
      <dgm:t>
        <a:bodyPr/>
        <a:lstStyle/>
        <a:p>
          <a:endParaRPr lang="en-GB"/>
        </a:p>
      </dgm:t>
    </dgm:pt>
    <dgm:pt modelId="{1651D3B0-055F-4F44-9D55-FE2C9904FE25}" type="sibTrans" cxnId="{2D8DF276-4A74-4F37-83A6-6CE5C69428DF}">
      <dgm:prSet/>
      <dgm:spPr/>
      <dgm:t>
        <a:bodyPr/>
        <a:lstStyle/>
        <a:p>
          <a:endParaRPr lang="en-GB"/>
        </a:p>
      </dgm:t>
    </dgm:pt>
    <dgm:pt modelId="{9D4AEEB3-0A3B-4AC6-93D2-AD0614C0DE9E}">
      <dgm:prSet phldrT="[Text]"/>
      <dgm:spPr/>
      <dgm:t>
        <a:bodyPr/>
        <a:lstStyle/>
        <a:p>
          <a:endParaRPr lang="en-GB" dirty="0">
            <a:solidFill>
              <a:schemeClr val="tx1"/>
            </a:solidFill>
          </a:endParaRPr>
        </a:p>
      </dgm:t>
    </dgm:pt>
    <dgm:pt modelId="{D83BE344-CF42-4D5F-81C1-5BD6DCBBEADD}" type="parTrans" cxnId="{E71669F7-98C0-4965-A0B5-6FB603DB9D12}">
      <dgm:prSet/>
      <dgm:spPr/>
      <dgm:t>
        <a:bodyPr/>
        <a:lstStyle/>
        <a:p>
          <a:endParaRPr lang="en-GB"/>
        </a:p>
      </dgm:t>
    </dgm:pt>
    <dgm:pt modelId="{D8B73C55-0CD4-4748-985F-63CD12F2F8C2}" type="sibTrans" cxnId="{E71669F7-98C0-4965-A0B5-6FB603DB9D12}">
      <dgm:prSet/>
      <dgm:spPr/>
      <dgm:t>
        <a:bodyPr/>
        <a:lstStyle/>
        <a:p>
          <a:endParaRPr lang="en-GB"/>
        </a:p>
      </dgm:t>
    </dgm:pt>
    <dgm:pt modelId="{232EF5C8-B5C8-4622-A624-8D7B81C8258C}">
      <dgm:prSet phldrT="[Text]"/>
      <dgm:spPr/>
      <dgm:t>
        <a:bodyPr/>
        <a:lstStyle/>
        <a:p>
          <a:endParaRPr lang="en-GB" dirty="0"/>
        </a:p>
      </dgm:t>
    </dgm:pt>
    <dgm:pt modelId="{717B7C91-AFBC-46B1-91FD-C086D26A6F8D}" type="parTrans" cxnId="{7A54290E-D6FA-48E2-AEF9-99B559240B58}">
      <dgm:prSet/>
      <dgm:spPr/>
      <dgm:t>
        <a:bodyPr/>
        <a:lstStyle/>
        <a:p>
          <a:endParaRPr lang="en-GB"/>
        </a:p>
      </dgm:t>
    </dgm:pt>
    <dgm:pt modelId="{C4A99616-D53C-4180-B950-D8FC2CB16F3E}" type="sibTrans" cxnId="{7A54290E-D6FA-48E2-AEF9-99B559240B58}">
      <dgm:prSet/>
      <dgm:spPr/>
      <dgm:t>
        <a:bodyPr/>
        <a:lstStyle/>
        <a:p>
          <a:endParaRPr lang="en-GB"/>
        </a:p>
      </dgm:t>
    </dgm:pt>
    <dgm:pt modelId="{1D2100D9-133B-409C-91D3-EEAB4AC8219D}">
      <dgm:prSet/>
      <dgm:spPr/>
      <dgm:t>
        <a:bodyPr/>
        <a:lstStyle/>
        <a:p>
          <a:r>
            <a:rPr lang="en-GB" dirty="0"/>
            <a:t>Benchmarking</a:t>
          </a:r>
        </a:p>
      </dgm:t>
    </dgm:pt>
    <dgm:pt modelId="{8EA5E01A-036A-4B29-A2A9-A19BBB5B2D0F}" type="parTrans" cxnId="{3131E53F-2EE1-4A88-9DF9-3C4B2CEBB623}">
      <dgm:prSet/>
      <dgm:spPr/>
      <dgm:t>
        <a:bodyPr/>
        <a:lstStyle/>
        <a:p>
          <a:endParaRPr lang="en-GB"/>
        </a:p>
      </dgm:t>
    </dgm:pt>
    <dgm:pt modelId="{EDB249BA-175B-4B3B-8110-05FA40B9CF05}" type="sibTrans" cxnId="{3131E53F-2EE1-4A88-9DF9-3C4B2CEBB623}">
      <dgm:prSet/>
      <dgm:spPr/>
      <dgm:t>
        <a:bodyPr/>
        <a:lstStyle/>
        <a:p>
          <a:endParaRPr lang="en-GB"/>
        </a:p>
      </dgm:t>
    </dgm:pt>
    <dgm:pt modelId="{A78396E7-2DFE-4B8B-8D91-D92DA193A173}">
      <dgm:prSet/>
      <dgm:spPr/>
      <dgm:t>
        <a:bodyPr/>
        <a:lstStyle/>
        <a:p>
          <a:r>
            <a:rPr lang="en-GB" dirty="0"/>
            <a:t>Moderation</a:t>
          </a:r>
        </a:p>
      </dgm:t>
    </dgm:pt>
    <dgm:pt modelId="{4701B1A0-3AEE-47F8-AE11-25A41A6EBBAA}" type="parTrans" cxnId="{7E611A1C-CF38-453F-BC63-1811A73D514C}">
      <dgm:prSet/>
      <dgm:spPr/>
      <dgm:t>
        <a:bodyPr/>
        <a:lstStyle/>
        <a:p>
          <a:endParaRPr lang="en-GB"/>
        </a:p>
      </dgm:t>
    </dgm:pt>
    <dgm:pt modelId="{0C59C25E-4A57-46AE-95EA-EDBCEA70CA3E}" type="sibTrans" cxnId="{7E611A1C-CF38-453F-BC63-1811A73D514C}">
      <dgm:prSet/>
      <dgm:spPr/>
      <dgm:t>
        <a:bodyPr/>
        <a:lstStyle/>
        <a:p>
          <a:endParaRPr lang="en-GB"/>
        </a:p>
      </dgm:t>
    </dgm:pt>
    <dgm:pt modelId="{7B0829BA-D3FB-43F3-9C56-FEF7764D5310}">
      <dgm:prSet/>
      <dgm:spPr/>
      <dgm:t>
        <a:bodyPr/>
        <a:lstStyle/>
        <a:p>
          <a:endParaRPr lang="en-GB" dirty="0"/>
        </a:p>
      </dgm:t>
    </dgm:pt>
    <dgm:pt modelId="{66D4DD38-CC7E-4389-A041-3A2A4C8C1D3A}" type="parTrans" cxnId="{29D02881-0D57-4C76-9224-A24B0565C4A3}">
      <dgm:prSet/>
      <dgm:spPr/>
      <dgm:t>
        <a:bodyPr/>
        <a:lstStyle/>
        <a:p>
          <a:endParaRPr lang="en-GB"/>
        </a:p>
      </dgm:t>
    </dgm:pt>
    <dgm:pt modelId="{0A4A6BEB-5875-4A58-91F5-CC81BE36F163}" type="sibTrans" cxnId="{29D02881-0D57-4C76-9224-A24B0565C4A3}">
      <dgm:prSet/>
      <dgm:spPr/>
      <dgm:t>
        <a:bodyPr/>
        <a:lstStyle/>
        <a:p>
          <a:endParaRPr lang="en-GB"/>
        </a:p>
      </dgm:t>
    </dgm:pt>
    <dgm:pt modelId="{9BDFC080-AAB7-47E0-8BB2-060B670544FC}">
      <dgm:prSet/>
      <dgm:spPr/>
      <dgm:t>
        <a:bodyPr/>
        <a:lstStyle/>
        <a:p>
          <a:r>
            <a:rPr lang="en-GB" dirty="0"/>
            <a:t>External Examiner role</a:t>
          </a:r>
        </a:p>
      </dgm:t>
    </dgm:pt>
    <dgm:pt modelId="{C3910B75-751E-4B1E-8040-1E3962D301F4}" type="parTrans" cxnId="{F2988837-327B-4C0E-A1DC-6F87E8401181}">
      <dgm:prSet/>
      <dgm:spPr/>
      <dgm:t>
        <a:bodyPr/>
        <a:lstStyle/>
        <a:p>
          <a:endParaRPr lang="en-GB"/>
        </a:p>
      </dgm:t>
    </dgm:pt>
    <dgm:pt modelId="{35473B8F-3F93-41CC-9E53-994B41B427C9}" type="sibTrans" cxnId="{F2988837-327B-4C0E-A1DC-6F87E8401181}">
      <dgm:prSet/>
      <dgm:spPr/>
      <dgm:t>
        <a:bodyPr/>
        <a:lstStyle/>
        <a:p>
          <a:endParaRPr lang="en-GB"/>
        </a:p>
      </dgm:t>
    </dgm:pt>
    <dgm:pt modelId="{28BC1789-7C94-4F98-B1D8-A058D1543BDC}">
      <dgm:prSet/>
      <dgm:spPr/>
      <dgm:t>
        <a:bodyPr/>
        <a:lstStyle/>
        <a:p>
          <a:endParaRPr lang="en-GB" dirty="0"/>
        </a:p>
      </dgm:t>
    </dgm:pt>
    <dgm:pt modelId="{B8230CC3-D877-49A1-9E96-7F9744A99696}" type="parTrans" cxnId="{B39DD0DC-84FC-4BB7-936F-82FC19362B38}">
      <dgm:prSet/>
      <dgm:spPr/>
      <dgm:t>
        <a:bodyPr/>
        <a:lstStyle/>
        <a:p>
          <a:endParaRPr lang="en-GB"/>
        </a:p>
      </dgm:t>
    </dgm:pt>
    <dgm:pt modelId="{92DF1818-6071-4AD8-A604-D5EC85A85E87}" type="sibTrans" cxnId="{B39DD0DC-84FC-4BB7-936F-82FC19362B38}">
      <dgm:prSet/>
      <dgm:spPr/>
      <dgm:t>
        <a:bodyPr/>
        <a:lstStyle/>
        <a:p>
          <a:endParaRPr lang="en-GB"/>
        </a:p>
      </dgm:t>
    </dgm:pt>
    <dgm:pt modelId="{7E974D0B-4150-4156-ABB2-7A0D4E6405CC}">
      <dgm:prSet/>
      <dgm:spPr/>
      <dgm:t>
        <a:bodyPr/>
        <a:lstStyle/>
        <a:p>
          <a:r>
            <a:rPr lang="en-GB" dirty="0"/>
            <a:t>Do students know what to do next?</a:t>
          </a:r>
        </a:p>
      </dgm:t>
    </dgm:pt>
    <dgm:pt modelId="{C27DEBD9-23AD-4E64-A6E5-45C831F6B13E}" type="parTrans" cxnId="{2E095753-B213-4308-B27F-2964B581ED23}">
      <dgm:prSet/>
      <dgm:spPr/>
      <dgm:t>
        <a:bodyPr/>
        <a:lstStyle/>
        <a:p>
          <a:endParaRPr lang="en-GB"/>
        </a:p>
      </dgm:t>
    </dgm:pt>
    <dgm:pt modelId="{9C751D0D-3449-438E-B132-28ADC109BC22}" type="sibTrans" cxnId="{2E095753-B213-4308-B27F-2964B581ED23}">
      <dgm:prSet/>
      <dgm:spPr/>
      <dgm:t>
        <a:bodyPr/>
        <a:lstStyle/>
        <a:p>
          <a:endParaRPr lang="en-GB"/>
        </a:p>
      </dgm:t>
    </dgm:pt>
    <dgm:pt modelId="{DBBFDE47-5F73-4376-8E4A-49586E8446EF}">
      <dgm:prSet/>
      <dgm:spPr/>
      <dgm:t>
        <a:bodyPr/>
        <a:lstStyle/>
        <a:p>
          <a:r>
            <a:rPr lang="en-GB" dirty="0"/>
            <a:t>Or are the comments about what they did wrong last time?</a:t>
          </a:r>
        </a:p>
      </dgm:t>
    </dgm:pt>
    <dgm:pt modelId="{56BEC05E-F7FA-4346-B5F4-F3F570AF1BED}" type="parTrans" cxnId="{10226E5D-416B-4D43-BE70-07B9E53BA1A4}">
      <dgm:prSet/>
      <dgm:spPr/>
      <dgm:t>
        <a:bodyPr/>
        <a:lstStyle/>
        <a:p>
          <a:endParaRPr lang="en-GB"/>
        </a:p>
      </dgm:t>
    </dgm:pt>
    <dgm:pt modelId="{F2550D2F-FE70-4FDB-B88B-75C5D4171CD5}" type="sibTrans" cxnId="{10226E5D-416B-4D43-BE70-07B9E53BA1A4}">
      <dgm:prSet/>
      <dgm:spPr/>
      <dgm:t>
        <a:bodyPr/>
        <a:lstStyle/>
        <a:p>
          <a:endParaRPr lang="en-GB"/>
        </a:p>
      </dgm:t>
    </dgm:pt>
    <dgm:pt modelId="{7D1DE52F-3F96-4344-B91F-7B7D5CB23261}">
      <dgm:prSet/>
      <dgm:spPr/>
      <dgm:t>
        <a:bodyPr/>
        <a:lstStyle/>
        <a:p>
          <a:endParaRPr lang="en-GB" dirty="0"/>
        </a:p>
      </dgm:t>
    </dgm:pt>
    <dgm:pt modelId="{D5CE4078-2FCC-4DFB-9016-B876136544C8}" type="parTrans" cxnId="{F5B84A11-0CA4-41A3-B679-F82F4952D95F}">
      <dgm:prSet/>
      <dgm:spPr/>
      <dgm:t>
        <a:bodyPr/>
        <a:lstStyle/>
        <a:p>
          <a:endParaRPr lang="en-GB"/>
        </a:p>
      </dgm:t>
    </dgm:pt>
    <dgm:pt modelId="{A9F5A02D-0905-466B-B02A-F578EB85A051}" type="sibTrans" cxnId="{F5B84A11-0CA4-41A3-B679-F82F4952D95F}">
      <dgm:prSet/>
      <dgm:spPr/>
      <dgm:t>
        <a:bodyPr/>
        <a:lstStyle/>
        <a:p>
          <a:endParaRPr lang="en-GB"/>
        </a:p>
      </dgm:t>
    </dgm:pt>
    <dgm:pt modelId="{41C551D2-4ED3-4546-9F0F-78B9784108A5}">
      <dgm:prSet phldrT="[Text]"/>
      <dgm:spPr/>
      <dgm:t>
        <a:bodyPr/>
        <a:lstStyle/>
        <a:p>
          <a:endParaRPr lang="en-GB" dirty="0">
            <a:solidFill>
              <a:schemeClr val="tx1"/>
            </a:solidFill>
          </a:endParaRPr>
        </a:p>
      </dgm:t>
    </dgm:pt>
    <dgm:pt modelId="{F06A33DD-5AF4-4FDB-9132-C1179C2BC189}" type="parTrans" cxnId="{6EB63F7B-9A05-49B1-8BC3-9C9D51BB0C4C}">
      <dgm:prSet/>
      <dgm:spPr/>
    </dgm:pt>
    <dgm:pt modelId="{1A0D7887-5E19-4C6B-BAA9-3EA72EA3756E}" type="sibTrans" cxnId="{6EB63F7B-9A05-49B1-8BC3-9C9D51BB0C4C}">
      <dgm:prSet/>
      <dgm:spPr/>
    </dgm:pt>
    <dgm:pt modelId="{6E0E1C02-2D83-466A-A238-FD11E915A0DB}">
      <dgm:prSet phldrT="[Text]"/>
      <dgm:spPr/>
      <dgm:t>
        <a:bodyPr/>
        <a:lstStyle/>
        <a:p>
          <a:endParaRPr lang="en-GB" dirty="0">
            <a:solidFill>
              <a:schemeClr val="tx1"/>
            </a:solidFill>
          </a:endParaRPr>
        </a:p>
      </dgm:t>
    </dgm:pt>
    <dgm:pt modelId="{AB8FD159-E5AE-4E72-8D4D-A9BFBE5BB357}" type="parTrans" cxnId="{AF61DC4C-B93B-485B-A491-F984AB2A734E}">
      <dgm:prSet/>
      <dgm:spPr/>
    </dgm:pt>
    <dgm:pt modelId="{5D8A4C49-4C3A-40BB-9BD5-AB75142A79CD}" type="sibTrans" cxnId="{AF61DC4C-B93B-485B-A491-F984AB2A734E}">
      <dgm:prSet/>
      <dgm:spPr/>
    </dgm:pt>
    <dgm:pt modelId="{D494239A-7E2F-4235-A3AB-5BBFFAC2EF69}" type="pres">
      <dgm:prSet presAssocID="{EFF9DB99-DF56-4664-AAE9-DA61D3ABDE96}" presName="linearFlow" presStyleCnt="0">
        <dgm:presLayoutVars>
          <dgm:dir/>
          <dgm:animLvl val="lvl"/>
          <dgm:resizeHandles/>
        </dgm:presLayoutVars>
      </dgm:prSet>
      <dgm:spPr/>
    </dgm:pt>
    <dgm:pt modelId="{15BBE824-EBF7-4E84-9342-A8A05D561F82}" type="pres">
      <dgm:prSet presAssocID="{811126BC-E95E-4503-A09A-9838695351BF}" presName="compositeNode" presStyleCnt="0">
        <dgm:presLayoutVars>
          <dgm:bulletEnabled val="1"/>
        </dgm:presLayoutVars>
      </dgm:prSet>
      <dgm:spPr/>
    </dgm:pt>
    <dgm:pt modelId="{DCCFA2E5-932D-40E2-A2CD-EDBCCA415419}" type="pres">
      <dgm:prSet presAssocID="{811126BC-E95E-4503-A09A-9838695351BF}" presName="image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33AA39DF-DE89-4416-9834-E0D722A8AB73}" type="pres">
      <dgm:prSet presAssocID="{811126BC-E95E-4503-A09A-9838695351BF}" presName="childNode" presStyleLbl="node1" presStyleIdx="0" presStyleCnt="5">
        <dgm:presLayoutVars>
          <dgm:bulletEnabled val="1"/>
        </dgm:presLayoutVars>
      </dgm:prSet>
      <dgm:spPr/>
    </dgm:pt>
    <dgm:pt modelId="{87A4D0DE-0708-48B2-8F1E-1D355FE92CF6}" type="pres">
      <dgm:prSet presAssocID="{811126BC-E95E-4503-A09A-9838695351BF}" presName="parentNode" presStyleLbl="revTx" presStyleIdx="0" presStyleCnt="5">
        <dgm:presLayoutVars>
          <dgm:chMax val="0"/>
          <dgm:bulletEnabled val="1"/>
        </dgm:presLayoutVars>
      </dgm:prSet>
      <dgm:spPr/>
    </dgm:pt>
    <dgm:pt modelId="{D4B7E789-599A-48B8-92B9-4B80CDF04243}" type="pres">
      <dgm:prSet presAssocID="{B1990F27-FCDE-4519-95E6-46124E25AB93}" presName="sibTrans" presStyleCnt="0"/>
      <dgm:spPr/>
    </dgm:pt>
    <dgm:pt modelId="{4674E122-2D96-4182-A5CC-DA4A62B52322}" type="pres">
      <dgm:prSet presAssocID="{C47D1E12-9F28-415A-953F-2929922B6CE0}" presName="compositeNode" presStyleCnt="0">
        <dgm:presLayoutVars>
          <dgm:bulletEnabled val="1"/>
        </dgm:presLayoutVars>
      </dgm:prSet>
      <dgm:spPr/>
    </dgm:pt>
    <dgm:pt modelId="{8B63E3C1-BC46-4939-9890-8BE499D28AF4}" type="pres">
      <dgm:prSet presAssocID="{C47D1E12-9F28-415A-953F-2929922B6CE0}" presName="image" presStyleLbl="fgImgPlace1" presStyleIdx="1" presStyleCnt="5"/>
      <dgm:spPr>
        <a:blipFill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51E096DD-D175-43B4-8111-31B5714BBDBA}" type="pres">
      <dgm:prSet presAssocID="{C47D1E12-9F28-415A-953F-2929922B6CE0}" presName="childNode" presStyleLbl="node1" presStyleIdx="1" presStyleCnt="5">
        <dgm:presLayoutVars>
          <dgm:bulletEnabled val="1"/>
        </dgm:presLayoutVars>
      </dgm:prSet>
      <dgm:spPr/>
    </dgm:pt>
    <dgm:pt modelId="{89DC7327-AAD9-43B0-A38C-3BF036211808}" type="pres">
      <dgm:prSet presAssocID="{C47D1E12-9F28-415A-953F-2929922B6CE0}" presName="parentNode" presStyleLbl="revTx" presStyleIdx="1" presStyleCnt="5">
        <dgm:presLayoutVars>
          <dgm:chMax val="0"/>
          <dgm:bulletEnabled val="1"/>
        </dgm:presLayoutVars>
      </dgm:prSet>
      <dgm:spPr/>
    </dgm:pt>
    <dgm:pt modelId="{077BB458-9008-453D-8BF3-5671E5BD81B9}" type="pres">
      <dgm:prSet presAssocID="{CEFDE0A3-7ED0-4C81-ABB5-367ACD8FC48E}" presName="sibTrans" presStyleCnt="0"/>
      <dgm:spPr/>
    </dgm:pt>
    <dgm:pt modelId="{2AAE49F7-39BD-4CD4-AE3E-E4B445A878F8}" type="pres">
      <dgm:prSet presAssocID="{5649CA51-64D6-4D60-8B02-AB35ED296E54}" presName="compositeNode" presStyleCnt="0">
        <dgm:presLayoutVars>
          <dgm:bulletEnabled val="1"/>
        </dgm:presLayoutVars>
      </dgm:prSet>
      <dgm:spPr/>
    </dgm:pt>
    <dgm:pt modelId="{3F7C6A25-9533-4DB4-B326-E3E2191BB9C3}" type="pres">
      <dgm:prSet presAssocID="{5649CA51-64D6-4D60-8B02-AB35ED296E54}" presName="image" presStyleLbl="fgImgPlace1" presStyleIdx="2" presStyleCnt="5"/>
      <dgm:spPr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752CEE3-55E7-41AD-8405-EF64B8367E93}" type="pres">
      <dgm:prSet presAssocID="{5649CA51-64D6-4D60-8B02-AB35ED296E54}" presName="childNode" presStyleLbl="node1" presStyleIdx="2" presStyleCnt="5">
        <dgm:presLayoutVars>
          <dgm:bulletEnabled val="1"/>
        </dgm:presLayoutVars>
      </dgm:prSet>
      <dgm:spPr/>
    </dgm:pt>
    <dgm:pt modelId="{4C6C1023-3AFE-4104-BB60-ABBEB05AB7B3}" type="pres">
      <dgm:prSet presAssocID="{5649CA51-64D6-4D60-8B02-AB35ED296E54}" presName="parentNode" presStyleLbl="revTx" presStyleIdx="2" presStyleCnt="5">
        <dgm:presLayoutVars>
          <dgm:chMax val="0"/>
          <dgm:bulletEnabled val="1"/>
        </dgm:presLayoutVars>
      </dgm:prSet>
      <dgm:spPr/>
    </dgm:pt>
    <dgm:pt modelId="{B5931797-BC79-4D98-81A4-ADA1E006B39F}" type="pres">
      <dgm:prSet presAssocID="{C37A5A72-5823-4BCA-B60F-2AC94129F6C6}" presName="sibTrans" presStyleCnt="0"/>
      <dgm:spPr/>
    </dgm:pt>
    <dgm:pt modelId="{41AF8CC1-F971-4258-ABA4-3B962E634364}" type="pres">
      <dgm:prSet presAssocID="{803A4B92-56FD-4963-A5BB-E222C8A92522}" presName="compositeNode" presStyleCnt="0">
        <dgm:presLayoutVars>
          <dgm:bulletEnabled val="1"/>
        </dgm:presLayoutVars>
      </dgm:prSet>
      <dgm:spPr/>
    </dgm:pt>
    <dgm:pt modelId="{A82F3D54-56DF-4726-8D50-EFCF7F9DF0E1}" type="pres">
      <dgm:prSet presAssocID="{803A4B92-56FD-4963-A5BB-E222C8A92522}" presName="image" presStyleLbl="fgImgPlace1" presStyleIdx="3" presStyleCnt="5"/>
      <dgm:spPr>
        <a:blipFill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B8CE8FC6-CA49-4133-AB26-A59C16D078CE}" type="pres">
      <dgm:prSet presAssocID="{803A4B92-56FD-4963-A5BB-E222C8A92522}" presName="childNode" presStyleLbl="node1" presStyleIdx="3" presStyleCnt="5">
        <dgm:presLayoutVars>
          <dgm:bulletEnabled val="1"/>
        </dgm:presLayoutVars>
      </dgm:prSet>
      <dgm:spPr/>
    </dgm:pt>
    <dgm:pt modelId="{AEB3929C-E1BB-4845-B02E-45C29DCDBC94}" type="pres">
      <dgm:prSet presAssocID="{803A4B92-56FD-4963-A5BB-E222C8A92522}" presName="parentNode" presStyleLbl="revTx" presStyleIdx="3" presStyleCnt="5">
        <dgm:presLayoutVars>
          <dgm:chMax val="0"/>
          <dgm:bulletEnabled val="1"/>
        </dgm:presLayoutVars>
      </dgm:prSet>
      <dgm:spPr/>
    </dgm:pt>
    <dgm:pt modelId="{C50356AC-3440-437E-BEAF-F8D380337F21}" type="pres">
      <dgm:prSet presAssocID="{0287A196-1D77-4F84-9C55-DE3E72C985BE}" presName="sibTrans" presStyleCnt="0"/>
      <dgm:spPr/>
    </dgm:pt>
    <dgm:pt modelId="{C1BDC07F-A21F-4E56-AF9C-A39507974FF6}" type="pres">
      <dgm:prSet presAssocID="{8F759805-E9BF-48A2-ADD0-C3B945F0215D}" presName="compositeNode" presStyleCnt="0">
        <dgm:presLayoutVars>
          <dgm:bulletEnabled val="1"/>
        </dgm:presLayoutVars>
      </dgm:prSet>
      <dgm:spPr/>
    </dgm:pt>
    <dgm:pt modelId="{C0A88078-FF33-49A9-9651-E7D4A4D0E7EE}" type="pres">
      <dgm:prSet presAssocID="{8F759805-E9BF-48A2-ADD0-C3B945F0215D}" presName="image" presStyleLbl="fgImgPlace1" presStyleIdx="4" presStyleCnt="5"/>
      <dgm:spPr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5ACD2E3C-7345-4EF6-B447-FCDBB3965E19}" type="pres">
      <dgm:prSet presAssocID="{8F759805-E9BF-48A2-ADD0-C3B945F0215D}" presName="childNode" presStyleLbl="node1" presStyleIdx="4" presStyleCnt="5">
        <dgm:presLayoutVars>
          <dgm:bulletEnabled val="1"/>
        </dgm:presLayoutVars>
      </dgm:prSet>
      <dgm:spPr/>
    </dgm:pt>
    <dgm:pt modelId="{F68AC44D-6B85-430D-B848-730075A15A66}" type="pres">
      <dgm:prSet presAssocID="{8F759805-E9BF-48A2-ADD0-C3B945F0215D}" presName="parentNode" presStyleLbl="revTx" presStyleIdx="4" presStyleCnt="5">
        <dgm:presLayoutVars>
          <dgm:chMax val="0"/>
          <dgm:bulletEnabled val="1"/>
        </dgm:presLayoutVars>
      </dgm:prSet>
      <dgm:spPr/>
    </dgm:pt>
  </dgm:ptLst>
  <dgm:cxnLst>
    <dgm:cxn modelId="{AFCF9F00-4218-4211-8B0C-BF31C491783C}" srcId="{EFF9DB99-DF56-4664-AAE9-DA61D3ABDE96}" destId="{5649CA51-64D6-4D60-8B02-AB35ED296E54}" srcOrd="2" destOrd="0" parTransId="{ADD74075-0EB3-4F9A-9BB8-EB9190551AA7}" sibTransId="{C37A5A72-5823-4BCA-B60F-2AC94129F6C6}"/>
    <dgm:cxn modelId="{D6965005-B6CD-4EBD-986C-3278DAD0E54C}" type="presOf" srcId="{7D1DE52F-3F96-4344-B91F-7B7D5CB23261}" destId="{5ACD2E3C-7345-4EF6-B447-FCDBB3965E19}" srcOrd="0" destOrd="1" presId="urn:microsoft.com/office/officeart/2005/8/layout/hList2"/>
    <dgm:cxn modelId="{7AD62C0B-08CC-41AE-8AFB-0EDB82E868B2}" type="presOf" srcId="{9D4AEEB3-0A3B-4AC6-93D2-AD0614C0DE9E}" destId="{51E096DD-D175-43B4-8111-31B5714BBDBA}" srcOrd="0" destOrd="1" presId="urn:microsoft.com/office/officeart/2005/8/layout/hList2"/>
    <dgm:cxn modelId="{7A54290E-D6FA-48E2-AEF9-99B559240B58}" srcId="{5649CA51-64D6-4D60-8B02-AB35ED296E54}" destId="{232EF5C8-B5C8-4622-A624-8D7B81C8258C}" srcOrd="1" destOrd="0" parTransId="{717B7C91-AFBC-46B1-91FD-C086D26A6F8D}" sibTransId="{C4A99616-D53C-4180-B950-D8FC2CB16F3E}"/>
    <dgm:cxn modelId="{F5B84A11-0CA4-41A3-B679-F82F4952D95F}" srcId="{8F759805-E9BF-48A2-ADD0-C3B945F0215D}" destId="{7D1DE52F-3F96-4344-B91F-7B7D5CB23261}" srcOrd="1" destOrd="0" parTransId="{D5CE4078-2FCC-4DFB-9016-B876136544C8}" sibTransId="{A9F5A02D-0905-466B-B02A-F578EB85A051}"/>
    <dgm:cxn modelId="{7E611A1C-CF38-453F-BC63-1811A73D514C}" srcId="{803A4B92-56FD-4963-A5BB-E222C8A92522}" destId="{A78396E7-2DFE-4B8B-8D91-D92DA193A173}" srcOrd="2" destOrd="0" parTransId="{4701B1A0-3AEE-47F8-AE11-25A41A6EBBAA}" sibTransId="{0C59C25E-4A57-46AE-95EA-EDBCEA70CA3E}"/>
    <dgm:cxn modelId="{37887F25-ADB0-4823-B55E-6BAF9B79AFCB}" type="presOf" srcId="{232EF5C8-B5C8-4622-A624-8D7B81C8258C}" destId="{3752CEE3-55E7-41AD-8405-EF64B8367E93}" srcOrd="0" destOrd="1" presId="urn:microsoft.com/office/officeart/2005/8/layout/hList2"/>
    <dgm:cxn modelId="{852C782B-3C7C-4791-8F02-EB9A5FD788CC}" type="presOf" srcId="{D68BC37D-24F5-4F09-A54B-5341F81FC901}" destId="{51E096DD-D175-43B4-8111-31B5714BBDBA}" srcOrd="0" destOrd="0" presId="urn:microsoft.com/office/officeart/2005/8/layout/hList2"/>
    <dgm:cxn modelId="{F2988837-327B-4C0E-A1DC-6F87E8401181}" srcId="{803A4B92-56FD-4963-A5BB-E222C8A92522}" destId="{9BDFC080-AAB7-47E0-8BB2-060B670544FC}" srcOrd="4" destOrd="0" parTransId="{C3910B75-751E-4B1E-8040-1E3962D301F4}" sibTransId="{35473B8F-3F93-41CC-9E53-994B41B427C9}"/>
    <dgm:cxn modelId="{E8653938-AAA0-4827-80FC-42F04CFF420D}" type="presOf" srcId="{76D3ACD7-072A-4D62-A58A-D8F7A6F64927}" destId="{51E096DD-D175-43B4-8111-31B5714BBDBA}" srcOrd="0" destOrd="2" presId="urn:microsoft.com/office/officeart/2005/8/layout/hList2"/>
    <dgm:cxn modelId="{3131E53F-2EE1-4A88-9DF9-3C4B2CEBB623}" srcId="{803A4B92-56FD-4963-A5BB-E222C8A92522}" destId="{1D2100D9-133B-409C-91D3-EEAB4AC8219D}" srcOrd="0" destOrd="0" parTransId="{8EA5E01A-036A-4B29-A2A9-A19BBB5B2D0F}" sibTransId="{EDB249BA-175B-4B3B-8110-05FA40B9CF05}"/>
    <dgm:cxn modelId="{10226E5D-416B-4D43-BE70-07B9E53BA1A4}" srcId="{8F759805-E9BF-48A2-ADD0-C3B945F0215D}" destId="{DBBFDE47-5F73-4376-8E4A-49586E8446EF}" srcOrd="2" destOrd="0" parTransId="{56BEC05E-F7FA-4346-B5F4-F3F570AF1BED}" sibTransId="{F2550D2F-FE70-4FDB-B88B-75C5D4171CD5}"/>
    <dgm:cxn modelId="{8B565E4A-7A83-4D7C-B517-7518A5BB0113}" type="presOf" srcId="{6359FFC2-3411-4D83-996F-CA9910A5CA30}" destId="{33AA39DF-DE89-4416-9834-E0D722A8AB73}" srcOrd="0" destOrd="2" presId="urn:microsoft.com/office/officeart/2005/8/layout/hList2"/>
    <dgm:cxn modelId="{EC7AF54A-C76C-43F0-8386-E61500C7E107}" srcId="{EFF9DB99-DF56-4664-AAE9-DA61D3ABDE96}" destId="{803A4B92-56FD-4963-A5BB-E222C8A92522}" srcOrd="3" destOrd="0" parTransId="{BC1483FF-EC9A-4528-81E4-E775C50A1F6F}" sibTransId="{0287A196-1D77-4F84-9C55-DE3E72C985BE}"/>
    <dgm:cxn modelId="{26DB514C-8BC9-453F-9C4C-A61FE26A5D38}" srcId="{811126BC-E95E-4503-A09A-9838695351BF}" destId="{6359FFC2-3411-4D83-996F-CA9910A5CA30}" srcOrd="2" destOrd="0" parTransId="{508652EC-07A6-4122-BE3F-BABDAF9ABDE1}" sibTransId="{8E0C2337-BF5F-4E89-B88E-D97379EB6008}"/>
    <dgm:cxn modelId="{AF61DC4C-B93B-485B-A491-F984AB2A734E}" srcId="{811126BC-E95E-4503-A09A-9838695351BF}" destId="{6E0E1C02-2D83-466A-A238-FD11E915A0DB}" srcOrd="3" destOrd="0" parTransId="{AB8FD159-E5AE-4E72-8D4D-A9BFBE5BB357}" sibTransId="{5D8A4C49-4C3A-40BB-9BD5-AB75142A79CD}"/>
    <dgm:cxn modelId="{2CEE226D-95F8-4F3C-9794-22126586E147}" srcId="{811126BC-E95E-4503-A09A-9838695351BF}" destId="{58C5603A-D523-4AD2-BE5E-E3C5A4567A1B}" srcOrd="4" destOrd="0" parTransId="{6C9B9F92-6D9F-41D8-BAE0-0C6BFB2E436B}" sibTransId="{4906CDAF-636D-47F2-80B7-F44820AE81B3}"/>
    <dgm:cxn modelId="{1EEF116F-54D0-4E6F-B9FA-4D75E5EB3208}" type="presOf" srcId="{5649CA51-64D6-4D60-8B02-AB35ED296E54}" destId="{4C6C1023-3AFE-4104-BB60-ABBEB05AB7B3}" srcOrd="0" destOrd="0" presId="urn:microsoft.com/office/officeart/2005/8/layout/hList2"/>
    <dgm:cxn modelId="{E1796570-90F2-4819-AC57-1BA72BDD723A}" srcId="{EFF9DB99-DF56-4664-AAE9-DA61D3ABDE96}" destId="{811126BC-E95E-4503-A09A-9838695351BF}" srcOrd="0" destOrd="0" parTransId="{FD18095C-F786-4906-8EF1-AEBC02D2FF6C}" sibTransId="{B1990F27-FCDE-4519-95E6-46124E25AB93}"/>
    <dgm:cxn modelId="{2E095753-B213-4308-B27F-2964B581ED23}" srcId="{8F759805-E9BF-48A2-ADD0-C3B945F0215D}" destId="{7E974D0B-4150-4156-ABB2-7A0D4E6405CC}" srcOrd="0" destOrd="0" parTransId="{C27DEBD9-23AD-4E64-A6E5-45C831F6B13E}" sibTransId="{9C751D0D-3449-438E-B132-28ADC109BC22}"/>
    <dgm:cxn modelId="{982DF953-54F3-41CE-84C1-D36931CCA919}" srcId="{EFF9DB99-DF56-4664-AAE9-DA61D3ABDE96}" destId="{8F759805-E9BF-48A2-ADD0-C3B945F0215D}" srcOrd="4" destOrd="0" parTransId="{00D8FCD7-A6EA-4365-A5BD-00A0590B7280}" sibTransId="{626A522F-E82D-4054-8775-2A871F60B991}"/>
    <dgm:cxn modelId="{2D8DF276-4A74-4F37-83A6-6CE5C69428DF}" srcId="{C47D1E12-9F28-415A-953F-2929922B6CE0}" destId="{76D3ACD7-072A-4D62-A58A-D8F7A6F64927}" srcOrd="2" destOrd="0" parTransId="{C9C40073-7B44-4B95-9E97-BDD5C084371A}" sibTransId="{1651D3B0-055F-4F44-9D55-FE2C9904FE25}"/>
    <dgm:cxn modelId="{6811C87A-6E91-4D0D-8C64-E78EE687A5BA}" type="presOf" srcId="{6E0E1C02-2D83-466A-A238-FD11E915A0DB}" destId="{33AA39DF-DE89-4416-9834-E0D722A8AB73}" srcOrd="0" destOrd="3" presId="urn:microsoft.com/office/officeart/2005/8/layout/hList2"/>
    <dgm:cxn modelId="{6EB63F7B-9A05-49B1-8BC3-9C9D51BB0C4C}" srcId="{811126BC-E95E-4503-A09A-9838695351BF}" destId="{41C551D2-4ED3-4546-9F0F-78B9784108A5}" srcOrd="1" destOrd="0" parTransId="{F06A33DD-5AF4-4FDB-9132-C1179C2BC189}" sibTransId="{1A0D7887-5E19-4C6B-BAA9-3EA72EA3756E}"/>
    <dgm:cxn modelId="{BB97BE7F-6DB5-43C8-BF54-09880B0964EC}" type="presOf" srcId="{8F759805-E9BF-48A2-ADD0-C3B945F0215D}" destId="{F68AC44D-6B85-430D-B848-730075A15A66}" srcOrd="0" destOrd="0" presId="urn:microsoft.com/office/officeart/2005/8/layout/hList2"/>
    <dgm:cxn modelId="{29D02881-0D57-4C76-9224-A24B0565C4A3}" srcId="{803A4B92-56FD-4963-A5BB-E222C8A92522}" destId="{7B0829BA-D3FB-43F3-9C56-FEF7764D5310}" srcOrd="1" destOrd="0" parTransId="{66D4DD38-CC7E-4389-A041-3A2A4C8C1D3A}" sibTransId="{0A4A6BEB-5875-4A58-91F5-CC81BE36F163}"/>
    <dgm:cxn modelId="{DB87A985-C8DB-4273-98EE-1119F6F98E4F}" type="presOf" srcId="{803A4B92-56FD-4963-A5BB-E222C8A92522}" destId="{AEB3929C-E1BB-4845-B02E-45C29DCDBC94}" srcOrd="0" destOrd="0" presId="urn:microsoft.com/office/officeart/2005/8/layout/hList2"/>
    <dgm:cxn modelId="{361A218E-4F54-4E48-B075-5E01376051F5}" type="presOf" srcId="{811126BC-E95E-4503-A09A-9838695351BF}" destId="{87A4D0DE-0708-48B2-8F1E-1D355FE92CF6}" srcOrd="0" destOrd="0" presId="urn:microsoft.com/office/officeart/2005/8/layout/hList2"/>
    <dgm:cxn modelId="{F326368E-7F58-4B8D-8386-609F5C3236B1}" type="presOf" srcId="{1D2100D9-133B-409C-91D3-EEAB4AC8219D}" destId="{B8CE8FC6-CA49-4133-AB26-A59C16D078CE}" srcOrd="0" destOrd="0" presId="urn:microsoft.com/office/officeart/2005/8/layout/hList2"/>
    <dgm:cxn modelId="{16B6E996-09B6-4257-B7F0-9B158193DFA2}" srcId="{5649CA51-64D6-4D60-8B02-AB35ED296E54}" destId="{9D5785DE-3E41-4660-A030-BD1285E84798}" srcOrd="0" destOrd="0" parTransId="{26CF22E1-4911-4D07-A11E-590D658CC085}" sibTransId="{A44AEBC1-320C-40D6-A1DA-7B967F805FF7}"/>
    <dgm:cxn modelId="{CD1EBB9D-E761-4D99-8E30-0D7A1EFB302B}" type="presOf" srcId="{2160E347-2F91-481A-8A29-C2514C04B900}" destId="{33AA39DF-DE89-4416-9834-E0D722A8AB73}" srcOrd="0" destOrd="0" presId="urn:microsoft.com/office/officeart/2005/8/layout/hList2"/>
    <dgm:cxn modelId="{C5D2BAA2-52C8-4443-A084-F05585C364E5}" type="presOf" srcId="{9D5785DE-3E41-4660-A030-BD1285E84798}" destId="{3752CEE3-55E7-41AD-8405-EF64B8367E93}" srcOrd="0" destOrd="0" presId="urn:microsoft.com/office/officeart/2005/8/layout/hList2"/>
    <dgm:cxn modelId="{F63CBEA4-7471-425C-9510-737162C50B7D}" type="presOf" srcId="{EFF9DB99-DF56-4664-AAE9-DA61D3ABDE96}" destId="{D494239A-7E2F-4235-A3AB-5BBFFAC2EF69}" srcOrd="0" destOrd="0" presId="urn:microsoft.com/office/officeart/2005/8/layout/hList2"/>
    <dgm:cxn modelId="{4A5EF8A5-2E99-4D6F-A522-4D295C6E25C2}" type="presOf" srcId="{DBBFDE47-5F73-4376-8E4A-49586E8446EF}" destId="{5ACD2E3C-7345-4EF6-B447-FCDBB3965E19}" srcOrd="0" destOrd="2" presId="urn:microsoft.com/office/officeart/2005/8/layout/hList2"/>
    <dgm:cxn modelId="{168DCEA8-D859-485B-9FAC-6608C5079EB0}" type="presOf" srcId="{C47D1E12-9F28-415A-953F-2929922B6CE0}" destId="{89DC7327-AAD9-43B0-A38C-3BF036211808}" srcOrd="0" destOrd="0" presId="urn:microsoft.com/office/officeart/2005/8/layout/hList2"/>
    <dgm:cxn modelId="{98EA9DB1-69EC-4CFB-AB7B-5B7728AC19BA}" type="presOf" srcId="{40A54F0B-1122-42FB-A221-6509FF641E95}" destId="{3752CEE3-55E7-41AD-8405-EF64B8367E93}" srcOrd="0" destOrd="2" presId="urn:microsoft.com/office/officeart/2005/8/layout/hList2"/>
    <dgm:cxn modelId="{AF6970B3-47DF-4E5A-B5A8-1AB706ADB34C}" type="presOf" srcId="{7B0829BA-D3FB-43F3-9C56-FEF7764D5310}" destId="{B8CE8FC6-CA49-4133-AB26-A59C16D078CE}" srcOrd="0" destOrd="1" presId="urn:microsoft.com/office/officeart/2005/8/layout/hList2"/>
    <dgm:cxn modelId="{91EB5AB7-3301-4408-B28C-2EF5A9174326}" type="presOf" srcId="{9BDFC080-AAB7-47E0-8BB2-060B670544FC}" destId="{B8CE8FC6-CA49-4133-AB26-A59C16D078CE}" srcOrd="0" destOrd="4" presId="urn:microsoft.com/office/officeart/2005/8/layout/hList2"/>
    <dgm:cxn modelId="{F48390BC-0CB0-47AF-BB79-62743144E7F9}" srcId="{5649CA51-64D6-4D60-8B02-AB35ED296E54}" destId="{40A54F0B-1122-42FB-A221-6509FF641E95}" srcOrd="2" destOrd="0" parTransId="{FEFBF444-8118-4E14-B601-B6F56F644321}" sibTransId="{97B922B9-F180-4135-B8FF-A5C92CAD15A7}"/>
    <dgm:cxn modelId="{0DDC52C6-8204-4428-A4B9-27442B9B75F4}" type="presOf" srcId="{7E974D0B-4150-4156-ABB2-7A0D4E6405CC}" destId="{5ACD2E3C-7345-4EF6-B447-FCDBB3965E19}" srcOrd="0" destOrd="0" presId="urn:microsoft.com/office/officeart/2005/8/layout/hList2"/>
    <dgm:cxn modelId="{51A305C9-97DA-47D6-B479-AA583B673A91}" srcId="{811126BC-E95E-4503-A09A-9838695351BF}" destId="{2160E347-2F91-481A-8A29-C2514C04B900}" srcOrd="0" destOrd="0" parTransId="{A82422A3-8628-47BC-9321-28FA87768228}" sibTransId="{B9D76E31-F0E8-4563-A8B3-FBD33DB63208}"/>
    <dgm:cxn modelId="{6F965ACA-CF5C-47B2-B1AE-7A2A5C7C20A8}" type="presOf" srcId="{A78396E7-2DFE-4B8B-8D91-D92DA193A173}" destId="{B8CE8FC6-CA49-4133-AB26-A59C16D078CE}" srcOrd="0" destOrd="2" presId="urn:microsoft.com/office/officeart/2005/8/layout/hList2"/>
    <dgm:cxn modelId="{E98A56CD-02A9-42A6-BC1E-6A129886D20D}" srcId="{C47D1E12-9F28-415A-953F-2929922B6CE0}" destId="{D68BC37D-24F5-4F09-A54B-5341F81FC901}" srcOrd="0" destOrd="0" parTransId="{8270FD3F-339E-4614-8AE6-92C62EFD8F57}" sibTransId="{B7205427-7CDB-4AEC-9E5E-9D46C1CBC800}"/>
    <dgm:cxn modelId="{B39DD0DC-84FC-4BB7-936F-82FC19362B38}" srcId="{803A4B92-56FD-4963-A5BB-E222C8A92522}" destId="{28BC1789-7C94-4F98-B1D8-A058D1543BDC}" srcOrd="3" destOrd="0" parTransId="{B8230CC3-D877-49A1-9E96-7F9744A99696}" sibTransId="{92DF1818-6071-4AD8-A604-D5EC85A85E87}"/>
    <dgm:cxn modelId="{B309F5E0-F58F-4B1A-98F1-4FEF7AAF9A9B}" srcId="{EFF9DB99-DF56-4664-AAE9-DA61D3ABDE96}" destId="{C47D1E12-9F28-415A-953F-2929922B6CE0}" srcOrd="1" destOrd="0" parTransId="{E7E50DA8-D2CE-4A0E-91C7-D894A6956A9C}" sibTransId="{CEFDE0A3-7ED0-4C81-ABB5-367ACD8FC48E}"/>
    <dgm:cxn modelId="{DA42A6E5-5285-4C56-8BAF-C84B21E765AD}" type="presOf" srcId="{41C551D2-4ED3-4546-9F0F-78B9784108A5}" destId="{33AA39DF-DE89-4416-9834-E0D722A8AB73}" srcOrd="0" destOrd="1" presId="urn:microsoft.com/office/officeart/2005/8/layout/hList2"/>
    <dgm:cxn modelId="{37985FF0-2D0C-4304-90E4-A513B4D003B1}" type="presOf" srcId="{58C5603A-D523-4AD2-BE5E-E3C5A4567A1B}" destId="{33AA39DF-DE89-4416-9834-E0D722A8AB73}" srcOrd="0" destOrd="4" presId="urn:microsoft.com/office/officeart/2005/8/layout/hList2"/>
    <dgm:cxn modelId="{E71669F7-98C0-4965-A0B5-6FB603DB9D12}" srcId="{C47D1E12-9F28-415A-953F-2929922B6CE0}" destId="{9D4AEEB3-0A3B-4AC6-93D2-AD0614C0DE9E}" srcOrd="1" destOrd="0" parTransId="{D83BE344-CF42-4D5F-81C1-5BD6DCBBEADD}" sibTransId="{D8B73C55-0CD4-4748-985F-63CD12F2F8C2}"/>
    <dgm:cxn modelId="{ED1429FF-060E-4905-A26A-63148A0EC190}" type="presOf" srcId="{28BC1789-7C94-4F98-B1D8-A058D1543BDC}" destId="{B8CE8FC6-CA49-4133-AB26-A59C16D078CE}" srcOrd="0" destOrd="3" presId="urn:microsoft.com/office/officeart/2005/8/layout/hList2"/>
    <dgm:cxn modelId="{2460D901-20A5-4602-9167-3DCFAD54795F}" type="presParOf" srcId="{D494239A-7E2F-4235-A3AB-5BBFFAC2EF69}" destId="{15BBE824-EBF7-4E84-9342-A8A05D561F82}" srcOrd="0" destOrd="0" presId="urn:microsoft.com/office/officeart/2005/8/layout/hList2"/>
    <dgm:cxn modelId="{0BD52484-BD59-45BE-98FF-06263B46F1F4}" type="presParOf" srcId="{15BBE824-EBF7-4E84-9342-A8A05D561F82}" destId="{DCCFA2E5-932D-40E2-A2CD-EDBCCA415419}" srcOrd="0" destOrd="0" presId="urn:microsoft.com/office/officeart/2005/8/layout/hList2"/>
    <dgm:cxn modelId="{4D4BEA6A-584F-439C-BCFF-7F94E5AD3625}" type="presParOf" srcId="{15BBE824-EBF7-4E84-9342-A8A05D561F82}" destId="{33AA39DF-DE89-4416-9834-E0D722A8AB73}" srcOrd="1" destOrd="0" presId="urn:microsoft.com/office/officeart/2005/8/layout/hList2"/>
    <dgm:cxn modelId="{2F60D351-3E40-4164-B021-3FBB156F9B9D}" type="presParOf" srcId="{15BBE824-EBF7-4E84-9342-A8A05D561F82}" destId="{87A4D0DE-0708-48B2-8F1E-1D355FE92CF6}" srcOrd="2" destOrd="0" presId="urn:microsoft.com/office/officeart/2005/8/layout/hList2"/>
    <dgm:cxn modelId="{6D0A1F1D-617E-4206-BD61-D60F69A039BA}" type="presParOf" srcId="{D494239A-7E2F-4235-A3AB-5BBFFAC2EF69}" destId="{D4B7E789-599A-48B8-92B9-4B80CDF04243}" srcOrd="1" destOrd="0" presId="urn:microsoft.com/office/officeart/2005/8/layout/hList2"/>
    <dgm:cxn modelId="{D73CA228-AC4D-410D-88E5-3A220666D82A}" type="presParOf" srcId="{D494239A-7E2F-4235-A3AB-5BBFFAC2EF69}" destId="{4674E122-2D96-4182-A5CC-DA4A62B52322}" srcOrd="2" destOrd="0" presId="urn:microsoft.com/office/officeart/2005/8/layout/hList2"/>
    <dgm:cxn modelId="{EB2D968E-D980-40B0-BDC2-E0602A6929A0}" type="presParOf" srcId="{4674E122-2D96-4182-A5CC-DA4A62B52322}" destId="{8B63E3C1-BC46-4939-9890-8BE499D28AF4}" srcOrd="0" destOrd="0" presId="urn:microsoft.com/office/officeart/2005/8/layout/hList2"/>
    <dgm:cxn modelId="{2AD3B5F4-8521-4BEF-8E5D-5BD297728DC2}" type="presParOf" srcId="{4674E122-2D96-4182-A5CC-DA4A62B52322}" destId="{51E096DD-D175-43B4-8111-31B5714BBDBA}" srcOrd="1" destOrd="0" presId="urn:microsoft.com/office/officeart/2005/8/layout/hList2"/>
    <dgm:cxn modelId="{567970A5-495C-48C2-A92E-B74C58A88F20}" type="presParOf" srcId="{4674E122-2D96-4182-A5CC-DA4A62B52322}" destId="{89DC7327-AAD9-43B0-A38C-3BF036211808}" srcOrd="2" destOrd="0" presId="urn:microsoft.com/office/officeart/2005/8/layout/hList2"/>
    <dgm:cxn modelId="{063B54C7-6F5F-4BC8-A16A-0DAB81A81E2B}" type="presParOf" srcId="{D494239A-7E2F-4235-A3AB-5BBFFAC2EF69}" destId="{077BB458-9008-453D-8BF3-5671E5BD81B9}" srcOrd="3" destOrd="0" presId="urn:microsoft.com/office/officeart/2005/8/layout/hList2"/>
    <dgm:cxn modelId="{C620CF47-FFC3-498E-980B-0125CDF1FC9C}" type="presParOf" srcId="{D494239A-7E2F-4235-A3AB-5BBFFAC2EF69}" destId="{2AAE49F7-39BD-4CD4-AE3E-E4B445A878F8}" srcOrd="4" destOrd="0" presId="urn:microsoft.com/office/officeart/2005/8/layout/hList2"/>
    <dgm:cxn modelId="{B28C8F16-3973-47DD-8FBB-E97BB3FE2DCF}" type="presParOf" srcId="{2AAE49F7-39BD-4CD4-AE3E-E4B445A878F8}" destId="{3F7C6A25-9533-4DB4-B326-E3E2191BB9C3}" srcOrd="0" destOrd="0" presId="urn:microsoft.com/office/officeart/2005/8/layout/hList2"/>
    <dgm:cxn modelId="{380401A0-6DF6-4CD6-A9BC-4E87D2117ACD}" type="presParOf" srcId="{2AAE49F7-39BD-4CD4-AE3E-E4B445A878F8}" destId="{3752CEE3-55E7-41AD-8405-EF64B8367E93}" srcOrd="1" destOrd="0" presId="urn:microsoft.com/office/officeart/2005/8/layout/hList2"/>
    <dgm:cxn modelId="{5F1A5027-E9C7-4954-A7BD-CE09F5F3E580}" type="presParOf" srcId="{2AAE49F7-39BD-4CD4-AE3E-E4B445A878F8}" destId="{4C6C1023-3AFE-4104-BB60-ABBEB05AB7B3}" srcOrd="2" destOrd="0" presId="urn:microsoft.com/office/officeart/2005/8/layout/hList2"/>
    <dgm:cxn modelId="{7CA76D62-9D96-41D7-838F-CC1F2E6F29AE}" type="presParOf" srcId="{D494239A-7E2F-4235-A3AB-5BBFFAC2EF69}" destId="{B5931797-BC79-4D98-81A4-ADA1E006B39F}" srcOrd="5" destOrd="0" presId="urn:microsoft.com/office/officeart/2005/8/layout/hList2"/>
    <dgm:cxn modelId="{FF785492-7CE9-4B6C-8CD3-0A95D4B8A2F2}" type="presParOf" srcId="{D494239A-7E2F-4235-A3AB-5BBFFAC2EF69}" destId="{41AF8CC1-F971-4258-ABA4-3B962E634364}" srcOrd="6" destOrd="0" presId="urn:microsoft.com/office/officeart/2005/8/layout/hList2"/>
    <dgm:cxn modelId="{87716496-84CB-4EC7-9593-512502107A86}" type="presParOf" srcId="{41AF8CC1-F971-4258-ABA4-3B962E634364}" destId="{A82F3D54-56DF-4726-8D50-EFCF7F9DF0E1}" srcOrd="0" destOrd="0" presId="urn:microsoft.com/office/officeart/2005/8/layout/hList2"/>
    <dgm:cxn modelId="{52D2EAFD-C0A6-4CA5-9292-E2B2F258D6FD}" type="presParOf" srcId="{41AF8CC1-F971-4258-ABA4-3B962E634364}" destId="{B8CE8FC6-CA49-4133-AB26-A59C16D078CE}" srcOrd="1" destOrd="0" presId="urn:microsoft.com/office/officeart/2005/8/layout/hList2"/>
    <dgm:cxn modelId="{15C9F45E-3BA4-400B-B62C-3CBFCE8FCE85}" type="presParOf" srcId="{41AF8CC1-F971-4258-ABA4-3B962E634364}" destId="{AEB3929C-E1BB-4845-B02E-45C29DCDBC94}" srcOrd="2" destOrd="0" presId="urn:microsoft.com/office/officeart/2005/8/layout/hList2"/>
    <dgm:cxn modelId="{19346DBE-8169-49DD-95BA-AF97E73A1917}" type="presParOf" srcId="{D494239A-7E2F-4235-A3AB-5BBFFAC2EF69}" destId="{C50356AC-3440-437E-BEAF-F8D380337F21}" srcOrd="7" destOrd="0" presId="urn:microsoft.com/office/officeart/2005/8/layout/hList2"/>
    <dgm:cxn modelId="{D1DF249E-305C-4EEB-BB9B-5491668951BD}" type="presParOf" srcId="{D494239A-7E2F-4235-A3AB-5BBFFAC2EF69}" destId="{C1BDC07F-A21F-4E56-AF9C-A39507974FF6}" srcOrd="8" destOrd="0" presId="urn:microsoft.com/office/officeart/2005/8/layout/hList2"/>
    <dgm:cxn modelId="{6EE54837-83EC-4F9E-9438-89E396349695}" type="presParOf" srcId="{C1BDC07F-A21F-4E56-AF9C-A39507974FF6}" destId="{C0A88078-FF33-49A9-9651-E7D4A4D0E7EE}" srcOrd="0" destOrd="0" presId="urn:microsoft.com/office/officeart/2005/8/layout/hList2"/>
    <dgm:cxn modelId="{71DD8355-8627-41E6-8A40-511381C990A6}" type="presParOf" srcId="{C1BDC07F-A21F-4E56-AF9C-A39507974FF6}" destId="{5ACD2E3C-7345-4EF6-B447-FCDBB3965E19}" srcOrd="1" destOrd="0" presId="urn:microsoft.com/office/officeart/2005/8/layout/hList2"/>
    <dgm:cxn modelId="{3F7B6F69-90D7-489D-B7C7-A024FABAAB81}" type="presParOf" srcId="{C1BDC07F-A21F-4E56-AF9C-A39507974FF6}" destId="{F68AC44D-6B85-430D-B848-730075A15A66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75F39E-32AB-49AA-BBFD-5130E9029EA7}" type="doc">
      <dgm:prSet loTypeId="urn:microsoft.com/office/officeart/2005/8/layout/matrix1" loCatId="matrix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E8BA472C-9813-4A72-A160-813E0BB17FAC}">
      <dgm:prSet phldrT="[Text]"/>
      <dgm:spPr/>
      <dgm:t>
        <a:bodyPr/>
        <a:lstStyle/>
        <a:p>
          <a:r>
            <a:rPr lang="en-GB" b="1" dirty="0"/>
            <a:t>TURNITIN</a:t>
          </a:r>
        </a:p>
      </dgm:t>
    </dgm:pt>
    <dgm:pt modelId="{5B5B2F0F-DAAE-426E-8414-E8E8B0BC7F3D}" type="parTrans" cxnId="{7075ACBF-76DE-45C1-9271-8B500E899081}">
      <dgm:prSet/>
      <dgm:spPr/>
      <dgm:t>
        <a:bodyPr/>
        <a:lstStyle/>
        <a:p>
          <a:endParaRPr lang="en-GB"/>
        </a:p>
      </dgm:t>
    </dgm:pt>
    <dgm:pt modelId="{55E9A1AC-B063-47ED-BB52-C9A875722F8E}" type="sibTrans" cxnId="{7075ACBF-76DE-45C1-9271-8B500E899081}">
      <dgm:prSet/>
      <dgm:spPr/>
      <dgm:t>
        <a:bodyPr/>
        <a:lstStyle/>
        <a:p>
          <a:endParaRPr lang="en-GB"/>
        </a:p>
      </dgm:t>
    </dgm:pt>
    <dgm:pt modelId="{A631AAB8-E0A0-4745-A896-516017B94E89}">
      <dgm:prSet phldrT="[Text]"/>
      <dgm:spPr/>
      <dgm:t>
        <a:bodyPr/>
        <a:lstStyle/>
        <a:p>
          <a:r>
            <a:rPr lang="en-GB" dirty="0"/>
            <a:t>Similarity Index</a:t>
          </a:r>
        </a:p>
      </dgm:t>
    </dgm:pt>
    <dgm:pt modelId="{7E2009FA-1D3B-4B92-9657-60E491022FBA}" type="parTrans" cxnId="{E686A7D7-ADB6-4C3A-B1DB-CA1F378A8AC4}">
      <dgm:prSet/>
      <dgm:spPr/>
      <dgm:t>
        <a:bodyPr/>
        <a:lstStyle/>
        <a:p>
          <a:endParaRPr lang="en-GB"/>
        </a:p>
      </dgm:t>
    </dgm:pt>
    <dgm:pt modelId="{E5F6B8C9-EA92-4CDC-9C1F-904D74D95FB2}" type="sibTrans" cxnId="{E686A7D7-ADB6-4C3A-B1DB-CA1F378A8AC4}">
      <dgm:prSet/>
      <dgm:spPr/>
      <dgm:t>
        <a:bodyPr/>
        <a:lstStyle/>
        <a:p>
          <a:endParaRPr lang="en-GB"/>
        </a:p>
      </dgm:t>
    </dgm:pt>
    <dgm:pt modelId="{AFD8C940-BCBD-49D7-A331-9B94F6D9127A}">
      <dgm:prSet phldrT="[Text]"/>
      <dgm:spPr/>
      <dgm:t>
        <a:bodyPr/>
        <a:lstStyle/>
        <a:p>
          <a:r>
            <a:rPr lang="en-GB" dirty="0"/>
            <a:t>Embedding the rubric</a:t>
          </a:r>
        </a:p>
      </dgm:t>
    </dgm:pt>
    <dgm:pt modelId="{15E27BB7-DCB7-4EB7-A71D-61580E56D03E}" type="parTrans" cxnId="{7463E44A-7615-419C-9975-7AFB88B7903E}">
      <dgm:prSet/>
      <dgm:spPr/>
      <dgm:t>
        <a:bodyPr/>
        <a:lstStyle/>
        <a:p>
          <a:endParaRPr lang="en-GB"/>
        </a:p>
      </dgm:t>
    </dgm:pt>
    <dgm:pt modelId="{9922E334-1D61-414C-800C-4CA3E8B7B964}" type="sibTrans" cxnId="{7463E44A-7615-419C-9975-7AFB88B7903E}">
      <dgm:prSet/>
      <dgm:spPr/>
      <dgm:t>
        <a:bodyPr/>
        <a:lstStyle/>
        <a:p>
          <a:endParaRPr lang="en-GB"/>
        </a:p>
      </dgm:t>
    </dgm:pt>
    <dgm:pt modelId="{8A328FEA-E85B-49F6-A66E-AE0E939A1EAC}">
      <dgm:prSet phldrT="[Text]"/>
      <dgm:spPr/>
      <dgm:t>
        <a:bodyPr/>
        <a:lstStyle/>
        <a:p>
          <a:r>
            <a:rPr lang="en-GB" dirty="0"/>
            <a:t>Commentary style</a:t>
          </a:r>
        </a:p>
      </dgm:t>
    </dgm:pt>
    <dgm:pt modelId="{F9B73FCB-C1ED-4130-AAFE-461CE917B3FF}" type="parTrans" cxnId="{45086262-01D5-4639-BAA9-0AE6FDFB6003}">
      <dgm:prSet/>
      <dgm:spPr/>
      <dgm:t>
        <a:bodyPr/>
        <a:lstStyle/>
        <a:p>
          <a:endParaRPr lang="en-GB"/>
        </a:p>
      </dgm:t>
    </dgm:pt>
    <dgm:pt modelId="{F393332E-5CC2-44E9-87D3-9D252E7AE33B}" type="sibTrans" cxnId="{45086262-01D5-4639-BAA9-0AE6FDFB6003}">
      <dgm:prSet/>
      <dgm:spPr/>
      <dgm:t>
        <a:bodyPr/>
        <a:lstStyle/>
        <a:p>
          <a:endParaRPr lang="en-GB"/>
        </a:p>
      </dgm:t>
    </dgm:pt>
    <dgm:pt modelId="{C2518D78-3292-448E-97F1-5F91A5DBBDCC}">
      <dgm:prSet phldrT="[Text]"/>
      <dgm:spPr/>
      <dgm:t>
        <a:bodyPr/>
        <a:lstStyle/>
        <a:p>
          <a:r>
            <a:rPr lang="en-GB" dirty="0" err="1"/>
            <a:t>Quickmarks</a:t>
          </a:r>
          <a:endParaRPr lang="en-GB" dirty="0"/>
        </a:p>
      </dgm:t>
    </dgm:pt>
    <dgm:pt modelId="{A4282EF9-C841-4978-8359-4514BCB00188}" type="parTrans" cxnId="{8ED03B80-4C2D-4EE5-BD9D-0D3BFC55CD9A}">
      <dgm:prSet/>
      <dgm:spPr/>
      <dgm:t>
        <a:bodyPr/>
        <a:lstStyle/>
        <a:p>
          <a:endParaRPr lang="en-GB"/>
        </a:p>
      </dgm:t>
    </dgm:pt>
    <dgm:pt modelId="{524EDFCD-8574-42CA-8E53-903C41ACDAE9}" type="sibTrans" cxnId="{8ED03B80-4C2D-4EE5-BD9D-0D3BFC55CD9A}">
      <dgm:prSet/>
      <dgm:spPr/>
      <dgm:t>
        <a:bodyPr/>
        <a:lstStyle/>
        <a:p>
          <a:endParaRPr lang="en-GB"/>
        </a:p>
      </dgm:t>
    </dgm:pt>
    <dgm:pt modelId="{E22C053F-84F3-401F-8308-9DEBD869AA7F}" type="pres">
      <dgm:prSet presAssocID="{E675F39E-32AB-49AA-BBFD-5130E9029EA7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7253080-3B09-4409-A853-DCB790538389}" type="pres">
      <dgm:prSet presAssocID="{E675F39E-32AB-49AA-BBFD-5130E9029EA7}" presName="matrix" presStyleCnt="0"/>
      <dgm:spPr/>
    </dgm:pt>
    <dgm:pt modelId="{92A7A7D0-EE5F-4B4F-9E03-334244E44ABC}" type="pres">
      <dgm:prSet presAssocID="{E675F39E-32AB-49AA-BBFD-5130E9029EA7}" presName="tile1" presStyleLbl="node1" presStyleIdx="0" presStyleCnt="4"/>
      <dgm:spPr/>
    </dgm:pt>
    <dgm:pt modelId="{939415A2-08DB-4698-A1E2-43BC2C03DC88}" type="pres">
      <dgm:prSet presAssocID="{E675F39E-32AB-49AA-BBFD-5130E9029EA7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80C1C90-0DCB-4BB2-B71E-6E545C4A791C}" type="pres">
      <dgm:prSet presAssocID="{E675F39E-32AB-49AA-BBFD-5130E9029EA7}" presName="tile2" presStyleLbl="node1" presStyleIdx="1" presStyleCnt="4"/>
      <dgm:spPr/>
    </dgm:pt>
    <dgm:pt modelId="{07BEB79E-72C6-4F95-8730-1877BE657328}" type="pres">
      <dgm:prSet presAssocID="{E675F39E-32AB-49AA-BBFD-5130E9029EA7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8AA2427-208B-4104-ADC5-1E5B76818DFA}" type="pres">
      <dgm:prSet presAssocID="{E675F39E-32AB-49AA-BBFD-5130E9029EA7}" presName="tile3" presStyleLbl="node1" presStyleIdx="2" presStyleCnt="4"/>
      <dgm:spPr/>
    </dgm:pt>
    <dgm:pt modelId="{26ED174F-ED10-42BE-8DB7-9903613D6413}" type="pres">
      <dgm:prSet presAssocID="{E675F39E-32AB-49AA-BBFD-5130E9029EA7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BC21766F-935D-4006-BDB3-C3DF66912962}" type="pres">
      <dgm:prSet presAssocID="{E675F39E-32AB-49AA-BBFD-5130E9029EA7}" presName="tile4" presStyleLbl="node1" presStyleIdx="3" presStyleCnt="4"/>
      <dgm:spPr/>
    </dgm:pt>
    <dgm:pt modelId="{D84DA086-AC29-482C-BCC8-93336D9B1A10}" type="pres">
      <dgm:prSet presAssocID="{E675F39E-32AB-49AA-BBFD-5130E9029EA7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9DB8160-AB79-4815-AB18-CD47056C20FE}" type="pres">
      <dgm:prSet presAssocID="{E675F39E-32AB-49AA-BBFD-5130E9029EA7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F8DD4B1E-328B-47AB-ABF0-302A6DE7FD04}" type="presOf" srcId="{8A328FEA-E85B-49F6-A66E-AE0E939A1EAC}" destId="{68AA2427-208B-4104-ADC5-1E5B76818DFA}" srcOrd="0" destOrd="0" presId="urn:microsoft.com/office/officeart/2005/8/layout/matrix1"/>
    <dgm:cxn modelId="{F8B2CE1F-A9CE-49DB-A1B9-CC969AFEC536}" type="presOf" srcId="{E675F39E-32AB-49AA-BBFD-5130E9029EA7}" destId="{E22C053F-84F3-401F-8308-9DEBD869AA7F}" srcOrd="0" destOrd="0" presId="urn:microsoft.com/office/officeart/2005/8/layout/matrix1"/>
    <dgm:cxn modelId="{C759A830-A310-45EE-9D8A-7A27145875E8}" type="presOf" srcId="{8A328FEA-E85B-49F6-A66E-AE0E939A1EAC}" destId="{26ED174F-ED10-42BE-8DB7-9903613D6413}" srcOrd="1" destOrd="0" presId="urn:microsoft.com/office/officeart/2005/8/layout/matrix1"/>
    <dgm:cxn modelId="{B1A61C41-91B4-41D4-9D89-DA45CD6824F9}" type="presOf" srcId="{C2518D78-3292-448E-97F1-5F91A5DBBDCC}" destId="{D84DA086-AC29-482C-BCC8-93336D9B1A10}" srcOrd="1" destOrd="0" presId="urn:microsoft.com/office/officeart/2005/8/layout/matrix1"/>
    <dgm:cxn modelId="{45086262-01D5-4639-BAA9-0AE6FDFB6003}" srcId="{E8BA472C-9813-4A72-A160-813E0BB17FAC}" destId="{8A328FEA-E85B-49F6-A66E-AE0E939A1EAC}" srcOrd="2" destOrd="0" parTransId="{F9B73FCB-C1ED-4130-AAFE-461CE917B3FF}" sibTransId="{F393332E-5CC2-44E9-87D3-9D252E7AE33B}"/>
    <dgm:cxn modelId="{86858B42-1296-40C6-AC02-87EBBB0FF483}" type="presOf" srcId="{A631AAB8-E0A0-4745-A896-516017B94E89}" destId="{939415A2-08DB-4698-A1E2-43BC2C03DC88}" srcOrd="1" destOrd="0" presId="urn:microsoft.com/office/officeart/2005/8/layout/matrix1"/>
    <dgm:cxn modelId="{6DE39165-F6B4-4485-8491-BDA373E503CB}" type="presOf" srcId="{A631AAB8-E0A0-4745-A896-516017B94E89}" destId="{92A7A7D0-EE5F-4B4F-9E03-334244E44ABC}" srcOrd="0" destOrd="0" presId="urn:microsoft.com/office/officeart/2005/8/layout/matrix1"/>
    <dgm:cxn modelId="{7463E44A-7615-419C-9975-7AFB88B7903E}" srcId="{E8BA472C-9813-4A72-A160-813E0BB17FAC}" destId="{AFD8C940-BCBD-49D7-A331-9B94F6D9127A}" srcOrd="1" destOrd="0" parTransId="{15E27BB7-DCB7-4EB7-A71D-61580E56D03E}" sibTransId="{9922E334-1D61-414C-800C-4CA3E8B7B964}"/>
    <dgm:cxn modelId="{4B24C174-FE33-4A27-BE45-ACC414FACB2A}" type="presOf" srcId="{AFD8C940-BCBD-49D7-A331-9B94F6D9127A}" destId="{07BEB79E-72C6-4F95-8730-1877BE657328}" srcOrd="1" destOrd="0" presId="urn:microsoft.com/office/officeart/2005/8/layout/matrix1"/>
    <dgm:cxn modelId="{8ED03B80-4C2D-4EE5-BD9D-0D3BFC55CD9A}" srcId="{E8BA472C-9813-4A72-A160-813E0BB17FAC}" destId="{C2518D78-3292-448E-97F1-5F91A5DBBDCC}" srcOrd="3" destOrd="0" parTransId="{A4282EF9-C841-4978-8359-4514BCB00188}" sibTransId="{524EDFCD-8574-42CA-8E53-903C41ACDAE9}"/>
    <dgm:cxn modelId="{7075ACBF-76DE-45C1-9271-8B500E899081}" srcId="{E675F39E-32AB-49AA-BBFD-5130E9029EA7}" destId="{E8BA472C-9813-4A72-A160-813E0BB17FAC}" srcOrd="0" destOrd="0" parTransId="{5B5B2F0F-DAAE-426E-8414-E8E8B0BC7F3D}" sibTransId="{55E9A1AC-B063-47ED-BB52-C9A875722F8E}"/>
    <dgm:cxn modelId="{49DD0EC8-0810-4ECA-BC53-109A3CF13DCE}" type="presOf" srcId="{AFD8C940-BCBD-49D7-A331-9B94F6D9127A}" destId="{E80C1C90-0DCB-4BB2-B71E-6E545C4A791C}" srcOrd="0" destOrd="0" presId="urn:microsoft.com/office/officeart/2005/8/layout/matrix1"/>
    <dgm:cxn modelId="{638D05D4-1102-4590-8F57-DFDABB093275}" type="presOf" srcId="{C2518D78-3292-448E-97F1-5F91A5DBBDCC}" destId="{BC21766F-935D-4006-BDB3-C3DF66912962}" srcOrd="0" destOrd="0" presId="urn:microsoft.com/office/officeart/2005/8/layout/matrix1"/>
    <dgm:cxn modelId="{E686A7D7-ADB6-4C3A-B1DB-CA1F378A8AC4}" srcId="{E8BA472C-9813-4A72-A160-813E0BB17FAC}" destId="{A631AAB8-E0A0-4745-A896-516017B94E89}" srcOrd="0" destOrd="0" parTransId="{7E2009FA-1D3B-4B92-9657-60E491022FBA}" sibTransId="{E5F6B8C9-EA92-4CDC-9C1F-904D74D95FB2}"/>
    <dgm:cxn modelId="{1D37E2E5-7A03-4A6E-94B3-5CD62453E02D}" type="presOf" srcId="{E8BA472C-9813-4A72-A160-813E0BB17FAC}" destId="{A9DB8160-AB79-4815-AB18-CD47056C20FE}" srcOrd="0" destOrd="0" presId="urn:microsoft.com/office/officeart/2005/8/layout/matrix1"/>
    <dgm:cxn modelId="{BED0BB95-FA1C-4DA7-BFE4-2DC92B4CAAF9}" type="presParOf" srcId="{E22C053F-84F3-401F-8308-9DEBD869AA7F}" destId="{B7253080-3B09-4409-A853-DCB790538389}" srcOrd="0" destOrd="0" presId="urn:microsoft.com/office/officeart/2005/8/layout/matrix1"/>
    <dgm:cxn modelId="{16FAF2F5-115B-4677-BAE7-5674CF5E2FE3}" type="presParOf" srcId="{B7253080-3B09-4409-A853-DCB790538389}" destId="{92A7A7D0-EE5F-4B4F-9E03-334244E44ABC}" srcOrd="0" destOrd="0" presId="urn:microsoft.com/office/officeart/2005/8/layout/matrix1"/>
    <dgm:cxn modelId="{0EC48E13-A6C2-471A-B6D0-5D97348204C3}" type="presParOf" srcId="{B7253080-3B09-4409-A853-DCB790538389}" destId="{939415A2-08DB-4698-A1E2-43BC2C03DC88}" srcOrd="1" destOrd="0" presId="urn:microsoft.com/office/officeart/2005/8/layout/matrix1"/>
    <dgm:cxn modelId="{15A8235F-78B3-498B-83AA-528DC3BE6EB4}" type="presParOf" srcId="{B7253080-3B09-4409-A853-DCB790538389}" destId="{E80C1C90-0DCB-4BB2-B71E-6E545C4A791C}" srcOrd="2" destOrd="0" presId="urn:microsoft.com/office/officeart/2005/8/layout/matrix1"/>
    <dgm:cxn modelId="{5C78A6E4-1518-4B99-B56E-EAFC4272D65E}" type="presParOf" srcId="{B7253080-3B09-4409-A853-DCB790538389}" destId="{07BEB79E-72C6-4F95-8730-1877BE657328}" srcOrd="3" destOrd="0" presId="urn:microsoft.com/office/officeart/2005/8/layout/matrix1"/>
    <dgm:cxn modelId="{DD85CB90-0413-4833-B64C-2E2622934C6C}" type="presParOf" srcId="{B7253080-3B09-4409-A853-DCB790538389}" destId="{68AA2427-208B-4104-ADC5-1E5B76818DFA}" srcOrd="4" destOrd="0" presId="urn:microsoft.com/office/officeart/2005/8/layout/matrix1"/>
    <dgm:cxn modelId="{646D8B3B-C2A1-46CA-928D-84B69550EE54}" type="presParOf" srcId="{B7253080-3B09-4409-A853-DCB790538389}" destId="{26ED174F-ED10-42BE-8DB7-9903613D6413}" srcOrd="5" destOrd="0" presId="urn:microsoft.com/office/officeart/2005/8/layout/matrix1"/>
    <dgm:cxn modelId="{3B594A49-ECC4-44A0-ADF9-E57388D14AD0}" type="presParOf" srcId="{B7253080-3B09-4409-A853-DCB790538389}" destId="{BC21766F-935D-4006-BDB3-C3DF66912962}" srcOrd="6" destOrd="0" presId="urn:microsoft.com/office/officeart/2005/8/layout/matrix1"/>
    <dgm:cxn modelId="{627ABF6B-D306-428A-8FDE-108F3CEBDC1B}" type="presParOf" srcId="{B7253080-3B09-4409-A853-DCB790538389}" destId="{D84DA086-AC29-482C-BCC8-93336D9B1A10}" srcOrd="7" destOrd="0" presId="urn:microsoft.com/office/officeart/2005/8/layout/matrix1"/>
    <dgm:cxn modelId="{5FA784DE-75E2-4E86-9509-D983F5AD87C4}" type="presParOf" srcId="{E22C053F-84F3-401F-8308-9DEBD869AA7F}" destId="{A9DB8160-AB79-4815-AB18-CD47056C20FE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2B25B3-E355-483D-8D48-CEE979B0DA49}">
      <dsp:nvSpPr>
        <dsp:cNvPr id="0" name=""/>
        <dsp:cNvSpPr/>
      </dsp:nvSpPr>
      <dsp:spPr>
        <a:xfrm>
          <a:off x="0" y="1831"/>
          <a:ext cx="10515600" cy="107932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500" kern="1200" dirty="0">
              <a:solidFill>
                <a:schemeClr val="tx1"/>
              </a:solidFill>
            </a:rPr>
            <a:t>Process</a:t>
          </a:r>
        </a:p>
      </dsp:txBody>
      <dsp:txXfrm>
        <a:off x="52688" y="54519"/>
        <a:ext cx="10410224" cy="973949"/>
      </dsp:txXfrm>
    </dsp:sp>
    <dsp:sp modelId="{FE2A8B03-AFAA-4A33-8AC9-D66F82E35E70}">
      <dsp:nvSpPr>
        <dsp:cNvPr id="0" name=""/>
        <dsp:cNvSpPr/>
      </dsp:nvSpPr>
      <dsp:spPr>
        <a:xfrm>
          <a:off x="0" y="1081156"/>
          <a:ext cx="10515600" cy="1094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57150" rIns="320040" bIns="57150" numCol="1" spcCol="1270" anchor="t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3500" kern="1200" dirty="0">
              <a:solidFill>
                <a:schemeClr val="bg1"/>
              </a:solidFill>
            </a:rPr>
            <a:t>Investigating what processes are involved to ensure that marking is accurate, fair and formative</a:t>
          </a:r>
        </a:p>
      </dsp:txBody>
      <dsp:txXfrm>
        <a:off x="0" y="1081156"/>
        <a:ext cx="10515600" cy="1094512"/>
      </dsp:txXfrm>
    </dsp:sp>
    <dsp:sp modelId="{47F7084B-D025-48E1-AC6F-07078CD3559A}">
      <dsp:nvSpPr>
        <dsp:cNvPr id="0" name=""/>
        <dsp:cNvSpPr/>
      </dsp:nvSpPr>
      <dsp:spPr>
        <a:xfrm>
          <a:off x="0" y="2175669"/>
          <a:ext cx="10515600" cy="1079325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500" kern="1200" dirty="0">
              <a:solidFill>
                <a:schemeClr val="tx1"/>
              </a:solidFill>
            </a:rPr>
            <a:t>Systems</a:t>
          </a:r>
        </a:p>
      </dsp:txBody>
      <dsp:txXfrm>
        <a:off x="52688" y="2228357"/>
        <a:ext cx="10410224" cy="973949"/>
      </dsp:txXfrm>
    </dsp:sp>
    <dsp:sp modelId="{1B5F9065-3117-4FBB-B113-47CC67E4D12D}">
      <dsp:nvSpPr>
        <dsp:cNvPr id="0" name=""/>
        <dsp:cNvSpPr/>
      </dsp:nvSpPr>
      <dsp:spPr>
        <a:xfrm>
          <a:off x="0" y="3254994"/>
          <a:ext cx="10515600" cy="1094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57150" rIns="320040" bIns="57150" numCol="1" spcCol="1270" anchor="t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3500" kern="1200" dirty="0">
              <a:solidFill>
                <a:schemeClr val="bg1"/>
              </a:solidFill>
            </a:rPr>
            <a:t>Investigating how systems can be used to support the process of marking online</a:t>
          </a:r>
        </a:p>
      </dsp:txBody>
      <dsp:txXfrm>
        <a:off x="0" y="3254994"/>
        <a:ext cx="10515600" cy="10945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A4D0DE-0708-48B2-8F1E-1D355FE92CF6}">
      <dsp:nvSpPr>
        <dsp:cNvPr id="0" name=""/>
        <dsp:cNvSpPr/>
      </dsp:nvSpPr>
      <dsp:spPr>
        <a:xfrm rot="16200000">
          <a:off x="-1826067" y="2667659"/>
          <a:ext cx="4085645" cy="304098"/>
        </a:xfrm>
        <a:prstGeom prst="rect">
          <a:avLst/>
        </a:prstGeom>
        <a:solidFill>
          <a:schemeClr val="accent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68198" bIns="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bg1"/>
              </a:solidFill>
            </a:rPr>
            <a:t>Preparing students</a:t>
          </a:r>
        </a:p>
      </dsp:txBody>
      <dsp:txXfrm>
        <a:off x="-1826067" y="2667659"/>
        <a:ext cx="4085645" cy="304098"/>
      </dsp:txXfrm>
    </dsp:sp>
    <dsp:sp modelId="{33AA39DF-DE89-4416-9834-E0D722A8AB73}">
      <dsp:nvSpPr>
        <dsp:cNvPr id="0" name=""/>
        <dsp:cNvSpPr/>
      </dsp:nvSpPr>
      <dsp:spPr>
        <a:xfrm>
          <a:off x="368805" y="776886"/>
          <a:ext cx="1514735" cy="408564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268198" rIns="135128" bIns="135128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>
              <a:solidFill>
                <a:schemeClr val="tx1"/>
              </a:solidFill>
            </a:rPr>
            <a:t>Student expectations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500" kern="1200" dirty="0">
            <a:solidFill>
              <a:schemeClr val="tx1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>
              <a:solidFill>
                <a:schemeClr val="tx1"/>
              </a:solidFill>
            </a:rPr>
            <a:t>Personal tutor role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500" kern="1200" dirty="0">
            <a:solidFill>
              <a:schemeClr val="tx1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>
              <a:solidFill>
                <a:schemeClr val="tx1"/>
              </a:solidFill>
            </a:rPr>
            <a:t>Module leader role</a:t>
          </a:r>
        </a:p>
      </dsp:txBody>
      <dsp:txXfrm>
        <a:off x="368805" y="776886"/>
        <a:ext cx="1514735" cy="4085645"/>
      </dsp:txXfrm>
    </dsp:sp>
    <dsp:sp modelId="{DCCFA2E5-932D-40E2-A2CD-EDBCCA415419}">
      <dsp:nvSpPr>
        <dsp:cNvPr id="0" name=""/>
        <dsp:cNvSpPr/>
      </dsp:nvSpPr>
      <dsp:spPr>
        <a:xfrm>
          <a:off x="64706" y="375475"/>
          <a:ext cx="608197" cy="60819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DC7327-AAD9-43B0-A38C-3BF036211808}">
      <dsp:nvSpPr>
        <dsp:cNvPr id="0" name=""/>
        <dsp:cNvSpPr/>
      </dsp:nvSpPr>
      <dsp:spPr>
        <a:xfrm rot="16200000">
          <a:off x="389134" y="2667659"/>
          <a:ext cx="4085645" cy="304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68198" bIns="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bg1"/>
              </a:solidFill>
            </a:rPr>
            <a:t>Mark against the learning outcomes</a:t>
          </a:r>
        </a:p>
      </dsp:txBody>
      <dsp:txXfrm>
        <a:off x="389134" y="2667659"/>
        <a:ext cx="4085645" cy="304098"/>
      </dsp:txXfrm>
    </dsp:sp>
    <dsp:sp modelId="{51E096DD-D175-43B4-8111-31B5714BBDBA}">
      <dsp:nvSpPr>
        <dsp:cNvPr id="0" name=""/>
        <dsp:cNvSpPr/>
      </dsp:nvSpPr>
      <dsp:spPr>
        <a:xfrm>
          <a:off x="2584006" y="776886"/>
          <a:ext cx="1514735" cy="4085645"/>
        </a:xfrm>
        <a:prstGeom prst="rect">
          <a:avLst/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268198" rIns="135128" bIns="135128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>
              <a:solidFill>
                <a:schemeClr val="tx1"/>
              </a:solidFill>
            </a:rPr>
            <a:t>What are the LOs?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500" kern="1200" dirty="0">
            <a:solidFill>
              <a:schemeClr val="tx1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>
              <a:solidFill>
                <a:schemeClr val="tx1"/>
              </a:solidFill>
            </a:rPr>
            <a:t>How do they fit with the grading criteria?</a:t>
          </a:r>
        </a:p>
      </dsp:txBody>
      <dsp:txXfrm>
        <a:off x="2584006" y="776886"/>
        <a:ext cx="1514735" cy="4085645"/>
      </dsp:txXfrm>
    </dsp:sp>
    <dsp:sp modelId="{8B63E3C1-BC46-4939-9890-8BE499D28AF4}">
      <dsp:nvSpPr>
        <dsp:cNvPr id="0" name=""/>
        <dsp:cNvSpPr/>
      </dsp:nvSpPr>
      <dsp:spPr>
        <a:xfrm>
          <a:off x="2279907" y="375475"/>
          <a:ext cx="608197" cy="608197"/>
        </a:xfrm>
        <a:prstGeom prst="rect">
          <a:avLst/>
        </a:prstGeom>
        <a:blipFill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6C1023-3AFE-4104-BB60-ABBEB05AB7B3}">
      <dsp:nvSpPr>
        <dsp:cNvPr id="0" name=""/>
        <dsp:cNvSpPr/>
      </dsp:nvSpPr>
      <dsp:spPr>
        <a:xfrm rot="16200000">
          <a:off x="2604335" y="2667659"/>
          <a:ext cx="4085645" cy="304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68198" bIns="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bg1"/>
              </a:solidFill>
            </a:rPr>
            <a:t>Ensuring transparency</a:t>
          </a:r>
        </a:p>
      </dsp:txBody>
      <dsp:txXfrm>
        <a:off x="2604335" y="2667659"/>
        <a:ext cx="4085645" cy="304098"/>
      </dsp:txXfrm>
    </dsp:sp>
    <dsp:sp modelId="{3752CEE3-55E7-41AD-8405-EF64B8367E93}">
      <dsp:nvSpPr>
        <dsp:cNvPr id="0" name=""/>
        <dsp:cNvSpPr/>
      </dsp:nvSpPr>
      <dsp:spPr>
        <a:xfrm>
          <a:off x="4799207" y="776886"/>
          <a:ext cx="1514735" cy="4085645"/>
        </a:xfrm>
        <a:prstGeom prst="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268198" rIns="135128" bIns="135128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/>
            <a:t>Does the feedback use the same language as the learning outcomes?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/>
            <a:t>Do the comments enable the student to know why they achieved the grade they received?</a:t>
          </a:r>
        </a:p>
      </dsp:txBody>
      <dsp:txXfrm>
        <a:off x="4799207" y="776886"/>
        <a:ext cx="1514735" cy="4085645"/>
      </dsp:txXfrm>
    </dsp:sp>
    <dsp:sp modelId="{3F7C6A25-9533-4DB4-B326-E3E2191BB9C3}">
      <dsp:nvSpPr>
        <dsp:cNvPr id="0" name=""/>
        <dsp:cNvSpPr/>
      </dsp:nvSpPr>
      <dsp:spPr>
        <a:xfrm>
          <a:off x="4495108" y="375475"/>
          <a:ext cx="608197" cy="608197"/>
        </a:xfrm>
        <a:prstGeom prst="rect">
          <a:avLst/>
        </a:prstGeom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B3929C-E1BB-4845-B02E-45C29DCDBC94}">
      <dsp:nvSpPr>
        <dsp:cNvPr id="0" name=""/>
        <dsp:cNvSpPr/>
      </dsp:nvSpPr>
      <dsp:spPr>
        <a:xfrm rot="16200000">
          <a:off x="4819536" y="2667659"/>
          <a:ext cx="4085645" cy="304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68198" bIns="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/>
        </a:p>
      </dsp:txBody>
      <dsp:txXfrm>
        <a:off x="4819536" y="2667659"/>
        <a:ext cx="4085645" cy="304098"/>
      </dsp:txXfrm>
    </dsp:sp>
    <dsp:sp modelId="{B8CE8FC6-CA49-4133-AB26-A59C16D078CE}">
      <dsp:nvSpPr>
        <dsp:cNvPr id="0" name=""/>
        <dsp:cNvSpPr/>
      </dsp:nvSpPr>
      <dsp:spPr>
        <a:xfrm>
          <a:off x="7014408" y="776886"/>
          <a:ext cx="1514735" cy="4085645"/>
        </a:xfrm>
        <a:prstGeom prst="rect">
          <a:avLst/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268198" rIns="135128" bIns="135128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/>
            <a:t>Benchmarking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/>
            <a:t>Moderation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/>
            <a:t>External Examiner role</a:t>
          </a:r>
        </a:p>
      </dsp:txBody>
      <dsp:txXfrm>
        <a:off x="7014408" y="776886"/>
        <a:ext cx="1514735" cy="4085645"/>
      </dsp:txXfrm>
    </dsp:sp>
    <dsp:sp modelId="{A82F3D54-56DF-4726-8D50-EFCF7F9DF0E1}">
      <dsp:nvSpPr>
        <dsp:cNvPr id="0" name=""/>
        <dsp:cNvSpPr/>
      </dsp:nvSpPr>
      <dsp:spPr>
        <a:xfrm>
          <a:off x="6710309" y="375475"/>
          <a:ext cx="608197" cy="608197"/>
        </a:xfrm>
        <a:prstGeom prst="rect">
          <a:avLst/>
        </a:prstGeom>
        <a:blipFill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8AC44D-6B85-430D-B848-730075A15A66}">
      <dsp:nvSpPr>
        <dsp:cNvPr id="0" name=""/>
        <dsp:cNvSpPr/>
      </dsp:nvSpPr>
      <dsp:spPr>
        <a:xfrm rot="16200000">
          <a:off x="7034737" y="2667659"/>
          <a:ext cx="4085645" cy="304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68198" bIns="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/>
        </a:p>
      </dsp:txBody>
      <dsp:txXfrm>
        <a:off x="7034737" y="2667659"/>
        <a:ext cx="4085645" cy="304098"/>
      </dsp:txXfrm>
    </dsp:sp>
    <dsp:sp modelId="{5ACD2E3C-7345-4EF6-B447-FCDBB3965E19}">
      <dsp:nvSpPr>
        <dsp:cNvPr id="0" name=""/>
        <dsp:cNvSpPr/>
      </dsp:nvSpPr>
      <dsp:spPr>
        <a:xfrm>
          <a:off x="9229609" y="776886"/>
          <a:ext cx="1514735" cy="4085645"/>
        </a:xfrm>
        <a:prstGeom prst="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268198" rIns="135128" bIns="135128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/>
            <a:t>Do students know what to do next?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/>
            <a:t>Or are the comments about what they did wrong last time?</a:t>
          </a:r>
        </a:p>
      </dsp:txBody>
      <dsp:txXfrm>
        <a:off x="9229609" y="776886"/>
        <a:ext cx="1514735" cy="4085645"/>
      </dsp:txXfrm>
    </dsp:sp>
    <dsp:sp modelId="{C0A88078-FF33-49A9-9651-E7D4A4D0E7EE}">
      <dsp:nvSpPr>
        <dsp:cNvPr id="0" name=""/>
        <dsp:cNvSpPr/>
      </dsp:nvSpPr>
      <dsp:spPr>
        <a:xfrm>
          <a:off x="8925510" y="375475"/>
          <a:ext cx="608197" cy="608197"/>
        </a:xfrm>
        <a:prstGeom prst="rect">
          <a:avLst/>
        </a:prstGeom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A7A7D0-EE5F-4B4F-9E03-334244E44ABC}">
      <dsp:nvSpPr>
        <dsp:cNvPr id="0" name=""/>
        <dsp:cNvSpPr/>
      </dsp:nvSpPr>
      <dsp:spPr>
        <a:xfrm rot="16200000">
          <a:off x="1541065" y="-1541065"/>
          <a:ext cx="2175669" cy="5257800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592" tIns="291592" rIns="291592" bIns="291592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100" kern="1200" dirty="0"/>
            <a:t>Similarity Index</a:t>
          </a:r>
        </a:p>
      </dsp:txBody>
      <dsp:txXfrm rot="5400000">
        <a:off x="0" y="0"/>
        <a:ext cx="5257800" cy="1631751"/>
      </dsp:txXfrm>
    </dsp:sp>
    <dsp:sp modelId="{E80C1C90-0DCB-4BB2-B71E-6E545C4A791C}">
      <dsp:nvSpPr>
        <dsp:cNvPr id="0" name=""/>
        <dsp:cNvSpPr/>
      </dsp:nvSpPr>
      <dsp:spPr>
        <a:xfrm>
          <a:off x="5257800" y="0"/>
          <a:ext cx="5257800" cy="2175669"/>
        </a:xfrm>
        <a:prstGeom prst="round1Rect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592" tIns="291592" rIns="291592" bIns="291592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100" kern="1200" dirty="0"/>
            <a:t>Embedding the rubric</a:t>
          </a:r>
        </a:p>
      </dsp:txBody>
      <dsp:txXfrm>
        <a:off x="5257800" y="0"/>
        <a:ext cx="5257800" cy="1631751"/>
      </dsp:txXfrm>
    </dsp:sp>
    <dsp:sp modelId="{68AA2427-208B-4104-ADC5-1E5B76818DFA}">
      <dsp:nvSpPr>
        <dsp:cNvPr id="0" name=""/>
        <dsp:cNvSpPr/>
      </dsp:nvSpPr>
      <dsp:spPr>
        <a:xfrm rot="10800000">
          <a:off x="0" y="2175669"/>
          <a:ext cx="5257800" cy="2175669"/>
        </a:xfrm>
        <a:prstGeom prst="round1Rect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592" tIns="291592" rIns="291592" bIns="291592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100" kern="1200" dirty="0"/>
            <a:t>Commentary style</a:t>
          </a:r>
        </a:p>
      </dsp:txBody>
      <dsp:txXfrm rot="10800000">
        <a:off x="0" y="2719586"/>
        <a:ext cx="5257800" cy="1631751"/>
      </dsp:txXfrm>
    </dsp:sp>
    <dsp:sp modelId="{BC21766F-935D-4006-BDB3-C3DF66912962}">
      <dsp:nvSpPr>
        <dsp:cNvPr id="0" name=""/>
        <dsp:cNvSpPr/>
      </dsp:nvSpPr>
      <dsp:spPr>
        <a:xfrm rot="5400000">
          <a:off x="6798865" y="634603"/>
          <a:ext cx="2175669" cy="5257800"/>
        </a:xfrm>
        <a:prstGeom prst="round1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592" tIns="291592" rIns="291592" bIns="291592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100" kern="1200" dirty="0" err="1"/>
            <a:t>Quickmarks</a:t>
          </a:r>
          <a:endParaRPr lang="en-GB" sz="4100" kern="1200" dirty="0"/>
        </a:p>
      </dsp:txBody>
      <dsp:txXfrm rot="-5400000">
        <a:off x="5257800" y="2719586"/>
        <a:ext cx="5257800" cy="1631751"/>
      </dsp:txXfrm>
    </dsp:sp>
    <dsp:sp modelId="{A9DB8160-AB79-4815-AB18-CD47056C20FE}">
      <dsp:nvSpPr>
        <dsp:cNvPr id="0" name=""/>
        <dsp:cNvSpPr/>
      </dsp:nvSpPr>
      <dsp:spPr>
        <a:xfrm>
          <a:off x="3680460" y="1631751"/>
          <a:ext cx="3154680" cy="1087834"/>
        </a:xfrm>
        <a:prstGeom prst="roundRect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100" b="1" kern="1200" dirty="0"/>
            <a:t>TURNITIN</a:t>
          </a:r>
        </a:p>
      </dsp:txBody>
      <dsp:txXfrm>
        <a:off x="3733564" y="1684855"/>
        <a:ext cx="3048472" cy="9816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05826B-6B66-46F4-A61D-B7DE21D6793A}" type="datetimeFigureOut">
              <a:rPr lang="en-GB" smtClean="0"/>
              <a:t>25/03/2022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105FA0-588C-4BFE-8EAF-D8D2EBD14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24148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E5B3DD-0DE9-4F60-AD1D-CB60B530C775}" type="datetimeFigureOut">
              <a:rPr lang="en-GB" smtClean="0"/>
              <a:t>25/03/2022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90CA85-2048-4C00-8A99-CD1018ED26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2056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0CA85-2048-4C00-8A99-CD1018ED262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2103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0CA85-2048-4C00-8A99-CD1018ED262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286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0CA85-2048-4C00-8A99-CD1018ED262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3581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0CA85-2048-4C00-8A99-CD1018ED262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211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90CA85-2048-4C00-8A99-CD1018ED262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9695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97527-B674-417D-A679-23C5F5B489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73BA87-395C-487B-A76A-F7B3056246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F603A2-D020-437F-9208-52AFD372F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4602E-4952-4956-AEC4-6B2BF2FB5C7D}" type="datetimeFigureOut">
              <a:rPr lang="en-GB" smtClean="0"/>
              <a:t>25/03/2022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84FA15-2E7A-4C25-90A2-A0C9C0D58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477D26-E7D9-4DE4-B3C1-E1900DD12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FA24B-92D8-4A78-9280-F7175AD9F5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24046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8385B-C74D-4E1E-AF34-744878ACB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4826D6-1848-4012-89C6-2A7CEA4CA6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FD54B8-E580-4390-AE03-6A4DBD486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4602E-4952-4956-AEC4-6B2BF2FB5C7D}" type="datetimeFigureOut">
              <a:rPr lang="en-GB" smtClean="0"/>
              <a:t>25/03/2022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B59AD-5A05-4C86-BBA4-23C51D2AD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79B828-F0B2-42AB-A4D4-696B5502F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FA24B-92D8-4A78-9280-F7175AD9F5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6073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AE3D02-56F3-430D-B584-26E43FE9A6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EF0365-F733-4AA7-8330-1F2FB587A7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04D551-3335-4D9E-A6BD-22BAABF9B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4602E-4952-4956-AEC4-6B2BF2FB5C7D}" type="datetimeFigureOut">
              <a:rPr lang="en-GB" smtClean="0"/>
              <a:t>25/03/2022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CA8F71-E858-45A6-A6BA-657DC0A76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DDE4B7-8E40-459E-9323-B20BCE0EB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FA24B-92D8-4A78-9280-F7175AD9F5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8683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B9B39-2A62-42B4-97A9-D5F191EB7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DD21F1-E834-4FDB-9A5A-DD4AE875F9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0BDA0-DE50-4684-BF00-28145204C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4602E-4952-4956-AEC4-6B2BF2FB5C7D}" type="datetimeFigureOut">
              <a:rPr lang="en-GB" smtClean="0"/>
              <a:t>25/03/2022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22F878-9532-4D75-BD0F-92A1CE21C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CB9764-BB98-4D95-B967-481D0B0C3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FA24B-92D8-4A78-9280-F7175AD9F5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86925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42A18-918B-465B-9197-A28A5E2BE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AB8EA6-468C-4A4F-AA9B-4311C3FFA4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68C012-6DAE-4FEF-8602-C5C16187F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4602E-4952-4956-AEC4-6B2BF2FB5C7D}" type="datetimeFigureOut">
              <a:rPr lang="en-GB" smtClean="0"/>
              <a:t>25/03/2022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73A363-3031-4CA7-817F-2F33965E0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5CF8B-EFF0-4081-A2F9-531A3D0F8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FA24B-92D8-4A78-9280-F7175AD9F5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47455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C9138-0B87-444B-839B-170FEE0E2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14836-6C29-418B-9859-49590AC6FB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21DF29-D996-4005-808D-0B2EC50B3C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1C053E-BB76-4FC9-933F-03A8017FE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4602E-4952-4956-AEC4-6B2BF2FB5C7D}" type="datetimeFigureOut">
              <a:rPr lang="en-GB" smtClean="0"/>
              <a:t>25/03/2022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101C1A-6FCA-4B05-B859-F97B4C275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9CD5C8-1775-4FBF-AFA8-E8897864E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FA24B-92D8-4A78-9280-F7175AD9F5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7823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90D2B-045A-4675-874F-229E27BFC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63C369-59A5-4082-B39E-836DA7E2DB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46C481-065D-427B-9ACC-C64EDB5907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E474F4-1462-4DEA-894B-6C815B0C4B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B93D93-4A54-4BD5-9F4A-4957D4FE4D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76C64B-EC42-4B51-AAD7-45FFE3CDC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4602E-4952-4956-AEC4-6B2BF2FB5C7D}" type="datetimeFigureOut">
              <a:rPr lang="en-GB" smtClean="0"/>
              <a:t>25/03/2022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93760D-BC7C-4B83-9370-D4948F3A2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FDF9D4-83C5-4B94-8A9A-E359060C1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FA24B-92D8-4A78-9280-F7175AD9F5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63956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EBC73-A4EB-4456-A87F-B6E5FE52C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18BD90-6558-4DCA-B86A-C586CD987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4602E-4952-4956-AEC4-6B2BF2FB5C7D}" type="datetimeFigureOut">
              <a:rPr lang="en-GB" smtClean="0"/>
              <a:t>25/03/2022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36AC22-EC38-4705-84EB-7DB5BA14E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04DC56-FD74-4EA4-B7E7-7A3E8DE7C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FA24B-92D8-4A78-9280-F7175AD9F5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8740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036577-EB33-44DB-B5A8-DBA42BFF4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4602E-4952-4956-AEC4-6B2BF2FB5C7D}" type="datetimeFigureOut">
              <a:rPr lang="en-GB" smtClean="0"/>
              <a:t>25/03/2022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7BCD48-8E47-4A3B-8AC4-E48F42C56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116A0B-45BD-4A62-B985-7E865A499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FA24B-92D8-4A78-9280-F7175AD9F5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12879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A7D87-752A-4F9F-B40F-1040476F1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3D185-81EE-4E54-9AB0-BE0A1BF98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0AE05A-B808-4F96-9766-0DB7C2420F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9B8A44-CE89-4E3E-ADD0-D2FA11498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4602E-4952-4956-AEC4-6B2BF2FB5C7D}" type="datetimeFigureOut">
              <a:rPr lang="en-GB" smtClean="0"/>
              <a:t>25/03/2022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D45320-5543-4E06-A743-A8A4DD515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485BC0-BE68-4CBD-9D1F-3B5209502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FA24B-92D8-4A78-9280-F7175AD9F5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2563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2C614-8144-435D-B47E-9311CE7D4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76405C-47A6-476D-9754-48B1ED7E98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9658B3-7C7E-49D2-99D8-E90039B162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D6D31B-C158-416D-A168-232663687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4602E-4952-4956-AEC4-6B2BF2FB5C7D}" type="datetimeFigureOut">
              <a:rPr lang="en-GB" smtClean="0"/>
              <a:t>25/03/2022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011790-DE09-41C6-8C5B-F15A4F5C6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941AA5-299E-4F61-9678-859002DA0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FA24B-92D8-4A78-9280-F7175AD9F5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2659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A4950A-1FDD-429E-B3E8-5AFE3B8CF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D386F4-130B-4DF2-BE23-78F34B850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5B1DDA-013E-41F8-A768-2B9EAFC412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4602E-4952-4956-AEC4-6B2BF2FB5C7D}" type="datetimeFigureOut">
              <a:rPr lang="en-GB" smtClean="0"/>
              <a:t>25/03/2022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0C0A77-1284-4C4B-8B94-67AFCA014D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2C1512-708B-4309-AA3F-26E2A5FFBD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FA24B-92D8-4A78-9280-F7175AD9F5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424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3010A4-6E11-4FF0-B536-91BEAB28EB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57" b="1161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49841C-89BA-41A2-8898-F8ACF4EBA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 fontScale="90000"/>
          </a:bodyPr>
          <a:lstStyle/>
          <a:p>
            <a:r>
              <a:rPr lang="en-GB" sz="4000" dirty="0"/>
              <a:t>Quality Assurance of Assessment and Feedback in HE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93AAAC-2772-450C-A340-4C07193EC9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4"/>
            <a:ext cx="4330262" cy="1158121"/>
          </a:xfrm>
        </p:spPr>
        <p:txBody>
          <a:bodyPr>
            <a:normAutofit fontScale="92500"/>
          </a:bodyPr>
          <a:lstStyle/>
          <a:p>
            <a:r>
              <a:rPr lang="en-GB" sz="2000" dirty="0"/>
              <a:t>Helena Knapton</a:t>
            </a:r>
          </a:p>
          <a:p>
            <a:r>
              <a:rPr lang="en-GB" sz="2000" dirty="0"/>
              <a:t>Learning and Teaching Development Lead</a:t>
            </a:r>
          </a:p>
          <a:p>
            <a:r>
              <a:rPr lang="en-GB" sz="2000" dirty="0"/>
              <a:t>Edge Hill University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9166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E38AA-D33D-48B9-819D-A4D08D628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Marking online: Learning outcomes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ACC96BC-C7C6-4CB6-B108-5A38B71BCB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087825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592516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339D1-A946-4F11-BC7F-11FF8703A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749" y="365125"/>
            <a:ext cx="10809051" cy="1325563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Process: </a:t>
            </a:r>
            <a:br>
              <a:rPr lang="en-GB" b="1" dirty="0">
                <a:solidFill>
                  <a:schemeClr val="bg1"/>
                </a:solidFill>
              </a:rPr>
            </a:br>
            <a:r>
              <a:rPr lang="en-GB" b="1" dirty="0">
                <a:solidFill>
                  <a:schemeClr val="bg1"/>
                </a:solidFill>
              </a:rPr>
              <a:t>ensuring accuracy, fairness and is forward looking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302324E-EC0F-410B-9196-148E379CF3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636906"/>
              </p:ext>
            </p:extLst>
          </p:nvPr>
        </p:nvGraphicFramePr>
        <p:xfrm>
          <a:off x="544749" y="1459149"/>
          <a:ext cx="10809051" cy="5238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EC639BE-4530-43A1-8F90-12F169477005}"/>
              </a:ext>
            </a:extLst>
          </p:cNvPr>
          <p:cNvSpPr txBox="1"/>
          <p:nvPr/>
        </p:nvSpPr>
        <p:spPr>
          <a:xfrm>
            <a:off x="7140101" y="2373548"/>
            <a:ext cx="492443" cy="210117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Quality Assurance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01002D-6389-4544-AEE4-2518A40A706E}"/>
              </a:ext>
            </a:extLst>
          </p:cNvPr>
          <p:cNvSpPr txBox="1"/>
          <p:nvPr/>
        </p:nvSpPr>
        <p:spPr>
          <a:xfrm>
            <a:off x="9338553" y="2373548"/>
            <a:ext cx="492443" cy="191634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Looking forward</a:t>
            </a:r>
          </a:p>
        </p:txBody>
      </p:sp>
    </p:spTree>
    <p:extLst>
      <p:ext uri="{BB962C8B-B14F-4D97-AF65-F5344CB8AC3E}">
        <p14:creationId xmlns:p14="http://schemas.microsoft.com/office/powerpoint/2010/main" val="33859453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2A1DA-2CC9-4E92-9DC4-703C889D7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Systems: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1BD1F0B-F146-4B6D-8782-1E8F719600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628931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22133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3010A4-6E11-4FF0-B536-91BEAB28EB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57" b="1161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73267A14-B0AF-4CA4-A8EC-BD0311D2B31E}"/>
              </a:ext>
            </a:extLst>
          </p:cNvPr>
          <p:cNvSpPr/>
          <p:nvPr/>
        </p:nvSpPr>
        <p:spPr>
          <a:xfrm>
            <a:off x="7373464" y="2160181"/>
            <a:ext cx="5149154" cy="4697819"/>
          </a:xfrm>
          <a:prstGeom prst="flowChartConnector">
            <a:avLst/>
          </a:prstGeom>
          <a:solidFill>
            <a:schemeClr val="bg2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49841C-89BA-41A2-8898-F8ACF4EBA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en-GB" sz="4000" dirty="0"/>
              <a:t>Marking Online</a:t>
            </a:r>
            <a:br>
              <a:rPr lang="en-GB" sz="4000" dirty="0"/>
            </a:br>
            <a:r>
              <a:rPr lang="en-GB" sz="4000" dirty="0"/>
              <a:t>(Assessment and Feedback Part 2)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93AAAC-2772-450C-A340-4C07193EC9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 fontScale="92500" lnSpcReduction="10000"/>
          </a:bodyPr>
          <a:lstStyle/>
          <a:p>
            <a:r>
              <a:rPr lang="en-GB" sz="2000" dirty="0"/>
              <a:t>Helena Knapton</a:t>
            </a:r>
          </a:p>
          <a:p>
            <a:r>
              <a:rPr lang="en-GB" sz="2000" dirty="0"/>
              <a:t>Learning and Teaching Development Lead</a:t>
            </a:r>
          </a:p>
        </p:txBody>
      </p:sp>
    </p:spTree>
    <p:extLst>
      <p:ext uri="{BB962C8B-B14F-4D97-AF65-F5344CB8AC3E}">
        <p14:creationId xmlns:p14="http://schemas.microsoft.com/office/powerpoint/2010/main" val="4155036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907</TotalTime>
  <Words>185</Words>
  <Application>Microsoft Office PowerPoint</Application>
  <PresentationFormat>Widescreen</PresentationFormat>
  <Paragraphs>41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Quality Assurance of Assessment and Feedback in HE</vt:lpstr>
      <vt:lpstr>Marking online: Learning outcomes</vt:lpstr>
      <vt:lpstr>Process:  ensuring accuracy, fairness and is forward looking</vt:lpstr>
      <vt:lpstr>Systems:</vt:lpstr>
      <vt:lpstr>Marking Online (Assessment and Feedback Part 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Marking Online (Assessment and Feedback Part 2)</dc:title>
  <dc:creator>Helena Knapton</dc:creator>
  <cp:lastModifiedBy>Helena Knapton</cp:lastModifiedBy>
  <cp:revision>21</cp:revision>
  <cp:lastPrinted>2020-11-20T08:49:27Z</cp:lastPrinted>
  <dcterms:created xsi:type="dcterms:W3CDTF">2020-11-06T11:12:57Z</dcterms:created>
  <dcterms:modified xsi:type="dcterms:W3CDTF">2022-03-25T17:05:55Z</dcterms:modified>
</cp:coreProperties>
</file>