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156DDA-C007-24C6-8768-F2198BB72501}" v="12" dt="2021-12-01T08:44:58.026"/>
    <p1510:client id="{C3135DCE-EF34-43EB-A3F6-ACD3603CB81B}" v="2" dt="2021-12-01T07:08:02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7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4c400addb57f617f139d95d3db85ead355b6ecbc9edf1d612500b6ee2d2873d1::" providerId="AD" clId="Web-{98156DDA-C007-24C6-8768-F2198BB72501}"/>
    <pc:docChg chg="modSld">
      <pc:chgData name="Guest User" userId="S::urn:spo:anon#4c400addb57f617f139d95d3db85ead355b6ecbc9edf1d612500b6ee2d2873d1::" providerId="AD" clId="Web-{98156DDA-C007-24C6-8768-F2198BB72501}" dt="2021-12-01T08:44:58.026" v="11" actId="1076"/>
      <pc:docMkLst>
        <pc:docMk/>
      </pc:docMkLst>
      <pc:sldChg chg="modSp">
        <pc:chgData name="Guest User" userId="S::urn:spo:anon#4c400addb57f617f139d95d3db85ead355b6ecbc9edf1d612500b6ee2d2873d1::" providerId="AD" clId="Web-{98156DDA-C007-24C6-8768-F2198BB72501}" dt="2021-12-01T08:44:58.026" v="11" actId="1076"/>
        <pc:sldMkLst>
          <pc:docMk/>
          <pc:sldMk cId="734903197" sldId="256"/>
        </pc:sldMkLst>
        <pc:spChg chg="mod">
          <ac:chgData name="Guest User" userId="S::urn:spo:anon#4c400addb57f617f139d95d3db85ead355b6ecbc9edf1d612500b6ee2d2873d1::" providerId="AD" clId="Web-{98156DDA-C007-24C6-8768-F2198BB72501}" dt="2021-12-01T08:44:56.120" v="10" actId="1076"/>
          <ac:spMkLst>
            <pc:docMk/>
            <pc:sldMk cId="734903197" sldId="256"/>
            <ac:spMk id="4" creationId="{B5106AB3-E117-4067-803F-D59D0E3B6290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51.417" v="8" actId="1076"/>
          <ac:spMkLst>
            <pc:docMk/>
            <pc:sldMk cId="734903197" sldId="256"/>
            <ac:spMk id="6" creationId="{C1ED9498-1BEE-4DF7-98D0-D7E3076BC457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53.558" v="9" actId="1076"/>
          <ac:spMkLst>
            <pc:docMk/>
            <pc:sldMk cId="734903197" sldId="256"/>
            <ac:spMk id="7" creationId="{596C8FAF-2C4D-4326-B707-E756F5766E7E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30.135" v="1" actId="1076"/>
          <ac:spMkLst>
            <pc:docMk/>
            <pc:sldMk cId="734903197" sldId="256"/>
            <ac:spMk id="8" creationId="{5A2F8B96-D147-4BFD-BC5D-CE5BE867C2B3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48.042" v="7" actId="1076"/>
          <ac:spMkLst>
            <pc:docMk/>
            <pc:sldMk cId="734903197" sldId="256"/>
            <ac:spMk id="9" creationId="{51C65139-6280-4823-9A1C-FA39FFB458AC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58.026" v="11" actId="1076"/>
          <ac:spMkLst>
            <pc:docMk/>
            <pc:sldMk cId="734903197" sldId="256"/>
            <ac:spMk id="10" creationId="{3E44BD37-9BD4-4B3D-A0E8-27BE010727D3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45.339" v="6" actId="1076"/>
          <ac:spMkLst>
            <pc:docMk/>
            <pc:sldMk cId="734903197" sldId="256"/>
            <ac:spMk id="11" creationId="{8207B05D-960E-44B1-AFC5-9B65177F7E4F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39.260" v="4" actId="1076"/>
          <ac:spMkLst>
            <pc:docMk/>
            <pc:sldMk cId="734903197" sldId="256"/>
            <ac:spMk id="12" creationId="{89154B5F-5717-46A4-9ACB-DC104982CF2D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42.276" v="5" actId="1076"/>
          <ac:spMkLst>
            <pc:docMk/>
            <pc:sldMk cId="734903197" sldId="256"/>
            <ac:spMk id="13" creationId="{67F947BC-9F95-4614-8F61-F844A80B201F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36.588" v="3" actId="1076"/>
          <ac:spMkLst>
            <pc:docMk/>
            <pc:sldMk cId="734903197" sldId="256"/>
            <ac:spMk id="14" creationId="{6C8FDAEF-EBFC-42F0-BA09-F67AA3705908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27.572" v="0" actId="1076"/>
          <ac:spMkLst>
            <pc:docMk/>
            <pc:sldMk cId="734903197" sldId="256"/>
            <ac:spMk id="15" creationId="{23FA5703-42FB-4406-AE57-AB00E2F7C521}"/>
          </ac:spMkLst>
        </pc:spChg>
        <pc:spChg chg="mod">
          <ac:chgData name="Guest User" userId="S::urn:spo:anon#4c400addb57f617f139d95d3db85ead355b6ecbc9edf1d612500b6ee2d2873d1::" providerId="AD" clId="Web-{98156DDA-C007-24C6-8768-F2198BB72501}" dt="2021-12-01T08:44:33.198" v="2" actId="1076"/>
          <ac:spMkLst>
            <pc:docMk/>
            <pc:sldMk cId="734903197" sldId="256"/>
            <ac:spMk id="16" creationId="{BEE676B7-F6F3-4300-946D-975D35CF56DC}"/>
          </ac:spMkLst>
        </pc:spChg>
      </pc:sldChg>
    </pc:docChg>
  </pc:docChgLst>
  <pc:docChgLst>
    <pc:chgData name="Nicole Kipar" userId="123bd71b-9cd5-42f5-985a-0edf6511e49c" providerId="ADAL" clId="{D88B01DA-6C7D-4EDB-822F-82B800DBB727}"/>
    <pc:docChg chg="modSld">
      <pc:chgData name="Nicole Kipar" userId="123bd71b-9cd5-42f5-985a-0edf6511e49c" providerId="ADAL" clId="{D88B01DA-6C7D-4EDB-822F-82B800DBB727}" dt="2021-12-01T09:44:37.900" v="38" actId="1076"/>
      <pc:docMkLst>
        <pc:docMk/>
      </pc:docMkLst>
      <pc:sldChg chg="modSp mod">
        <pc:chgData name="Nicole Kipar" userId="123bd71b-9cd5-42f5-985a-0edf6511e49c" providerId="ADAL" clId="{D88B01DA-6C7D-4EDB-822F-82B800DBB727}" dt="2021-12-01T09:44:37.900" v="38" actId="1076"/>
        <pc:sldMkLst>
          <pc:docMk/>
          <pc:sldMk cId="734903197" sldId="256"/>
        </pc:sldMkLst>
        <pc:spChg chg="mod">
          <ac:chgData name="Nicole Kipar" userId="123bd71b-9cd5-42f5-985a-0edf6511e49c" providerId="ADAL" clId="{D88B01DA-6C7D-4EDB-822F-82B800DBB727}" dt="2021-12-01T09:44:37.900" v="38" actId="1076"/>
          <ac:spMkLst>
            <pc:docMk/>
            <pc:sldMk cId="734903197" sldId="256"/>
            <ac:spMk id="4" creationId="{B5106AB3-E117-4067-803F-D59D0E3B6290}"/>
          </ac:spMkLst>
        </pc:spChg>
        <pc:spChg chg="mod">
          <ac:chgData name="Nicole Kipar" userId="123bd71b-9cd5-42f5-985a-0edf6511e49c" providerId="ADAL" clId="{D88B01DA-6C7D-4EDB-822F-82B800DBB727}" dt="2021-12-01T09:44:36.343" v="37" actId="1076"/>
          <ac:spMkLst>
            <pc:docMk/>
            <pc:sldMk cId="734903197" sldId="256"/>
            <ac:spMk id="6" creationId="{C1ED9498-1BEE-4DF7-98D0-D7E3076BC457}"/>
          </ac:spMkLst>
        </pc:spChg>
        <pc:spChg chg="mod">
          <ac:chgData name="Nicole Kipar" userId="123bd71b-9cd5-42f5-985a-0edf6511e49c" providerId="ADAL" clId="{D88B01DA-6C7D-4EDB-822F-82B800DBB727}" dt="2021-12-01T09:44:30.260" v="34" actId="1076"/>
          <ac:spMkLst>
            <pc:docMk/>
            <pc:sldMk cId="734903197" sldId="256"/>
            <ac:spMk id="7" creationId="{596C8FAF-2C4D-4326-B707-E756F5766E7E}"/>
          </ac:spMkLst>
        </pc:spChg>
        <pc:spChg chg="mod">
          <ac:chgData name="Nicole Kipar" userId="123bd71b-9cd5-42f5-985a-0edf6511e49c" providerId="ADAL" clId="{D88B01DA-6C7D-4EDB-822F-82B800DBB727}" dt="2021-12-01T09:44:15.910" v="28" actId="1076"/>
          <ac:spMkLst>
            <pc:docMk/>
            <pc:sldMk cId="734903197" sldId="256"/>
            <ac:spMk id="8" creationId="{5A2F8B96-D147-4BFD-BC5D-CE5BE867C2B3}"/>
          </ac:spMkLst>
        </pc:spChg>
        <pc:spChg chg="mod">
          <ac:chgData name="Nicole Kipar" userId="123bd71b-9cd5-42f5-985a-0edf6511e49c" providerId="ADAL" clId="{D88B01DA-6C7D-4EDB-822F-82B800DBB727}" dt="2021-12-01T09:44:27.237" v="33" actId="1076"/>
          <ac:spMkLst>
            <pc:docMk/>
            <pc:sldMk cId="734903197" sldId="256"/>
            <ac:spMk id="9" creationId="{51C65139-6280-4823-9A1C-FA39FFB458AC}"/>
          </ac:spMkLst>
        </pc:spChg>
        <pc:spChg chg="mod">
          <ac:chgData name="Nicole Kipar" userId="123bd71b-9cd5-42f5-985a-0edf6511e49c" providerId="ADAL" clId="{D88B01DA-6C7D-4EDB-822F-82B800DBB727}" dt="2021-12-01T09:44:32.989" v="35" actId="1076"/>
          <ac:spMkLst>
            <pc:docMk/>
            <pc:sldMk cId="734903197" sldId="256"/>
            <ac:spMk id="10" creationId="{3E44BD37-9BD4-4B3D-A0E8-27BE010727D3}"/>
          </ac:spMkLst>
        </pc:spChg>
        <pc:spChg chg="mod">
          <ac:chgData name="Nicole Kipar" userId="123bd71b-9cd5-42f5-985a-0edf6511e49c" providerId="ADAL" clId="{D88B01DA-6C7D-4EDB-822F-82B800DBB727}" dt="2021-12-01T09:44:19.272" v="29" actId="1076"/>
          <ac:spMkLst>
            <pc:docMk/>
            <pc:sldMk cId="734903197" sldId="256"/>
            <ac:spMk id="11" creationId="{8207B05D-960E-44B1-AFC5-9B65177F7E4F}"/>
          </ac:spMkLst>
        </pc:spChg>
        <pc:spChg chg="mod">
          <ac:chgData name="Nicole Kipar" userId="123bd71b-9cd5-42f5-985a-0edf6511e49c" providerId="ADAL" clId="{D88B01DA-6C7D-4EDB-822F-82B800DBB727}" dt="2021-12-01T09:44:10.936" v="25" actId="1076"/>
          <ac:spMkLst>
            <pc:docMk/>
            <pc:sldMk cId="734903197" sldId="256"/>
            <ac:spMk id="12" creationId="{89154B5F-5717-46A4-9ACB-DC104982CF2D}"/>
          </ac:spMkLst>
        </pc:spChg>
        <pc:spChg chg="mod">
          <ac:chgData name="Nicole Kipar" userId="123bd71b-9cd5-42f5-985a-0edf6511e49c" providerId="ADAL" clId="{D88B01DA-6C7D-4EDB-822F-82B800DBB727}" dt="2021-12-01T09:44:23.328" v="31" actId="1076"/>
          <ac:spMkLst>
            <pc:docMk/>
            <pc:sldMk cId="734903197" sldId="256"/>
            <ac:spMk id="13" creationId="{67F947BC-9F95-4614-8F61-F844A80B201F}"/>
          </ac:spMkLst>
        </pc:spChg>
        <pc:spChg chg="mod">
          <ac:chgData name="Nicole Kipar" userId="123bd71b-9cd5-42f5-985a-0edf6511e49c" providerId="ADAL" clId="{D88B01DA-6C7D-4EDB-822F-82B800DBB727}" dt="2021-12-01T09:44:12.201" v="26" actId="1076"/>
          <ac:spMkLst>
            <pc:docMk/>
            <pc:sldMk cId="734903197" sldId="256"/>
            <ac:spMk id="14" creationId="{6C8FDAEF-EBFC-42F0-BA09-F67AA3705908}"/>
          </ac:spMkLst>
        </pc:spChg>
        <pc:spChg chg="mod">
          <ac:chgData name="Nicole Kipar" userId="123bd71b-9cd5-42f5-985a-0edf6511e49c" providerId="ADAL" clId="{D88B01DA-6C7D-4EDB-822F-82B800DBB727}" dt="2021-12-01T09:44:25.101" v="32" actId="1076"/>
          <ac:spMkLst>
            <pc:docMk/>
            <pc:sldMk cId="734903197" sldId="256"/>
            <ac:spMk id="15" creationId="{23FA5703-42FB-4406-AE57-AB00E2F7C521}"/>
          </ac:spMkLst>
        </pc:spChg>
        <pc:spChg chg="mod">
          <ac:chgData name="Nicole Kipar" userId="123bd71b-9cd5-42f5-985a-0edf6511e49c" providerId="ADAL" clId="{D88B01DA-6C7D-4EDB-822F-82B800DBB727}" dt="2021-12-01T09:44:13.458" v="27" actId="1076"/>
          <ac:spMkLst>
            <pc:docMk/>
            <pc:sldMk cId="734903197" sldId="256"/>
            <ac:spMk id="16" creationId="{BEE676B7-F6F3-4300-946D-975D35CF56DC}"/>
          </ac:spMkLst>
        </pc:spChg>
        <pc:spChg chg="ord">
          <ac:chgData name="Nicole Kipar" userId="123bd71b-9cd5-42f5-985a-0edf6511e49c" providerId="ADAL" clId="{D88B01DA-6C7D-4EDB-822F-82B800DBB727}" dt="2021-12-01T09:44:00.836" v="20" actId="167"/>
          <ac:spMkLst>
            <pc:docMk/>
            <pc:sldMk cId="734903197" sldId="256"/>
            <ac:spMk id="17" creationId="{08BF723D-48C1-42D5-B63A-CF83C588FB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57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48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77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99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08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10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77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6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09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08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7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FCE5B-9D97-41EB-8A5C-F2510C06A85F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97C2-794B-4406-BFF2-26BF9579340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84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hyperlink" Target="https://pixabay.com/en/board-positive-well-done-2470544/" TargetMode="External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3.jp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000" t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8BF723D-48C1-42D5-B63A-CF83C588FBC2}"/>
              </a:ext>
            </a:extLst>
          </p:cNvPr>
          <p:cNvSpPr txBox="1"/>
          <p:nvPr/>
        </p:nvSpPr>
        <p:spPr>
          <a:xfrm>
            <a:off x="3460378" y="6777410"/>
            <a:ext cx="6131859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Drag and drop one of the motivational cards from the centre of the board over each field you have finished</a:t>
            </a:r>
            <a:endParaRPr lang="de-DE" sz="1400" dirty="0"/>
          </a:p>
        </p:txBody>
      </p:sp>
      <p:sp>
        <p:nvSpPr>
          <p:cNvPr id="4" name="Rectangle 3" descr="People holding sparklers">
            <a:extLst>
              <a:ext uri="{FF2B5EF4-FFF2-40B4-BE49-F238E27FC236}">
                <a16:creationId xmlns:a16="http://schemas.microsoft.com/office/drawing/2014/main" id="{B5106AB3-E117-4067-803F-D59D0E3B6290}"/>
              </a:ext>
            </a:extLst>
          </p:cNvPr>
          <p:cNvSpPr/>
          <p:nvPr/>
        </p:nvSpPr>
        <p:spPr>
          <a:xfrm>
            <a:off x="6754952" y="5836511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CA2626-4255-444B-9CCE-36FB59BD1E44}"/>
              </a:ext>
            </a:extLst>
          </p:cNvPr>
          <p:cNvSpPr txBox="1"/>
          <p:nvPr/>
        </p:nvSpPr>
        <p:spPr>
          <a:xfrm>
            <a:off x="564777" y="231386"/>
            <a:ext cx="11847664" cy="1077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err="1">
                <a:latin typeface="Abadi Extra Light" panose="020B0204020104020204" pitchFamily="34" charset="0"/>
                <a:cs typeface="Aharoni" panose="02010803020104030203" pitchFamily="2" charset="-79"/>
              </a:rPr>
              <a:t>Questionopoly</a:t>
            </a:r>
            <a:r>
              <a:rPr lang="en-GB" sz="3200" dirty="0">
                <a:latin typeface="Abadi Extra Light" panose="020B0204020104020204" pitchFamily="34" charset="0"/>
                <a:cs typeface="Aharoni" panose="02010803020104030203" pitchFamily="2" charset="-79"/>
              </a:rPr>
              <a:t>: How to get to your SoTL research question, and prevent yourself from going down the rabbit hole</a:t>
            </a:r>
            <a:endParaRPr lang="de-DE" sz="3200" dirty="0">
              <a:latin typeface="Abadi Extra Light" panose="020B0204020104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Rectangle 6" descr="People holding sparklers">
            <a:extLst>
              <a:ext uri="{FF2B5EF4-FFF2-40B4-BE49-F238E27FC236}">
                <a16:creationId xmlns:a16="http://schemas.microsoft.com/office/drawing/2014/main" id="{596C8FAF-2C4D-4326-B707-E756F5766E7E}"/>
              </a:ext>
            </a:extLst>
          </p:cNvPr>
          <p:cNvSpPr/>
          <p:nvPr/>
        </p:nvSpPr>
        <p:spPr>
          <a:xfrm>
            <a:off x="2147964" y="5877721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6" name="Rectangle 5" descr="People holding sparklers">
            <a:extLst>
              <a:ext uri="{FF2B5EF4-FFF2-40B4-BE49-F238E27FC236}">
                <a16:creationId xmlns:a16="http://schemas.microsoft.com/office/drawing/2014/main" id="{C1ED9498-1BEE-4DF7-98D0-D7E3076BC457}"/>
              </a:ext>
            </a:extLst>
          </p:cNvPr>
          <p:cNvSpPr/>
          <p:nvPr/>
        </p:nvSpPr>
        <p:spPr>
          <a:xfrm>
            <a:off x="9089602" y="5859727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0" name="Rectangle 9" descr="People holding sparklers">
            <a:extLst>
              <a:ext uri="{FF2B5EF4-FFF2-40B4-BE49-F238E27FC236}">
                <a16:creationId xmlns:a16="http://schemas.microsoft.com/office/drawing/2014/main" id="{3E44BD37-9BD4-4B3D-A0E8-27BE010727D3}"/>
              </a:ext>
            </a:extLst>
          </p:cNvPr>
          <p:cNvSpPr/>
          <p:nvPr/>
        </p:nvSpPr>
        <p:spPr>
          <a:xfrm>
            <a:off x="4420302" y="5868884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9" name="Rectangle 8" descr="People holding sparklers">
            <a:extLst>
              <a:ext uri="{FF2B5EF4-FFF2-40B4-BE49-F238E27FC236}">
                <a16:creationId xmlns:a16="http://schemas.microsoft.com/office/drawing/2014/main" id="{51C65139-6280-4823-9A1C-FA39FFB458AC}"/>
              </a:ext>
            </a:extLst>
          </p:cNvPr>
          <p:cNvSpPr/>
          <p:nvPr/>
        </p:nvSpPr>
        <p:spPr>
          <a:xfrm>
            <a:off x="9067726" y="4175983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1" name="Rectangle 10" descr="People holding sparklers">
            <a:extLst>
              <a:ext uri="{FF2B5EF4-FFF2-40B4-BE49-F238E27FC236}">
                <a16:creationId xmlns:a16="http://schemas.microsoft.com/office/drawing/2014/main" id="{8207B05D-960E-44B1-AFC5-9B65177F7E4F}"/>
              </a:ext>
            </a:extLst>
          </p:cNvPr>
          <p:cNvSpPr/>
          <p:nvPr/>
        </p:nvSpPr>
        <p:spPr>
          <a:xfrm>
            <a:off x="2162181" y="4226752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2" name="Rectangle 11" descr="People holding sparklers">
            <a:extLst>
              <a:ext uri="{FF2B5EF4-FFF2-40B4-BE49-F238E27FC236}">
                <a16:creationId xmlns:a16="http://schemas.microsoft.com/office/drawing/2014/main" id="{89154B5F-5717-46A4-9ACB-DC104982CF2D}"/>
              </a:ext>
            </a:extLst>
          </p:cNvPr>
          <p:cNvSpPr/>
          <p:nvPr/>
        </p:nvSpPr>
        <p:spPr>
          <a:xfrm>
            <a:off x="2118132" y="2575783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3" name="Rectangle 12" descr="People holding sparklers">
            <a:extLst>
              <a:ext uri="{FF2B5EF4-FFF2-40B4-BE49-F238E27FC236}">
                <a16:creationId xmlns:a16="http://schemas.microsoft.com/office/drawing/2014/main" id="{67F947BC-9F95-4614-8F61-F844A80B201F}"/>
              </a:ext>
            </a:extLst>
          </p:cNvPr>
          <p:cNvSpPr/>
          <p:nvPr/>
        </p:nvSpPr>
        <p:spPr>
          <a:xfrm>
            <a:off x="4463356" y="4219101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4" name="Rectangle 13" descr="People holding sparklers">
            <a:extLst>
              <a:ext uri="{FF2B5EF4-FFF2-40B4-BE49-F238E27FC236}">
                <a16:creationId xmlns:a16="http://schemas.microsoft.com/office/drawing/2014/main" id="{6C8FDAEF-EBFC-42F0-BA09-F67AA3705908}"/>
              </a:ext>
            </a:extLst>
          </p:cNvPr>
          <p:cNvSpPr/>
          <p:nvPr/>
        </p:nvSpPr>
        <p:spPr>
          <a:xfrm>
            <a:off x="4420302" y="2548983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6" name="Rectangle 15" descr="People holding sparklers">
            <a:extLst>
              <a:ext uri="{FF2B5EF4-FFF2-40B4-BE49-F238E27FC236}">
                <a16:creationId xmlns:a16="http://schemas.microsoft.com/office/drawing/2014/main" id="{BEE676B7-F6F3-4300-946D-975D35CF56DC}"/>
              </a:ext>
            </a:extLst>
          </p:cNvPr>
          <p:cNvSpPr/>
          <p:nvPr/>
        </p:nvSpPr>
        <p:spPr>
          <a:xfrm>
            <a:off x="6722474" y="2563588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8" name="Rectangle 7" descr="People holding sparklers">
            <a:extLst>
              <a:ext uri="{FF2B5EF4-FFF2-40B4-BE49-F238E27FC236}">
                <a16:creationId xmlns:a16="http://schemas.microsoft.com/office/drawing/2014/main" id="{5A2F8B96-D147-4BFD-BC5D-CE5BE867C2B3}"/>
              </a:ext>
            </a:extLst>
          </p:cNvPr>
          <p:cNvSpPr/>
          <p:nvPr/>
        </p:nvSpPr>
        <p:spPr>
          <a:xfrm>
            <a:off x="9024646" y="2555570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5" name="Rectangle 14" descr="People holding sparklers">
            <a:extLst>
              <a:ext uri="{FF2B5EF4-FFF2-40B4-BE49-F238E27FC236}">
                <a16:creationId xmlns:a16="http://schemas.microsoft.com/office/drawing/2014/main" id="{23FA5703-42FB-4406-AE57-AB00E2F7C521}"/>
              </a:ext>
            </a:extLst>
          </p:cNvPr>
          <p:cNvSpPr/>
          <p:nvPr/>
        </p:nvSpPr>
        <p:spPr>
          <a:xfrm>
            <a:off x="6765541" y="4202601"/>
            <a:ext cx="2259105" cy="1600200"/>
          </a:xfrm>
          <a:custGeom>
            <a:avLst/>
            <a:gdLst>
              <a:gd name="connsiteX0" fmla="*/ 0 w 2259105"/>
              <a:gd name="connsiteY0" fmla="*/ 0 h 1600200"/>
              <a:gd name="connsiteX1" fmla="*/ 564776 w 2259105"/>
              <a:gd name="connsiteY1" fmla="*/ 0 h 1600200"/>
              <a:gd name="connsiteX2" fmla="*/ 1152144 w 2259105"/>
              <a:gd name="connsiteY2" fmla="*/ 0 h 1600200"/>
              <a:gd name="connsiteX3" fmla="*/ 1762102 w 2259105"/>
              <a:gd name="connsiteY3" fmla="*/ 0 h 1600200"/>
              <a:gd name="connsiteX4" fmla="*/ 2259105 w 2259105"/>
              <a:gd name="connsiteY4" fmla="*/ 0 h 1600200"/>
              <a:gd name="connsiteX5" fmla="*/ 2259105 w 2259105"/>
              <a:gd name="connsiteY5" fmla="*/ 549402 h 1600200"/>
              <a:gd name="connsiteX6" fmla="*/ 2259105 w 2259105"/>
              <a:gd name="connsiteY6" fmla="*/ 1034796 h 1600200"/>
              <a:gd name="connsiteX7" fmla="*/ 2259105 w 2259105"/>
              <a:gd name="connsiteY7" fmla="*/ 1600200 h 1600200"/>
              <a:gd name="connsiteX8" fmla="*/ 1671738 w 2259105"/>
              <a:gd name="connsiteY8" fmla="*/ 1600200 h 1600200"/>
              <a:gd name="connsiteX9" fmla="*/ 1174735 w 2259105"/>
              <a:gd name="connsiteY9" fmla="*/ 1600200 h 1600200"/>
              <a:gd name="connsiteX10" fmla="*/ 632549 w 2259105"/>
              <a:gd name="connsiteY10" fmla="*/ 1600200 h 1600200"/>
              <a:gd name="connsiteX11" fmla="*/ 0 w 2259105"/>
              <a:gd name="connsiteY11" fmla="*/ 1600200 h 1600200"/>
              <a:gd name="connsiteX12" fmla="*/ 0 w 2259105"/>
              <a:gd name="connsiteY12" fmla="*/ 1114806 h 1600200"/>
              <a:gd name="connsiteX13" fmla="*/ 0 w 2259105"/>
              <a:gd name="connsiteY13" fmla="*/ 613410 h 1600200"/>
              <a:gd name="connsiteX14" fmla="*/ 0 w 2259105"/>
              <a:gd name="connsiteY14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59105" h="1600200" fill="none" extrusionOk="0">
                <a:moveTo>
                  <a:pt x="0" y="0"/>
                </a:moveTo>
                <a:cubicBezTo>
                  <a:pt x="276391" y="10955"/>
                  <a:pt x="287174" y="9951"/>
                  <a:pt x="564776" y="0"/>
                </a:cubicBezTo>
                <a:cubicBezTo>
                  <a:pt x="842378" y="-9951"/>
                  <a:pt x="898575" y="19826"/>
                  <a:pt x="1152144" y="0"/>
                </a:cubicBezTo>
                <a:cubicBezTo>
                  <a:pt x="1405713" y="-19826"/>
                  <a:pt x="1597242" y="-16224"/>
                  <a:pt x="1762102" y="0"/>
                </a:cubicBezTo>
                <a:cubicBezTo>
                  <a:pt x="1926962" y="16224"/>
                  <a:pt x="2061140" y="8002"/>
                  <a:pt x="2259105" y="0"/>
                </a:cubicBezTo>
                <a:cubicBezTo>
                  <a:pt x="2256016" y="172651"/>
                  <a:pt x="2271194" y="332711"/>
                  <a:pt x="2259105" y="549402"/>
                </a:cubicBezTo>
                <a:cubicBezTo>
                  <a:pt x="2247016" y="766093"/>
                  <a:pt x="2270795" y="848890"/>
                  <a:pt x="2259105" y="1034796"/>
                </a:cubicBezTo>
                <a:cubicBezTo>
                  <a:pt x="2247415" y="1220702"/>
                  <a:pt x="2260885" y="1420333"/>
                  <a:pt x="2259105" y="1600200"/>
                </a:cubicBezTo>
                <a:cubicBezTo>
                  <a:pt x="2086798" y="1627505"/>
                  <a:pt x="1888213" y="1617076"/>
                  <a:pt x="1671738" y="1600200"/>
                </a:cubicBezTo>
                <a:cubicBezTo>
                  <a:pt x="1455263" y="1583324"/>
                  <a:pt x="1316997" y="1610688"/>
                  <a:pt x="1174735" y="1600200"/>
                </a:cubicBezTo>
                <a:cubicBezTo>
                  <a:pt x="1032473" y="1589712"/>
                  <a:pt x="763028" y="1605382"/>
                  <a:pt x="632549" y="1600200"/>
                </a:cubicBezTo>
                <a:cubicBezTo>
                  <a:pt x="502070" y="1595018"/>
                  <a:pt x="236592" y="1599776"/>
                  <a:pt x="0" y="1600200"/>
                </a:cubicBezTo>
                <a:cubicBezTo>
                  <a:pt x="15160" y="1363498"/>
                  <a:pt x="7904" y="1344049"/>
                  <a:pt x="0" y="1114806"/>
                </a:cubicBezTo>
                <a:cubicBezTo>
                  <a:pt x="-7904" y="885563"/>
                  <a:pt x="6054" y="744583"/>
                  <a:pt x="0" y="613410"/>
                </a:cubicBezTo>
                <a:cubicBezTo>
                  <a:pt x="-6054" y="482237"/>
                  <a:pt x="-25061" y="271807"/>
                  <a:pt x="0" y="0"/>
                </a:cubicBezTo>
                <a:close/>
              </a:path>
              <a:path w="2259105" h="1600200" stroke="0" extrusionOk="0">
                <a:moveTo>
                  <a:pt x="0" y="0"/>
                </a:moveTo>
                <a:cubicBezTo>
                  <a:pt x="218486" y="-3047"/>
                  <a:pt x="362162" y="10494"/>
                  <a:pt x="542185" y="0"/>
                </a:cubicBezTo>
                <a:cubicBezTo>
                  <a:pt x="722208" y="-10494"/>
                  <a:pt x="895981" y="-15739"/>
                  <a:pt x="1152144" y="0"/>
                </a:cubicBezTo>
                <a:cubicBezTo>
                  <a:pt x="1408307" y="15739"/>
                  <a:pt x="1455994" y="8822"/>
                  <a:pt x="1694329" y="0"/>
                </a:cubicBezTo>
                <a:cubicBezTo>
                  <a:pt x="1932664" y="-8822"/>
                  <a:pt x="2018624" y="25844"/>
                  <a:pt x="2259105" y="0"/>
                </a:cubicBezTo>
                <a:cubicBezTo>
                  <a:pt x="2249272" y="131531"/>
                  <a:pt x="2255695" y="371097"/>
                  <a:pt x="2259105" y="533400"/>
                </a:cubicBezTo>
                <a:cubicBezTo>
                  <a:pt x="2262515" y="695703"/>
                  <a:pt x="2248222" y="884791"/>
                  <a:pt x="2259105" y="1034796"/>
                </a:cubicBezTo>
                <a:cubicBezTo>
                  <a:pt x="2269988" y="1184801"/>
                  <a:pt x="2232106" y="1396995"/>
                  <a:pt x="2259105" y="1600200"/>
                </a:cubicBezTo>
                <a:cubicBezTo>
                  <a:pt x="2059976" y="1608951"/>
                  <a:pt x="1951438" y="1580432"/>
                  <a:pt x="1671738" y="1600200"/>
                </a:cubicBezTo>
                <a:cubicBezTo>
                  <a:pt x="1392038" y="1619968"/>
                  <a:pt x="1268505" y="1583513"/>
                  <a:pt x="1152144" y="1600200"/>
                </a:cubicBezTo>
                <a:cubicBezTo>
                  <a:pt x="1035783" y="1616887"/>
                  <a:pt x="864397" y="1610585"/>
                  <a:pt x="587367" y="1600200"/>
                </a:cubicBezTo>
                <a:cubicBezTo>
                  <a:pt x="310337" y="1589815"/>
                  <a:pt x="272529" y="1616219"/>
                  <a:pt x="0" y="1600200"/>
                </a:cubicBezTo>
                <a:cubicBezTo>
                  <a:pt x="18236" y="1466260"/>
                  <a:pt x="12642" y="1200380"/>
                  <a:pt x="0" y="1098804"/>
                </a:cubicBezTo>
                <a:cubicBezTo>
                  <a:pt x="-12642" y="997228"/>
                  <a:pt x="-2949" y="855235"/>
                  <a:pt x="0" y="613410"/>
                </a:cubicBezTo>
                <a:cubicBezTo>
                  <a:pt x="2949" y="371585"/>
                  <a:pt x="1165" y="303856"/>
                  <a:pt x="0" y="0"/>
                </a:cubicBezTo>
                <a:close/>
              </a:path>
            </a:pathLst>
          </a:custGeom>
          <a:blipFill dpi="0"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extLst>
              <a:ext uri="{C807C97D-BFC1-408E-A445-0C87EB9F89A2}">
                <ask:lineSketchStyleProps xmlns:ask="http://schemas.microsoft.com/office/drawing/2018/sketchyshapes" sd="111649148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223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837473B0-CC2E-450A-ABE3-18F120FF3D39}">
                      <a1611:picAttrSrcUrl xmlns:a1611="http://schemas.microsoft.com/office/drawing/2016/11/main" r:id="rId5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1B9B92-8C77-4DF9-B5C6-679201ACF274}"/>
              </a:ext>
            </a:extLst>
          </p:cNvPr>
          <p:cNvSpPr txBox="1"/>
          <p:nvPr/>
        </p:nvSpPr>
        <p:spPr>
          <a:xfrm rot="16200000">
            <a:off x="-950674" y="7983917"/>
            <a:ext cx="2402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CC BY ND 4.0 Nathalie Tasler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73490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A3 Paper (297x420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 Extra Light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Tasler</dc:creator>
  <cp:lastModifiedBy>Nicole Kipar</cp:lastModifiedBy>
  <cp:revision>6</cp:revision>
  <dcterms:created xsi:type="dcterms:W3CDTF">2021-12-01T06:38:09Z</dcterms:created>
  <dcterms:modified xsi:type="dcterms:W3CDTF">2021-12-01T09:44:41Z</dcterms:modified>
</cp:coreProperties>
</file>