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3"/>
    <p:sldMasterId id="2147483650" r:id="rId4"/>
    <p:sldMasterId id="2147483651" r:id="rId5"/>
  </p:sldMasterIdLst>
  <p:notesMasterIdLst>
    <p:notesMasterId r:id="rId7"/>
  </p:notesMasterIdLst>
  <p:sldIdLst>
    <p:sldId id="257" r:id="rId6"/>
  </p:sldIdLst>
  <p:sldSz cx="21383625" cy="29303663"/>
  <p:notesSz cx="6858000" cy="9144000"/>
  <p:custDataLst>
    <p:tags r:id="rId8"/>
  </p:custDataLst>
  <p:defaultTextStyle>
    <a:defPPr>
      <a:defRPr lang="en-US"/>
    </a:defPPr>
    <a:lvl1pPr algn="l" rtl="0" eaLnBrk="0" fontAlgn="base" hangingPunct="0">
      <a:spcBef>
        <a:spcPct val="0"/>
      </a:spcBef>
      <a:spcAft>
        <a:spcPct val="0"/>
      </a:spcAft>
      <a:defRPr sz="1664" kern="1200">
        <a:solidFill>
          <a:schemeClr val="tx1"/>
        </a:solidFill>
        <a:latin typeface="Arial Narrow" panose="020B0604020202020204" pitchFamily="34" charset="0"/>
        <a:ea typeface="MS PGothic" panose="020B0600070205080204" pitchFamily="34" charset="-128"/>
        <a:cs typeface="+mn-cs"/>
      </a:defRPr>
    </a:lvl1pPr>
    <a:lvl2pPr marL="317068" algn="l" rtl="0" eaLnBrk="0" fontAlgn="base" hangingPunct="0">
      <a:spcBef>
        <a:spcPct val="0"/>
      </a:spcBef>
      <a:spcAft>
        <a:spcPct val="0"/>
      </a:spcAft>
      <a:defRPr sz="1664" kern="1200">
        <a:solidFill>
          <a:schemeClr val="tx1"/>
        </a:solidFill>
        <a:latin typeface="Arial Narrow" panose="020B0604020202020204" pitchFamily="34" charset="0"/>
        <a:ea typeface="MS PGothic" panose="020B0600070205080204" pitchFamily="34" charset="-128"/>
        <a:cs typeface="+mn-cs"/>
      </a:defRPr>
    </a:lvl2pPr>
    <a:lvl3pPr marL="634136" algn="l" rtl="0" eaLnBrk="0" fontAlgn="base" hangingPunct="0">
      <a:spcBef>
        <a:spcPct val="0"/>
      </a:spcBef>
      <a:spcAft>
        <a:spcPct val="0"/>
      </a:spcAft>
      <a:defRPr sz="1664" kern="1200">
        <a:solidFill>
          <a:schemeClr val="tx1"/>
        </a:solidFill>
        <a:latin typeface="Arial Narrow" panose="020B0604020202020204" pitchFamily="34" charset="0"/>
        <a:ea typeface="MS PGothic" panose="020B0600070205080204" pitchFamily="34" charset="-128"/>
        <a:cs typeface="+mn-cs"/>
      </a:defRPr>
    </a:lvl3pPr>
    <a:lvl4pPr marL="951205" algn="l" rtl="0" eaLnBrk="0" fontAlgn="base" hangingPunct="0">
      <a:spcBef>
        <a:spcPct val="0"/>
      </a:spcBef>
      <a:spcAft>
        <a:spcPct val="0"/>
      </a:spcAft>
      <a:defRPr sz="1664" kern="1200">
        <a:solidFill>
          <a:schemeClr val="tx1"/>
        </a:solidFill>
        <a:latin typeface="Arial Narrow" panose="020B0604020202020204" pitchFamily="34" charset="0"/>
        <a:ea typeface="MS PGothic" panose="020B0600070205080204" pitchFamily="34" charset="-128"/>
        <a:cs typeface="+mn-cs"/>
      </a:defRPr>
    </a:lvl4pPr>
    <a:lvl5pPr marL="1268273" algn="l" rtl="0" eaLnBrk="0" fontAlgn="base" hangingPunct="0">
      <a:spcBef>
        <a:spcPct val="0"/>
      </a:spcBef>
      <a:spcAft>
        <a:spcPct val="0"/>
      </a:spcAft>
      <a:defRPr sz="1664" kern="1200">
        <a:solidFill>
          <a:schemeClr val="tx1"/>
        </a:solidFill>
        <a:latin typeface="Arial Narrow" panose="020B0604020202020204" pitchFamily="34" charset="0"/>
        <a:ea typeface="MS PGothic" panose="020B0600070205080204" pitchFamily="34" charset="-128"/>
        <a:cs typeface="+mn-cs"/>
      </a:defRPr>
    </a:lvl5pPr>
    <a:lvl6pPr marL="1585341" algn="l" defTabSz="634136" rtl="0" eaLnBrk="1" latinLnBrk="0" hangingPunct="1">
      <a:defRPr sz="1664" kern="1200">
        <a:solidFill>
          <a:schemeClr val="tx1"/>
        </a:solidFill>
        <a:latin typeface="Arial Narrow" panose="020B0604020202020204" pitchFamily="34" charset="0"/>
        <a:ea typeface="MS PGothic" panose="020B0600070205080204" pitchFamily="34" charset="-128"/>
        <a:cs typeface="+mn-cs"/>
      </a:defRPr>
    </a:lvl6pPr>
    <a:lvl7pPr marL="1902409" algn="l" defTabSz="634136" rtl="0" eaLnBrk="1" latinLnBrk="0" hangingPunct="1">
      <a:defRPr sz="1664" kern="1200">
        <a:solidFill>
          <a:schemeClr val="tx1"/>
        </a:solidFill>
        <a:latin typeface="Arial Narrow" panose="020B0604020202020204" pitchFamily="34" charset="0"/>
        <a:ea typeface="MS PGothic" panose="020B0600070205080204" pitchFamily="34" charset="-128"/>
        <a:cs typeface="+mn-cs"/>
      </a:defRPr>
    </a:lvl7pPr>
    <a:lvl8pPr marL="2219477" algn="l" defTabSz="634136" rtl="0" eaLnBrk="1" latinLnBrk="0" hangingPunct="1">
      <a:defRPr sz="1664" kern="1200">
        <a:solidFill>
          <a:schemeClr val="tx1"/>
        </a:solidFill>
        <a:latin typeface="Arial Narrow" panose="020B0604020202020204" pitchFamily="34" charset="0"/>
        <a:ea typeface="MS PGothic" panose="020B0600070205080204" pitchFamily="34" charset="-128"/>
        <a:cs typeface="+mn-cs"/>
      </a:defRPr>
    </a:lvl8pPr>
    <a:lvl9pPr marL="2536546" algn="l" defTabSz="634136" rtl="0" eaLnBrk="1" latinLnBrk="0" hangingPunct="1">
      <a:defRPr sz="1664" kern="1200">
        <a:solidFill>
          <a:schemeClr val="tx1"/>
        </a:solidFill>
        <a:latin typeface="Arial Narrow"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733" userDrawn="1">
          <p15:clr>
            <a:srgbClr val="A4A3A4"/>
          </p15:clr>
        </p15:guide>
        <p15:guide id="2" orient="horz" pos="16655" userDrawn="1">
          <p15:clr>
            <a:srgbClr val="A4A3A4"/>
          </p15:clr>
        </p15:guide>
        <p15:guide id="3" pos="-932" userDrawn="1">
          <p15:clr>
            <a:srgbClr val="A4A3A4"/>
          </p15:clr>
        </p15:guide>
        <p15:guide id="4" pos="4000" userDrawn="1">
          <p15:clr>
            <a:srgbClr val="A4A3A4"/>
          </p15:clr>
        </p15:guide>
        <p15:guide id="5" pos="4257" userDrawn="1">
          <p15:clr>
            <a:srgbClr val="A4A3A4"/>
          </p15:clr>
        </p15:guide>
        <p15:guide id="6" pos="14376" userDrawn="1">
          <p15:clr>
            <a:srgbClr val="A4A3A4"/>
          </p15:clr>
        </p15:guide>
        <p15:guide id="7" pos="9188" userDrawn="1">
          <p15:clr>
            <a:srgbClr val="A4A3A4"/>
          </p15:clr>
        </p15:guide>
        <p15:guide id="8" pos="944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Rushby"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C84"/>
    <a:srgbClr val="263F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0D86D0-F4DC-C7D7-AD8C-C7E559317826}" v="1" dt="2025-01-20T11:29:10.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06" autoAdjust="0"/>
    <p:restoredTop sz="94604" autoAdjust="0"/>
  </p:normalViewPr>
  <p:slideViewPr>
    <p:cSldViewPr snapToGrid="0" snapToObjects="1">
      <p:cViewPr>
        <p:scale>
          <a:sx n="35" d="100"/>
          <a:sy n="35" d="100"/>
        </p:scale>
        <p:origin x="2742" y="24"/>
      </p:cViewPr>
      <p:guideLst>
        <p:guide orient="horz" pos="3733"/>
        <p:guide orient="horz" pos="16655"/>
        <p:guide pos="-932"/>
        <p:guide pos="4000"/>
        <p:guide pos="4257"/>
        <p:guide pos="14376"/>
        <p:guide pos="9188"/>
        <p:guide pos="944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3.xml"/><Relationship Id="rId10"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commentAuthors" Target="commentAuthors.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EC3A4FFC-B1CB-E644-E2B9-E8DA211D48FC}"/>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1" name="Rectangle 3">
            <a:extLst>
              <a:ext uri="{FF2B5EF4-FFF2-40B4-BE49-F238E27FC236}">
                <a16:creationId xmlns:a16="http://schemas.microsoft.com/office/drawing/2014/main" id="{BF9C6CB5-B111-9BB4-79A4-B6B2F773E6D7}"/>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4100" name="Rectangle 4">
            <a:extLst>
              <a:ext uri="{FF2B5EF4-FFF2-40B4-BE49-F238E27FC236}">
                <a16:creationId xmlns:a16="http://schemas.microsoft.com/office/drawing/2014/main" id="{07769BDA-F685-18AA-18EA-7938D7192F5E}"/>
              </a:ext>
            </a:extLst>
          </p:cNvPr>
          <p:cNvSpPr>
            <a:spLocks noGrp="1" noRot="1" noChangeAspect="1" noChangeArrowheads="1" noTextEdit="1"/>
          </p:cNvSpPr>
          <p:nvPr>
            <p:ph type="sldImg" idx="2"/>
          </p:nvPr>
        </p:nvSpPr>
        <p:spPr bwMode="auto">
          <a:xfrm>
            <a:off x="2178050" y="685800"/>
            <a:ext cx="25019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0533" name="Rectangle 5">
            <a:extLst>
              <a:ext uri="{FF2B5EF4-FFF2-40B4-BE49-F238E27FC236}">
                <a16:creationId xmlns:a16="http://schemas.microsoft.com/office/drawing/2014/main" id="{1D0A101F-1122-2D27-D27B-059FD8CA5C13}"/>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a:extLst>
              <a:ext uri="{FF2B5EF4-FFF2-40B4-BE49-F238E27FC236}">
                <a16:creationId xmlns:a16="http://schemas.microsoft.com/office/drawing/2014/main" id="{0FBB729B-FBC7-79F4-EE8D-1901AF1DD430}"/>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5" name="Rectangle 7">
            <a:extLst>
              <a:ext uri="{FF2B5EF4-FFF2-40B4-BE49-F238E27FC236}">
                <a16:creationId xmlns:a16="http://schemas.microsoft.com/office/drawing/2014/main" id="{4249169E-E0AB-7ADA-2D5D-04C153BF399F}"/>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EC95C9CE-3028-A948-878D-E88739C0D225}" type="slidenum">
              <a:rPr lang="en-US" altLang="fr-FR"/>
              <a:pPr>
                <a:defRPr/>
              </a:pPr>
              <a:t>‹#›</a:t>
            </a:fld>
            <a:endParaRPr lang="en-US"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32" kern="1200">
        <a:solidFill>
          <a:schemeClr val="tx1"/>
        </a:solidFill>
        <a:latin typeface="Arial" charset="0"/>
        <a:ea typeface="MS PGothic" pitchFamily="34" charset="-128"/>
        <a:cs typeface="MS PGothic" charset="0"/>
      </a:defRPr>
    </a:lvl1pPr>
    <a:lvl2pPr marL="317068" algn="l" rtl="0" eaLnBrk="0" fontAlgn="base" hangingPunct="0">
      <a:spcBef>
        <a:spcPct val="30000"/>
      </a:spcBef>
      <a:spcAft>
        <a:spcPct val="0"/>
      </a:spcAft>
      <a:defRPr sz="832" kern="1200">
        <a:solidFill>
          <a:schemeClr val="tx1"/>
        </a:solidFill>
        <a:latin typeface="Arial" charset="0"/>
        <a:ea typeface="MS PGothic" pitchFamily="34" charset="-128"/>
        <a:cs typeface="MS PGothic" charset="0"/>
      </a:defRPr>
    </a:lvl2pPr>
    <a:lvl3pPr marL="634136" algn="l" rtl="0" eaLnBrk="0" fontAlgn="base" hangingPunct="0">
      <a:spcBef>
        <a:spcPct val="30000"/>
      </a:spcBef>
      <a:spcAft>
        <a:spcPct val="0"/>
      </a:spcAft>
      <a:defRPr sz="832" kern="1200">
        <a:solidFill>
          <a:schemeClr val="tx1"/>
        </a:solidFill>
        <a:latin typeface="Arial" charset="0"/>
        <a:ea typeface="MS PGothic" pitchFamily="34" charset="-128"/>
        <a:cs typeface="MS PGothic" charset="0"/>
      </a:defRPr>
    </a:lvl3pPr>
    <a:lvl4pPr marL="951205" algn="l" rtl="0" eaLnBrk="0" fontAlgn="base" hangingPunct="0">
      <a:spcBef>
        <a:spcPct val="30000"/>
      </a:spcBef>
      <a:spcAft>
        <a:spcPct val="0"/>
      </a:spcAft>
      <a:defRPr sz="832" kern="1200">
        <a:solidFill>
          <a:schemeClr val="tx1"/>
        </a:solidFill>
        <a:latin typeface="Arial" charset="0"/>
        <a:ea typeface="MS PGothic" pitchFamily="34" charset="-128"/>
        <a:cs typeface="MS PGothic" charset="0"/>
      </a:defRPr>
    </a:lvl4pPr>
    <a:lvl5pPr marL="1268273" algn="l" rtl="0" eaLnBrk="0" fontAlgn="base" hangingPunct="0">
      <a:spcBef>
        <a:spcPct val="30000"/>
      </a:spcBef>
      <a:spcAft>
        <a:spcPct val="0"/>
      </a:spcAft>
      <a:defRPr sz="832" kern="1200">
        <a:solidFill>
          <a:schemeClr val="tx1"/>
        </a:solidFill>
        <a:latin typeface="Arial" charset="0"/>
        <a:ea typeface="MS PGothic" pitchFamily="34" charset="-128"/>
        <a:cs typeface="MS PGothic" charset="0"/>
      </a:defRPr>
    </a:lvl5pPr>
    <a:lvl6pPr marL="1585341" algn="l" defTabSz="317068" rtl="0" eaLnBrk="1" latinLnBrk="0" hangingPunct="1">
      <a:defRPr sz="832" kern="1200">
        <a:solidFill>
          <a:schemeClr val="tx1"/>
        </a:solidFill>
        <a:latin typeface="+mn-lt"/>
        <a:ea typeface="+mn-ea"/>
        <a:cs typeface="+mn-cs"/>
      </a:defRPr>
    </a:lvl6pPr>
    <a:lvl7pPr marL="1902409" algn="l" defTabSz="317068" rtl="0" eaLnBrk="1" latinLnBrk="0" hangingPunct="1">
      <a:defRPr sz="832" kern="1200">
        <a:solidFill>
          <a:schemeClr val="tx1"/>
        </a:solidFill>
        <a:latin typeface="+mn-lt"/>
        <a:ea typeface="+mn-ea"/>
        <a:cs typeface="+mn-cs"/>
      </a:defRPr>
    </a:lvl7pPr>
    <a:lvl8pPr marL="2219477" algn="l" defTabSz="317068" rtl="0" eaLnBrk="1" latinLnBrk="0" hangingPunct="1">
      <a:defRPr sz="832" kern="1200">
        <a:solidFill>
          <a:schemeClr val="tx1"/>
        </a:solidFill>
        <a:latin typeface="+mn-lt"/>
        <a:ea typeface="+mn-ea"/>
        <a:cs typeface="+mn-cs"/>
      </a:defRPr>
    </a:lvl8pPr>
    <a:lvl9pPr marL="2536546" algn="l" defTabSz="317068" rtl="0" eaLnBrk="1" latinLnBrk="0" hangingPunct="1">
      <a:defRPr sz="83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a:extLst>
              <a:ext uri="{FF2B5EF4-FFF2-40B4-BE49-F238E27FC236}">
                <a16:creationId xmlns:a16="http://schemas.microsoft.com/office/drawing/2014/main" id="{74885B6C-AC12-F2A8-653F-306AA0385C7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0058BAD1-C8CC-3841-83A9-E8537AF8D3E5}" type="slidenum">
              <a:rPr lang="en-US" altLang="fr-FR" smtClean="0"/>
              <a:pPr>
                <a:spcBef>
                  <a:spcPct val="0"/>
                </a:spcBef>
              </a:pPr>
              <a:t>1</a:t>
            </a:fld>
            <a:endParaRPr lang="en-US" altLang="fr-FR"/>
          </a:p>
        </p:txBody>
      </p:sp>
      <p:sp>
        <p:nvSpPr>
          <p:cNvPr id="6146" name="Rectangle 2">
            <a:extLst>
              <a:ext uri="{FF2B5EF4-FFF2-40B4-BE49-F238E27FC236}">
                <a16:creationId xmlns:a16="http://schemas.microsoft.com/office/drawing/2014/main" id="{1FACE759-1E60-A785-ED0C-929F4638CE8A}"/>
              </a:ext>
            </a:extLst>
          </p:cNvPr>
          <p:cNvSpPr>
            <a:spLocks noGrp="1" noRot="1" noChangeAspect="1" noChangeArrowheads="1" noTextEdit="1"/>
          </p:cNvSpPr>
          <p:nvPr>
            <p:ph type="sldImg"/>
          </p:nvPr>
        </p:nvSpPr>
        <p:spPr>
          <a:xfrm>
            <a:off x="2178050" y="685800"/>
            <a:ext cx="2501900" cy="3429000"/>
          </a:xfrm>
          <a:ln/>
        </p:spPr>
      </p:sp>
      <p:sp>
        <p:nvSpPr>
          <p:cNvPr id="6147" name="Rectangle 3">
            <a:extLst>
              <a:ext uri="{FF2B5EF4-FFF2-40B4-BE49-F238E27FC236}">
                <a16:creationId xmlns:a16="http://schemas.microsoft.com/office/drawing/2014/main" id="{124DAC56-4695-E81A-7305-A88208FAA31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fr-FR" dirty="0">
              <a:latin typeface="Arial" panose="020B0604020202020204" pitchFamily="34" charset="0"/>
            </a:endParaRPr>
          </a:p>
        </p:txBody>
      </p:sp>
    </p:spTree>
    <p:extLst>
      <p:ext uri="{BB962C8B-B14F-4D97-AF65-F5344CB8AC3E}">
        <p14:creationId xmlns:p14="http://schemas.microsoft.com/office/powerpoint/2010/main" val="3275838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988" y="9103687"/>
            <a:ext cx="18175656" cy="6280187"/>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3207968" y="16605021"/>
            <a:ext cx="14967689" cy="7489704"/>
          </a:xfrm>
          <a:prstGeom prst="rect">
            <a:avLst/>
          </a:prstGeom>
        </p:spPr>
        <p:txBody>
          <a:bodyPr/>
          <a:lstStyle>
            <a:lvl1pPr marL="0" indent="0" algn="ctr">
              <a:buNone/>
              <a:defRPr/>
            </a:lvl1pPr>
            <a:lvl2pPr marL="312999" indent="0" algn="ctr">
              <a:buNone/>
              <a:defRPr/>
            </a:lvl2pPr>
            <a:lvl3pPr marL="625998" indent="0" algn="ctr">
              <a:buNone/>
              <a:defRPr/>
            </a:lvl3pPr>
            <a:lvl4pPr marL="938997" indent="0" algn="ctr">
              <a:buNone/>
              <a:defRPr/>
            </a:lvl4pPr>
            <a:lvl5pPr marL="1251996" indent="0" algn="ctr">
              <a:buNone/>
              <a:defRPr/>
            </a:lvl5pPr>
            <a:lvl6pPr marL="1564996" indent="0" algn="ctr">
              <a:buNone/>
              <a:defRPr/>
            </a:lvl6pPr>
            <a:lvl7pPr marL="1877995" indent="0" algn="ctr">
              <a:buNone/>
              <a:defRPr/>
            </a:lvl7pPr>
            <a:lvl8pPr marL="2190994" indent="0" algn="ctr">
              <a:buNone/>
              <a:defRPr/>
            </a:lvl8pPr>
            <a:lvl9pPr marL="2503993"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3541771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67568" y="1133544"/>
            <a:ext cx="20426065" cy="1959518"/>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67568" y="4274425"/>
            <a:ext cx="6571728" cy="2439345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73636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87126" y="1133278"/>
            <a:ext cx="5106158" cy="2752944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67711" y="1133278"/>
            <a:ext cx="15228890" cy="2752944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31863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988" y="9103687"/>
            <a:ext cx="18175656" cy="6280187"/>
          </a:xfrm>
        </p:spPr>
        <p:txBody>
          <a:bodyPr/>
          <a:lstStyle/>
          <a:p>
            <a:r>
              <a:rPr lang="en-US"/>
              <a:t>Click to edit Master title style</a:t>
            </a:r>
            <a:endParaRPr lang="en-GB"/>
          </a:p>
        </p:txBody>
      </p:sp>
      <p:sp>
        <p:nvSpPr>
          <p:cNvPr id="3" name="Subtitle 2"/>
          <p:cNvSpPr>
            <a:spLocks noGrp="1"/>
          </p:cNvSpPr>
          <p:nvPr>
            <p:ph type="subTitle" idx="1"/>
          </p:nvPr>
        </p:nvSpPr>
        <p:spPr>
          <a:xfrm>
            <a:off x="3207968" y="16605021"/>
            <a:ext cx="14967689" cy="7489704"/>
          </a:xfrm>
        </p:spPr>
        <p:txBody>
          <a:bodyPr/>
          <a:lstStyle>
            <a:lvl1pPr marL="0" indent="0" algn="ctr">
              <a:buNone/>
              <a:defRPr/>
            </a:lvl1pPr>
            <a:lvl2pPr marL="312999" indent="0" algn="ctr">
              <a:buNone/>
              <a:defRPr/>
            </a:lvl2pPr>
            <a:lvl3pPr marL="625998" indent="0" algn="ctr">
              <a:buNone/>
              <a:defRPr/>
            </a:lvl3pPr>
            <a:lvl4pPr marL="938997" indent="0" algn="ctr">
              <a:buNone/>
              <a:defRPr/>
            </a:lvl4pPr>
            <a:lvl5pPr marL="1251996" indent="0" algn="ctr">
              <a:buNone/>
              <a:defRPr/>
            </a:lvl5pPr>
            <a:lvl6pPr marL="1564996" indent="0" algn="ctr">
              <a:buNone/>
              <a:defRPr/>
            </a:lvl6pPr>
            <a:lvl7pPr marL="1877995" indent="0" algn="ctr">
              <a:buNone/>
              <a:defRPr/>
            </a:lvl7pPr>
            <a:lvl8pPr marL="2190994" indent="0" algn="ctr">
              <a:buNone/>
              <a:defRPr/>
            </a:lvl8pPr>
            <a:lvl9pPr marL="2503993"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3302746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08135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8851" y="18830224"/>
            <a:ext cx="18176600" cy="5820157"/>
          </a:xfrm>
        </p:spPr>
        <p:txBody>
          <a:bodyPr anchor="t"/>
          <a:lstStyle>
            <a:lvl1pPr algn="l">
              <a:defRPr sz="2738" b="1" cap="all"/>
            </a:lvl1pPr>
          </a:lstStyle>
          <a:p>
            <a:r>
              <a:rPr lang="en-US"/>
              <a:t>Click to edit Master title style</a:t>
            </a:r>
            <a:endParaRPr lang="en-GB"/>
          </a:p>
        </p:txBody>
      </p:sp>
      <p:sp>
        <p:nvSpPr>
          <p:cNvPr id="3" name="Text Placeholder 2"/>
          <p:cNvSpPr>
            <a:spLocks noGrp="1"/>
          </p:cNvSpPr>
          <p:nvPr>
            <p:ph type="body" idx="1"/>
          </p:nvPr>
        </p:nvSpPr>
        <p:spPr>
          <a:xfrm>
            <a:off x="1688851" y="12419525"/>
            <a:ext cx="18176600" cy="6410701"/>
          </a:xfrm>
        </p:spPr>
        <p:txBody>
          <a:bodyPr anchor="b"/>
          <a:lstStyle>
            <a:lvl1pPr marL="0" indent="0">
              <a:buNone/>
              <a:defRPr sz="1369"/>
            </a:lvl1pPr>
            <a:lvl2pPr marL="312999" indent="0">
              <a:buNone/>
              <a:defRPr sz="1232"/>
            </a:lvl2pPr>
            <a:lvl3pPr marL="625998" indent="0">
              <a:buNone/>
              <a:defRPr sz="1095"/>
            </a:lvl3pPr>
            <a:lvl4pPr marL="938997" indent="0">
              <a:buNone/>
              <a:defRPr sz="958"/>
            </a:lvl4pPr>
            <a:lvl5pPr marL="1251996" indent="0">
              <a:buNone/>
              <a:defRPr sz="958"/>
            </a:lvl5pPr>
            <a:lvl6pPr marL="1564996" indent="0">
              <a:buNone/>
              <a:defRPr sz="958"/>
            </a:lvl6pPr>
            <a:lvl7pPr marL="1877995" indent="0">
              <a:buNone/>
              <a:defRPr sz="958"/>
            </a:lvl7pPr>
            <a:lvl8pPr marL="2190994" indent="0">
              <a:buNone/>
              <a:defRPr sz="958"/>
            </a:lvl8pPr>
            <a:lvl9pPr marL="2503993" indent="0">
              <a:buNone/>
              <a:defRPr sz="958"/>
            </a:lvl9pPr>
          </a:lstStyle>
          <a:p>
            <a:pPr lvl="0"/>
            <a:r>
              <a:rPr lang="en-US"/>
              <a:t>Click to edit Master text styles</a:t>
            </a:r>
          </a:p>
        </p:txBody>
      </p:sp>
    </p:spTree>
    <p:extLst>
      <p:ext uri="{BB962C8B-B14F-4D97-AF65-F5344CB8AC3E}">
        <p14:creationId xmlns:p14="http://schemas.microsoft.com/office/powerpoint/2010/main" val="1600822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6395" y="4277249"/>
            <a:ext cx="2383816" cy="24389352"/>
          </a:xfr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2930736" y="4277249"/>
            <a:ext cx="2384760" cy="24389352"/>
          </a:xfr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01226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25" y="1173335"/>
            <a:ext cx="19244979" cy="488459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069323" y="6559307"/>
            <a:ext cx="9447570" cy="2734336"/>
          </a:xfr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4" name="Content Placeholder 3"/>
          <p:cNvSpPr>
            <a:spLocks noGrp="1"/>
          </p:cNvSpPr>
          <p:nvPr>
            <p:ph sz="half" idx="2"/>
          </p:nvPr>
        </p:nvSpPr>
        <p:spPr>
          <a:xfrm>
            <a:off x="1069323" y="9293644"/>
            <a:ext cx="9447570" cy="16882849"/>
          </a:xfr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862961" y="6559307"/>
            <a:ext cx="9451342" cy="2734336"/>
          </a:xfr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6" name="Content Placeholder 5"/>
          <p:cNvSpPr>
            <a:spLocks noGrp="1"/>
          </p:cNvSpPr>
          <p:nvPr>
            <p:ph sz="quarter" idx="4"/>
          </p:nvPr>
        </p:nvSpPr>
        <p:spPr>
          <a:xfrm>
            <a:off x="10862961" y="9293644"/>
            <a:ext cx="9451342" cy="16882849"/>
          </a:xfr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685543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18728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04396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23" y="1166875"/>
            <a:ext cx="7034521" cy="4964707"/>
          </a:xfrm>
        </p:spPr>
        <p:txBody>
          <a:bodyPr anchor="b"/>
          <a:lstStyle>
            <a:lvl1pPr algn="l">
              <a:defRPr sz="1369" b="1"/>
            </a:lvl1pPr>
          </a:lstStyle>
          <a:p>
            <a:r>
              <a:rPr lang="en-US"/>
              <a:t>Click to edit Master title style</a:t>
            </a:r>
            <a:endParaRPr lang="en-GB"/>
          </a:p>
        </p:txBody>
      </p:sp>
      <p:sp>
        <p:nvSpPr>
          <p:cNvPr id="3" name="Content Placeholder 2"/>
          <p:cNvSpPr>
            <a:spLocks noGrp="1"/>
          </p:cNvSpPr>
          <p:nvPr>
            <p:ph idx="1"/>
          </p:nvPr>
        </p:nvSpPr>
        <p:spPr>
          <a:xfrm>
            <a:off x="8360330" y="1166876"/>
            <a:ext cx="11953972" cy="25009617"/>
          </a:xfrm>
        </p:spPr>
        <p:txBody>
          <a:bodyPr/>
          <a:lstStyle>
            <a:lvl1pPr>
              <a:defRPr sz="2191"/>
            </a:lvl1pPr>
            <a:lvl2pPr>
              <a:defRPr sz="1917"/>
            </a:lvl2pPr>
            <a:lvl3pPr>
              <a:defRPr sz="1643"/>
            </a:lvl3pPr>
            <a:lvl4pPr>
              <a:defRPr sz="1369"/>
            </a:lvl4pPr>
            <a:lvl5pPr>
              <a:defRPr sz="1369"/>
            </a:lvl5pPr>
            <a:lvl6pPr>
              <a:defRPr sz="1369"/>
            </a:lvl6pPr>
            <a:lvl7pPr>
              <a:defRPr sz="1369"/>
            </a:lvl7pPr>
            <a:lvl8pPr>
              <a:defRPr sz="1369"/>
            </a:lvl8pPr>
            <a:lvl9pPr>
              <a:defRPr sz="136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069323" y="6131583"/>
            <a:ext cx="7034521" cy="20044910"/>
          </a:xfr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2470583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68" y="1133544"/>
            <a:ext cx="20426065" cy="1959518"/>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67568" y="4274425"/>
            <a:ext cx="6571728" cy="2439345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022907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483" y="20512697"/>
            <a:ext cx="12829987" cy="2421619"/>
          </a:xfrm>
        </p:spPr>
        <p:txBody>
          <a:bodyPr anchor="b"/>
          <a:lstStyle>
            <a:lvl1pPr algn="l">
              <a:defRPr sz="1369" b="1"/>
            </a:lvl1pPr>
          </a:lstStyle>
          <a:p>
            <a:r>
              <a:rPr lang="en-US"/>
              <a:t>Click to edit Master title style</a:t>
            </a:r>
            <a:endParaRPr lang="en-GB"/>
          </a:p>
        </p:txBody>
      </p:sp>
      <p:sp>
        <p:nvSpPr>
          <p:cNvPr id="3" name="Picture Placeholder 2"/>
          <p:cNvSpPr>
            <a:spLocks noGrp="1"/>
          </p:cNvSpPr>
          <p:nvPr>
            <p:ph type="pic" idx="1"/>
          </p:nvPr>
        </p:nvSpPr>
        <p:spPr>
          <a:xfrm>
            <a:off x="4191483" y="2618039"/>
            <a:ext cx="12829987" cy="17581940"/>
          </a:xfrm>
        </p:spPr>
        <p:txBody>
          <a:bodyPr/>
          <a:lstStyle>
            <a:lvl1pPr marL="0" indent="0">
              <a:buNone/>
              <a:defRPr sz="2191"/>
            </a:lvl1pPr>
            <a:lvl2pPr marL="312999" indent="0">
              <a:buNone/>
              <a:defRPr sz="1917"/>
            </a:lvl2pPr>
            <a:lvl3pPr marL="625998" indent="0">
              <a:buNone/>
              <a:defRPr sz="1643"/>
            </a:lvl3pPr>
            <a:lvl4pPr marL="938997" indent="0">
              <a:buNone/>
              <a:defRPr sz="1369"/>
            </a:lvl4pPr>
            <a:lvl5pPr marL="1251996" indent="0">
              <a:buNone/>
              <a:defRPr sz="1369"/>
            </a:lvl5pPr>
            <a:lvl6pPr marL="1564996" indent="0">
              <a:buNone/>
              <a:defRPr sz="1369"/>
            </a:lvl6pPr>
            <a:lvl7pPr marL="1877995" indent="0">
              <a:buNone/>
              <a:defRPr sz="1369"/>
            </a:lvl7pPr>
            <a:lvl8pPr marL="2190994" indent="0">
              <a:buNone/>
              <a:defRPr sz="1369"/>
            </a:lvl8pPr>
            <a:lvl9pPr marL="2503993" indent="0">
              <a:buNone/>
              <a:defRPr sz="1369"/>
            </a:lvl9pPr>
          </a:lstStyle>
          <a:p>
            <a:pPr lvl="0"/>
            <a:endParaRPr lang="en-GB" noProof="0"/>
          </a:p>
        </p:txBody>
      </p:sp>
      <p:sp>
        <p:nvSpPr>
          <p:cNvPr id="4" name="Text Placeholder 3"/>
          <p:cNvSpPr>
            <a:spLocks noGrp="1"/>
          </p:cNvSpPr>
          <p:nvPr>
            <p:ph type="body" sz="half" idx="2"/>
          </p:nvPr>
        </p:nvSpPr>
        <p:spPr>
          <a:xfrm>
            <a:off x="4191483" y="22934314"/>
            <a:ext cx="12829987" cy="3438597"/>
          </a:xfr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2225210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810837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84298" y="1133278"/>
            <a:ext cx="5108986" cy="2753332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6395" y="1133278"/>
            <a:ext cx="15237377" cy="275333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0994602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988" y="9103687"/>
            <a:ext cx="18175656" cy="6280187"/>
          </a:xfrm>
        </p:spPr>
        <p:txBody>
          <a:bodyPr/>
          <a:lstStyle/>
          <a:p>
            <a:r>
              <a:rPr lang="en-US"/>
              <a:t>Click to edit Master title style</a:t>
            </a:r>
            <a:endParaRPr lang="en-GB"/>
          </a:p>
        </p:txBody>
      </p:sp>
      <p:sp>
        <p:nvSpPr>
          <p:cNvPr id="3" name="Subtitle 2"/>
          <p:cNvSpPr>
            <a:spLocks noGrp="1"/>
          </p:cNvSpPr>
          <p:nvPr>
            <p:ph type="subTitle" idx="1"/>
          </p:nvPr>
        </p:nvSpPr>
        <p:spPr>
          <a:xfrm>
            <a:off x="3207968" y="16605021"/>
            <a:ext cx="14967689" cy="7489704"/>
          </a:xfrm>
        </p:spPr>
        <p:txBody>
          <a:bodyPr/>
          <a:lstStyle>
            <a:lvl1pPr marL="0" indent="0" algn="ctr">
              <a:buNone/>
              <a:defRPr/>
            </a:lvl1pPr>
            <a:lvl2pPr marL="312999" indent="0" algn="ctr">
              <a:buNone/>
              <a:defRPr/>
            </a:lvl2pPr>
            <a:lvl3pPr marL="625998" indent="0" algn="ctr">
              <a:buNone/>
              <a:defRPr/>
            </a:lvl3pPr>
            <a:lvl4pPr marL="938997" indent="0" algn="ctr">
              <a:buNone/>
              <a:defRPr/>
            </a:lvl4pPr>
            <a:lvl5pPr marL="1251996" indent="0" algn="ctr">
              <a:buNone/>
              <a:defRPr/>
            </a:lvl5pPr>
            <a:lvl6pPr marL="1564996" indent="0" algn="ctr">
              <a:buNone/>
              <a:defRPr/>
            </a:lvl6pPr>
            <a:lvl7pPr marL="1877995" indent="0" algn="ctr">
              <a:buNone/>
              <a:defRPr/>
            </a:lvl7pPr>
            <a:lvl8pPr marL="2190994" indent="0" algn="ctr">
              <a:buNone/>
              <a:defRPr/>
            </a:lvl8pPr>
            <a:lvl9pPr marL="2503993"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183844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9390065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8851" y="18830224"/>
            <a:ext cx="18176600" cy="5820157"/>
          </a:xfrm>
        </p:spPr>
        <p:txBody>
          <a:bodyPr anchor="t"/>
          <a:lstStyle>
            <a:lvl1pPr algn="l">
              <a:defRPr sz="2738" b="1" cap="all"/>
            </a:lvl1pPr>
          </a:lstStyle>
          <a:p>
            <a:r>
              <a:rPr lang="en-US"/>
              <a:t>Click to edit Master title style</a:t>
            </a:r>
            <a:endParaRPr lang="en-GB"/>
          </a:p>
        </p:txBody>
      </p:sp>
      <p:sp>
        <p:nvSpPr>
          <p:cNvPr id="3" name="Text Placeholder 2"/>
          <p:cNvSpPr>
            <a:spLocks noGrp="1"/>
          </p:cNvSpPr>
          <p:nvPr>
            <p:ph type="body" idx="1"/>
          </p:nvPr>
        </p:nvSpPr>
        <p:spPr>
          <a:xfrm>
            <a:off x="1688851" y="12419525"/>
            <a:ext cx="18176600" cy="6410701"/>
          </a:xfrm>
        </p:spPr>
        <p:txBody>
          <a:bodyPr anchor="b"/>
          <a:lstStyle>
            <a:lvl1pPr marL="0" indent="0">
              <a:buNone/>
              <a:defRPr sz="1369"/>
            </a:lvl1pPr>
            <a:lvl2pPr marL="312999" indent="0">
              <a:buNone/>
              <a:defRPr sz="1232"/>
            </a:lvl2pPr>
            <a:lvl3pPr marL="625998" indent="0">
              <a:buNone/>
              <a:defRPr sz="1095"/>
            </a:lvl3pPr>
            <a:lvl4pPr marL="938997" indent="0">
              <a:buNone/>
              <a:defRPr sz="958"/>
            </a:lvl4pPr>
            <a:lvl5pPr marL="1251996" indent="0">
              <a:buNone/>
              <a:defRPr sz="958"/>
            </a:lvl5pPr>
            <a:lvl6pPr marL="1564996" indent="0">
              <a:buNone/>
              <a:defRPr sz="958"/>
            </a:lvl6pPr>
            <a:lvl7pPr marL="1877995" indent="0">
              <a:buNone/>
              <a:defRPr sz="958"/>
            </a:lvl7pPr>
            <a:lvl8pPr marL="2190994" indent="0">
              <a:buNone/>
              <a:defRPr sz="958"/>
            </a:lvl8pPr>
            <a:lvl9pPr marL="2503993" indent="0">
              <a:buNone/>
              <a:defRPr sz="958"/>
            </a:lvl9pPr>
          </a:lstStyle>
          <a:p>
            <a:pPr lvl="0"/>
            <a:r>
              <a:rPr lang="en-US"/>
              <a:t>Click to edit Master text styles</a:t>
            </a:r>
          </a:p>
        </p:txBody>
      </p:sp>
    </p:spTree>
    <p:extLst>
      <p:ext uri="{BB962C8B-B14F-4D97-AF65-F5344CB8AC3E}">
        <p14:creationId xmlns:p14="http://schemas.microsoft.com/office/powerpoint/2010/main" val="31367386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37583" y="4277249"/>
            <a:ext cx="10232117" cy="24389352"/>
          </a:xfr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0660223" y="4277249"/>
            <a:ext cx="10233059" cy="24389352"/>
          </a:xfr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075518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25" y="1173335"/>
            <a:ext cx="19244979" cy="488459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069323" y="6559307"/>
            <a:ext cx="9447570" cy="2734336"/>
          </a:xfr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4" name="Content Placeholder 3"/>
          <p:cNvSpPr>
            <a:spLocks noGrp="1"/>
          </p:cNvSpPr>
          <p:nvPr>
            <p:ph sz="half" idx="2"/>
          </p:nvPr>
        </p:nvSpPr>
        <p:spPr>
          <a:xfrm>
            <a:off x="1069323" y="9293644"/>
            <a:ext cx="9447570" cy="16882849"/>
          </a:xfr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862961" y="6559307"/>
            <a:ext cx="9451342" cy="2734336"/>
          </a:xfr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6" name="Content Placeholder 5"/>
          <p:cNvSpPr>
            <a:spLocks noGrp="1"/>
          </p:cNvSpPr>
          <p:nvPr>
            <p:ph sz="quarter" idx="4"/>
          </p:nvPr>
        </p:nvSpPr>
        <p:spPr>
          <a:xfrm>
            <a:off x="10862961" y="9293644"/>
            <a:ext cx="9451342" cy="16882849"/>
          </a:xfr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945121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195251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2477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8851" y="18830224"/>
            <a:ext cx="18176600" cy="5820157"/>
          </a:xfrm>
          <a:prstGeom prst="rect">
            <a:avLst/>
          </a:prstGeom>
        </p:spPr>
        <p:txBody>
          <a:bodyPr anchor="t"/>
          <a:lstStyle>
            <a:lvl1pPr algn="l">
              <a:defRPr sz="2738" b="1" cap="all"/>
            </a:lvl1pPr>
          </a:lstStyle>
          <a:p>
            <a:r>
              <a:rPr lang="en-US"/>
              <a:t>Click to edit Master title style</a:t>
            </a:r>
            <a:endParaRPr lang="en-GB"/>
          </a:p>
        </p:txBody>
      </p:sp>
      <p:sp>
        <p:nvSpPr>
          <p:cNvPr id="3" name="Text Placeholder 2"/>
          <p:cNvSpPr>
            <a:spLocks noGrp="1"/>
          </p:cNvSpPr>
          <p:nvPr>
            <p:ph type="body" idx="1"/>
          </p:nvPr>
        </p:nvSpPr>
        <p:spPr>
          <a:xfrm>
            <a:off x="1688851" y="12419525"/>
            <a:ext cx="18176600" cy="6410701"/>
          </a:xfrm>
          <a:prstGeom prst="rect">
            <a:avLst/>
          </a:prstGeom>
        </p:spPr>
        <p:txBody>
          <a:bodyPr anchor="b"/>
          <a:lstStyle>
            <a:lvl1pPr marL="0" indent="0">
              <a:buNone/>
              <a:defRPr sz="1369"/>
            </a:lvl1pPr>
            <a:lvl2pPr marL="312999" indent="0">
              <a:buNone/>
              <a:defRPr sz="1232"/>
            </a:lvl2pPr>
            <a:lvl3pPr marL="625998" indent="0">
              <a:buNone/>
              <a:defRPr sz="1095"/>
            </a:lvl3pPr>
            <a:lvl4pPr marL="938997" indent="0">
              <a:buNone/>
              <a:defRPr sz="958"/>
            </a:lvl4pPr>
            <a:lvl5pPr marL="1251996" indent="0">
              <a:buNone/>
              <a:defRPr sz="958"/>
            </a:lvl5pPr>
            <a:lvl6pPr marL="1564996" indent="0">
              <a:buNone/>
              <a:defRPr sz="958"/>
            </a:lvl6pPr>
            <a:lvl7pPr marL="1877995" indent="0">
              <a:buNone/>
              <a:defRPr sz="958"/>
            </a:lvl7pPr>
            <a:lvl8pPr marL="2190994" indent="0">
              <a:buNone/>
              <a:defRPr sz="958"/>
            </a:lvl8pPr>
            <a:lvl9pPr marL="2503993" indent="0">
              <a:buNone/>
              <a:defRPr sz="958"/>
            </a:lvl9pPr>
          </a:lstStyle>
          <a:p>
            <a:pPr lvl="0"/>
            <a:r>
              <a:rPr lang="en-US"/>
              <a:t>Click to edit Master text styles</a:t>
            </a:r>
          </a:p>
        </p:txBody>
      </p:sp>
    </p:spTree>
    <p:extLst>
      <p:ext uri="{BB962C8B-B14F-4D97-AF65-F5344CB8AC3E}">
        <p14:creationId xmlns:p14="http://schemas.microsoft.com/office/powerpoint/2010/main" val="3432256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23" y="1166875"/>
            <a:ext cx="7034521" cy="4964707"/>
          </a:xfrm>
        </p:spPr>
        <p:txBody>
          <a:bodyPr anchor="b"/>
          <a:lstStyle>
            <a:lvl1pPr algn="l">
              <a:defRPr sz="1369" b="1"/>
            </a:lvl1pPr>
          </a:lstStyle>
          <a:p>
            <a:r>
              <a:rPr lang="en-US"/>
              <a:t>Click to edit Master title style</a:t>
            </a:r>
            <a:endParaRPr lang="en-GB"/>
          </a:p>
        </p:txBody>
      </p:sp>
      <p:sp>
        <p:nvSpPr>
          <p:cNvPr id="3" name="Content Placeholder 2"/>
          <p:cNvSpPr>
            <a:spLocks noGrp="1"/>
          </p:cNvSpPr>
          <p:nvPr>
            <p:ph idx="1"/>
          </p:nvPr>
        </p:nvSpPr>
        <p:spPr>
          <a:xfrm>
            <a:off x="8360330" y="1166876"/>
            <a:ext cx="11953972" cy="25009617"/>
          </a:xfrm>
        </p:spPr>
        <p:txBody>
          <a:bodyPr/>
          <a:lstStyle>
            <a:lvl1pPr>
              <a:defRPr sz="2191"/>
            </a:lvl1pPr>
            <a:lvl2pPr>
              <a:defRPr sz="1917"/>
            </a:lvl2pPr>
            <a:lvl3pPr>
              <a:defRPr sz="1643"/>
            </a:lvl3pPr>
            <a:lvl4pPr>
              <a:defRPr sz="1369"/>
            </a:lvl4pPr>
            <a:lvl5pPr>
              <a:defRPr sz="1369"/>
            </a:lvl5pPr>
            <a:lvl6pPr>
              <a:defRPr sz="1369"/>
            </a:lvl6pPr>
            <a:lvl7pPr>
              <a:defRPr sz="1369"/>
            </a:lvl7pPr>
            <a:lvl8pPr>
              <a:defRPr sz="1369"/>
            </a:lvl8pPr>
            <a:lvl9pPr>
              <a:defRPr sz="136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069323" y="6131583"/>
            <a:ext cx="7034521" cy="20044910"/>
          </a:xfr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3828677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483" y="20512697"/>
            <a:ext cx="12829987" cy="2421619"/>
          </a:xfrm>
        </p:spPr>
        <p:txBody>
          <a:bodyPr anchor="b"/>
          <a:lstStyle>
            <a:lvl1pPr algn="l">
              <a:defRPr sz="1369" b="1"/>
            </a:lvl1pPr>
          </a:lstStyle>
          <a:p>
            <a:r>
              <a:rPr lang="en-US"/>
              <a:t>Click to edit Master title style</a:t>
            </a:r>
            <a:endParaRPr lang="en-GB"/>
          </a:p>
        </p:txBody>
      </p:sp>
      <p:sp>
        <p:nvSpPr>
          <p:cNvPr id="3" name="Picture Placeholder 2"/>
          <p:cNvSpPr>
            <a:spLocks noGrp="1"/>
          </p:cNvSpPr>
          <p:nvPr>
            <p:ph type="pic" idx="1"/>
          </p:nvPr>
        </p:nvSpPr>
        <p:spPr>
          <a:xfrm>
            <a:off x="4191483" y="2618039"/>
            <a:ext cx="12829987" cy="17581940"/>
          </a:xfrm>
        </p:spPr>
        <p:txBody>
          <a:bodyPr/>
          <a:lstStyle>
            <a:lvl1pPr marL="0" indent="0">
              <a:buNone/>
              <a:defRPr sz="2191"/>
            </a:lvl1pPr>
            <a:lvl2pPr marL="312999" indent="0">
              <a:buNone/>
              <a:defRPr sz="1917"/>
            </a:lvl2pPr>
            <a:lvl3pPr marL="625998" indent="0">
              <a:buNone/>
              <a:defRPr sz="1643"/>
            </a:lvl3pPr>
            <a:lvl4pPr marL="938997" indent="0">
              <a:buNone/>
              <a:defRPr sz="1369"/>
            </a:lvl4pPr>
            <a:lvl5pPr marL="1251996" indent="0">
              <a:buNone/>
              <a:defRPr sz="1369"/>
            </a:lvl5pPr>
            <a:lvl6pPr marL="1564996" indent="0">
              <a:buNone/>
              <a:defRPr sz="1369"/>
            </a:lvl6pPr>
            <a:lvl7pPr marL="1877995" indent="0">
              <a:buNone/>
              <a:defRPr sz="1369"/>
            </a:lvl7pPr>
            <a:lvl8pPr marL="2190994" indent="0">
              <a:buNone/>
              <a:defRPr sz="1369"/>
            </a:lvl8pPr>
            <a:lvl9pPr marL="2503993" indent="0">
              <a:buNone/>
              <a:defRPr sz="1369"/>
            </a:lvl9pPr>
          </a:lstStyle>
          <a:p>
            <a:pPr lvl="0"/>
            <a:endParaRPr lang="en-GB" noProof="0"/>
          </a:p>
        </p:txBody>
      </p:sp>
      <p:sp>
        <p:nvSpPr>
          <p:cNvPr id="4" name="Text Placeholder 3"/>
          <p:cNvSpPr>
            <a:spLocks noGrp="1"/>
          </p:cNvSpPr>
          <p:nvPr>
            <p:ph type="body" sz="half" idx="2"/>
          </p:nvPr>
        </p:nvSpPr>
        <p:spPr>
          <a:xfrm>
            <a:off x="4191483" y="22934314"/>
            <a:ext cx="12829987" cy="3438597"/>
          </a:xfr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1958687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409730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55065" y="1133278"/>
            <a:ext cx="5138218" cy="2753332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37583" y="1133278"/>
            <a:ext cx="15326958" cy="275333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57869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67568" y="1133544"/>
            <a:ext cx="20426065" cy="1959518"/>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67713" y="4269497"/>
            <a:ext cx="3240029" cy="24393228"/>
          </a:xfrm>
          <a:prstGeom prst="rect">
            <a:avLst/>
          </a:prstGeo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798264" y="4269497"/>
            <a:ext cx="3240972" cy="24393228"/>
          </a:xfrm>
          <a:prstGeom prst="rect">
            <a:avLst/>
          </a:prstGeom>
        </p:spPr>
        <p:txBody>
          <a:bodyPr/>
          <a:lstStyle>
            <a:lvl1pPr>
              <a:defRPr sz="1917"/>
            </a:lvl1pPr>
            <a:lvl2pPr>
              <a:defRPr sz="1643"/>
            </a:lvl2pPr>
            <a:lvl3pPr>
              <a:defRPr sz="1369"/>
            </a:lvl3pPr>
            <a:lvl4pPr>
              <a:defRPr sz="1232"/>
            </a:lvl4pPr>
            <a:lvl5pPr>
              <a:defRPr sz="1232"/>
            </a:lvl5pPr>
            <a:lvl6pPr>
              <a:defRPr sz="1232"/>
            </a:lvl6pPr>
            <a:lvl7pPr>
              <a:defRPr sz="1232"/>
            </a:lvl7pPr>
            <a:lvl8pPr>
              <a:defRPr sz="1232"/>
            </a:lvl8pPr>
            <a:lvl9pPr>
              <a:defRPr sz="123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59180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25" y="1173335"/>
            <a:ext cx="19244979" cy="488459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1069323" y="6559307"/>
            <a:ext cx="9447570" cy="2734336"/>
          </a:xfrm>
          <a:prstGeom prst="rect">
            <a:avLst/>
          </a:prstGeo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4" name="Content Placeholder 3"/>
          <p:cNvSpPr>
            <a:spLocks noGrp="1"/>
          </p:cNvSpPr>
          <p:nvPr>
            <p:ph sz="half" idx="2"/>
          </p:nvPr>
        </p:nvSpPr>
        <p:spPr>
          <a:xfrm>
            <a:off x="1069323" y="9293644"/>
            <a:ext cx="9447570" cy="16882849"/>
          </a:xfrm>
          <a:prstGeom prst="rect">
            <a:avLst/>
          </a:prstGeo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10862961" y="6559307"/>
            <a:ext cx="9451342" cy="2734336"/>
          </a:xfrm>
          <a:prstGeom prst="rect">
            <a:avLst/>
          </a:prstGeom>
        </p:spPr>
        <p:txBody>
          <a:bodyPr anchor="b"/>
          <a:lstStyle>
            <a:lvl1pPr marL="0" indent="0">
              <a:buNone/>
              <a:defRPr sz="1643" b="1"/>
            </a:lvl1pPr>
            <a:lvl2pPr marL="312999" indent="0">
              <a:buNone/>
              <a:defRPr sz="1369" b="1"/>
            </a:lvl2pPr>
            <a:lvl3pPr marL="625998" indent="0">
              <a:buNone/>
              <a:defRPr sz="1232" b="1"/>
            </a:lvl3pPr>
            <a:lvl4pPr marL="938997" indent="0">
              <a:buNone/>
              <a:defRPr sz="1095" b="1"/>
            </a:lvl4pPr>
            <a:lvl5pPr marL="1251996" indent="0">
              <a:buNone/>
              <a:defRPr sz="1095" b="1"/>
            </a:lvl5pPr>
            <a:lvl6pPr marL="1564996" indent="0">
              <a:buNone/>
              <a:defRPr sz="1095" b="1"/>
            </a:lvl6pPr>
            <a:lvl7pPr marL="1877995" indent="0">
              <a:buNone/>
              <a:defRPr sz="1095" b="1"/>
            </a:lvl7pPr>
            <a:lvl8pPr marL="2190994" indent="0">
              <a:buNone/>
              <a:defRPr sz="1095" b="1"/>
            </a:lvl8pPr>
            <a:lvl9pPr marL="2503993" indent="0">
              <a:buNone/>
              <a:defRPr sz="1095" b="1"/>
            </a:lvl9pPr>
          </a:lstStyle>
          <a:p>
            <a:pPr lvl="0"/>
            <a:r>
              <a:rPr lang="en-US"/>
              <a:t>Click to edit Master text styles</a:t>
            </a:r>
          </a:p>
        </p:txBody>
      </p:sp>
      <p:sp>
        <p:nvSpPr>
          <p:cNvPr id="6" name="Content Placeholder 5"/>
          <p:cNvSpPr>
            <a:spLocks noGrp="1"/>
          </p:cNvSpPr>
          <p:nvPr>
            <p:ph sz="quarter" idx="4"/>
          </p:nvPr>
        </p:nvSpPr>
        <p:spPr>
          <a:xfrm>
            <a:off x="10862961" y="9293644"/>
            <a:ext cx="9451342" cy="16882849"/>
          </a:xfrm>
          <a:prstGeom prst="rect">
            <a:avLst/>
          </a:prstGeom>
        </p:spPr>
        <p:txBody>
          <a:bodyPr/>
          <a:lstStyle>
            <a:lvl1pPr>
              <a:defRPr sz="1643"/>
            </a:lvl1pPr>
            <a:lvl2pPr>
              <a:defRPr sz="1369"/>
            </a:lvl2pPr>
            <a:lvl3pPr>
              <a:defRPr sz="1232"/>
            </a:lvl3pPr>
            <a:lvl4pPr>
              <a:defRPr sz="1095"/>
            </a:lvl4pPr>
            <a:lvl5pPr>
              <a:defRPr sz="1095"/>
            </a:lvl5pPr>
            <a:lvl6pPr>
              <a:defRPr sz="1095"/>
            </a:lvl6pPr>
            <a:lvl7pPr>
              <a:defRPr sz="1095"/>
            </a:lvl7pPr>
            <a:lvl8pPr>
              <a:defRPr sz="1095"/>
            </a:lvl8pPr>
            <a:lvl9pPr>
              <a:defRPr sz="109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3318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67568" y="1133544"/>
            <a:ext cx="20426065" cy="1959518"/>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2143168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748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23" y="1166875"/>
            <a:ext cx="7034521" cy="4964707"/>
          </a:xfrm>
          <a:prstGeom prst="rect">
            <a:avLst/>
          </a:prstGeom>
        </p:spPr>
        <p:txBody>
          <a:bodyPr anchor="b"/>
          <a:lstStyle>
            <a:lvl1pPr algn="l">
              <a:defRPr sz="1369" b="1"/>
            </a:lvl1pPr>
          </a:lstStyle>
          <a:p>
            <a:r>
              <a:rPr lang="en-US"/>
              <a:t>Click to edit Master title style</a:t>
            </a:r>
            <a:endParaRPr lang="en-GB"/>
          </a:p>
        </p:txBody>
      </p:sp>
      <p:sp>
        <p:nvSpPr>
          <p:cNvPr id="3" name="Content Placeholder 2"/>
          <p:cNvSpPr>
            <a:spLocks noGrp="1"/>
          </p:cNvSpPr>
          <p:nvPr>
            <p:ph idx="1"/>
          </p:nvPr>
        </p:nvSpPr>
        <p:spPr>
          <a:xfrm>
            <a:off x="8360330" y="1166876"/>
            <a:ext cx="11953972" cy="25009617"/>
          </a:xfrm>
          <a:prstGeom prst="rect">
            <a:avLst/>
          </a:prstGeom>
        </p:spPr>
        <p:txBody>
          <a:bodyPr/>
          <a:lstStyle>
            <a:lvl1pPr>
              <a:defRPr sz="2191"/>
            </a:lvl1pPr>
            <a:lvl2pPr>
              <a:defRPr sz="1917"/>
            </a:lvl2pPr>
            <a:lvl3pPr>
              <a:defRPr sz="1643"/>
            </a:lvl3pPr>
            <a:lvl4pPr>
              <a:defRPr sz="1369"/>
            </a:lvl4pPr>
            <a:lvl5pPr>
              <a:defRPr sz="1369"/>
            </a:lvl5pPr>
            <a:lvl6pPr>
              <a:defRPr sz="1369"/>
            </a:lvl6pPr>
            <a:lvl7pPr>
              <a:defRPr sz="1369"/>
            </a:lvl7pPr>
            <a:lvl8pPr>
              <a:defRPr sz="1369"/>
            </a:lvl8pPr>
            <a:lvl9pPr>
              <a:defRPr sz="136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069323" y="6131583"/>
            <a:ext cx="7034521" cy="20044910"/>
          </a:xfrm>
          <a:prstGeom prst="rect">
            <a:avLst/>
          </a:prstGeo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3112369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483" y="20512697"/>
            <a:ext cx="12829987" cy="2421619"/>
          </a:xfrm>
          <a:prstGeom prst="rect">
            <a:avLst/>
          </a:prstGeom>
        </p:spPr>
        <p:txBody>
          <a:bodyPr anchor="b"/>
          <a:lstStyle>
            <a:lvl1pPr algn="l">
              <a:defRPr sz="1369" b="1"/>
            </a:lvl1pPr>
          </a:lstStyle>
          <a:p>
            <a:r>
              <a:rPr lang="en-US"/>
              <a:t>Click to edit Master title style</a:t>
            </a:r>
            <a:endParaRPr lang="en-GB"/>
          </a:p>
        </p:txBody>
      </p:sp>
      <p:sp>
        <p:nvSpPr>
          <p:cNvPr id="3" name="Picture Placeholder 2"/>
          <p:cNvSpPr>
            <a:spLocks noGrp="1"/>
          </p:cNvSpPr>
          <p:nvPr>
            <p:ph type="pic" idx="1"/>
          </p:nvPr>
        </p:nvSpPr>
        <p:spPr>
          <a:xfrm>
            <a:off x="4191483" y="2618039"/>
            <a:ext cx="12829987" cy="17581940"/>
          </a:xfrm>
          <a:prstGeom prst="rect">
            <a:avLst/>
          </a:prstGeom>
        </p:spPr>
        <p:txBody>
          <a:bodyPr/>
          <a:lstStyle>
            <a:lvl1pPr marL="0" indent="0">
              <a:buNone/>
              <a:defRPr sz="2191"/>
            </a:lvl1pPr>
            <a:lvl2pPr marL="312999" indent="0">
              <a:buNone/>
              <a:defRPr sz="1917"/>
            </a:lvl2pPr>
            <a:lvl3pPr marL="625998" indent="0">
              <a:buNone/>
              <a:defRPr sz="1643"/>
            </a:lvl3pPr>
            <a:lvl4pPr marL="938997" indent="0">
              <a:buNone/>
              <a:defRPr sz="1369"/>
            </a:lvl4pPr>
            <a:lvl5pPr marL="1251996" indent="0">
              <a:buNone/>
              <a:defRPr sz="1369"/>
            </a:lvl5pPr>
            <a:lvl6pPr marL="1564996" indent="0">
              <a:buNone/>
              <a:defRPr sz="1369"/>
            </a:lvl6pPr>
            <a:lvl7pPr marL="1877995" indent="0">
              <a:buNone/>
              <a:defRPr sz="1369"/>
            </a:lvl7pPr>
            <a:lvl8pPr marL="2190994" indent="0">
              <a:buNone/>
              <a:defRPr sz="1369"/>
            </a:lvl8pPr>
            <a:lvl9pPr marL="2503993" indent="0">
              <a:buNone/>
              <a:defRPr sz="1369"/>
            </a:lvl9pPr>
          </a:lstStyle>
          <a:p>
            <a:pPr lvl="0"/>
            <a:endParaRPr lang="en-GB" noProof="0"/>
          </a:p>
        </p:txBody>
      </p:sp>
      <p:sp>
        <p:nvSpPr>
          <p:cNvPr id="4" name="Text Placeholder 3"/>
          <p:cNvSpPr>
            <a:spLocks noGrp="1"/>
          </p:cNvSpPr>
          <p:nvPr>
            <p:ph type="body" sz="half" idx="2"/>
          </p:nvPr>
        </p:nvSpPr>
        <p:spPr>
          <a:xfrm>
            <a:off x="4191483" y="22934314"/>
            <a:ext cx="12829987" cy="3438597"/>
          </a:xfrm>
          <a:prstGeom prst="rect">
            <a:avLst/>
          </a:prstGeom>
        </p:spPr>
        <p:txBody>
          <a:bodyPr/>
          <a:lstStyle>
            <a:lvl1pPr marL="0" indent="0">
              <a:buNone/>
              <a:defRPr sz="958"/>
            </a:lvl1pPr>
            <a:lvl2pPr marL="312999" indent="0">
              <a:buNone/>
              <a:defRPr sz="822"/>
            </a:lvl2pPr>
            <a:lvl3pPr marL="625998" indent="0">
              <a:buNone/>
              <a:defRPr sz="685"/>
            </a:lvl3pPr>
            <a:lvl4pPr marL="938997" indent="0">
              <a:buNone/>
              <a:defRPr sz="616"/>
            </a:lvl4pPr>
            <a:lvl5pPr marL="1251996" indent="0">
              <a:buNone/>
              <a:defRPr sz="616"/>
            </a:lvl5pPr>
            <a:lvl6pPr marL="1564996" indent="0">
              <a:buNone/>
              <a:defRPr sz="616"/>
            </a:lvl6pPr>
            <a:lvl7pPr marL="1877995" indent="0">
              <a:buNone/>
              <a:defRPr sz="616"/>
            </a:lvl7pPr>
            <a:lvl8pPr marL="2190994" indent="0">
              <a:buNone/>
              <a:defRPr sz="616"/>
            </a:lvl8pPr>
            <a:lvl9pPr marL="2503993" indent="0">
              <a:buNone/>
              <a:defRPr sz="616"/>
            </a:lvl9pPr>
          </a:lstStyle>
          <a:p>
            <a:pPr lvl="0"/>
            <a:r>
              <a:rPr lang="en-US"/>
              <a:t>Click to edit Master text styles</a:t>
            </a:r>
          </a:p>
        </p:txBody>
      </p:sp>
    </p:spTree>
    <p:extLst>
      <p:ext uri="{BB962C8B-B14F-4D97-AF65-F5344CB8AC3E}">
        <p14:creationId xmlns:p14="http://schemas.microsoft.com/office/powerpoint/2010/main" val="2970235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36">
            <a:extLst>
              <a:ext uri="{FF2B5EF4-FFF2-40B4-BE49-F238E27FC236}">
                <a16:creationId xmlns:a16="http://schemas.microsoft.com/office/drawing/2014/main" id="{9099BF0F-9169-8296-2425-24B44B2D8BEB}"/>
              </a:ext>
            </a:extLst>
          </p:cNvPr>
          <p:cNvSpPr>
            <a:spLocks noChangeArrowheads="1"/>
          </p:cNvSpPr>
          <p:nvPr/>
        </p:nvSpPr>
        <p:spPr bwMode="auto">
          <a:xfrm>
            <a:off x="0" y="0"/>
            <a:ext cx="21383625" cy="3622339"/>
          </a:xfrm>
          <a:prstGeom prst="rect">
            <a:avLst/>
          </a:prstGeom>
          <a:solidFill>
            <a:srgbClr val="005C84"/>
          </a:solidFill>
          <a:ln>
            <a:solidFill>
              <a:srgbClr val="005C84"/>
            </a:solid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1030" name="Rectangle 25">
            <a:extLst>
              <a:ext uri="{FF2B5EF4-FFF2-40B4-BE49-F238E27FC236}">
                <a16:creationId xmlns:a16="http://schemas.microsoft.com/office/drawing/2014/main" id="{9884D26D-959A-ADA4-CD0B-A2EE6EFEBA65}"/>
              </a:ext>
            </a:extLst>
          </p:cNvPr>
          <p:cNvSpPr>
            <a:spLocks noChangeArrowheads="1"/>
          </p:cNvSpPr>
          <p:nvPr/>
        </p:nvSpPr>
        <p:spPr bwMode="auto">
          <a:xfrm>
            <a:off x="0" y="0"/>
            <a:ext cx="21383625" cy="29303663"/>
          </a:xfrm>
          <a:prstGeom prst="rect">
            <a:avLst/>
          </a:prstGeom>
          <a:no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grpSp>
        <p:nvGrpSpPr>
          <p:cNvPr id="5" name="Group 1">
            <a:extLst>
              <a:ext uri="{FF2B5EF4-FFF2-40B4-BE49-F238E27FC236}">
                <a16:creationId xmlns:a16="http://schemas.microsoft.com/office/drawing/2014/main" id="{1D33974C-DBA6-A787-6607-7C98AE82EC33}"/>
              </a:ext>
            </a:extLst>
          </p:cNvPr>
          <p:cNvGrpSpPr>
            <a:grpSpLocks/>
          </p:cNvGrpSpPr>
          <p:nvPr userDrawn="1"/>
        </p:nvGrpSpPr>
        <p:grpSpPr bwMode="auto">
          <a:xfrm>
            <a:off x="16909903" y="371569"/>
            <a:ext cx="4205861" cy="1464939"/>
            <a:chOff x="24271288" y="332498"/>
            <a:chExt cx="5954370" cy="2140400"/>
          </a:xfrm>
        </p:grpSpPr>
        <p:sp>
          <p:nvSpPr>
            <p:cNvPr id="6" name="TextBox 5">
              <a:extLst>
                <a:ext uri="{FF2B5EF4-FFF2-40B4-BE49-F238E27FC236}">
                  <a16:creationId xmlns:a16="http://schemas.microsoft.com/office/drawing/2014/main" id="{B2E1C4E3-517A-2B3B-5CFD-B9FC273D69A3}"/>
                </a:ext>
              </a:extLst>
            </p:cNvPr>
            <p:cNvSpPr txBox="1"/>
            <p:nvPr/>
          </p:nvSpPr>
          <p:spPr>
            <a:xfrm>
              <a:off x="26371429" y="344470"/>
              <a:ext cx="3716125" cy="2128428"/>
            </a:xfrm>
            <a:prstGeom prst="rect">
              <a:avLst/>
            </a:prstGeom>
            <a:noFill/>
          </p:spPr>
          <p:txBody>
            <a:bodyPr>
              <a:spAutoFit/>
            </a:bodyPr>
            <a:lstStyle/>
            <a:p>
              <a:pPr>
                <a:defRPr/>
              </a:pPr>
              <a:r>
                <a:rPr lang="en-GB" sz="1472" dirty="0">
                  <a:solidFill>
                    <a:schemeClr val="bg1"/>
                  </a:solidFill>
                  <a:latin typeface="Helvetica" pitchFamily="2" charset="0"/>
                </a:rPr>
                <a:t>International Conference on </a:t>
              </a:r>
            </a:p>
            <a:p>
              <a:pPr>
                <a:defRPr/>
              </a:pPr>
              <a:r>
                <a:rPr lang="en-GB" sz="3697" b="1" dirty="0">
                  <a:solidFill>
                    <a:schemeClr val="bg1"/>
                  </a:solidFill>
                  <a:latin typeface="Helvetica" pitchFamily="2" charset="0"/>
                </a:rPr>
                <a:t>EVOLVING CITIES</a:t>
              </a:r>
              <a:endParaRPr lang="en-GB" sz="753" b="1" dirty="0">
                <a:solidFill>
                  <a:schemeClr val="bg1"/>
                </a:solidFill>
                <a:latin typeface="Helvetica" pitchFamily="2" charset="0"/>
              </a:endParaRPr>
            </a:p>
          </p:txBody>
        </p:sp>
        <p:pic>
          <p:nvPicPr>
            <p:cNvPr id="7" name="Picture 66" descr="A picture containing shoji, building, fan, device&#10;&#10;Description automatically generated">
              <a:extLst>
                <a:ext uri="{FF2B5EF4-FFF2-40B4-BE49-F238E27FC236}">
                  <a16:creationId xmlns:a16="http://schemas.microsoft.com/office/drawing/2014/main" id="{B7EB0BDD-F9E2-F687-7752-903031EE9ED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271288" y="332498"/>
              <a:ext cx="2151032" cy="196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67">
              <a:extLst>
                <a:ext uri="{FF2B5EF4-FFF2-40B4-BE49-F238E27FC236}">
                  <a16:creationId xmlns:a16="http://schemas.microsoft.com/office/drawing/2014/main" id="{DD51FB5F-9B83-229D-D5C6-A3C99539FA6E}"/>
                </a:ext>
              </a:extLst>
            </p:cNvPr>
            <p:cNvSpPr txBox="1">
              <a:spLocks noChangeArrowheads="1"/>
            </p:cNvSpPr>
            <p:nvPr/>
          </p:nvSpPr>
          <p:spPr bwMode="auto">
            <a:xfrm>
              <a:off x="28785909" y="1714743"/>
              <a:ext cx="1439749" cy="565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Narrow" panose="020B0604020202020204" pitchFamily="34" charset="0"/>
                  <a:ea typeface="MS PGothic" panose="020B0600070205080204" pitchFamily="34" charset="-128"/>
                </a:defRPr>
              </a:lvl1pPr>
              <a:lvl2pPr marL="742950" indent="-285750">
                <a:defRPr sz="2400">
                  <a:solidFill>
                    <a:schemeClr val="tx1"/>
                  </a:solidFill>
                  <a:latin typeface="Arial Narrow" panose="020B0604020202020204" pitchFamily="34" charset="0"/>
                  <a:ea typeface="MS PGothic" panose="020B0600070205080204" pitchFamily="34" charset="-128"/>
                </a:defRPr>
              </a:lvl2pPr>
              <a:lvl3pPr marL="1143000" indent="-228600">
                <a:defRPr sz="2400">
                  <a:solidFill>
                    <a:schemeClr val="tx1"/>
                  </a:solidFill>
                  <a:latin typeface="Arial Narrow" panose="020B0604020202020204" pitchFamily="34" charset="0"/>
                  <a:ea typeface="MS PGothic" panose="020B0600070205080204" pitchFamily="34" charset="-128"/>
                </a:defRPr>
              </a:lvl3pPr>
              <a:lvl4pPr marL="1600200" indent="-228600">
                <a:defRPr sz="2400">
                  <a:solidFill>
                    <a:schemeClr val="tx1"/>
                  </a:solidFill>
                  <a:latin typeface="Arial Narrow" panose="020B0604020202020204" pitchFamily="34" charset="0"/>
                  <a:ea typeface="MS PGothic" panose="020B0600070205080204" pitchFamily="34" charset="-128"/>
                </a:defRPr>
              </a:lvl4pPr>
              <a:lvl5pPr marL="2057400" indent="-22860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r>
                <a:rPr lang="en-GB" altLang="en-US" sz="958">
                  <a:solidFill>
                    <a:schemeClr val="bg1"/>
                  </a:solidFill>
                  <a:latin typeface="Helvetica" pitchFamily="2" charset="0"/>
                </a:rPr>
                <a:t>University of Southampton</a:t>
              </a:r>
            </a:p>
          </p:txBody>
        </p:sp>
        <p:sp>
          <p:nvSpPr>
            <p:cNvPr id="9" name="TextBox 68">
              <a:extLst>
                <a:ext uri="{FF2B5EF4-FFF2-40B4-BE49-F238E27FC236}">
                  <a16:creationId xmlns:a16="http://schemas.microsoft.com/office/drawing/2014/main" id="{7847D423-B370-436E-F387-DA40382AC884}"/>
                </a:ext>
              </a:extLst>
            </p:cNvPr>
            <p:cNvSpPr txBox="1">
              <a:spLocks noChangeArrowheads="1"/>
            </p:cNvSpPr>
            <p:nvPr/>
          </p:nvSpPr>
          <p:spPr bwMode="auto">
            <a:xfrm>
              <a:off x="28785879" y="1513180"/>
              <a:ext cx="1209607" cy="565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Narrow" panose="020B0604020202020204" pitchFamily="34" charset="0"/>
                  <a:ea typeface="MS PGothic" panose="020B0600070205080204" pitchFamily="34" charset="-128"/>
                </a:defRPr>
              </a:lvl1pPr>
              <a:lvl2pPr marL="742950" indent="-285750">
                <a:defRPr sz="2400">
                  <a:solidFill>
                    <a:schemeClr val="tx1"/>
                  </a:solidFill>
                  <a:latin typeface="Arial Narrow" panose="020B0604020202020204" pitchFamily="34" charset="0"/>
                  <a:ea typeface="MS PGothic" panose="020B0600070205080204" pitchFamily="34" charset="-128"/>
                </a:defRPr>
              </a:lvl2pPr>
              <a:lvl3pPr marL="1143000" indent="-228600">
                <a:defRPr sz="2400">
                  <a:solidFill>
                    <a:schemeClr val="tx1"/>
                  </a:solidFill>
                  <a:latin typeface="Arial Narrow" panose="020B0604020202020204" pitchFamily="34" charset="0"/>
                  <a:ea typeface="MS PGothic" panose="020B0600070205080204" pitchFamily="34" charset="-128"/>
                </a:defRPr>
              </a:lvl3pPr>
              <a:lvl4pPr marL="1600200" indent="-228600">
                <a:defRPr sz="2400">
                  <a:solidFill>
                    <a:schemeClr val="tx1"/>
                  </a:solidFill>
                  <a:latin typeface="Arial Narrow" panose="020B0604020202020204" pitchFamily="34" charset="0"/>
                  <a:ea typeface="MS PGothic" panose="020B0600070205080204" pitchFamily="34" charset="-128"/>
                </a:defRPr>
              </a:lvl4pPr>
              <a:lvl5pPr marL="2057400" indent="-22860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r>
                <a:rPr lang="en-GB" altLang="en-US" sz="958" b="1" dirty="0">
                  <a:solidFill>
                    <a:schemeClr val="bg1"/>
                  </a:solidFill>
                  <a:latin typeface="Helvetica" pitchFamily="2" charset="0"/>
                </a:rPr>
                <a:t>SEPT. 12-14</a:t>
              </a:r>
            </a:p>
          </p:txBody>
        </p:sp>
      </p:grpSp>
      <p:sp>
        <p:nvSpPr>
          <p:cNvPr id="10" name="Rectangle 36">
            <a:extLst>
              <a:ext uri="{FF2B5EF4-FFF2-40B4-BE49-F238E27FC236}">
                <a16:creationId xmlns:a16="http://schemas.microsoft.com/office/drawing/2014/main" id="{575A7F95-42D7-EFF7-2AAD-AB61CA86465B}"/>
              </a:ext>
            </a:extLst>
          </p:cNvPr>
          <p:cNvSpPr>
            <a:spLocks noChangeArrowheads="1"/>
          </p:cNvSpPr>
          <p:nvPr userDrawn="1"/>
        </p:nvSpPr>
        <p:spPr bwMode="auto">
          <a:xfrm>
            <a:off x="0" y="27100619"/>
            <a:ext cx="21383625" cy="2211238"/>
          </a:xfrm>
          <a:prstGeom prst="rect">
            <a:avLst/>
          </a:prstGeom>
          <a:solidFill>
            <a:srgbClr val="005C84"/>
          </a:solidFill>
          <a:ln>
            <a:solidFill>
              <a:srgbClr val="005C84"/>
            </a:solid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512971" rtl="0" eaLnBrk="0" fontAlgn="base" hangingPunct="0">
        <a:spcBef>
          <a:spcPct val="0"/>
        </a:spcBef>
        <a:spcAft>
          <a:spcPct val="0"/>
        </a:spcAft>
        <a:defRPr sz="4929">
          <a:solidFill>
            <a:srgbClr val="FFFFFF"/>
          </a:solidFill>
          <a:latin typeface="+mj-lt"/>
          <a:ea typeface="MS PGothic" pitchFamily="34" charset="-128"/>
          <a:cs typeface="MS PGothic" charset="0"/>
        </a:defRPr>
      </a:lvl1pPr>
      <a:lvl2pPr algn="ctr" defTabSz="512971" rtl="0" eaLnBrk="0" fontAlgn="base" hangingPunct="0">
        <a:spcBef>
          <a:spcPct val="0"/>
        </a:spcBef>
        <a:spcAft>
          <a:spcPct val="0"/>
        </a:spcAft>
        <a:defRPr sz="4929">
          <a:solidFill>
            <a:srgbClr val="FFFFFF"/>
          </a:solidFill>
          <a:latin typeface="Arial Black" charset="0"/>
          <a:ea typeface="MS PGothic" pitchFamily="34" charset="-128"/>
          <a:cs typeface="MS PGothic" charset="0"/>
        </a:defRPr>
      </a:lvl2pPr>
      <a:lvl3pPr algn="ctr" defTabSz="512971" rtl="0" eaLnBrk="0" fontAlgn="base" hangingPunct="0">
        <a:spcBef>
          <a:spcPct val="0"/>
        </a:spcBef>
        <a:spcAft>
          <a:spcPct val="0"/>
        </a:spcAft>
        <a:defRPr sz="4929">
          <a:solidFill>
            <a:srgbClr val="FFFFFF"/>
          </a:solidFill>
          <a:latin typeface="Arial Black" charset="0"/>
          <a:ea typeface="MS PGothic" pitchFamily="34" charset="-128"/>
          <a:cs typeface="MS PGothic" charset="0"/>
        </a:defRPr>
      </a:lvl3pPr>
      <a:lvl4pPr algn="ctr" defTabSz="512971" rtl="0" eaLnBrk="0" fontAlgn="base" hangingPunct="0">
        <a:spcBef>
          <a:spcPct val="0"/>
        </a:spcBef>
        <a:spcAft>
          <a:spcPct val="0"/>
        </a:spcAft>
        <a:defRPr sz="4929">
          <a:solidFill>
            <a:srgbClr val="FFFFFF"/>
          </a:solidFill>
          <a:latin typeface="Arial Black" charset="0"/>
          <a:ea typeface="MS PGothic" pitchFamily="34" charset="-128"/>
          <a:cs typeface="MS PGothic" charset="0"/>
        </a:defRPr>
      </a:lvl4pPr>
      <a:lvl5pPr algn="ctr" defTabSz="512971" rtl="0" eaLnBrk="0" fontAlgn="base" hangingPunct="0">
        <a:spcBef>
          <a:spcPct val="0"/>
        </a:spcBef>
        <a:spcAft>
          <a:spcPct val="0"/>
        </a:spcAft>
        <a:defRPr sz="4929">
          <a:solidFill>
            <a:srgbClr val="FFFFFF"/>
          </a:solidFill>
          <a:latin typeface="Arial Black" charset="0"/>
          <a:ea typeface="MS PGothic" pitchFamily="34" charset="-128"/>
          <a:cs typeface="MS PGothic" charset="0"/>
        </a:defRPr>
      </a:lvl5pPr>
      <a:lvl6pPr marL="312999" algn="ctr" defTabSz="512971" rtl="0" fontAlgn="base">
        <a:spcBef>
          <a:spcPct val="0"/>
        </a:spcBef>
        <a:spcAft>
          <a:spcPct val="0"/>
        </a:spcAft>
        <a:defRPr sz="4929">
          <a:solidFill>
            <a:schemeClr val="tx2"/>
          </a:solidFill>
          <a:latin typeface="Arial Black" charset="0"/>
        </a:defRPr>
      </a:lvl6pPr>
      <a:lvl7pPr marL="625998" algn="ctr" defTabSz="512971" rtl="0" fontAlgn="base">
        <a:spcBef>
          <a:spcPct val="0"/>
        </a:spcBef>
        <a:spcAft>
          <a:spcPct val="0"/>
        </a:spcAft>
        <a:defRPr sz="4929">
          <a:solidFill>
            <a:schemeClr val="tx2"/>
          </a:solidFill>
          <a:latin typeface="Arial Black" charset="0"/>
        </a:defRPr>
      </a:lvl7pPr>
      <a:lvl8pPr marL="938997" algn="ctr" defTabSz="512971" rtl="0" fontAlgn="base">
        <a:spcBef>
          <a:spcPct val="0"/>
        </a:spcBef>
        <a:spcAft>
          <a:spcPct val="0"/>
        </a:spcAft>
        <a:defRPr sz="4929">
          <a:solidFill>
            <a:schemeClr val="tx2"/>
          </a:solidFill>
          <a:latin typeface="Arial Black" charset="0"/>
        </a:defRPr>
      </a:lvl8pPr>
      <a:lvl9pPr marL="1251996" algn="ctr" defTabSz="512971" rtl="0" fontAlgn="base">
        <a:spcBef>
          <a:spcPct val="0"/>
        </a:spcBef>
        <a:spcAft>
          <a:spcPct val="0"/>
        </a:spcAft>
        <a:defRPr sz="4929">
          <a:solidFill>
            <a:schemeClr val="tx2"/>
          </a:solidFill>
          <a:latin typeface="Arial Black" charset="0"/>
        </a:defRPr>
      </a:lvl9pPr>
    </p:titleStyle>
    <p:bodyStyle>
      <a:lvl1pPr marL="192364" indent="-192364"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1pPr>
      <a:lvl2pPr marL="415159" indent="-158673"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2pPr>
      <a:lvl3pPr marL="642301" indent="-129330" algn="l" defTabSz="512971" rtl="0" eaLnBrk="0" fontAlgn="base" hangingPunct="0">
        <a:spcBef>
          <a:spcPct val="20000"/>
        </a:spcBef>
        <a:spcAft>
          <a:spcPct val="0"/>
        </a:spcAft>
        <a:buChar char="•"/>
        <a:defRPr sz="1369">
          <a:solidFill>
            <a:schemeClr val="tx1"/>
          </a:solidFill>
          <a:latin typeface="+mn-lt"/>
          <a:ea typeface="MS PGothic" pitchFamily="34" charset="-128"/>
          <a:cs typeface="MS PGothic" charset="0"/>
        </a:defRPr>
      </a:lvl3pPr>
      <a:lvl4pPr marL="898786"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4pPr>
      <a:lvl5pPr marL="1155271"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5pPr>
      <a:lvl6pPr marL="1468271" indent="-128243" algn="l" defTabSz="512971" rtl="0" fontAlgn="base">
        <a:spcBef>
          <a:spcPct val="20000"/>
        </a:spcBef>
        <a:spcAft>
          <a:spcPct val="0"/>
        </a:spcAft>
        <a:buChar char="»"/>
        <a:defRPr sz="1095">
          <a:solidFill>
            <a:schemeClr val="tx1"/>
          </a:solidFill>
          <a:latin typeface="+mn-lt"/>
          <a:ea typeface="ＭＳ Ｐゴシック" charset="-128"/>
        </a:defRPr>
      </a:lvl6pPr>
      <a:lvl7pPr marL="1781270" indent="-128243" algn="l" defTabSz="512971" rtl="0" fontAlgn="base">
        <a:spcBef>
          <a:spcPct val="20000"/>
        </a:spcBef>
        <a:spcAft>
          <a:spcPct val="0"/>
        </a:spcAft>
        <a:buChar char="»"/>
        <a:defRPr sz="1095">
          <a:solidFill>
            <a:schemeClr val="tx1"/>
          </a:solidFill>
          <a:latin typeface="+mn-lt"/>
          <a:ea typeface="ＭＳ Ｐゴシック" charset="-128"/>
        </a:defRPr>
      </a:lvl7pPr>
      <a:lvl8pPr marL="2094269" indent="-128243" algn="l" defTabSz="512971" rtl="0" fontAlgn="base">
        <a:spcBef>
          <a:spcPct val="20000"/>
        </a:spcBef>
        <a:spcAft>
          <a:spcPct val="0"/>
        </a:spcAft>
        <a:buChar char="»"/>
        <a:defRPr sz="1095">
          <a:solidFill>
            <a:schemeClr val="tx1"/>
          </a:solidFill>
          <a:latin typeface="+mn-lt"/>
          <a:ea typeface="ＭＳ Ｐゴシック" charset="-128"/>
        </a:defRPr>
      </a:lvl8pPr>
      <a:lvl9pPr marL="2407268" indent="-128243" algn="l" defTabSz="512971" rtl="0" fontAlgn="base">
        <a:spcBef>
          <a:spcPct val="20000"/>
        </a:spcBef>
        <a:spcAft>
          <a:spcPct val="0"/>
        </a:spcAft>
        <a:buChar char="»"/>
        <a:defRPr sz="1095">
          <a:solidFill>
            <a:schemeClr val="tx1"/>
          </a:solidFill>
          <a:latin typeface="+mn-lt"/>
          <a:ea typeface="ＭＳ Ｐゴシック" charset="-128"/>
        </a:defRPr>
      </a:lvl9pPr>
    </p:bodyStyle>
    <p:otherStyle>
      <a:defPPr>
        <a:defRPr lang="en-GB"/>
      </a:defPPr>
      <a:lvl1pPr marL="0" algn="l" defTabSz="312999" rtl="0" eaLnBrk="1" latinLnBrk="0" hangingPunct="1">
        <a:defRPr sz="1232" kern="1200">
          <a:solidFill>
            <a:schemeClr val="tx1"/>
          </a:solidFill>
          <a:latin typeface="+mn-lt"/>
          <a:ea typeface="+mn-ea"/>
          <a:cs typeface="+mn-cs"/>
        </a:defRPr>
      </a:lvl1pPr>
      <a:lvl2pPr marL="312999" algn="l" defTabSz="312999" rtl="0" eaLnBrk="1" latinLnBrk="0" hangingPunct="1">
        <a:defRPr sz="1232" kern="1200">
          <a:solidFill>
            <a:schemeClr val="tx1"/>
          </a:solidFill>
          <a:latin typeface="+mn-lt"/>
          <a:ea typeface="+mn-ea"/>
          <a:cs typeface="+mn-cs"/>
        </a:defRPr>
      </a:lvl2pPr>
      <a:lvl3pPr marL="625998" algn="l" defTabSz="312999" rtl="0" eaLnBrk="1" latinLnBrk="0" hangingPunct="1">
        <a:defRPr sz="1232" kern="1200">
          <a:solidFill>
            <a:schemeClr val="tx1"/>
          </a:solidFill>
          <a:latin typeface="+mn-lt"/>
          <a:ea typeface="+mn-ea"/>
          <a:cs typeface="+mn-cs"/>
        </a:defRPr>
      </a:lvl3pPr>
      <a:lvl4pPr marL="938997" algn="l" defTabSz="312999" rtl="0" eaLnBrk="1" latinLnBrk="0" hangingPunct="1">
        <a:defRPr sz="1232" kern="1200">
          <a:solidFill>
            <a:schemeClr val="tx1"/>
          </a:solidFill>
          <a:latin typeface="+mn-lt"/>
          <a:ea typeface="+mn-ea"/>
          <a:cs typeface="+mn-cs"/>
        </a:defRPr>
      </a:lvl4pPr>
      <a:lvl5pPr marL="1251996" algn="l" defTabSz="312999" rtl="0" eaLnBrk="1" latinLnBrk="0" hangingPunct="1">
        <a:defRPr sz="1232" kern="1200">
          <a:solidFill>
            <a:schemeClr val="tx1"/>
          </a:solidFill>
          <a:latin typeface="+mn-lt"/>
          <a:ea typeface="+mn-ea"/>
          <a:cs typeface="+mn-cs"/>
        </a:defRPr>
      </a:lvl5pPr>
      <a:lvl6pPr marL="1564996" algn="l" defTabSz="312999" rtl="0" eaLnBrk="1" latinLnBrk="0" hangingPunct="1">
        <a:defRPr sz="1232" kern="1200">
          <a:solidFill>
            <a:schemeClr val="tx1"/>
          </a:solidFill>
          <a:latin typeface="+mn-lt"/>
          <a:ea typeface="+mn-ea"/>
          <a:cs typeface="+mn-cs"/>
        </a:defRPr>
      </a:lvl6pPr>
      <a:lvl7pPr marL="1877995" algn="l" defTabSz="312999" rtl="0" eaLnBrk="1" latinLnBrk="0" hangingPunct="1">
        <a:defRPr sz="1232" kern="1200">
          <a:solidFill>
            <a:schemeClr val="tx1"/>
          </a:solidFill>
          <a:latin typeface="+mn-lt"/>
          <a:ea typeface="+mn-ea"/>
          <a:cs typeface="+mn-cs"/>
        </a:defRPr>
      </a:lvl7pPr>
      <a:lvl8pPr marL="2190994" algn="l" defTabSz="312999" rtl="0" eaLnBrk="1" latinLnBrk="0" hangingPunct="1">
        <a:defRPr sz="1232" kern="1200">
          <a:solidFill>
            <a:schemeClr val="tx1"/>
          </a:solidFill>
          <a:latin typeface="+mn-lt"/>
          <a:ea typeface="+mn-ea"/>
          <a:cs typeface="+mn-cs"/>
        </a:defRPr>
      </a:lvl8pPr>
      <a:lvl9pPr marL="2503993" algn="l" defTabSz="312999" rtl="0" eaLnBrk="1" latinLnBrk="0" hangingPunct="1">
        <a:defRPr sz="123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EF0F8"/>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D400ECF-A033-AAD8-21D7-0BC747C6E5DA}"/>
              </a:ext>
            </a:extLst>
          </p:cNvPr>
          <p:cNvSpPr>
            <a:spLocks noChangeArrowheads="1"/>
          </p:cNvSpPr>
          <p:nvPr/>
        </p:nvSpPr>
        <p:spPr bwMode="auto">
          <a:xfrm>
            <a:off x="0" y="0"/>
            <a:ext cx="21383625" cy="3747321"/>
          </a:xfrm>
          <a:prstGeom prst="rect">
            <a:avLst/>
          </a:prstGeom>
          <a:solidFill>
            <a:srgbClr val="CF613D"/>
          </a:solid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2051" name="Rectangle 3">
            <a:extLst>
              <a:ext uri="{FF2B5EF4-FFF2-40B4-BE49-F238E27FC236}">
                <a16:creationId xmlns:a16="http://schemas.microsoft.com/office/drawing/2014/main" id="{B398ABB2-F426-E76D-2404-5A81EE18D3B2}"/>
              </a:ext>
            </a:extLst>
          </p:cNvPr>
          <p:cNvSpPr>
            <a:spLocks noChangeArrowheads="1"/>
          </p:cNvSpPr>
          <p:nvPr/>
        </p:nvSpPr>
        <p:spPr bwMode="auto">
          <a:xfrm>
            <a:off x="456355" y="4277685"/>
            <a:ext cx="4859558" cy="24389107"/>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2052" name="Rectangle 6">
            <a:extLst>
              <a:ext uri="{FF2B5EF4-FFF2-40B4-BE49-F238E27FC236}">
                <a16:creationId xmlns:a16="http://schemas.microsoft.com/office/drawing/2014/main" id="{E06DD0B0-A3EE-5BB5-D6B7-245291708F3F}"/>
              </a:ext>
            </a:extLst>
          </p:cNvPr>
          <p:cNvSpPr>
            <a:spLocks noGrp="1" noChangeArrowheads="1"/>
          </p:cNvSpPr>
          <p:nvPr>
            <p:ph type="title"/>
          </p:nvPr>
        </p:nvSpPr>
        <p:spPr bwMode="auto">
          <a:xfrm>
            <a:off x="467568" y="1133544"/>
            <a:ext cx="20426065" cy="195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857" tIns="37421" rIns="74857" bIns="37421" numCol="1" anchor="ctr" anchorCtr="0" compatLnSpc="1">
            <a:prstTxWarp prst="textNoShape">
              <a:avLst/>
            </a:prstTxWarp>
          </a:bodyPr>
          <a:lstStyle/>
          <a:p>
            <a:pPr lvl="0"/>
            <a:r>
              <a:rPr lang="en-US" altLang="fr-FR"/>
              <a:t>Click to edit Master title style</a:t>
            </a:r>
          </a:p>
        </p:txBody>
      </p:sp>
      <p:sp>
        <p:nvSpPr>
          <p:cNvPr id="2053" name="Rectangle 7">
            <a:extLst>
              <a:ext uri="{FF2B5EF4-FFF2-40B4-BE49-F238E27FC236}">
                <a16:creationId xmlns:a16="http://schemas.microsoft.com/office/drawing/2014/main" id="{090B5464-7C11-D9B4-26E3-161837490662}"/>
              </a:ext>
            </a:extLst>
          </p:cNvPr>
          <p:cNvSpPr>
            <a:spLocks noGrp="1" noChangeArrowheads="1"/>
          </p:cNvSpPr>
          <p:nvPr>
            <p:ph type="body" idx="1"/>
          </p:nvPr>
        </p:nvSpPr>
        <p:spPr bwMode="auto">
          <a:xfrm>
            <a:off x="456355" y="4288553"/>
            <a:ext cx="4859558" cy="24389107"/>
          </a:xfrm>
          <a:prstGeom prst="rect">
            <a:avLst/>
          </a:prstGeom>
          <a:noFill/>
          <a:ln w="9525">
            <a:solidFill>
              <a:srgbClr val="5A7352"/>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374346" tIns="374346" rIns="374346" bIns="374346" numCol="1" anchor="t" anchorCtr="0" compatLnSpc="1">
            <a:prstTxWarp prst="textNoShape">
              <a:avLst/>
            </a:prstTxWarp>
          </a:bodyPr>
          <a:lstStyle/>
          <a:p>
            <a:pPr lvl="0"/>
            <a:r>
              <a:rPr lang="en-US" altLang="fr-FR"/>
              <a:t>Click to edit Master text styles</a:t>
            </a:r>
          </a:p>
          <a:p>
            <a:pPr lvl="1"/>
            <a:r>
              <a:rPr lang="en-US" altLang="fr-FR"/>
              <a:t>Second level</a:t>
            </a:r>
          </a:p>
        </p:txBody>
      </p:sp>
      <p:sp>
        <p:nvSpPr>
          <p:cNvPr id="2054" name="Rectangle 8">
            <a:extLst>
              <a:ext uri="{FF2B5EF4-FFF2-40B4-BE49-F238E27FC236}">
                <a16:creationId xmlns:a16="http://schemas.microsoft.com/office/drawing/2014/main" id="{3BC9F321-E002-AE3B-49F9-F547B2230DDE}"/>
              </a:ext>
            </a:extLst>
          </p:cNvPr>
          <p:cNvSpPr>
            <a:spLocks noChangeArrowheads="1"/>
          </p:cNvSpPr>
          <p:nvPr/>
        </p:nvSpPr>
        <p:spPr bwMode="auto">
          <a:xfrm>
            <a:off x="0" y="0"/>
            <a:ext cx="21383625" cy="29303663"/>
          </a:xfrm>
          <a:prstGeom prst="rect">
            <a:avLst/>
          </a:prstGeom>
          <a:no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2055" name="Rectangle 9">
            <a:extLst>
              <a:ext uri="{FF2B5EF4-FFF2-40B4-BE49-F238E27FC236}">
                <a16:creationId xmlns:a16="http://schemas.microsoft.com/office/drawing/2014/main" id="{6E864CF5-2C94-E82D-0DC4-553B9FD93051}"/>
              </a:ext>
            </a:extLst>
          </p:cNvPr>
          <p:cNvSpPr>
            <a:spLocks noChangeArrowheads="1"/>
          </p:cNvSpPr>
          <p:nvPr/>
        </p:nvSpPr>
        <p:spPr bwMode="auto">
          <a:xfrm>
            <a:off x="5598472" y="4277685"/>
            <a:ext cx="10116043" cy="24389107"/>
          </a:xfrm>
          <a:prstGeom prst="rect">
            <a:avLst/>
          </a:prstGeom>
          <a:solidFill>
            <a:schemeClr val="bg2"/>
          </a:solidFill>
          <a:ln w="9525">
            <a:solidFill>
              <a:srgbClr val="5A7352"/>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2056" name="Rectangle 11">
            <a:extLst>
              <a:ext uri="{FF2B5EF4-FFF2-40B4-BE49-F238E27FC236}">
                <a16:creationId xmlns:a16="http://schemas.microsoft.com/office/drawing/2014/main" id="{DD4B2B16-2E39-104D-FD15-2267A76C7F4A}"/>
              </a:ext>
            </a:extLst>
          </p:cNvPr>
          <p:cNvSpPr>
            <a:spLocks noChangeArrowheads="1"/>
          </p:cNvSpPr>
          <p:nvPr/>
        </p:nvSpPr>
        <p:spPr bwMode="auto">
          <a:xfrm>
            <a:off x="16030711" y="4277685"/>
            <a:ext cx="4862921" cy="24389107"/>
          </a:xfrm>
          <a:prstGeom prst="rect">
            <a:avLst/>
          </a:prstGeom>
          <a:solidFill>
            <a:schemeClr val="bg2"/>
          </a:solidFill>
          <a:ln w="9525">
            <a:solidFill>
              <a:srgbClr val="5A7352"/>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2057" name="Text Box 14">
            <a:extLst>
              <a:ext uri="{FF2B5EF4-FFF2-40B4-BE49-F238E27FC236}">
                <a16:creationId xmlns:a16="http://schemas.microsoft.com/office/drawing/2014/main" id="{6F2BC393-ABDC-6866-F161-4BBCE72DA5E7}"/>
              </a:ext>
            </a:extLst>
          </p:cNvPr>
          <p:cNvSpPr txBox="1">
            <a:spLocks noChangeArrowheads="1"/>
          </p:cNvSpPr>
          <p:nvPr userDrawn="1"/>
        </p:nvSpPr>
        <p:spPr bwMode="auto">
          <a:xfrm>
            <a:off x="456355" y="28931974"/>
            <a:ext cx="2336714" cy="108870"/>
          </a:xfrm>
          <a:prstGeom prst="rect">
            <a:avLst/>
          </a:prstGeom>
          <a:noFill/>
          <a:ln>
            <a:noFill/>
          </a:ln>
        </p:spPr>
        <p:txBody>
          <a:bodyPr lIns="51247" tIns="25619" rIns="51247" bIns="25619">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548" b="1">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512971" rtl="0" eaLnBrk="0" fontAlgn="base" hangingPunct="0">
        <a:spcBef>
          <a:spcPct val="0"/>
        </a:spcBef>
        <a:spcAft>
          <a:spcPct val="0"/>
        </a:spcAft>
        <a:defRPr sz="4861">
          <a:solidFill>
            <a:schemeClr val="bg1"/>
          </a:solidFill>
          <a:latin typeface="+mj-lt"/>
          <a:ea typeface="MS PGothic" pitchFamily="34" charset="-128"/>
          <a:cs typeface="MS PGothic" charset="0"/>
        </a:defRPr>
      </a:lvl1pPr>
      <a:lvl2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2pPr>
      <a:lvl3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3pPr>
      <a:lvl4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4pPr>
      <a:lvl5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5pPr>
      <a:lvl6pPr marL="312999" algn="ctr" defTabSz="512971" rtl="0" fontAlgn="base">
        <a:spcBef>
          <a:spcPct val="0"/>
        </a:spcBef>
        <a:spcAft>
          <a:spcPct val="0"/>
        </a:spcAft>
        <a:defRPr sz="4861">
          <a:solidFill>
            <a:schemeClr val="tx2"/>
          </a:solidFill>
          <a:latin typeface="Arial Black" charset="0"/>
        </a:defRPr>
      </a:lvl6pPr>
      <a:lvl7pPr marL="625998" algn="ctr" defTabSz="512971" rtl="0" fontAlgn="base">
        <a:spcBef>
          <a:spcPct val="0"/>
        </a:spcBef>
        <a:spcAft>
          <a:spcPct val="0"/>
        </a:spcAft>
        <a:defRPr sz="4861">
          <a:solidFill>
            <a:schemeClr val="tx2"/>
          </a:solidFill>
          <a:latin typeface="Arial Black" charset="0"/>
        </a:defRPr>
      </a:lvl7pPr>
      <a:lvl8pPr marL="938997" algn="ctr" defTabSz="512971" rtl="0" fontAlgn="base">
        <a:spcBef>
          <a:spcPct val="0"/>
        </a:spcBef>
        <a:spcAft>
          <a:spcPct val="0"/>
        </a:spcAft>
        <a:defRPr sz="4861">
          <a:solidFill>
            <a:schemeClr val="tx2"/>
          </a:solidFill>
          <a:latin typeface="Arial Black" charset="0"/>
        </a:defRPr>
      </a:lvl8pPr>
      <a:lvl9pPr marL="1251996" algn="ctr" defTabSz="512971" rtl="0" fontAlgn="base">
        <a:spcBef>
          <a:spcPct val="0"/>
        </a:spcBef>
        <a:spcAft>
          <a:spcPct val="0"/>
        </a:spcAft>
        <a:defRPr sz="4861">
          <a:solidFill>
            <a:schemeClr val="tx2"/>
          </a:solidFill>
          <a:latin typeface="Arial Black" charset="0"/>
        </a:defRPr>
      </a:lvl9pPr>
    </p:titleStyle>
    <p:bodyStyle>
      <a:lvl1pPr marL="192364" indent="-192364"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1pPr>
      <a:lvl2pPr marL="415159" indent="-158673"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2pPr>
      <a:lvl3pPr marL="642301" indent="-129330" algn="l" defTabSz="512971" rtl="0" eaLnBrk="0" fontAlgn="base" hangingPunct="0">
        <a:spcBef>
          <a:spcPct val="20000"/>
        </a:spcBef>
        <a:spcAft>
          <a:spcPct val="0"/>
        </a:spcAft>
        <a:buChar char="•"/>
        <a:defRPr sz="1369">
          <a:solidFill>
            <a:schemeClr val="tx1"/>
          </a:solidFill>
          <a:latin typeface="+mn-lt"/>
          <a:ea typeface="MS PGothic" pitchFamily="34" charset="-128"/>
          <a:cs typeface="MS PGothic" charset="0"/>
        </a:defRPr>
      </a:lvl3pPr>
      <a:lvl4pPr marL="898786"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4pPr>
      <a:lvl5pPr marL="1155271"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5pPr>
      <a:lvl6pPr marL="1468271" indent="-128243" algn="l" defTabSz="512971" rtl="0" fontAlgn="base">
        <a:spcBef>
          <a:spcPct val="20000"/>
        </a:spcBef>
        <a:spcAft>
          <a:spcPct val="0"/>
        </a:spcAft>
        <a:buChar char="»"/>
        <a:defRPr sz="1095">
          <a:solidFill>
            <a:schemeClr val="tx1"/>
          </a:solidFill>
          <a:latin typeface="+mn-lt"/>
          <a:ea typeface="ＭＳ Ｐゴシック" charset="-128"/>
        </a:defRPr>
      </a:lvl6pPr>
      <a:lvl7pPr marL="1781270" indent="-128243" algn="l" defTabSz="512971" rtl="0" fontAlgn="base">
        <a:spcBef>
          <a:spcPct val="20000"/>
        </a:spcBef>
        <a:spcAft>
          <a:spcPct val="0"/>
        </a:spcAft>
        <a:buChar char="»"/>
        <a:defRPr sz="1095">
          <a:solidFill>
            <a:schemeClr val="tx1"/>
          </a:solidFill>
          <a:latin typeface="+mn-lt"/>
          <a:ea typeface="ＭＳ Ｐゴシック" charset="-128"/>
        </a:defRPr>
      </a:lvl7pPr>
      <a:lvl8pPr marL="2094269" indent="-128243" algn="l" defTabSz="512971" rtl="0" fontAlgn="base">
        <a:spcBef>
          <a:spcPct val="20000"/>
        </a:spcBef>
        <a:spcAft>
          <a:spcPct val="0"/>
        </a:spcAft>
        <a:buChar char="»"/>
        <a:defRPr sz="1095">
          <a:solidFill>
            <a:schemeClr val="tx1"/>
          </a:solidFill>
          <a:latin typeface="+mn-lt"/>
          <a:ea typeface="ＭＳ Ｐゴシック" charset="-128"/>
        </a:defRPr>
      </a:lvl8pPr>
      <a:lvl9pPr marL="2407268" indent="-128243" algn="l" defTabSz="512971" rtl="0" fontAlgn="base">
        <a:spcBef>
          <a:spcPct val="20000"/>
        </a:spcBef>
        <a:spcAft>
          <a:spcPct val="0"/>
        </a:spcAft>
        <a:buChar char="»"/>
        <a:defRPr sz="1095">
          <a:solidFill>
            <a:schemeClr val="tx1"/>
          </a:solidFill>
          <a:latin typeface="+mn-lt"/>
          <a:ea typeface="ＭＳ Ｐゴシック" charset="-128"/>
        </a:defRPr>
      </a:lvl9pPr>
    </p:bodyStyle>
    <p:otherStyle>
      <a:defPPr>
        <a:defRPr lang="en-GB"/>
      </a:defPPr>
      <a:lvl1pPr marL="0" algn="l" defTabSz="312999" rtl="0" eaLnBrk="1" latinLnBrk="0" hangingPunct="1">
        <a:defRPr sz="1232" kern="1200">
          <a:solidFill>
            <a:schemeClr val="tx1"/>
          </a:solidFill>
          <a:latin typeface="+mn-lt"/>
          <a:ea typeface="+mn-ea"/>
          <a:cs typeface="+mn-cs"/>
        </a:defRPr>
      </a:lvl1pPr>
      <a:lvl2pPr marL="312999" algn="l" defTabSz="312999" rtl="0" eaLnBrk="1" latinLnBrk="0" hangingPunct="1">
        <a:defRPr sz="1232" kern="1200">
          <a:solidFill>
            <a:schemeClr val="tx1"/>
          </a:solidFill>
          <a:latin typeface="+mn-lt"/>
          <a:ea typeface="+mn-ea"/>
          <a:cs typeface="+mn-cs"/>
        </a:defRPr>
      </a:lvl2pPr>
      <a:lvl3pPr marL="625998" algn="l" defTabSz="312999" rtl="0" eaLnBrk="1" latinLnBrk="0" hangingPunct="1">
        <a:defRPr sz="1232" kern="1200">
          <a:solidFill>
            <a:schemeClr val="tx1"/>
          </a:solidFill>
          <a:latin typeface="+mn-lt"/>
          <a:ea typeface="+mn-ea"/>
          <a:cs typeface="+mn-cs"/>
        </a:defRPr>
      </a:lvl3pPr>
      <a:lvl4pPr marL="938997" algn="l" defTabSz="312999" rtl="0" eaLnBrk="1" latinLnBrk="0" hangingPunct="1">
        <a:defRPr sz="1232" kern="1200">
          <a:solidFill>
            <a:schemeClr val="tx1"/>
          </a:solidFill>
          <a:latin typeface="+mn-lt"/>
          <a:ea typeface="+mn-ea"/>
          <a:cs typeface="+mn-cs"/>
        </a:defRPr>
      </a:lvl4pPr>
      <a:lvl5pPr marL="1251996" algn="l" defTabSz="312999" rtl="0" eaLnBrk="1" latinLnBrk="0" hangingPunct="1">
        <a:defRPr sz="1232" kern="1200">
          <a:solidFill>
            <a:schemeClr val="tx1"/>
          </a:solidFill>
          <a:latin typeface="+mn-lt"/>
          <a:ea typeface="+mn-ea"/>
          <a:cs typeface="+mn-cs"/>
        </a:defRPr>
      </a:lvl5pPr>
      <a:lvl6pPr marL="1564996" algn="l" defTabSz="312999" rtl="0" eaLnBrk="1" latinLnBrk="0" hangingPunct="1">
        <a:defRPr sz="1232" kern="1200">
          <a:solidFill>
            <a:schemeClr val="tx1"/>
          </a:solidFill>
          <a:latin typeface="+mn-lt"/>
          <a:ea typeface="+mn-ea"/>
          <a:cs typeface="+mn-cs"/>
        </a:defRPr>
      </a:lvl6pPr>
      <a:lvl7pPr marL="1877995" algn="l" defTabSz="312999" rtl="0" eaLnBrk="1" latinLnBrk="0" hangingPunct="1">
        <a:defRPr sz="1232" kern="1200">
          <a:solidFill>
            <a:schemeClr val="tx1"/>
          </a:solidFill>
          <a:latin typeface="+mn-lt"/>
          <a:ea typeface="+mn-ea"/>
          <a:cs typeface="+mn-cs"/>
        </a:defRPr>
      </a:lvl7pPr>
      <a:lvl8pPr marL="2190994" algn="l" defTabSz="312999" rtl="0" eaLnBrk="1" latinLnBrk="0" hangingPunct="1">
        <a:defRPr sz="1232" kern="1200">
          <a:solidFill>
            <a:schemeClr val="tx1"/>
          </a:solidFill>
          <a:latin typeface="+mn-lt"/>
          <a:ea typeface="+mn-ea"/>
          <a:cs typeface="+mn-cs"/>
        </a:defRPr>
      </a:lvl8pPr>
      <a:lvl9pPr marL="2503993" algn="l" defTabSz="312999" rtl="0" eaLnBrk="1" latinLnBrk="0" hangingPunct="1">
        <a:defRPr sz="123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CEF0F8"/>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A9BAAA84-7E75-1547-FB79-A83277C13B98}"/>
              </a:ext>
            </a:extLst>
          </p:cNvPr>
          <p:cNvSpPr>
            <a:spLocks noChangeArrowheads="1"/>
          </p:cNvSpPr>
          <p:nvPr/>
        </p:nvSpPr>
        <p:spPr bwMode="auto">
          <a:xfrm>
            <a:off x="0" y="0"/>
            <a:ext cx="21383625" cy="3747321"/>
          </a:xfrm>
          <a:prstGeom prst="rect">
            <a:avLst/>
          </a:prstGeom>
          <a:solidFill>
            <a:schemeClr val="tx1"/>
          </a:solid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3075" name="Rectangle 3">
            <a:extLst>
              <a:ext uri="{FF2B5EF4-FFF2-40B4-BE49-F238E27FC236}">
                <a16:creationId xmlns:a16="http://schemas.microsoft.com/office/drawing/2014/main" id="{7620E51C-12C3-D0C9-3D72-69942BA7676E}"/>
              </a:ext>
            </a:extLst>
          </p:cNvPr>
          <p:cNvSpPr>
            <a:spLocks noChangeArrowheads="1"/>
          </p:cNvSpPr>
          <p:nvPr/>
        </p:nvSpPr>
        <p:spPr bwMode="auto">
          <a:xfrm>
            <a:off x="337501" y="4277685"/>
            <a:ext cx="20641348" cy="24389107"/>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3076" name="Rectangle 6">
            <a:extLst>
              <a:ext uri="{FF2B5EF4-FFF2-40B4-BE49-F238E27FC236}">
                <a16:creationId xmlns:a16="http://schemas.microsoft.com/office/drawing/2014/main" id="{B78E1DB6-4C34-A948-4425-FB4904F154E3}"/>
              </a:ext>
            </a:extLst>
          </p:cNvPr>
          <p:cNvSpPr>
            <a:spLocks noGrp="1" noChangeArrowheads="1"/>
          </p:cNvSpPr>
          <p:nvPr>
            <p:ph type="title"/>
          </p:nvPr>
        </p:nvSpPr>
        <p:spPr bwMode="auto">
          <a:xfrm>
            <a:off x="467568" y="1133544"/>
            <a:ext cx="20426065" cy="195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857" tIns="37421" rIns="74857" bIns="37421" numCol="1" anchor="ctr" anchorCtr="0" compatLnSpc="1">
            <a:prstTxWarp prst="textNoShape">
              <a:avLst/>
            </a:prstTxWarp>
          </a:bodyPr>
          <a:lstStyle/>
          <a:p>
            <a:pPr lvl="0"/>
            <a:r>
              <a:rPr lang="en-US" altLang="fr-FR"/>
              <a:t>Click to edit Master title style</a:t>
            </a:r>
          </a:p>
        </p:txBody>
      </p:sp>
      <p:sp>
        <p:nvSpPr>
          <p:cNvPr id="3077" name="Rectangle 7">
            <a:extLst>
              <a:ext uri="{FF2B5EF4-FFF2-40B4-BE49-F238E27FC236}">
                <a16:creationId xmlns:a16="http://schemas.microsoft.com/office/drawing/2014/main" id="{B40A1A9B-24A5-79A9-1321-745F89B98743}"/>
              </a:ext>
            </a:extLst>
          </p:cNvPr>
          <p:cNvSpPr>
            <a:spLocks noGrp="1" noChangeArrowheads="1"/>
          </p:cNvSpPr>
          <p:nvPr>
            <p:ph type="body" idx="1"/>
          </p:nvPr>
        </p:nvSpPr>
        <p:spPr bwMode="auto">
          <a:xfrm>
            <a:off x="337501" y="4277685"/>
            <a:ext cx="20556132" cy="2438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74346" tIns="374346" rIns="374346" bIns="374346" numCol="1" anchor="t" anchorCtr="0" compatLnSpc="1">
            <a:prstTxWarp prst="textNoShape">
              <a:avLst/>
            </a:prstTxWarp>
          </a:bodyPr>
          <a:lstStyle/>
          <a:p>
            <a:pPr lvl="0"/>
            <a:r>
              <a:rPr lang="en-US" altLang="fr-FR"/>
              <a:t>Click to edit Master text styles</a:t>
            </a:r>
          </a:p>
          <a:p>
            <a:pPr lvl="1"/>
            <a:r>
              <a:rPr lang="en-US" altLang="fr-FR"/>
              <a:t>Second level</a:t>
            </a:r>
          </a:p>
        </p:txBody>
      </p:sp>
      <p:sp>
        <p:nvSpPr>
          <p:cNvPr id="3078" name="Rectangle 8">
            <a:extLst>
              <a:ext uri="{FF2B5EF4-FFF2-40B4-BE49-F238E27FC236}">
                <a16:creationId xmlns:a16="http://schemas.microsoft.com/office/drawing/2014/main" id="{84D8F54F-5B77-CF69-A8EF-2C23E9754869}"/>
              </a:ext>
            </a:extLst>
          </p:cNvPr>
          <p:cNvSpPr>
            <a:spLocks noChangeArrowheads="1"/>
          </p:cNvSpPr>
          <p:nvPr/>
        </p:nvSpPr>
        <p:spPr bwMode="auto">
          <a:xfrm>
            <a:off x="0" y="0"/>
            <a:ext cx="21383625" cy="29303663"/>
          </a:xfrm>
          <a:prstGeom prst="rect">
            <a:avLst/>
          </a:prstGeom>
          <a:noFill/>
          <a:ln>
            <a:noFill/>
          </a:ln>
        </p:spPr>
        <p:txBody>
          <a:bodyPr wrap="none" anchor="ctr"/>
          <a:lstStyle>
            <a:lvl1pPr eaLnBrk="0" hangingPunct="0">
              <a:defRPr sz="2400">
                <a:solidFill>
                  <a:schemeClr val="tx1"/>
                </a:solidFill>
                <a:latin typeface="Arial Narrow" panose="020B0604020202020204" pitchFamily="34" charset="0"/>
                <a:ea typeface="MS PGothic" panose="020B0600070205080204" pitchFamily="34" charset="-128"/>
              </a:defRPr>
            </a:lvl1pPr>
            <a:lvl2pPr marL="742950" indent="-285750" eaLnBrk="0" hangingPunct="0">
              <a:defRPr sz="2400">
                <a:solidFill>
                  <a:schemeClr val="tx1"/>
                </a:solidFill>
                <a:latin typeface="Arial Narrow" panose="020B0604020202020204" pitchFamily="34" charset="0"/>
                <a:ea typeface="MS PGothic" panose="020B0600070205080204" pitchFamily="34" charset="-128"/>
              </a:defRPr>
            </a:lvl2pPr>
            <a:lvl3pPr marL="1143000" indent="-228600" eaLnBrk="0" hangingPunct="0">
              <a:defRPr sz="2400">
                <a:solidFill>
                  <a:schemeClr val="tx1"/>
                </a:solidFill>
                <a:latin typeface="Arial Narrow" panose="020B0604020202020204" pitchFamily="34" charset="0"/>
                <a:ea typeface="MS PGothic" panose="020B0600070205080204" pitchFamily="34" charset="-128"/>
              </a:defRPr>
            </a:lvl3pPr>
            <a:lvl4pPr marL="1600200" indent="-228600" eaLnBrk="0" hangingPunct="0">
              <a:defRPr sz="2400">
                <a:solidFill>
                  <a:schemeClr val="tx1"/>
                </a:solidFill>
                <a:latin typeface="Arial Narrow" panose="020B0604020202020204" pitchFamily="34" charset="0"/>
                <a:ea typeface="MS PGothic" panose="020B0600070205080204" pitchFamily="34" charset="-128"/>
              </a:defRPr>
            </a:lvl4pPr>
            <a:lvl5pPr marL="2057400" indent="-228600" eaLnBrk="0" hangingPunct="0">
              <a:defRPr sz="24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Narrow" panose="020B0604020202020204" pitchFamily="34" charset="0"/>
                <a:ea typeface="MS PGothic" panose="020B0600070205080204" pitchFamily="34" charset="-128"/>
              </a:defRPr>
            </a:lvl9pPr>
          </a:lstStyle>
          <a:p>
            <a:pPr eaLnBrk="1" hangingPunct="1">
              <a:defRPr/>
            </a:pPr>
            <a:endParaRPr lang="en-GB" altLang="fr-FR" sz="1643"/>
          </a:p>
        </p:txBody>
      </p:sp>
      <p:sp>
        <p:nvSpPr>
          <p:cNvPr id="3079" name="Text Box 14">
            <a:extLst>
              <a:ext uri="{FF2B5EF4-FFF2-40B4-BE49-F238E27FC236}">
                <a16:creationId xmlns:a16="http://schemas.microsoft.com/office/drawing/2014/main" id="{792180F6-C4FC-1299-7837-57CF4D2829E4}"/>
              </a:ext>
            </a:extLst>
          </p:cNvPr>
          <p:cNvSpPr txBox="1">
            <a:spLocks noChangeArrowheads="1"/>
          </p:cNvSpPr>
          <p:nvPr userDrawn="1"/>
        </p:nvSpPr>
        <p:spPr bwMode="auto">
          <a:xfrm>
            <a:off x="337501" y="28921106"/>
            <a:ext cx="2336714" cy="108870"/>
          </a:xfrm>
          <a:prstGeom prst="rect">
            <a:avLst/>
          </a:prstGeom>
          <a:noFill/>
          <a:ln>
            <a:noFill/>
          </a:ln>
        </p:spPr>
        <p:txBody>
          <a:bodyPr lIns="51247" tIns="25619" rIns="51247" bIns="25619">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548" b="1">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512971" rtl="0" eaLnBrk="0" fontAlgn="base" hangingPunct="0">
        <a:spcBef>
          <a:spcPct val="0"/>
        </a:spcBef>
        <a:spcAft>
          <a:spcPct val="0"/>
        </a:spcAft>
        <a:defRPr sz="4861">
          <a:solidFill>
            <a:schemeClr val="bg1"/>
          </a:solidFill>
          <a:latin typeface="+mj-lt"/>
          <a:ea typeface="MS PGothic" pitchFamily="34" charset="-128"/>
          <a:cs typeface="MS PGothic" charset="0"/>
        </a:defRPr>
      </a:lvl1pPr>
      <a:lvl2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2pPr>
      <a:lvl3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3pPr>
      <a:lvl4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4pPr>
      <a:lvl5pPr algn="ctr" defTabSz="512971" rtl="0" eaLnBrk="0" fontAlgn="base" hangingPunct="0">
        <a:spcBef>
          <a:spcPct val="0"/>
        </a:spcBef>
        <a:spcAft>
          <a:spcPct val="0"/>
        </a:spcAft>
        <a:defRPr sz="4861">
          <a:solidFill>
            <a:schemeClr val="bg1"/>
          </a:solidFill>
          <a:latin typeface="Arial Black" charset="0"/>
          <a:ea typeface="MS PGothic" pitchFamily="34" charset="-128"/>
          <a:cs typeface="MS PGothic" charset="0"/>
        </a:defRPr>
      </a:lvl5pPr>
      <a:lvl6pPr marL="312999" algn="ctr" defTabSz="512971" rtl="0" fontAlgn="base">
        <a:spcBef>
          <a:spcPct val="0"/>
        </a:spcBef>
        <a:spcAft>
          <a:spcPct val="0"/>
        </a:spcAft>
        <a:defRPr sz="4861">
          <a:solidFill>
            <a:schemeClr val="tx2"/>
          </a:solidFill>
          <a:latin typeface="Arial Black" charset="0"/>
        </a:defRPr>
      </a:lvl6pPr>
      <a:lvl7pPr marL="625998" algn="ctr" defTabSz="512971" rtl="0" fontAlgn="base">
        <a:spcBef>
          <a:spcPct val="0"/>
        </a:spcBef>
        <a:spcAft>
          <a:spcPct val="0"/>
        </a:spcAft>
        <a:defRPr sz="4861">
          <a:solidFill>
            <a:schemeClr val="tx2"/>
          </a:solidFill>
          <a:latin typeface="Arial Black" charset="0"/>
        </a:defRPr>
      </a:lvl7pPr>
      <a:lvl8pPr marL="938997" algn="ctr" defTabSz="512971" rtl="0" fontAlgn="base">
        <a:spcBef>
          <a:spcPct val="0"/>
        </a:spcBef>
        <a:spcAft>
          <a:spcPct val="0"/>
        </a:spcAft>
        <a:defRPr sz="4861">
          <a:solidFill>
            <a:schemeClr val="tx2"/>
          </a:solidFill>
          <a:latin typeface="Arial Black" charset="0"/>
        </a:defRPr>
      </a:lvl8pPr>
      <a:lvl9pPr marL="1251996" algn="ctr" defTabSz="512971" rtl="0" fontAlgn="base">
        <a:spcBef>
          <a:spcPct val="0"/>
        </a:spcBef>
        <a:spcAft>
          <a:spcPct val="0"/>
        </a:spcAft>
        <a:defRPr sz="4861">
          <a:solidFill>
            <a:schemeClr val="tx2"/>
          </a:solidFill>
          <a:latin typeface="Arial Black" charset="0"/>
        </a:defRPr>
      </a:lvl9pPr>
    </p:titleStyle>
    <p:bodyStyle>
      <a:lvl1pPr marL="192364" indent="-192364"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1pPr>
      <a:lvl2pPr marL="415159" indent="-158673" algn="l" defTabSz="512971" rtl="0" eaLnBrk="0" fontAlgn="base" hangingPunct="0">
        <a:spcBef>
          <a:spcPct val="20000"/>
        </a:spcBef>
        <a:spcAft>
          <a:spcPct val="0"/>
        </a:spcAft>
        <a:buChar char="–"/>
        <a:defRPr sz="1643">
          <a:solidFill>
            <a:schemeClr val="tx2"/>
          </a:solidFill>
          <a:latin typeface="+mn-lt"/>
          <a:ea typeface="MS PGothic" pitchFamily="34" charset="-128"/>
          <a:cs typeface="MS PGothic" charset="0"/>
        </a:defRPr>
      </a:lvl2pPr>
      <a:lvl3pPr marL="642301" indent="-129330" algn="l" defTabSz="512971" rtl="0" eaLnBrk="0" fontAlgn="base" hangingPunct="0">
        <a:spcBef>
          <a:spcPct val="20000"/>
        </a:spcBef>
        <a:spcAft>
          <a:spcPct val="0"/>
        </a:spcAft>
        <a:buChar char="•"/>
        <a:defRPr sz="1369">
          <a:solidFill>
            <a:schemeClr val="tx1"/>
          </a:solidFill>
          <a:latin typeface="+mn-lt"/>
          <a:ea typeface="MS PGothic" pitchFamily="34" charset="-128"/>
          <a:cs typeface="MS PGothic" charset="0"/>
        </a:defRPr>
      </a:lvl3pPr>
      <a:lvl4pPr marL="898786"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4pPr>
      <a:lvl5pPr marL="1155271" indent="-128243" algn="l" defTabSz="512971" rtl="0" eaLnBrk="0" fontAlgn="base" hangingPunct="0">
        <a:spcBef>
          <a:spcPct val="20000"/>
        </a:spcBef>
        <a:spcAft>
          <a:spcPct val="0"/>
        </a:spcAft>
        <a:buChar char="»"/>
        <a:defRPr sz="1095">
          <a:solidFill>
            <a:schemeClr val="tx1"/>
          </a:solidFill>
          <a:latin typeface="+mn-lt"/>
          <a:ea typeface="MS PGothic" pitchFamily="34" charset="-128"/>
          <a:cs typeface="MS PGothic" charset="0"/>
        </a:defRPr>
      </a:lvl5pPr>
      <a:lvl6pPr marL="1468271" indent="-128243" algn="l" defTabSz="512971" rtl="0" fontAlgn="base">
        <a:spcBef>
          <a:spcPct val="20000"/>
        </a:spcBef>
        <a:spcAft>
          <a:spcPct val="0"/>
        </a:spcAft>
        <a:buChar char="»"/>
        <a:defRPr sz="1095">
          <a:solidFill>
            <a:schemeClr val="tx1"/>
          </a:solidFill>
          <a:latin typeface="+mn-lt"/>
          <a:ea typeface="ＭＳ Ｐゴシック" charset="-128"/>
        </a:defRPr>
      </a:lvl6pPr>
      <a:lvl7pPr marL="1781270" indent="-128243" algn="l" defTabSz="512971" rtl="0" fontAlgn="base">
        <a:spcBef>
          <a:spcPct val="20000"/>
        </a:spcBef>
        <a:spcAft>
          <a:spcPct val="0"/>
        </a:spcAft>
        <a:buChar char="»"/>
        <a:defRPr sz="1095">
          <a:solidFill>
            <a:schemeClr val="tx1"/>
          </a:solidFill>
          <a:latin typeface="+mn-lt"/>
          <a:ea typeface="ＭＳ Ｐゴシック" charset="-128"/>
        </a:defRPr>
      </a:lvl7pPr>
      <a:lvl8pPr marL="2094269" indent="-128243" algn="l" defTabSz="512971" rtl="0" fontAlgn="base">
        <a:spcBef>
          <a:spcPct val="20000"/>
        </a:spcBef>
        <a:spcAft>
          <a:spcPct val="0"/>
        </a:spcAft>
        <a:buChar char="»"/>
        <a:defRPr sz="1095">
          <a:solidFill>
            <a:schemeClr val="tx1"/>
          </a:solidFill>
          <a:latin typeface="+mn-lt"/>
          <a:ea typeface="ＭＳ Ｐゴシック" charset="-128"/>
        </a:defRPr>
      </a:lvl8pPr>
      <a:lvl9pPr marL="2407268" indent="-128243" algn="l" defTabSz="512971" rtl="0" fontAlgn="base">
        <a:spcBef>
          <a:spcPct val="20000"/>
        </a:spcBef>
        <a:spcAft>
          <a:spcPct val="0"/>
        </a:spcAft>
        <a:buChar char="»"/>
        <a:defRPr sz="1095">
          <a:solidFill>
            <a:schemeClr val="tx1"/>
          </a:solidFill>
          <a:latin typeface="+mn-lt"/>
          <a:ea typeface="ＭＳ Ｐゴシック" charset="-128"/>
        </a:defRPr>
      </a:lvl9pPr>
    </p:bodyStyle>
    <p:otherStyle>
      <a:defPPr>
        <a:defRPr lang="en-GB"/>
      </a:defPPr>
      <a:lvl1pPr marL="0" algn="l" defTabSz="312999" rtl="0" eaLnBrk="1" latinLnBrk="0" hangingPunct="1">
        <a:defRPr sz="1232" kern="1200">
          <a:solidFill>
            <a:schemeClr val="tx1"/>
          </a:solidFill>
          <a:latin typeface="+mn-lt"/>
          <a:ea typeface="+mn-ea"/>
          <a:cs typeface="+mn-cs"/>
        </a:defRPr>
      </a:lvl1pPr>
      <a:lvl2pPr marL="312999" algn="l" defTabSz="312999" rtl="0" eaLnBrk="1" latinLnBrk="0" hangingPunct="1">
        <a:defRPr sz="1232" kern="1200">
          <a:solidFill>
            <a:schemeClr val="tx1"/>
          </a:solidFill>
          <a:latin typeface="+mn-lt"/>
          <a:ea typeface="+mn-ea"/>
          <a:cs typeface="+mn-cs"/>
        </a:defRPr>
      </a:lvl2pPr>
      <a:lvl3pPr marL="625998" algn="l" defTabSz="312999" rtl="0" eaLnBrk="1" latinLnBrk="0" hangingPunct="1">
        <a:defRPr sz="1232" kern="1200">
          <a:solidFill>
            <a:schemeClr val="tx1"/>
          </a:solidFill>
          <a:latin typeface="+mn-lt"/>
          <a:ea typeface="+mn-ea"/>
          <a:cs typeface="+mn-cs"/>
        </a:defRPr>
      </a:lvl3pPr>
      <a:lvl4pPr marL="938997" algn="l" defTabSz="312999" rtl="0" eaLnBrk="1" latinLnBrk="0" hangingPunct="1">
        <a:defRPr sz="1232" kern="1200">
          <a:solidFill>
            <a:schemeClr val="tx1"/>
          </a:solidFill>
          <a:latin typeface="+mn-lt"/>
          <a:ea typeface="+mn-ea"/>
          <a:cs typeface="+mn-cs"/>
        </a:defRPr>
      </a:lvl4pPr>
      <a:lvl5pPr marL="1251996" algn="l" defTabSz="312999" rtl="0" eaLnBrk="1" latinLnBrk="0" hangingPunct="1">
        <a:defRPr sz="1232" kern="1200">
          <a:solidFill>
            <a:schemeClr val="tx1"/>
          </a:solidFill>
          <a:latin typeface="+mn-lt"/>
          <a:ea typeface="+mn-ea"/>
          <a:cs typeface="+mn-cs"/>
        </a:defRPr>
      </a:lvl5pPr>
      <a:lvl6pPr marL="1564996" algn="l" defTabSz="312999" rtl="0" eaLnBrk="1" latinLnBrk="0" hangingPunct="1">
        <a:defRPr sz="1232" kern="1200">
          <a:solidFill>
            <a:schemeClr val="tx1"/>
          </a:solidFill>
          <a:latin typeface="+mn-lt"/>
          <a:ea typeface="+mn-ea"/>
          <a:cs typeface="+mn-cs"/>
        </a:defRPr>
      </a:lvl6pPr>
      <a:lvl7pPr marL="1877995" algn="l" defTabSz="312999" rtl="0" eaLnBrk="1" latinLnBrk="0" hangingPunct="1">
        <a:defRPr sz="1232" kern="1200">
          <a:solidFill>
            <a:schemeClr val="tx1"/>
          </a:solidFill>
          <a:latin typeface="+mn-lt"/>
          <a:ea typeface="+mn-ea"/>
          <a:cs typeface="+mn-cs"/>
        </a:defRPr>
      </a:lvl7pPr>
      <a:lvl8pPr marL="2190994" algn="l" defTabSz="312999" rtl="0" eaLnBrk="1" latinLnBrk="0" hangingPunct="1">
        <a:defRPr sz="1232" kern="1200">
          <a:solidFill>
            <a:schemeClr val="tx1"/>
          </a:solidFill>
          <a:latin typeface="+mn-lt"/>
          <a:ea typeface="+mn-ea"/>
          <a:cs typeface="+mn-cs"/>
        </a:defRPr>
      </a:lvl8pPr>
      <a:lvl9pPr marL="2503993" algn="l" defTabSz="312999" rtl="0" eaLnBrk="1" latinLnBrk="0" hangingPunct="1">
        <a:defRPr sz="123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a:extLst>
              <a:ext uri="{FF2B5EF4-FFF2-40B4-BE49-F238E27FC236}">
                <a16:creationId xmlns:a16="http://schemas.microsoft.com/office/drawing/2014/main" id="{4E6852FA-BD9E-2D18-2842-F1A040FDB7FB}"/>
              </a:ext>
            </a:extLst>
          </p:cNvPr>
          <p:cNvSpPr>
            <a:spLocks noGrp="1" noChangeArrowheads="1"/>
          </p:cNvSpPr>
          <p:nvPr>
            <p:ph type="title" idx="4294967295"/>
          </p:nvPr>
        </p:nvSpPr>
        <p:spPr bwMode="auto">
          <a:xfrm>
            <a:off x="572248" y="291148"/>
            <a:ext cx="14898217" cy="3128018"/>
          </a:xfrm>
          <a:prstGeom prst="rect">
            <a:avLst/>
          </a:prstGeom>
          <a:noFill/>
          <a:ln>
            <a:noFill/>
            <a:prstDash/>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51234" tIns="25613" rIns="51234" bIns="25613" numCol="1" spcCol="0" rtlCol="0" fromWordArt="0" anchor="t" anchorCtr="0" forceAA="0" compatLnSpc="1">
            <a:prstTxWarp prst="textNoShape">
              <a:avLst/>
            </a:prstTxWarp>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marL="0" marR="0" lvl="0" indent="0" algn="l" defTabSz="749300" rtl="0" eaLnBrk="1" fontAlgn="base" latinLnBrk="0" hangingPunct="1">
              <a:lnSpc>
                <a:spcPct val="100000"/>
              </a:lnSpc>
              <a:spcBef>
                <a:spcPts val="0"/>
              </a:spcBef>
              <a:spcAft>
                <a:spcPct val="0"/>
              </a:spcAft>
              <a:buClrTx/>
              <a:buSzTx/>
              <a:buFontTx/>
              <a:buNone/>
              <a:tabLst/>
              <a:defRPr/>
            </a:pPr>
            <a:r>
              <a:rPr kumimoji="0" lang="en-US" altLang="fr-FR" sz="4929" b="0" i="0" u="none" strike="noStrike" kern="1200" cap="none" spc="0" normalizeH="0" baseline="0" noProof="0" dirty="0">
                <a:ln>
                  <a:noFill/>
                </a:ln>
                <a:solidFill>
                  <a:schemeClr val="bg1"/>
                </a:solidFill>
                <a:effectLst/>
                <a:uLnTx/>
                <a:uFillTx/>
                <a:latin typeface="Arial Black" panose="020B0604020202020204" pitchFamily="34" charset="0"/>
                <a:ea typeface="MS PGothic" panose="020B0600070205080204" pitchFamily="34" charset="-128"/>
                <a:cs typeface="+mn-cs"/>
              </a:rPr>
              <a:t>The Effectiveness of GP Exercise Referral on Population Physical Activity Levels: A Systematic Review</a:t>
            </a:r>
          </a:p>
          <a:p>
            <a:pPr marL="0" marR="0" lvl="0" indent="0" algn="l" defTabSz="749300" rtl="0" eaLnBrk="0" fontAlgn="base" latinLnBrk="0" hangingPunct="0">
              <a:lnSpc>
                <a:spcPct val="100000"/>
              </a:lnSpc>
              <a:spcBef>
                <a:spcPct val="0"/>
              </a:spcBef>
              <a:spcAft>
                <a:spcPct val="0"/>
              </a:spcAft>
              <a:buClrTx/>
              <a:buSzTx/>
              <a:buFontTx/>
              <a:buNone/>
              <a:tabLst/>
              <a:defRPr/>
            </a:pPr>
            <a:r>
              <a:rPr kumimoji="0" lang="en-US" altLang="fr-FR" sz="3012" b="1" i="0" u="none" strike="noStrike" kern="1200" cap="none" spc="0" normalizeH="0" baseline="0" noProof="0" dirty="0">
                <a:ln>
                  <a:noFill/>
                </a:ln>
                <a:solidFill>
                  <a:schemeClr val="bg1"/>
                </a:solidFill>
                <a:effectLst/>
                <a:uLnTx/>
                <a:uFillTx/>
                <a:latin typeface="Arial" panose="020B0604020202020204" pitchFamily="34" charset="0"/>
                <a:ea typeface="MS PGothic" panose="020B0600070205080204" pitchFamily="34" charset="-128"/>
                <a:cs typeface="+mn-cs"/>
              </a:rPr>
              <a:t>Callum McDonald - </a:t>
            </a:r>
            <a:r>
              <a:rPr kumimoji="0" lang="en-GB" altLang="fr-FR" sz="3012" b="1" i="0" u="none" strike="noStrike" kern="1200" cap="none" spc="0" normalizeH="0" baseline="0" noProof="0" dirty="0">
                <a:ln>
                  <a:noFill/>
                </a:ln>
                <a:solidFill>
                  <a:schemeClr val="bg1"/>
                </a:solidFill>
                <a:effectLst/>
                <a:uLnTx/>
                <a:uFillTx/>
                <a:latin typeface="Arial" panose="020B0604020202020204" pitchFamily="34" charset="0"/>
                <a:ea typeface="MS PGothic" panose="020B0600070205080204" pitchFamily="34" charset="-128"/>
                <a:cs typeface="+mn-cs"/>
              </a:rPr>
              <a:t>NIHR Academy New Medical Schools Intern (ICATO, EHU)</a:t>
            </a:r>
            <a:br>
              <a:rPr kumimoji="0" lang="en-US" altLang="fr-FR" sz="3012" b="1" i="0" u="none" strike="noStrike" kern="1200" cap="none" spc="0" normalizeH="0" baseline="0" noProof="0" dirty="0">
                <a:ln>
                  <a:noFill/>
                </a:ln>
                <a:solidFill>
                  <a:schemeClr val="bg1"/>
                </a:solidFill>
                <a:effectLst/>
                <a:uLnTx/>
                <a:uFillTx/>
                <a:latin typeface="Arial" panose="020B0604020202020204" pitchFamily="34" charset="0"/>
                <a:ea typeface="MS PGothic" panose="020B0600070205080204" pitchFamily="34" charset="-128"/>
                <a:cs typeface="+mn-cs"/>
              </a:rPr>
            </a:br>
            <a:r>
              <a:rPr kumimoji="0" lang="en-US" altLang="fr-FR" sz="2191" b="1" i="0" u="none" strike="noStrike" kern="1200" cap="none" spc="0" normalizeH="0" baseline="0" noProof="0" dirty="0">
                <a:ln>
                  <a:noFill/>
                </a:ln>
                <a:solidFill>
                  <a:schemeClr val="bg1"/>
                </a:solidFill>
                <a:effectLst/>
                <a:uLnTx/>
                <a:uFillTx/>
                <a:latin typeface="Arial" panose="020B0604020202020204" pitchFamily="34" charset="0"/>
                <a:ea typeface="MS PGothic" panose="020B0600070205080204" pitchFamily="34" charset="-128"/>
                <a:cs typeface="+mn-cs"/>
              </a:rPr>
              <a:t>Supervised by Dr Nicola Relph</a:t>
            </a:r>
            <a:endParaRPr kumimoji="0" lang="en-US" altLang="fr-FR" sz="1917" b="1" i="0" u="none" strike="noStrike" kern="1200" cap="none" spc="0" normalizeH="0" baseline="0" noProof="0" dirty="0">
              <a:ln>
                <a:noFill/>
              </a:ln>
              <a:solidFill>
                <a:schemeClr val="bg1"/>
              </a:solidFill>
              <a:effectLst/>
              <a:uLnTx/>
              <a:uFillTx/>
              <a:latin typeface="Arial" panose="020B0604020202020204" pitchFamily="34" charset="0"/>
              <a:ea typeface="MS PGothic" panose="020B0600070205080204" pitchFamily="34" charset="-128"/>
              <a:cs typeface="+mn-cs"/>
            </a:endParaRPr>
          </a:p>
        </p:txBody>
      </p:sp>
      <p:pic>
        <p:nvPicPr>
          <p:cNvPr id="17" name="Picture 16" descr="Edge Hill Medical School logo&#10;">
            <a:extLst>
              <a:ext uri="{FF2B5EF4-FFF2-40B4-BE49-F238E27FC236}">
                <a16:creationId xmlns:a16="http://schemas.microsoft.com/office/drawing/2014/main" id="{CC89A5D4-DB75-E17A-31BF-5CF407FB832A}"/>
              </a:ext>
            </a:extLst>
          </p:cNvPr>
          <p:cNvPicPr>
            <a:picLocks noChangeAspect="1"/>
          </p:cNvPicPr>
          <p:nvPr/>
        </p:nvPicPr>
        <p:blipFill>
          <a:blip r:embed="rId3"/>
          <a:srcRect/>
          <a:stretch/>
        </p:blipFill>
        <p:spPr>
          <a:xfrm>
            <a:off x="15888193" y="206981"/>
            <a:ext cx="5027687" cy="1063349"/>
          </a:xfrm>
          <a:prstGeom prst="rect">
            <a:avLst/>
          </a:prstGeom>
        </p:spPr>
      </p:pic>
      <p:pic>
        <p:nvPicPr>
          <p:cNvPr id="24" name="Picture 23" descr="Edge Hill Health Research Institute logo">
            <a:extLst>
              <a:ext uri="{FF2B5EF4-FFF2-40B4-BE49-F238E27FC236}">
                <a16:creationId xmlns:a16="http://schemas.microsoft.com/office/drawing/2014/main" id="{B4403B93-F42F-5D88-DD5A-EB49350DBBEE}"/>
              </a:ext>
            </a:extLst>
          </p:cNvPr>
          <p:cNvPicPr>
            <a:picLocks noChangeAspect="1"/>
          </p:cNvPicPr>
          <p:nvPr/>
        </p:nvPicPr>
        <p:blipFill>
          <a:blip r:embed="rId4"/>
          <a:stretch>
            <a:fillRect/>
          </a:stretch>
        </p:blipFill>
        <p:spPr>
          <a:xfrm>
            <a:off x="15888193" y="1251299"/>
            <a:ext cx="5027687" cy="1078742"/>
          </a:xfrm>
          <a:prstGeom prst="rect">
            <a:avLst/>
          </a:prstGeom>
        </p:spPr>
      </p:pic>
      <p:pic>
        <p:nvPicPr>
          <p:cNvPr id="26" name="Picture 25" descr="National Institute for Health and Care Research (NIHR) logo.">
            <a:extLst>
              <a:ext uri="{FF2B5EF4-FFF2-40B4-BE49-F238E27FC236}">
                <a16:creationId xmlns:a16="http://schemas.microsoft.com/office/drawing/2014/main" id="{CBA7F33B-23AB-1791-156E-814588486C18}"/>
              </a:ext>
            </a:extLst>
          </p:cNvPr>
          <p:cNvPicPr>
            <a:picLocks noChangeAspect="1"/>
          </p:cNvPicPr>
          <p:nvPr/>
        </p:nvPicPr>
        <p:blipFill rotWithShape="1">
          <a:blip r:embed="rId5"/>
          <a:srcRect b="27436"/>
          <a:stretch/>
        </p:blipFill>
        <p:spPr>
          <a:xfrm>
            <a:off x="15888193" y="2301056"/>
            <a:ext cx="5027687" cy="1204201"/>
          </a:xfrm>
          <a:prstGeom prst="rect">
            <a:avLst/>
          </a:prstGeom>
        </p:spPr>
      </p:pic>
      <p:sp>
        <p:nvSpPr>
          <p:cNvPr id="14" name="Text Box 471">
            <a:extLst>
              <a:ext uri="{FF2B5EF4-FFF2-40B4-BE49-F238E27FC236}">
                <a16:creationId xmlns:a16="http://schemas.microsoft.com/office/drawing/2014/main" id="{D2081CC3-D003-0A72-C848-43C691EB01C9}"/>
              </a:ext>
            </a:extLst>
          </p:cNvPr>
          <p:cNvSpPr txBox="1">
            <a:spLocks noChangeArrowheads="1"/>
          </p:cNvSpPr>
          <p:nvPr/>
        </p:nvSpPr>
        <p:spPr bwMode="auto">
          <a:xfrm>
            <a:off x="807492" y="4059899"/>
            <a:ext cx="9713264" cy="620677"/>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3697" b="1" dirty="0">
                <a:solidFill>
                  <a:srgbClr val="005C84"/>
                </a:solidFill>
                <a:cs typeface="Arial" panose="020B0604020202020204" pitchFamily="34" charset="0"/>
              </a:rPr>
              <a:t>Background</a:t>
            </a:r>
            <a:endParaRPr lang="en-US" altLang="fr-FR" sz="3012" b="1" dirty="0">
              <a:solidFill>
                <a:srgbClr val="005C84"/>
              </a:solidFill>
              <a:cs typeface="Arial" panose="020B0604020202020204" pitchFamily="34" charset="0"/>
            </a:endParaRPr>
          </a:p>
        </p:txBody>
      </p:sp>
      <p:sp>
        <p:nvSpPr>
          <p:cNvPr id="8" name="TextBox 7">
            <a:extLst>
              <a:ext uri="{FF2B5EF4-FFF2-40B4-BE49-F238E27FC236}">
                <a16:creationId xmlns:a16="http://schemas.microsoft.com/office/drawing/2014/main" id="{D5AD7E7F-E16B-FFD7-084C-569D3B583CD1}"/>
              </a:ext>
            </a:extLst>
          </p:cNvPr>
          <p:cNvSpPr txBox="1"/>
          <p:nvPr/>
        </p:nvSpPr>
        <p:spPr>
          <a:xfrm>
            <a:off x="764382" y="4848719"/>
            <a:ext cx="9756374" cy="8058360"/>
          </a:xfrm>
          <a:prstGeom prst="rect">
            <a:avLst/>
          </a:prstGeom>
          <a:noFill/>
          <a:ln>
            <a:solidFill>
              <a:schemeClr val="accent1">
                <a:lumMod val="75000"/>
              </a:schemeClr>
            </a:solidFill>
          </a:ln>
        </p:spPr>
        <p:txBody>
          <a:bodyPr wrap="square" rtlCol="0">
            <a:spAutoFit/>
          </a:bodyPr>
          <a:lstStyle/>
          <a:p>
            <a:pPr algn="just"/>
            <a:r>
              <a:rPr lang="en-GB" sz="2465" dirty="0">
                <a:solidFill>
                  <a:srgbClr val="005C84"/>
                </a:solidFill>
              </a:rPr>
              <a:t>General practitioners (GPs) play a crucial role in promoting public health through various lifestyle interventions, one of which is exercise referral schemes (ERS). These schemes involve GPs referring sedentary or inactive patients to structured exercise programs designed to increase physical activity levels.</a:t>
            </a:r>
          </a:p>
          <a:p>
            <a:pPr algn="just"/>
            <a:endParaRPr lang="en-GB" sz="2465" dirty="0">
              <a:solidFill>
                <a:srgbClr val="005C84"/>
              </a:solidFill>
            </a:endParaRPr>
          </a:p>
          <a:p>
            <a:pPr algn="just"/>
            <a:r>
              <a:rPr lang="en-GB" sz="2465" dirty="0">
                <a:solidFill>
                  <a:srgbClr val="005C84"/>
                </a:solidFill>
              </a:rPr>
              <a:t>A significant reference for understanding ERS is a 2011 systematic review, which assessed the clinical and cost-effectiveness of these programs.</a:t>
            </a:r>
            <a:r>
              <a:rPr lang="en-GB" sz="2465" baseline="30000" dirty="0">
                <a:solidFill>
                  <a:srgbClr val="005C84"/>
                </a:solidFill>
              </a:rPr>
              <a:t>1</a:t>
            </a:r>
            <a:r>
              <a:rPr lang="en-GB" sz="2465" dirty="0">
                <a:solidFill>
                  <a:srgbClr val="005C84"/>
                </a:solidFill>
              </a:rPr>
              <a:t> Pavey et al. found that ERS were effective in increasing physical activity among participants, but the overall impact on long-term health outcomes was inconclusive.</a:t>
            </a:r>
            <a:r>
              <a:rPr lang="en-GB" sz="2465" baseline="30000" dirty="0">
                <a:solidFill>
                  <a:srgbClr val="005C84"/>
                </a:solidFill>
              </a:rPr>
              <a:t>1</a:t>
            </a:r>
            <a:r>
              <a:rPr lang="en-GB" sz="2465" dirty="0">
                <a:solidFill>
                  <a:srgbClr val="005C84"/>
                </a:solidFill>
              </a:rPr>
              <a:t> Additionally, the cost-effectiveness of ERS varied depending on the specific population targeted.</a:t>
            </a:r>
            <a:r>
              <a:rPr lang="en-GB" sz="2465" baseline="30000" dirty="0">
                <a:solidFill>
                  <a:srgbClr val="005C84"/>
                </a:solidFill>
              </a:rPr>
              <a:t>1</a:t>
            </a:r>
            <a:endParaRPr lang="en-GB" sz="2465" dirty="0">
              <a:solidFill>
                <a:srgbClr val="005C84"/>
              </a:solidFill>
            </a:endParaRPr>
          </a:p>
          <a:p>
            <a:pPr algn="just"/>
            <a:endParaRPr lang="en-GB" sz="2465" dirty="0">
              <a:solidFill>
                <a:srgbClr val="005C84"/>
              </a:solidFill>
            </a:endParaRPr>
          </a:p>
          <a:p>
            <a:pPr algn="just"/>
            <a:r>
              <a:rPr lang="en-GB" sz="2465" dirty="0">
                <a:solidFill>
                  <a:srgbClr val="005C84"/>
                </a:solidFill>
              </a:rPr>
              <a:t>The Pavey Paper, as well as a review published in 2015,</a:t>
            </a:r>
            <a:r>
              <a:rPr lang="en-GB" sz="2465" baseline="30000" dirty="0">
                <a:solidFill>
                  <a:srgbClr val="005C84"/>
                </a:solidFill>
              </a:rPr>
              <a:t>2 </a:t>
            </a:r>
            <a:r>
              <a:rPr lang="en-GB" sz="2465" dirty="0">
                <a:solidFill>
                  <a:srgbClr val="005C84"/>
                </a:solidFill>
              </a:rPr>
              <a:t>inform the Current guidance from the National Institute for Health and Care Excellence (NICE).</a:t>
            </a:r>
            <a:r>
              <a:rPr lang="en-GB" sz="2465" baseline="30000" dirty="0">
                <a:solidFill>
                  <a:srgbClr val="005C84"/>
                </a:solidFill>
              </a:rPr>
              <a:t>3</a:t>
            </a:r>
            <a:r>
              <a:rPr lang="en-GB" sz="2465" dirty="0">
                <a:solidFill>
                  <a:srgbClr val="005C84"/>
                </a:solidFill>
              </a:rPr>
              <a:t> NICE supports the use of ERS for individuals with existing health conditions or risk factors for diseases such as coronary heart disease, stroke, and type 2 diabetes.</a:t>
            </a:r>
            <a:r>
              <a:rPr lang="en-GB" sz="2465" baseline="30000" dirty="0">
                <a:solidFill>
                  <a:srgbClr val="005C84"/>
                </a:solidFill>
              </a:rPr>
              <a:t>3</a:t>
            </a:r>
            <a:r>
              <a:rPr lang="en-GB" sz="2465" dirty="0">
                <a:solidFill>
                  <a:srgbClr val="005C84"/>
                </a:solidFill>
              </a:rPr>
              <a:t> However, it advises against referring otherwise healthy but sedentary individuals to ERS due to insufficient evidence of their effectiveness in this group.</a:t>
            </a:r>
            <a:r>
              <a:rPr lang="en-GB" sz="2465" baseline="30000" dirty="0">
                <a:solidFill>
                  <a:srgbClr val="005C84"/>
                </a:solidFill>
              </a:rPr>
              <a:t>3</a:t>
            </a:r>
            <a:endParaRPr lang="en-GB" sz="2465" dirty="0">
              <a:solidFill>
                <a:srgbClr val="005C84"/>
              </a:solidFill>
            </a:endParaRPr>
          </a:p>
          <a:p>
            <a:pPr algn="just"/>
            <a:endParaRPr lang="en-GB" sz="2465" dirty="0">
              <a:solidFill>
                <a:srgbClr val="005C84"/>
              </a:solidFill>
            </a:endParaRPr>
          </a:p>
          <a:p>
            <a:pPr algn="just"/>
            <a:r>
              <a:rPr lang="en-GB" sz="2465" dirty="0">
                <a:solidFill>
                  <a:srgbClr val="005C84"/>
                </a:solidFill>
              </a:rPr>
              <a:t>Therefore, the aim of this review is to synthesise the evidence on the effectiveness of GP exercise referral on population physical activity levels. This is addressed by NICE in their recommendations for further research.</a:t>
            </a:r>
            <a:r>
              <a:rPr lang="en-GB" sz="2465" baseline="30000" dirty="0">
                <a:solidFill>
                  <a:srgbClr val="005C84"/>
                </a:solidFill>
              </a:rPr>
              <a:t>3</a:t>
            </a:r>
            <a:r>
              <a:rPr lang="en-GB" sz="2465" dirty="0">
                <a:solidFill>
                  <a:srgbClr val="005C84"/>
                </a:solidFill>
              </a:rPr>
              <a:t> </a:t>
            </a:r>
            <a:endParaRPr lang="en-GB" sz="1917" dirty="0">
              <a:highlight>
                <a:srgbClr val="FFFF00"/>
              </a:highlight>
            </a:endParaRPr>
          </a:p>
        </p:txBody>
      </p:sp>
      <p:sp>
        <p:nvSpPr>
          <p:cNvPr id="46" name="Text Box 471">
            <a:extLst>
              <a:ext uri="{FF2B5EF4-FFF2-40B4-BE49-F238E27FC236}">
                <a16:creationId xmlns:a16="http://schemas.microsoft.com/office/drawing/2014/main" id="{74F9864C-F906-D1C7-516E-F6B0ADDEFC55}"/>
              </a:ext>
            </a:extLst>
          </p:cNvPr>
          <p:cNvSpPr txBox="1">
            <a:spLocks noChangeArrowheads="1"/>
          </p:cNvSpPr>
          <p:nvPr/>
        </p:nvSpPr>
        <p:spPr bwMode="auto">
          <a:xfrm>
            <a:off x="708377" y="13477398"/>
            <a:ext cx="9812379" cy="620677"/>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3697" b="1" dirty="0">
                <a:solidFill>
                  <a:srgbClr val="005C84"/>
                </a:solidFill>
                <a:cs typeface="Arial" panose="020B0604020202020204" pitchFamily="34" charset="0"/>
              </a:rPr>
              <a:t>Method</a:t>
            </a:r>
            <a:endParaRPr lang="en-US" altLang="fr-FR" sz="3012" b="1" dirty="0">
              <a:solidFill>
                <a:srgbClr val="005C84"/>
              </a:solidFill>
              <a:cs typeface="Arial" panose="020B0604020202020204" pitchFamily="34" charset="0"/>
            </a:endParaRPr>
          </a:p>
        </p:txBody>
      </p:sp>
      <p:sp>
        <p:nvSpPr>
          <p:cNvPr id="9" name="TextBox 8">
            <a:extLst>
              <a:ext uri="{FF2B5EF4-FFF2-40B4-BE49-F238E27FC236}">
                <a16:creationId xmlns:a16="http://schemas.microsoft.com/office/drawing/2014/main" id="{26FD308E-42BE-AC52-7D7F-133ED68E8DC4}"/>
              </a:ext>
            </a:extLst>
          </p:cNvPr>
          <p:cNvSpPr txBox="1"/>
          <p:nvPr/>
        </p:nvSpPr>
        <p:spPr>
          <a:xfrm>
            <a:off x="785937" y="14307584"/>
            <a:ext cx="9635195" cy="12610375"/>
          </a:xfrm>
          <a:prstGeom prst="rect">
            <a:avLst/>
          </a:prstGeom>
          <a:noFill/>
          <a:ln>
            <a:solidFill>
              <a:schemeClr val="accent1">
                <a:lumMod val="75000"/>
              </a:schemeClr>
            </a:solidFill>
          </a:ln>
        </p:spPr>
        <p:txBody>
          <a:bodyPr wrap="square" rtlCol="0">
            <a:spAutoFit/>
          </a:bodyPr>
          <a:lstStyle/>
          <a:p>
            <a:pPr algn="just"/>
            <a:r>
              <a:rPr lang="en-GB" sz="2465" dirty="0">
                <a:solidFill>
                  <a:srgbClr val="005C84"/>
                </a:solidFill>
              </a:rPr>
              <a:t>During my internship, I have been actively contributing to this systematic review. My key contributions include:</a:t>
            </a:r>
          </a:p>
          <a:p>
            <a:pPr algn="just"/>
            <a:endParaRPr lang="en-GB" sz="2465" b="1" dirty="0">
              <a:solidFill>
                <a:srgbClr val="005C84"/>
              </a:solidFill>
            </a:endParaRPr>
          </a:p>
          <a:p>
            <a:pPr algn="just"/>
            <a:r>
              <a:rPr lang="en-GB" sz="2465" b="1" dirty="0">
                <a:solidFill>
                  <a:srgbClr val="005C84"/>
                </a:solidFill>
              </a:rPr>
              <a:t>Search Strategy Development</a:t>
            </a:r>
            <a:r>
              <a:rPr lang="en-GB" sz="2465" dirty="0">
                <a:solidFill>
                  <a:srgbClr val="005C84"/>
                </a:solidFill>
              </a:rPr>
              <a:t>: </a:t>
            </a:r>
          </a:p>
          <a:p>
            <a:pPr algn="just"/>
            <a:r>
              <a:rPr lang="en-GB" sz="2465" dirty="0">
                <a:solidFill>
                  <a:srgbClr val="005C84"/>
                </a:solidFill>
              </a:rPr>
              <a:t>I developed and executed a comprehensive search strategy, employing targeted keywords and Boolean operators across multiple databases, such as PubMed and the Cochrane Library, to identify relevant studies. An example of one of the search strings I developed can be seen below: </a:t>
            </a:r>
          </a:p>
          <a:p>
            <a:pPr algn="just"/>
            <a:endParaRPr lang="en-GB" sz="2465" dirty="0">
              <a:solidFill>
                <a:srgbClr val="005C84"/>
              </a:solidFill>
            </a:endParaRPr>
          </a:p>
          <a:p>
            <a:pPr algn="just"/>
            <a:endParaRPr lang="en-GB" sz="2465" dirty="0">
              <a:solidFill>
                <a:srgbClr val="005C84"/>
              </a:solidFill>
            </a:endParaRPr>
          </a:p>
          <a:p>
            <a:pPr algn="just"/>
            <a:endParaRPr lang="en-GB" sz="2465" dirty="0">
              <a:solidFill>
                <a:srgbClr val="005C84"/>
              </a:solidFill>
            </a:endParaRPr>
          </a:p>
          <a:p>
            <a:pPr algn="just"/>
            <a:endParaRPr lang="en-GB" sz="2465" dirty="0">
              <a:solidFill>
                <a:srgbClr val="005C84"/>
              </a:solidFill>
            </a:endParaRPr>
          </a:p>
          <a:p>
            <a:pPr algn="just"/>
            <a:endParaRPr lang="en-GB" sz="2465" dirty="0">
              <a:solidFill>
                <a:srgbClr val="005C84"/>
              </a:solidFill>
            </a:endParaRPr>
          </a:p>
          <a:p>
            <a:pPr algn="just"/>
            <a:endParaRPr lang="en-GB" sz="2465" b="1" dirty="0">
              <a:solidFill>
                <a:srgbClr val="005C84"/>
              </a:solidFill>
            </a:endParaRPr>
          </a:p>
          <a:p>
            <a:pPr algn="just"/>
            <a:r>
              <a:rPr lang="en-GB" sz="2465" b="1" dirty="0">
                <a:solidFill>
                  <a:srgbClr val="005C84"/>
                </a:solidFill>
              </a:rPr>
              <a:t>Inclusion &amp; Exclusion Criteria:</a:t>
            </a:r>
          </a:p>
          <a:p>
            <a:pPr algn="just"/>
            <a:r>
              <a:rPr lang="en-GB" sz="2465" dirty="0">
                <a:solidFill>
                  <a:srgbClr val="005C84"/>
                </a:solidFill>
              </a:rPr>
              <a:t>I also contributed to the inclusion and exclusion criteria below: </a:t>
            </a:r>
          </a:p>
          <a:p>
            <a:pPr algn="just"/>
            <a:endParaRPr lang="en-GB" sz="2465" dirty="0">
              <a:solidFill>
                <a:srgbClr val="005C84"/>
              </a:solidFill>
            </a:endParaRPr>
          </a:p>
          <a:p>
            <a:pPr algn="just"/>
            <a:r>
              <a:rPr lang="en-GB" sz="2465" b="1" dirty="0">
                <a:solidFill>
                  <a:srgbClr val="005C84"/>
                </a:solidFill>
              </a:rPr>
              <a:t>P</a:t>
            </a:r>
            <a:r>
              <a:rPr lang="en-GB" sz="2465" dirty="0">
                <a:solidFill>
                  <a:srgbClr val="005C84"/>
                </a:solidFill>
              </a:rPr>
              <a:t>opulation: Any patient who was referred to a ERS by a GP in the UK</a:t>
            </a:r>
          </a:p>
          <a:p>
            <a:pPr algn="just"/>
            <a:r>
              <a:rPr lang="en-GB" sz="2465" b="1" dirty="0">
                <a:solidFill>
                  <a:srgbClr val="005C84"/>
                </a:solidFill>
              </a:rPr>
              <a:t>I</a:t>
            </a:r>
            <a:r>
              <a:rPr lang="en-GB" sz="2465" dirty="0">
                <a:solidFill>
                  <a:srgbClr val="005C84"/>
                </a:solidFill>
              </a:rPr>
              <a:t>ntervention: Any ERS (including complex intervention)</a:t>
            </a:r>
          </a:p>
          <a:p>
            <a:pPr algn="just"/>
            <a:r>
              <a:rPr lang="en-GB" sz="2465" b="1" dirty="0">
                <a:solidFill>
                  <a:srgbClr val="005C84"/>
                </a:solidFill>
              </a:rPr>
              <a:t>C</a:t>
            </a:r>
            <a:r>
              <a:rPr lang="en-GB" sz="2465" dirty="0">
                <a:solidFill>
                  <a:srgbClr val="005C84"/>
                </a:solidFill>
              </a:rPr>
              <a:t>ontrol: Not essential at this stage</a:t>
            </a:r>
          </a:p>
          <a:p>
            <a:pPr algn="just"/>
            <a:r>
              <a:rPr lang="en-GB" sz="2465" b="1" dirty="0">
                <a:solidFill>
                  <a:srgbClr val="005C84"/>
                </a:solidFill>
              </a:rPr>
              <a:t>O</a:t>
            </a:r>
            <a:r>
              <a:rPr lang="en-GB" sz="2465" dirty="0">
                <a:solidFill>
                  <a:srgbClr val="005C84"/>
                </a:solidFill>
              </a:rPr>
              <a:t>utcome: Any quantitative outcome measure</a:t>
            </a:r>
          </a:p>
          <a:p>
            <a:pPr algn="just"/>
            <a:r>
              <a:rPr lang="en-GB" sz="2465" b="1" dirty="0">
                <a:solidFill>
                  <a:srgbClr val="005C84"/>
                </a:solidFill>
              </a:rPr>
              <a:t>S</a:t>
            </a:r>
            <a:r>
              <a:rPr lang="en-GB" sz="2465" dirty="0">
                <a:solidFill>
                  <a:srgbClr val="005C84"/>
                </a:solidFill>
              </a:rPr>
              <a:t>tudy design: Any quantitative at this stage but not systematic reviews/meta-analyses</a:t>
            </a:r>
            <a:endParaRPr lang="en-GB" sz="2465" b="1" dirty="0">
              <a:solidFill>
                <a:srgbClr val="005C84"/>
              </a:solidFill>
            </a:endParaRPr>
          </a:p>
          <a:p>
            <a:pPr algn="just"/>
            <a:endParaRPr lang="en-GB" sz="2465" b="1" dirty="0">
              <a:solidFill>
                <a:srgbClr val="005C84"/>
              </a:solidFill>
            </a:endParaRPr>
          </a:p>
          <a:p>
            <a:pPr algn="just"/>
            <a:r>
              <a:rPr lang="en-GB" sz="2465" b="1" dirty="0">
                <a:solidFill>
                  <a:srgbClr val="005C84"/>
                </a:solidFill>
              </a:rPr>
              <a:t>Database Searches &amp; Study Extraction</a:t>
            </a:r>
            <a:r>
              <a:rPr lang="en-GB" sz="2465" dirty="0">
                <a:solidFill>
                  <a:srgbClr val="005C84"/>
                </a:solidFill>
              </a:rPr>
              <a:t>: </a:t>
            </a:r>
          </a:p>
          <a:p>
            <a:pPr algn="just"/>
            <a:r>
              <a:rPr lang="en-GB" sz="2465" dirty="0">
                <a:solidFill>
                  <a:srgbClr val="005C84"/>
                </a:solidFill>
              </a:rPr>
              <a:t>After conducting searches, I identified and extracted 19,776 studies for further review. I utilized Rayyan software</a:t>
            </a:r>
            <a:r>
              <a:rPr lang="en-GB" sz="2465" baseline="30000" dirty="0">
                <a:solidFill>
                  <a:srgbClr val="005C84"/>
                </a:solidFill>
              </a:rPr>
              <a:t>4</a:t>
            </a:r>
            <a:r>
              <a:rPr lang="en-GB" sz="2465" dirty="0">
                <a:solidFill>
                  <a:srgbClr val="005C84"/>
                </a:solidFill>
              </a:rPr>
              <a:t> to manage the data and streamline the de-duplication process, organizing the results efficiently.</a:t>
            </a:r>
          </a:p>
          <a:p>
            <a:pPr algn="just"/>
            <a:endParaRPr lang="en-GB" sz="2465" b="1" dirty="0">
              <a:solidFill>
                <a:srgbClr val="005C84"/>
              </a:solidFill>
            </a:endParaRPr>
          </a:p>
          <a:p>
            <a:pPr algn="just"/>
            <a:r>
              <a:rPr lang="en-GB" sz="2465" b="1" dirty="0">
                <a:solidFill>
                  <a:srgbClr val="005C84"/>
                </a:solidFill>
              </a:rPr>
              <a:t>Study Screening &amp; Data Management</a:t>
            </a:r>
            <a:r>
              <a:rPr lang="en-GB" sz="2465" dirty="0">
                <a:solidFill>
                  <a:srgbClr val="005C84"/>
                </a:solidFill>
              </a:rPr>
              <a:t>: </a:t>
            </a:r>
          </a:p>
          <a:p>
            <a:pPr algn="just"/>
            <a:r>
              <a:rPr lang="en-GB" sz="2465" dirty="0">
                <a:solidFill>
                  <a:srgbClr val="005C84"/>
                </a:solidFill>
              </a:rPr>
              <a:t>I have initiated the screening of the identified studies using Rayyan to systematically categorize and review studies for potential inclusion in the next phases. The software has been instrumental in organizing and prioritizing the data.</a:t>
            </a:r>
            <a:endParaRPr lang="en-GB" sz="1139" dirty="0"/>
          </a:p>
        </p:txBody>
      </p:sp>
      <p:sp>
        <p:nvSpPr>
          <p:cNvPr id="6" name="Rectangle: Rounded Corners 5">
            <a:extLst>
              <a:ext uri="{FF2B5EF4-FFF2-40B4-BE49-F238E27FC236}">
                <a16:creationId xmlns:a16="http://schemas.microsoft.com/office/drawing/2014/main" id="{CC154CC3-3380-B6AF-337A-03E3A5C974E3}"/>
              </a:ext>
              <a:ext uri="{C183D7F6-B498-43B3-948B-1728B52AA6E4}">
                <adec:decorative xmlns:adec="http://schemas.microsoft.com/office/drawing/2017/decorative" val="0"/>
              </a:ext>
            </a:extLst>
          </p:cNvPr>
          <p:cNvSpPr/>
          <p:nvPr/>
        </p:nvSpPr>
        <p:spPr bwMode="auto">
          <a:xfrm>
            <a:off x="807493" y="17664512"/>
            <a:ext cx="9592085" cy="1685391"/>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2600" tIns="31300" rIns="62600" bIns="31300" numCol="1" rtlCol="0" anchor="t" anchorCtr="0" compatLnSpc="1">
            <a:prstTxWarp prst="textNoShape">
              <a:avLst/>
            </a:prstTxWarp>
          </a:bodyPr>
          <a:lstStyle/>
          <a:p>
            <a:pPr algn="just"/>
            <a:r>
              <a:rPr lang="en-GB" sz="1643" dirty="0" err="1">
                <a:solidFill>
                  <a:srgbClr val="005C84"/>
                </a:solidFill>
              </a:rPr>
              <a:t>Pubmed</a:t>
            </a:r>
            <a:r>
              <a:rPr lang="en-GB" sz="1643" dirty="0">
                <a:solidFill>
                  <a:srgbClr val="005C84"/>
                </a:solidFill>
              </a:rPr>
              <a:t>: (("patients" OR "individuals" OR "adults") AND ("GP referral" OR "general practitioner referral" OR "exercise scheme" OR "exercise programs" OR "physical activity programs" OR "prescribed exercise") AND ("exercise level" OR "participation" OR "attendance" OR "adherence" OR "physical activity" OR "activity" OR "physical health" OR "mental health" OR "depression" OR "anxiety" OR "fitness" OR "well-being" OR "health" OR "blood pressure" OR "body mass index" OR "BMI" OR "weight reduction" OR "weight" OR "serum lipids" OR "glycosylated haemoglobin" OR "HbA1c" OR "quality of life")</a:t>
            </a:r>
          </a:p>
        </p:txBody>
      </p:sp>
      <p:sp>
        <p:nvSpPr>
          <p:cNvPr id="2" name="Text Box 471">
            <a:extLst>
              <a:ext uri="{FF2B5EF4-FFF2-40B4-BE49-F238E27FC236}">
                <a16:creationId xmlns:a16="http://schemas.microsoft.com/office/drawing/2014/main" id="{B02929E5-37A7-BD55-86B1-942C6CE12506}"/>
              </a:ext>
            </a:extLst>
          </p:cNvPr>
          <p:cNvSpPr txBox="1">
            <a:spLocks noChangeArrowheads="1"/>
          </p:cNvSpPr>
          <p:nvPr/>
        </p:nvSpPr>
        <p:spPr bwMode="auto">
          <a:xfrm>
            <a:off x="10784337" y="4074134"/>
            <a:ext cx="9713264" cy="620677"/>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3697" b="1" dirty="0">
                <a:solidFill>
                  <a:srgbClr val="005C84"/>
                </a:solidFill>
                <a:cs typeface="Arial" panose="020B0604020202020204" pitchFamily="34" charset="0"/>
              </a:rPr>
              <a:t>Search Results to Date</a:t>
            </a:r>
            <a:endParaRPr lang="en-US" altLang="fr-FR" sz="3012" b="1" dirty="0">
              <a:solidFill>
                <a:srgbClr val="005C84"/>
              </a:solidFill>
              <a:cs typeface="Arial" panose="020B0604020202020204" pitchFamily="34" charset="0"/>
            </a:endParaRPr>
          </a:p>
        </p:txBody>
      </p:sp>
      <p:grpSp>
        <p:nvGrpSpPr>
          <p:cNvPr id="7" name="Group 6" descr="Figure 1: PRISMA Flow diagram of search results">
            <a:extLst>
              <a:ext uri="{FF2B5EF4-FFF2-40B4-BE49-F238E27FC236}">
                <a16:creationId xmlns:a16="http://schemas.microsoft.com/office/drawing/2014/main" id="{0C395EDE-7698-8B3C-C5F9-F9C5E3C31398}"/>
              </a:ext>
            </a:extLst>
          </p:cNvPr>
          <p:cNvGrpSpPr/>
          <p:nvPr/>
        </p:nvGrpSpPr>
        <p:grpSpPr>
          <a:xfrm>
            <a:off x="10743900" y="4931842"/>
            <a:ext cx="9753701" cy="11160142"/>
            <a:chOff x="10743900" y="4931842"/>
            <a:chExt cx="9753701" cy="11160142"/>
          </a:xfrm>
        </p:grpSpPr>
        <p:pic>
          <p:nvPicPr>
            <p:cNvPr id="11" name="Picture 10" descr="Figure 1: PRISMA flow diagram of search results">
              <a:extLst>
                <a:ext uri="{FF2B5EF4-FFF2-40B4-BE49-F238E27FC236}">
                  <a16:creationId xmlns:a16="http://schemas.microsoft.com/office/drawing/2014/main" id="{A15219C7-0475-4B72-86B9-3548928B8042}"/>
                </a:ext>
              </a:extLst>
            </p:cNvPr>
            <p:cNvPicPr>
              <a:picLocks noChangeAspect="1"/>
            </p:cNvPicPr>
            <p:nvPr/>
          </p:nvPicPr>
          <p:blipFill>
            <a:blip r:embed="rId6"/>
            <a:stretch>
              <a:fillRect/>
            </a:stretch>
          </p:blipFill>
          <p:spPr>
            <a:xfrm>
              <a:off x="10751080" y="4931842"/>
              <a:ext cx="9746521" cy="10534303"/>
            </a:xfrm>
            <a:prstGeom prst="rect">
              <a:avLst/>
            </a:prstGeom>
            <a:ln>
              <a:solidFill>
                <a:schemeClr val="accent1">
                  <a:lumMod val="75000"/>
                </a:schemeClr>
              </a:solidFill>
            </a:ln>
          </p:spPr>
        </p:pic>
        <p:sp>
          <p:nvSpPr>
            <p:cNvPr id="5" name="Text Box 471">
              <a:extLst>
                <a:ext uri="{FF2B5EF4-FFF2-40B4-BE49-F238E27FC236}">
                  <a16:creationId xmlns:a16="http://schemas.microsoft.com/office/drawing/2014/main" id="{95F2FFA7-A25E-A824-50C8-F9FC860F71F3}"/>
                </a:ext>
              </a:extLst>
            </p:cNvPr>
            <p:cNvSpPr txBox="1">
              <a:spLocks noChangeArrowheads="1"/>
            </p:cNvSpPr>
            <p:nvPr/>
          </p:nvSpPr>
          <p:spPr bwMode="auto">
            <a:xfrm>
              <a:off x="10743900" y="15618912"/>
              <a:ext cx="9723787" cy="473072"/>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2738" b="1" dirty="0">
                  <a:solidFill>
                    <a:srgbClr val="005C84"/>
                  </a:solidFill>
                  <a:cs typeface="Arial" panose="020B0604020202020204" pitchFamily="34" charset="0"/>
                </a:rPr>
                <a:t>Figure 1: PRISMA Flow diagram of search results</a:t>
              </a:r>
              <a:r>
                <a:rPr lang="en-US" altLang="fr-FR" sz="2738" b="1" baseline="30000" dirty="0">
                  <a:solidFill>
                    <a:srgbClr val="005C84"/>
                  </a:solidFill>
                  <a:cs typeface="Arial" panose="020B0604020202020204" pitchFamily="34" charset="0"/>
                </a:rPr>
                <a:t>5</a:t>
              </a:r>
              <a:endParaRPr lang="en-US" altLang="fr-FR" sz="2191" b="1" dirty="0">
                <a:solidFill>
                  <a:srgbClr val="005C84"/>
                </a:solidFill>
                <a:highlight>
                  <a:srgbClr val="FFFF00"/>
                </a:highlight>
                <a:cs typeface="Arial" panose="020B0604020202020204" pitchFamily="34" charset="0"/>
              </a:endParaRPr>
            </a:p>
          </p:txBody>
        </p:sp>
      </p:grpSp>
      <p:sp>
        <p:nvSpPr>
          <p:cNvPr id="4" name="Text Box 471">
            <a:extLst>
              <a:ext uri="{FF2B5EF4-FFF2-40B4-BE49-F238E27FC236}">
                <a16:creationId xmlns:a16="http://schemas.microsoft.com/office/drawing/2014/main" id="{5D7C120D-992C-24C6-F8BB-E3B27FAB7408}"/>
              </a:ext>
            </a:extLst>
          </p:cNvPr>
          <p:cNvSpPr txBox="1">
            <a:spLocks noChangeArrowheads="1"/>
          </p:cNvSpPr>
          <p:nvPr/>
        </p:nvSpPr>
        <p:spPr bwMode="auto">
          <a:xfrm>
            <a:off x="10743900" y="16214286"/>
            <a:ext cx="9723788" cy="620677"/>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3697" b="1" dirty="0">
                <a:solidFill>
                  <a:srgbClr val="005C84"/>
                </a:solidFill>
                <a:cs typeface="Arial" panose="020B0604020202020204" pitchFamily="34" charset="0"/>
              </a:rPr>
              <a:t>Reflection</a:t>
            </a:r>
            <a:endParaRPr lang="en-US" altLang="fr-FR" sz="3012" b="1" dirty="0">
              <a:solidFill>
                <a:srgbClr val="005C84"/>
              </a:solidFill>
              <a:cs typeface="Arial" panose="020B0604020202020204" pitchFamily="34" charset="0"/>
            </a:endParaRPr>
          </a:p>
        </p:txBody>
      </p:sp>
      <p:sp>
        <p:nvSpPr>
          <p:cNvPr id="3" name="TextBox 2">
            <a:extLst>
              <a:ext uri="{FF2B5EF4-FFF2-40B4-BE49-F238E27FC236}">
                <a16:creationId xmlns:a16="http://schemas.microsoft.com/office/drawing/2014/main" id="{C65DC6E4-35F3-5655-A88D-7822229CFF24}"/>
              </a:ext>
            </a:extLst>
          </p:cNvPr>
          <p:cNvSpPr txBox="1"/>
          <p:nvPr/>
        </p:nvSpPr>
        <p:spPr>
          <a:xfrm>
            <a:off x="10743900" y="16781111"/>
            <a:ext cx="9723788" cy="6336991"/>
          </a:xfrm>
          <a:prstGeom prst="rect">
            <a:avLst/>
          </a:prstGeom>
          <a:noFill/>
          <a:ln>
            <a:solidFill>
              <a:schemeClr val="accent1">
                <a:lumMod val="75000"/>
              </a:schemeClr>
            </a:solidFill>
          </a:ln>
        </p:spPr>
        <p:txBody>
          <a:bodyPr wrap="square" rtlCol="0">
            <a:spAutoFit/>
          </a:bodyPr>
          <a:lstStyle/>
          <a:p>
            <a:r>
              <a:rPr lang="en-GB" sz="2465" b="1" dirty="0">
                <a:solidFill>
                  <a:srgbClr val="005C84"/>
                </a:solidFill>
              </a:rPr>
              <a:t>Challenges &amp; Learning: </a:t>
            </a:r>
          </a:p>
          <a:p>
            <a:r>
              <a:rPr lang="en-GB" sz="2465" dirty="0">
                <a:solidFill>
                  <a:srgbClr val="005C84"/>
                </a:solidFill>
              </a:rPr>
              <a:t>Managing the large volume of search results has been a key challenge. However, through this experience, I have enhanced my proficiency in data handling and screening using Rayyan, which has facilitated an efficient workflow.</a:t>
            </a:r>
          </a:p>
          <a:p>
            <a:endParaRPr lang="en-GB" sz="2465" dirty="0">
              <a:solidFill>
                <a:srgbClr val="005C84"/>
              </a:solidFill>
            </a:endParaRPr>
          </a:p>
          <a:p>
            <a:r>
              <a:rPr lang="en-GB" sz="2465" dirty="0">
                <a:solidFill>
                  <a:srgbClr val="005C84"/>
                </a:solidFill>
              </a:rPr>
              <a:t>I have also discovered the volume of work that is required for a systematic review, something I have not previously been involved in.</a:t>
            </a:r>
          </a:p>
          <a:p>
            <a:endParaRPr lang="en-GB" sz="2465" b="1" dirty="0">
              <a:solidFill>
                <a:srgbClr val="005C84"/>
              </a:solidFill>
            </a:endParaRPr>
          </a:p>
          <a:p>
            <a:r>
              <a:rPr lang="en-GB" sz="2465" b="1" dirty="0">
                <a:solidFill>
                  <a:srgbClr val="005C84"/>
                </a:solidFill>
              </a:rPr>
              <a:t>Next Steps</a:t>
            </a:r>
            <a:r>
              <a:rPr lang="en-GB" sz="2465" dirty="0">
                <a:solidFill>
                  <a:srgbClr val="005C84"/>
                </a:solidFill>
              </a:rPr>
              <a:t>: </a:t>
            </a:r>
          </a:p>
          <a:p>
            <a:r>
              <a:rPr lang="en-GB" sz="2465" dirty="0">
                <a:solidFill>
                  <a:srgbClr val="005C84"/>
                </a:solidFill>
              </a:rPr>
              <a:t>I will continue the screening phase and proceed to data extraction for the studies selected for full review. These efforts will contribute to the broader synthesis and analysis of the findings in the systematic review, supporting its overall rigor and impact.</a:t>
            </a:r>
          </a:p>
          <a:p>
            <a:endParaRPr lang="en-GB" sz="2465" dirty="0">
              <a:solidFill>
                <a:srgbClr val="005C84"/>
              </a:solidFill>
            </a:endParaRPr>
          </a:p>
          <a:p>
            <a:r>
              <a:rPr lang="en-GB" sz="2465" dirty="0">
                <a:solidFill>
                  <a:srgbClr val="005C84"/>
                </a:solidFill>
              </a:rPr>
              <a:t>Further to this, I plan to work with the team in completing and writing up the review with a view to potential publication.</a:t>
            </a:r>
          </a:p>
          <a:p>
            <a:endParaRPr lang="en-GB" sz="1139" dirty="0"/>
          </a:p>
        </p:txBody>
      </p:sp>
      <p:sp>
        <p:nvSpPr>
          <p:cNvPr id="22" name="Text Box 471">
            <a:extLst>
              <a:ext uri="{FF2B5EF4-FFF2-40B4-BE49-F238E27FC236}">
                <a16:creationId xmlns:a16="http://schemas.microsoft.com/office/drawing/2014/main" id="{BA4A5D86-EFC1-C81F-DAA1-A7C8AD3FCE92}"/>
              </a:ext>
            </a:extLst>
          </p:cNvPr>
          <p:cNvSpPr txBox="1">
            <a:spLocks noChangeArrowheads="1"/>
          </p:cNvSpPr>
          <p:nvPr/>
        </p:nvSpPr>
        <p:spPr bwMode="auto">
          <a:xfrm>
            <a:off x="10691812" y="23130730"/>
            <a:ext cx="9654160" cy="620677"/>
          </a:xfrm>
          <a:prstGeom prst="rect">
            <a:avLst/>
          </a:prstGeom>
          <a:solidFill>
            <a:schemeClr val="bg1">
              <a:lumMod val="85000"/>
            </a:schemeClr>
          </a:solidFill>
          <a:ln w="9525">
            <a:noFill/>
            <a:miter lim="800000"/>
            <a:headEnd/>
            <a:tailEnd/>
          </a:ln>
        </p:spPr>
        <p:txBody>
          <a:bodyPr wrap="square" lIns="51247" tIns="25619" rIns="51247" bIns="25619">
            <a:spAutoFit/>
          </a:bodyPr>
          <a:lstStyle>
            <a:lvl1pPr defTabSz="74930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74930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74930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74930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74930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a:spcBef>
                <a:spcPct val="50000"/>
              </a:spcBef>
              <a:buFontTx/>
              <a:buNone/>
            </a:pPr>
            <a:r>
              <a:rPr lang="en-US" altLang="fr-FR" sz="3697" b="1" dirty="0">
                <a:solidFill>
                  <a:srgbClr val="005C84"/>
                </a:solidFill>
                <a:cs typeface="Arial" panose="020B0604020202020204" pitchFamily="34" charset="0"/>
              </a:rPr>
              <a:t>References</a:t>
            </a:r>
            <a:endParaRPr lang="en-US" altLang="fr-FR" sz="3012" b="1" dirty="0">
              <a:solidFill>
                <a:srgbClr val="005C84"/>
              </a:solidFill>
              <a:cs typeface="Arial" panose="020B0604020202020204" pitchFamily="34" charset="0"/>
            </a:endParaRPr>
          </a:p>
        </p:txBody>
      </p:sp>
      <p:pic>
        <p:nvPicPr>
          <p:cNvPr id="21" name="Picture 20" descr="A qr code to obtain the references for this study. ">
            <a:extLst>
              <a:ext uri="{FF2B5EF4-FFF2-40B4-BE49-F238E27FC236}">
                <a16:creationId xmlns:a16="http://schemas.microsoft.com/office/drawing/2014/main" id="{5CB89E6F-5B2E-F2F6-D9C3-F7E2A6167CBD}"/>
              </a:ext>
            </a:extLst>
          </p:cNvPr>
          <p:cNvPicPr>
            <a:picLocks noChangeAspect="1"/>
          </p:cNvPicPr>
          <p:nvPr/>
        </p:nvPicPr>
        <p:blipFill>
          <a:blip r:embed="rId7"/>
          <a:stretch>
            <a:fillRect/>
          </a:stretch>
        </p:blipFill>
        <p:spPr>
          <a:xfrm>
            <a:off x="13811453" y="23714403"/>
            <a:ext cx="3318023" cy="3318023"/>
          </a:xfrm>
          <a:prstGeom prst="rect">
            <a:avLst/>
          </a:prstGeom>
        </p:spPr>
      </p:pic>
      <p:sp>
        <p:nvSpPr>
          <p:cNvPr id="13" name="Text Box 565">
            <a:extLst>
              <a:ext uri="{FF2B5EF4-FFF2-40B4-BE49-F238E27FC236}">
                <a16:creationId xmlns:a16="http://schemas.microsoft.com/office/drawing/2014/main" id="{72F2EDF2-8C27-4FA9-0144-CE891C0F461A}"/>
              </a:ext>
            </a:extLst>
          </p:cNvPr>
          <p:cNvSpPr txBox="1">
            <a:spLocks noChangeArrowheads="1"/>
          </p:cNvSpPr>
          <p:nvPr/>
        </p:nvSpPr>
        <p:spPr bwMode="auto">
          <a:xfrm>
            <a:off x="352550" y="27314444"/>
            <a:ext cx="14515023" cy="1550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56723" tIns="256723" rIns="256723" bIns="256723">
            <a:spAutoFit/>
          </a:bodyPr>
          <a:lstStyle>
            <a:lvl1pPr defTabSz="3600450">
              <a:spcBef>
                <a:spcPct val="20000"/>
              </a:spcBef>
              <a:buChar char="•"/>
              <a:defRPr sz="2400">
                <a:solidFill>
                  <a:schemeClr val="tx2"/>
                </a:solidFill>
                <a:latin typeface="Arial" panose="020B0604020202020204" pitchFamily="34" charset="0"/>
                <a:ea typeface="MS PGothic" panose="020B0600070205080204" pitchFamily="34" charset="-128"/>
              </a:defRPr>
            </a:lvl1pPr>
            <a:lvl2pPr marL="742950" indent="-285750" defTabSz="3600450">
              <a:spcBef>
                <a:spcPct val="20000"/>
              </a:spcBef>
              <a:buChar char="–"/>
              <a:defRPr sz="2400">
                <a:solidFill>
                  <a:schemeClr val="tx2"/>
                </a:solidFill>
                <a:latin typeface="Arial" panose="020B0604020202020204" pitchFamily="34" charset="0"/>
                <a:ea typeface="MS PGothic" panose="020B0600070205080204" pitchFamily="34" charset="-128"/>
              </a:defRPr>
            </a:lvl2pPr>
            <a:lvl3pPr marL="1143000" indent="-228600" defTabSz="3600450">
              <a:spcBef>
                <a:spcPct val="20000"/>
              </a:spcBef>
              <a:buChar char="•"/>
              <a:defRPr sz="2000">
                <a:solidFill>
                  <a:schemeClr val="tx1"/>
                </a:solidFill>
                <a:latin typeface="Arial" panose="020B0604020202020204" pitchFamily="34" charset="0"/>
                <a:ea typeface="MS PGothic" panose="020B0600070205080204" pitchFamily="34" charset="-128"/>
              </a:defRPr>
            </a:lvl3pPr>
            <a:lvl4pPr marL="16002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4pPr>
            <a:lvl5pPr marL="2057400" indent="-228600" defTabSz="3600450">
              <a:spcBef>
                <a:spcPct val="20000"/>
              </a:spcBef>
              <a:buChar char="»"/>
              <a:defRPr sz="1600">
                <a:solidFill>
                  <a:schemeClr val="tx1"/>
                </a:solidFill>
                <a:latin typeface="Arial" panose="020B0604020202020204" pitchFamily="34" charset="0"/>
                <a:ea typeface="MS PGothic" panose="020B0600070205080204" pitchFamily="34" charset="-128"/>
              </a:defRPr>
            </a:lvl5pPr>
            <a:lvl6pPr marL="25146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6pPr>
            <a:lvl7pPr marL="29718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7pPr>
            <a:lvl8pPr marL="34290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8pPr>
            <a:lvl9pPr marL="3886200" indent="-228600" defTabSz="3600450" eaLnBrk="0" fontAlgn="base" hangingPunct="0">
              <a:spcBef>
                <a:spcPct val="20000"/>
              </a:spcBef>
              <a:spcAft>
                <a:spcPct val="0"/>
              </a:spcAft>
              <a:buChar char="»"/>
              <a:defRPr sz="16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US" altLang="fr-FR" sz="1780" dirty="0">
              <a:solidFill>
                <a:schemeClr val="bg1"/>
              </a:solidFill>
              <a:latin typeface="Arial Narrow" panose="020B0604020202020204" pitchFamily="34" charset="0"/>
            </a:endParaRPr>
          </a:p>
          <a:p>
            <a:pPr eaLnBrk="1" hangingPunct="1">
              <a:spcBef>
                <a:spcPct val="0"/>
              </a:spcBef>
              <a:buFontTx/>
              <a:buNone/>
            </a:pPr>
            <a:r>
              <a:rPr lang="en-US" altLang="fr-FR" sz="1643" dirty="0">
                <a:solidFill>
                  <a:schemeClr val="bg1"/>
                </a:solidFill>
                <a:latin typeface="Arial Narrow" panose="020B0604020202020204" pitchFamily="34" charset="0"/>
              </a:rPr>
              <a:t>This study/project is funded by/ supported by the National Institute or Health Research (NIHR) [NIHR Academy’s New Medical Schools Intercalation and Internship </a:t>
            </a:r>
            <a:r>
              <a:rPr lang="en-GB" altLang="fr-FR" sz="1643" dirty="0">
                <a:solidFill>
                  <a:schemeClr val="bg1"/>
                </a:solidFill>
                <a:latin typeface="Arial Narrow" panose="020B0604020202020204" pitchFamily="34" charset="0"/>
              </a:rPr>
              <a:t>programme</a:t>
            </a:r>
            <a:r>
              <a:rPr lang="en-US" altLang="fr-FR" sz="1643" dirty="0">
                <a:solidFill>
                  <a:schemeClr val="bg1"/>
                </a:solidFill>
                <a:latin typeface="Arial Narrow" panose="020B0604020202020204" pitchFamily="34" charset="0"/>
              </a:rPr>
              <a:t>, as part of Integrated Academic Training (IAT)(Grant Reference Number NMSIDI-2023-007)/The views expressed are those of the author(s) and not necessarily those of the NIHR or the Department of Health and Social Care.</a:t>
            </a:r>
          </a:p>
        </p:txBody>
      </p:sp>
      <p:graphicFrame>
        <p:nvGraphicFramePr>
          <p:cNvPr id="12" name="Group 591">
            <a:extLst>
              <a:ext uri="{FF2B5EF4-FFF2-40B4-BE49-F238E27FC236}">
                <a16:creationId xmlns:a16="http://schemas.microsoft.com/office/drawing/2014/main" id="{6DF3879F-BFB5-85C8-07CC-16FF95755601}"/>
              </a:ext>
            </a:extLst>
          </p:cNvPr>
          <p:cNvGraphicFramePr>
            <a:graphicFrameLocks noGrp="1"/>
          </p:cNvGraphicFramePr>
          <p:nvPr>
            <p:extLst>
              <p:ext uri="{D42A27DB-BD31-4B8C-83A1-F6EECF244321}">
                <p14:modId xmlns:p14="http://schemas.microsoft.com/office/powerpoint/2010/main" val="1256706338"/>
              </p:ext>
            </p:extLst>
          </p:nvPr>
        </p:nvGraphicFramePr>
        <p:xfrm>
          <a:off x="14249591" y="27471814"/>
          <a:ext cx="6376316" cy="1326643"/>
        </p:xfrm>
        <a:graphic>
          <a:graphicData uri="http://schemas.openxmlformats.org/drawingml/2006/table">
            <a:tbl>
              <a:tblPr firstRow="1"/>
              <a:tblGrid>
                <a:gridCol w="6376316">
                  <a:extLst>
                    <a:ext uri="{9D8B030D-6E8A-4147-A177-3AD203B41FA5}">
                      <a16:colId xmlns:a16="http://schemas.microsoft.com/office/drawing/2014/main" val="20000"/>
                    </a:ext>
                  </a:extLst>
                </a:gridCol>
              </a:tblGrid>
              <a:tr h="1306347">
                <a:tc>
                  <a:txBody>
                    <a:bodyPr/>
                    <a:lstStyle>
                      <a:lvl1pPr defTabSz="534988" eaLnBrk="0" hangingPunct="0">
                        <a:spcBef>
                          <a:spcPct val="20000"/>
                        </a:spcBef>
                        <a:defRPr sz="2000">
                          <a:solidFill>
                            <a:schemeClr val="tx2"/>
                          </a:solidFill>
                          <a:latin typeface="Arial" panose="020B0604020202020204" pitchFamily="34" charset="0"/>
                          <a:ea typeface="MS PGothic" panose="020B0600070205080204" pitchFamily="34" charset="-128"/>
                        </a:defRPr>
                      </a:lvl1pPr>
                      <a:lvl2pPr marL="742950" indent="-285750" defTabSz="534988" eaLnBrk="0" hangingPunct="0">
                        <a:spcBef>
                          <a:spcPct val="20000"/>
                        </a:spcBef>
                        <a:defRPr sz="2000">
                          <a:solidFill>
                            <a:schemeClr val="tx2"/>
                          </a:solidFill>
                          <a:latin typeface="Arial" panose="020B0604020202020204" pitchFamily="34" charset="0"/>
                          <a:ea typeface="MS PGothic" panose="020B0600070205080204" pitchFamily="34" charset="-128"/>
                        </a:defRPr>
                      </a:lvl2pPr>
                      <a:lvl3pPr marL="1143000" indent="-228600" defTabSz="534988" eaLnBrk="0" hangingPunct="0">
                        <a:spcBef>
                          <a:spcPct val="20000"/>
                        </a:spcBef>
                        <a:defRPr>
                          <a:solidFill>
                            <a:schemeClr val="tx1"/>
                          </a:solidFill>
                          <a:latin typeface="Arial" panose="020B0604020202020204" pitchFamily="34" charset="0"/>
                          <a:ea typeface="MS PGothic" panose="020B0600070205080204" pitchFamily="34" charset="-128"/>
                        </a:defRPr>
                      </a:lvl3pPr>
                      <a:lvl4pPr marL="1600200" indent="-228600" defTabSz="534988" eaLnBrk="0" hangingPunct="0">
                        <a:spcBef>
                          <a:spcPct val="20000"/>
                        </a:spcBef>
                        <a:defRPr sz="1400">
                          <a:solidFill>
                            <a:schemeClr val="tx1"/>
                          </a:solidFill>
                          <a:latin typeface="Arial" panose="020B0604020202020204" pitchFamily="34" charset="0"/>
                          <a:ea typeface="MS PGothic" panose="020B0600070205080204" pitchFamily="34" charset="-128"/>
                        </a:defRPr>
                      </a:lvl4pPr>
                      <a:lvl5pPr marL="2057400" indent="-228600" defTabSz="534988" eaLnBrk="0" hangingPunct="0">
                        <a:spcBef>
                          <a:spcPct val="20000"/>
                        </a:spcBef>
                        <a:defRPr sz="1400">
                          <a:solidFill>
                            <a:schemeClr val="tx1"/>
                          </a:solidFill>
                          <a:latin typeface="Arial" panose="020B0604020202020204" pitchFamily="34" charset="0"/>
                          <a:ea typeface="MS PGothic" panose="020B0600070205080204" pitchFamily="34" charset="-128"/>
                        </a:defRPr>
                      </a:lvl5pPr>
                      <a:lvl6pPr marL="2514600" indent="-228600" defTabSz="534988" eaLnBrk="0" fontAlgn="base" hangingPunct="0">
                        <a:spcBef>
                          <a:spcPct val="20000"/>
                        </a:spcBef>
                        <a:spcAft>
                          <a:spcPct val="0"/>
                        </a:spcAft>
                        <a:defRPr sz="1400">
                          <a:solidFill>
                            <a:schemeClr val="tx1"/>
                          </a:solidFill>
                          <a:latin typeface="Arial" panose="020B0604020202020204" pitchFamily="34" charset="0"/>
                          <a:ea typeface="MS PGothic" panose="020B0600070205080204" pitchFamily="34" charset="-128"/>
                        </a:defRPr>
                      </a:lvl6pPr>
                      <a:lvl7pPr marL="2971800" indent="-228600" defTabSz="534988" eaLnBrk="0" fontAlgn="base" hangingPunct="0">
                        <a:spcBef>
                          <a:spcPct val="20000"/>
                        </a:spcBef>
                        <a:spcAft>
                          <a:spcPct val="0"/>
                        </a:spcAft>
                        <a:defRPr sz="1400">
                          <a:solidFill>
                            <a:schemeClr val="tx1"/>
                          </a:solidFill>
                          <a:latin typeface="Arial" panose="020B0604020202020204" pitchFamily="34" charset="0"/>
                          <a:ea typeface="MS PGothic" panose="020B0600070205080204" pitchFamily="34" charset="-128"/>
                        </a:defRPr>
                      </a:lvl7pPr>
                      <a:lvl8pPr marL="3429000" indent="-228600" defTabSz="534988" eaLnBrk="0" fontAlgn="base" hangingPunct="0">
                        <a:spcBef>
                          <a:spcPct val="20000"/>
                        </a:spcBef>
                        <a:spcAft>
                          <a:spcPct val="0"/>
                        </a:spcAft>
                        <a:defRPr sz="1400">
                          <a:solidFill>
                            <a:schemeClr val="tx1"/>
                          </a:solidFill>
                          <a:latin typeface="Arial" panose="020B0604020202020204" pitchFamily="34" charset="0"/>
                          <a:ea typeface="MS PGothic" panose="020B0600070205080204" pitchFamily="34" charset="-128"/>
                        </a:defRPr>
                      </a:lvl8pPr>
                      <a:lvl9pPr marL="3886200" indent="-228600" defTabSz="534988" eaLnBrk="0" fontAlgn="base" hangingPunct="0">
                        <a:spcBef>
                          <a:spcPct val="20000"/>
                        </a:spcBef>
                        <a:spcAft>
                          <a:spcPct val="0"/>
                        </a:spcAft>
                        <a:defRPr sz="1400">
                          <a:solidFill>
                            <a:schemeClr val="tx1"/>
                          </a:solidFill>
                          <a:latin typeface="Arial" panose="020B0604020202020204" pitchFamily="34" charset="0"/>
                          <a:ea typeface="MS PGothic" panose="020B0600070205080204" pitchFamily="34" charset="-128"/>
                        </a:defRPr>
                      </a:lvl9pPr>
                    </a:lstStyle>
                    <a:p>
                      <a:pPr marL="0" marR="0" lvl="0" indent="0" algn="r" defTabSz="534988" rtl="0" eaLnBrk="1" fontAlgn="base" latinLnBrk="0" hangingPunct="1">
                        <a:lnSpc>
                          <a:spcPct val="100000"/>
                        </a:lnSpc>
                        <a:spcBef>
                          <a:spcPct val="0"/>
                        </a:spcBef>
                        <a:spcAft>
                          <a:spcPts val="600"/>
                        </a:spcAft>
                        <a:buClrTx/>
                        <a:buSzTx/>
                        <a:buFontTx/>
                        <a:buNone/>
                        <a:tabLst/>
                      </a:pPr>
                      <a:r>
                        <a:rPr kumimoji="0" lang="en-US" altLang="fr-FR" sz="3000" b="1" i="0" u="none" strike="noStrike" cap="none" normalizeH="0" baseline="0" dirty="0">
                          <a:ln>
                            <a:noFill/>
                          </a:ln>
                          <a:solidFill>
                            <a:schemeClr val="bg1"/>
                          </a:solidFill>
                          <a:effectLst/>
                          <a:latin typeface="Arial" panose="020B0604020202020204" pitchFamily="34" charset="0"/>
                          <a:ea typeface="MS PGothic" panose="020B0600070205080204" pitchFamily="34" charset="-128"/>
                          <a:cs typeface="Arial" panose="020B0604020202020204" pitchFamily="34" charset="0"/>
                        </a:rPr>
                        <a:t>Callum McDonald</a:t>
                      </a:r>
                    </a:p>
                    <a:p>
                      <a:pPr marL="0" marR="0" lvl="0" indent="0" algn="r" defTabSz="534988" rtl="0" eaLnBrk="1" fontAlgn="base" latinLnBrk="0" hangingPunct="1">
                        <a:lnSpc>
                          <a:spcPct val="100000"/>
                        </a:lnSpc>
                        <a:spcBef>
                          <a:spcPct val="0"/>
                        </a:spcBef>
                        <a:spcAft>
                          <a:spcPts val="600"/>
                        </a:spcAft>
                        <a:buClrTx/>
                        <a:buSzTx/>
                        <a:buFontTx/>
                        <a:buNone/>
                        <a:tabLst/>
                        <a:defRPr/>
                      </a:pPr>
                      <a:r>
                        <a:rPr kumimoji="0" lang="en-US" altLang="fr-FR" sz="3000" b="0" i="0" u="none" strike="noStrike" cap="none" normalizeH="0" baseline="0" dirty="0">
                          <a:ln>
                            <a:noFill/>
                          </a:ln>
                          <a:solidFill>
                            <a:schemeClr val="bg1"/>
                          </a:solidFill>
                          <a:effectLst/>
                          <a:latin typeface="Arial Narrow" panose="020B0604020202020204" pitchFamily="34" charset="0"/>
                          <a:ea typeface="MS PGothic" panose="020B0600070205080204" pitchFamily="34" charset="-128"/>
                        </a:rPr>
                        <a:t>Email: 24433853@edgehill.ac.uk</a:t>
                      </a:r>
                    </a:p>
                  </a:txBody>
                  <a:tcPr marL="215900" marR="215900" marT="30550" marB="305493"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1643306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640ecee7-1ff0-40ed-a505-790d1afb8a4f"/>
</p:tagLst>
</file>

<file path=ppt/theme/theme1.xml><?xml version="1.0" encoding="utf-8"?>
<a:theme xmlns:a="http://schemas.openxmlformats.org/drawingml/2006/main" name="Custom Design">
  <a:themeElements>
    <a:clrScheme name="Personnalisée 3">
      <a:dk1>
        <a:srgbClr val="365794"/>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BEA47141C2BDE4688600BE285048664" ma:contentTypeVersion="13" ma:contentTypeDescription="Create a new document." ma:contentTypeScope="" ma:versionID="4deb664134734a806635ff1b07c6970e">
  <xsd:schema xmlns:xsd="http://www.w3.org/2001/XMLSchema" xmlns:xs="http://www.w3.org/2001/XMLSchema" xmlns:p="http://schemas.microsoft.com/office/2006/metadata/properties" xmlns:ns2="d7e70c00-0204-4fa5-a6f6-62d5c831e101" xmlns:ns3="18350fff-a41f-4fa5-ae31-b7b74a2e5da2" targetNamespace="http://schemas.microsoft.com/office/2006/metadata/properties" ma:root="true" ma:fieldsID="df0cd98f65ed9fbd611bd2bc175542b8" ns2:_="" ns3:_="">
    <xsd:import namespace="d7e70c00-0204-4fa5-a6f6-62d5c831e101"/>
    <xsd:import namespace="18350fff-a41f-4fa5-ae31-b7b74a2e5da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e70c00-0204-4fa5-a6f6-62d5c831e1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350fff-a41f-4fa5-ae31-b7b74a2e5da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46FF24-4486-6442-A36E-3EB7E3FC2FE8}">
  <ds:schemaRefs>
    <ds:schemaRef ds:uri="http://schemas.microsoft.com/sharepoint/v3/contenttype/forms"/>
  </ds:schemaRefs>
</ds:datastoreItem>
</file>

<file path=customXml/itemProps2.xml><?xml version="1.0" encoding="utf-8"?>
<ds:datastoreItem xmlns:ds="http://schemas.openxmlformats.org/officeDocument/2006/customXml" ds:itemID="{071C45A0-813C-4E90-B13F-D2D39D75F7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e70c00-0204-4fa5-a6f6-62d5c831e101"/>
    <ds:schemaRef ds:uri="18350fff-a41f-4fa5-ae31-b7b74a2e5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23972</TotalTime>
  <Words>877</Words>
  <Application>Microsoft Office PowerPoint</Application>
  <PresentationFormat>Custom</PresentationFormat>
  <Paragraphs>54</Paragraphs>
  <Slides>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vt:i4>
      </vt:variant>
    </vt:vector>
  </HeadingPairs>
  <TitlesOfParts>
    <vt:vector size="8" baseType="lpstr">
      <vt:lpstr>Arial</vt:lpstr>
      <vt:lpstr>Arial Black</vt:lpstr>
      <vt:lpstr>Arial Narrow</vt:lpstr>
      <vt:lpstr>Helvetica</vt:lpstr>
      <vt:lpstr>Custom Design</vt:lpstr>
      <vt:lpstr>1_Custom Design</vt:lpstr>
      <vt:lpstr>2_Custom Design</vt:lpstr>
      <vt:lpstr>The Effectiveness of GP Exercise Referral on Population Physical Activity Levels: A Systematic Review Callum McDonald - NIHR Academy New Medical Schools Intern (ICATO, EHU) Supervised by Dr Nicola Relph</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 Portrait Poster Template</dc:title>
  <dc:subject>Free PowerPoint poster templates</dc:subject>
  <dc:creator>Copywrite Digital - Tralee - 066 7128671</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Esther Byrom</cp:lastModifiedBy>
  <cp:revision>260</cp:revision>
  <cp:lastPrinted>2023-07-13T14:56:28Z</cp:lastPrinted>
  <dcterms:created xsi:type="dcterms:W3CDTF">2009-11-10T07:29:27Z</dcterms:created>
  <dcterms:modified xsi:type="dcterms:W3CDTF">2025-01-22T10:46:05Z</dcterms:modified>
  <cp:category>Powerpoint poster templates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0x0101007A60771C5753A247A9E629B69FD0F51E0400623FD1BA39CB0F40B771398960F35AD9</vt:lpwstr>
  </property>
  <property fmtid="{D5CDD505-2E9C-101B-9397-08002B2CF9AE}" pid="3" name="TaxCatchAll">
    <vt:lpwstr/>
  </property>
  <property fmtid="{D5CDD505-2E9C-101B-9397-08002B2CF9AE}" pid="4" name="a519ed56bae04db7b1cc20f4b7bba040">
    <vt:lpwstr/>
  </property>
  <property fmtid="{D5CDD505-2E9C-101B-9397-08002B2CF9AE}" pid="5" name="mdd597a47d52403faaa5795520ec04c4">
    <vt:lpwstr/>
  </property>
  <property fmtid="{D5CDD505-2E9C-101B-9397-08002B2CF9AE}" pid="6" name="b069e301b17b4e7fb090eb4c173edb2f">
    <vt:lpwstr/>
  </property>
  <property fmtid="{D5CDD505-2E9C-101B-9397-08002B2CF9AE}" pid="7" name="ACTCategory">
    <vt:lpwstr/>
  </property>
</Properties>
</file>