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30279975" cy="42808525"/>
  <p:notesSz cx="6858000" cy="9144000"/>
  <p:defaultTextStyle>
    <a:defPPr>
      <a:defRPr lang="en-US"/>
    </a:defPPr>
    <a:lvl1pPr marL="0" algn="l" defTabSz="2149937" rtl="0" eaLnBrk="1" latinLnBrk="0" hangingPunct="1">
      <a:defRPr sz="4200" kern="1200">
        <a:solidFill>
          <a:schemeClr val="tx1"/>
        </a:solidFill>
        <a:latin typeface="+mn-lt"/>
        <a:ea typeface="+mn-ea"/>
        <a:cs typeface="+mn-cs"/>
      </a:defRPr>
    </a:lvl1pPr>
    <a:lvl2pPr marL="1074969" algn="l" defTabSz="2149937" rtl="0" eaLnBrk="1" latinLnBrk="0" hangingPunct="1">
      <a:defRPr sz="4200" kern="1200">
        <a:solidFill>
          <a:schemeClr val="tx1"/>
        </a:solidFill>
        <a:latin typeface="+mn-lt"/>
        <a:ea typeface="+mn-ea"/>
        <a:cs typeface="+mn-cs"/>
      </a:defRPr>
    </a:lvl2pPr>
    <a:lvl3pPr marL="2149937" algn="l" defTabSz="2149937" rtl="0" eaLnBrk="1" latinLnBrk="0" hangingPunct="1">
      <a:defRPr sz="4200" kern="1200">
        <a:solidFill>
          <a:schemeClr val="tx1"/>
        </a:solidFill>
        <a:latin typeface="+mn-lt"/>
        <a:ea typeface="+mn-ea"/>
        <a:cs typeface="+mn-cs"/>
      </a:defRPr>
    </a:lvl3pPr>
    <a:lvl4pPr marL="3224906" algn="l" defTabSz="2149937" rtl="0" eaLnBrk="1" latinLnBrk="0" hangingPunct="1">
      <a:defRPr sz="4200" kern="1200">
        <a:solidFill>
          <a:schemeClr val="tx1"/>
        </a:solidFill>
        <a:latin typeface="+mn-lt"/>
        <a:ea typeface="+mn-ea"/>
        <a:cs typeface="+mn-cs"/>
      </a:defRPr>
    </a:lvl4pPr>
    <a:lvl5pPr marL="4299875" algn="l" defTabSz="2149937" rtl="0" eaLnBrk="1" latinLnBrk="0" hangingPunct="1">
      <a:defRPr sz="4200" kern="1200">
        <a:solidFill>
          <a:schemeClr val="tx1"/>
        </a:solidFill>
        <a:latin typeface="+mn-lt"/>
        <a:ea typeface="+mn-ea"/>
        <a:cs typeface="+mn-cs"/>
      </a:defRPr>
    </a:lvl5pPr>
    <a:lvl6pPr marL="5374843" algn="l" defTabSz="2149937" rtl="0" eaLnBrk="1" latinLnBrk="0" hangingPunct="1">
      <a:defRPr sz="4200" kern="1200">
        <a:solidFill>
          <a:schemeClr val="tx1"/>
        </a:solidFill>
        <a:latin typeface="+mn-lt"/>
        <a:ea typeface="+mn-ea"/>
        <a:cs typeface="+mn-cs"/>
      </a:defRPr>
    </a:lvl6pPr>
    <a:lvl7pPr marL="6449812" algn="l" defTabSz="2149937" rtl="0" eaLnBrk="1" latinLnBrk="0" hangingPunct="1">
      <a:defRPr sz="4200" kern="1200">
        <a:solidFill>
          <a:schemeClr val="tx1"/>
        </a:solidFill>
        <a:latin typeface="+mn-lt"/>
        <a:ea typeface="+mn-ea"/>
        <a:cs typeface="+mn-cs"/>
      </a:defRPr>
    </a:lvl7pPr>
    <a:lvl8pPr marL="7524780" algn="l" defTabSz="2149937" rtl="0" eaLnBrk="1" latinLnBrk="0" hangingPunct="1">
      <a:defRPr sz="4200" kern="1200">
        <a:solidFill>
          <a:schemeClr val="tx1"/>
        </a:solidFill>
        <a:latin typeface="+mn-lt"/>
        <a:ea typeface="+mn-ea"/>
        <a:cs typeface="+mn-cs"/>
      </a:defRPr>
    </a:lvl8pPr>
    <a:lvl9pPr marL="8599749" algn="l" defTabSz="2149937" rtl="0" eaLnBrk="1" latinLnBrk="0" hangingPunct="1">
      <a:defRPr sz="4200" kern="1200">
        <a:solidFill>
          <a:schemeClr val="tx1"/>
        </a:solidFill>
        <a:latin typeface="+mn-lt"/>
        <a:ea typeface="+mn-ea"/>
        <a:cs typeface="+mn-cs"/>
      </a:defRPr>
    </a:lvl9pPr>
  </p:defaultTextStyle>
  <p:extLst>
    <p:ext uri="{521415D9-36F7-43E2-AB2F-B90AF26B5E84}">
      <p14:sectionLst xmlns:p14="http://schemas.microsoft.com/office/powerpoint/2010/main">
        <p14:section name="Poster" id="{6969AD3C-FBE2-42D4-A9AB-0165C143C3CD}">
          <p14:sldIdLst>
            <p14:sldId id="259"/>
          </p14:sldIdLst>
        </p14:section>
      </p14:sectionLst>
    </p:ext>
    <p:ext uri="{EFAFB233-063F-42B5-8137-9DF3F51BA10A}">
      <p15:sldGuideLst xmlns:p15="http://schemas.microsoft.com/office/powerpoint/2012/main">
        <p15:guide id="1" orient="horz" pos="13486">
          <p15:clr>
            <a:srgbClr val="A4A3A4"/>
          </p15:clr>
        </p15:guide>
        <p15:guide id="2" pos="953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3E72"/>
    <a:srgbClr val="EA5D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8CE1D3B-574D-D744-9634-8F836F924DC2}" v="106" dt="2025-01-15T13:24:15.0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59" autoAdjust="0"/>
    <p:restoredTop sz="94650"/>
  </p:normalViewPr>
  <p:slideViewPr>
    <p:cSldViewPr>
      <p:cViewPr>
        <p:scale>
          <a:sx n="47" d="100"/>
          <a:sy n="47" d="100"/>
        </p:scale>
        <p:origin x="438" y="96"/>
      </p:cViewPr>
      <p:guideLst>
        <p:guide orient="horz" pos="13486"/>
        <p:guide pos="9537"/>
      </p:guideLst>
    </p:cSldViewPr>
  </p:slideViewPr>
  <p:notesTextViewPr>
    <p:cViewPr>
      <p:scale>
        <a:sx n="80" d="100"/>
        <a:sy n="80" d="100"/>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2F9EAD-68F0-B64C-81E1-92EBE04A10A0}" type="datetimeFigureOut">
              <a:rPr lang="en-US" smtClean="0"/>
              <a:t>1/22/2025</a:t>
            </a:fld>
            <a:endParaRPr lang="en-US"/>
          </a:p>
        </p:txBody>
      </p:sp>
      <p:sp>
        <p:nvSpPr>
          <p:cNvPr id="4" name="Slide Image Placeholder 3"/>
          <p:cNvSpPr>
            <a:spLocks noGrp="1" noRot="1" noChangeAspect="1"/>
          </p:cNvSpPr>
          <p:nvPr>
            <p:ph type="sldImg" idx="2"/>
          </p:nvPr>
        </p:nvSpPr>
        <p:spPr>
          <a:xfrm>
            <a:off x="2336800" y="1143000"/>
            <a:ext cx="2184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441646-A93D-184C-9DBF-129BF41EB996}" type="slidenum">
              <a:rPr lang="en-US" smtClean="0"/>
              <a:t>‹#›</a:t>
            </a:fld>
            <a:endParaRPr lang="en-US"/>
          </a:p>
        </p:txBody>
      </p:sp>
    </p:spTree>
    <p:extLst>
      <p:ext uri="{BB962C8B-B14F-4D97-AF65-F5344CB8AC3E}">
        <p14:creationId xmlns:p14="http://schemas.microsoft.com/office/powerpoint/2010/main" val="1601675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441646-A93D-184C-9DBF-129BF41EB996}" type="slidenum">
              <a:rPr lang="en-US" smtClean="0"/>
              <a:t>1</a:t>
            </a:fld>
            <a:endParaRPr lang="en-US"/>
          </a:p>
        </p:txBody>
      </p:sp>
    </p:spTree>
    <p:extLst>
      <p:ext uri="{BB962C8B-B14F-4D97-AF65-F5344CB8AC3E}">
        <p14:creationId xmlns:p14="http://schemas.microsoft.com/office/powerpoint/2010/main" val="24628178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2" name="Text Placeholder 21"/>
          <p:cNvSpPr>
            <a:spLocks noGrp="1"/>
          </p:cNvSpPr>
          <p:nvPr>
            <p:ph type="body" sz="quarter" idx="17" hasCustomPrompt="1"/>
          </p:nvPr>
        </p:nvSpPr>
        <p:spPr>
          <a:xfrm>
            <a:off x="1710308" y="8730854"/>
            <a:ext cx="8569325" cy="2880320"/>
          </a:xfrm>
          <a:prstGeom prst="rect">
            <a:avLst/>
          </a:prstGeom>
        </p:spPr>
        <p:txBody>
          <a:bodyPr>
            <a:normAutofit/>
          </a:bodyPr>
          <a:lstStyle>
            <a:lvl1pPr>
              <a:defRPr sz="2600" b="0" baseline="0"/>
            </a:lvl1pPr>
            <a:lvl2pPr marL="0" indent="0">
              <a:buFontTx/>
              <a:buNone/>
              <a:defRPr sz="2600"/>
            </a:lvl2pPr>
            <a:lvl3pPr marL="0">
              <a:defRPr sz="2600"/>
            </a:lvl3pPr>
            <a:lvl4pPr marL="1080000">
              <a:defRPr sz="2600"/>
            </a:lvl4pPr>
            <a:lvl5pPr marL="1080000">
              <a:defRPr sz="2600"/>
            </a:lvl5pPr>
          </a:lstStyle>
          <a:p>
            <a:pPr lvl="0"/>
            <a:r>
              <a:rPr lang="en-GB" dirty="0"/>
              <a:t>Sub Heading Body text at 26pt Arial Bold font </a:t>
            </a:r>
            <a:br>
              <a:rPr lang="en-GB" dirty="0"/>
            </a:br>
            <a:r>
              <a:rPr lang="en-GB" dirty="0"/>
              <a:t>Insert Body text at 26pt Arial font</a:t>
            </a:r>
          </a:p>
          <a:p>
            <a:pPr lvl="2"/>
            <a:r>
              <a:rPr lang="en-US" dirty="0"/>
              <a:t>Third level</a:t>
            </a:r>
          </a:p>
          <a:p>
            <a:pPr lvl="3"/>
            <a:r>
              <a:rPr lang="en-US" dirty="0"/>
              <a:t>Fourth level</a:t>
            </a:r>
          </a:p>
          <a:p>
            <a:pPr lvl="4"/>
            <a:r>
              <a:rPr lang="en-US" dirty="0"/>
              <a:t>Fifth level</a:t>
            </a:r>
            <a:endParaRPr lang="en-GB" dirty="0"/>
          </a:p>
        </p:txBody>
      </p:sp>
      <p:sp>
        <p:nvSpPr>
          <p:cNvPr id="26" name="Text Placeholder 25"/>
          <p:cNvSpPr>
            <a:spLocks noGrp="1"/>
          </p:cNvSpPr>
          <p:nvPr>
            <p:ph type="body" sz="quarter" idx="18" hasCustomPrompt="1"/>
          </p:nvPr>
        </p:nvSpPr>
        <p:spPr>
          <a:xfrm>
            <a:off x="1710308" y="6570615"/>
            <a:ext cx="8424863" cy="2088232"/>
          </a:xfrm>
          <a:prstGeom prst="rect">
            <a:avLst/>
          </a:prstGeom>
        </p:spPr>
        <p:txBody>
          <a:bodyPr>
            <a:normAutofit/>
          </a:bodyPr>
          <a:lstStyle>
            <a:lvl1pPr>
              <a:defRPr sz="5000">
                <a:solidFill>
                  <a:srgbClr val="183E72"/>
                </a:solidFill>
              </a:defRPr>
            </a:lvl1pPr>
          </a:lstStyle>
          <a:p>
            <a:pPr lvl="0"/>
            <a:r>
              <a:rPr lang="en-GB" dirty="0"/>
              <a:t>Heading title at 50pt </a:t>
            </a:r>
          </a:p>
          <a:p>
            <a:pPr lvl="0"/>
            <a:r>
              <a:rPr lang="en-GB" dirty="0"/>
              <a:t>Arial Bold font</a:t>
            </a:r>
            <a:endParaRPr lang="en-US" dirty="0"/>
          </a:p>
        </p:txBody>
      </p:sp>
      <p:sp>
        <p:nvSpPr>
          <p:cNvPr id="34" name="Text Placeholder 25"/>
          <p:cNvSpPr>
            <a:spLocks noGrp="1"/>
          </p:cNvSpPr>
          <p:nvPr>
            <p:ph type="body" sz="quarter" idx="24" hasCustomPrompt="1"/>
          </p:nvPr>
        </p:nvSpPr>
        <p:spPr>
          <a:xfrm>
            <a:off x="10920604" y="6579935"/>
            <a:ext cx="8467855" cy="2088232"/>
          </a:xfrm>
          <a:prstGeom prst="rect">
            <a:avLst/>
          </a:prstGeom>
        </p:spPr>
        <p:txBody>
          <a:bodyPr>
            <a:normAutofit/>
          </a:bodyPr>
          <a:lstStyle>
            <a:lvl1pPr>
              <a:defRPr sz="5000">
                <a:solidFill>
                  <a:srgbClr val="183E72"/>
                </a:solidFill>
              </a:defRPr>
            </a:lvl1pPr>
          </a:lstStyle>
          <a:p>
            <a:pPr lvl="0"/>
            <a:r>
              <a:rPr lang="en-GB" dirty="0"/>
              <a:t>Heading title at 50pt </a:t>
            </a:r>
          </a:p>
          <a:p>
            <a:pPr lvl="0"/>
            <a:r>
              <a:rPr lang="en-GB" dirty="0"/>
              <a:t>Arial Bold font</a:t>
            </a:r>
            <a:endParaRPr lang="en-US" dirty="0"/>
          </a:p>
        </p:txBody>
      </p:sp>
      <p:sp>
        <p:nvSpPr>
          <p:cNvPr id="45" name="Text Placeholder 21"/>
          <p:cNvSpPr>
            <a:spLocks noGrp="1"/>
          </p:cNvSpPr>
          <p:nvPr>
            <p:ph type="body" sz="quarter" idx="35" hasCustomPrompt="1"/>
          </p:nvPr>
        </p:nvSpPr>
        <p:spPr>
          <a:xfrm>
            <a:off x="20140412" y="16651734"/>
            <a:ext cx="8348215" cy="2880320"/>
          </a:xfrm>
          <a:prstGeom prst="rect">
            <a:avLst/>
          </a:prstGeom>
        </p:spPr>
        <p:txBody>
          <a:bodyPr>
            <a:normAutofit/>
          </a:bodyPr>
          <a:lstStyle>
            <a:lvl1pPr>
              <a:defRPr sz="2600" b="0">
                <a:solidFill>
                  <a:schemeClr val="bg1"/>
                </a:solidFill>
              </a:defRPr>
            </a:lvl1pPr>
            <a:lvl2pPr marL="0" indent="0">
              <a:buFontTx/>
              <a:buNone/>
              <a:defRPr sz="2600">
                <a:solidFill>
                  <a:schemeClr val="bg1"/>
                </a:solidFill>
              </a:defRPr>
            </a:lvl2pPr>
            <a:lvl3pPr marL="0">
              <a:defRPr sz="2600">
                <a:solidFill>
                  <a:schemeClr val="bg1"/>
                </a:solidFill>
              </a:defRPr>
            </a:lvl3pPr>
            <a:lvl4pPr marL="1080000">
              <a:defRPr sz="2600">
                <a:solidFill>
                  <a:schemeClr val="bg1"/>
                </a:solidFill>
              </a:defRPr>
            </a:lvl4pPr>
            <a:lvl5pPr marL="1080000">
              <a:defRPr sz="2600">
                <a:solidFill>
                  <a:schemeClr val="bg1"/>
                </a:solidFill>
              </a:defRPr>
            </a:lvl5pPr>
          </a:lstStyle>
          <a:p>
            <a:pPr lvl="0"/>
            <a:r>
              <a:rPr lang="en-GB" dirty="0"/>
              <a:t>Sub Heading Body text at 26pt Arial Bold font </a:t>
            </a:r>
            <a:br>
              <a:rPr lang="en-GB" dirty="0"/>
            </a:br>
            <a:r>
              <a:rPr lang="en-GB" dirty="0"/>
              <a:t>Insert Body text at 26pt Arial font</a:t>
            </a:r>
          </a:p>
          <a:p>
            <a:pPr lvl="2"/>
            <a:r>
              <a:rPr lang="en-US" dirty="0"/>
              <a:t>Third level</a:t>
            </a:r>
          </a:p>
          <a:p>
            <a:pPr lvl="3"/>
            <a:r>
              <a:rPr lang="en-US" dirty="0"/>
              <a:t>Fourth level</a:t>
            </a:r>
          </a:p>
          <a:p>
            <a:pPr lvl="4"/>
            <a:r>
              <a:rPr lang="en-US" dirty="0"/>
              <a:t>Fifth level</a:t>
            </a:r>
            <a:endParaRPr lang="en-GB" dirty="0"/>
          </a:p>
        </p:txBody>
      </p:sp>
      <p:sp>
        <p:nvSpPr>
          <p:cNvPr id="46" name="Text Placeholder 25"/>
          <p:cNvSpPr>
            <a:spLocks noGrp="1"/>
          </p:cNvSpPr>
          <p:nvPr>
            <p:ph type="body" sz="quarter" idx="36" hasCustomPrompt="1"/>
          </p:nvPr>
        </p:nvSpPr>
        <p:spPr>
          <a:xfrm>
            <a:off x="20140412" y="14419486"/>
            <a:ext cx="8424863" cy="2088232"/>
          </a:xfrm>
          <a:prstGeom prst="rect">
            <a:avLst/>
          </a:prstGeom>
        </p:spPr>
        <p:txBody>
          <a:bodyPr>
            <a:normAutofit/>
          </a:bodyPr>
          <a:lstStyle>
            <a:lvl1pPr>
              <a:defRPr sz="5000">
                <a:solidFill>
                  <a:schemeClr val="bg1"/>
                </a:solidFill>
              </a:defRPr>
            </a:lvl1pPr>
          </a:lstStyle>
          <a:p>
            <a:pPr lvl="0"/>
            <a:r>
              <a:rPr lang="en-GB" dirty="0"/>
              <a:t>Heading title at 50pt </a:t>
            </a:r>
          </a:p>
          <a:p>
            <a:pPr lvl="0"/>
            <a:r>
              <a:rPr lang="en-GB" dirty="0"/>
              <a:t>Arial Bold font</a:t>
            </a:r>
            <a:endParaRPr lang="en-US" dirty="0"/>
          </a:p>
        </p:txBody>
      </p:sp>
      <p:sp>
        <p:nvSpPr>
          <p:cNvPr id="54" name="Text Placeholder 21"/>
          <p:cNvSpPr>
            <a:spLocks noGrp="1"/>
          </p:cNvSpPr>
          <p:nvPr>
            <p:ph type="body" sz="quarter" idx="38" hasCustomPrompt="1"/>
          </p:nvPr>
        </p:nvSpPr>
        <p:spPr>
          <a:xfrm>
            <a:off x="10920604" y="8883254"/>
            <a:ext cx="8467855" cy="2880320"/>
          </a:xfrm>
          <a:prstGeom prst="rect">
            <a:avLst/>
          </a:prstGeom>
        </p:spPr>
        <p:txBody>
          <a:bodyPr>
            <a:normAutofit/>
          </a:bodyPr>
          <a:lstStyle>
            <a:lvl1pPr>
              <a:defRPr sz="2600" b="0"/>
            </a:lvl1pPr>
            <a:lvl2pPr marL="0" indent="0">
              <a:buFontTx/>
              <a:buNone/>
              <a:defRPr sz="2600"/>
            </a:lvl2pPr>
            <a:lvl3pPr marL="0">
              <a:defRPr sz="2600"/>
            </a:lvl3pPr>
            <a:lvl4pPr marL="1080000">
              <a:defRPr sz="2600"/>
            </a:lvl4pPr>
            <a:lvl5pPr marL="1080000">
              <a:defRPr sz="2600"/>
            </a:lvl5pPr>
          </a:lstStyle>
          <a:p>
            <a:pPr lvl="0"/>
            <a:r>
              <a:rPr lang="en-GB" dirty="0"/>
              <a:t>Sub Heading Body text at 26pt Arial Bold font </a:t>
            </a:r>
            <a:br>
              <a:rPr lang="en-GB" dirty="0"/>
            </a:br>
            <a:r>
              <a:rPr lang="en-GB" dirty="0"/>
              <a:t>Insert Body text at 26pt Arial font</a:t>
            </a:r>
          </a:p>
          <a:p>
            <a:pPr lvl="2"/>
            <a:r>
              <a:rPr lang="en-US" dirty="0"/>
              <a:t>Third level</a:t>
            </a:r>
          </a:p>
          <a:p>
            <a:pPr lvl="3"/>
            <a:r>
              <a:rPr lang="en-US" dirty="0"/>
              <a:t>Fourth level</a:t>
            </a:r>
          </a:p>
          <a:p>
            <a:pPr lvl="4"/>
            <a:r>
              <a:rPr lang="en-US" dirty="0"/>
              <a:t>Fifth level</a:t>
            </a:r>
            <a:endParaRPr lang="en-GB" dirty="0"/>
          </a:p>
        </p:txBody>
      </p:sp>
      <p:sp>
        <p:nvSpPr>
          <p:cNvPr id="56" name="Text Placeholder 21"/>
          <p:cNvSpPr>
            <a:spLocks noGrp="1"/>
          </p:cNvSpPr>
          <p:nvPr>
            <p:ph type="body" sz="quarter" idx="40" hasCustomPrompt="1"/>
          </p:nvPr>
        </p:nvSpPr>
        <p:spPr>
          <a:xfrm>
            <a:off x="10908429" y="18595950"/>
            <a:ext cx="8569325" cy="2880320"/>
          </a:xfrm>
          <a:prstGeom prst="rect">
            <a:avLst/>
          </a:prstGeom>
        </p:spPr>
        <p:txBody>
          <a:bodyPr>
            <a:normAutofit/>
          </a:bodyPr>
          <a:lstStyle>
            <a:lvl1pPr>
              <a:defRPr sz="2600" b="0"/>
            </a:lvl1pPr>
            <a:lvl2pPr marL="0" indent="0">
              <a:buFontTx/>
              <a:buNone/>
              <a:defRPr sz="2600"/>
            </a:lvl2pPr>
            <a:lvl3pPr marL="0">
              <a:defRPr sz="2600"/>
            </a:lvl3pPr>
            <a:lvl4pPr marL="1080000">
              <a:defRPr sz="2600"/>
            </a:lvl4pPr>
            <a:lvl5pPr marL="1080000">
              <a:defRPr sz="2600"/>
            </a:lvl5pPr>
          </a:lstStyle>
          <a:p>
            <a:pPr lvl="0"/>
            <a:r>
              <a:rPr lang="en-GB" dirty="0"/>
              <a:t>Sub Heading Body text at 26pt Arial Bold font </a:t>
            </a:r>
            <a:br>
              <a:rPr lang="en-GB" dirty="0"/>
            </a:br>
            <a:r>
              <a:rPr lang="en-GB" dirty="0"/>
              <a:t>Insert Body text at 26pt Arial font</a:t>
            </a:r>
          </a:p>
          <a:p>
            <a:pPr lvl="2"/>
            <a:r>
              <a:rPr lang="en-US" dirty="0"/>
              <a:t>Third level</a:t>
            </a:r>
          </a:p>
          <a:p>
            <a:pPr lvl="3"/>
            <a:r>
              <a:rPr lang="en-US" dirty="0"/>
              <a:t>Fourth level</a:t>
            </a:r>
          </a:p>
          <a:p>
            <a:pPr lvl="4"/>
            <a:r>
              <a:rPr lang="en-US" dirty="0"/>
              <a:t>Fifth level</a:t>
            </a:r>
            <a:endParaRPr lang="en-GB" dirty="0"/>
          </a:p>
        </p:txBody>
      </p:sp>
      <p:sp>
        <p:nvSpPr>
          <p:cNvPr id="57" name="Text Placeholder 25"/>
          <p:cNvSpPr>
            <a:spLocks noGrp="1"/>
          </p:cNvSpPr>
          <p:nvPr>
            <p:ph type="body" sz="quarter" idx="41" hasCustomPrompt="1"/>
          </p:nvPr>
        </p:nvSpPr>
        <p:spPr>
          <a:xfrm>
            <a:off x="10908429" y="16363702"/>
            <a:ext cx="8552038" cy="2088232"/>
          </a:xfrm>
          <a:prstGeom prst="rect">
            <a:avLst/>
          </a:prstGeom>
        </p:spPr>
        <p:txBody>
          <a:bodyPr>
            <a:normAutofit/>
          </a:bodyPr>
          <a:lstStyle>
            <a:lvl1pPr>
              <a:defRPr sz="5000">
                <a:solidFill>
                  <a:srgbClr val="183E72"/>
                </a:solidFill>
              </a:defRPr>
            </a:lvl1pPr>
          </a:lstStyle>
          <a:p>
            <a:pPr lvl="0"/>
            <a:r>
              <a:rPr lang="en-GB" dirty="0"/>
              <a:t>Heading title at 50pt </a:t>
            </a:r>
          </a:p>
          <a:p>
            <a:pPr lvl="0"/>
            <a:r>
              <a:rPr lang="en-GB" dirty="0"/>
              <a:t>Arial Bold font</a:t>
            </a:r>
            <a:endParaRPr lang="en-US" dirty="0"/>
          </a:p>
        </p:txBody>
      </p:sp>
      <p:sp>
        <p:nvSpPr>
          <p:cNvPr id="59" name="Text Placeholder 21"/>
          <p:cNvSpPr>
            <a:spLocks noGrp="1"/>
          </p:cNvSpPr>
          <p:nvPr>
            <p:ph type="body" sz="quarter" idx="43" hasCustomPrompt="1"/>
          </p:nvPr>
        </p:nvSpPr>
        <p:spPr>
          <a:xfrm>
            <a:off x="10874108" y="30117230"/>
            <a:ext cx="8569325" cy="2880320"/>
          </a:xfrm>
          <a:prstGeom prst="rect">
            <a:avLst/>
          </a:prstGeom>
        </p:spPr>
        <p:txBody>
          <a:bodyPr>
            <a:normAutofit/>
          </a:bodyPr>
          <a:lstStyle>
            <a:lvl1pPr>
              <a:defRPr sz="2600" b="0"/>
            </a:lvl1pPr>
            <a:lvl2pPr marL="0" indent="0">
              <a:buFontTx/>
              <a:buNone/>
              <a:defRPr sz="2600"/>
            </a:lvl2pPr>
            <a:lvl3pPr marL="0">
              <a:defRPr sz="2600"/>
            </a:lvl3pPr>
            <a:lvl4pPr marL="1080000">
              <a:defRPr sz="2600"/>
            </a:lvl4pPr>
            <a:lvl5pPr marL="1080000">
              <a:defRPr sz="2600"/>
            </a:lvl5pPr>
          </a:lstStyle>
          <a:p>
            <a:pPr lvl="0"/>
            <a:r>
              <a:rPr lang="en-GB" dirty="0"/>
              <a:t>Sub Heading Body text at 26pt Arial Bold font </a:t>
            </a:r>
            <a:br>
              <a:rPr lang="en-GB" dirty="0"/>
            </a:br>
            <a:r>
              <a:rPr lang="en-GB" dirty="0"/>
              <a:t>Insert Body text at 26pt Arial font</a:t>
            </a:r>
          </a:p>
          <a:p>
            <a:pPr lvl="2"/>
            <a:r>
              <a:rPr lang="en-US" dirty="0"/>
              <a:t>Third level</a:t>
            </a:r>
          </a:p>
          <a:p>
            <a:pPr lvl="3"/>
            <a:r>
              <a:rPr lang="en-US" dirty="0"/>
              <a:t>Fourth level</a:t>
            </a:r>
          </a:p>
          <a:p>
            <a:pPr lvl="4"/>
            <a:r>
              <a:rPr lang="en-US" dirty="0"/>
              <a:t>Fifth level</a:t>
            </a:r>
            <a:endParaRPr lang="en-GB" dirty="0"/>
          </a:p>
        </p:txBody>
      </p:sp>
      <p:sp>
        <p:nvSpPr>
          <p:cNvPr id="60" name="Text Placeholder 25"/>
          <p:cNvSpPr>
            <a:spLocks noGrp="1"/>
          </p:cNvSpPr>
          <p:nvPr>
            <p:ph type="body" sz="quarter" idx="44" hasCustomPrompt="1"/>
          </p:nvPr>
        </p:nvSpPr>
        <p:spPr>
          <a:xfrm>
            <a:off x="10983075" y="27956991"/>
            <a:ext cx="8477392" cy="2088232"/>
          </a:xfrm>
          <a:prstGeom prst="rect">
            <a:avLst/>
          </a:prstGeom>
        </p:spPr>
        <p:txBody>
          <a:bodyPr>
            <a:normAutofit/>
          </a:bodyPr>
          <a:lstStyle>
            <a:lvl1pPr>
              <a:defRPr sz="5000">
                <a:solidFill>
                  <a:srgbClr val="183E72"/>
                </a:solidFill>
              </a:defRPr>
            </a:lvl1pPr>
          </a:lstStyle>
          <a:p>
            <a:pPr lvl="0"/>
            <a:r>
              <a:rPr lang="en-GB" dirty="0"/>
              <a:t>Heading title at 50pt </a:t>
            </a:r>
          </a:p>
          <a:p>
            <a:pPr lvl="0"/>
            <a:r>
              <a:rPr lang="en-GB" dirty="0"/>
              <a:t>Arial Bold font</a:t>
            </a:r>
            <a:endParaRPr lang="en-US" dirty="0"/>
          </a:p>
        </p:txBody>
      </p:sp>
      <p:sp>
        <p:nvSpPr>
          <p:cNvPr id="62" name="Text Placeholder 21"/>
          <p:cNvSpPr>
            <a:spLocks noGrp="1"/>
          </p:cNvSpPr>
          <p:nvPr>
            <p:ph type="body" sz="quarter" idx="46" hasCustomPrompt="1"/>
          </p:nvPr>
        </p:nvSpPr>
        <p:spPr>
          <a:xfrm>
            <a:off x="1822209" y="30189237"/>
            <a:ext cx="8569325" cy="2880320"/>
          </a:xfrm>
          <a:prstGeom prst="rect">
            <a:avLst/>
          </a:prstGeom>
        </p:spPr>
        <p:txBody>
          <a:bodyPr>
            <a:normAutofit/>
          </a:bodyPr>
          <a:lstStyle>
            <a:lvl1pPr>
              <a:defRPr sz="2600" b="0"/>
            </a:lvl1pPr>
            <a:lvl2pPr marL="0" indent="0">
              <a:buFontTx/>
              <a:buNone/>
              <a:defRPr sz="2600"/>
            </a:lvl2pPr>
            <a:lvl3pPr marL="0">
              <a:defRPr sz="2600"/>
            </a:lvl3pPr>
            <a:lvl4pPr marL="1080000">
              <a:defRPr sz="2600"/>
            </a:lvl4pPr>
            <a:lvl5pPr marL="1080000">
              <a:defRPr sz="2600"/>
            </a:lvl5pPr>
          </a:lstStyle>
          <a:p>
            <a:pPr lvl="0"/>
            <a:r>
              <a:rPr lang="en-GB" dirty="0"/>
              <a:t>Sub Heading Body text at 26pt Arial Bold font </a:t>
            </a:r>
            <a:br>
              <a:rPr lang="en-GB" dirty="0"/>
            </a:br>
            <a:r>
              <a:rPr lang="en-GB" dirty="0"/>
              <a:t>Insert Body text at 26pt Arial font</a:t>
            </a:r>
          </a:p>
          <a:p>
            <a:pPr lvl="2"/>
            <a:r>
              <a:rPr lang="en-US" dirty="0"/>
              <a:t>Third level</a:t>
            </a:r>
          </a:p>
          <a:p>
            <a:pPr lvl="3"/>
            <a:r>
              <a:rPr lang="en-US" dirty="0"/>
              <a:t>Fourth level</a:t>
            </a:r>
          </a:p>
          <a:p>
            <a:pPr lvl="4"/>
            <a:r>
              <a:rPr lang="en-US" dirty="0"/>
              <a:t>Fifth level</a:t>
            </a:r>
            <a:endParaRPr lang="en-GB" dirty="0"/>
          </a:p>
        </p:txBody>
      </p:sp>
      <p:sp>
        <p:nvSpPr>
          <p:cNvPr id="63" name="Text Placeholder 25"/>
          <p:cNvSpPr>
            <a:spLocks noGrp="1"/>
          </p:cNvSpPr>
          <p:nvPr>
            <p:ph type="body" sz="quarter" idx="47" hasCustomPrompt="1"/>
          </p:nvPr>
        </p:nvSpPr>
        <p:spPr>
          <a:xfrm>
            <a:off x="1823600" y="28028998"/>
            <a:ext cx="8491851" cy="2088232"/>
          </a:xfrm>
          <a:prstGeom prst="rect">
            <a:avLst/>
          </a:prstGeom>
        </p:spPr>
        <p:txBody>
          <a:bodyPr>
            <a:normAutofit/>
          </a:bodyPr>
          <a:lstStyle>
            <a:lvl1pPr>
              <a:defRPr sz="5000">
                <a:solidFill>
                  <a:srgbClr val="183E72"/>
                </a:solidFill>
              </a:defRPr>
            </a:lvl1pPr>
          </a:lstStyle>
          <a:p>
            <a:pPr lvl="0"/>
            <a:r>
              <a:rPr lang="en-GB" dirty="0"/>
              <a:t>Heading title at 50pt </a:t>
            </a:r>
          </a:p>
          <a:p>
            <a:pPr lvl="0"/>
            <a:r>
              <a:rPr lang="en-GB" dirty="0"/>
              <a:t>Arial Bold font</a:t>
            </a:r>
            <a:endParaRPr lang="en-US" dirty="0"/>
          </a:p>
        </p:txBody>
      </p:sp>
      <p:sp>
        <p:nvSpPr>
          <p:cNvPr id="65" name="Text Placeholder 21"/>
          <p:cNvSpPr>
            <a:spLocks noGrp="1"/>
          </p:cNvSpPr>
          <p:nvPr>
            <p:ph type="body" sz="quarter" idx="49" hasCustomPrompt="1"/>
          </p:nvPr>
        </p:nvSpPr>
        <p:spPr>
          <a:xfrm>
            <a:off x="20091132" y="30086989"/>
            <a:ext cx="8569325" cy="2880320"/>
          </a:xfrm>
          <a:prstGeom prst="rect">
            <a:avLst/>
          </a:prstGeom>
        </p:spPr>
        <p:txBody>
          <a:bodyPr>
            <a:normAutofit/>
          </a:bodyPr>
          <a:lstStyle>
            <a:lvl1pPr>
              <a:defRPr sz="2600" b="0"/>
            </a:lvl1pPr>
            <a:lvl2pPr marL="0" indent="0">
              <a:buFontTx/>
              <a:buNone/>
              <a:defRPr sz="2600"/>
            </a:lvl2pPr>
            <a:lvl3pPr marL="0">
              <a:defRPr sz="2600"/>
            </a:lvl3pPr>
            <a:lvl4pPr marL="1080000">
              <a:defRPr sz="2600"/>
            </a:lvl4pPr>
            <a:lvl5pPr marL="1080000">
              <a:defRPr sz="2600"/>
            </a:lvl5pPr>
          </a:lstStyle>
          <a:p>
            <a:pPr lvl="0"/>
            <a:r>
              <a:rPr lang="en-GB" dirty="0"/>
              <a:t>Sub Heading Body text at 26pt Arial Bold font </a:t>
            </a:r>
            <a:br>
              <a:rPr lang="en-GB" dirty="0"/>
            </a:br>
            <a:r>
              <a:rPr lang="en-GB" dirty="0"/>
              <a:t>Insert Body text at 26pt Arial font</a:t>
            </a:r>
          </a:p>
          <a:p>
            <a:pPr lvl="2"/>
            <a:r>
              <a:rPr lang="en-US" dirty="0"/>
              <a:t>Third level</a:t>
            </a:r>
          </a:p>
          <a:p>
            <a:pPr lvl="3"/>
            <a:r>
              <a:rPr lang="en-US" dirty="0"/>
              <a:t>Fourth level</a:t>
            </a:r>
          </a:p>
          <a:p>
            <a:pPr lvl="4"/>
            <a:r>
              <a:rPr lang="en-US" dirty="0"/>
              <a:t>Fifth level</a:t>
            </a:r>
            <a:endParaRPr lang="en-GB" dirty="0"/>
          </a:p>
        </p:txBody>
      </p:sp>
      <p:sp>
        <p:nvSpPr>
          <p:cNvPr id="66" name="Text Placeholder 25"/>
          <p:cNvSpPr>
            <a:spLocks noGrp="1"/>
          </p:cNvSpPr>
          <p:nvPr>
            <p:ph type="body" sz="quarter" idx="50" hasCustomPrompt="1"/>
          </p:nvPr>
        </p:nvSpPr>
        <p:spPr>
          <a:xfrm>
            <a:off x="20200099" y="27926750"/>
            <a:ext cx="8424863" cy="2088232"/>
          </a:xfrm>
          <a:prstGeom prst="rect">
            <a:avLst/>
          </a:prstGeom>
        </p:spPr>
        <p:txBody>
          <a:bodyPr>
            <a:normAutofit/>
          </a:bodyPr>
          <a:lstStyle>
            <a:lvl1pPr>
              <a:defRPr sz="5000">
                <a:solidFill>
                  <a:srgbClr val="183E72"/>
                </a:solidFill>
              </a:defRPr>
            </a:lvl1pPr>
          </a:lstStyle>
          <a:p>
            <a:pPr lvl="0"/>
            <a:r>
              <a:rPr lang="en-GB" dirty="0"/>
              <a:t>Heading title at 50pt </a:t>
            </a:r>
          </a:p>
          <a:p>
            <a:pPr lvl="0"/>
            <a:r>
              <a:rPr lang="en-GB" dirty="0"/>
              <a:t>Arial Bold font</a:t>
            </a:r>
            <a:endParaRPr lang="en-US" dirty="0"/>
          </a:p>
        </p:txBody>
      </p:sp>
      <p:sp>
        <p:nvSpPr>
          <p:cNvPr id="15" name="Chart Placeholder 14"/>
          <p:cNvSpPr>
            <a:spLocks noGrp="1"/>
          </p:cNvSpPr>
          <p:nvPr>
            <p:ph type="chart" sz="quarter" idx="52" hasCustomPrompt="1"/>
          </p:nvPr>
        </p:nvSpPr>
        <p:spPr>
          <a:xfrm>
            <a:off x="1710308" y="13051334"/>
            <a:ext cx="8607178" cy="5472608"/>
          </a:xfrm>
          <a:prstGeom prst="rect">
            <a:avLst/>
          </a:prstGeom>
        </p:spPr>
        <p:txBody>
          <a:bodyPr/>
          <a:lstStyle>
            <a:lvl1pPr algn="ctr">
              <a:defRPr sz="4000"/>
            </a:lvl1pPr>
          </a:lstStyle>
          <a:p>
            <a:r>
              <a:rPr lang="en-GB" dirty="0"/>
              <a:t>Add Chart</a:t>
            </a:r>
          </a:p>
        </p:txBody>
      </p:sp>
      <p:sp>
        <p:nvSpPr>
          <p:cNvPr id="17" name="Picture Placeholder 16"/>
          <p:cNvSpPr>
            <a:spLocks noGrp="1"/>
          </p:cNvSpPr>
          <p:nvPr>
            <p:ph type="pic" sz="quarter" idx="53" hasCustomPrompt="1"/>
          </p:nvPr>
        </p:nvSpPr>
        <p:spPr>
          <a:xfrm>
            <a:off x="1548695" y="20468158"/>
            <a:ext cx="9000170" cy="7057505"/>
          </a:xfrm>
          <a:prstGeom prst="rect">
            <a:avLst/>
          </a:prstGeom>
        </p:spPr>
        <p:txBody>
          <a:bodyPr/>
          <a:lstStyle>
            <a:lvl1pPr algn="ctr">
              <a:defRPr sz="4000"/>
            </a:lvl1pPr>
          </a:lstStyle>
          <a:p>
            <a:r>
              <a:rPr lang="en-GB" dirty="0"/>
              <a:t>Add picture</a:t>
            </a:r>
          </a:p>
        </p:txBody>
      </p:sp>
      <p:sp>
        <p:nvSpPr>
          <p:cNvPr id="24" name="Text Placeholder 23"/>
          <p:cNvSpPr>
            <a:spLocks noGrp="1"/>
          </p:cNvSpPr>
          <p:nvPr>
            <p:ph type="body" sz="quarter" idx="54" hasCustomPrompt="1"/>
          </p:nvPr>
        </p:nvSpPr>
        <p:spPr>
          <a:xfrm>
            <a:off x="1710308" y="19172014"/>
            <a:ext cx="8533135" cy="504825"/>
          </a:xfrm>
          <a:prstGeom prst="rect">
            <a:avLst/>
          </a:prstGeom>
        </p:spPr>
        <p:txBody>
          <a:bodyPr/>
          <a:lstStyle>
            <a:lvl1pPr>
              <a:defRPr sz="1800" b="0" i="1"/>
            </a:lvl1pPr>
          </a:lstStyle>
          <a:p>
            <a:pPr lvl="0"/>
            <a:r>
              <a:rPr lang="en-GB" dirty="0"/>
              <a:t>Reference titles at 18 point, Arial italic</a:t>
            </a:r>
          </a:p>
        </p:txBody>
      </p:sp>
      <p:sp>
        <p:nvSpPr>
          <p:cNvPr id="72" name="Text Placeholder 23"/>
          <p:cNvSpPr>
            <a:spLocks noGrp="1"/>
          </p:cNvSpPr>
          <p:nvPr>
            <p:ph type="body" sz="quarter" idx="55" hasCustomPrompt="1"/>
          </p:nvPr>
        </p:nvSpPr>
        <p:spPr>
          <a:xfrm>
            <a:off x="1822209" y="37389269"/>
            <a:ext cx="5150793" cy="504825"/>
          </a:xfrm>
          <a:prstGeom prst="rect">
            <a:avLst/>
          </a:prstGeom>
        </p:spPr>
        <p:txBody>
          <a:bodyPr/>
          <a:lstStyle>
            <a:lvl1pPr>
              <a:defRPr sz="1800" b="0" i="1"/>
            </a:lvl1pPr>
          </a:lstStyle>
          <a:p>
            <a:pPr lvl="0"/>
            <a:r>
              <a:rPr lang="en-GB" dirty="0"/>
              <a:t>Reference titles at 18 point, Arial italic</a:t>
            </a:r>
          </a:p>
        </p:txBody>
      </p:sp>
      <p:sp>
        <p:nvSpPr>
          <p:cNvPr id="73" name="Text Placeholder 23"/>
          <p:cNvSpPr>
            <a:spLocks noGrp="1"/>
          </p:cNvSpPr>
          <p:nvPr>
            <p:ph type="body" sz="quarter" idx="56" hasCustomPrompt="1"/>
          </p:nvPr>
        </p:nvSpPr>
        <p:spPr>
          <a:xfrm>
            <a:off x="10864972" y="37389269"/>
            <a:ext cx="8789419" cy="504825"/>
          </a:xfrm>
          <a:prstGeom prst="rect">
            <a:avLst/>
          </a:prstGeom>
        </p:spPr>
        <p:txBody>
          <a:bodyPr/>
          <a:lstStyle>
            <a:lvl1pPr>
              <a:defRPr sz="1800" b="0" i="1"/>
            </a:lvl1pPr>
          </a:lstStyle>
          <a:p>
            <a:pPr lvl="0"/>
            <a:r>
              <a:rPr lang="en-GB" dirty="0"/>
              <a:t>Reference titles at 18 point, Arial italic</a:t>
            </a:r>
          </a:p>
        </p:txBody>
      </p:sp>
      <p:sp>
        <p:nvSpPr>
          <p:cNvPr id="74" name="Text Placeholder 23"/>
          <p:cNvSpPr>
            <a:spLocks noGrp="1"/>
          </p:cNvSpPr>
          <p:nvPr>
            <p:ph type="body" sz="quarter" idx="57" hasCustomPrompt="1"/>
          </p:nvPr>
        </p:nvSpPr>
        <p:spPr>
          <a:xfrm>
            <a:off x="20092960" y="37389269"/>
            <a:ext cx="8584531" cy="504825"/>
          </a:xfrm>
          <a:prstGeom prst="rect">
            <a:avLst/>
          </a:prstGeom>
        </p:spPr>
        <p:txBody>
          <a:bodyPr/>
          <a:lstStyle>
            <a:lvl1pPr>
              <a:defRPr sz="1800" b="0" i="1"/>
            </a:lvl1pPr>
          </a:lstStyle>
          <a:p>
            <a:pPr lvl="0"/>
            <a:r>
              <a:rPr lang="en-GB" dirty="0"/>
              <a:t>Reference titles at 18 point, Arial italic</a:t>
            </a:r>
          </a:p>
        </p:txBody>
      </p:sp>
      <p:sp>
        <p:nvSpPr>
          <p:cNvPr id="75" name="Text Placeholder 23"/>
          <p:cNvSpPr>
            <a:spLocks noGrp="1"/>
          </p:cNvSpPr>
          <p:nvPr>
            <p:ph type="body" sz="quarter" idx="58" hasCustomPrompt="1"/>
          </p:nvPr>
        </p:nvSpPr>
        <p:spPr>
          <a:xfrm>
            <a:off x="10987619" y="26641754"/>
            <a:ext cx="8424936" cy="504825"/>
          </a:xfrm>
          <a:prstGeom prst="rect">
            <a:avLst/>
          </a:prstGeom>
        </p:spPr>
        <p:txBody>
          <a:bodyPr/>
          <a:lstStyle>
            <a:lvl1pPr>
              <a:defRPr sz="1800" b="0" i="1">
                <a:solidFill>
                  <a:srgbClr val="183E72"/>
                </a:solidFill>
              </a:defRPr>
            </a:lvl1pPr>
          </a:lstStyle>
          <a:p>
            <a:pPr lvl="0"/>
            <a:r>
              <a:rPr lang="en-GB" dirty="0"/>
              <a:t>Reference titles at 18 point, Arial italic</a:t>
            </a:r>
          </a:p>
        </p:txBody>
      </p:sp>
      <p:sp>
        <p:nvSpPr>
          <p:cNvPr id="84" name="Title Placeholder 1"/>
          <p:cNvSpPr>
            <a:spLocks noGrp="1"/>
          </p:cNvSpPr>
          <p:nvPr>
            <p:ph type="title" hasCustomPrompt="1"/>
          </p:nvPr>
        </p:nvSpPr>
        <p:spPr>
          <a:xfrm>
            <a:off x="11053839" y="1170014"/>
            <a:ext cx="17980129" cy="2232248"/>
          </a:xfrm>
          <a:prstGeom prst="rect">
            <a:avLst/>
          </a:prstGeom>
        </p:spPr>
        <p:txBody>
          <a:bodyPr vert="horz" lIns="214994" tIns="107497" rIns="214994" bIns="107497" rtlCol="0" anchor="ctr">
            <a:noAutofit/>
          </a:bodyPr>
          <a:lstStyle>
            <a:lvl1pPr>
              <a:defRPr sz="9000" baseline="0"/>
            </a:lvl1pPr>
          </a:lstStyle>
          <a:p>
            <a:r>
              <a:rPr lang="en-US" dirty="0"/>
              <a:t>1 line Title - Insert title, </a:t>
            </a:r>
            <a:br>
              <a:rPr lang="en-US" dirty="0"/>
            </a:br>
            <a:r>
              <a:rPr lang="en-US" dirty="0"/>
              <a:t>90 point, Arial Bold font</a:t>
            </a:r>
            <a:endParaRPr lang="en-GB" dirty="0"/>
          </a:p>
        </p:txBody>
      </p:sp>
      <p:sp>
        <p:nvSpPr>
          <p:cNvPr id="2054" name="Table Placeholder 2053"/>
          <p:cNvSpPr>
            <a:spLocks noGrp="1"/>
          </p:cNvSpPr>
          <p:nvPr>
            <p:ph type="tbl" sz="quarter" idx="65" hasCustomPrompt="1"/>
          </p:nvPr>
        </p:nvSpPr>
        <p:spPr>
          <a:xfrm>
            <a:off x="11005999" y="21601194"/>
            <a:ext cx="8280599" cy="5616624"/>
          </a:xfrm>
          <a:prstGeom prst="rect">
            <a:avLst/>
          </a:prstGeom>
        </p:spPr>
        <p:txBody>
          <a:bodyPr/>
          <a:lstStyle>
            <a:lvl1pPr algn="ctr">
              <a:defRPr sz="4000">
                <a:solidFill>
                  <a:srgbClr val="183E72"/>
                </a:solidFill>
              </a:defRPr>
            </a:lvl1pPr>
          </a:lstStyle>
          <a:p>
            <a:r>
              <a:rPr lang="en-GB" dirty="0"/>
              <a:t>Add Table</a:t>
            </a:r>
          </a:p>
          <a:p>
            <a:endParaRPr lang="en-GB" dirty="0"/>
          </a:p>
        </p:txBody>
      </p:sp>
      <p:sp>
        <p:nvSpPr>
          <p:cNvPr id="91" name="Chart Placeholder 14"/>
          <p:cNvSpPr>
            <a:spLocks noGrp="1"/>
          </p:cNvSpPr>
          <p:nvPr>
            <p:ph type="chart" sz="quarter" idx="66" hasCustomPrompt="1"/>
          </p:nvPr>
        </p:nvSpPr>
        <p:spPr>
          <a:xfrm>
            <a:off x="1822209" y="32853534"/>
            <a:ext cx="8416303" cy="4536504"/>
          </a:xfrm>
          <a:prstGeom prst="rect">
            <a:avLst/>
          </a:prstGeom>
        </p:spPr>
        <p:txBody>
          <a:bodyPr/>
          <a:lstStyle>
            <a:lvl1pPr algn="ctr">
              <a:defRPr sz="4000"/>
            </a:lvl1pPr>
          </a:lstStyle>
          <a:p>
            <a:r>
              <a:rPr lang="en-GB" dirty="0"/>
              <a:t>Add Chart</a:t>
            </a:r>
          </a:p>
        </p:txBody>
      </p:sp>
      <p:sp>
        <p:nvSpPr>
          <p:cNvPr id="2056" name="SmartArt Placeholder 2055"/>
          <p:cNvSpPr>
            <a:spLocks noGrp="1"/>
          </p:cNvSpPr>
          <p:nvPr>
            <p:ph type="dgm" sz="quarter" idx="67" hasCustomPrompt="1"/>
          </p:nvPr>
        </p:nvSpPr>
        <p:spPr>
          <a:xfrm>
            <a:off x="10886778" y="32826415"/>
            <a:ext cx="8501681" cy="4347599"/>
          </a:xfrm>
          <a:prstGeom prst="rect">
            <a:avLst/>
          </a:prstGeom>
        </p:spPr>
        <p:txBody>
          <a:bodyPr/>
          <a:lstStyle>
            <a:lvl1pPr algn="ctr">
              <a:defRPr sz="4000">
                <a:solidFill>
                  <a:schemeClr val="tx1"/>
                </a:solidFill>
              </a:defRPr>
            </a:lvl1pPr>
          </a:lstStyle>
          <a:p>
            <a:r>
              <a:rPr lang="en-GB" dirty="0"/>
              <a:t>Add smart object</a:t>
            </a:r>
          </a:p>
        </p:txBody>
      </p:sp>
      <p:sp>
        <p:nvSpPr>
          <p:cNvPr id="94" name="Picture Placeholder 16"/>
          <p:cNvSpPr>
            <a:spLocks noGrp="1"/>
          </p:cNvSpPr>
          <p:nvPr>
            <p:ph type="pic" sz="quarter" idx="68" hasCustomPrompt="1"/>
          </p:nvPr>
        </p:nvSpPr>
        <p:spPr>
          <a:xfrm>
            <a:off x="19736359" y="6263891"/>
            <a:ext cx="9229164" cy="7057505"/>
          </a:xfrm>
          <a:prstGeom prst="rect">
            <a:avLst/>
          </a:prstGeom>
        </p:spPr>
        <p:txBody>
          <a:bodyPr/>
          <a:lstStyle>
            <a:lvl1pPr algn="ctr">
              <a:defRPr sz="4000">
                <a:solidFill>
                  <a:schemeClr val="bg1"/>
                </a:solidFill>
              </a:defRPr>
            </a:lvl1pPr>
          </a:lstStyle>
          <a:p>
            <a:r>
              <a:rPr lang="en-GB" dirty="0"/>
              <a:t>Add picture</a:t>
            </a:r>
          </a:p>
        </p:txBody>
      </p:sp>
      <p:sp>
        <p:nvSpPr>
          <p:cNvPr id="2058" name="ClipArt Placeholder 2057"/>
          <p:cNvSpPr>
            <a:spLocks noGrp="1"/>
          </p:cNvSpPr>
          <p:nvPr>
            <p:ph type="clipArt" sz="quarter" idx="69" hasCustomPrompt="1"/>
          </p:nvPr>
        </p:nvSpPr>
        <p:spPr>
          <a:xfrm>
            <a:off x="20103743" y="33069756"/>
            <a:ext cx="8662987" cy="4392290"/>
          </a:xfrm>
          <a:prstGeom prst="rect">
            <a:avLst/>
          </a:prstGeom>
        </p:spPr>
        <p:txBody>
          <a:bodyPr/>
          <a:lstStyle>
            <a:lvl1pPr algn="ctr">
              <a:defRPr sz="4000" baseline="0">
                <a:solidFill>
                  <a:schemeClr val="tx1"/>
                </a:solidFill>
              </a:defRPr>
            </a:lvl1pPr>
          </a:lstStyle>
          <a:p>
            <a:r>
              <a:rPr lang="en-GB" dirty="0"/>
              <a:t>Add clip art</a:t>
            </a:r>
          </a:p>
        </p:txBody>
      </p:sp>
      <p:sp>
        <p:nvSpPr>
          <p:cNvPr id="2060" name="Text Placeholder 2059"/>
          <p:cNvSpPr>
            <a:spLocks noGrp="1"/>
          </p:cNvSpPr>
          <p:nvPr>
            <p:ph type="body" sz="quarter" idx="70" hasCustomPrompt="1"/>
          </p:nvPr>
        </p:nvSpPr>
        <p:spPr>
          <a:xfrm>
            <a:off x="11107738" y="4122342"/>
            <a:ext cx="14328775" cy="1306512"/>
          </a:xfrm>
          <a:prstGeom prst="rect">
            <a:avLst/>
          </a:prstGeom>
        </p:spPr>
        <p:txBody>
          <a:bodyPr/>
          <a:lstStyle>
            <a:lvl1pPr>
              <a:defRPr sz="3500">
                <a:solidFill>
                  <a:srgbClr val="183E72"/>
                </a:solidFill>
              </a:defRPr>
            </a:lvl1pPr>
          </a:lstStyle>
          <a:p>
            <a:pPr lvl="0"/>
            <a:r>
              <a:rPr lang="en-US" dirty="0"/>
              <a:t>Insert names of collaborators at 35 point Arial font</a:t>
            </a:r>
            <a:br>
              <a:rPr lang="en-US" dirty="0"/>
            </a:br>
            <a:r>
              <a:rPr lang="en-US" dirty="0"/>
              <a:t>Insert names of institutions  at 35 point Arial font</a:t>
            </a:r>
            <a:endParaRPr lang="en-GB" dirty="0"/>
          </a:p>
        </p:txBody>
      </p:sp>
      <p:sp>
        <p:nvSpPr>
          <p:cNvPr id="5" name="Picture Placeholder 4"/>
          <p:cNvSpPr>
            <a:spLocks noGrp="1"/>
          </p:cNvSpPr>
          <p:nvPr>
            <p:ph type="pic" sz="quarter" idx="71" hasCustomPrompt="1"/>
          </p:nvPr>
        </p:nvSpPr>
        <p:spPr>
          <a:xfrm>
            <a:off x="1501775" y="39333488"/>
            <a:ext cx="3052763" cy="2376487"/>
          </a:xfrm>
          <a:prstGeom prst="rect">
            <a:avLst/>
          </a:prstGeom>
        </p:spPr>
        <p:txBody>
          <a:bodyPr/>
          <a:lstStyle>
            <a:lvl1pPr>
              <a:defRPr sz="4000"/>
            </a:lvl1pPr>
          </a:lstStyle>
          <a:p>
            <a:r>
              <a:rPr lang="en-GB" dirty="0"/>
              <a:t>Add logo</a:t>
            </a:r>
          </a:p>
        </p:txBody>
      </p:sp>
      <p:sp>
        <p:nvSpPr>
          <p:cNvPr id="42" name="Picture Placeholder 4"/>
          <p:cNvSpPr>
            <a:spLocks noGrp="1"/>
          </p:cNvSpPr>
          <p:nvPr>
            <p:ph type="pic" sz="quarter" idx="72" hasCustomPrompt="1"/>
          </p:nvPr>
        </p:nvSpPr>
        <p:spPr>
          <a:xfrm>
            <a:off x="4914851" y="39333488"/>
            <a:ext cx="3052763" cy="2376487"/>
          </a:xfrm>
          <a:prstGeom prst="rect">
            <a:avLst/>
          </a:prstGeom>
        </p:spPr>
        <p:txBody>
          <a:bodyPr/>
          <a:lstStyle>
            <a:lvl1pPr>
              <a:defRPr sz="4000"/>
            </a:lvl1pPr>
          </a:lstStyle>
          <a:p>
            <a:r>
              <a:rPr lang="en-GB" dirty="0"/>
              <a:t>Add logo</a:t>
            </a:r>
          </a:p>
        </p:txBody>
      </p:sp>
      <p:sp>
        <p:nvSpPr>
          <p:cNvPr id="43" name="Picture Placeholder 4"/>
          <p:cNvSpPr>
            <a:spLocks noGrp="1"/>
          </p:cNvSpPr>
          <p:nvPr>
            <p:ph type="pic" sz="quarter" idx="73" hasCustomPrompt="1"/>
          </p:nvPr>
        </p:nvSpPr>
        <p:spPr>
          <a:xfrm>
            <a:off x="8281007" y="39333488"/>
            <a:ext cx="3052763" cy="2376487"/>
          </a:xfrm>
          <a:prstGeom prst="rect">
            <a:avLst/>
          </a:prstGeom>
        </p:spPr>
        <p:txBody>
          <a:bodyPr/>
          <a:lstStyle>
            <a:lvl1pPr>
              <a:defRPr sz="4000"/>
            </a:lvl1pPr>
          </a:lstStyle>
          <a:p>
            <a:r>
              <a:rPr lang="en-GB" dirty="0"/>
              <a:t>Add logo</a:t>
            </a:r>
          </a:p>
        </p:txBody>
      </p:sp>
      <p:sp>
        <p:nvSpPr>
          <p:cNvPr id="44" name="Picture Placeholder 4"/>
          <p:cNvSpPr>
            <a:spLocks noGrp="1"/>
          </p:cNvSpPr>
          <p:nvPr>
            <p:ph type="pic" sz="quarter" idx="74" hasCustomPrompt="1"/>
          </p:nvPr>
        </p:nvSpPr>
        <p:spPr>
          <a:xfrm>
            <a:off x="11611595" y="39333488"/>
            <a:ext cx="3052763" cy="2376487"/>
          </a:xfrm>
          <a:prstGeom prst="rect">
            <a:avLst/>
          </a:prstGeom>
        </p:spPr>
        <p:txBody>
          <a:bodyPr/>
          <a:lstStyle>
            <a:lvl1pPr>
              <a:defRPr sz="4000"/>
            </a:lvl1pPr>
          </a:lstStyle>
          <a:p>
            <a:r>
              <a:rPr lang="en-GB" dirty="0"/>
              <a:t>Add logo</a:t>
            </a:r>
          </a:p>
        </p:txBody>
      </p:sp>
      <p:sp>
        <p:nvSpPr>
          <p:cNvPr id="6" name="Picture Placeholder 5"/>
          <p:cNvSpPr>
            <a:spLocks noGrp="1"/>
          </p:cNvSpPr>
          <p:nvPr>
            <p:ph type="pic" sz="quarter" idx="75" hasCustomPrompt="1"/>
          </p:nvPr>
        </p:nvSpPr>
        <p:spPr>
          <a:xfrm>
            <a:off x="882403" y="881982"/>
            <a:ext cx="8208963" cy="3527425"/>
          </a:xfrm>
          <a:prstGeom prst="rect">
            <a:avLst/>
          </a:prstGeom>
        </p:spPr>
        <p:txBody>
          <a:bodyPr/>
          <a:lstStyle>
            <a:lvl1pPr>
              <a:defRPr/>
            </a:lvl1pPr>
          </a:lstStyle>
          <a:p>
            <a:r>
              <a:rPr lang="en-GB" dirty="0"/>
              <a:t>Add NIHR logo or sub-logo here</a:t>
            </a:r>
          </a:p>
          <a:p>
            <a:endParaRPr lang="en-GB" dirty="0"/>
          </a:p>
        </p:txBody>
      </p:sp>
      <p:sp>
        <p:nvSpPr>
          <p:cNvPr id="2" name="Rectangle 1"/>
          <p:cNvSpPr/>
          <p:nvPr userDrawn="1"/>
        </p:nvSpPr>
        <p:spPr>
          <a:xfrm>
            <a:off x="11627648" y="21034931"/>
            <a:ext cx="7024680" cy="738664"/>
          </a:xfrm>
          <a:prstGeom prst="rect">
            <a:avLst/>
          </a:prstGeom>
        </p:spPr>
        <p:txBody>
          <a:bodyPr wrap="none">
            <a:spAutoFit/>
          </a:bodyPr>
          <a:lstStyle/>
          <a:p>
            <a:r>
              <a:rPr lang="en-GB" sz="4200" b="0" i="0" kern="1200" dirty="0">
                <a:solidFill>
                  <a:schemeClr val="tx1"/>
                </a:solidFill>
                <a:effectLst/>
                <a:latin typeface="+mn-lt"/>
                <a:ea typeface="+mn-ea"/>
                <a:cs typeface="+mn-cs"/>
              </a:rPr>
              <a:t>add NIHR logo or sub-logo here</a:t>
            </a:r>
            <a:endParaRPr lang="en-GB" dirty="0"/>
          </a:p>
        </p:txBody>
      </p:sp>
    </p:spTree>
    <p:extLst>
      <p:ext uri="{BB962C8B-B14F-4D97-AF65-F5344CB8AC3E}">
        <p14:creationId xmlns:p14="http://schemas.microsoft.com/office/powerpoint/2010/main" val="208791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2" name="Text Placeholder 21"/>
          <p:cNvSpPr>
            <a:spLocks noGrp="1"/>
          </p:cNvSpPr>
          <p:nvPr>
            <p:ph type="body" sz="quarter" idx="17" hasCustomPrompt="1"/>
          </p:nvPr>
        </p:nvSpPr>
        <p:spPr>
          <a:xfrm>
            <a:off x="1710308" y="8730854"/>
            <a:ext cx="8569325" cy="2880320"/>
          </a:xfrm>
          <a:prstGeom prst="rect">
            <a:avLst/>
          </a:prstGeom>
        </p:spPr>
        <p:txBody>
          <a:bodyPr>
            <a:normAutofit/>
          </a:bodyPr>
          <a:lstStyle>
            <a:lvl1pPr>
              <a:defRPr sz="2600" b="0" baseline="0"/>
            </a:lvl1pPr>
            <a:lvl2pPr marL="0" indent="0">
              <a:buFontTx/>
              <a:buNone/>
              <a:defRPr sz="2600"/>
            </a:lvl2pPr>
            <a:lvl3pPr marL="0">
              <a:defRPr sz="2600"/>
            </a:lvl3pPr>
            <a:lvl4pPr marL="1080000">
              <a:defRPr sz="2600"/>
            </a:lvl4pPr>
            <a:lvl5pPr marL="1080000">
              <a:defRPr sz="2600"/>
            </a:lvl5pPr>
          </a:lstStyle>
          <a:p>
            <a:pPr lvl="0"/>
            <a:r>
              <a:rPr lang="en-GB" dirty="0"/>
              <a:t>Sub Heading Body text at 26pt Arial Bold font </a:t>
            </a:r>
            <a:br>
              <a:rPr lang="en-GB" dirty="0"/>
            </a:br>
            <a:r>
              <a:rPr lang="en-GB" dirty="0"/>
              <a:t>Insert Body text at 26pt Arial font</a:t>
            </a:r>
          </a:p>
          <a:p>
            <a:pPr lvl="2"/>
            <a:r>
              <a:rPr lang="en-US" dirty="0"/>
              <a:t>Third level</a:t>
            </a:r>
          </a:p>
          <a:p>
            <a:pPr lvl="3"/>
            <a:r>
              <a:rPr lang="en-US" dirty="0"/>
              <a:t>Fourth level</a:t>
            </a:r>
          </a:p>
          <a:p>
            <a:pPr lvl="4"/>
            <a:r>
              <a:rPr lang="en-US" dirty="0"/>
              <a:t>Fifth level</a:t>
            </a:r>
            <a:endParaRPr lang="en-GB" dirty="0"/>
          </a:p>
        </p:txBody>
      </p:sp>
      <p:sp>
        <p:nvSpPr>
          <p:cNvPr id="26" name="Text Placeholder 25"/>
          <p:cNvSpPr>
            <a:spLocks noGrp="1"/>
          </p:cNvSpPr>
          <p:nvPr>
            <p:ph type="body" sz="quarter" idx="18" hasCustomPrompt="1"/>
          </p:nvPr>
        </p:nvSpPr>
        <p:spPr>
          <a:xfrm>
            <a:off x="1710308" y="6570615"/>
            <a:ext cx="8424863" cy="2088232"/>
          </a:xfrm>
          <a:prstGeom prst="rect">
            <a:avLst/>
          </a:prstGeom>
        </p:spPr>
        <p:txBody>
          <a:bodyPr>
            <a:normAutofit/>
          </a:bodyPr>
          <a:lstStyle>
            <a:lvl1pPr>
              <a:defRPr sz="5000">
                <a:solidFill>
                  <a:srgbClr val="183E72"/>
                </a:solidFill>
              </a:defRPr>
            </a:lvl1pPr>
          </a:lstStyle>
          <a:p>
            <a:pPr lvl="0"/>
            <a:r>
              <a:rPr lang="en-GB" dirty="0"/>
              <a:t>Heading title at 50pt </a:t>
            </a:r>
          </a:p>
          <a:p>
            <a:pPr lvl="0"/>
            <a:r>
              <a:rPr lang="en-GB" dirty="0"/>
              <a:t>Arial Bold font</a:t>
            </a:r>
            <a:endParaRPr lang="en-US" dirty="0"/>
          </a:p>
        </p:txBody>
      </p:sp>
      <p:sp>
        <p:nvSpPr>
          <p:cNvPr id="34" name="Text Placeholder 25"/>
          <p:cNvSpPr>
            <a:spLocks noGrp="1"/>
          </p:cNvSpPr>
          <p:nvPr>
            <p:ph type="body" sz="quarter" idx="24" hasCustomPrompt="1"/>
          </p:nvPr>
        </p:nvSpPr>
        <p:spPr>
          <a:xfrm>
            <a:off x="10920604" y="6579935"/>
            <a:ext cx="8467855" cy="2088232"/>
          </a:xfrm>
          <a:prstGeom prst="rect">
            <a:avLst/>
          </a:prstGeom>
        </p:spPr>
        <p:txBody>
          <a:bodyPr>
            <a:normAutofit/>
          </a:bodyPr>
          <a:lstStyle>
            <a:lvl1pPr>
              <a:defRPr sz="5000">
                <a:solidFill>
                  <a:srgbClr val="183E72"/>
                </a:solidFill>
              </a:defRPr>
            </a:lvl1pPr>
          </a:lstStyle>
          <a:p>
            <a:pPr lvl="0"/>
            <a:r>
              <a:rPr lang="en-GB" dirty="0"/>
              <a:t>Heading title at 50pt </a:t>
            </a:r>
          </a:p>
          <a:p>
            <a:pPr lvl="0"/>
            <a:r>
              <a:rPr lang="en-GB" dirty="0"/>
              <a:t>Arial Bold font</a:t>
            </a:r>
            <a:endParaRPr lang="en-US" dirty="0"/>
          </a:p>
        </p:txBody>
      </p:sp>
      <p:sp>
        <p:nvSpPr>
          <p:cNvPr id="45" name="Text Placeholder 21"/>
          <p:cNvSpPr>
            <a:spLocks noGrp="1"/>
          </p:cNvSpPr>
          <p:nvPr>
            <p:ph type="body" sz="quarter" idx="35" hasCustomPrompt="1"/>
          </p:nvPr>
        </p:nvSpPr>
        <p:spPr>
          <a:xfrm>
            <a:off x="20140412" y="16651734"/>
            <a:ext cx="8348215" cy="2880320"/>
          </a:xfrm>
          <a:prstGeom prst="rect">
            <a:avLst/>
          </a:prstGeom>
        </p:spPr>
        <p:txBody>
          <a:bodyPr>
            <a:normAutofit/>
          </a:bodyPr>
          <a:lstStyle>
            <a:lvl1pPr>
              <a:defRPr sz="2600" b="0">
                <a:solidFill>
                  <a:schemeClr val="bg1"/>
                </a:solidFill>
              </a:defRPr>
            </a:lvl1pPr>
            <a:lvl2pPr marL="0" indent="0">
              <a:buFontTx/>
              <a:buNone/>
              <a:defRPr sz="2600">
                <a:solidFill>
                  <a:schemeClr val="bg1"/>
                </a:solidFill>
              </a:defRPr>
            </a:lvl2pPr>
            <a:lvl3pPr marL="0">
              <a:defRPr sz="2600">
                <a:solidFill>
                  <a:schemeClr val="bg1"/>
                </a:solidFill>
              </a:defRPr>
            </a:lvl3pPr>
            <a:lvl4pPr marL="1080000">
              <a:defRPr sz="2600">
                <a:solidFill>
                  <a:schemeClr val="bg1"/>
                </a:solidFill>
              </a:defRPr>
            </a:lvl4pPr>
            <a:lvl5pPr marL="1080000">
              <a:defRPr sz="2600">
                <a:solidFill>
                  <a:schemeClr val="bg1"/>
                </a:solidFill>
              </a:defRPr>
            </a:lvl5pPr>
          </a:lstStyle>
          <a:p>
            <a:pPr lvl="0"/>
            <a:r>
              <a:rPr lang="en-GB" dirty="0"/>
              <a:t>Sub Heading Body text at 26pt Arial Bold font </a:t>
            </a:r>
            <a:br>
              <a:rPr lang="en-GB" dirty="0"/>
            </a:br>
            <a:r>
              <a:rPr lang="en-GB" dirty="0"/>
              <a:t>Insert Body text at 26pt Arial font</a:t>
            </a:r>
          </a:p>
          <a:p>
            <a:pPr lvl="2"/>
            <a:r>
              <a:rPr lang="en-US" dirty="0"/>
              <a:t>Third level</a:t>
            </a:r>
          </a:p>
          <a:p>
            <a:pPr lvl="3"/>
            <a:r>
              <a:rPr lang="en-US" dirty="0"/>
              <a:t>Fourth level</a:t>
            </a:r>
          </a:p>
          <a:p>
            <a:pPr lvl="4"/>
            <a:r>
              <a:rPr lang="en-US" dirty="0"/>
              <a:t>Fifth level</a:t>
            </a:r>
            <a:endParaRPr lang="en-GB" dirty="0"/>
          </a:p>
        </p:txBody>
      </p:sp>
      <p:sp>
        <p:nvSpPr>
          <p:cNvPr id="46" name="Text Placeholder 25"/>
          <p:cNvSpPr>
            <a:spLocks noGrp="1"/>
          </p:cNvSpPr>
          <p:nvPr>
            <p:ph type="body" sz="quarter" idx="36" hasCustomPrompt="1"/>
          </p:nvPr>
        </p:nvSpPr>
        <p:spPr>
          <a:xfrm>
            <a:off x="20140412" y="14419486"/>
            <a:ext cx="8424863" cy="2088232"/>
          </a:xfrm>
          <a:prstGeom prst="rect">
            <a:avLst/>
          </a:prstGeom>
        </p:spPr>
        <p:txBody>
          <a:bodyPr>
            <a:normAutofit/>
          </a:bodyPr>
          <a:lstStyle>
            <a:lvl1pPr>
              <a:defRPr sz="5000">
                <a:solidFill>
                  <a:schemeClr val="bg1"/>
                </a:solidFill>
              </a:defRPr>
            </a:lvl1pPr>
          </a:lstStyle>
          <a:p>
            <a:pPr lvl="0"/>
            <a:r>
              <a:rPr lang="en-GB" dirty="0"/>
              <a:t>Heading title at 50pt </a:t>
            </a:r>
          </a:p>
          <a:p>
            <a:pPr lvl="0"/>
            <a:r>
              <a:rPr lang="en-GB" dirty="0"/>
              <a:t>Arial Bold font</a:t>
            </a:r>
            <a:endParaRPr lang="en-US" dirty="0"/>
          </a:p>
        </p:txBody>
      </p:sp>
      <p:sp>
        <p:nvSpPr>
          <p:cNvPr id="54" name="Text Placeholder 21"/>
          <p:cNvSpPr>
            <a:spLocks noGrp="1"/>
          </p:cNvSpPr>
          <p:nvPr>
            <p:ph type="body" sz="quarter" idx="38" hasCustomPrompt="1"/>
          </p:nvPr>
        </p:nvSpPr>
        <p:spPr>
          <a:xfrm>
            <a:off x="10920604" y="8883254"/>
            <a:ext cx="8467855" cy="2880320"/>
          </a:xfrm>
          <a:prstGeom prst="rect">
            <a:avLst/>
          </a:prstGeom>
        </p:spPr>
        <p:txBody>
          <a:bodyPr>
            <a:normAutofit/>
          </a:bodyPr>
          <a:lstStyle>
            <a:lvl1pPr>
              <a:defRPr sz="2600" b="0"/>
            </a:lvl1pPr>
            <a:lvl2pPr marL="0" indent="0">
              <a:buFontTx/>
              <a:buNone/>
              <a:defRPr sz="2600"/>
            </a:lvl2pPr>
            <a:lvl3pPr marL="0">
              <a:defRPr sz="2600"/>
            </a:lvl3pPr>
            <a:lvl4pPr marL="1080000">
              <a:defRPr sz="2600"/>
            </a:lvl4pPr>
            <a:lvl5pPr marL="1080000">
              <a:defRPr sz="2600"/>
            </a:lvl5pPr>
          </a:lstStyle>
          <a:p>
            <a:pPr lvl="0"/>
            <a:r>
              <a:rPr lang="en-GB" dirty="0"/>
              <a:t>Sub Heading Body text at 26pt Arial Bold font </a:t>
            </a:r>
            <a:br>
              <a:rPr lang="en-GB" dirty="0"/>
            </a:br>
            <a:r>
              <a:rPr lang="en-GB" dirty="0"/>
              <a:t>Insert Body text at 26pt Arial font</a:t>
            </a:r>
          </a:p>
          <a:p>
            <a:pPr lvl="2"/>
            <a:r>
              <a:rPr lang="en-US" dirty="0"/>
              <a:t>Third level</a:t>
            </a:r>
          </a:p>
          <a:p>
            <a:pPr lvl="3"/>
            <a:r>
              <a:rPr lang="en-US" dirty="0"/>
              <a:t>Fourth level</a:t>
            </a:r>
          </a:p>
          <a:p>
            <a:pPr lvl="4"/>
            <a:r>
              <a:rPr lang="en-US" dirty="0"/>
              <a:t>Fifth level</a:t>
            </a:r>
            <a:endParaRPr lang="en-GB" dirty="0"/>
          </a:p>
        </p:txBody>
      </p:sp>
      <p:sp>
        <p:nvSpPr>
          <p:cNvPr id="56" name="Text Placeholder 21"/>
          <p:cNvSpPr>
            <a:spLocks noGrp="1"/>
          </p:cNvSpPr>
          <p:nvPr>
            <p:ph type="body" sz="quarter" idx="40" hasCustomPrompt="1"/>
          </p:nvPr>
        </p:nvSpPr>
        <p:spPr>
          <a:xfrm>
            <a:off x="10908429" y="18595950"/>
            <a:ext cx="8569325" cy="2880320"/>
          </a:xfrm>
          <a:prstGeom prst="rect">
            <a:avLst/>
          </a:prstGeom>
        </p:spPr>
        <p:txBody>
          <a:bodyPr>
            <a:normAutofit/>
          </a:bodyPr>
          <a:lstStyle>
            <a:lvl1pPr>
              <a:defRPr sz="2600" b="0"/>
            </a:lvl1pPr>
            <a:lvl2pPr marL="0" indent="0">
              <a:buFontTx/>
              <a:buNone/>
              <a:defRPr sz="2600"/>
            </a:lvl2pPr>
            <a:lvl3pPr marL="0">
              <a:defRPr sz="2600"/>
            </a:lvl3pPr>
            <a:lvl4pPr marL="1080000">
              <a:defRPr sz="2600"/>
            </a:lvl4pPr>
            <a:lvl5pPr marL="1080000">
              <a:defRPr sz="2600"/>
            </a:lvl5pPr>
          </a:lstStyle>
          <a:p>
            <a:pPr lvl="0"/>
            <a:r>
              <a:rPr lang="en-GB" dirty="0"/>
              <a:t>Sub Heading Body text at 26pt Arial Bold font </a:t>
            </a:r>
            <a:br>
              <a:rPr lang="en-GB" dirty="0"/>
            </a:br>
            <a:r>
              <a:rPr lang="en-GB" dirty="0"/>
              <a:t>Insert Body text at 26pt Arial font</a:t>
            </a:r>
          </a:p>
          <a:p>
            <a:pPr lvl="2"/>
            <a:r>
              <a:rPr lang="en-US" dirty="0"/>
              <a:t>Third level</a:t>
            </a:r>
          </a:p>
          <a:p>
            <a:pPr lvl="3"/>
            <a:r>
              <a:rPr lang="en-US" dirty="0"/>
              <a:t>Fourth level</a:t>
            </a:r>
          </a:p>
          <a:p>
            <a:pPr lvl="4"/>
            <a:r>
              <a:rPr lang="en-US" dirty="0"/>
              <a:t>Fifth level</a:t>
            </a:r>
            <a:endParaRPr lang="en-GB" dirty="0"/>
          </a:p>
        </p:txBody>
      </p:sp>
      <p:sp>
        <p:nvSpPr>
          <p:cNvPr id="57" name="Text Placeholder 25"/>
          <p:cNvSpPr>
            <a:spLocks noGrp="1"/>
          </p:cNvSpPr>
          <p:nvPr>
            <p:ph type="body" sz="quarter" idx="41" hasCustomPrompt="1"/>
          </p:nvPr>
        </p:nvSpPr>
        <p:spPr>
          <a:xfrm>
            <a:off x="10908429" y="16363702"/>
            <a:ext cx="8552038" cy="2088232"/>
          </a:xfrm>
          <a:prstGeom prst="rect">
            <a:avLst/>
          </a:prstGeom>
        </p:spPr>
        <p:txBody>
          <a:bodyPr>
            <a:normAutofit/>
          </a:bodyPr>
          <a:lstStyle>
            <a:lvl1pPr>
              <a:defRPr sz="5000">
                <a:solidFill>
                  <a:srgbClr val="183E72"/>
                </a:solidFill>
              </a:defRPr>
            </a:lvl1pPr>
          </a:lstStyle>
          <a:p>
            <a:pPr lvl="0"/>
            <a:r>
              <a:rPr lang="en-GB" dirty="0"/>
              <a:t>Heading title at 50pt </a:t>
            </a:r>
          </a:p>
          <a:p>
            <a:pPr lvl="0"/>
            <a:r>
              <a:rPr lang="en-GB" dirty="0"/>
              <a:t>Arial Bold font</a:t>
            </a:r>
            <a:endParaRPr lang="en-US" dirty="0"/>
          </a:p>
        </p:txBody>
      </p:sp>
      <p:sp>
        <p:nvSpPr>
          <p:cNvPr id="59" name="Text Placeholder 21"/>
          <p:cNvSpPr>
            <a:spLocks noGrp="1"/>
          </p:cNvSpPr>
          <p:nvPr>
            <p:ph type="body" sz="quarter" idx="43" hasCustomPrompt="1"/>
          </p:nvPr>
        </p:nvSpPr>
        <p:spPr>
          <a:xfrm>
            <a:off x="10874108" y="30117230"/>
            <a:ext cx="8569325" cy="2880320"/>
          </a:xfrm>
          <a:prstGeom prst="rect">
            <a:avLst/>
          </a:prstGeom>
        </p:spPr>
        <p:txBody>
          <a:bodyPr>
            <a:normAutofit/>
          </a:bodyPr>
          <a:lstStyle>
            <a:lvl1pPr>
              <a:defRPr sz="2600" b="0"/>
            </a:lvl1pPr>
            <a:lvl2pPr marL="0" indent="0">
              <a:buFontTx/>
              <a:buNone/>
              <a:defRPr sz="2600"/>
            </a:lvl2pPr>
            <a:lvl3pPr marL="0">
              <a:defRPr sz="2600"/>
            </a:lvl3pPr>
            <a:lvl4pPr marL="1080000">
              <a:defRPr sz="2600"/>
            </a:lvl4pPr>
            <a:lvl5pPr marL="1080000">
              <a:defRPr sz="2600"/>
            </a:lvl5pPr>
          </a:lstStyle>
          <a:p>
            <a:pPr lvl="0"/>
            <a:r>
              <a:rPr lang="en-GB" dirty="0"/>
              <a:t>Sub Heading Body text at 26pt Arial Bold font </a:t>
            </a:r>
            <a:br>
              <a:rPr lang="en-GB" dirty="0"/>
            </a:br>
            <a:r>
              <a:rPr lang="en-GB" dirty="0"/>
              <a:t>Insert Body text at 26pt Arial font</a:t>
            </a:r>
          </a:p>
          <a:p>
            <a:pPr lvl="2"/>
            <a:r>
              <a:rPr lang="en-US" dirty="0"/>
              <a:t>Third level</a:t>
            </a:r>
          </a:p>
          <a:p>
            <a:pPr lvl="3"/>
            <a:r>
              <a:rPr lang="en-US" dirty="0"/>
              <a:t>Fourth level</a:t>
            </a:r>
          </a:p>
          <a:p>
            <a:pPr lvl="4"/>
            <a:r>
              <a:rPr lang="en-US" dirty="0"/>
              <a:t>Fifth level</a:t>
            </a:r>
            <a:endParaRPr lang="en-GB" dirty="0"/>
          </a:p>
        </p:txBody>
      </p:sp>
      <p:sp>
        <p:nvSpPr>
          <p:cNvPr id="60" name="Text Placeholder 25"/>
          <p:cNvSpPr>
            <a:spLocks noGrp="1"/>
          </p:cNvSpPr>
          <p:nvPr>
            <p:ph type="body" sz="quarter" idx="44" hasCustomPrompt="1"/>
          </p:nvPr>
        </p:nvSpPr>
        <p:spPr>
          <a:xfrm>
            <a:off x="10983075" y="27956991"/>
            <a:ext cx="8477392" cy="2088232"/>
          </a:xfrm>
          <a:prstGeom prst="rect">
            <a:avLst/>
          </a:prstGeom>
        </p:spPr>
        <p:txBody>
          <a:bodyPr>
            <a:normAutofit/>
          </a:bodyPr>
          <a:lstStyle>
            <a:lvl1pPr>
              <a:defRPr sz="5000">
                <a:solidFill>
                  <a:srgbClr val="183E72"/>
                </a:solidFill>
              </a:defRPr>
            </a:lvl1pPr>
          </a:lstStyle>
          <a:p>
            <a:pPr lvl="0"/>
            <a:r>
              <a:rPr lang="en-GB" dirty="0"/>
              <a:t>Heading title at 50pt </a:t>
            </a:r>
          </a:p>
          <a:p>
            <a:pPr lvl="0"/>
            <a:r>
              <a:rPr lang="en-GB" dirty="0"/>
              <a:t>Arial Bold font</a:t>
            </a:r>
            <a:endParaRPr lang="en-US" dirty="0"/>
          </a:p>
        </p:txBody>
      </p:sp>
      <p:sp>
        <p:nvSpPr>
          <p:cNvPr id="62" name="Text Placeholder 21"/>
          <p:cNvSpPr>
            <a:spLocks noGrp="1"/>
          </p:cNvSpPr>
          <p:nvPr>
            <p:ph type="body" sz="quarter" idx="46" hasCustomPrompt="1"/>
          </p:nvPr>
        </p:nvSpPr>
        <p:spPr>
          <a:xfrm>
            <a:off x="1822209" y="30189237"/>
            <a:ext cx="8569325" cy="2880320"/>
          </a:xfrm>
          <a:prstGeom prst="rect">
            <a:avLst/>
          </a:prstGeom>
        </p:spPr>
        <p:txBody>
          <a:bodyPr>
            <a:normAutofit/>
          </a:bodyPr>
          <a:lstStyle>
            <a:lvl1pPr>
              <a:defRPr sz="2600" b="0"/>
            </a:lvl1pPr>
            <a:lvl2pPr marL="0" indent="0">
              <a:buFontTx/>
              <a:buNone/>
              <a:defRPr sz="2600"/>
            </a:lvl2pPr>
            <a:lvl3pPr marL="0">
              <a:defRPr sz="2600"/>
            </a:lvl3pPr>
            <a:lvl4pPr marL="1080000">
              <a:defRPr sz="2600"/>
            </a:lvl4pPr>
            <a:lvl5pPr marL="1080000">
              <a:defRPr sz="2600"/>
            </a:lvl5pPr>
          </a:lstStyle>
          <a:p>
            <a:pPr lvl="0"/>
            <a:r>
              <a:rPr lang="en-GB" dirty="0"/>
              <a:t>Sub Heading Body text at 26pt Arial Bold font </a:t>
            </a:r>
            <a:br>
              <a:rPr lang="en-GB" dirty="0"/>
            </a:br>
            <a:r>
              <a:rPr lang="en-GB" dirty="0"/>
              <a:t>Insert Body text at 26pt Arial font</a:t>
            </a:r>
          </a:p>
          <a:p>
            <a:pPr lvl="2"/>
            <a:r>
              <a:rPr lang="en-US" dirty="0"/>
              <a:t>Third level</a:t>
            </a:r>
          </a:p>
          <a:p>
            <a:pPr lvl="3"/>
            <a:r>
              <a:rPr lang="en-US" dirty="0"/>
              <a:t>Fourth level</a:t>
            </a:r>
          </a:p>
          <a:p>
            <a:pPr lvl="4"/>
            <a:r>
              <a:rPr lang="en-US" dirty="0"/>
              <a:t>Fifth level</a:t>
            </a:r>
            <a:endParaRPr lang="en-GB" dirty="0"/>
          </a:p>
        </p:txBody>
      </p:sp>
      <p:sp>
        <p:nvSpPr>
          <p:cNvPr id="63" name="Text Placeholder 25"/>
          <p:cNvSpPr>
            <a:spLocks noGrp="1"/>
          </p:cNvSpPr>
          <p:nvPr>
            <p:ph type="body" sz="quarter" idx="47" hasCustomPrompt="1"/>
          </p:nvPr>
        </p:nvSpPr>
        <p:spPr>
          <a:xfrm>
            <a:off x="1823600" y="28028998"/>
            <a:ext cx="8491851" cy="2088232"/>
          </a:xfrm>
          <a:prstGeom prst="rect">
            <a:avLst/>
          </a:prstGeom>
        </p:spPr>
        <p:txBody>
          <a:bodyPr>
            <a:normAutofit/>
          </a:bodyPr>
          <a:lstStyle>
            <a:lvl1pPr>
              <a:defRPr sz="5000">
                <a:solidFill>
                  <a:srgbClr val="183E72"/>
                </a:solidFill>
              </a:defRPr>
            </a:lvl1pPr>
          </a:lstStyle>
          <a:p>
            <a:pPr lvl="0"/>
            <a:r>
              <a:rPr lang="en-GB" dirty="0"/>
              <a:t>Heading title at 50pt </a:t>
            </a:r>
          </a:p>
          <a:p>
            <a:pPr lvl="0"/>
            <a:r>
              <a:rPr lang="en-GB" dirty="0"/>
              <a:t>Arial Bold font</a:t>
            </a:r>
            <a:endParaRPr lang="en-US" dirty="0"/>
          </a:p>
        </p:txBody>
      </p:sp>
      <p:sp>
        <p:nvSpPr>
          <p:cNvPr id="65" name="Text Placeholder 21"/>
          <p:cNvSpPr>
            <a:spLocks noGrp="1"/>
          </p:cNvSpPr>
          <p:nvPr>
            <p:ph type="body" sz="quarter" idx="49" hasCustomPrompt="1"/>
          </p:nvPr>
        </p:nvSpPr>
        <p:spPr>
          <a:xfrm>
            <a:off x="20091132" y="30086989"/>
            <a:ext cx="8569325" cy="2880320"/>
          </a:xfrm>
          <a:prstGeom prst="rect">
            <a:avLst/>
          </a:prstGeom>
        </p:spPr>
        <p:txBody>
          <a:bodyPr>
            <a:normAutofit/>
          </a:bodyPr>
          <a:lstStyle>
            <a:lvl1pPr>
              <a:defRPr sz="2600" b="0"/>
            </a:lvl1pPr>
            <a:lvl2pPr marL="0" indent="0">
              <a:buFontTx/>
              <a:buNone/>
              <a:defRPr sz="2600"/>
            </a:lvl2pPr>
            <a:lvl3pPr marL="0">
              <a:defRPr sz="2600"/>
            </a:lvl3pPr>
            <a:lvl4pPr marL="1080000">
              <a:defRPr sz="2600"/>
            </a:lvl4pPr>
            <a:lvl5pPr marL="1080000">
              <a:defRPr sz="2600"/>
            </a:lvl5pPr>
          </a:lstStyle>
          <a:p>
            <a:pPr lvl="0"/>
            <a:r>
              <a:rPr lang="en-GB" dirty="0"/>
              <a:t>Sub Heading Body text at 26pt Arial Bold font </a:t>
            </a:r>
            <a:br>
              <a:rPr lang="en-GB" dirty="0"/>
            </a:br>
            <a:r>
              <a:rPr lang="en-GB" dirty="0"/>
              <a:t>Insert Body text at 26pt Arial font</a:t>
            </a:r>
          </a:p>
          <a:p>
            <a:pPr lvl="2"/>
            <a:r>
              <a:rPr lang="en-US" dirty="0"/>
              <a:t>Third level</a:t>
            </a:r>
          </a:p>
          <a:p>
            <a:pPr lvl="3"/>
            <a:r>
              <a:rPr lang="en-US" dirty="0"/>
              <a:t>Fourth level</a:t>
            </a:r>
          </a:p>
          <a:p>
            <a:pPr lvl="4"/>
            <a:r>
              <a:rPr lang="en-US" dirty="0"/>
              <a:t>Fifth level</a:t>
            </a:r>
            <a:endParaRPr lang="en-GB" dirty="0"/>
          </a:p>
        </p:txBody>
      </p:sp>
      <p:sp>
        <p:nvSpPr>
          <p:cNvPr id="66" name="Text Placeholder 25"/>
          <p:cNvSpPr>
            <a:spLocks noGrp="1"/>
          </p:cNvSpPr>
          <p:nvPr>
            <p:ph type="body" sz="quarter" idx="50" hasCustomPrompt="1"/>
          </p:nvPr>
        </p:nvSpPr>
        <p:spPr>
          <a:xfrm>
            <a:off x="20200099" y="27926750"/>
            <a:ext cx="8424863" cy="2088232"/>
          </a:xfrm>
          <a:prstGeom prst="rect">
            <a:avLst/>
          </a:prstGeom>
        </p:spPr>
        <p:txBody>
          <a:bodyPr>
            <a:normAutofit/>
          </a:bodyPr>
          <a:lstStyle>
            <a:lvl1pPr>
              <a:defRPr sz="5000">
                <a:solidFill>
                  <a:srgbClr val="183E72"/>
                </a:solidFill>
              </a:defRPr>
            </a:lvl1pPr>
          </a:lstStyle>
          <a:p>
            <a:pPr lvl="0"/>
            <a:r>
              <a:rPr lang="en-GB" dirty="0"/>
              <a:t>Heading title at 50pt </a:t>
            </a:r>
          </a:p>
          <a:p>
            <a:pPr lvl="0"/>
            <a:r>
              <a:rPr lang="en-GB" dirty="0"/>
              <a:t>Arial Bold font</a:t>
            </a:r>
            <a:endParaRPr lang="en-US" dirty="0"/>
          </a:p>
        </p:txBody>
      </p:sp>
      <p:sp>
        <p:nvSpPr>
          <p:cNvPr id="15" name="Chart Placeholder 14"/>
          <p:cNvSpPr>
            <a:spLocks noGrp="1"/>
          </p:cNvSpPr>
          <p:nvPr>
            <p:ph type="chart" sz="quarter" idx="52" hasCustomPrompt="1"/>
          </p:nvPr>
        </p:nvSpPr>
        <p:spPr>
          <a:xfrm>
            <a:off x="1710308" y="13051334"/>
            <a:ext cx="8607178" cy="5472608"/>
          </a:xfrm>
          <a:prstGeom prst="rect">
            <a:avLst/>
          </a:prstGeom>
        </p:spPr>
        <p:txBody>
          <a:bodyPr/>
          <a:lstStyle>
            <a:lvl1pPr algn="ctr">
              <a:defRPr sz="4000"/>
            </a:lvl1pPr>
          </a:lstStyle>
          <a:p>
            <a:r>
              <a:rPr lang="en-GB" dirty="0"/>
              <a:t>Add Chart</a:t>
            </a:r>
          </a:p>
        </p:txBody>
      </p:sp>
      <p:sp>
        <p:nvSpPr>
          <p:cNvPr id="17" name="Picture Placeholder 16"/>
          <p:cNvSpPr>
            <a:spLocks noGrp="1"/>
          </p:cNvSpPr>
          <p:nvPr>
            <p:ph type="pic" sz="quarter" idx="53" hasCustomPrompt="1"/>
          </p:nvPr>
        </p:nvSpPr>
        <p:spPr>
          <a:xfrm>
            <a:off x="1548695" y="20468158"/>
            <a:ext cx="9000170" cy="7057505"/>
          </a:xfrm>
          <a:prstGeom prst="rect">
            <a:avLst/>
          </a:prstGeom>
        </p:spPr>
        <p:txBody>
          <a:bodyPr/>
          <a:lstStyle>
            <a:lvl1pPr algn="ctr">
              <a:defRPr sz="4000"/>
            </a:lvl1pPr>
          </a:lstStyle>
          <a:p>
            <a:r>
              <a:rPr lang="en-GB" dirty="0"/>
              <a:t>Add picture</a:t>
            </a:r>
          </a:p>
        </p:txBody>
      </p:sp>
      <p:sp>
        <p:nvSpPr>
          <p:cNvPr id="24" name="Text Placeholder 23"/>
          <p:cNvSpPr>
            <a:spLocks noGrp="1"/>
          </p:cNvSpPr>
          <p:nvPr>
            <p:ph type="body" sz="quarter" idx="54" hasCustomPrompt="1"/>
          </p:nvPr>
        </p:nvSpPr>
        <p:spPr>
          <a:xfrm>
            <a:off x="1710308" y="19172014"/>
            <a:ext cx="8533135" cy="504825"/>
          </a:xfrm>
          <a:prstGeom prst="rect">
            <a:avLst/>
          </a:prstGeom>
        </p:spPr>
        <p:txBody>
          <a:bodyPr/>
          <a:lstStyle>
            <a:lvl1pPr>
              <a:defRPr sz="1800" b="0" i="1"/>
            </a:lvl1pPr>
          </a:lstStyle>
          <a:p>
            <a:pPr lvl="0"/>
            <a:r>
              <a:rPr lang="en-GB" dirty="0"/>
              <a:t>Reference titles at 18 point, Arial italic</a:t>
            </a:r>
          </a:p>
        </p:txBody>
      </p:sp>
      <p:sp>
        <p:nvSpPr>
          <p:cNvPr id="72" name="Text Placeholder 23"/>
          <p:cNvSpPr>
            <a:spLocks noGrp="1"/>
          </p:cNvSpPr>
          <p:nvPr>
            <p:ph type="body" sz="quarter" idx="55" hasCustomPrompt="1"/>
          </p:nvPr>
        </p:nvSpPr>
        <p:spPr>
          <a:xfrm>
            <a:off x="1822209" y="37389269"/>
            <a:ext cx="5150793" cy="504825"/>
          </a:xfrm>
          <a:prstGeom prst="rect">
            <a:avLst/>
          </a:prstGeom>
        </p:spPr>
        <p:txBody>
          <a:bodyPr/>
          <a:lstStyle>
            <a:lvl1pPr>
              <a:defRPr sz="1800" b="0" i="1"/>
            </a:lvl1pPr>
          </a:lstStyle>
          <a:p>
            <a:pPr lvl="0"/>
            <a:r>
              <a:rPr lang="en-GB" dirty="0"/>
              <a:t>Reference titles at 18 point, Arial italic</a:t>
            </a:r>
          </a:p>
        </p:txBody>
      </p:sp>
      <p:sp>
        <p:nvSpPr>
          <p:cNvPr id="73" name="Text Placeholder 23"/>
          <p:cNvSpPr>
            <a:spLocks noGrp="1"/>
          </p:cNvSpPr>
          <p:nvPr>
            <p:ph type="body" sz="quarter" idx="56" hasCustomPrompt="1"/>
          </p:nvPr>
        </p:nvSpPr>
        <p:spPr>
          <a:xfrm>
            <a:off x="10864972" y="37389269"/>
            <a:ext cx="8789419" cy="504825"/>
          </a:xfrm>
          <a:prstGeom prst="rect">
            <a:avLst/>
          </a:prstGeom>
        </p:spPr>
        <p:txBody>
          <a:bodyPr/>
          <a:lstStyle>
            <a:lvl1pPr>
              <a:defRPr sz="1800" b="0" i="1"/>
            </a:lvl1pPr>
          </a:lstStyle>
          <a:p>
            <a:pPr lvl="0"/>
            <a:r>
              <a:rPr lang="en-GB" dirty="0"/>
              <a:t>Reference titles at 18 point, Arial italic</a:t>
            </a:r>
          </a:p>
        </p:txBody>
      </p:sp>
      <p:sp>
        <p:nvSpPr>
          <p:cNvPr id="74" name="Text Placeholder 23"/>
          <p:cNvSpPr>
            <a:spLocks noGrp="1"/>
          </p:cNvSpPr>
          <p:nvPr>
            <p:ph type="body" sz="quarter" idx="57" hasCustomPrompt="1"/>
          </p:nvPr>
        </p:nvSpPr>
        <p:spPr>
          <a:xfrm>
            <a:off x="20092960" y="37389269"/>
            <a:ext cx="8584531" cy="504825"/>
          </a:xfrm>
          <a:prstGeom prst="rect">
            <a:avLst/>
          </a:prstGeom>
        </p:spPr>
        <p:txBody>
          <a:bodyPr/>
          <a:lstStyle>
            <a:lvl1pPr>
              <a:defRPr sz="1800" b="0" i="1"/>
            </a:lvl1pPr>
          </a:lstStyle>
          <a:p>
            <a:pPr lvl="0"/>
            <a:r>
              <a:rPr lang="en-GB" dirty="0"/>
              <a:t>Reference titles at 18 point, Arial italic</a:t>
            </a:r>
          </a:p>
        </p:txBody>
      </p:sp>
      <p:sp>
        <p:nvSpPr>
          <p:cNvPr id="75" name="Text Placeholder 23"/>
          <p:cNvSpPr>
            <a:spLocks noGrp="1"/>
          </p:cNvSpPr>
          <p:nvPr>
            <p:ph type="body" sz="quarter" idx="58" hasCustomPrompt="1"/>
          </p:nvPr>
        </p:nvSpPr>
        <p:spPr>
          <a:xfrm>
            <a:off x="10987619" y="26641754"/>
            <a:ext cx="8424936" cy="504825"/>
          </a:xfrm>
          <a:prstGeom prst="rect">
            <a:avLst/>
          </a:prstGeom>
        </p:spPr>
        <p:txBody>
          <a:bodyPr/>
          <a:lstStyle>
            <a:lvl1pPr>
              <a:defRPr sz="1800" b="0" i="1">
                <a:solidFill>
                  <a:srgbClr val="183E72"/>
                </a:solidFill>
              </a:defRPr>
            </a:lvl1pPr>
          </a:lstStyle>
          <a:p>
            <a:pPr lvl="0"/>
            <a:r>
              <a:rPr lang="en-GB" dirty="0"/>
              <a:t>Reference titles at 18 point, Arial italic</a:t>
            </a:r>
          </a:p>
        </p:txBody>
      </p:sp>
      <p:sp>
        <p:nvSpPr>
          <p:cNvPr id="84" name="Title Placeholder 1"/>
          <p:cNvSpPr>
            <a:spLocks noGrp="1"/>
          </p:cNvSpPr>
          <p:nvPr>
            <p:ph type="title" hasCustomPrompt="1"/>
          </p:nvPr>
        </p:nvSpPr>
        <p:spPr>
          <a:xfrm>
            <a:off x="11053839" y="881982"/>
            <a:ext cx="17980129" cy="2232248"/>
          </a:xfrm>
          <a:prstGeom prst="rect">
            <a:avLst/>
          </a:prstGeom>
        </p:spPr>
        <p:txBody>
          <a:bodyPr vert="horz" lIns="214994" tIns="107497" rIns="214994" bIns="107497" rtlCol="0" anchor="ctr">
            <a:normAutofit/>
          </a:bodyPr>
          <a:lstStyle>
            <a:lvl1pPr>
              <a:defRPr baseline="0"/>
            </a:lvl1pPr>
          </a:lstStyle>
          <a:p>
            <a:r>
              <a:rPr lang="en-US" dirty="0"/>
              <a:t>2 line Title - Insert title at </a:t>
            </a:r>
            <a:br>
              <a:rPr lang="en-US" dirty="0"/>
            </a:br>
            <a:r>
              <a:rPr lang="en-US" dirty="0"/>
              <a:t>74 point, Arial Bold font</a:t>
            </a:r>
            <a:endParaRPr lang="en-GB" dirty="0"/>
          </a:p>
        </p:txBody>
      </p:sp>
      <p:sp>
        <p:nvSpPr>
          <p:cNvPr id="2054" name="Table Placeholder 2053"/>
          <p:cNvSpPr>
            <a:spLocks noGrp="1"/>
          </p:cNvSpPr>
          <p:nvPr>
            <p:ph type="tbl" sz="quarter" idx="65" hasCustomPrompt="1"/>
          </p:nvPr>
        </p:nvSpPr>
        <p:spPr>
          <a:xfrm>
            <a:off x="11005999" y="21601194"/>
            <a:ext cx="8280599" cy="5616624"/>
          </a:xfrm>
          <a:prstGeom prst="rect">
            <a:avLst/>
          </a:prstGeom>
        </p:spPr>
        <p:txBody>
          <a:bodyPr/>
          <a:lstStyle>
            <a:lvl1pPr algn="ctr">
              <a:defRPr sz="4000">
                <a:solidFill>
                  <a:srgbClr val="183E72"/>
                </a:solidFill>
              </a:defRPr>
            </a:lvl1pPr>
          </a:lstStyle>
          <a:p>
            <a:r>
              <a:rPr lang="en-GB" dirty="0"/>
              <a:t>Add Table</a:t>
            </a:r>
          </a:p>
          <a:p>
            <a:endParaRPr lang="en-GB" dirty="0"/>
          </a:p>
        </p:txBody>
      </p:sp>
      <p:sp>
        <p:nvSpPr>
          <p:cNvPr id="91" name="Chart Placeholder 14"/>
          <p:cNvSpPr>
            <a:spLocks noGrp="1"/>
          </p:cNvSpPr>
          <p:nvPr>
            <p:ph type="chart" sz="quarter" idx="66" hasCustomPrompt="1"/>
          </p:nvPr>
        </p:nvSpPr>
        <p:spPr>
          <a:xfrm>
            <a:off x="1822209" y="32853534"/>
            <a:ext cx="8416303" cy="4536504"/>
          </a:xfrm>
          <a:prstGeom prst="rect">
            <a:avLst/>
          </a:prstGeom>
        </p:spPr>
        <p:txBody>
          <a:bodyPr/>
          <a:lstStyle>
            <a:lvl1pPr algn="ctr">
              <a:defRPr sz="4000"/>
            </a:lvl1pPr>
          </a:lstStyle>
          <a:p>
            <a:r>
              <a:rPr lang="en-GB" dirty="0"/>
              <a:t>Add Chart</a:t>
            </a:r>
          </a:p>
        </p:txBody>
      </p:sp>
      <p:sp>
        <p:nvSpPr>
          <p:cNvPr id="2056" name="SmartArt Placeholder 2055"/>
          <p:cNvSpPr>
            <a:spLocks noGrp="1"/>
          </p:cNvSpPr>
          <p:nvPr>
            <p:ph type="dgm" sz="quarter" idx="67" hasCustomPrompt="1"/>
          </p:nvPr>
        </p:nvSpPr>
        <p:spPr>
          <a:xfrm>
            <a:off x="10886778" y="32826415"/>
            <a:ext cx="8501681" cy="4347599"/>
          </a:xfrm>
          <a:prstGeom prst="rect">
            <a:avLst/>
          </a:prstGeom>
        </p:spPr>
        <p:txBody>
          <a:bodyPr/>
          <a:lstStyle>
            <a:lvl1pPr algn="ctr">
              <a:defRPr sz="4000">
                <a:solidFill>
                  <a:schemeClr val="tx1"/>
                </a:solidFill>
              </a:defRPr>
            </a:lvl1pPr>
          </a:lstStyle>
          <a:p>
            <a:r>
              <a:rPr lang="en-GB" dirty="0"/>
              <a:t>Add smart object</a:t>
            </a:r>
          </a:p>
        </p:txBody>
      </p:sp>
      <p:sp>
        <p:nvSpPr>
          <p:cNvPr id="94" name="Picture Placeholder 16"/>
          <p:cNvSpPr>
            <a:spLocks noGrp="1"/>
          </p:cNvSpPr>
          <p:nvPr>
            <p:ph type="pic" sz="quarter" idx="68" hasCustomPrompt="1"/>
          </p:nvPr>
        </p:nvSpPr>
        <p:spPr>
          <a:xfrm>
            <a:off x="19736359" y="6263891"/>
            <a:ext cx="9229164" cy="7057505"/>
          </a:xfrm>
          <a:prstGeom prst="rect">
            <a:avLst/>
          </a:prstGeom>
        </p:spPr>
        <p:txBody>
          <a:bodyPr/>
          <a:lstStyle>
            <a:lvl1pPr algn="ctr">
              <a:defRPr sz="4000">
                <a:solidFill>
                  <a:schemeClr val="bg1"/>
                </a:solidFill>
              </a:defRPr>
            </a:lvl1pPr>
          </a:lstStyle>
          <a:p>
            <a:r>
              <a:rPr lang="en-GB" dirty="0"/>
              <a:t>Add picture</a:t>
            </a:r>
          </a:p>
        </p:txBody>
      </p:sp>
      <p:sp>
        <p:nvSpPr>
          <p:cNvPr id="2058" name="ClipArt Placeholder 2057"/>
          <p:cNvSpPr>
            <a:spLocks noGrp="1"/>
          </p:cNvSpPr>
          <p:nvPr>
            <p:ph type="clipArt" sz="quarter" idx="69" hasCustomPrompt="1"/>
          </p:nvPr>
        </p:nvSpPr>
        <p:spPr>
          <a:xfrm>
            <a:off x="20103743" y="33069756"/>
            <a:ext cx="8662987" cy="4392290"/>
          </a:xfrm>
          <a:prstGeom prst="rect">
            <a:avLst/>
          </a:prstGeom>
        </p:spPr>
        <p:txBody>
          <a:bodyPr/>
          <a:lstStyle>
            <a:lvl1pPr algn="ctr">
              <a:defRPr sz="4000" baseline="0">
                <a:solidFill>
                  <a:schemeClr val="tx1"/>
                </a:solidFill>
              </a:defRPr>
            </a:lvl1pPr>
          </a:lstStyle>
          <a:p>
            <a:r>
              <a:rPr lang="en-GB" dirty="0"/>
              <a:t>Add clip art</a:t>
            </a:r>
          </a:p>
        </p:txBody>
      </p:sp>
      <p:sp>
        <p:nvSpPr>
          <p:cNvPr id="2060" name="Text Placeholder 2059"/>
          <p:cNvSpPr>
            <a:spLocks noGrp="1"/>
          </p:cNvSpPr>
          <p:nvPr>
            <p:ph type="body" sz="quarter" idx="70" hasCustomPrompt="1"/>
          </p:nvPr>
        </p:nvSpPr>
        <p:spPr>
          <a:xfrm>
            <a:off x="11107738" y="4122342"/>
            <a:ext cx="14328775" cy="1306512"/>
          </a:xfrm>
          <a:prstGeom prst="rect">
            <a:avLst/>
          </a:prstGeom>
        </p:spPr>
        <p:txBody>
          <a:bodyPr/>
          <a:lstStyle>
            <a:lvl1pPr>
              <a:defRPr sz="3500">
                <a:solidFill>
                  <a:srgbClr val="183E72"/>
                </a:solidFill>
              </a:defRPr>
            </a:lvl1pPr>
          </a:lstStyle>
          <a:p>
            <a:pPr lvl="0"/>
            <a:r>
              <a:rPr lang="en-US" dirty="0"/>
              <a:t>Insert names of collaborators at 35 point Arial font</a:t>
            </a:r>
            <a:br>
              <a:rPr lang="en-US" dirty="0"/>
            </a:br>
            <a:r>
              <a:rPr lang="en-US" dirty="0"/>
              <a:t>Insert names of institutions  at 35 point Arial font</a:t>
            </a:r>
            <a:endParaRPr lang="en-GB" dirty="0"/>
          </a:p>
        </p:txBody>
      </p:sp>
      <p:sp>
        <p:nvSpPr>
          <p:cNvPr id="5" name="Picture Placeholder 4"/>
          <p:cNvSpPr>
            <a:spLocks noGrp="1"/>
          </p:cNvSpPr>
          <p:nvPr>
            <p:ph type="pic" sz="quarter" idx="71" hasCustomPrompt="1"/>
          </p:nvPr>
        </p:nvSpPr>
        <p:spPr>
          <a:xfrm>
            <a:off x="1501775" y="39333488"/>
            <a:ext cx="3052763" cy="2376487"/>
          </a:xfrm>
          <a:prstGeom prst="rect">
            <a:avLst/>
          </a:prstGeom>
        </p:spPr>
        <p:txBody>
          <a:bodyPr/>
          <a:lstStyle>
            <a:lvl1pPr>
              <a:defRPr sz="4000"/>
            </a:lvl1pPr>
          </a:lstStyle>
          <a:p>
            <a:r>
              <a:rPr lang="en-GB" dirty="0"/>
              <a:t>Add logo</a:t>
            </a:r>
          </a:p>
        </p:txBody>
      </p:sp>
      <p:sp>
        <p:nvSpPr>
          <p:cNvPr id="42" name="Picture Placeholder 4"/>
          <p:cNvSpPr>
            <a:spLocks noGrp="1"/>
          </p:cNvSpPr>
          <p:nvPr>
            <p:ph type="pic" sz="quarter" idx="72" hasCustomPrompt="1"/>
          </p:nvPr>
        </p:nvSpPr>
        <p:spPr>
          <a:xfrm>
            <a:off x="4914851" y="39333488"/>
            <a:ext cx="3052763" cy="2376487"/>
          </a:xfrm>
          <a:prstGeom prst="rect">
            <a:avLst/>
          </a:prstGeom>
        </p:spPr>
        <p:txBody>
          <a:bodyPr/>
          <a:lstStyle>
            <a:lvl1pPr>
              <a:defRPr sz="4000"/>
            </a:lvl1pPr>
          </a:lstStyle>
          <a:p>
            <a:r>
              <a:rPr lang="en-GB" dirty="0"/>
              <a:t>Add logo</a:t>
            </a:r>
          </a:p>
        </p:txBody>
      </p:sp>
      <p:sp>
        <p:nvSpPr>
          <p:cNvPr id="43" name="Picture Placeholder 4"/>
          <p:cNvSpPr>
            <a:spLocks noGrp="1"/>
          </p:cNvSpPr>
          <p:nvPr>
            <p:ph type="pic" sz="quarter" idx="73" hasCustomPrompt="1"/>
          </p:nvPr>
        </p:nvSpPr>
        <p:spPr>
          <a:xfrm>
            <a:off x="8281007" y="39333488"/>
            <a:ext cx="3052763" cy="2376487"/>
          </a:xfrm>
          <a:prstGeom prst="rect">
            <a:avLst/>
          </a:prstGeom>
        </p:spPr>
        <p:txBody>
          <a:bodyPr/>
          <a:lstStyle>
            <a:lvl1pPr>
              <a:defRPr sz="4000"/>
            </a:lvl1pPr>
          </a:lstStyle>
          <a:p>
            <a:r>
              <a:rPr lang="en-GB" dirty="0"/>
              <a:t>Add logo</a:t>
            </a:r>
          </a:p>
        </p:txBody>
      </p:sp>
      <p:sp>
        <p:nvSpPr>
          <p:cNvPr id="44" name="Picture Placeholder 4"/>
          <p:cNvSpPr>
            <a:spLocks noGrp="1"/>
          </p:cNvSpPr>
          <p:nvPr>
            <p:ph type="pic" sz="quarter" idx="74" hasCustomPrompt="1"/>
          </p:nvPr>
        </p:nvSpPr>
        <p:spPr>
          <a:xfrm>
            <a:off x="11611595" y="39333488"/>
            <a:ext cx="3052763" cy="2376487"/>
          </a:xfrm>
          <a:prstGeom prst="rect">
            <a:avLst/>
          </a:prstGeom>
        </p:spPr>
        <p:txBody>
          <a:bodyPr/>
          <a:lstStyle>
            <a:lvl1pPr>
              <a:defRPr sz="4000"/>
            </a:lvl1pPr>
          </a:lstStyle>
          <a:p>
            <a:r>
              <a:rPr lang="en-GB" dirty="0"/>
              <a:t>Add logo</a:t>
            </a:r>
          </a:p>
        </p:txBody>
      </p:sp>
      <p:sp>
        <p:nvSpPr>
          <p:cNvPr id="6" name="Picture Placeholder 5"/>
          <p:cNvSpPr>
            <a:spLocks noGrp="1"/>
          </p:cNvSpPr>
          <p:nvPr>
            <p:ph type="pic" sz="quarter" idx="75" hasCustomPrompt="1"/>
          </p:nvPr>
        </p:nvSpPr>
        <p:spPr>
          <a:xfrm>
            <a:off x="882403" y="881982"/>
            <a:ext cx="8208963" cy="3527425"/>
          </a:xfrm>
          <a:prstGeom prst="rect">
            <a:avLst/>
          </a:prstGeom>
        </p:spPr>
        <p:txBody>
          <a:bodyPr/>
          <a:lstStyle>
            <a:lvl1pPr>
              <a:defRPr/>
            </a:lvl1pPr>
          </a:lstStyle>
          <a:p>
            <a:r>
              <a:rPr lang="en-GB" dirty="0"/>
              <a:t>Add NIHR logo or sub-logo here</a:t>
            </a:r>
          </a:p>
          <a:p>
            <a:endParaRPr lang="en-GB" dirty="0"/>
          </a:p>
        </p:txBody>
      </p:sp>
    </p:spTree>
    <p:extLst>
      <p:ext uri="{BB962C8B-B14F-4D97-AF65-F5344CB8AC3E}">
        <p14:creationId xmlns:p14="http://schemas.microsoft.com/office/powerpoint/2010/main" val="601429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22" name="Text Placeholder 21"/>
          <p:cNvSpPr>
            <a:spLocks noGrp="1"/>
          </p:cNvSpPr>
          <p:nvPr>
            <p:ph type="body" sz="quarter" idx="17" hasCustomPrompt="1"/>
          </p:nvPr>
        </p:nvSpPr>
        <p:spPr>
          <a:xfrm>
            <a:off x="20056680" y="16261651"/>
            <a:ext cx="8569325" cy="2880320"/>
          </a:xfrm>
          <a:prstGeom prst="rect">
            <a:avLst/>
          </a:prstGeom>
        </p:spPr>
        <p:txBody>
          <a:bodyPr>
            <a:normAutofit/>
          </a:bodyPr>
          <a:lstStyle>
            <a:lvl1pPr>
              <a:defRPr sz="2600" b="0" baseline="0"/>
            </a:lvl1pPr>
            <a:lvl2pPr marL="0" indent="0">
              <a:buFontTx/>
              <a:buNone/>
              <a:defRPr sz="2600"/>
            </a:lvl2pPr>
            <a:lvl3pPr marL="0">
              <a:defRPr sz="2600"/>
            </a:lvl3pPr>
            <a:lvl4pPr marL="1080000">
              <a:defRPr sz="2600"/>
            </a:lvl4pPr>
            <a:lvl5pPr marL="1080000">
              <a:defRPr sz="2600"/>
            </a:lvl5pPr>
          </a:lstStyle>
          <a:p>
            <a:pPr lvl="0"/>
            <a:r>
              <a:rPr lang="en-GB" dirty="0"/>
              <a:t>Sub Heading Body text at 26pt Arial Bold font </a:t>
            </a:r>
            <a:br>
              <a:rPr lang="en-GB" dirty="0"/>
            </a:br>
            <a:r>
              <a:rPr lang="en-GB" dirty="0"/>
              <a:t>Insert Body text at 26pt Arial font</a:t>
            </a:r>
          </a:p>
          <a:p>
            <a:pPr lvl="2"/>
            <a:r>
              <a:rPr lang="en-US" dirty="0"/>
              <a:t>Third level</a:t>
            </a:r>
          </a:p>
          <a:p>
            <a:pPr lvl="3"/>
            <a:r>
              <a:rPr lang="en-US" dirty="0"/>
              <a:t>Fourth level</a:t>
            </a:r>
          </a:p>
          <a:p>
            <a:pPr lvl="4"/>
            <a:r>
              <a:rPr lang="en-US" dirty="0"/>
              <a:t>Fifth level</a:t>
            </a:r>
            <a:endParaRPr lang="en-GB" dirty="0"/>
          </a:p>
        </p:txBody>
      </p:sp>
      <p:sp>
        <p:nvSpPr>
          <p:cNvPr id="26" name="Text Placeholder 25"/>
          <p:cNvSpPr>
            <a:spLocks noGrp="1"/>
          </p:cNvSpPr>
          <p:nvPr>
            <p:ph type="body" sz="quarter" idx="18" hasCustomPrompt="1"/>
          </p:nvPr>
        </p:nvSpPr>
        <p:spPr>
          <a:xfrm>
            <a:off x="20056680" y="14101412"/>
            <a:ext cx="8424863" cy="2088232"/>
          </a:xfrm>
          <a:prstGeom prst="rect">
            <a:avLst/>
          </a:prstGeom>
        </p:spPr>
        <p:txBody>
          <a:bodyPr>
            <a:normAutofit/>
          </a:bodyPr>
          <a:lstStyle>
            <a:lvl1pPr>
              <a:defRPr sz="5000">
                <a:solidFill>
                  <a:srgbClr val="183E72"/>
                </a:solidFill>
              </a:defRPr>
            </a:lvl1pPr>
          </a:lstStyle>
          <a:p>
            <a:pPr lvl="0"/>
            <a:r>
              <a:rPr lang="en-GB" dirty="0"/>
              <a:t>Heading title at 50pt </a:t>
            </a:r>
          </a:p>
          <a:p>
            <a:pPr lvl="0"/>
            <a:r>
              <a:rPr lang="en-GB" dirty="0"/>
              <a:t>Arial Bold font</a:t>
            </a:r>
            <a:endParaRPr lang="en-US" dirty="0"/>
          </a:p>
        </p:txBody>
      </p:sp>
      <p:sp>
        <p:nvSpPr>
          <p:cNvPr id="34" name="Text Placeholder 25"/>
          <p:cNvSpPr>
            <a:spLocks noGrp="1"/>
          </p:cNvSpPr>
          <p:nvPr>
            <p:ph type="body" sz="quarter" idx="24" hasCustomPrompt="1"/>
          </p:nvPr>
        </p:nvSpPr>
        <p:spPr>
          <a:xfrm>
            <a:off x="10920604" y="6579935"/>
            <a:ext cx="8467855" cy="2088232"/>
          </a:xfrm>
          <a:prstGeom prst="rect">
            <a:avLst/>
          </a:prstGeom>
        </p:spPr>
        <p:txBody>
          <a:bodyPr>
            <a:normAutofit/>
          </a:bodyPr>
          <a:lstStyle>
            <a:lvl1pPr>
              <a:defRPr sz="5000">
                <a:solidFill>
                  <a:srgbClr val="183E72"/>
                </a:solidFill>
              </a:defRPr>
            </a:lvl1pPr>
          </a:lstStyle>
          <a:p>
            <a:pPr lvl="0"/>
            <a:r>
              <a:rPr lang="en-GB" dirty="0"/>
              <a:t>Heading title at 50pt </a:t>
            </a:r>
          </a:p>
          <a:p>
            <a:pPr lvl="0"/>
            <a:r>
              <a:rPr lang="en-GB" dirty="0"/>
              <a:t>Arial Bold font</a:t>
            </a:r>
            <a:endParaRPr lang="en-US" dirty="0"/>
          </a:p>
        </p:txBody>
      </p:sp>
      <p:sp>
        <p:nvSpPr>
          <p:cNvPr id="45" name="Text Placeholder 21"/>
          <p:cNvSpPr>
            <a:spLocks noGrp="1"/>
          </p:cNvSpPr>
          <p:nvPr>
            <p:ph type="body" sz="quarter" idx="35" hasCustomPrompt="1"/>
          </p:nvPr>
        </p:nvSpPr>
        <p:spPr>
          <a:xfrm>
            <a:off x="1864735" y="8839302"/>
            <a:ext cx="8348215" cy="2880320"/>
          </a:xfrm>
          <a:prstGeom prst="rect">
            <a:avLst/>
          </a:prstGeom>
        </p:spPr>
        <p:txBody>
          <a:bodyPr>
            <a:normAutofit/>
          </a:bodyPr>
          <a:lstStyle>
            <a:lvl1pPr>
              <a:defRPr sz="2600" b="0">
                <a:solidFill>
                  <a:schemeClr val="bg1"/>
                </a:solidFill>
              </a:defRPr>
            </a:lvl1pPr>
            <a:lvl2pPr marL="0" indent="0">
              <a:buFontTx/>
              <a:buNone/>
              <a:defRPr sz="2600">
                <a:solidFill>
                  <a:schemeClr val="bg1"/>
                </a:solidFill>
              </a:defRPr>
            </a:lvl2pPr>
            <a:lvl3pPr marL="0">
              <a:defRPr sz="2600">
                <a:solidFill>
                  <a:schemeClr val="bg1"/>
                </a:solidFill>
              </a:defRPr>
            </a:lvl3pPr>
            <a:lvl4pPr marL="1080000">
              <a:defRPr sz="2600">
                <a:solidFill>
                  <a:schemeClr val="bg1"/>
                </a:solidFill>
              </a:defRPr>
            </a:lvl4pPr>
            <a:lvl5pPr marL="1080000">
              <a:defRPr sz="2600">
                <a:solidFill>
                  <a:schemeClr val="bg1"/>
                </a:solidFill>
              </a:defRPr>
            </a:lvl5pPr>
          </a:lstStyle>
          <a:p>
            <a:pPr lvl="0"/>
            <a:r>
              <a:rPr lang="en-GB" dirty="0"/>
              <a:t>Sub Heading Body text at 26pt Arial Bold font </a:t>
            </a:r>
            <a:br>
              <a:rPr lang="en-GB" dirty="0"/>
            </a:br>
            <a:r>
              <a:rPr lang="en-GB" dirty="0"/>
              <a:t>Insert Body text at 26pt Arial font</a:t>
            </a:r>
          </a:p>
          <a:p>
            <a:pPr lvl="2"/>
            <a:r>
              <a:rPr lang="en-US" dirty="0"/>
              <a:t>Third level</a:t>
            </a:r>
          </a:p>
          <a:p>
            <a:pPr lvl="3"/>
            <a:r>
              <a:rPr lang="en-US" dirty="0"/>
              <a:t>Fourth level</a:t>
            </a:r>
          </a:p>
          <a:p>
            <a:pPr lvl="4"/>
            <a:r>
              <a:rPr lang="en-US" dirty="0"/>
              <a:t>Fifth level</a:t>
            </a:r>
            <a:endParaRPr lang="en-GB" dirty="0"/>
          </a:p>
        </p:txBody>
      </p:sp>
      <p:sp>
        <p:nvSpPr>
          <p:cNvPr id="46" name="Text Placeholder 25"/>
          <p:cNvSpPr>
            <a:spLocks noGrp="1"/>
          </p:cNvSpPr>
          <p:nvPr>
            <p:ph type="body" sz="quarter" idx="36" hasCustomPrompt="1"/>
          </p:nvPr>
        </p:nvSpPr>
        <p:spPr>
          <a:xfrm>
            <a:off x="1864735" y="6607054"/>
            <a:ext cx="8424863" cy="2088232"/>
          </a:xfrm>
          <a:prstGeom prst="rect">
            <a:avLst/>
          </a:prstGeom>
        </p:spPr>
        <p:txBody>
          <a:bodyPr>
            <a:normAutofit/>
          </a:bodyPr>
          <a:lstStyle>
            <a:lvl1pPr>
              <a:defRPr sz="5000">
                <a:solidFill>
                  <a:schemeClr val="bg1"/>
                </a:solidFill>
              </a:defRPr>
            </a:lvl1pPr>
          </a:lstStyle>
          <a:p>
            <a:pPr lvl="0"/>
            <a:r>
              <a:rPr lang="en-GB" dirty="0"/>
              <a:t>Heading title at 50pt </a:t>
            </a:r>
          </a:p>
          <a:p>
            <a:pPr lvl="0"/>
            <a:r>
              <a:rPr lang="en-GB" dirty="0"/>
              <a:t>Arial Bold font</a:t>
            </a:r>
            <a:endParaRPr lang="en-US" dirty="0"/>
          </a:p>
        </p:txBody>
      </p:sp>
      <p:sp>
        <p:nvSpPr>
          <p:cNvPr id="54" name="Text Placeholder 21"/>
          <p:cNvSpPr>
            <a:spLocks noGrp="1"/>
          </p:cNvSpPr>
          <p:nvPr>
            <p:ph type="body" sz="quarter" idx="38" hasCustomPrompt="1"/>
          </p:nvPr>
        </p:nvSpPr>
        <p:spPr>
          <a:xfrm>
            <a:off x="10920604" y="8883254"/>
            <a:ext cx="8467855" cy="2880320"/>
          </a:xfrm>
          <a:prstGeom prst="rect">
            <a:avLst/>
          </a:prstGeom>
        </p:spPr>
        <p:txBody>
          <a:bodyPr>
            <a:normAutofit/>
          </a:bodyPr>
          <a:lstStyle>
            <a:lvl1pPr>
              <a:defRPr sz="2600" b="0"/>
            </a:lvl1pPr>
            <a:lvl2pPr marL="0" indent="0">
              <a:buFontTx/>
              <a:buNone/>
              <a:defRPr sz="2600"/>
            </a:lvl2pPr>
            <a:lvl3pPr marL="0">
              <a:defRPr sz="2600"/>
            </a:lvl3pPr>
            <a:lvl4pPr marL="1080000">
              <a:defRPr sz="2600"/>
            </a:lvl4pPr>
            <a:lvl5pPr marL="1080000">
              <a:defRPr sz="2600"/>
            </a:lvl5pPr>
          </a:lstStyle>
          <a:p>
            <a:pPr lvl="0"/>
            <a:r>
              <a:rPr lang="en-GB" dirty="0"/>
              <a:t>Sub Heading Body text at 26pt Arial Bold font </a:t>
            </a:r>
            <a:br>
              <a:rPr lang="en-GB" dirty="0"/>
            </a:br>
            <a:r>
              <a:rPr lang="en-GB" dirty="0"/>
              <a:t>Insert Body text at 26pt Arial font</a:t>
            </a:r>
          </a:p>
          <a:p>
            <a:pPr lvl="2"/>
            <a:r>
              <a:rPr lang="en-US" dirty="0"/>
              <a:t>Third level</a:t>
            </a:r>
          </a:p>
          <a:p>
            <a:pPr lvl="3"/>
            <a:r>
              <a:rPr lang="en-US" dirty="0"/>
              <a:t>Fourth level</a:t>
            </a:r>
          </a:p>
          <a:p>
            <a:pPr lvl="4"/>
            <a:r>
              <a:rPr lang="en-US" dirty="0"/>
              <a:t>Fifth level</a:t>
            </a:r>
            <a:endParaRPr lang="en-GB" dirty="0"/>
          </a:p>
        </p:txBody>
      </p:sp>
      <p:sp>
        <p:nvSpPr>
          <p:cNvPr id="56" name="Text Placeholder 21"/>
          <p:cNvSpPr>
            <a:spLocks noGrp="1"/>
          </p:cNvSpPr>
          <p:nvPr>
            <p:ph type="body" sz="quarter" idx="40" hasCustomPrompt="1"/>
          </p:nvPr>
        </p:nvSpPr>
        <p:spPr>
          <a:xfrm>
            <a:off x="10891142" y="19316030"/>
            <a:ext cx="8569325" cy="2880320"/>
          </a:xfrm>
          <a:prstGeom prst="rect">
            <a:avLst/>
          </a:prstGeom>
        </p:spPr>
        <p:txBody>
          <a:bodyPr>
            <a:normAutofit/>
          </a:bodyPr>
          <a:lstStyle>
            <a:lvl1pPr>
              <a:defRPr sz="2600" b="0"/>
            </a:lvl1pPr>
            <a:lvl2pPr marL="0" indent="0">
              <a:buFontTx/>
              <a:buNone/>
              <a:defRPr sz="2600"/>
            </a:lvl2pPr>
            <a:lvl3pPr marL="0">
              <a:defRPr sz="2600"/>
            </a:lvl3pPr>
            <a:lvl4pPr marL="1080000">
              <a:defRPr sz="2600"/>
            </a:lvl4pPr>
            <a:lvl5pPr marL="1080000">
              <a:defRPr sz="2600"/>
            </a:lvl5pPr>
          </a:lstStyle>
          <a:p>
            <a:pPr lvl="0"/>
            <a:r>
              <a:rPr lang="en-GB" dirty="0"/>
              <a:t>Sub Heading Body text at 26pt Arial Bold font </a:t>
            </a:r>
            <a:br>
              <a:rPr lang="en-GB" dirty="0"/>
            </a:br>
            <a:r>
              <a:rPr lang="en-GB" dirty="0"/>
              <a:t>Insert Body text at 26pt Arial font</a:t>
            </a:r>
          </a:p>
          <a:p>
            <a:pPr lvl="2"/>
            <a:r>
              <a:rPr lang="en-US" dirty="0"/>
              <a:t>Third level</a:t>
            </a:r>
          </a:p>
          <a:p>
            <a:pPr lvl="3"/>
            <a:r>
              <a:rPr lang="en-US" dirty="0"/>
              <a:t>Fourth level</a:t>
            </a:r>
          </a:p>
          <a:p>
            <a:pPr lvl="4"/>
            <a:r>
              <a:rPr lang="en-US" dirty="0"/>
              <a:t>Fifth level</a:t>
            </a:r>
            <a:endParaRPr lang="en-GB" dirty="0"/>
          </a:p>
        </p:txBody>
      </p:sp>
      <p:sp>
        <p:nvSpPr>
          <p:cNvPr id="57" name="Text Placeholder 25"/>
          <p:cNvSpPr>
            <a:spLocks noGrp="1"/>
          </p:cNvSpPr>
          <p:nvPr>
            <p:ph type="body" sz="quarter" idx="41" hasCustomPrompt="1"/>
          </p:nvPr>
        </p:nvSpPr>
        <p:spPr>
          <a:xfrm>
            <a:off x="10891142" y="17083782"/>
            <a:ext cx="8552038" cy="2088232"/>
          </a:xfrm>
          <a:prstGeom prst="rect">
            <a:avLst/>
          </a:prstGeom>
        </p:spPr>
        <p:txBody>
          <a:bodyPr>
            <a:normAutofit/>
          </a:bodyPr>
          <a:lstStyle>
            <a:lvl1pPr>
              <a:defRPr sz="5000">
                <a:solidFill>
                  <a:srgbClr val="183E72"/>
                </a:solidFill>
              </a:defRPr>
            </a:lvl1pPr>
          </a:lstStyle>
          <a:p>
            <a:pPr lvl="0"/>
            <a:r>
              <a:rPr lang="en-GB" dirty="0"/>
              <a:t>Heading title at 50pt </a:t>
            </a:r>
          </a:p>
          <a:p>
            <a:pPr lvl="0"/>
            <a:r>
              <a:rPr lang="en-GB" dirty="0"/>
              <a:t>Arial Bold font</a:t>
            </a:r>
            <a:endParaRPr lang="en-US" dirty="0"/>
          </a:p>
        </p:txBody>
      </p:sp>
      <p:sp>
        <p:nvSpPr>
          <p:cNvPr id="59" name="Text Placeholder 21"/>
          <p:cNvSpPr>
            <a:spLocks noGrp="1"/>
          </p:cNvSpPr>
          <p:nvPr>
            <p:ph type="body" sz="quarter" idx="43" hasCustomPrompt="1"/>
          </p:nvPr>
        </p:nvSpPr>
        <p:spPr>
          <a:xfrm>
            <a:off x="10874108" y="30117230"/>
            <a:ext cx="8569325" cy="2880320"/>
          </a:xfrm>
          <a:prstGeom prst="rect">
            <a:avLst/>
          </a:prstGeom>
        </p:spPr>
        <p:txBody>
          <a:bodyPr>
            <a:normAutofit/>
          </a:bodyPr>
          <a:lstStyle>
            <a:lvl1pPr>
              <a:defRPr sz="2600" b="0"/>
            </a:lvl1pPr>
            <a:lvl2pPr marL="0" indent="0">
              <a:buFontTx/>
              <a:buNone/>
              <a:defRPr sz="2600"/>
            </a:lvl2pPr>
            <a:lvl3pPr marL="0">
              <a:defRPr sz="2600"/>
            </a:lvl3pPr>
            <a:lvl4pPr marL="1080000">
              <a:defRPr sz="2600"/>
            </a:lvl4pPr>
            <a:lvl5pPr marL="1080000">
              <a:defRPr sz="2600"/>
            </a:lvl5pPr>
          </a:lstStyle>
          <a:p>
            <a:pPr lvl="0"/>
            <a:r>
              <a:rPr lang="en-GB" dirty="0"/>
              <a:t>Sub Heading Body text at 26pt Arial Bold font </a:t>
            </a:r>
            <a:br>
              <a:rPr lang="en-GB" dirty="0"/>
            </a:br>
            <a:r>
              <a:rPr lang="en-GB" dirty="0"/>
              <a:t>Insert Body text at 26pt Arial font</a:t>
            </a:r>
          </a:p>
          <a:p>
            <a:pPr lvl="2"/>
            <a:r>
              <a:rPr lang="en-US" dirty="0"/>
              <a:t>Third level</a:t>
            </a:r>
          </a:p>
          <a:p>
            <a:pPr lvl="3"/>
            <a:r>
              <a:rPr lang="en-US" dirty="0"/>
              <a:t>Fourth level</a:t>
            </a:r>
          </a:p>
          <a:p>
            <a:pPr lvl="4"/>
            <a:r>
              <a:rPr lang="en-US" dirty="0"/>
              <a:t>Fifth level</a:t>
            </a:r>
            <a:endParaRPr lang="en-GB" dirty="0"/>
          </a:p>
        </p:txBody>
      </p:sp>
      <p:sp>
        <p:nvSpPr>
          <p:cNvPr id="60" name="Text Placeholder 25"/>
          <p:cNvSpPr>
            <a:spLocks noGrp="1"/>
          </p:cNvSpPr>
          <p:nvPr>
            <p:ph type="body" sz="quarter" idx="44" hasCustomPrompt="1"/>
          </p:nvPr>
        </p:nvSpPr>
        <p:spPr>
          <a:xfrm>
            <a:off x="10983075" y="27956991"/>
            <a:ext cx="8477392" cy="2088232"/>
          </a:xfrm>
          <a:prstGeom prst="rect">
            <a:avLst/>
          </a:prstGeom>
        </p:spPr>
        <p:txBody>
          <a:bodyPr>
            <a:normAutofit/>
          </a:bodyPr>
          <a:lstStyle>
            <a:lvl1pPr>
              <a:defRPr sz="5000">
                <a:solidFill>
                  <a:srgbClr val="183E72"/>
                </a:solidFill>
              </a:defRPr>
            </a:lvl1pPr>
          </a:lstStyle>
          <a:p>
            <a:pPr lvl="0"/>
            <a:r>
              <a:rPr lang="en-GB" dirty="0"/>
              <a:t>Heading title at 50pt </a:t>
            </a:r>
          </a:p>
          <a:p>
            <a:pPr lvl="0"/>
            <a:r>
              <a:rPr lang="en-GB" dirty="0"/>
              <a:t>Arial Bold font</a:t>
            </a:r>
            <a:endParaRPr lang="en-US" dirty="0"/>
          </a:p>
        </p:txBody>
      </p:sp>
      <p:sp>
        <p:nvSpPr>
          <p:cNvPr id="62" name="Text Placeholder 21"/>
          <p:cNvSpPr>
            <a:spLocks noGrp="1"/>
          </p:cNvSpPr>
          <p:nvPr>
            <p:ph type="body" sz="quarter" idx="46" hasCustomPrompt="1"/>
          </p:nvPr>
        </p:nvSpPr>
        <p:spPr>
          <a:xfrm>
            <a:off x="1822209" y="30189237"/>
            <a:ext cx="8569325" cy="2880320"/>
          </a:xfrm>
          <a:prstGeom prst="rect">
            <a:avLst/>
          </a:prstGeom>
        </p:spPr>
        <p:txBody>
          <a:bodyPr>
            <a:normAutofit/>
          </a:bodyPr>
          <a:lstStyle>
            <a:lvl1pPr>
              <a:defRPr sz="2600" b="0"/>
            </a:lvl1pPr>
            <a:lvl2pPr marL="0" indent="0">
              <a:buFontTx/>
              <a:buNone/>
              <a:defRPr sz="2600"/>
            </a:lvl2pPr>
            <a:lvl3pPr marL="0">
              <a:defRPr sz="2600"/>
            </a:lvl3pPr>
            <a:lvl4pPr marL="1080000">
              <a:defRPr sz="2600"/>
            </a:lvl4pPr>
            <a:lvl5pPr marL="1080000">
              <a:defRPr sz="2600"/>
            </a:lvl5pPr>
          </a:lstStyle>
          <a:p>
            <a:pPr lvl="0"/>
            <a:r>
              <a:rPr lang="en-GB" dirty="0"/>
              <a:t>Sub Heading Body text at 26pt Arial Bold font </a:t>
            </a:r>
            <a:br>
              <a:rPr lang="en-GB" dirty="0"/>
            </a:br>
            <a:r>
              <a:rPr lang="en-GB" dirty="0"/>
              <a:t>Insert Body text at 26pt Arial font</a:t>
            </a:r>
          </a:p>
          <a:p>
            <a:pPr lvl="2"/>
            <a:r>
              <a:rPr lang="en-US" dirty="0"/>
              <a:t>Third level</a:t>
            </a:r>
          </a:p>
          <a:p>
            <a:pPr lvl="3"/>
            <a:r>
              <a:rPr lang="en-US" dirty="0"/>
              <a:t>Fourth level</a:t>
            </a:r>
          </a:p>
          <a:p>
            <a:pPr lvl="4"/>
            <a:r>
              <a:rPr lang="en-US" dirty="0"/>
              <a:t>Fifth level</a:t>
            </a:r>
            <a:endParaRPr lang="en-GB" dirty="0"/>
          </a:p>
        </p:txBody>
      </p:sp>
      <p:sp>
        <p:nvSpPr>
          <p:cNvPr id="63" name="Text Placeholder 25"/>
          <p:cNvSpPr>
            <a:spLocks noGrp="1"/>
          </p:cNvSpPr>
          <p:nvPr>
            <p:ph type="body" sz="quarter" idx="47" hasCustomPrompt="1"/>
          </p:nvPr>
        </p:nvSpPr>
        <p:spPr>
          <a:xfrm>
            <a:off x="1823600" y="28028998"/>
            <a:ext cx="8491851" cy="2088232"/>
          </a:xfrm>
          <a:prstGeom prst="rect">
            <a:avLst/>
          </a:prstGeom>
        </p:spPr>
        <p:txBody>
          <a:bodyPr>
            <a:normAutofit/>
          </a:bodyPr>
          <a:lstStyle>
            <a:lvl1pPr>
              <a:defRPr sz="5000">
                <a:solidFill>
                  <a:srgbClr val="183E72"/>
                </a:solidFill>
              </a:defRPr>
            </a:lvl1pPr>
          </a:lstStyle>
          <a:p>
            <a:pPr lvl="0"/>
            <a:r>
              <a:rPr lang="en-GB" dirty="0"/>
              <a:t>Heading title at 50pt </a:t>
            </a:r>
          </a:p>
          <a:p>
            <a:pPr lvl="0"/>
            <a:r>
              <a:rPr lang="en-GB" dirty="0"/>
              <a:t>Arial Bold font</a:t>
            </a:r>
            <a:endParaRPr lang="en-US" dirty="0"/>
          </a:p>
        </p:txBody>
      </p:sp>
      <p:sp>
        <p:nvSpPr>
          <p:cNvPr id="65" name="Text Placeholder 21"/>
          <p:cNvSpPr>
            <a:spLocks noGrp="1"/>
          </p:cNvSpPr>
          <p:nvPr>
            <p:ph type="body" sz="quarter" idx="49" hasCustomPrompt="1"/>
          </p:nvPr>
        </p:nvSpPr>
        <p:spPr>
          <a:xfrm>
            <a:off x="20091132" y="30086989"/>
            <a:ext cx="8569325" cy="2880320"/>
          </a:xfrm>
          <a:prstGeom prst="rect">
            <a:avLst/>
          </a:prstGeom>
        </p:spPr>
        <p:txBody>
          <a:bodyPr>
            <a:normAutofit/>
          </a:bodyPr>
          <a:lstStyle>
            <a:lvl1pPr>
              <a:defRPr sz="2600" b="0"/>
            </a:lvl1pPr>
            <a:lvl2pPr marL="0" indent="0">
              <a:buFontTx/>
              <a:buNone/>
              <a:defRPr sz="2600"/>
            </a:lvl2pPr>
            <a:lvl3pPr marL="0">
              <a:defRPr sz="2600"/>
            </a:lvl3pPr>
            <a:lvl4pPr marL="1080000">
              <a:defRPr sz="2600"/>
            </a:lvl4pPr>
            <a:lvl5pPr marL="1080000">
              <a:defRPr sz="2600"/>
            </a:lvl5pPr>
          </a:lstStyle>
          <a:p>
            <a:pPr lvl="0"/>
            <a:r>
              <a:rPr lang="en-GB" dirty="0"/>
              <a:t>Sub Heading Body text at 26pt Arial Bold font </a:t>
            </a:r>
            <a:br>
              <a:rPr lang="en-GB" dirty="0"/>
            </a:br>
            <a:r>
              <a:rPr lang="en-GB" dirty="0"/>
              <a:t>Insert Body text at 26pt Arial font</a:t>
            </a:r>
          </a:p>
          <a:p>
            <a:pPr lvl="2"/>
            <a:r>
              <a:rPr lang="en-US" dirty="0"/>
              <a:t>Third level</a:t>
            </a:r>
          </a:p>
          <a:p>
            <a:pPr lvl="3"/>
            <a:r>
              <a:rPr lang="en-US" dirty="0"/>
              <a:t>Fourth level</a:t>
            </a:r>
          </a:p>
          <a:p>
            <a:pPr lvl="4"/>
            <a:r>
              <a:rPr lang="en-US" dirty="0"/>
              <a:t>Fifth level</a:t>
            </a:r>
            <a:endParaRPr lang="en-GB" dirty="0"/>
          </a:p>
        </p:txBody>
      </p:sp>
      <p:sp>
        <p:nvSpPr>
          <p:cNvPr id="66" name="Text Placeholder 25"/>
          <p:cNvSpPr>
            <a:spLocks noGrp="1"/>
          </p:cNvSpPr>
          <p:nvPr>
            <p:ph type="body" sz="quarter" idx="50" hasCustomPrompt="1"/>
          </p:nvPr>
        </p:nvSpPr>
        <p:spPr>
          <a:xfrm>
            <a:off x="20200099" y="27926750"/>
            <a:ext cx="8424863" cy="2088232"/>
          </a:xfrm>
          <a:prstGeom prst="rect">
            <a:avLst/>
          </a:prstGeom>
        </p:spPr>
        <p:txBody>
          <a:bodyPr>
            <a:normAutofit/>
          </a:bodyPr>
          <a:lstStyle>
            <a:lvl1pPr>
              <a:defRPr sz="5000">
                <a:solidFill>
                  <a:srgbClr val="183E72"/>
                </a:solidFill>
              </a:defRPr>
            </a:lvl1pPr>
          </a:lstStyle>
          <a:p>
            <a:pPr lvl="0"/>
            <a:r>
              <a:rPr lang="en-GB" dirty="0"/>
              <a:t>Heading title at 50pt </a:t>
            </a:r>
          </a:p>
          <a:p>
            <a:pPr lvl="0"/>
            <a:r>
              <a:rPr lang="en-GB" dirty="0"/>
              <a:t>Arial Bold font</a:t>
            </a:r>
            <a:endParaRPr lang="en-US" dirty="0"/>
          </a:p>
        </p:txBody>
      </p:sp>
      <p:sp>
        <p:nvSpPr>
          <p:cNvPr id="15" name="Chart Placeholder 14"/>
          <p:cNvSpPr>
            <a:spLocks noGrp="1"/>
          </p:cNvSpPr>
          <p:nvPr>
            <p:ph type="chart" sz="quarter" idx="52" hasCustomPrompt="1"/>
          </p:nvPr>
        </p:nvSpPr>
        <p:spPr>
          <a:xfrm>
            <a:off x="10906296" y="21908318"/>
            <a:ext cx="8607178" cy="5472608"/>
          </a:xfrm>
          <a:prstGeom prst="rect">
            <a:avLst/>
          </a:prstGeom>
        </p:spPr>
        <p:txBody>
          <a:bodyPr/>
          <a:lstStyle>
            <a:lvl1pPr algn="ctr">
              <a:defRPr sz="4000"/>
            </a:lvl1pPr>
          </a:lstStyle>
          <a:p>
            <a:r>
              <a:rPr lang="en-GB" dirty="0"/>
              <a:t>Add Chart</a:t>
            </a:r>
          </a:p>
        </p:txBody>
      </p:sp>
      <p:sp>
        <p:nvSpPr>
          <p:cNvPr id="24" name="Text Placeholder 23"/>
          <p:cNvSpPr>
            <a:spLocks noGrp="1"/>
          </p:cNvSpPr>
          <p:nvPr>
            <p:ph type="body" sz="quarter" idx="54" hasCustomPrompt="1"/>
          </p:nvPr>
        </p:nvSpPr>
        <p:spPr>
          <a:xfrm>
            <a:off x="20056680" y="19747309"/>
            <a:ext cx="8533135" cy="504825"/>
          </a:xfrm>
          <a:prstGeom prst="rect">
            <a:avLst/>
          </a:prstGeom>
        </p:spPr>
        <p:txBody>
          <a:bodyPr/>
          <a:lstStyle>
            <a:lvl1pPr>
              <a:defRPr sz="1800" b="0" i="1"/>
            </a:lvl1pPr>
          </a:lstStyle>
          <a:p>
            <a:pPr lvl="0"/>
            <a:r>
              <a:rPr lang="en-GB" dirty="0"/>
              <a:t>Reference titles at 18 point, Arial italic</a:t>
            </a:r>
          </a:p>
        </p:txBody>
      </p:sp>
      <p:sp>
        <p:nvSpPr>
          <p:cNvPr id="72" name="Text Placeholder 23"/>
          <p:cNvSpPr>
            <a:spLocks noGrp="1"/>
          </p:cNvSpPr>
          <p:nvPr>
            <p:ph type="body" sz="quarter" idx="55" hasCustomPrompt="1"/>
          </p:nvPr>
        </p:nvSpPr>
        <p:spPr>
          <a:xfrm>
            <a:off x="1822209" y="37389269"/>
            <a:ext cx="5150793" cy="504825"/>
          </a:xfrm>
          <a:prstGeom prst="rect">
            <a:avLst/>
          </a:prstGeom>
        </p:spPr>
        <p:txBody>
          <a:bodyPr/>
          <a:lstStyle>
            <a:lvl1pPr>
              <a:defRPr sz="1800" b="0" i="1"/>
            </a:lvl1pPr>
          </a:lstStyle>
          <a:p>
            <a:pPr lvl="0"/>
            <a:r>
              <a:rPr lang="en-GB" dirty="0"/>
              <a:t>Reference titles at 18 point, Arial italic</a:t>
            </a:r>
          </a:p>
        </p:txBody>
      </p:sp>
      <p:sp>
        <p:nvSpPr>
          <p:cNvPr id="73" name="Text Placeholder 23"/>
          <p:cNvSpPr>
            <a:spLocks noGrp="1"/>
          </p:cNvSpPr>
          <p:nvPr>
            <p:ph type="body" sz="quarter" idx="56" hasCustomPrompt="1"/>
          </p:nvPr>
        </p:nvSpPr>
        <p:spPr>
          <a:xfrm>
            <a:off x="10864972" y="37389269"/>
            <a:ext cx="8789419" cy="504825"/>
          </a:xfrm>
          <a:prstGeom prst="rect">
            <a:avLst/>
          </a:prstGeom>
        </p:spPr>
        <p:txBody>
          <a:bodyPr/>
          <a:lstStyle>
            <a:lvl1pPr>
              <a:defRPr sz="1800" b="0" i="1"/>
            </a:lvl1pPr>
          </a:lstStyle>
          <a:p>
            <a:pPr lvl="0"/>
            <a:r>
              <a:rPr lang="en-GB" dirty="0"/>
              <a:t>Reference titles at 18 point, Arial italic</a:t>
            </a:r>
          </a:p>
        </p:txBody>
      </p:sp>
      <p:sp>
        <p:nvSpPr>
          <p:cNvPr id="74" name="Text Placeholder 23"/>
          <p:cNvSpPr>
            <a:spLocks noGrp="1"/>
          </p:cNvSpPr>
          <p:nvPr>
            <p:ph type="body" sz="quarter" idx="57" hasCustomPrompt="1"/>
          </p:nvPr>
        </p:nvSpPr>
        <p:spPr>
          <a:xfrm>
            <a:off x="20092960" y="37389269"/>
            <a:ext cx="8584531" cy="504825"/>
          </a:xfrm>
          <a:prstGeom prst="rect">
            <a:avLst/>
          </a:prstGeom>
        </p:spPr>
        <p:txBody>
          <a:bodyPr/>
          <a:lstStyle>
            <a:lvl1pPr>
              <a:defRPr sz="1800" b="0" i="1"/>
            </a:lvl1pPr>
          </a:lstStyle>
          <a:p>
            <a:pPr lvl="0"/>
            <a:r>
              <a:rPr lang="en-GB" dirty="0"/>
              <a:t>Reference titles at 18 point, Arial italic</a:t>
            </a:r>
          </a:p>
        </p:txBody>
      </p:sp>
      <p:sp>
        <p:nvSpPr>
          <p:cNvPr id="75" name="Text Placeholder 23"/>
          <p:cNvSpPr>
            <a:spLocks noGrp="1"/>
          </p:cNvSpPr>
          <p:nvPr>
            <p:ph type="body" sz="quarter" idx="58" hasCustomPrompt="1"/>
          </p:nvPr>
        </p:nvSpPr>
        <p:spPr>
          <a:xfrm>
            <a:off x="1832862" y="26372814"/>
            <a:ext cx="8424936" cy="504825"/>
          </a:xfrm>
          <a:prstGeom prst="rect">
            <a:avLst/>
          </a:prstGeom>
        </p:spPr>
        <p:txBody>
          <a:bodyPr/>
          <a:lstStyle>
            <a:lvl1pPr>
              <a:defRPr sz="1800" b="0" i="1">
                <a:solidFill>
                  <a:schemeClr val="bg1"/>
                </a:solidFill>
              </a:defRPr>
            </a:lvl1pPr>
          </a:lstStyle>
          <a:p>
            <a:pPr lvl="0"/>
            <a:r>
              <a:rPr lang="en-GB" dirty="0"/>
              <a:t>Reference titles at 18 point, Arial italic</a:t>
            </a:r>
          </a:p>
        </p:txBody>
      </p:sp>
      <p:sp>
        <p:nvSpPr>
          <p:cNvPr id="2054" name="Table Placeholder 2053"/>
          <p:cNvSpPr>
            <a:spLocks noGrp="1"/>
          </p:cNvSpPr>
          <p:nvPr>
            <p:ph type="tbl" sz="quarter" idx="65" hasCustomPrompt="1"/>
          </p:nvPr>
        </p:nvSpPr>
        <p:spPr>
          <a:xfrm>
            <a:off x="1965472" y="20252134"/>
            <a:ext cx="8280599" cy="5616624"/>
          </a:xfrm>
          <a:prstGeom prst="rect">
            <a:avLst/>
          </a:prstGeom>
        </p:spPr>
        <p:txBody>
          <a:bodyPr/>
          <a:lstStyle>
            <a:lvl1pPr algn="ctr">
              <a:defRPr sz="4000">
                <a:solidFill>
                  <a:schemeClr val="bg1"/>
                </a:solidFill>
              </a:defRPr>
            </a:lvl1pPr>
          </a:lstStyle>
          <a:p>
            <a:r>
              <a:rPr lang="en-GB" dirty="0"/>
              <a:t>Add Table</a:t>
            </a:r>
          </a:p>
          <a:p>
            <a:endParaRPr lang="en-GB" dirty="0"/>
          </a:p>
        </p:txBody>
      </p:sp>
      <p:sp>
        <p:nvSpPr>
          <p:cNvPr id="91" name="Chart Placeholder 14"/>
          <p:cNvSpPr>
            <a:spLocks noGrp="1"/>
          </p:cNvSpPr>
          <p:nvPr>
            <p:ph type="chart" sz="quarter" idx="66" hasCustomPrompt="1"/>
          </p:nvPr>
        </p:nvSpPr>
        <p:spPr>
          <a:xfrm>
            <a:off x="1822209" y="32853534"/>
            <a:ext cx="8416303" cy="4536504"/>
          </a:xfrm>
          <a:prstGeom prst="rect">
            <a:avLst/>
          </a:prstGeom>
        </p:spPr>
        <p:txBody>
          <a:bodyPr/>
          <a:lstStyle>
            <a:lvl1pPr algn="ctr">
              <a:defRPr sz="4000"/>
            </a:lvl1pPr>
          </a:lstStyle>
          <a:p>
            <a:r>
              <a:rPr lang="en-GB" dirty="0"/>
              <a:t>Add Chart</a:t>
            </a:r>
          </a:p>
        </p:txBody>
      </p:sp>
      <p:sp>
        <p:nvSpPr>
          <p:cNvPr id="2056" name="SmartArt Placeholder 2055"/>
          <p:cNvSpPr>
            <a:spLocks noGrp="1"/>
          </p:cNvSpPr>
          <p:nvPr>
            <p:ph type="dgm" sz="quarter" idx="67" hasCustomPrompt="1"/>
          </p:nvPr>
        </p:nvSpPr>
        <p:spPr>
          <a:xfrm>
            <a:off x="10886778" y="32826415"/>
            <a:ext cx="8501681" cy="4347599"/>
          </a:xfrm>
          <a:prstGeom prst="rect">
            <a:avLst/>
          </a:prstGeom>
        </p:spPr>
        <p:txBody>
          <a:bodyPr/>
          <a:lstStyle>
            <a:lvl1pPr algn="ctr">
              <a:defRPr sz="4000">
                <a:solidFill>
                  <a:schemeClr val="tx1"/>
                </a:solidFill>
              </a:defRPr>
            </a:lvl1pPr>
          </a:lstStyle>
          <a:p>
            <a:r>
              <a:rPr lang="en-GB" dirty="0"/>
              <a:t>Add smart object</a:t>
            </a:r>
          </a:p>
        </p:txBody>
      </p:sp>
      <p:sp>
        <p:nvSpPr>
          <p:cNvPr id="94" name="Picture Placeholder 16"/>
          <p:cNvSpPr>
            <a:spLocks noGrp="1"/>
          </p:cNvSpPr>
          <p:nvPr>
            <p:ph type="pic" sz="quarter" idx="68" hasCustomPrompt="1"/>
          </p:nvPr>
        </p:nvSpPr>
        <p:spPr>
          <a:xfrm>
            <a:off x="19736359" y="6263891"/>
            <a:ext cx="9229164" cy="7057505"/>
          </a:xfrm>
          <a:prstGeom prst="rect">
            <a:avLst/>
          </a:prstGeom>
        </p:spPr>
        <p:txBody>
          <a:bodyPr/>
          <a:lstStyle>
            <a:lvl1pPr algn="ctr">
              <a:defRPr sz="4000">
                <a:solidFill>
                  <a:srgbClr val="183E72"/>
                </a:solidFill>
              </a:defRPr>
            </a:lvl1pPr>
          </a:lstStyle>
          <a:p>
            <a:r>
              <a:rPr lang="en-GB" dirty="0"/>
              <a:t>Add picture</a:t>
            </a:r>
          </a:p>
        </p:txBody>
      </p:sp>
      <p:sp>
        <p:nvSpPr>
          <p:cNvPr id="2058" name="ClipArt Placeholder 2057"/>
          <p:cNvSpPr>
            <a:spLocks noGrp="1"/>
          </p:cNvSpPr>
          <p:nvPr>
            <p:ph type="clipArt" sz="quarter" idx="69" hasCustomPrompt="1"/>
          </p:nvPr>
        </p:nvSpPr>
        <p:spPr>
          <a:xfrm>
            <a:off x="20103743" y="33069756"/>
            <a:ext cx="8662987" cy="4392290"/>
          </a:xfrm>
          <a:prstGeom prst="rect">
            <a:avLst/>
          </a:prstGeom>
        </p:spPr>
        <p:txBody>
          <a:bodyPr/>
          <a:lstStyle>
            <a:lvl1pPr algn="ctr">
              <a:defRPr sz="4000" baseline="0">
                <a:solidFill>
                  <a:schemeClr val="tx1"/>
                </a:solidFill>
              </a:defRPr>
            </a:lvl1pPr>
          </a:lstStyle>
          <a:p>
            <a:r>
              <a:rPr lang="en-GB" dirty="0"/>
              <a:t>Add clip art</a:t>
            </a:r>
          </a:p>
        </p:txBody>
      </p:sp>
      <p:sp>
        <p:nvSpPr>
          <p:cNvPr id="37" name="Title Placeholder 1"/>
          <p:cNvSpPr>
            <a:spLocks noGrp="1"/>
          </p:cNvSpPr>
          <p:nvPr>
            <p:ph type="title" hasCustomPrompt="1"/>
          </p:nvPr>
        </p:nvSpPr>
        <p:spPr>
          <a:xfrm>
            <a:off x="11053840" y="881982"/>
            <a:ext cx="17911684" cy="2232248"/>
          </a:xfrm>
          <a:prstGeom prst="rect">
            <a:avLst/>
          </a:prstGeom>
        </p:spPr>
        <p:txBody>
          <a:bodyPr vert="horz" lIns="214994" tIns="107497" rIns="214994" bIns="107497" rtlCol="0" anchor="ctr">
            <a:normAutofit/>
          </a:bodyPr>
          <a:lstStyle>
            <a:lvl1pPr>
              <a:defRPr/>
            </a:lvl1pPr>
          </a:lstStyle>
          <a:p>
            <a:r>
              <a:rPr lang="en-US" dirty="0"/>
              <a:t>2 line Title - Insert title at </a:t>
            </a:r>
            <a:br>
              <a:rPr lang="en-US" dirty="0"/>
            </a:br>
            <a:r>
              <a:rPr lang="en-US" dirty="0"/>
              <a:t>74 point, Arial Bold font</a:t>
            </a:r>
            <a:endParaRPr lang="en-GB" dirty="0"/>
          </a:p>
        </p:txBody>
      </p:sp>
      <p:sp>
        <p:nvSpPr>
          <p:cNvPr id="38" name="Text Placeholder 2059"/>
          <p:cNvSpPr>
            <a:spLocks noGrp="1"/>
          </p:cNvSpPr>
          <p:nvPr>
            <p:ph type="body" sz="quarter" idx="70" hasCustomPrompt="1"/>
          </p:nvPr>
        </p:nvSpPr>
        <p:spPr>
          <a:xfrm>
            <a:off x="11107738" y="4122341"/>
            <a:ext cx="17857785" cy="1487933"/>
          </a:xfrm>
          <a:prstGeom prst="rect">
            <a:avLst/>
          </a:prstGeom>
        </p:spPr>
        <p:txBody>
          <a:bodyPr/>
          <a:lstStyle>
            <a:lvl1pPr>
              <a:defRPr sz="3500">
                <a:solidFill>
                  <a:srgbClr val="183E72"/>
                </a:solidFill>
              </a:defRPr>
            </a:lvl1pPr>
          </a:lstStyle>
          <a:p>
            <a:pPr lvl="0"/>
            <a:r>
              <a:rPr lang="en-US" dirty="0"/>
              <a:t>Insert names of collaborators at 35 point Arial font</a:t>
            </a:r>
            <a:br>
              <a:rPr lang="en-US" dirty="0"/>
            </a:br>
            <a:r>
              <a:rPr lang="en-US" dirty="0"/>
              <a:t>Insert names of institutions  at 35 point Arial font</a:t>
            </a:r>
            <a:endParaRPr lang="en-GB" dirty="0"/>
          </a:p>
        </p:txBody>
      </p:sp>
      <p:sp>
        <p:nvSpPr>
          <p:cNvPr id="39" name="Picture Placeholder 4"/>
          <p:cNvSpPr>
            <a:spLocks noGrp="1"/>
          </p:cNvSpPr>
          <p:nvPr>
            <p:ph type="pic" sz="quarter" idx="71" hasCustomPrompt="1"/>
          </p:nvPr>
        </p:nvSpPr>
        <p:spPr>
          <a:xfrm>
            <a:off x="1501775" y="39333488"/>
            <a:ext cx="3052763" cy="2376487"/>
          </a:xfrm>
          <a:prstGeom prst="rect">
            <a:avLst/>
          </a:prstGeom>
        </p:spPr>
        <p:txBody>
          <a:bodyPr/>
          <a:lstStyle>
            <a:lvl1pPr>
              <a:defRPr sz="4000"/>
            </a:lvl1pPr>
          </a:lstStyle>
          <a:p>
            <a:r>
              <a:rPr lang="en-GB" dirty="0"/>
              <a:t>Add logo</a:t>
            </a:r>
          </a:p>
        </p:txBody>
      </p:sp>
      <p:sp>
        <p:nvSpPr>
          <p:cNvPr id="44" name="Picture Placeholder 4"/>
          <p:cNvSpPr>
            <a:spLocks noGrp="1"/>
          </p:cNvSpPr>
          <p:nvPr>
            <p:ph type="pic" sz="quarter" idx="72" hasCustomPrompt="1"/>
          </p:nvPr>
        </p:nvSpPr>
        <p:spPr>
          <a:xfrm>
            <a:off x="4914851" y="39333488"/>
            <a:ext cx="3052763" cy="2376487"/>
          </a:xfrm>
          <a:prstGeom prst="rect">
            <a:avLst/>
          </a:prstGeom>
        </p:spPr>
        <p:txBody>
          <a:bodyPr/>
          <a:lstStyle>
            <a:lvl1pPr>
              <a:defRPr sz="4000"/>
            </a:lvl1pPr>
          </a:lstStyle>
          <a:p>
            <a:r>
              <a:rPr lang="en-GB" dirty="0"/>
              <a:t>Add logo</a:t>
            </a:r>
          </a:p>
        </p:txBody>
      </p:sp>
      <p:sp>
        <p:nvSpPr>
          <p:cNvPr id="47" name="Picture Placeholder 4"/>
          <p:cNvSpPr>
            <a:spLocks noGrp="1"/>
          </p:cNvSpPr>
          <p:nvPr>
            <p:ph type="pic" sz="quarter" idx="73" hasCustomPrompt="1"/>
          </p:nvPr>
        </p:nvSpPr>
        <p:spPr>
          <a:xfrm>
            <a:off x="8281007" y="39333488"/>
            <a:ext cx="3052763" cy="2376487"/>
          </a:xfrm>
          <a:prstGeom prst="rect">
            <a:avLst/>
          </a:prstGeom>
        </p:spPr>
        <p:txBody>
          <a:bodyPr/>
          <a:lstStyle>
            <a:lvl1pPr>
              <a:defRPr sz="4000"/>
            </a:lvl1pPr>
          </a:lstStyle>
          <a:p>
            <a:r>
              <a:rPr lang="en-GB" dirty="0"/>
              <a:t>Add logo</a:t>
            </a:r>
          </a:p>
        </p:txBody>
      </p:sp>
      <p:sp>
        <p:nvSpPr>
          <p:cNvPr id="48" name="Picture Placeholder 4"/>
          <p:cNvSpPr>
            <a:spLocks noGrp="1"/>
          </p:cNvSpPr>
          <p:nvPr>
            <p:ph type="pic" sz="quarter" idx="74" hasCustomPrompt="1"/>
          </p:nvPr>
        </p:nvSpPr>
        <p:spPr>
          <a:xfrm>
            <a:off x="11611595" y="39333488"/>
            <a:ext cx="3052763" cy="2376487"/>
          </a:xfrm>
          <a:prstGeom prst="rect">
            <a:avLst/>
          </a:prstGeom>
        </p:spPr>
        <p:txBody>
          <a:bodyPr/>
          <a:lstStyle>
            <a:lvl1pPr>
              <a:defRPr sz="4000"/>
            </a:lvl1pPr>
          </a:lstStyle>
          <a:p>
            <a:r>
              <a:rPr lang="en-GB" dirty="0"/>
              <a:t>Add logo</a:t>
            </a:r>
          </a:p>
        </p:txBody>
      </p:sp>
      <p:sp>
        <p:nvSpPr>
          <p:cNvPr id="53" name="Picture Placeholder 5"/>
          <p:cNvSpPr>
            <a:spLocks noGrp="1"/>
          </p:cNvSpPr>
          <p:nvPr>
            <p:ph type="pic" sz="quarter" idx="75" hasCustomPrompt="1"/>
          </p:nvPr>
        </p:nvSpPr>
        <p:spPr>
          <a:xfrm>
            <a:off x="882403" y="881982"/>
            <a:ext cx="8208963" cy="3527425"/>
          </a:xfrm>
          <a:prstGeom prst="rect">
            <a:avLst/>
          </a:prstGeom>
        </p:spPr>
        <p:txBody>
          <a:bodyPr/>
          <a:lstStyle>
            <a:lvl1pPr>
              <a:defRPr/>
            </a:lvl1pPr>
          </a:lstStyle>
          <a:p>
            <a:r>
              <a:rPr lang="en-GB" dirty="0"/>
              <a:t>Add NIHR logo or sub-logo here</a:t>
            </a:r>
          </a:p>
          <a:p>
            <a:endParaRPr lang="en-GB" dirty="0"/>
          </a:p>
        </p:txBody>
      </p:sp>
    </p:spTree>
    <p:extLst>
      <p:ext uri="{BB962C8B-B14F-4D97-AF65-F5344CB8AC3E}">
        <p14:creationId xmlns:p14="http://schemas.microsoft.com/office/powerpoint/2010/main" val="2610921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6" name="Text Placeholder 25"/>
          <p:cNvSpPr>
            <a:spLocks noGrp="1"/>
          </p:cNvSpPr>
          <p:nvPr>
            <p:ph type="body" sz="quarter" idx="36" hasCustomPrompt="1"/>
          </p:nvPr>
        </p:nvSpPr>
        <p:spPr>
          <a:xfrm>
            <a:off x="1828131" y="6498606"/>
            <a:ext cx="17416312" cy="1008112"/>
          </a:xfrm>
          <a:prstGeom prst="rect">
            <a:avLst/>
          </a:prstGeom>
        </p:spPr>
        <p:txBody>
          <a:bodyPr>
            <a:normAutofit/>
          </a:bodyPr>
          <a:lstStyle>
            <a:lvl1pPr>
              <a:defRPr sz="3500" baseline="0">
                <a:solidFill>
                  <a:schemeClr val="bg1"/>
                </a:solidFill>
              </a:defRPr>
            </a:lvl1pPr>
          </a:lstStyle>
          <a:p>
            <a:pPr lvl="0"/>
            <a:r>
              <a:rPr lang="en-GB" dirty="0"/>
              <a:t>Heading title at 35pt Arial Bold font</a:t>
            </a:r>
          </a:p>
        </p:txBody>
      </p:sp>
      <p:sp>
        <p:nvSpPr>
          <p:cNvPr id="17" name="Picture Placeholder 16"/>
          <p:cNvSpPr>
            <a:spLocks noGrp="1"/>
          </p:cNvSpPr>
          <p:nvPr>
            <p:ph type="pic" sz="quarter" idx="53" hasCustomPrompt="1"/>
          </p:nvPr>
        </p:nvSpPr>
        <p:spPr>
          <a:xfrm>
            <a:off x="1501901" y="16929060"/>
            <a:ext cx="9067800" cy="10595882"/>
          </a:xfrm>
          <a:prstGeom prst="rect">
            <a:avLst/>
          </a:prstGeom>
        </p:spPr>
        <p:txBody>
          <a:bodyPr/>
          <a:lstStyle>
            <a:lvl1pPr algn="ctr">
              <a:defRPr sz="4000"/>
            </a:lvl1pPr>
          </a:lstStyle>
          <a:p>
            <a:r>
              <a:rPr lang="en-GB" dirty="0"/>
              <a:t>Add picture</a:t>
            </a:r>
          </a:p>
        </p:txBody>
      </p:sp>
      <p:sp>
        <p:nvSpPr>
          <p:cNvPr id="24" name="Text Placeholder 23"/>
          <p:cNvSpPr>
            <a:spLocks noGrp="1"/>
          </p:cNvSpPr>
          <p:nvPr>
            <p:ph type="body" sz="quarter" idx="54" hasCustomPrompt="1"/>
          </p:nvPr>
        </p:nvSpPr>
        <p:spPr>
          <a:xfrm>
            <a:off x="11107628" y="15787639"/>
            <a:ext cx="8046588" cy="432048"/>
          </a:xfrm>
          <a:prstGeom prst="rect">
            <a:avLst/>
          </a:prstGeom>
        </p:spPr>
        <p:txBody>
          <a:bodyPr/>
          <a:lstStyle>
            <a:lvl1pPr>
              <a:defRPr sz="1300" b="0" i="1" baseline="0">
                <a:solidFill>
                  <a:schemeClr val="bg1"/>
                </a:solidFill>
              </a:defRPr>
            </a:lvl1pPr>
          </a:lstStyle>
          <a:p>
            <a:pPr lvl="0"/>
            <a:r>
              <a:rPr lang="en-GB" dirty="0"/>
              <a:t>Reference titles at 13 point, Arial italic</a:t>
            </a:r>
          </a:p>
        </p:txBody>
      </p:sp>
      <p:sp>
        <p:nvSpPr>
          <p:cNvPr id="75" name="Text Placeholder 23"/>
          <p:cNvSpPr>
            <a:spLocks noGrp="1"/>
          </p:cNvSpPr>
          <p:nvPr>
            <p:ph type="body" sz="quarter" idx="58" hasCustomPrompt="1"/>
          </p:nvPr>
        </p:nvSpPr>
        <p:spPr>
          <a:xfrm>
            <a:off x="20108539" y="26498713"/>
            <a:ext cx="8424936" cy="504825"/>
          </a:xfrm>
          <a:prstGeom prst="rect">
            <a:avLst/>
          </a:prstGeom>
        </p:spPr>
        <p:txBody>
          <a:bodyPr/>
          <a:lstStyle>
            <a:lvl1pPr>
              <a:defRPr sz="1300" b="0" i="1">
                <a:solidFill>
                  <a:schemeClr val="tx1"/>
                </a:solidFill>
              </a:defRPr>
            </a:lvl1pPr>
          </a:lstStyle>
          <a:p>
            <a:pPr lvl="0"/>
            <a:r>
              <a:rPr lang="en-GB" dirty="0"/>
              <a:t>Reference titles at 13 point, Arial italic</a:t>
            </a:r>
          </a:p>
        </p:txBody>
      </p:sp>
      <p:sp>
        <p:nvSpPr>
          <p:cNvPr id="2054" name="Table Placeholder 2053"/>
          <p:cNvSpPr>
            <a:spLocks noGrp="1"/>
          </p:cNvSpPr>
          <p:nvPr>
            <p:ph type="tbl" sz="quarter" idx="65" hasCustomPrompt="1"/>
          </p:nvPr>
        </p:nvSpPr>
        <p:spPr>
          <a:xfrm>
            <a:off x="20241149" y="20252134"/>
            <a:ext cx="8280599" cy="5616624"/>
          </a:xfrm>
          <a:prstGeom prst="rect">
            <a:avLst/>
          </a:prstGeom>
        </p:spPr>
        <p:txBody>
          <a:bodyPr/>
          <a:lstStyle>
            <a:lvl1pPr algn="ctr">
              <a:defRPr sz="4000">
                <a:solidFill>
                  <a:srgbClr val="183E72"/>
                </a:solidFill>
              </a:defRPr>
            </a:lvl1pPr>
          </a:lstStyle>
          <a:p>
            <a:r>
              <a:rPr lang="en-GB" dirty="0"/>
              <a:t>Add Table</a:t>
            </a:r>
          </a:p>
          <a:p>
            <a:endParaRPr lang="en-GB" dirty="0"/>
          </a:p>
        </p:txBody>
      </p:sp>
      <p:sp>
        <p:nvSpPr>
          <p:cNvPr id="91" name="Chart Placeholder 14"/>
          <p:cNvSpPr>
            <a:spLocks noGrp="1"/>
          </p:cNvSpPr>
          <p:nvPr>
            <p:ph type="chart" sz="quarter" idx="66" hasCustomPrompt="1"/>
          </p:nvPr>
        </p:nvSpPr>
        <p:spPr>
          <a:xfrm>
            <a:off x="1822209" y="32853534"/>
            <a:ext cx="8416303" cy="4536504"/>
          </a:xfrm>
          <a:prstGeom prst="rect">
            <a:avLst/>
          </a:prstGeom>
        </p:spPr>
        <p:txBody>
          <a:bodyPr/>
          <a:lstStyle>
            <a:lvl1pPr algn="ctr">
              <a:defRPr sz="4000"/>
            </a:lvl1pPr>
          </a:lstStyle>
          <a:p>
            <a:r>
              <a:rPr lang="en-GB" dirty="0"/>
              <a:t>Add Chart</a:t>
            </a:r>
          </a:p>
        </p:txBody>
      </p:sp>
      <p:sp>
        <p:nvSpPr>
          <p:cNvPr id="2056" name="SmartArt Placeholder 2055"/>
          <p:cNvSpPr>
            <a:spLocks noGrp="1"/>
          </p:cNvSpPr>
          <p:nvPr>
            <p:ph type="dgm" sz="quarter" idx="67" hasCustomPrompt="1"/>
          </p:nvPr>
        </p:nvSpPr>
        <p:spPr>
          <a:xfrm>
            <a:off x="10886778" y="32826415"/>
            <a:ext cx="8501681" cy="4347599"/>
          </a:xfrm>
          <a:prstGeom prst="rect">
            <a:avLst/>
          </a:prstGeom>
        </p:spPr>
        <p:txBody>
          <a:bodyPr/>
          <a:lstStyle>
            <a:lvl1pPr algn="ctr">
              <a:defRPr sz="4000">
                <a:solidFill>
                  <a:schemeClr val="tx1"/>
                </a:solidFill>
              </a:defRPr>
            </a:lvl1pPr>
          </a:lstStyle>
          <a:p>
            <a:r>
              <a:rPr lang="en-GB" dirty="0"/>
              <a:t>Add smart object</a:t>
            </a:r>
          </a:p>
        </p:txBody>
      </p:sp>
      <p:sp>
        <p:nvSpPr>
          <p:cNvPr id="94" name="Picture Placeholder 16"/>
          <p:cNvSpPr>
            <a:spLocks noGrp="1"/>
          </p:cNvSpPr>
          <p:nvPr>
            <p:ph type="pic" sz="quarter" idx="68" hasCustomPrompt="1"/>
          </p:nvPr>
        </p:nvSpPr>
        <p:spPr>
          <a:xfrm>
            <a:off x="19736359" y="6263891"/>
            <a:ext cx="9229164" cy="7057505"/>
          </a:xfrm>
          <a:prstGeom prst="rect">
            <a:avLst/>
          </a:prstGeom>
        </p:spPr>
        <p:txBody>
          <a:bodyPr/>
          <a:lstStyle>
            <a:lvl1pPr algn="ctr">
              <a:defRPr sz="4000">
                <a:solidFill>
                  <a:srgbClr val="183E72"/>
                </a:solidFill>
              </a:defRPr>
            </a:lvl1pPr>
          </a:lstStyle>
          <a:p>
            <a:r>
              <a:rPr lang="en-GB" dirty="0"/>
              <a:t>Add picture</a:t>
            </a:r>
          </a:p>
        </p:txBody>
      </p:sp>
      <p:sp>
        <p:nvSpPr>
          <p:cNvPr id="2058" name="ClipArt Placeholder 2057"/>
          <p:cNvSpPr>
            <a:spLocks noGrp="1"/>
          </p:cNvSpPr>
          <p:nvPr>
            <p:ph type="clipArt" sz="quarter" idx="69" hasCustomPrompt="1"/>
          </p:nvPr>
        </p:nvSpPr>
        <p:spPr>
          <a:xfrm>
            <a:off x="20103743" y="32849769"/>
            <a:ext cx="8662987" cy="4612277"/>
          </a:xfrm>
          <a:prstGeom prst="rect">
            <a:avLst/>
          </a:prstGeom>
        </p:spPr>
        <p:txBody>
          <a:bodyPr/>
          <a:lstStyle>
            <a:lvl1pPr algn="ctr">
              <a:defRPr sz="4000" baseline="0">
                <a:solidFill>
                  <a:schemeClr val="tx1"/>
                </a:solidFill>
              </a:defRPr>
            </a:lvl1pPr>
          </a:lstStyle>
          <a:p>
            <a:r>
              <a:rPr lang="en-GB" dirty="0"/>
              <a:t>Add clip art</a:t>
            </a:r>
          </a:p>
        </p:txBody>
      </p:sp>
      <p:sp>
        <p:nvSpPr>
          <p:cNvPr id="39" name="Text Placeholder 2059"/>
          <p:cNvSpPr>
            <a:spLocks noGrp="1"/>
          </p:cNvSpPr>
          <p:nvPr>
            <p:ph type="body" sz="quarter" idx="70" hasCustomPrompt="1"/>
          </p:nvPr>
        </p:nvSpPr>
        <p:spPr>
          <a:xfrm>
            <a:off x="11107738" y="4543150"/>
            <a:ext cx="14328775" cy="1306512"/>
          </a:xfrm>
          <a:prstGeom prst="rect">
            <a:avLst/>
          </a:prstGeom>
        </p:spPr>
        <p:txBody>
          <a:bodyPr/>
          <a:lstStyle>
            <a:lvl1pPr>
              <a:defRPr sz="3000" baseline="0">
                <a:solidFill>
                  <a:srgbClr val="183E72"/>
                </a:solidFill>
              </a:defRPr>
            </a:lvl1pPr>
          </a:lstStyle>
          <a:p>
            <a:pPr lvl="0"/>
            <a:r>
              <a:rPr lang="en-US" dirty="0"/>
              <a:t>Insert names of collaborators at 30 point Arial font</a:t>
            </a:r>
          </a:p>
          <a:p>
            <a:pPr lvl="0"/>
            <a:r>
              <a:rPr lang="en-US" dirty="0"/>
              <a:t>Insert names of institutions at 30 point Arial font</a:t>
            </a:r>
            <a:endParaRPr lang="en-GB" dirty="0"/>
          </a:p>
        </p:txBody>
      </p:sp>
      <p:sp>
        <p:nvSpPr>
          <p:cNvPr id="40" name="Text Placeholder 21"/>
          <p:cNvSpPr>
            <a:spLocks noGrp="1"/>
          </p:cNvSpPr>
          <p:nvPr>
            <p:ph type="body" sz="quarter" idx="71" hasCustomPrompt="1"/>
          </p:nvPr>
        </p:nvSpPr>
        <p:spPr>
          <a:xfrm>
            <a:off x="1908735" y="7983590"/>
            <a:ext cx="17362312" cy="8424936"/>
          </a:xfrm>
          <a:prstGeom prst="rect">
            <a:avLst/>
          </a:prstGeom>
        </p:spPr>
        <p:txBody>
          <a:bodyPr>
            <a:normAutofit/>
          </a:bodyPr>
          <a:lstStyle>
            <a:lvl1pPr>
              <a:defRPr sz="1800" b="0">
                <a:solidFill>
                  <a:schemeClr val="bg1"/>
                </a:solidFill>
              </a:defRPr>
            </a:lvl1pPr>
            <a:lvl2pPr marL="0" indent="0">
              <a:buFontTx/>
              <a:buNone/>
              <a:defRPr sz="2600">
                <a:solidFill>
                  <a:schemeClr val="bg1"/>
                </a:solidFill>
              </a:defRPr>
            </a:lvl2pPr>
            <a:lvl3pPr marL="0">
              <a:defRPr sz="2600">
                <a:solidFill>
                  <a:schemeClr val="bg1"/>
                </a:solidFill>
              </a:defRPr>
            </a:lvl3pPr>
            <a:lvl4pPr marL="1080000">
              <a:defRPr sz="1500">
                <a:solidFill>
                  <a:schemeClr val="bg1"/>
                </a:solidFill>
              </a:defRPr>
            </a:lvl4pPr>
            <a:lvl5pPr marL="1080000">
              <a:defRPr sz="1500">
                <a:solidFill>
                  <a:schemeClr val="bg1"/>
                </a:solidFill>
              </a:defRPr>
            </a:lvl5pPr>
          </a:lstStyle>
          <a:p>
            <a:pPr lvl="0"/>
            <a:r>
              <a:rPr lang="en-GB" dirty="0"/>
              <a:t>Sub Heading Body text at 18pt Arial Bold font</a:t>
            </a:r>
          </a:p>
          <a:p>
            <a:pPr lvl="0"/>
            <a:r>
              <a:rPr lang="en-GB" dirty="0"/>
              <a:t>Insert Body text at 15pt Arial font</a:t>
            </a:r>
          </a:p>
          <a:p>
            <a:pPr lvl="0"/>
            <a:r>
              <a:rPr lang="en-US" dirty="0"/>
              <a:t>Third level</a:t>
            </a:r>
          </a:p>
          <a:p>
            <a:pPr lvl="3"/>
            <a:r>
              <a:rPr lang="en-US" dirty="0"/>
              <a:t>Fourth level</a:t>
            </a:r>
          </a:p>
          <a:p>
            <a:pPr lvl="4"/>
            <a:r>
              <a:rPr lang="en-US" dirty="0"/>
              <a:t>Fifth level</a:t>
            </a:r>
            <a:endParaRPr lang="en-GB" dirty="0"/>
          </a:p>
        </p:txBody>
      </p:sp>
      <p:sp>
        <p:nvSpPr>
          <p:cNvPr id="42" name="Text Placeholder 25"/>
          <p:cNvSpPr>
            <a:spLocks noGrp="1"/>
          </p:cNvSpPr>
          <p:nvPr>
            <p:ph type="body" sz="quarter" idx="72" hasCustomPrompt="1"/>
          </p:nvPr>
        </p:nvSpPr>
        <p:spPr>
          <a:xfrm>
            <a:off x="20091559" y="13726590"/>
            <a:ext cx="8387317" cy="1008112"/>
          </a:xfrm>
          <a:prstGeom prst="rect">
            <a:avLst/>
          </a:prstGeom>
        </p:spPr>
        <p:txBody>
          <a:bodyPr>
            <a:normAutofit/>
          </a:bodyPr>
          <a:lstStyle>
            <a:lvl1pPr>
              <a:defRPr sz="3500" baseline="0">
                <a:solidFill>
                  <a:srgbClr val="183E72"/>
                </a:solidFill>
              </a:defRPr>
            </a:lvl1pPr>
          </a:lstStyle>
          <a:p>
            <a:pPr lvl="0"/>
            <a:r>
              <a:rPr lang="en-GB" dirty="0"/>
              <a:t>Heading title at 35pt Arial Bold font</a:t>
            </a:r>
          </a:p>
        </p:txBody>
      </p:sp>
      <p:sp>
        <p:nvSpPr>
          <p:cNvPr id="43" name="Text Placeholder 21"/>
          <p:cNvSpPr>
            <a:spLocks noGrp="1"/>
          </p:cNvSpPr>
          <p:nvPr>
            <p:ph type="body" sz="quarter" idx="73" hasCustomPrompt="1"/>
          </p:nvPr>
        </p:nvSpPr>
        <p:spPr>
          <a:xfrm>
            <a:off x="20172163" y="14779526"/>
            <a:ext cx="8361312" cy="5256584"/>
          </a:xfrm>
          <a:prstGeom prst="rect">
            <a:avLst/>
          </a:prstGeom>
        </p:spPr>
        <p:txBody>
          <a:bodyPr>
            <a:normAutofit/>
          </a:bodyPr>
          <a:lstStyle>
            <a:lvl1pPr>
              <a:defRPr sz="1800" b="0">
                <a:solidFill>
                  <a:schemeClr val="tx1"/>
                </a:solidFill>
              </a:defRPr>
            </a:lvl1pPr>
            <a:lvl2pPr marL="0" indent="0">
              <a:buFontTx/>
              <a:buNone/>
              <a:defRPr sz="2600">
                <a:solidFill>
                  <a:schemeClr val="bg1"/>
                </a:solidFill>
              </a:defRPr>
            </a:lvl2pPr>
            <a:lvl3pPr marL="0">
              <a:defRPr sz="2600">
                <a:solidFill>
                  <a:schemeClr val="bg1"/>
                </a:solidFill>
              </a:defRPr>
            </a:lvl3pPr>
            <a:lvl4pPr marL="1080000">
              <a:defRPr sz="1500">
                <a:solidFill>
                  <a:schemeClr val="tx1"/>
                </a:solidFill>
              </a:defRPr>
            </a:lvl4pPr>
            <a:lvl5pPr marL="1080000">
              <a:defRPr sz="1500">
                <a:solidFill>
                  <a:schemeClr val="tx1"/>
                </a:solidFill>
              </a:defRPr>
            </a:lvl5pPr>
          </a:lstStyle>
          <a:p>
            <a:pPr lvl="0"/>
            <a:r>
              <a:rPr lang="en-GB" dirty="0"/>
              <a:t>Sub Heading Body text at 18pt Arial Bold font</a:t>
            </a:r>
          </a:p>
          <a:p>
            <a:pPr lvl="0"/>
            <a:r>
              <a:rPr lang="en-GB" dirty="0"/>
              <a:t>Insert Body text at 15pt Arial font</a:t>
            </a:r>
          </a:p>
          <a:p>
            <a:pPr lvl="0"/>
            <a:r>
              <a:rPr lang="en-US" dirty="0"/>
              <a:t>Third level</a:t>
            </a:r>
          </a:p>
          <a:p>
            <a:pPr lvl="3"/>
            <a:r>
              <a:rPr lang="en-US" dirty="0"/>
              <a:t>Fourth level</a:t>
            </a:r>
          </a:p>
          <a:p>
            <a:pPr lvl="4"/>
            <a:r>
              <a:rPr lang="en-US" dirty="0"/>
              <a:t>Fifth level</a:t>
            </a:r>
            <a:endParaRPr lang="en-GB" dirty="0"/>
          </a:p>
        </p:txBody>
      </p:sp>
      <p:sp>
        <p:nvSpPr>
          <p:cNvPr id="44" name="Text Placeholder 25"/>
          <p:cNvSpPr>
            <a:spLocks noGrp="1"/>
          </p:cNvSpPr>
          <p:nvPr>
            <p:ph type="body" sz="quarter" idx="74" hasCustomPrompt="1"/>
          </p:nvPr>
        </p:nvSpPr>
        <p:spPr>
          <a:xfrm>
            <a:off x="10919447" y="17237634"/>
            <a:ext cx="8387317" cy="1008112"/>
          </a:xfrm>
          <a:prstGeom prst="rect">
            <a:avLst/>
          </a:prstGeom>
        </p:spPr>
        <p:txBody>
          <a:bodyPr>
            <a:normAutofit/>
          </a:bodyPr>
          <a:lstStyle>
            <a:lvl1pPr>
              <a:defRPr sz="3500" baseline="0">
                <a:solidFill>
                  <a:srgbClr val="183E72"/>
                </a:solidFill>
              </a:defRPr>
            </a:lvl1pPr>
          </a:lstStyle>
          <a:p>
            <a:pPr lvl="0"/>
            <a:r>
              <a:rPr lang="en-GB" dirty="0"/>
              <a:t>Heading title at 35pt Arial Bold font</a:t>
            </a:r>
          </a:p>
        </p:txBody>
      </p:sp>
      <p:sp>
        <p:nvSpPr>
          <p:cNvPr id="47" name="Text Placeholder 21"/>
          <p:cNvSpPr>
            <a:spLocks noGrp="1"/>
          </p:cNvSpPr>
          <p:nvPr>
            <p:ph type="body" sz="quarter" idx="75" hasCustomPrompt="1"/>
          </p:nvPr>
        </p:nvSpPr>
        <p:spPr>
          <a:xfrm>
            <a:off x="10919447" y="18290570"/>
            <a:ext cx="8361312" cy="5256584"/>
          </a:xfrm>
          <a:prstGeom prst="rect">
            <a:avLst/>
          </a:prstGeom>
        </p:spPr>
        <p:txBody>
          <a:bodyPr>
            <a:normAutofit/>
          </a:bodyPr>
          <a:lstStyle>
            <a:lvl1pPr>
              <a:defRPr sz="1800" b="0">
                <a:solidFill>
                  <a:schemeClr val="tx1"/>
                </a:solidFill>
              </a:defRPr>
            </a:lvl1pPr>
            <a:lvl2pPr marL="0" indent="0">
              <a:buFontTx/>
              <a:buNone/>
              <a:defRPr sz="2600">
                <a:solidFill>
                  <a:schemeClr val="bg1"/>
                </a:solidFill>
              </a:defRPr>
            </a:lvl2pPr>
            <a:lvl3pPr marL="0">
              <a:defRPr sz="2600">
                <a:solidFill>
                  <a:schemeClr val="bg1"/>
                </a:solidFill>
              </a:defRPr>
            </a:lvl3pPr>
            <a:lvl4pPr marL="1080000">
              <a:defRPr sz="1500">
                <a:solidFill>
                  <a:schemeClr val="tx1"/>
                </a:solidFill>
              </a:defRPr>
            </a:lvl4pPr>
            <a:lvl5pPr marL="1080000">
              <a:defRPr sz="1500">
                <a:solidFill>
                  <a:schemeClr val="tx1"/>
                </a:solidFill>
              </a:defRPr>
            </a:lvl5pPr>
          </a:lstStyle>
          <a:p>
            <a:pPr lvl="0"/>
            <a:r>
              <a:rPr lang="en-GB" dirty="0"/>
              <a:t>Sub Heading Body text at 18pt Arial Bold font</a:t>
            </a:r>
          </a:p>
          <a:p>
            <a:pPr lvl="0"/>
            <a:r>
              <a:rPr lang="en-GB" dirty="0"/>
              <a:t>Insert Body text at 15pt Arial font</a:t>
            </a:r>
          </a:p>
          <a:p>
            <a:pPr lvl="0"/>
            <a:r>
              <a:rPr lang="en-US" dirty="0"/>
              <a:t>Third level</a:t>
            </a:r>
          </a:p>
          <a:p>
            <a:pPr lvl="3"/>
            <a:r>
              <a:rPr lang="en-US" dirty="0"/>
              <a:t>Fourth level</a:t>
            </a:r>
          </a:p>
          <a:p>
            <a:pPr lvl="4"/>
            <a:r>
              <a:rPr lang="en-US" dirty="0"/>
              <a:t>Fifth level</a:t>
            </a:r>
            <a:endParaRPr lang="en-GB" dirty="0"/>
          </a:p>
        </p:txBody>
      </p:sp>
      <p:sp>
        <p:nvSpPr>
          <p:cNvPr id="48" name="Text Placeholder 25"/>
          <p:cNvSpPr>
            <a:spLocks noGrp="1"/>
          </p:cNvSpPr>
          <p:nvPr>
            <p:ph type="body" sz="quarter" idx="76" hasCustomPrompt="1"/>
          </p:nvPr>
        </p:nvSpPr>
        <p:spPr>
          <a:xfrm>
            <a:off x="1859907" y="27956990"/>
            <a:ext cx="8387317" cy="1008112"/>
          </a:xfrm>
          <a:prstGeom prst="rect">
            <a:avLst/>
          </a:prstGeom>
        </p:spPr>
        <p:txBody>
          <a:bodyPr>
            <a:normAutofit/>
          </a:bodyPr>
          <a:lstStyle>
            <a:lvl1pPr>
              <a:defRPr sz="3500" baseline="0">
                <a:solidFill>
                  <a:srgbClr val="183E72"/>
                </a:solidFill>
              </a:defRPr>
            </a:lvl1pPr>
          </a:lstStyle>
          <a:p>
            <a:pPr lvl="0"/>
            <a:r>
              <a:rPr lang="en-GB" dirty="0"/>
              <a:t>Heading title at 35pt Arial Bold font</a:t>
            </a:r>
          </a:p>
        </p:txBody>
      </p:sp>
      <p:sp>
        <p:nvSpPr>
          <p:cNvPr id="49" name="Text Placeholder 21"/>
          <p:cNvSpPr>
            <a:spLocks noGrp="1"/>
          </p:cNvSpPr>
          <p:nvPr>
            <p:ph type="body" sz="quarter" idx="77" hasCustomPrompt="1"/>
          </p:nvPr>
        </p:nvSpPr>
        <p:spPr>
          <a:xfrm>
            <a:off x="1859907" y="29009926"/>
            <a:ext cx="8361312" cy="5256584"/>
          </a:xfrm>
          <a:prstGeom prst="rect">
            <a:avLst/>
          </a:prstGeom>
        </p:spPr>
        <p:txBody>
          <a:bodyPr>
            <a:normAutofit/>
          </a:bodyPr>
          <a:lstStyle>
            <a:lvl1pPr>
              <a:defRPr sz="1800" b="0">
                <a:solidFill>
                  <a:schemeClr val="tx1"/>
                </a:solidFill>
              </a:defRPr>
            </a:lvl1pPr>
            <a:lvl2pPr marL="0" indent="0">
              <a:buFontTx/>
              <a:buNone/>
              <a:defRPr sz="2600">
                <a:solidFill>
                  <a:schemeClr val="bg1"/>
                </a:solidFill>
              </a:defRPr>
            </a:lvl2pPr>
            <a:lvl3pPr marL="0">
              <a:defRPr sz="2600">
                <a:solidFill>
                  <a:schemeClr val="bg1"/>
                </a:solidFill>
              </a:defRPr>
            </a:lvl3pPr>
            <a:lvl4pPr marL="1080000">
              <a:defRPr sz="1500">
                <a:solidFill>
                  <a:schemeClr val="tx1"/>
                </a:solidFill>
              </a:defRPr>
            </a:lvl4pPr>
            <a:lvl5pPr marL="1080000">
              <a:defRPr sz="1500">
                <a:solidFill>
                  <a:schemeClr val="tx1"/>
                </a:solidFill>
              </a:defRPr>
            </a:lvl5pPr>
          </a:lstStyle>
          <a:p>
            <a:pPr lvl="0"/>
            <a:r>
              <a:rPr lang="en-GB" dirty="0"/>
              <a:t>Sub Heading Body text at 18pt Arial Bold font</a:t>
            </a:r>
          </a:p>
          <a:p>
            <a:pPr lvl="0"/>
            <a:r>
              <a:rPr lang="en-GB" dirty="0"/>
              <a:t>Insert Body text at 15pt Arial font</a:t>
            </a:r>
          </a:p>
          <a:p>
            <a:pPr lvl="0"/>
            <a:r>
              <a:rPr lang="en-US" dirty="0"/>
              <a:t>Third level</a:t>
            </a:r>
          </a:p>
          <a:p>
            <a:pPr lvl="3"/>
            <a:r>
              <a:rPr lang="en-US" dirty="0"/>
              <a:t>Fourth level</a:t>
            </a:r>
          </a:p>
          <a:p>
            <a:pPr lvl="4"/>
            <a:r>
              <a:rPr lang="en-US" dirty="0"/>
              <a:t>Fifth level</a:t>
            </a:r>
            <a:endParaRPr lang="en-GB" dirty="0"/>
          </a:p>
        </p:txBody>
      </p:sp>
      <p:sp>
        <p:nvSpPr>
          <p:cNvPr id="50" name="Text Placeholder 25"/>
          <p:cNvSpPr>
            <a:spLocks noGrp="1"/>
          </p:cNvSpPr>
          <p:nvPr>
            <p:ph type="body" sz="quarter" idx="78" hasCustomPrompt="1"/>
          </p:nvPr>
        </p:nvSpPr>
        <p:spPr>
          <a:xfrm>
            <a:off x="10945303" y="27956990"/>
            <a:ext cx="8387317" cy="1008112"/>
          </a:xfrm>
          <a:prstGeom prst="rect">
            <a:avLst/>
          </a:prstGeom>
        </p:spPr>
        <p:txBody>
          <a:bodyPr>
            <a:normAutofit/>
          </a:bodyPr>
          <a:lstStyle>
            <a:lvl1pPr>
              <a:defRPr sz="3500" baseline="0">
                <a:solidFill>
                  <a:srgbClr val="183E72"/>
                </a:solidFill>
              </a:defRPr>
            </a:lvl1pPr>
          </a:lstStyle>
          <a:p>
            <a:pPr lvl="0"/>
            <a:r>
              <a:rPr lang="en-GB" dirty="0"/>
              <a:t>Heading title at 35pt Arial Bold font</a:t>
            </a:r>
          </a:p>
        </p:txBody>
      </p:sp>
      <p:sp>
        <p:nvSpPr>
          <p:cNvPr id="52" name="Text Placeholder 21"/>
          <p:cNvSpPr>
            <a:spLocks noGrp="1"/>
          </p:cNvSpPr>
          <p:nvPr>
            <p:ph type="body" sz="quarter" idx="79" hasCustomPrompt="1"/>
          </p:nvPr>
        </p:nvSpPr>
        <p:spPr>
          <a:xfrm>
            <a:off x="10945303" y="29009926"/>
            <a:ext cx="8361312" cy="5256584"/>
          </a:xfrm>
          <a:prstGeom prst="rect">
            <a:avLst/>
          </a:prstGeom>
        </p:spPr>
        <p:txBody>
          <a:bodyPr>
            <a:normAutofit/>
          </a:bodyPr>
          <a:lstStyle>
            <a:lvl1pPr>
              <a:defRPr sz="1800" b="0">
                <a:solidFill>
                  <a:schemeClr val="tx1"/>
                </a:solidFill>
              </a:defRPr>
            </a:lvl1pPr>
            <a:lvl2pPr marL="0" indent="0">
              <a:buFontTx/>
              <a:buNone/>
              <a:defRPr sz="2600">
                <a:solidFill>
                  <a:schemeClr val="bg1"/>
                </a:solidFill>
              </a:defRPr>
            </a:lvl2pPr>
            <a:lvl3pPr marL="0">
              <a:defRPr sz="2600">
                <a:solidFill>
                  <a:schemeClr val="bg1"/>
                </a:solidFill>
              </a:defRPr>
            </a:lvl3pPr>
            <a:lvl4pPr marL="1080000">
              <a:defRPr sz="1500">
                <a:solidFill>
                  <a:schemeClr val="tx1"/>
                </a:solidFill>
              </a:defRPr>
            </a:lvl4pPr>
            <a:lvl5pPr marL="1080000">
              <a:defRPr sz="1500">
                <a:solidFill>
                  <a:schemeClr val="tx1"/>
                </a:solidFill>
              </a:defRPr>
            </a:lvl5pPr>
          </a:lstStyle>
          <a:p>
            <a:pPr lvl="0"/>
            <a:r>
              <a:rPr lang="en-GB" dirty="0"/>
              <a:t>Sub Heading Body text at 18pt Arial Bold font</a:t>
            </a:r>
          </a:p>
          <a:p>
            <a:pPr lvl="0"/>
            <a:r>
              <a:rPr lang="en-GB" dirty="0"/>
              <a:t>Insert Body text at 15pt Arial font</a:t>
            </a:r>
          </a:p>
          <a:p>
            <a:pPr lvl="0"/>
            <a:r>
              <a:rPr lang="en-US" dirty="0"/>
              <a:t>Third level</a:t>
            </a:r>
          </a:p>
          <a:p>
            <a:pPr lvl="3"/>
            <a:r>
              <a:rPr lang="en-US" dirty="0"/>
              <a:t>Fourth level</a:t>
            </a:r>
          </a:p>
          <a:p>
            <a:pPr lvl="4"/>
            <a:r>
              <a:rPr lang="en-US" dirty="0"/>
              <a:t>Fifth level</a:t>
            </a:r>
            <a:endParaRPr lang="en-GB" dirty="0"/>
          </a:p>
        </p:txBody>
      </p:sp>
      <p:sp>
        <p:nvSpPr>
          <p:cNvPr id="53" name="Text Placeholder 23"/>
          <p:cNvSpPr>
            <a:spLocks noGrp="1"/>
          </p:cNvSpPr>
          <p:nvPr>
            <p:ph type="body" sz="quarter" idx="80" hasCustomPrompt="1"/>
          </p:nvPr>
        </p:nvSpPr>
        <p:spPr>
          <a:xfrm>
            <a:off x="20126164" y="37390038"/>
            <a:ext cx="8424936" cy="504825"/>
          </a:xfrm>
          <a:prstGeom prst="rect">
            <a:avLst/>
          </a:prstGeom>
        </p:spPr>
        <p:txBody>
          <a:bodyPr/>
          <a:lstStyle>
            <a:lvl1pPr>
              <a:defRPr sz="1300" b="0" i="1">
                <a:solidFill>
                  <a:schemeClr val="tx1"/>
                </a:solidFill>
              </a:defRPr>
            </a:lvl1pPr>
          </a:lstStyle>
          <a:p>
            <a:pPr lvl="0"/>
            <a:r>
              <a:rPr lang="en-GB" dirty="0"/>
              <a:t>Reference titles at 13 point, Arial italic</a:t>
            </a:r>
          </a:p>
        </p:txBody>
      </p:sp>
      <p:sp>
        <p:nvSpPr>
          <p:cNvPr id="55" name="Text Placeholder 23"/>
          <p:cNvSpPr>
            <a:spLocks noGrp="1"/>
          </p:cNvSpPr>
          <p:nvPr>
            <p:ph type="body" sz="quarter" idx="81" hasCustomPrompt="1"/>
          </p:nvPr>
        </p:nvSpPr>
        <p:spPr>
          <a:xfrm>
            <a:off x="10925880" y="37390038"/>
            <a:ext cx="8424936" cy="504825"/>
          </a:xfrm>
          <a:prstGeom prst="rect">
            <a:avLst/>
          </a:prstGeom>
        </p:spPr>
        <p:txBody>
          <a:bodyPr/>
          <a:lstStyle>
            <a:lvl1pPr>
              <a:defRPr sz="1300" b="0" i="1">
                <a:solidFill>
                  <a:schemeClr val="tx1"/>
                </a:solidFill>
              </a:defRPr>
            </a:lvl1pPr>
          </a:lstStyle>
          <a:p>
            <a:pPr lvl="0"/>
            <a:r>
              <a:rPr lang="en-GB" dirty="0"/>
              <a:t>Reference titles at 13 point, Arial italic</a:t>
            </a:r>
          </a:p>
        </p:txBody>
      </p:sp>
      <p:sp>
        <p:nvSpPr>
          <p:cNvPr id="58" name="Text Placeholder 23"/>
          <p:cNvSpPr>
            <a:spLocks noGrp="1"/>
          </p:cNvSpPr>
          <p:nvPr>
            <p:ph type="body" sz="quarter" idx="82" hasCustomPrompt="1"/>
          </p:nvPr>
        </p:nvSpPr>
        <p:spPr>
          <a:xfrm>
            <a:off x="1890515" y="37462046"/>
            <a:ext cx="8424936" cy="504825"/>
          </a:xfrm>
          <a:prstGeom prst="rect">
            <a:avLst/>
          </a:prstGeom>
        </p:spPr>
        <p:txBody>
          <a:bodyPr/>
          <a:lstStyle>
            <a:lvl1pPr>
              <a:defRPr sz="1300" b="0" i="1">
                <a:solidFill>
                  <a:schemeClr val="tx1"/>
                </a:solidFill>
              </a:defRPr>
            </a:lvl1pPr>
          </a:lstStyle>
          <a:p>
            <a:pPr lvl="0"/>
            <a:r>
              <a:rPr lang="en-GB" dirty="0"/>
              <a:t>Reference titles at 13 point, Arial italic</a:t>
            </a:r>
          </a:p>
        </p:txBody>
      </p:sp>
      <p:sp>
        <p:nvSpPr>
          <p:cNvPr id="61" name="Text Placeholder 25"/>
          <p:cNvSpPr>
            <a:spLocks noGrp="1"/>
          </p:cNvSpPr>
          <p:nvPr>
            <p:ph type="body" sz="quarter" idx="83" hasCustomPrompt="1"/>
          </p:nvPr>
        </p:nvSpPr>
        <p:spPr>
          <a:xfrm>
            <a:off x="20218166" y="27956990"/>
            <a:ext cx="8387317" cy="1008112"/>
          </a:xfrm>
          <a:prstGeom prst="rect">
            <a:avLst/>
          </a:prstGeom>
        </p:spPr>
        <p:txBody>
          <a:bodyPr>
            <a:normAutofit/>
          </a:bodyPr>
          <a:lstStyle>
            <a:lvl1pPr>
              <a:defRPr sz="3500" baseline="0">
                <a:solidFill>
                  <a:srgbClr val="183E72"/>
                </a:solidFill>
              </a:defRPr>
            </a:lvl1pPr>
          </a:lstStyle>
          <a:p>
            <a:pPr lvl="0"/>
            <a:r>
              <a:rPr lang="en-GB" dirty="0"/>
              <a:t>Heading title at 35pt Arial Bold font</a:t>
            </a:r>
          </a:p>
        </p:txBody>
      </p:sp>
      <p:sp>
        <p:nvSpPr>
          <p:cNvPr id="64" name="Text Placeholder 21"/>
          <p:cNvSpPr>
            <a:spLocks noGrp="1"/>
          </p:cNvSpPr>
          <p:nvPr>
            <p:ph type="body" sz="quarter" idx="84" hasCustomPrompt="1"/>
          </p:nvPr>
        </p:nvSpPr>
        <p:spPr>
          <a:xfrm>
            <a:off x="20218166" y="29009926"/>
            <a:ext cx="8361312" cy="5256584"/>
          </a:xfrm>
          <a:prstGeom prst="rect">
            <a:avLst/>
          </a:prstGeom>
        </p:spPr>
        <p:txBody>
          <a:bodyPr>
            <a:normAutofit/>
          </a:bodyPr>
          <a:lstStyle>
            <a:lvl1pPr>
              <a:defRPr sz="1800" b="0">
                <a:solidFill>
                  <a:schemeClr val="tx1"/>
                </a:solidFill>
              </a:defRPr>
            </a:lvl1pPr>
            <a:lvl2pPr marL="0" indent="0">
              <a:buFontTx/>
              <a:buNone/>
              <a:defRPr sz="2600">
                <a:solidFill>
                  <a:schemeClr val="bg1"/>
                </a:solidFill>
              </a:defRPr>
            </a:lvl2pPr>
            <a:lvl3pPr marL="0">
              <a:defRPr sz="2600">
                <a:solidFill>
                  <a:schemeClr val="bg1"/>
                </a:solidFill>
              </a:defRPr>
            </a:lvl3pPr>
            <a:lvl4pPr marL="1080000">
              <a:defRPr sz="1500">
                <a:solidFill>
                  <a:schemeClr val="tx1"/>
                </a:solidFill>
              </a:defRPr>
            </a:lvl4pPr>
            <a:lvl5pPr marL="1080000">
              <a:defRPr sz="1500">
                <a:solidFill>
                  <a:schemeClr val="tx1"/>
                </a:solidFill>
              </a:defRPr>
            </a:lvl5pPr>
          </a:lstStyle>
          <a:p>
            <a:pPr lvl="0"/>
            <a:r>
              <a:rPr lang="en-GB" dirty="0"/>
              <a:t>Sub Heading Body text at 18pt Arial Bold font</a:t>
            </a:r>
          </a:p>
          <a:p>
            <a:pPr lvl="0"/>
            <a:r>
              <a:rPr lang="en-GB" dirty="0"/>
              <a:t>Insert Body text at 15pt Arial font</a:t>
            </a:r>
          </a:p>
          <a:p>
            <a:pPr lvl="0"/>
            <a:r>
              <a:rPr lang="en-US" dirty="0"/>
              <a:t>Third level</a:t>
            </a:r>
          </a:p>
          <a:p>
            <a:pPr lvl="3"/>
            <a:r>
              <a:rPr lang="en-US" dirty="0"/>
              <a:t>Fourth level</a:t>
            </a:r>
          </a:p>
          <a:p>
            <a:pPr lvl="4"/>
            <a:r>
              <a:rPr lang="en-US" dirty="0"/>
              <a:t>Fifth level</a:t>
            </a:r>
            <a:endParaRPr lang="en-GB" dirty="0"/>
          </a:p>
        </p:txBody>
      </p:sp>
      <p:sp>
        <p:nvSpPr>
          <p:cNvPr id="15" name="Chart Placeholder 14"/>
          <p:cNvSpPr>
            <a:spLocks noGrp="1"/>
          </p:cNvSpPr>
          <p:nvPr>
            <p:ph type="chart" sz="quarter" idx="52" hasCustomPrompt="1"/>
          </p:nvPr>
        </p:nvSpPr>
        <p:spPr>
          <a:xfrm>
            <a:off x="11107538" y="10891094"/>
            <a:ext cx="8078865" cy="4680520"/>
          </a:xfrm>
          <a:prstGeom prst="rect">
            <a:avLst/>
          </a:prstGeom>
        </p:spPr>
        <p:txBody>
          <a:bodyPr/>
          <a:lstStyle>
            <a:lvl1pPr algn="ctr">
              <a:defRPr sz="4000">
                <a:solidFill>
                  <a:schemeClr val="bg1"/>
                </a:solidFill>
              </a:defRPr>
            </a:lvl1pPr>
          </a:lstStyle>
          <a:p>
            <a:r>
              <a:rPr lang="en-GB" dirty="0"/>
              <a:t>Add Chart</a:t>
            </a:r>
          </a:p>
        </p:txBody>
      </p:sp>
      <p:sp>
        <p:nvSpPr>
          <p:cNvPr id="36" name="Picture Placeholder 4"/>
          <p:cNvSpPr>
            <a:spLocks noGrp="1"/>
          </p:cNvSpPr>
          <p:nvPr>
            <p:ph type="pic" sz="quarter" idx="90" hasCustomPrompt="1"/>
          </p:nvPr>
        </p:nvSpPr>
        <p:spPr>
          <a:xfrm>
            <a:off x="1501775" y="39333488"/>
            <a:ext cx="3052763" cy="2376487"/>
          </a:xfrm>
          <a:prstGeom prst="rect">
            <a:avLst/>
          </a:prstGeom>
        </p:spPr>
        <p:txBody>
          <a:bodyPr/>
          <a:lstStyle>
            <a:lvl1pPr>
              <a:defRPr sz="4000"/>
            </a:lvl1pPr>
          </a:lstStyle>
          <a:p>
            <a:r>
              <a:rPr lang="en-GB" dirty="0"/>
              <a:t>Add logo</a:t>
            </a:r>
          </a:p>
        </p:txBody>
      </p:sp>
      <p:sp>
        <p:nvSpPr>
          <p:cNvPr id="56" name="Picture Placeholder 4"/>
          <p:cNvSpPr>
            <a:spLocks noGrp="1"/>
          </p:cNvSpPr>
          <p:nvPr>
            <p:ph type="pic" sz="quarter" idx="91" hasCustomPrompt="1"/>
          </p:nvPr>
        </p:nvSpPr>
        <p:spPr>
          <a:xfrm>
            <a:off x="4914851" y="39333488"/>
            <a:ext cx="3052763" cy="2376487"/>
          </a:xfrm>
          <a:prstGeom prst="rect">
            <a:avLst/>
          </a:prstGeom>
        </p:spPr>
        <p:txBody>
          <a:bodyPr/>
          <a:lstStyle>
            <a:lvl1pPr>
              <a:defRPr sz="4000"/>
            </a:lvl1pPr>
          </a:lstStyle>
          <a:p>
            <a:r>
              <a:rPr lang="en-GB" dirty="0"/>
              <a:t>Add logo</a:t>
            </a:r>
          </a:p>
        </p:txBody>
      </p:sp>
      <p:sp>
        <p:nvSpPr>
          <p:cNvPr id="57" name="Picture Placeholder 4"/>
          <p:cNvSpPr>
            <a:spLocks noGrp="1"/>
          </p:cNvSpPr>
          <p:nvPr>
            <p:ph type="pic" sz="quarter" idx="92" hasCustomPrompt="1"/>
          </p:nvPr>
        </p:nvSpPr>
        <p:spPr>
          <a:xfrm>
            <a:off x="8281007" y="39333488"/>
            <a:ext cx="3052763" cy="2376487"/>
          </a:xfrm>
          <a:prstGeom prst="rect">
            <a:avLst/>
          </a:prstGeom>
        </p:spPr>
        <p:txBody>
          <a:bodyPr/>
          <a:lstStyle>
            <a:lvl1pPr>
              <a:defRPr sz="4000"/>
            </a:lvl1pPr>
          </a:lstStyle>
          <a:p>
            <a:r>
              <a:rPr lang="en-GB" dirty="0"/>
              <a:t>Add logo</a:t>
            </a:r>
          </a:p>
        </p:txBody>
      </p:sp>
      <p:sp>
        <p:nvSpPr>
          <p:cNvPr id="59" name="Picture Placeholder 4"/>
          <p:cNvSpPr>
            <a:spLocks noGrp="1"/>
          </p:cNvSpPr>
          <p:nvPr>
            <p:ph type="pic" sz="quarter" idx="93" hasCustomPrompt="1"/>
          </p:nvPr>
        </p:nvSpPr>
        <p:spPr>
          <a:xfrm>
            <a:off x="11611595" y="39333488"/>
            <a:ext cx="3052763" cy="2376487"/>
          </a:xfrm>
          <a:prstGeom prst="rect">
            <a:avLst/>
          </a:prstGeom>
        </p:spPr>
        <p:txBody>
          <a:bodyPr/>
          <a:lstStyle>
            <a:lvl1pPr>
              <a:defRPr sz="4000"/>
            </a:lvl1pPr>
          </a:lstStyle>
          <a:p>
            <a:r>
              <a:rPr lang="en-GB" dirty="0"/>
              <a:t>Add logo</a:t>
            </a:r>
          </a:p>
        </p:txBody>
      </p:sp>
      <p:sp>
        <p:nvSpPr>
          <p:cNvPr id="65" name="Picture Placeholder 5"/>
          <p:cNvSpPr>
            <a:spLocks noGrp="1"/>
          </p:cNvSpPr>
          <p:nvPr>
            <p:ph type="pic" sz="quarter" idx="94" hasCustomPrompt="1"/>
          </p:nvPr>
        </p:nvSpPr>
        <p:spPr>
          <a:xfrm>
            <a:off x="882403" y="881982"/>
            <a:ext cx="8208963" cy="3527425"/>
          </a:xfrm>
          <a:prstGeom prst="rect">
            <a:avLst/>
          </a:prstGeom>
        </p:spPr>
        <p:txBody>
          <a:bodyPr/>
          <a:lstStyle>
            <a:lvl1pPr>
              <a:defRPr baseline="0"/>
            </a:lvl1pPr>
          </a:lstStyle>
          <a:p>
            <a:r>
              <a:rPr lang="en-GB" dirty="0"/>
              <a:t>Add NIHR logo or sub-logo here</a:t>
            </a:r>
          </a:p>
          <a:p>
            <a:endParaRPr lang="en-GB" dirty="0"/>
          </a:p>
        </p:txBody>
      </p:sp>
      <p:sp>
        <p:nvSpPr>
          <p:cNvPr id="33" name="Title Placeholder 1"/>
          <p:cNvSpPr>
            <a:spLocks noGrp="1"/>
          </p:cNvSpPr>
          <p:nvPr>
            <p:ph type="title" hasCustomPrompt="1"/>
          </p:nvPr>
        </p:nvSpPr>
        <p:spPr>
          <a:xfrm>
            <a:off x="11053840" y="1277590"/>
            <a:ext cx="17911684" cy="2232248"/>
          </a:xfrm>
          <a:prstGeom prst="rect">
            <a:avLst/>
          </a:prstGeom>
        </p:spPr>
        <p:txBody>
          <a:bodyPr vert="horz" lIns="214994" tIns="107497" rIns="214994" bIns="107497" rtlCol="0" anchor="ctr">
            <a:normAutofit/>
          </a:bodyPr>
          <a:lstStyle>
            <a:lvl1pPr>
              <a:defRPr sz="6500"/>
            </a:lvl1pPr>
          </a:lstStyle>
          <a:p>
            <a:r>
              <a:rPr lang="en-US" dirty="0"/>
              <a:t>3 line Title – </a:t>
            </a:r>
            <a:br>
              <a:rPr lang="en-US" dirty="0"/>
            </a:br>
            <a:r>
              <a:rPr lang="en-US" dirty="0"/>
              <a:t>Insert title at </a:t>
            </a:r>
            <a:br>
              <a:rPr lang="en-US" dirty="0"/>
            </a:br>
            <a:r>
              <a:rPr lang="en-US" dirty="0"/>
              <a:t>65 point, Arial Bold font</a:t>
            </a:r>
            <a:endParaRPr lang="en-GB" dirty="0"/>
          </a:p>
        </p:txBody>
      </p:sp>
    </p:spTree>
    <p:extLst>
      <p:ext uri="{BB962C8B-B14F-4D97-AF65-F5344CB8AC3E}">
        <p14:creationId xmlns:p14="http://schemas.microsoft.com/office/powerpoint/2010/main" val="29035066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061" y="504"/>
            <a:ext cx="30316342" cy="428080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userDrawn="1"/>
        </p:nvSpPr>
        <p:spPr>
          <a:xfrm>
            <a:off x="1498191" y="6222029"/>
            <a:ext cx="27548254" cy="31980189"/>
          </a:xfrm>
          <a:prstGeom prst="rect">
            <a:avLst/>
          </a:prstGeom>
          <a:solidFill>
            <a:schemeClr val="bg1"/>
          </a:solidFill>
          <a:ln>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Connector 13"/>
          <p:cNvCxnSpPr/>
          <p:nvPr userDrawn="1"/>
        </p:nvCxnSpPr>
        <p:spPr>
          <a:xfrm>
            <a:off x="10531475" y="809973"/>
            <a:ext cx="0" cy="468052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17911859" y="38992434"/>
            <a:ext cx="0" cy="2803190"/>
          </a:xfrm>
          <a:prstGeom prst="line">
            <a:avLst/>
          </a:prstGeom>
          <a:ln>
            <a:solidFill>
              <a:srgbClr val="EA5D4E"/>
            </a:solidFill>
          </a:ln>
        </p:spPr>
        <p:style>
          <a:lnRef idx="1">
            <a:schemeClr val="accent1"/>
          </a:lnRef>
          <a:fillRef idx="0">
            <a:schemeClr val="accent1"/>
          </a:fillRef>
          <a:effectRef idx="0">
            <a:schemeClr val="accent1"/>
          </a:effectRef>
          <a:fontRef idx="minor">
            <a:schemeClr val="tx1"/>
          </a:fontRef>
        </p:style>
      </p:cxnSp>
      <p:pic>
        <p:nvPicPr>
          <p:cNvPr id="2051" name="Picture 3" descr="\\WDMYCLOUD\Public\Click_Duo_Design WORK\NIHR\## NEW FEEDBACK FULL SET ## waz\COMMUNITY_MOTIFS\Community_Motifs_FINAL\TRANSPARENCY\PNG\Community_Motifs_Centrifuge_medical tech_RGB.png"/>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rot="10800000">
            <a:off x="26066029" y="6661"/>
            <a:ext cx="4238612" cy="426978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1053840" y="576341"/>
            <a:ext cx="16859410" cy="3834034"/>
          </a:xfrm>
          <a:prstGeom prst="rect">
            <a:avLst/>
          </a:prstGeom>
        </p:spPr>
        <p:txBody>
          <a:bodyPr vert="horz" lIns="214994" tIns="107497" rIns="214994" bIns="107497" rtlCol="0" anchor="ctr">
            <a:normAutofit/>
          </a:bodyPr>
          <a:lstStyle/>
          <a:p>
            <a:r>
              <a:rPr lang="en-US" dirty="0"/>
              <a:t>2 line Title - Insert title at </a:t>
            </a:r>
            <a:br>
              <a:rPr lang="en-US" dirty="0"/>
            </a:br>
            <a:r>
              <a:rPr lang="en-US" dirty="0"/>
              <a:t>74 point, Arial Bold font</a:t>
            </a:r>
            <a:endParaRPr lang="en-GB" dirty="0"/>
          </a:p>
        </p:txBody>
      </p:sp>
      <p:sp>
        <p:nvSpPr>
          <p:cNvPr id="7" name="Rectangle 5"/>
          <p:cNvSpPr>
            <a:spLocks noChangeArrowheads="1"/>
          </p:cNvSpPr>
          <p:nvPr userDrawn="1"/>
        </p:nvSpPr>
        <p:spPr bwMode="auto">
          <a:xfrm>
            <a:off x="1465263" y="6240462"/>
            <a:ext cx="27535188" cy="31980188"/>
          </a:xfrm>
          <a:prstGeom prst="rect">
            <a:avLst/>
          </a:prstGeom>
          <a:noFill/>
          <a:ln w="57150" cap="flat">
            <a:solidFill>
              <a:srgbClr val="193E7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499784601"/>
      </p:ext>
    </p:extLst>
  </p:cSld>
  <p:clrMap bg1="lt1" tx1="dk1" bg2="lt2" tx2="dk2" accent1="accent1" accent2="accent2" accent3="accent3" accent4="accent4" accent5="accent5" accent6="accent6" hlink="hlink" folHlink="folHlink"/>
  <p:sldLayoutIdLst>
    <p:sldLayoutId id="2147483653" r:id="rId1"/>
    <p:sldLayoutId id="2147483655" r:id="rId2"/>
    <p:sldLayoutId id="2147483654" r:id="rId3"/>
    <p:sldLayoutId id="2147483652" r:id="rId4"/>
  </p:sldLayoutIdLst>
  <p:txStyles>
    <p:titleStyle>
      <a:lvl1pPr algn="l" defTabSz="2149937" rtl="0" eaLnBrk="1" latinLnBrk="0" hangingPunct="1">
        <a:spcBef>
          <a:spcPct val="0"/>
        </a:spcBef>
        <a:buNone/>
        <a:defRPr sz="7400" b="1" kern="1200" baseline="0">
          <a:solidFill>
            <a:srgbClr val="183E72"/>
          </a:solidFill>
          <a:latin typeface="Arial" pitchFamily="34" charset="0"/>
          <a:ea typeface="+mj-ea"/>
          <a:cs typeface="Arial" pitchFamily="34" charset="0"/>
        </a:defRPr>
      </a:lvl1pPr>
    </p:titleStyle>
    <p:bodyStyle>
      <a:lvl1pPr marL="0" indent="0" algn="l" defTabSz="2149937" rtl="0" eaLnBrk="1" latinLnBrk="0" hangingPunct="1">
        <a:spcBef>
          <a:spcPct val="20000"/>
        </a:spcBef>
        <a:buFont typeface="Arial" pitchFamily="34" charset="0"/>
        <a:buNone/>
        <a:defRPr sz="5000" b="1" kern="1200">
          <a:solidFill>
            <a:schemeClr val="tx1"/>
          </a:solidFill>
          <a:latin typeface="Arial" pitchFamily="34" charset="0"/>
          <a:ea typeface="+mn-ea"/>
          <a:cs typeface="Arial" pitchFamily="34" charset="0"/>
        </a:defRPr>
      </a:lvl1pPr>
      <a:lvl2pPr marL="1746824" indent="-671855" algn="l" defTabSz="2149937" rtl="0" eaLnBrk="1" latinLnBrk="0" hangingPunct="1">
        <a:spcBef>
          <a:spcPct val="20000"/>
        </a:spcBef>
        <a:buFont typeface="Arial" pitchFamily="34" charset="0"/>
        <a:buChar char="–"/>
        <a:defRPr sz="6600" kern="1200">
          <a:solidFill>
            <a:schemeClr val="tx1"/>
          </a:solidFill>
          <a:latin typeface="Arial" pitchFamily="34" charset="0"/>
          <a:ea typeface="+mn-ea"/>
          <a:cs typeface="Arial" pitchFamily="34" charset="0"/>
        </a:defRPr>
      </a:lvl2pPr>
      <a:lvl3pPr marL="2687422" indent="-537484" algn="l" defTabSz="2149937" rtl="0" eaLnBrk="1" latinLnBrk="0" hangingPunct="1">
        <a:spcBef>
          <a:spcPct val="20000"/>
        </a:spcBef>
        <a:buFont typeface="Arial" pitchFamily="34" charset="0"/>
        <a:buChar char="•"/>
        <a:defRPr sz="5600" kern="1200">
          <a:solidFill>
            <a:schemeClr val="tx1"/>
          </a:solidFill>
          <a:latin typeface="Arial" pitchFamily="34" charset="0"/>
          <a:ea typeface="+mn-ea"/>
          <a:cs typeface="Arial" pitchFamily="34" charset="0"/>
        </a:defRPr>
      </a:lvl3pPr>
      <a:lvl4pPr marL="3762390" indent="-537484" algn="l" defTabSz="2149937" rtl="0" eaLnBrk="1" latinLnBrk="0" hangingPunct="1">
        <a:spcBef>
          <a:spcPct val="20000"/>
        </a:spcBef>
        <a:buFont typeface="Arial" pitchFamily="34" charset="0"/>
        <a:buChar char="–"/>
        <a:defRPr sz="4700" kern="1200">
          <a:solidFill>
            <a:schemeClr val="tx1"/>
          </a:solidFill>
          <a:latin typeface="Arial" pitchFamily="34" charset="0"/>
          <a:ea typeface="+mn-ea"/>
          <a:cs typeface="Arial" pitchFamily="34" charset="0"/>
        </a:defRPr>
      </a:lvl4pPr>
      <a:lvl5pPr marL="4837359" indent="-537484" algn="l" defTabSz="2149937" rtl="0" eaLnBrk="1" latinLnBrk="0" hangingPunct="1">
        <a:spcBef>
          <a:spcPct val="20000"/>
        </a:spcBef>
        <a:buFont typeface="Arial" pitchFamily="34" charset="0"/>
        <a:buChar char="»"/>
        <a:defRPr sz="4700" kern="1200">
          <a:solidFill>
            <a:schemeClr val="tx1"/>
          </a:solidFill>
          <a:latin typeface="Arial" pitchFamily="34" charset="0"/>
          <a:ea typeface="+mn-ea"/>
          <a:cs typeface="Arial" pitchFamily="34" charset="0"/>
        </a:defRPr>
      </a:lvl5pPr>
      <a:lvl6pPr marL="5912328" indent="-537484" algn="l" defTabSz="2149937" rtl="0" eaLnBrk="1" latinLnBrk="0" hangingPunct="1">
        <a:spcBef>
          <a:spcPct val="20000"/>
        </a:spcBef>
        <a:buFont typeface="Arial" pitchFamily="34" charset="0"/>
        <a:buChar char="•"/>
        <a:defRPr sz="4700" kern="1200">
          <a:solidFill>
            <a:schemeClr val="tx1"/>
          </a:solidFill>
          <a:latin typeface="+mn-lt"/>
          <a:ea typeface="+mn-ea"/>
          <a:cs typeface="+mn-cs"/>
        </a:defRPr>
      </a:lvl6pPr>
      <a:lvl7pPr marL="6987296" indent="-537484" algn="l" defTabSz="2149937" rtl="0" eaLnBrk="1" latinLnBrk="0" hangingPunct="1">
        <a:spcBef>
          <a:spcPct val="20000"/>
        </a:spcBef>
        <a:buFont typeface="Arial" pitchFamily="34" charset="0"/>
        <a:buChar char="•"/>
        <a:defRPr sz="4700" kern="1200">
          <a:solidFill>
            <a:schemeClr val="tx1"/>
          </a:solidFill>
          <a:latin typeface="+mn-lt"/>
          <a:ea typeface="+mn-ea"/>
          <a:cs typeface="+mn-cs"/>
        </a:defRPr>
      </a:lvl7pPr>
      <a:lvl8pPr marL="8062265" indent="-537484" algn="l" defTabSz="2149937" rtl="0" eaLnBrk="1" latinLnBrk="0" hangingPunct="1">
        <a:spcBef>
          <a:spcPct val="20000"/>
        </a:spcBef>
        <a:buFont typeface="Arial" pitchFamily="34" charset="0"/>
        <a:buChar char="•"/>
        <a:defRPr sz="4700" kern="1200">
          <a:solidFill>
            <a:schemeClr val="tx1"/>
          </a:solidFill>
          <a:latin typeface="+mn-lt"/>
          <a:ea typeface="+mn-ea"/>
          <a:cs typeface="+mn-cs"/>
        </a:defRPr>
      </a:lvl8pPr>
      <a:lvl9pPr marL="9137233" indent="-537484" algn="l" defTabSz="2149937" rtl="0" eaLnBrk="1" latinLnBrk="0" hangingPunct="1">
        <a:spcBef>
          <a:spcPct val="20000"/>
        </a:spcBef>
        <a:buFont typeface="Arial" pitchFamily="34" charset="0"/>
        <a:buChar char="•"/>
        <a:defRPr sz="4700" kern="1200">
          <a:solidFill>
            <a:schemeClr val="tx1"/>
          </a:solidFill>
          <a:latin typeface="+mn-lt"/>
          <a:ea typeface="+mn-ea"/>
          <a:cs typeface="+mn-cs"/>
        </a:defRPr>
      </a:lvl9pPr>
    </p:bodyStyle>
    <p:otherStyle>
      <a:defPPr>
        <a:defRPr lang="en-US"/>
      </a:defPPr>
      <a:lvl1pPr marL="0" algn="l" defTabSz="2149937" rtl="0" eaLnBrk="1" latinLnBrk="0" hangingPunct="1">
        <a:defRPr sz="4200" kern="1200">
          <a:solidFill>
            <a:schemeClr val="tx1"/>
          </a:solidFill>
          <a:latin typeface="+mn-lt"/>
          <a:ea typeface="+mn-ea"/>
          <a:cs typeface="+mn-cs"/>
        </a:defRPr>
      </a:lvl1pPr>
      <a:lvl2pPr marL="1074969" algn="l" defTabSz="2149937" rtl="0" eaLnBrk="1" latinLnBrk="0" hangingPunct="1">
        <a:defRPr sz="4200" kern="1200">
          <a:solidFill>
            <a:schemeClr val="tx1"/>
          </a:solidFill>
          <a:latin typeface="+mn-lt"/>
          <a:ea typeface="+mn-ea"/>
          <a:cs typeface="+mn-cs"/>
        </a:defRPr>
      </a:lvl2pPr>
      <a:lvl3pPr marL="2149937" algn="l" defTabSz="2149937" rtl="0" eaLnBrk="1" latinLnBrk="0" hangingPunct="1">
        <a:defRPr sz="4200" kern="1200">
          <a:solidFill>
            <a:schemeClr val="tx1"/>
          </a:solidFill>
          <a:latin typeface="+mn-lt"/>
          <a:ea typeface="+mn-ea"/>
          <a:cs typeface="+mn-cs"/>
        </a:defRPr>
      </a:lvl3pPr>
      <a:lvl4pPr marL="3224906" algn="l" defTabSz="2149937" rtl="0" eaLnBrk="1" latinLnBrk="0" hangingPunct="1">
        <a:defRPr sz="4200" kern="1200">
          <a:solidFill>
            <a:schemeClr val="tx1"/>
          </a:solidFill>
          <a:latin typeface="+mn-lt"/>
          <a:ea typeface="+mn-ea"/>
          <a:cs typeface="+mn-cs"/>
        </a:defRPr>
      </a:lvl4pPr>
      <a:lvl5pPr marL="4299875" algn="l" defTabSz="2149937" rtl="0" eaLnBrk="1" latinLnBrk="0" hangingPunct="1">
        <a:defRPr sz="4200" kern="1200">
          <a:solidFill>
            <a:schemeClr val="tx1"/>
          </a:solidFill>
          <a:latin typeface="+mn-lt"/>
          <a:ea typeface="+mn-ea"/>
          <a:cs typeface="+mn-cs"/>
        </a:defRPr>
      </a:lvl5pPr>
      <a:lvl6pPr marL="5374843" algn="l" defTabSz="2149937" rtl="0" eaLnBrk="1" latinLnBrk="0" hangingPunct="1">
        <a:defRPr sz="4200" kern="1200">
          <a:solidFill>
            <a:schemeClr val="tx1"/>
          </a:solidFill>
          <a:latin typeface="+mn-lt"/>
          <a:ea typeface="+mn-ea"/>
          <a:cs typeface="+mn-cs"/>
        </a:defRPr>
      </a:lvl6pPr>
      <a:lvl7pPr marL="6449812" algn="l" defTabSz="2149937" rtl="0" eaLnBrk="1" latinLnBrk="0" hangingPunct="1">
        <a:defRPr sz="4200" kern="1200">
          <a:solidFill>
            <a:schemeClr val="tx1"/>
          </a:solidFill>
          <a:latin typeface="+mn-lt"/>
          <a:ea typeface="+mn-ea"/>
          <a:cs typeface="+mn-cs"/>
        </a:defRPr>
      </a:lvl7pPr>
      <a:lvl8pPr marL="7524780" algn="l" defTabSz="2149937" rtl="0" eaLnBrk="1" latinLnBrk="0" hangingPunct="1">
        <a:defRPr sz="4200" kern="1200">
          <a:solidFill>
            <a:schemeClr val="tx1"/>
          </a:solidFill>
          <a:latin typeface="+mn-lt"/>
          <a:ea typeface="+mn-ea"/>
          <a:cs typeface="+mn-cs"/>
        </a:defRPr>
      </a:lvl8pPr>
      <a:lvl9pPr marL="8599749" algn="l" defTabSz="2149937" rtl="0" eaLnBrk="1" latinLnBrk="0" hangingPunct="1">
        <a:defRPr sz="4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hyperlink" Target="https://picanet.org.uk/annual-reporting-and-publications/" TargetMode="External"/><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emf"/><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6.emf"/><Relationship Id="rId11" Type="http://schemas.openxmlformats.org/officeDocument/2006/relationships/image" Target="../media/image11.jpeg"/><Relationship Id="rId5" Type="http://schemas.openxmlformats.org/officeDocument/2006/relationships/image" Target="../media/image5.png"/><Relationship Id="rId15" Type="http://schemas.openxmlformats.org/officeDocument/2006/relationships/image" Target="../media/image14.jpg"/><Relationship Id="rId10" Type="http://schemas.openxmlformats.org/officeDocument/2006/relationships/image" Target="../media/image10.png"/><Relationship Id="rId4" Type="http://schemas.openxmlformats.org/officeDocument/2006/relationships/image" Target="../media/image4.emf"/><Relationship Id="rId9" Type="http://schemas.openxmlformats.org/officeDocument/2006/relationships/image" Target="../media/image9.png"/><Relationship Id="rId1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19447" y="701447"/>
            <a:ext cx="17911684" cy="2700658"/>
          </a:xfrm>
        </p:spPr>
        <p:txBody>
          <a:bodyPr>
            <a:normAutofit/>
          </a:bodyPr>
          <a:lstStyle/>
          <a:p>
            <a:r>
              <a:rPr lang="en-GB" sz="7200" dirty="0"/>
              <a:t>MUSCLE MASS CHANGES IN </a:t>
            </a:r>
            <a:br>
              <a:rPr lang="en-GB" sz="7200" dirty="0"/>
            </a:br>
            <a:r>
              <a:rPr lang="en-GB" sz="7200" dirty="0"/>
              <a:t>CRITICALLY ILL CHILDREN</a:t>
            </a:r>
          </a:p>
        </p:txBody>
      </p:sp>
      <p:pic>
        <p:nvPicPr>
          <p:cNvPr id="35" name="Picture Placeholder 37" descr="This is a decorative image of the National Institute for Health and Care Research, which funded this internship">
            <a:extLst>
              <a:ext uri="{FF2B5EF4-FFF2-40B4-BE49-F238E27FC236}">
                <a16:creationId xmlns:a16="http://schemas.microsoft.com/office/drawing/2014/main" id="{B4C27537-2710-BB19-6B72-A1FC0FD79ED3}"/>
              </a:ext>
            </a:extLst>
          </p:cNvPr>
          <p:cNvPicPr>
            <a:picLocks noChangeAspect="1"/>
          </p:cNvPicPr>
          <p:nvPr/>
        </p:nvPicPr>
        <p:blipFill>
          <a:blip r:embed="rId3">
            <a:extLst>
              <a:ext uri="{28A0092B-C50C-407E-A947-70E740481C1C}">
                <a14:useLocalDpi xmlns:a14="http://schemas.microsoft.com/office/drawing/2010/main" val="0"/>
              </a:ext>
            </a:extLst>
          </a:blip>
          <a:srcRect l="956" r="-290" b="-4397"/>
          <a:stretch/>
        </p:blipFill>
        <p:spPr>
          <a:xfrm>
            <a:off x="1693977" y="1323399"/>
            <a:ext cx="8240266" cy="3553061"/>
          </a:xfrm>
          <a:prstGeom prst="rect">
            <a:avLst/>
          </a:prstGeom>
        </p:spPr>
      </p:pic>
      <p:sp>
        <p:nvSpPr>
          <p:cNvPr id="12" name="Text Placeholder 11"/>
          <p:cNvSpPr>
            <a:spLocks noGrp="1"/>
          </p:cNvSpPr>
          <p:nvPr>
            <p:ph type="body" sz="quarter" idx="70"/>
          </p:nvPr>
        </p:nvSpPr>
        <p:spPr>
          <a:xfrm>
            <a:off x="11053840" y="3262956"/>
            <a:ext cx="14328775" cy="2862744"/>
          </a:xfrm>
        </p:spPr>
        <p:txBody>
          <a:bodyPr/>
          <a:lstStyle/>
          <a:p>
            <a:r>
              <a:rPr lang="en-GB" sz="3200" dirty="0"/>
              <a:t>Lewis Stacey</a:t>
            </a:r>
            <a:r>
              <a:rPr lang="en-GB" sz="3200" baseline="30000" dirty="0"/>
              <a:t>1</a:t>
            </a:r>
            <a:r>
              <a:rPr lang="en-GB" sz="3200" dirty="0"/>
              <a:t>, Frederic V. Valla MD, PhD</a:t>
            </a:r>
            <a:r>
              <a:rPr lang="en-GB" sz="3200" baseline="30000" dirty="0"/>
              <a:t>2</a:t>
            </a:r>
            <a:r>
              <a:rPr lang="en-GB" sz="3200" dirty="0"/>
              <a:t>, Chao Huang PhD</a:t>
            </a:r>
            <a:r>
              <a:rPr lang="en-GB" sz="3200" baseline="30000" dirty="0"/>
              <a:t>3</a:t>
            </a:r>
            <a:r>
              <a:rPr lang="en-GB" sz="3200" dirty="0"/>
              <a:t>, Paul Comfort BSc PhD</a:t>
            </a:r>
            <a:r>
              <a:rPr lang="en-GB" sz="3200" baseline="30000" dirty="0"/>
              <a:t>4</a:t>
            </a:r>
            <a:r>
              <a:rPr lang="en-GB" sz="3200" dirty="0"/>
              <a:t>, Corrine </a:t>
            </a:r>
            <a:r>
              <a:rPr lang="en-GB" sz="3200" dirty="0" err="1"/>
              <a:t>Jotterand</a:t>
            </a:r>
            <a:r>
              <a:rPr lang="en-GB" sz="3200" dirty="0"/>
              <a:t>-Chaparro RD PhD</a:t>
            </a:r>
            <a:r>
              <a:rPr lang="en-GB" sz="3200" baseline="30000" dirty="0"/>
              <a:t>5</a:t>
            </a:r>
            <a:r>
              <a:rPr lang="en-GB" sz="3200" dirty="0"/>
              <a:t>, Lynne Latten, RD BSc</a:t>
            </a:r>
            <a:r>
              <a:rPr lang="en-GB" sz="3200" baseline="30000" dirty="0"/>
              <a:t>6</a:t>
            </a:r>
            <a:r>
              <a:rPr lang="en-GB" sz="3200" dirty="0"/>
              <a:t>, </a:t>
            </a:r>
            <a:r>
              <a:rPr lang="en-GB" sz="3200" dirty="0" err="1"/>
              <a:t>Lyvonne</a:t>
            </a:r>
            <a:r>
              <a:rPr lang="en-GB" sz="3200" dirty="0"/>
              <a:t> N. </a:t>
            </a:r>
            <a:r>
              <a:rPr lang="en-GB" sz="3200" dirty="0" err="1"/>
              <a:t>Tume</a:t>
            </a:r>
            <a:r>
              <a:rPr lang="en-GB" sz="3200" dirty="0"/>
              <a:t> RN, PhD</a:t>
            </a:r>
            <a:r>
              <a:rPr lang="en-GB" sz="3200" baseline="30000" dirty="0"/>
              <a:t>1,7</a:t>
            </a:r>
          </a:p>
          <a:p>
            <a:endParaRPr lang="en-GB" baseline="30000" dirty="0"/>
          </a:p>
          <a:p>
            <a:r>
              <a:rPr lang="en-GB" sz="1400" b="0" baseline="30000" dirty="0"/>
              <a:t>1</a:t>
            </a:r>
            <a:r>
              <a:rPr lang="en-GB" sz="1400" b="0" dirty="0"/>
              <a:t>Faculty of Health, Special Care &amp; Medicine, Edge Hill University, Ormskirk, UK; </a:t>
            </a:r>
            <a:r>
              <a:rPr lang="en-GB" sz="1400" b="0" baseline="30000" dirty="0"/>
              <a:t>2</a:t>
            </a:r>
            <a:r>
              <a:rPr lang="en-GB" sz="1400" b="0" dirty="0"/>
              <a:t>Pediatric Intensive Care, Hospices Civils de Lyon, Lyon, France; </a:t>
            </a:r>
            <a:r>
              <a:rPr lang="en-GB" sz="1400" b="0" baseline="30000" dirty="0"/>
              <a:t>3</a:t>
            </a:r>
            <a:r>
              <a:rPr lang="en-GB" sz="1400" b="0" dirty="0"/>
              <a:t>Institute for Clinical and Applied Health Research and Hull York Medical School, University of Hull, Hull, UK; </a:t>
            </a:r>
            <a:r>
              <a:rPr lang="en-GB" sz="1400" b="0" baseline="30000" dirty="0"/>
              <a:t>4</a:t>
            </a:r>
            <a:r>
              <a:rPr lang="en-GB" sz="1400" b="0" dirty="0"/>
              <a:t>Directorate of Psychology and Sport, University of Salford, Salford, Greater Manchester, </a:t>
            </a:r>
            <a:r>
              <a:rPr lang="en-GB" sz="1400" b="0" dirty="0" err="1"/>
              <a:t>Uk</a:t>
            </a:r>
            <a:r>
              <a:rPr lang="en-GB" sz="1400" b="0" dirty="0"/>
              <a:t>; </a:t>
            </a:r>
            <a:r>
              <a:rPr lang="en-GB" sz="1400" b="0" baseline="30000" dirty="0"/>
              <a:t>5</a:t>
            </a:r>
            <a:r>
              <a:rPr lang="en-GB" sz="1400" b="0" dirty="0"/>
              <a:t>Department of Nutrition and Dietetics, Geneva School of Health Sciences, HES-SO University of Applied Sciences and Arts Western Switzerland, Geneva, Switzerland; </a:t>
            </a:r>
            <a:r>
              <a:rPr lang="en-GB" sz="1400" b="0" baseline="30000" dirty="0"/>
              <a:t>6</a:t>
            </a:r>
            <a:r>
              <a:rPr lang="en-GB" sz="1400" b="0" dirty="0"/>
              <a:t>Alder Hey Children's NHS Foundation Trust, Liverpool, UK; </a:t>
            </a:r>
            <a:r>
              <a:rPr lang="en-GB" sz="1400" b="0" baseline="30000" dirty="0"/>
              <a:t>7</a:t>
            </a:r>
            <a:r>
              <a:rPr lang="en-GB" sz="1400" b="0" dirty="0"/>
              <a:t>Pediatric Intensive Care Unit, Alder Hey Children's NHS Foundation Trust, Liverpool, UK</a:t>
            </a:r>
          </a:p>
          <a:p>
            <a:endParaRPr lang="en-GB" sz="1400" dirty="0"/>
          </a:p>
          <a:p>
            <a:endParaRPr lang="en-GB" sz="1100" dirty="0"/>
          </a:p>
        </p:txBody>
      </p:sp>
      <p:pic>
        <p:nvPicPr>
          <p:cNvPr id="64" name="Picture 5">
            <a:extLs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482850" y="6243082"/>
            <a:ext cx="18336468" cy="8850781"/>
          </a:xfrm>
          <a:prstGeom prst="rect">
            <a:avLst/>
          </a:prstGeom>
          <a:noFill/>
          <a:ln>
            <a:noFill/>
          </a:ln>
          <a:effectLst/>
        </p:spPr>
      </p:pic>
      <p:sp>
        <p:nvSpPr>
          <p:cNvPr id="13" name="Text Placeholder 12"/>
          <p:cNvSpPr>
            <a:spLocks noGrp="1"/>
          </p:cNvSpPr>
          <p:nvPr>
            <p:ph type="body" sz="quarter" idx="71"/>
          </p:nvPr>
        </p:nvSpPr>
        <p:spPr>
          <a:xfrm>
            <a:off x="1791904" y="6496131"/>
            <a:ext cx="17362312" cy="8761317"/>
          </a:xfrm>
        </p:spPr>
        <p:txBody>
          <a:bodyPr>
            <a:normAutofit/>
          </a:bodyPr>
          <a:lstStyle/>
          <a:p>
            <a:r>
              <a:rPr lang="en-GB" sz="5400" b="1" dirty="0"/>
              <a:t>Introduction:</a:t>
            </a:r>
          </a:p>
          <a:p>
            <a:r>
              <a:rPr lang="en-GB" sz="4800" dirty="0"/>
              <a:t>Mortality in pediatric intensive care (PICU) is very low in developed countries (1), However children who survive their PICU stay risk developing post intensive care syndrome-p(PICS-p), which can lead to physical morbidities (2). Ultrasound is a tool that has been used to assess skeletal muscle size (3),. A technique validated by Valla et al in children has been shown to reliably detect whether muscular atrophy occurs in the quadriceps femoris muscle (4). As studies are increasingly reporting this, our aim was to systematically review the literature relating to muscular atrophy in critically ill children.</a:t>
            </a:r>
          </a:p>
        </p:txBody>
      </p:sp>
      <p:pic>
        <p:nvPicPr>
          <p:cNvPr id="101" name="Picture 100" descr="This is an image of a nenonate within the ICU, patient’s face is blacked-out for anonymity.">
            <a:extLst>
              <a:ext uri="{FF2B5EF4-FFF2-40B4-BE49-F238E27FC236}">
                <a16:creationId xmlns:a16="http://schemas.microsoft.com/office/drawing/2014/main" id="{974044BE-C262-EE6A-11B5-9F53C990738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22053906" y="9158215"/>
            <a:ext cx="4456852" cy="7414444"/>
          </a:xfrm>
          <a:prstGeom prst="rect">
            <a:avLst/>
          </a:prstGeom>
        </p:spPr>
      </p:pic>
      <p:pic>
        <p:nvPicPr>
          <p:cNvPr id="65" name="Picture 2">
            <a:extLs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482850" y="28175229"/>
            <a:ext cx="9148638" cy="10020105"/>
          </a:xfrm>
          <a:prstGeom prst="rect">
            <a:avLst/>
          </a:prstGeom>
          <a:noFill/>
          <a:ln w="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8" name="Picture Placeholder 87" descr="This is an image of an ultrasound machine.">
            <a:extLst>
              <a:ext uri="{FF2B5EF4-FFF2-40B4-BE49-F238E27FC236}">
                <a16:creationId xmlns:a16="http://schemas.microsoft.com/office/drawing/2014/main" id="{0F5B6535-92DB-C082-CE57-384AAE1C2716}"/>
              </a:ext>
            </a:extLst>
          </p:cNvPr>
          <p:cNvPicPr>
            <a:picLocks noGrp="1" noChangeAspect="1"/>
          </p:cNvPicPr>
          <p:nvPr>
            <p:ph type="pic" sz="quarter" idx="53"/>
          </p:nvPr>
        </p:nvPicPr>
        <p:blipFill>
          <a:blip r:embed="rId7">
            <a:extLst>
              <a:ext uri="{28A0092B-C50C-407E-A947-70E740481C1C}">
                <a14:useLocalDpi xmlns:a14="http://schemas.microsoft.com/office/drawing/2010/main" val="0"/>
              </a:ext>
            </a:extLst>
          </a:blip>
          <a:srcRect t="3569" b="192"/>
          <a:stretch/>
        </p:blipFill>
        <p:spPr>
          <a:xfrm>
            <a:off x="1733753" y="15227122"/>
            <a:ext cx="5197464" cy="7813767"/>
          </a:xfrm>
        </p:spPr>
      </p:pic>
      <p:sp>
        <p:nvSpPr>
          <p:cNvPr id="18" name="Text Placeholder 17"/>
          <p:cNvSpPr>
            <a:spLocks noGrp="1"/>
          </p:cNvSpPr>
          <p:nvPr>
            <p:ph type="body" sz="quarter" idx="76"/>
          </p:nvPr>
        </p:nvSpPr>
        <p:spPr>
          <a:xfrm>
            <a:off x="1858748" y="28286714"/>
            <a:ext cx="8387317" cy="1008112"/>
          </a:xfrm>
        </p:spPr>
        <p:txBody>
          <a:bodyPr>
            <a:normAutofit/>
          </a:bodyPr>
          <a:lstStyle/>
          <a:p>
            <a:r>
              <a:rPr lang="en-GB" sz="5400" dirty="0"/>
              <a:t>Methods</a:t>
            </a:r>
          </a:p>
        </p:txBody>
      </p:sp>
      <p:sp>
        <p:nvSpPr>
          <p:cNvPr id="19" name="Text Placeholder 18"/>
          <p:cNvSpPr>
            <a:spLocks noGrp="1"/>
          </p:cNvSpPr>
          <p:nvPr>
            <p:ph type="body" sz="quarter" idx="77"/>
          </p:nvPr>
        </p:nvSpPr>
        <p:spPr>
          <a:xfrm>
            <a:off x="1791904" y="29406310"/>
            <a:ext cx="8361312" cy="8666674"/>
          </a:xfrm>
        </p:spPr>
        <p:txBody>
          <a:bodyPr>
            <a:normAutofit lnSpcReduction="10000"/>
          </a:bodyPr>
          <a:lstStyle/>
          <a:p>
            <a:r>
              <a:rPr lang="en-GB" sz="4400" dirty="0"/>
              <a:t>We undertook a systematic review and meta-analysis following the Joanna Briggs Institute (JBI) and PRISM28/PRISMA-S29 guidelines. We searched, studies from 2010 till July 2024. We included studies that include full term neonates up to 18 years old admitted to PICU for </a:t>
            </a:r>
            <a:r>
              <a:rPr lang="en-GB" sz="4400" dirty="0">
                <a:effectLst/>
                <a:latin typeface="Aptos" panose="020B0004020202020204" pitchFamily="34" charset="0"/>
                <a:ea typeface="Aptos" panose="020B0004020202020204" pitchFamily="34" charset="0"/>
                <a:cs typeface="Times New Roman" panose="02020603050405020304" pitchFamily="18" charset="0"/>
              </a:rPr>
              <a:t>≥</a:t>
            </a:r>
            <a:r>
              <a:rPr lang="en-GB" sz="4400" dirty="0"/>
              <a:t>48 hours. Studies were then extracted into a modified JBI tool and undertook a meta-analysis where possible.</a:t>
            </a:r>
          </a:p>
        </p:txBody>
      </p:sp>
      <p:pic>
        <p:nvPicPr>
          <p:cNvPr id="99" name="Picture 98" descr="Two images are present. One is a close-up of a monitor with a heart rate monitor. The second is a side image of a child in the ICU, with several tubing around the patient, making their identity anonymous.">
            <a:extLst>
              <a:ext uri="{FF2B5EF4-FFF2-40B4-BE49-F238E27FC236}">
                <a16:creationId xmlns:a16="http://schemas.microsoft.com/office/drawing/2014/main" id="{4DEEC0B2-957F-B708-FF23-0FCC9306177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819317" y="6252691"/>
            <a:ext cx="9155111" cy="4278363"/>
          </a:xfrm>
          <a:prstGeom prst="rect">
            <a:avLst/>
          </a:prstGeom>
        </p:spPr>
      </p:pic>
      <p:pic>
        <p:nvPicPr>
          <p:cNvPr id="96" name="Picture Placeholder 95" descr="This is an image of a person getting ultrasound on their stomach">
            <a:extLst>
              <a:ext uri="{FF2B5EF4-FFF2-40B4-BE49-F238E27FC236}">
                <a16:creationId xmlns:a16="http://schemas.microsoft.com/office/drawing/2014/main" id="{E99DCB60-FF84-4FCC-01F6-87C573DFFE52}"/>
              </a:ext>
            </a:extLst>
          </p:cNvPr>
          <p:cNvPicPr>
            <a:picLocks noGrp="1" noChangeAspect="1"/>
          </p:cNvPicPr>
          <p:nvPr>
            <p:ph type="pic" sz="quarter" idx="68"/>
          </p:nvPr>
        </p:nvPicPr>
        <p:blipFill>
          <a:blip r:embed="rId9">
            <a:extLst>
              <a:ext uri="{28A0092B-C50C-407E-A947-70E740481C1C}">
                <a14:useLocalDpi xmlns:a14="http://schemas.microsoft.com/office/drawing/2010/main" val="0"/>
              </a:ext>
            </a:extLst>
          </a:blip>
          <a:srcRect t="5758" b="5758"/>
          <a:stretch>
            <a:fillRect/>
          </a:stretch>
        </p:blipFill>
        <p:spPr>
          <a:xfrm>
            <a:off x="5024018" y="23040889"/>
            <a:ext cx="5577486" cy="5001526"/>
          </a:xfrm>
        </p:spPr>
      </p:pic>
      <p:sp>
        <p:nvSpPr>
          <p:cNvPr id="16" name="Text Placeholder 15"/>
          <p:cNvSpPr>
            <a:spLocks noGrp="1"/>
          </p:cNvSpPr>
          <p:nvPr>
            <p:ph type="body" sz="quarter" idx="74"/>
          </p:nvPr>
        </p:nvSpPr>
        <p:spPr>
          <a:xfrm>
            <a:off x="10791319" y="15293075"/>
            <a:ext cx="8387317" cy="1008112"/>
          </a:xfrm>
        </p:spPr>
        <p:txBody>
          <a:bodyPr>
            <a:normAutofit/>
          </a:bodyPr>
          <a:lstStyle/>
          <a:p>
            <a:r>
              <a:rPr lang="en-GB" sz="5400" dirty="0"/>
              <a:t>Results</a:t>
            </a:r>
          </a:p>
        </p:txBody>
      </p:sp>
      <p:sp>
        <p:nvSpPr>
          <p:cNvPr id="17" name="Text Placeholder 16"/>
          <p:cNvSpPr>
            <a:spLocks noGrp="1"/>
          </p:cNvSpPr>
          <p:nvPr>
            <p:ph type="body" sz="quarter" idx="75"/>
          </p:nvPr>
        </p:nvSpPr>
        <p:spPr>
          <a:xfrm>
            <a:off x="10804321" y="16301187"/>
            <a:ext cx="8703965" cy="19079365"/>
          </a:xfrm>
        </p:spPr>
        <p:txBody>
          <a:bodyPr>
            <a:normAutofit/>
          </a:bodyPr>
          <a:lstStyle/>
          <a:p>
            <a:r>
              <a:rPr lang="en-GB" sz="4400" dirty="0"/>
              <a:t>One hundred and thirty-five studies were identified, and eight studies were included in the review, see Figure 1. 411 children were included in these studies, 39.9% female, median age of 37.2 (range, 6-110.4) months and median weight of 14.8 (range, 4.42 – 21.4) kg.</a:t>
            </a:r>
          </a:p>
          <a:p>
            <a:endParaRPr lang="en-GB" sz="4400" dirty="0"/>
          </a:p>
          <a:p>
            <a:endParaRPr lang="en-GB" sz="4400" dirty="0"/>
          </a:p>
          <a:p>
            <a:endParaRPr lang="en-GB" sz="4400" dirty="0"/>
          </a:p>
          <a:p>
            <a:endParaRPr lang="en-GB" sz="4400" dirty="0"/>
          </a:p>
          <a:p>
            <a:endParaRPr lang="en-GB" sz="4400" dirty="0"/>
          </a:p>
          <a:p>
            <a:endParaRPr lang="en-GB" sz="4400" dirty="0"/>
          </a:p>
          <a:p>
            <a:endParaRPr lang="en-GB" sz="4400" dirty="0"/>
          </a:p>
          <a:p>
            <a:endParaRPr lang="en-GB" sz="4400" dirty="0"/>
          </a:p>
          <a:p>
            <a:endParaRPr lang="en-GB" sz="4400" dirty="0"/>
          </a:p>
          <a:p>
            <a:r>
              <a:rPr lang="en-GB" sz="4400" dirty="0"/>
              <a:t>Pooled results showed a mean muscle mass loss of 8.9% (95% CI, 6.4 – 11.4), see Figure 2</a:t>
            </a:r>
          </a:p>
          <a:p>
            <a:endParaRPr lang="en-GB" sz="4400" dirty="0"/>
          </a:p>
        </p:txBody>
      </p:sp>
      <p:pic>
        <p:nvPicPr>
          <p:cNvPr id="83" name="Picture Placeholder 37" descr="This is a PRISMA diagram detailing the results of the systematic search. From this 135 studies were identified from databases which was then screened, in which 13 full-text papers were sought for retrieval, with only 8 papers meeting suitable elibility.">
            <a:extLst>
              <a:ext uri="{FF2B5EF4-FFF2-40B4-BE49-F238E27FC236}">
                <a16:creationId xmlns:a16="http://schemas.microsoft.com/office/drawing/2014/main" id="{4AF50F09-B831-0B46-39D8-E3B4B80959C5}"/>
              </a:ext>
            </a:extLst>
          </p:cNvPr>
          <p:cNvPicPr>
            <a:picLocks noChangeAspect="1"/>
          </p:cNvPicPr>
          <p:nvPr/>
        </p:nvPicPr>
        <p:blipFill>
          <a:blip r:embed="rId10">
            <a:extLst>
              <a:ext uri="{28A0092B-C50C-407E-A947-70E740481C1C}">
                <a14:useLocalDpi xmlns:a14="http://schemas.microsoft.com/office/drawing/2010/main" val="0"/>
              </a:ext>
            </a:extLst>
          </a:blip>
          <a:srcRect t="6585" r="21859" b="1632"/>
          <a:stretch/>
        </p:blipFill>
        <p:spPr>
          <a:xfrm>
            <a:off x="10763402" y="22537141"/>
            <a:ext cx="8484402" cy="6137500"/>
          </a:xfrm>
          <a:prstGeom prst="rect">
            <a:avLst/>
          </a:prstGeom>
        </p:spPr>
      </p:pic>
      <p:sp>
        <p:nvSpPr>
          <p:cNvPr id="84" name="Text Placeholder 22">
            <a:extLst>
              <a:ext uri="{FF2B5EF4-FFF2-40B4-BE49-F238E27FC236}">
                <a16:creationId xmlns:a16="http://schemas.microsoft.com/office/drawing/2014/main" id="{53DDFEDF-FC5F-64DD-3BFD-239B54F474CB}"/>
              </a:ext>
            </a:extLst>
          </p:cNvPr>
          <p:cNvSpPr txBox="1">
            <a:spLocks/>
          </p:cNvSpPr>
          <p:nvPr/>
        </p:nvSpPr>
        <p:spPr>
          <a:xfrm>
            <a:off x="10882348" y="28790770"/>
            <a:ext cx="8419532" cy="742680"/>
          </a:xfrm>
          <a:prstGeom prst="rect">
            <a:avLst/>
          </a:prstGeom>
        </p:spPr>
        <p:txBody>
          <a:bodyPr/>
          <a:lstStyle>
            <a:lvl1pPr marL="0" indent="0" algn="l" defTabSz="2149937" rtl="0" eaLnBrk="1" latinLnBrk="0" hangingPunct="1">
              <a:spcBef>
                <a:spcPct val="20000"/>
              </a:spcBef>
              <a:buFont typeface="Arial" pitchFamily="34" charset="0"/>
              <a:buNone/>
              <a:defRPr sz="1300" b="0" i="1" kern="1200">
                <a:solidFill>
                  <a:schemeClr val="tx1"/>
                </a:solidFill>
                <a:latin typeface="Arial" pitchFamily="34" charset="0"/>
                <a:ea typeface="+mn-ea"/>
                <a:cs typeface="Arial" pitchFamily="34" charset="0"/>
              </a:defRPr>
            </a:lvl1pPr>
            <a:lvl2pPr marL="1746824" indent="-671855" algn="l" defTabSz="2149937" rtl="0" eaLnBrk="1" latinLnBrk="0" hangingPunct="1">
              <a:spcBef>
                <a:spcPct val="20000"/>
              </a:spcBef>
              <a:buFont typeface="Arial" pitchFamily="34" charset="0"/>
              <a:buChar char="–"/>
              <a:defRPr sz="6600" kern="1200">
                <a:solidFill>
                  <a:schemeClr val="tx1"/>
                </a:solidFill>
                <a:latin typeface="Arial" pitchFamily="34" charset="0"/>
                <a:ea typeface="+mn-ea"/>
                <a:cs typeface="Arial" pitchFamily="34" charset="0"/>
              </a:defRPr>
            </a:lvl2pPr>
            <a:lvl3pPr marL="2687422" indent="-537484" algn="l" defTabSz="2149937" rtl="0" eaLnBrk="1" latinLnBrk="0" hangingPunct="1">
              <a:spcBef>
                <a:spcPct val="20000"/>
              </a:spcBef>
              <a:buFont typeface="Arial" pitchFamily="34" charset="0"/>
              <a:buChar char="•"/>
              <a:defRPr sz="5600" kern="1200">
                <a:solidFill>
                  <a:schemeClr val="tx1"/>
                </a:solidFill>
                <a:latin typeface="Arial" pitchFamily="34" charset="0"/>
                <a:ea typeface="+mn-ea"/>
                <a:cs typeface="Arial" pitchFamily="34" charset="0"/>
              </a:defRPr>
            </a:lvl3pPr>
            <a:lvl4pPr marL="3762390" indent="-537484" algn="l" defTabSz="2149937" rtl="0" eaLnBrk="1" latinLnBrk="0" hangingPunct="1">
              <a:spcBef>
                <a:spcPct val="20000"/>
              </a:spcBef>
              <a:buFont typeface="Arial" pitchFamily="34" charset="0"/>
              <a:buChar char="–"/>
              <a:defRPr sz="4700" kern="1200">
                <a:solidFill>
                  <a:schemeClr val="tx1"/>
                </a:solidFill>
                <a:latin typeface="Arial" pitchFamily="34" charset="0"/>
                <a:ea typeface="+mn-ea"/>
                <a:cs typeface="Arial" pitchFamily="34" charset="0"/>
              </a:defRPr>
            </a:lvl4pPr>
            <a:lvl5pPr marL="4837359" indent="-537484" algn="l" defTabSz="2149937" rtl="0" eaLnBrk="1" latinLnBrk="0" hangingPunct="1">
              <a:spcBef>
                <a:spcPct val="20000"/>
              </a:spcBef>
              <a:buFont typeface="Arial" pitchFamily="34" charset="0"/>
              <a:buChar char="»"/>
              <a:defRPr sz="4700" kern="1200">
                <a:solidFill>
                  <a:schemeClr val="tx1"/>
                </a:solidFill>
                <a:latin typeface="Arial" pitchFamily="34" charset="0"/>
                <a:ea typeface="+mn-ea"/>
                <a:cs typeface="Arial" pitchFamily="34" charset="0"/>
              </a:defRPr>
            </a:lvl5pPr>
            <a:lvl6pPr marL="5912328" indent="-537484" algn="l" defTabSz="2149937" rtl="0" eaLnBrk="1" latinLnBrk="0" hangingPunct="1">
              <a:spcBef>
                <a:spcPct val="20000"/>
              </a:spcBef>
              <a:buFont typeface="Arial" pitchFamily="34" charset="0"/>
              <a:buChar char="•"/>
              <a:defRPr sz="4700" kern="1200">
                <a:solidFill>
                  <a:schemeClr val="tx1"/>
                </a:solidFill>
                <a:latin typeface="+mn-lt"/>
                <a:ea typeface="+mn-ea"/>
                <a:cs typeface="+mn-cs"/>
              </a:defRPr>
            </a:lvl6pPr>
            <a:lvl7pPr marL="6987296" indent="-537484" algn="l" defTabSz="2149937" rtl="0" eaLnBrk="1" latinLnBrk="0" hangingPunct="1">
              <a:spcBef>
                <a:spcPct val="20000"/>
              </a:spcBef>
              <a:buFont typeface="Arial" pitchFamily="34" charset="0"/>
              <a:buChar char="•"/>
              <a:defRPr sz="4700" kern="1200">
                <a:solidFill>
                  <a:schemeClr val="tx1"/>
                </a:solidFill>
                <a:latin typeface="+mn-lt"/>
                <a:ea typeface="+mn-ea"/>
                <a:cs typeface="+mn-cs"/>
              </a:defRPr>
            </a:lvl7pPr>
            <a:lvl8pPr marL="8062265" indent="-537484" algn="l" defTabSz="2149937" rtl="0" eaLnBrk="1" latinLnBrk="0" hangingPunct="1">
              <a:spcBef>
                <a:spcPct val="20000"/>
              </a:spcBef>
              <a:buFont typeface="Arial" pitchFamily="34" charset="0"/>
              <a:buChar char="•"/>
              <a:defRPr sz="4700" kern="1200">
                <a:solidFill>
                  <a:schemeClr val="tx1"/>
                </a:solidFill>
                <a:latin typeface="+mn-lt"/>
                <a:ea typeface="+mn-ea"/>
                <a:cs typeface="+mn-cs"/>
              </a:defRPr>
            </a:lvl8pPr>
            <a:lvl9pPr marL="9137233" indent="-537484" algn="l" defTabSz="2149937" rtl="0" eaLnBrk="1" latinLnBrk="0" hangingPunct="1">
              <a:spcBef>
                <a:spcPct val="20000"/>
              </a:spcBef>
              <a:buFont typeface="Arial" pitchFamily="34" charset="0"/>
              <a:buChar char="•"/>
              <a:defRPr sz="4700" kern="1200">
                <a:solidFill>
                  <a:schemeClr val="tx1"/>
                </a:solidFill>
                <a:latin typeface="+mn-lt"/>
                <a:ea typeface="+mn-ea"/>
                <a:cs typeface="+mn-cs"/>
              </a:defRPr>
            </a:lvl9pPr>
          </a:lstStyle>
          <a:p>
            <a:r>
              <a:rPr lang="en-GB" sz="2000" dirty="0"/>
              <a:t>Figure 1, PRISMA 2020 Diagram reporting for the search.</a:t>
            </a:r>
          </a:p>
        </p:txBody>
      </p:sp>
      <p:pic>
        <p:nvPicPr>
          <p:cNvPr id="85" name="Picture 84" descr="This is a Forest Pot graph detailing the mean muscle mass change for seven out of eight of the studies, showing this change from between baseline to day 5-7. ">
            <a:extLst>
              <a:ext uri="{FF2B5EF4-FFF2-40B4-BE49-F238E27FC236}">
                <a16:creationId xmlns:a16="http://schemas.microsoft.com/office/drawing/2014/main" id="{FEE4EF39-FA54-3C29-33B4-C179B747EEA3}"/>
              </a:ext>
            </a:extLst>
          </p:cNvPr>
          <p:cNvPicPr>
            <a:picLocks noChangeAspect="1"/>
          </p:cNvPicPr>
          <p:nvPr/>
        </p:nvPicPr>
        <p:blipFill rotWithShape="1">
          <a:blip r:embed="rId11">
            <a:extLst>
              <a:ext uri="{28A0092B-C50C-407E-A947-70E740481C1C}">
                <a14:useLocalDpi xmlns:a14="http://schemas.microsoft.com/office/drawing/2010/main" val="0"/>
              </a:ext>
            </a:extLst>
          </a:blip>
          <a:srcRect l="1" t="22733" r="477" b="3688"/>
          <a:stretch/>
        </p:blipFill>
        <p:spPr bwMode="auto">
          <a:xfrm>
            <a:off x="10862572" y="31845422"/>
            <a:ext cx="8609677" cy="5032408"/>
          </a:xfrm>
          <a:prstGeom prst="rect">
            <a:avLst/>
          </a:prstGeom>
          <a:ln>
            <a:noFill/>
          </a:ln>
          <a:extLst>
            <a:ext uri="{53640926-AAD7-44D8-BBD7-CCE9431645EC}">
              <a14:shadowObscured xmlns:a14="http://schemas.microsoft.com/office/drawing/2010/main"/>
            </a:ext>
          </a:extLst>
        </p:spPr>
      </p:pic>
      <p:sp>
        <p:nvSpPr>
          <p:cNvPr id="86" name="Text Placeholder 22">
            <a:extLst>
              <a:ext uri="{FF2B5EF4-FFF2-40B4-BE49-F238E27FC236}">
                <a16:creationId xmlns:a16="http://schemas.microsoft.com/office/drawing/2014/main" id="{7D5F6F4F-8023-6588-515B-02D32197F25B}"/>
              </a:ext>
            </a:extLst>
          </p:cNvPr>
          <p:cNvSpPr txBox="1">
            <a:spLocks/>
          </p:cNvSpPr>
          <p:nvPr/>
        </p:nvSpPr>
        <p:spPr>
          <a:xfrm>
            <a:off x="10717535" y="37098170"/>
            <a:ext cx="8754715" cy="1084379"/>
          </a:xfrm>
          <a:prstGeom prst="rect">
            <a:avLst/>
          </a:prstGeom>
        </p:spPr>
        <p:txBody>
          <a:bodyPr/>
          <a:lstStyle>
            <a:lvl1pPr marL="0" indent="0" algn="l" defTabSz="2149937" rtl="0" eaLnBrk="1" latinLnBrk="0" hangingPunct="1">
              <a:spcBef>
                <a:spcPct val="20000"/>
              </a:spcBef>
              <a:buFont typeface="Arial" pitchFamily="34" charset="0"/>
              <a:buNone/>
              <a:defRPr sz="1300" b="0" i="1" kern="1200">
                <a:solidFill>
                  <a:schemeClr val="tx1"/>
                </a:solidFill>
                <a:latin typeface="Arial" pitchFamily="34" charset="0"/>
                <a:ea typeface="+mn-ea"/>
                <a:cs typeface="Arial" pitchFamily="34" charset="0"/>
              </a:defRPr>
            </a:lvl1pPr>
            <a:lvl2pPr marL="1746824" indent="-671855" algn="l" defTabSz="2149937" rtl="0" eaLnBrk="1" latinLnBrk="0" hangingPunct="1">
              <a:spcBef>
                <a:spcPct val="20000"/>
              </a:spcBef>
              <a:buFont typeface="Arial" pitchFamily="34" charset="0"/>
              <a:buChar char="–"/>
              <a:defRPr sz="6600" kern="1200">
                <a:solidFill>
                  <a:schemeClr val="tx1"/>
                </a:solidFill>
                <a:latin typeface="Arial" pitchFamily="34" charset="0"/>
                <a:ea typeface="+mn-ea"/>
                <a:cs typeface="Arial" pitchFamily="34" charset="0"/>
              </a:defRPr>
            </a:lvl2pPr>
            <a:lvl3pPr marL="2687422" indent="-537484" algn="l" defTabSz="2149937" rtl="0" eaLnBrk="1" latinLnBrk="0" hangingPunct="1">
              <a:spcBef>
                <a:spcPct val="20000"/>
              </a:spcBef>
              <a:buFont typeface="Arial" pitchFamily="34" charset="0"/>
              <a:buChar char="•"/>
              <a:defRPr sz="5600" kern="1200">
                <a:solidFill>
                  <a:schemeClr val="tx1"/>
                </a:solidFill>
                <a:latin typeface="Arial" pitchFamily="34" charset="0"/>
                <a:ea typeface="+mn-ea"/>
                <a:cs typeface="Arial" pitchFamily="34" charset="0"/>
              </a:defRPr>
            </a:lvl3pPr>
            <a:lvl4pPr marL="3762390" indent="-537484" algn="l" defTabSz="2149937" rtl="0" eaLnBrk="1" latinLnBrk="0" hangingPunct="1">
              <a:spcBef>
                <a:spcPct val="20000"/>
              </a:spcBef>
              <a:buFont typeface="Arial" pitchFamily="34" charset="0"/>
              <a:buChar char="–"/>
              <a:defRPr sz="4700" kern="1200">
                <a:solidFill>
                  <a:schemeClr val="tx1"/>
                </a:solidFill>
                <a:latin typeface="Arial" pitchFamily="34" charset="0"/>
                <a:ea typeface="+mn-ea"/>
                <a:cs typeface="Arial" pitchFamily="34" charset="0"/>
              </a:defRPr>
            </a:lvl4pPr>
            <a:lvl5pPr marL="4837359" indent="-537484" algn="l" defTabSz="2149937" rtl="0" eaLnBrk="1" latinLnBrk="0" hangingPunct="1">
              <a:spcBef>
                <a:spcPct val="20000"/>
              </a:spcBef>
              <a:buFont typeface="Arial" pitchFamily="34" charset="0"/>
              <a:buChar char="»"/>
              <a:defRPr sz="4700" kern="1200">
                <a:solidFill>
                  <a:schemeClr val="tx1"/>
                </a:solidFill>
                <a:latin typeface="Arial" pitchFamily="34" charset="0"/>
                <a:ea typeface="+mn-ea"/>
                <a:cs typeface="Arial" pitchFamily="34" charset="0"/>
              </a:defRPr>
            </a:lvl5pPr>
            <a:lvl6pPr marL="5912328" indent="-537484" algn="l" defTabSz="2149937" rtl="0" eaLnBrk="1" latinLnBrk="0" hangingPunct="1">
              <a:spcBef>
                <a:spcPct val="20000"/>
              </a:spcBef>
              <a:buFont typeface="Arial" pitchFamily="34" charset="0"/>
              <a:buChar char="•"/>
              <a:defRPr sz="4700" kern="1200">
                <a:solidFill>
                  <a:schemeClr val="tx1"/>
                </a:solidFill>
                <a:latin typeface="+mn-lt"/>
                <a:ea typeface="+mn-ea"/>
                <a:cs typeface="+mn-cs"/>
              </a:defRPr>
            </a:lvl6pPr>
            <a:lvl7pPr marL="6987296" indent="-537484" algn="l" defTabSz="2149937" rtl="0" eaLnBrk="1" latinLnBrk="0" hangingPunct="1">
              <a:spcBef>
                <a:spcPct val="20000"/>
              </a:spcBef>
              <a:buFont typeface="Arial" pitchFamily="34" charset="0"/>
              <a:buChar char="•"/>
              <a:defRPr sz="4700" kern="1200">
                <a:solidFill>
                  <a:schemeClr val="tx1"/>
                </a:solidFill>
                <a:latin typeface="+mn-lt"/>
                <a:ea typeface="+mn-ea"/>
                <a:cs typeface="+mn-cs"/>
              </a:defRPr>
            </a:lvl7pPr>
            <a:lvl8pPr marL="8062265" indent="-537484" algn="l" defTabSz="2149937" rtl="0" eaLnBrk="1" latinLnBrk="0" hangingPunct="1">
              <a:spcBef>
                <a:spcPct val="20000"/>
              </a:spcBef>
              <a:buFont typeface="Arial" pitchFamily="34" charset="0"/>
              <a:buChar char="•"/>
              <a:defRPr sz="4700" kern="1200">
                <a:solidFill>
                  <a:schemeClr val="tx1"/>
                </a:solidFill>
                <a:latin typeface="+mn-lt"/>
                <a:ea typeface="+mn-ea"/>
                <a:cs typeface="+mn-cs"/>
              </a:defRPr>
            </a:lvl8pPr>
            <a:lvl9pPr marL="9137233" indent="-537484" algn="l" defTabSz="2149937" rtl="0" eaLnBrk="1" latinLnBrk="0" hangingPunct="1">
              <a:spcBef>
                <a:spcPct val="20000"/>
              </a:spcBef>
              <a:buFont typeface="Arial" pitchFamily="34" charset="0"/>
              <a:buChar char="•"/>
              <a:defRPr sz="4700" kern="1200">
                <a:solidFill>
                  <a:schemeClr val="tx1"/>
                </a:solidFill>
                <a:latin typeface="+mn-lt"/>
                <a:ea typeface="+mn-ea"/>
                <a:cs typeface="+mn-cs"/>
              </a:defRPr>
            </a:lvl9pPr>
          </a:lstStyle>
          <a:p>
            <a:r>
              <a:rPr lang="en-GB" sz="2000" dirty="0"/>
              <a:t>Figure 2, Forest plot showing the percentage mean muscle mass change for seven out of eight studies from baseline to day 5-7 that reported median and mean muscle mass change.</a:t>
            </a:r>
          </a:p>
        </p:txBody>
      </p:sp>
      <p:sp>
        <p:nvSpPr>
          <p:cNvPr id="33" name="Line 7">
            <a:extLst>
              <a:ext uri="{C183D7F6-B498-43B3-948B-1728B52AA6E4}">
                <adec:decorative xmlns:adec="http://schemas.microsoft.com/office/drawing/2017/decorative" val="1"/>
              </a:ext>
            </a:extLst>
          </p:cNvPr>
          <p:cNvSpPr>
            <a:spLocks/>
          </p:cNvSpPr>
          <p:nvPr/>
        </p:nvSpPr>
        <p:spPr bwMode="auto">
          <a:xfrm flipV="1">
            <a:off x="19777075" y="6207125"/>
            <a:ext cx="0" cy="31975425"/>
          </a:xfrm>
          <a:prstGeom prst="line">
            <a:avLst/>
          </a:prstGeom>
          <a:noFill/>
          <a:ln w="41" cap="flat">
            <a:solidFill>
              <a:srgbClr val="193E7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8" name="Text Placeholder 19">
            <a:extLst>
              <a:ext uri="{FF2B5EF4-FFF2-40B4-BE49-F238E27FC236}">
                <a16:creationId xmlns:a16="http://schemas.microsoft.com/office/drawing/2014/main" id="{2ADB6140-CD61-88FA-A5AB-E8F2C296E58F}"/>
              </a:ext>
            </a:extLst>
          </p:cNvPr>
          <p:cNvSpPr txBox="1">
            <a:spLocks/>
          </p:cNvSpPr>
          <p:nvPr/>
        </p:nvSpPr>
        <p:spPr>
          <a:xfrm>
            <a:off x="19900901" y="15324254"/>
            <a:ext cx="8387317" cy="1008112"/>
          </a:xfrm>
          <a:prstGeom prst="rect">
            <a:avLst/>
          </a:prstGeom>
        </p:spPr>
        <p:txBody>
          <a:bodyPr>
            <a:normAutofit/>
          </a:bodyPr>
          <a:lstStyle>
            <a:lvl1pPr marL="0" indent="0" algn="l" defTabSz="2149937" rtl="0" eaLnBrk="1" latinLnBrk="0" hangingPunct="1">
              <a:spcBef>
                <a:spcPct val="20000"/>
              </a:spcBef>
              <a:buFont typeface="Arial" pitchFamily="34" charset="0"/>
              <a:buNone/>
              <a:defRPr sz="3500" b="1" kern="1200" baseline="0">
                <a:solidFill>
                  <a:srgbClr val="183E72"/>
                </a:solidFill>
                <a:latin typeface="Arial" pitchFamily="34" charset="0"/>
                <a:ea typeface="+mn-ea"/>
                <a:cs typeface="Arial" pitchFamily="34" charset="0"/>
              </a:defRPr>
            </a:lvl1pPr>
            <a:lvl2pPr marL="1746824" indent="-671855" algn="l" defTabSz="2149937" rtl="0" eaLnBrk="1" latinLnBrk="0" hangingPunct="1">
              <a:spcBef>
                <a:spcPct val="20000"/>
              </a:spcBef>
              <a:buFont typeface="Arial" pitchFamily="34" charset="0"/>
              <a:buChar char="–"/>
              <a:defRPr sz="6600" kern="1200">
                <a:solidFill>
                  <a:schemeClr val="tx1"/>
                </a:solidFill>
                <a:latin typeface="Arial" pitchFamily="34" charset="0"/>
                <a:ea typeface="+mn-ea"/>
                <a:cs typeface="Arial" pitchFamily="34" charset="0"/>
              </a:defRPr>
            </a:lvl2pPr>
            <a:lvl3pPr marL="2687422" indent="-537484" algn="l" defTabSz="2149937" rtl="0" eaLnBrk="1" latinLnBrk="0" hangingPunct="1">
              <a:spcBef>
                <a:spcPct val="20000"/>
              </a:spcBef>
              <a:buFont typeface="Arial" pitchFamily="34" charset="0"/>
              <a:buChar char="•"/>
              <a:defRPr sz="5600" kern="1200">
                <a:solidFill>
                  <a:schemeClr val="tx1"/>
                </a:solidFill>
                <a:latin typeface="Arial" pitchFamily="34" charset="0"/>
                <a:ea typeface="+mn-ea"/>
                <a:cs typeface="Arial" pitchFamily="34" charset="0"/>
              </a:defRPr>
            </a:lvl3pPr>
            <a:lvl4pPr marL="3762390" indent="-537484" algn="l" defTabSz="2149937" rtl="0" eaLnBrk="1" latinLnBrk="0" hangingPunct="1">
              <a:spcBef>
                <a:spcPct val="20000"/>
              </a:spcBef>
              <a:buFont typeface="Arial" pitchFamily="34" charset="0"/>
              <a:buChar char="–"/>
              <a:defRPr sz="4700" kern="1200">
                <a:solidFill>
                  <a:schemeClr val="tx1"/>
                </a:solidFill>
                <a:latin typeface="Arial" pitchFamily="34" charset="0"/>
                <a:ea typeface="+mn-ea"/>
                <a:cs typeface="Arial" pitchFamily="34" charset="0"/>
              </a:defRPr>
            </a:lvl4pPr>
            <a:lvl5pPr marL="4837359" indent="-537484" algn="l" defTabSz="2149937" rtl="0" eaLnBrk="1" latinLnBrk="0" hangingPunct="1">
              <a:spcBef>
                <a:spcPct val="20000"/>
              </a:spcBef>
              <a:buFont typeface="Arial" pitchFamily="34" charset="0"/>
              <a:buChar char="»"/>
              <a:defRPr sz="4700" kern="1200">
                <a:solidFill>
                  <a:schemeClr val="tx1"/>
                </a:solidFill>
                <a:latin typeface="Arial" pitchFamily="34" charset="0"/>
                <a:ea typeface="+mn-ea"/>
                <a:cs typeface="Arial" pitchFamily="34" charset="0"/>
              </a:defRPr>
            </a:lvl5pPr>
            <a:lvl6pPr marL="5912328" indent="-537484" algn="l" defTabSz="2149937" rtl="0" eaLnBrk="1" latinLnBrk="0" hangingPunct="1">
              <a:spcBef>
                <a:spcPct val="20000"/>
              </a:spcBef>
              <a:buFont typeface="Arial" pitchFamily="34" charset="0"/>
              <a:buChar char="•"/>
              <a:defRPr sz="4700" kern="1200">
                <a:solidFill>
                  <a:schemeClr val="tx1"/>
                </a:solidFill>
                <a:latin typeface="+mn-lt"/>
                <a:ea typeface="+mn-ea"/>
                <a:cs typeface="+mn-cs"/>
              </a:defRPr>
            </a:lvl6pPr>
            <a:lvl7pPr marL="6987296" indent="-537484" algn="l" defTabSz="2149937" rtl="0" eaLnBrk="1" latinLnBrk="0" hangingPunct="1">
              <a:spcBef>
                <a:spcPct val="20000"/>
              </a:spcBef>
              <a:buFont typeface="Arial" pitchFamily="34" charset="0"/>
              <a:buChar char="•"/>
              <a:defRPr sz="4700" kern="1200">
                <a:solidFill>
                  <a:schemeClr val="tx1"/>
                </a:solidFill>
                <a:latin typeface="+mn-lt"/>
                <a:ea typeface="+mn-ea"/>
                <a:cs typeface="+mn-cs"/>
              </a:defRPr>
            </a:lvl7pPr>
            <a:lvl8pPr marL="8062265" indent="-537484" algn="l" defTabSz="2149937" rtl="0" eaLnBrk="1" latinLnBrk="0" hangingPunct="1">
              <a:spcBef>
                <a:spcPct val="20000"/>
              </a:spcBef>
              <a:buFont typeface="Arial" pitchFamily="34" charset="0"/>
              <a:buChar char="•"/>
              <a:defRPr sz="4700" kern="1200">
                <a:solidFill>
                  <a:schemeClr val="tx1"/>
                </a:solidFill>
                <a:latin typeface="+mn-lt"/>
                <a:ea typeface="+mn-ea"/>
                <a:cs typeface="+mn-cs"/>
              </a:defRPr>
            </a:lvl8pPr>
            <a:lvl9pPr marL="9137233" indent="-537484" algn="l" defTabSz="2149937" rtl="0" eaLnBrk="1" latinLnBrk="0" hangingPunct="1">
              <a:spcBef>
                <a:spcPct val="20000"/>
              </a:spcBef>
              <a:buFont typeface="Arial" pitchFamily="34" charset="0"/>
              <a:buChar char="•"/>
              <a:defRPr sz="4700" kern="1200">
                <a:solidFill>
                  <a:schemeClr val="tx1"/>
                </a:solidFill>
                <a:latin typeface="+mn-lt"/>
                <a:ea typeface="+mn-ea"/>
                <a:cs typeface="+mn-cs"/>
              </a:defRPr>
            </a:lvl9pPr>
          </a:lstStyle>
          <a:p>
            <a:r>
              <a:rPr lang="en-GB" sz="5400" dirty="0"/>
              <a:t>Results (cont.) </a:t>
            </a:r>
          </a:p>
        </p:txBody>
      </p:sp>
      <p:sp>
        <p:nvSpPr>
          <p:cNvPr id="54" name="TextBox 53">
            <a:extLst>
              <a:ext uri="{FF2B5EF4-FFF2-40B4-BE49-F238E27FC236}">
                <a16:creationId xmlns:a16="http://schemas.microsoft.com/office/drawing/2014/main" id="{BC04F0D3-DD3A-EDCD-40B3-EFBEDA6859EB}"/>
              </a:ext>
            </a:extLst>
          </p:cNvPr>
          <p:cNvSpPr txBox="1">
            <a:spLocks/>
          </p:cNvSpPr>
          <p:nvPr/>
        </p:nvSpPr>
        <p:spPr>
          <a:xfrm>
            <a:off x="19864208" y="16332366"/>
            <a:ext cx="9058597" cy="8488478"/>
          </a:xfrm>
          <a:prstGeom prst="rect">
            <a:avLst/>
          </a:prstGeom>
          <a:noFill/>
        </p:spPr>
        <p:txBody>
          <a:bodyPr wrap="square">
            <a:spAutoFit/>
          </a:bodyPr>
          <a:lstStyle/>
          <a:p>
            <a:pPr marL="0" marR="0" lvl="0" indent="0" algn="l" defTabSz="2149937" rtl="0" eaLnBrk="1" fontAlgn="auto" latinLnBrk="0" hangingPunct="1">
              <a:lnSpc>
                <a:spcPct val="100000"/>
              </a:lnSpc>
              <a:spcBef>
                <a:spcPct val="20000"/>
              </a:spcBef>
              <a:spcAft>
                <a:spcPts val="0"/>
              </a:spcAft>
              <a:buClrTx/>
              <a:buSzTx/>
              <a:buFont typeface="Arial" pitchFamily="34" charset="0"/>
              <a:buNone/>
              <a:tabLst/>
              <a:defRPr/>
            </a:pPr>
            <a:r>
              <a:rPr lang="en-GB" sz="4400" dirty="0">
                <a:solidFill>
                  <a:prstClr val="black"/>
                </a:solidFill>
                <a:latin typeface="Arial" pitchFamily="34" charset="0"/>
                <a:cs typeface="Arial" pitchFamily="34" charset="0"/>
              </a:rPr>
              <a:t>Our results found that when protein and energy intake was below recommendations there was a loss in muscle mass. </a:t>
            </a:r>
          </a:p>
          <a:p>
            <a:pPr marL="0" marR="0" lvl="0" indent="0" algn="l" defTabSz="2149937" rtl="0" eaLnBrk="1" fontAlgn="auto" latinLnBrk="0" hangingPunct="1">
              <a:lnSpc>
                <a:spcPct val="100000"/>
              </a:lnSpc>
              <a:spcBef>
                <a:spcPct val="20000"/>
              </a:spcBef>
              <a:spcAft>
                <a:spcPts val="0"/>
              </a:spcAft>
              <a:buClrTx/>
              <a:buSzTx/>
              <a:buFont typeface="Arial" pitchFamily="34" charset="0"/>
              <a:buNone/>
              <a:tabLst/>
              <a:defRPr/>
            </a:pPr>
            <a:endParaRPr lang="en-GB" sz="4400" dirty="0">
              <a:solidFill>
                <a:prstClr val="black"/>
              </a:solidFill>
              <a:latin typeface="Arial" pitchFamily="34" charset="0"/>
              <a:cs typeface="Arial" pitchFamily="34" charset="0"/>
            </a:endParaRPr>
          </a:p>
          <a:p>
            <a:pPr marL="0" marR="0" lvl="0" indent="0" algn="l" defTabSz="2149937" rtl="0" eaLnBrk="1" fontAlgn="auto" latinLnBrk="0" hangingPunct="1">
              <a:lnSpc>
                <a:spcPct val="100000"/>
              </a:lnSpc>
              <a:spcBef>
                <a:spcPct val="20000"/>
              </a:spcBef>
              <a:spcAft>
                <a:spcPts val="0"/>
              </a:spcAft>
              <a:buClrTx/>
              <a:buSzTx/>
              <a:buFont typeface="Arial" pitchFamily="34" charset="0"/>
              <a:buNone/>
              <a:tabLst/>
              <a:defRPr/>
            </a:pPr>
            <a:r>
              <a:rPr lang="en-GB" sz="4400" dirty="0">
                <a:solidFill>
                  <a:prstClr val="black"/>
                </a:solidFill>
                <a:latin typeface="Arial" pitchFamily="34" charset="0"/>
                <a:cs typeface="Arial" pitchFamily="34" charset="0"/>
              </a:rPr>
              <a:t>Other risk factors identified in our review were: PICU stay length, mechanical ventilation length, hospital stay length, mortality, corticosteroid use, neuromuscular blockade use and maximal c-reactive protein value. </a:t>
            </a:r>
            <a:endParaRPr lang="en-GB" sz="1800" dirty="0">
              <a:solidFill>
                <a:prstClr val="black"/>
              </a:solidFill>
              <a:latin typeface="Arial" pitchFamily="34" charset="0"/>
              <a:cs typeface="Arial" pitchFamily="34" charset="0"/>
            </a:endParaRPr>
          </a:p>
        </p:txBody>
      </p:sp>
      <p:pic>
        <p:nvPicPr>
          <p:cNvPr id="63" name="Picture 3">
            <a:extLst>
              <a:ext uri="{C183D7F6-B498-43B3-948B-1728B52AA6E4}">
                <adec:decorative xmlns:adec="http://schemas.microsoft.com/office/drawing/2017/decorative" val="1"/>
              </a:ext>
            </a:extLst>
          </p:cNvPr>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765318" y="25051235"/>
            <a:ext cx="9184305" cy="13167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Text Placeholder 24"/>
          <p:cNvSpPr>
            <a:spLocks noGrp="1"/>
          </p:cNvSpPr>
          <p:nvPr>
            <p:ph type="body" sz="quarter" idx="83"/>
          </p:nvPr>
        </p:nvSpPr>
        <p:spPr>
          <a:xfrm>
            <a:off x="19906279" y="25118946"/>
            <a:ext cx="8381937" cy="1008112"/>
          </a:xfrm>
        </p:spPr>
        <p:txBody>
          <a:bodyPr>
            <a:normAutofit/>
          </a:bodyPr>
          <a:lstStyle/>
          <a:p>
            <a:r>
              <a:rPr lang="en-GB" sz="5400" dirty="0"/>
              <a:t>Conclusions</a:t>
            </a:r>
          </a:p>
        </p:txBody>
      </p:sp>
      <p:sp>
        <p:nvSpPr>
          <p:cNvPr id="26" name="Text Placeholder 25"/>
          <p:cNvSpPr>
            <a:spLocks noGrp="1"/>
          </p:cNvSpPr>
          <p:nvPr>
            <p:ph type="body" sz="quarter" idx="84"/>
          </p:nvPr>
        </p:nvSpPr>
        <p:spPr>
          <a:xfrm>
            <a:off x="19876109" y="26042314"/>
            <a:ext cx="9034797" cy="8179371"/>
          </a:xfrm>
        </p:spPr>
        <p:txBody>
          <a:bodyPr>
            <a:noAutofit/>
          </a:bodyPr>
          <a:lstStyle/>
          <a:p>
            <a:r>
              <a:rPr lang="en-GB" sz="4400" kern="100" dirty="0">
                <a:effectLst/>
                <a:ea typeface="Aptos" panose="020B0004020202020204" pitchFamily="34" charset="0"/>
              </a:rPr>
              <a:t>This review showed around half of critically ill pediatric patients experienced a decrease in muscle mass &gt;10% during their PICU stay.  We also found that from day 1 to day 7 of PICU stay children lost 8.9% of their muscle mass.</a:t>
            </a:r>
          </a:p>
          <a:p>
            <a:r>
              <a:rPr lang="en-GB" sz="4400" kern="100" dirty="0">
                <a:effectLst/>
                <a:ea typeface="Aptos" panose="020B0004020202020204" pitchFamily="34" charset="0"/>
              </a:rPr>
              <a:t>More studies are required, with longer term follow-up and consistent definitions are required to understand this issue further. </a:t>
            </a:r>
          </a:p>
        </p:txBody>
      </p:sp>
      <p:sp>
        <p:nvSpPr>
          <p:cNvPr id="79" name="Text Placeholder 25">
            <a:extLst>
              <a:ext uri="{FF2B5EF4-FFF2-40B4-BE49-F238E27FC236}">
                <a16:creationId xmlns:a16="http://schemas.microsoft.com/office/drawing/2014/main" id="{B60F9804-04AB-BAF5-CA5F-41E7A535FF35}"/>
              </a:ext>
            </a:extLst>
          </p:cNvPr>
          <p:cNvSpPr txBox="1">
            <a:spLocks/>
          </p:cNvSpPr>
          <p:nvPr/>
        </p:nvSpPr>
        <p:spPr>
          <a:xfrm>
            <a:off x="19812477" y="33883550"/>
            <a:ext cx="9299014" cy="4278363"/>
          </a:xfrm>
          <a:prstGeom prst="rect">
            <a:avLst/>
          </a:prstGeom>
        </p:spPr>
        <p:txBody>
          <a:bodyPr>
            <a:normAutofit/>
          </a:bodyPr>
          <a:lstStyle>
            <a:lvl1pPr marL="0" indent="0" algn="l" defTabSz="2149937" rtl="0" eaLnBrk="1" latinLnBrk="0" hangingPunct="1">
              <a:spcBef>
                <a:spcPct val="20000"/>
              </a:spcBef>
              <a:buFont typeface="Arial" pitchFamily="34" charset="0"/>
              <a:buNone/>
              <a:defRPr sz="1800" b="0" kern="1200">
                <a:solidFill>
                  <a:schemeClr val="tx1"/>
                </a:solidFill>
                <a:latin typeface="Arial" pitchFamily="34" charset="0"/>
                <a:ea typeface="+mn-ea"/>
                <a:cs typeface="Arial" pitchFamily="34" charset="0"/>
              </a:defRPr>
            </a:lvl1pPr>
            <a:lvl2pPr marL="0" indent="0" algn="l" defTabSz="2149937" rtl="0" eaLnBrk="1" latinLnBrk="0" hangingPunct="1">
              <a:spcBef>
                <a:spcPct val="20000"/>
              </a:spcBef>
              <a:buFontTx/>
              <a:buNone/>
              <a:defRPr sz="2600" kern="1200">
                <a:solidFill>
                  <a:schemeClr val="bg1"/>
                </a:solidFill>
                <a:latin typeface="Arial" pitchFamily="34" charset="0"/>
                <a:ea typeface="+mn-ea"/>
                <a:cs typeface="Arial" pitchFamily="34" charset="0"/>
              </a:defRPr>
            </a:lvl2pPr>
            <a:lvl3pPr marL="0" indent="-537484" algn="l" defTabSz="2149937" rtl="0" eaLnBrk="1" latinLnBrk="0" hangingPunct="1">
              <a:spcBef>
                <a:spcPct val="20000"/>
              </a:spcBef>
              <a:buFont typeface="Arial" pitchFamily="34" charset="0"/>
              <a:buChar char="•"/>
              <a:defRPr sz="2600" kern="1200">
                <a:solidFill>
                  <a:schemeClr val="bg1"/>
                </a:solidFill>
                <a:latin typeface="Arial" pitchFamily="34" charset="0"/>
                <a:ea typeface="+mn-ea"/>
                <a:cs typeface="Arial" pitchFamily="34" charset="0"/>
              </a:defRPr>
            </a:lvl3pPr>
            <a:lvl4pPr marL="1080000" indent="-537484" algn="l" defTabSz="2149937" rtl="0" eaLnBrk="1" latinLnBrk="0" hangingPunct="1">
              <a:spcBef>
                <a:spcPct val="20000"/>
              </a:spcBef>
              <a:buFont typeface="Arial" pitchFamily="34" charset="0"/>
              <a:buChar char="–"/>
              <a:defRPr sz="1500" kern="1200">
                <a:solidFill>
                  <a:schemeClr val="tx1"/>
                </a:solidFill>
                <a:latin typeface="Arial" pitchFamily="34" charset="0"/>
                <a:ea typeface="+mn-ea"/>
                <a:cs typeface="Arial" pitchFamily="34" charset="0"/>
              </a:defRPr>
            </a:lvl4pPr>
            <a:lvl5pPr marL="1080000" indent="-537484" algn="l" defTabSz="2149937" rtl="0" eaLnBrk="1" latinLnBrk="0" hangingPunct="1">
              <a:spcBef>
                <a:spcPct val="20000"/>
              </a:spcBef>
              <a:buFont typeface="Arial" pitchFamily="34" charset="0"/>
              <a:buChar char="»"/>
              <a:defRPr sz="1500" kern="1200">
                <a:solidFill>
                  <a:schemeClr val="tx1"/>
                </a:solidFill>
                <a:latin typeface="Arial" pitchFamily="34" charset="0"/>
                <a:ea typeface="+mn-ea"/>
                <a:cs typeface="Arial" pitchFamily="34" charset="0"/>
              </a:defRPr>
            </a:lvl5pPr>
            <a:lvl6pPr marL="5912328" indent="-537484" algn="l" defTabSz="2149937" rtl="0" eaLnBrk="1" latinLnBrk="0" hangingPunct="1">
              <a:spcBef>
                <a:spcPct val="20000"/>
              </a:spcBef>
              <a:buFont typeface="Arial" pitchFamily="34" charset="0"/>
              <a:buChar char="•"/>
              <a:defRPr sz="4700" kern="1200">
                <a:solidFill>
                  <a:schemeClr val="tx1"/>
                </a:solidFill>
                <a:latin typeface="+mn-lt"/>
                <a:ea typeface="+mn-ea"/>
                <a:cs typeface="+mn-cs"/>
              </a:defRPr>
            </a:lvl6pPr>
            <a:lvl7pPr marL="6987296" indent="-537484" algn="l" defTabSz="2149937" rtl="0" eaLnBrk="1" latinLnBrk="0" hangingPunct="1">
              <a:spcBef>
                <a:spcPct val="20000"/>
              </a:spcBef>
              <a:buFont typeface="Arial" pitchFamily="34" charset="0"/>
              <a:buChar char="•"/>
              <a:defRPr sz="4700" kern="1200">
                <a:solidFill>
                  <a:schemeClr val="tx1"/>
                </a:solidFill>
                <a:latin typeface="+mn-lt"/>
                <a:ea typeface="+mn-ea"/>
                <a:cs typeface="+mn-cs"/>
              </a:defRPr>
            </a:lvl7pPr>
            <a:lvl8pPr marL="8062265" indent="-537484" algn="l" defTabSz="2149937" rtl="0" eaLnBrk="1" latinLnBrk="0" hangingPunct="1">
              <a:spcBef>
                <a:spcPct val="20000"/>
              </a:spcBef>
              <a:buFont typeface="Arial" pitchFamily="34" charset="0"/>
              <a:buChar char="•"/>
              <a:defRPr sz="4700" kern="1200">
                <a:solidFill>
                  <a:schemeClr val="tx1"/>
                </a:solidFill>
                <a:latin typeface="+mn-lt"/>
                <a:ea typeface="+mn-ea"/>
                <a:cs typeface="+mn-cs"/>
              </a:defRPr>
            </a:lvl8pPr>
            <a:lvl9pPr marL="9137233" indent="-537484" algn="l" defTabSz="2149937" rtl="0" eaLnBrk="1" latinLnBrk="0" hangingPunct="1">
              <a:spcBef>
                <a:spcPct val="20000"/>
              </a:spcBef>
              <a:buFont typeface="Arial" pitchFamily="34" charset="0"/>
              <a:buChar char="•"/>
              <a:defRPr sz="4700" kern="1200">
                <a:solidFill>
                  <a:schemeClr val="tx1"/>
                </a:solidFill>
                <a:latin typeface="+mn-lt"/>
                <a:ea typeface="+mn-ea"/>
                <a:cs typeface="+mn-cs"/>
              </a:defRPr>
            </a:lvl9pPr>
          </a:lstStyle>
          <a:p>
            <a:r>
              <a:rPr lang="en-GB" sz="2400" b="1" kern="100" dirty="0">
                <a:ea typeface="Aptos" panose="020B0004020202020204" pitchFamily="34" charset="0"/>
              </a:rPr>
              <a:t>References</a:t>
            </a:r>
            <a:r>
              <a:rPr lang="en-GB" sz="2400" kern="100" dirty="0">
                <a:ea typeface="Aptos" panose="020B0004020202020204" pitchFamily="34" charset="0"/>
              </a:rPr>
              <a:t>:</a:t>
            </a:r>
          </a:p>
          <a:p>
            <a:r>
              <a:rPr lang="en-GB" sz="2000" kern="100" dirty="0">
                <a:ea typeface="Aptos" panose="020B0004020202020204" pitchFamily="34" charset="0"/>
              </a:rPr>
              <a:t>1.PICANet [Internet]. [cited 2024 Aug 13]. Paediatric Intensive Care Audit Network (</a:t>
            </a:r>
            <a:r>
              <a:rPr lang="en-GB" sz="2000" kern="100" dirty="0" err="1">
                <a:ea typeface="Aptos" panose="020B0004020202020204" pitchFamily="34" charset="0"/>
              </a:rPr>
              <a:t>PICANet</a:t>
            </a:r>
            <a:r>
              <a:rPr lang="en-GB" sz="2000" kern="100" dirty="0">
                <a:ea typeface="Aptos" panose="020B0004020202020204" pitchFamily="34" charset="0"/>
              </a:rPr>
              <a:t>) State of the Nation Report 2023. Available from: </a:t>
            </a:r>
            <a:r>
              <a:rPr lang="en-GB" sz="2000" kern="100" dirty="0">
                <a:ea typeface="Aptos" panose="020B0004020202020204" pitchFamily="34" charset="0"/>
                <a:hlinkClick r:id="rId13"/>
              </a:rPr>
              <a:t>https://picanet.org.uk/annual-reporting-and-publications/</a:t>
            </a:r>
            <a:r>
              <a:rPr lang="en-GB" sz="2000" kern="100" dirty="0">
                <a:ea typeface="Aptos" panose="020B0004020202020204" pitchFamily="34" charset="0"/>
              </a:rPr>
              <a:t>.</a:t>
            </a:r>
          </a:p>
          <a:p>
            <a:r>
              <a:rPr lang="en-GB" sz="2000" kern="100" dirty="0">
                <a:ea typeface="Aptos" panose="020B0004020202020204" pitchFamily="34" charset="0"/>
              </a:rPr>
              <a:t>2.Tang M, Xu M, Su S, Huang X, Zhang S. Post-Intensive Care Syndrome in Children: A Concept Analysis. J </a:t>
            </a:r>
            <a:r>
              <a:rPr lang="en-GB" sz="2000" kern="100" dirty="0" err="1">
                <a:ea typeface="Aptos" panose="020B0004020202020204" pitchFamily="34" charset="0"/>
              </a:rPr>
              <a:t>Pediatr</a:t>
            </a:r>
            <a:r>
              <a:rPr lang="en-GB" sz="2000" kern="100" dirty="0">
                <a:ea typeface="Aptos" panose="020B0004020202020204" pitchFamily="34" charset="0"/>
              </a:rPr>
              <a:t> </a:t>
            </a:r>
            <a:r>
              <a:rPr lang="en-GB" sz="2000" kern="100" dirty="0" err="1">
                <a:ea typeface="Aptos" panose="020B0004020202020204" pitchFamily="34" charset="0"/>
              </a:rPr>
              <a:t>Nurs</a:t>
            </a:r>
            <a:r>
              <a:rPr lang="en-GB" sz="2000" kern="100" dirty="0">
                <a:ea typeface="Aptos" panose="020B0004020202020204" pitchFamily="34" charset="0"/>
              </a:rPr>
              <a:t>. 2021 Nov;61:417–23. </a:t>
            </a:r>
          </a:p>
          <a:p>
            <a:r>
              <a:rPr lang="en-GB" sz="2000" kern="100" dirty="0">
                <a:ea typeface="Aptos" panose="020B0004020202020204" pitchFamily="34" charset="0"/>
              </a:rPr>
              <a:t>3.Hashim A, Tahir MJ, Ullah I, Asghar MS, Siddiqi H, Yousaf Z. The utility of point of care ultrasonography (POCUS). Ann Med Surg. 2021 Nov;71:102982. </a:t>
            </a:r>
          </a:p>
          <a:p>
            <a:r>
              <a:rPr lang="en-GB" sz="2000" kern="100" dirty="0">
                <a:ea typeface="Aptos" panose="020B0004020202020204" pitchFamily="34" charset="0"/>
              </a:rPr>
              <a:t>4.Valla FV, Young DK, </a:t>
            </a:r>
            <a:r>
              <a:rPr lang="en-GB" sz="2000" kern="100" dirty="0" err="1">
                <a:ea typeface="Aptos" panose="020B0004020202020204" pitchFamily="34" charset="0"/>
              </a:rPr>
              <a:t>Rabilloud</a:t>
            </a:r>
            <a:r>
              <a:rPr lang="en-GB" sz="2000" kern="100" dirty="0">
                <a:ea typeface="Aptos" panose="020B0004020202020204" pitchFamily="34" charset="0"/>
              </a:rPr>
              <a:t> M, </a:t>
            </a:r>
            <a:r>
              <a:rPr lang="en-GB" sz="2000" kern="100" dirty="0" err="1">
                <a:ea typeface="Aptos" panose="020B0004020202020204" pitchFamily="34" charset="0"/>
              </a:rPr>
              <a:t>Periasami</a:t>
            </a:r>
            <a:r>
              <a:rPr lang="en-GB" sz="2000" kern="100" dirty="0">
                <a:ea typeface="Aptos" panose="020B0004020202020204" pitchFamily="34" charset="0"/>
              </a:rPr>
              <a:t> U, John M, </a:t>
            </a:r>
            <a:r>
              <a:rPr lang="en-GB" sz="2000" kern="100" dirty="0" err="1">
                <a:ea typeface="Aptos" panose="020B0004020202020204" pitchFamily="34" charset="0"/>
              </a:rPr>
              <a:t>Baudin</a:t>
            </a:r>
            <a:r>
              <a:rPr lang="en-GB" sz="2000" kern="100" dirty="0">
                <a:ea typeface="Aptos" panose="020B0004020202020204" pitchFamily="34" charset="0"/>
              </a:rPr>
              <a:t> F, et al. Thigh Ultrasound Monitoring Identifies Decreases in Quadriceps Femoris Thickness as a Frequent Observation in Critically Ill Children*. </a:t>
            </a:r>
            <a:r>
              <a:rPr lang="en-GB" sz="2000" kern="100" dirty="0" err="1">
                <a:ea typeface="Aptos" panose="020B0004020202020204" pitchFamily="34" charset="0"/>
              </a:rPr>
              <a:t>Pediatr</a:t>
            </a:r>
            <a:r>
              <a:rPr lang="en-GB" sz="2000" kern="100" dirty="0">
                <a:ea typeface="Aptos" panose="020B0004020202020204" pitchFamily="34" charset="0"/>
              </a:rPr>
              <a:t> Crit Care Med. 2017 Aug;18(8):e339–47. </a:t>
            </a:r>
          </a:p>
          <a:p>
            <a:endParaRPr lang="en-GB" sz="1600" dirty="0">
              <a:latin typeface="Aptos" panose="020B0004020202020204" pitchFamily="34" charset="0"/>
              <a:ea typeface="Aptos" panose="020B0004020202020204" pitchFamily="34" charset="0"/>
              <a:cs typeface="Times New Roman" panose="02020603050405020304" pitchFamily="18" charset="0"/>
            </a:endParaRPr>
          </a:p>
          <a:p>
            <a:endParaRPr lang="en-GB" kern="100" dirty="0">
              <a:latin typeface="Aptos" panose="020B0004020202020204" pitchFamily="34" charset="0"/>
              <a:ea typeface="Aptos" panose="020B0004020202020204" pitchFamily="34" charset="0"/>
              <a:cs typeface="Times New Roman" panose="02020603050405020304" pitchFamily="18" charset="0"/>
            </a:endParaRPr>
          </a:p>
          <a:p>
            <a:endParaRPr lang="en-GB" sz="2000" kern="100" dirty="0">
              <a:latin typeface="Aptos" panose="020B0004020202020204" pitchFamily="34" charset="0"/>
              <a:ea typeface="Aptos" panose="020B0004020202020204" pitchFamily="34" charset="0"/>
              <a:cs typeface="Times New Roman" panose="02020603050405020304" pitchFamily="18" charset="0"/>
            </a:endParaRPr>
          </a:p>
        </p:txBody>
      </p:sp>
      <p:pic>
        <p:nvPicPr>
          <p:cNvPr id="42" name="Picture Placeholder 41" descr="This is a decorative image of the Edge Hill’s Medical School Logo">
            <a:extLst>
              <a:ext uri="{FF2B5EF4-FFF2-40B4-BE49-F238E27FC236}">
                <a16:creationId xmlns:a16="http://schemas.microsoft.com/office/drawing/2014/main" id="{049E2AD2-9E7A-7330-DA09-65C203718783}"/>
              </a:ext>
            </a:extLst>
          </p:cNvPr>
          <p:cNvPicPr>
            <a:picLocks noGrp="1" noChangeAspect="1"/>
          </p:cNvPicPr>
          <p:nvPr>
            <p:ph type="pic" sz="quarter" idx="92"/>
          </p:nvPr>
        </p:nvPicPr>
        <p:blipFill>
          <a:blip r:embed="rId14">
            <a:extLst>
              <a:ext uri="{28A0092B-C50C-407E-A947-70E740481C1C}">
                <a14:useLocalDpi xmlns:a14="http://schemas.microsoft.com/office/drawing/2010/main" val="0"/>
              </a:ext>
            </a:extLst>
          </a:blip>
          <a:srcRect l="-942" r="-289"/>
          <a:stretch/>
        </p:blipFill>
        <p:spPr>
          <a:xfrm>
            <a:off x="1482851" y="39369981"/>
            <a:ext cx="6454954" cy="2376487"/>
          </a:xfrm>
        </p:spPr>
      </p:pic>
      <p:pic>
        <p:nvPicPr>
          <p:cNvPr id="36" name="Picture Placeholder 39" descr="This is a decorative image of the Edge Hill’s Health Research Institute Logo">
            <a:extLst>
              <a:ext uri="{FF2B5EF4-FFF2-40B4-BE49-F238E27FC236}">
                <a16:creationId xmlns:a16="http://schemas.microsoft.com/office/drawing/2014/main" id="{126ECB80-E434-D95D-187E-C9690882535C}"/>
              </a:ext>
            </a:extLst>
          </p:cNvPr>
          <p:cNvPicPr>
            <a:picLocks noChangeAspect="1"/>
          </p:cNvPicPr>
          <p:nvPr/>
        </p:nvPicPr>
        <p:blipFill>
          <a:blip r:embed="rId15">
            <a:extLst>
              <a:ext uri="{28A0092B-C50C-407E-A947-70E740481C1C}">
                <a14:useLocalDpi xmlns:a14="http://schemas.microsoft.com/office/drawing/2010/main" val="0"/>
              </a:ext>
            </a:extLst>
          </a:blip>
          <a:srcRect l="-942" t="-1" r="-289" b="-1400"/>
          <a:stretch/>
        </p:blipFill>
        <p:spPr>
          <a:xfrm>
            <a:off x="8068499" y="39369979"/>
            <a:ext cx="6484764" cy="2410409"/>
          </a:xfrm>
          <a:prstGeom prst="rect">
            <a:avLst/>
          </a:prstGeom>
        </p:spPr>
      </p:pic>
      <p:sp>
        <p:nvSpPr>
          <p:cNvPr id="69" name="Rectangle 68"/>
          <p:cNvSpPr>
            <a:spLocks/>
          </p:cNvSpPr>
          <p:nvPr/>
        </p:nvSpPr>
        <p:spPr>
          <a:xfrm>
            <a:off x="18596371" y="39262246"/>
            <a:ext cx="10437597" cy="2968313"/>
          </a:xfrm>
          <a:prstGeom prst="rect">
            <a:avLst/>
          </a:prstGeom>
        </p:spPr>
        <p:txBody>
          <a:bodyPr wrap="square">
            <a:spAutoFit/>
          </a:bodyPr>
          <a:lstStyle/>
          <a:p>
            <a:pPr>
              <a:lnSpc>
                <a:spcPts val="3800"/>
              </a:lnSpc>
            </a:pPr>
            <a:r>
              <a:rPr lang="en-GB" sz="3800" b="0" i="0" u="none" strike="noStrike" kern="1200" baseline="30000" dirty="0">
                <a:solidFill>
                  <a:schemeClr val="tx1"/>
                </a:solidFill>
                <a:latin typeface="Arial" pitchFamily="34" charset="0"/>
                <a:cs typeface="Arial" pitchFamily="34" charset="0"/>
              </a:rPr>
              <a:t>This study/project is funded by/ supported by the National Institute for Health Research (NIHR) [NIHR Academy’s New Medical Schools Intercalation and Internship programme (NMSIDI-2023-007)/Integrated Academic Training (IAT)]. The views expressed are those of the author(s) and not necessarily those of the NIHR or the Department of Health and Social Care.</a:t>
            </a:r>
          </a:p>
        </p:txBody>
      </p:sp>
    </p:spTree>
    <p:extLst>
      <p:ext uri="{BB962C8B-B14F-4D97-AF65-F5344CB8AC3E}">
        <p14:creationId xmlns:p14="http://schemas.microsoft.com/office/powerpoint/2010/main" val="17902223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13632</TotalTime>
  <Words>832</Words>
  <Application>Microsoft Office PowerPoint</Application>
  <PresentationFormat>Custom</PresentationFormat>
  <Paragraphs>37</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Aptos</vt:lpstr>
      <vt:lpstr>Arial</vt:lpstr>
      <vt:lpstr>Calibri</vt:lpstr>
      <vt:lpstr>Office Theme</vt:lpstr>
      <vt:lpstr>MUSCLE MASS CHANGES IN  CRITICALLY ILL CHILDREN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Kipper</dc:creator>
  <cp:lastModifiedBy>Esther Byrom</cp:lastModifiedBy>
  <cp:revision>72</cp:revision>
  <dcterms:created xsi:type="dcterms:W3CDTF">2019-02-11T16:36:52Z</dcterms:created>
  <dcterms:modified xsi:type="dcterms:W3CDTF">2025-01-22T09:22:30Z</dcterms:modified>
</cp:coreProperties>
</file>