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71" r:id="rId2"/>
    <p:sldId id="256" r:id="rId3"/>
    <p:sldId id="257" r:id="rId4"/>
    <p:sldId id="258" r:id="rId5"/>
    <p:sldId id="259" r:id="rId6"/>
    <p:sldId id="261" r:id="rId7"/>
    <p:sldId id="260" r:id="rId8"/>
    <p:sldId id="262" r:id="rId9"/>
    <p:sldId id="263" r:id="rId10"/>
    <p:sldId id="268" r:id="rId11"/>
    <p:sldId id="264" r:id="rId12"/>
    <p:sldId id="265" r:id="rId13"/>
    <p:sldId id="266" r:id="rId14"/>
    <p:sldId id="267" r:id="rId15"/>
    <p:sldId id="269" r:id="rId16"/>
    <p:sldId id="270"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61E9B3C-F921-4FA8-BB05-92DAE6E5B0E3}" v="108" dt="2024-12-16T11:32:56.20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352"/>
    <p:restoredTop sz="94648"/>
  </p:normalViewPr>
  <p:slideViewPr>
    <p:cSldViewPr snapToGrid="0">
      <p:cViewPr varScale="1">
        <p:scale>
          <a:sx n="97" d="100"/>
          <a:sy n="97" d="100"/>
        </p:scale>
        <p:origin x="102" y="19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sther Byrom" userId="90235773-4872-4788-adbb-58ed99b1fea1" providerId="ADAL" clId="{B61E9B3C-F921-4FA8-BB05-92DAE6E5B0E3}"/>
    <pc:docChg chg="custSel modSld">
      <pc:chgData name="Esther Byrom" userId="90235773-4872-4788-adbb-58ed99b1fea1" providerId="ADAL" clId="{B61E9B3C-F921-4FA8-BB05-92DAE6E5B0E3}" dt="2024-12-16T11:33:10.641" v="125" actId="478"/>
      <pc:docMkLst>
        <pc:docMk/>
      </pc:docMkLst>
      <pc:sldChg chg="addSp delSp modSp mod">
        <pc:chgData name="Esther Byrom" userId="90235773-4872-4788-adbb-58ed99b1fea1" providerId="ADAL" clId="{B61E9B3C-F921-4FA8-BB05-92DAE6E5B0E3}" dt="2024-12-16T11:33:05.571" v="124" actId="478"/>
        <pc:sldMkLst>
          <pc:docMk/>
          <pc:sldMk cId="3898457178" sldId="256"/>
        </pc:sldMkLst>
        <pc:spChg chg="del">
          <ac:chgData name="Esther Byrom" userId="90235773-4872-4788-adbb-58ed99b1fea1" providerId="ADAL" clId="{B61E9B3C-F921-4FA8-BB05-92DAE6E5B0E3}" dt="2024-12-16T11:33:05.571" v="124" actId="478"/>
          <ac:spMkLst>
            <pc:docMk/>
            <pc:sldMk cId="3898457178" sldId="256"/>
            <ac:spMk id="5" creationId="{28C0CCDC-8B6C-3CC3-A267-032F69E63153}"/>
          </ac:spMkLst>
        </pc:spChg>
        <pc:picChg chg="add mod">
          <ac:chgData name="Esther Byrom" userId="90235773-4872-4788-adbb-58ed99b1fea1" providerId="ADAL" clId="{B61E9B3C-F921-4FA8-BB05-92DAE6E5B0E3}" dt="2024-12-16T11:30:46.455" v="89" actId="1076"/>
          <ac:picMkLst>
            <pc:docMk/>
            <pc:sldMk cId="3898457178" sldId="256"/>
            <ac:picMk id="4" creationId="{C078EFE5-1986-FEFF-7DB7-D2FCC809D011}"/>
          </ac:picMkLst>
        </pc:picChg>
        <pc:picChg chg="del">
          <ac:chgData name="Esther Byrom" userId="90235773-4872-4788-adbb-58ed99b1fea1" providerId="ADAL" clId="{B61E9B3C-F921-4FA8-BB05-92DAE6E5B0E3}" dt="2024-12-16T11:30:48.374" v="90" actId="478"/>
          <ac:picMkLst>
            <pc:docMk/>
            <pc:sldMk cId="3898457178" sldId="256"/>
            <ac:picMk id="6" creationId="{4C1FEFEF-2CE3-898A-68BF-6DD6DB7537FF}"/>
          </ac:picMkLst>
        </pc:picChg>
        <pc:picChg chg="del">
          <ac:chgData name="Esther Byrom" userId="90235773-4872-4788-adbb-58ed99b1fea1" providerId="ADAL" clId="{B61E9B3C-F921-4FA8-BB05-92DAE6E5B0E3}" dt="2024-12-16T11:30:35.680" v="87" actId="478"/>
          <ac:picMkLst>
            <pc:docMk/>
            <pc:sldMk cId="3898457178" sldId="256"/>
            <ac:picMk id="1026" creationId="{E7444D9F-F451-03FC-DDBA-C58069473C46}"/>
          </ac:picMkLst>
        </pc:picChg>
      </pc:sldChg>
      <pc:sldChg chg="addSp delSp modSp mod">
        <pc:chgData name="Esther Byrom" userId="90235773-4872-4788-adbb-58ed99b1fea1" providerId="ADAL" clId="{B61E9B3C-F921-4FA8-BB05-92DAE6E5B0E3}" dt="2024-12-16T11:33:10.641" v="125" actId="478"/>
        <pc:sldMkLst>
          <pc:docMk/>
          <pc:sldMk cId="3000726286" sldId="257"/>
        </pc:sldMkLst>
        <pc:spChg chg="del">
          <ac:chgData name="Esther Byrom" userId="90235773-4872-4788-adbb-58ed99b1fea1" providerId="ADAL" clId="{B61E9B3C-F921-4FA8-BB05-92DAE6E5B0E3}" dt="2024-12-16T11:33:10.641" v="125" actId="478"/>
          <ac:spMkLst>
            <pc:docMk/>
            <pc:sldMk cId="3000726286" sldId="257"/>
            <ac:spMk id="4" creationId="{0ACA4907-475E-5BD3-A09E-687132978FD9}"/>
          </ac:spMkLst>
        </pc:spChg>
        <pc:picChg chg="del">
          <ac:chgData name="Esther Byrom" userId="90235773-4872-4788-adbb-58ed99b1fea1" providerId="ADAL" clId="{B61E9B3C-F921-4FA8-BB05-92DAE6E5B0E3}" dt="2024-12-16T11:31:31.256" v="97" actId="478"/>
          <ac:picMkLst>
            <pc:docMk/>
            <pc:sldMk cId="3000726286" sldId="257"/>
            <ac:picMk id="5" creationId="{F50445A4-9121-FBCE-65EA-A9803101731B}"/>
          </ac:picMkLst>
        </pc:picChg>
        <pc:picChg chg="add mod">
          <ac:chgData name="Esther Byrom" userId="90235773-4872-4788-adbb-58ed99b1fea1" providerId="ADAL" clId="{B61E9B3C-F921-4FA8-BB05-92DAE6E5B0E3}" dt="2024-12-16T11:31:28.022" v="96" actId="1076"/>
          <ac:picMkLst>
            <pc:docMk/>
            <pc:sldMk cId="3000726286" sldId="257"/>
            <ac:picMk id="6" creationId="{92822589-B9E0-C0C3-2EFC-80372336D423}"/>
          </ac:picMkLst>
        </pc:picChg>
      </pc:sldChg>
      <pc:sldChg chg="addSp delSp modSp mod">
        <pc:chgData name="Esther Byrom" userId="90235773-4872-4788-adbb-58ed99b1fea1" providerId="ADAL" clId="{B61E9B3C-F921-4FA8-BB05-92DAE6E5B0E3}" dt="2024-12-16T11:31:40.181" v="99"/>
        <pc:sldMkLst>
          <pc:docMk/>
          <pc:sldMk cId="514275727" sldId="258"/>
        </pc:sldMkLst>
        <pc:picChg chg="add mod">
          <ac:chgData name="Esther Byrom" userId="90235773-4872-4788-adbb-58ed99b1fea1" providerId="ADAL" clId="{B61E9B3C-F921-4FA8-BB05-92DAE6E5B0E3}" dt="2024-12-16T11:31:40.181" v="99"/>
          <ac:picMkLst>
            <pc:docMk/>
            <pc:sldMk cId="514275727" sldId="258"/>
            <ac:picMk id="4" creationId="{1F6DED52-845F-2DB5-1390-9C192F9CA632}"/>
          </ac:picMkLst>
        </pc:picChg>
        <pc:picChg chg="del">
          <ac:chgData name="Esther Byrom" userId="90235773-4872-4788-adbb-58ed99b1fea1" providerId="ADAL" clId="{B61E9B3C-F921-4FA8-BB05-92DAE6E5B0E3}" dt="2024-12-16T11:31:39.616" v="98" actId="478"/>
          <ac:picMkLst>
            <pc:docMk/>
            <pc:sldMk cId="514275727" sldId="258"/>
            <ac:picMk id="5" creationId="{1DB95637-22C5-6854-7D29-F1D5788DA243}"/>
          </ac:picMkLst>
        </pc:picChg>
      </pc:sldChg>
      <pc:sldChg chg="addSp delSp modSp mod">
        <pc:chgData name="Esther Byrom" userId="90235773-4872-4788-adbb-58ed99b1fea1" providerId="ADAL" clId="{B61E9B3C-F921-4FA8-BB05-92DAE6E5B0E3}" dt="2024-12-16T11:31:46.476" v="101"/>
        <pc:sldMkLst>
          <pc:docMk/>
          <pc:sldMk cId="2063554060" sldId="259"/>
        </pc:sldMkLst>
        <pc:picChg chg="del">
          <ac:chgData name="Esther Byrom" userId="90235773-4872-4788-adbb-58ed99b1fea1" providerId="ADAL" clId="{B61E9B3C-F921-4FA8-BB05-92DAE6E5B0E3}" dt="2024-12-16T11:31:45.953" v="100" actId="478"/>
          <ac:picMkLst>
            <pc:docMk/>
            <pc:sldMk cId="2063554060" sldId="259"/>
            <ac:picMk id="4" creationId="{C56203EB-A78F-C92A-CE1A-5D64C0D86C5B}"/>
          </ac:picMkLst>
        </pc:picChg>
        <pc:picChg chg="add mod">
          <ac:chgData name="Esther Byrom" userId="90235773-4872-4788-adbb-58ed99b1fea1" providerId="ADAL" clId="{B61E9B3C-F921-4FA8-BB05-92DAE6E5B0E3}" dt="2024-12-16T11:31:46.476" v="101"/>
          <ac:picMkLst>
            <pc:docMk/>
            <pc:sldMk cId="2063554060" sldId="259"/>
            <ac:picMk id="5" creationId="{DB8FB936-EB0D-1AEA-678D-307F90C526C2}"/>
          </ac:picMkLst>
        </pc:picChg>
      </pc:sldChg>
      <pc:sldChg chg="addSp delSp modSp mod">
        <pc:chgData name="Esther Byrom" userId="90235773-4872-4788-adbb-58ed99b1fea1" providerId="ADAL" clId="{B61E9B3C-F921-4FA8-BB05-92DAE6E5B0E3}" dt="2024-12-16T11:31:58.845" v="105"/>
        <pc:sldMkLst>
          <pc:docMk/>
          <pc:sldMk cId="2671719482" sldId="260"/>
        </pc:sldMkLst>
        <pc:picChg chg="del">
          <ac:chgData name="Esther Byrom" userId="90235773-4872-4788-adbb-58ed99b1fea1" providerId="ADAL" clId="{B61E9B3C-F921-4FA8-BB05-92DAE6E5B0E3}" dt="2024-12-16T11:31:58.456" v="104" actId="478"/>
          <ac:picMkLst>
            <pc:docMk/>
            <pc:sldMk cId="2671719482" sldId="260"/>
            <ac:picMk id="4" creationId="{E834DD2B-621C-607D-D6B0-D4E1A9C81219}"/>
          </ac:picMkLst>
        </pc:picChg>
        <pc:picChg chg="add mod">
          <ac:chgData name="Esther Byrom" userId="90235773-4872-4788-adbb-58ed99b1fea1" providerId="ADAL" clId="{B61E9B3C-F921-4FA8-BB05-92DAE6E5B0E3}" dt="2024-12-16T11:31:58.845" v="105"/>
          <ac:picMkLst>
            <pc:docMk/>
            <pc:sldMk cId="2671719482" sldId="260"/>
            <ac:picMk id="5" creationId="{970AD7CE-4B5F-D2A0-871E-4F35A477E121}"/>
          </ac:picMkLst>
        </pc:picChg>
      </pc:sldChg>
      <pc:sldChg chg="addSp delSp modSp mod">
        <pc:chgData name="Esther Byrom" userId="90235773-4872-4788-adbb-58ed99b1fea1" providerId="ADAL" clId="{B61E9B3C-F921-4FA8-BB05-92DAE6E5B0E3}" dt="2024-12-16T11:31:54.013" v="103"/>
        <pc:sldMkLst>
          <pc:docMk/>
          <pc:sldMk cId="686876010" sldId="261"/>
        </pc:sldMkLst>
        <pc:picChg chg="del">
          <ac:chgData name="Esther Byrom" userId="90235773-4872-4788-adbb-58ed99b1fea1" providerId="ADAL" clId="{B61E9B3C-F921-4FA8-BB05-92DAE6E5B0E3}" dt="2024-12-16T11:31:53.537" v="102" actId="478"/>
          <ac:picMkLst>
            <pc:docMk/>
            <pc:sldMk cId="686876010" sldId="261"/>
            <ac:picMk id="4" creationId="{DB7E33DF-AD9A-B4B7-EB9C-9490D652A5A7}"/>
          </ac:picMkLst>
        </pc:picChg>
        <pc:picChg chg="add mod">
          <ac:chgData name="Esther Byrom" userId="90235773-4872-4788-adbb-58ed99b1fea1" providerId="ADAL" clId="{B61E9B3C-F921-4FA8-BB05-92DAE6E5B0E3}" dt="2024-12-16T11:31:54.013" v="103"/>
          <ac:picMkLst>
            <pc:docMk/>
            <pc:sldMk cId="686876010" sldId="261"/>
            <ac:picMk id="5" creationId="{35549D5B-9B8F-371D-3B5A-36CD898C6A89}"/>
          </ac:picMkLst>
        </pc:picChg>
      </pc:sldChg>
      <pc:sldChg chg="addSp delSp modSp mod">
        <pc:chgData name="Esther Byrom" userId="90235773-4872-4788-adbb-58ed99b1fea1" providerId="ADAL" clId="{B61E9B3C-F921-4FA8-BB05-92DAE6E5B0E3}" dt="2024-12-16T11:32:03.975" v="107"/>
        <pc:sldMkLst>
          <pc:docMk/>
          <pc:sldMk cId="492410208" sldId="262"/>
        </pc:sldMkLst>
        <pc:picChg chg="del">
          <ac:chgData name="Esther Byrom" userId="90235773-4872-4788-adbb-58ed99b1fea1" providerId="ADAL" clId="{B61E9B3C-F921-4FA8-BB05-92DAE6E5B0E3}" dt="2024-12-16T11:32:03.129" v="106" actId="478"/>
          <ac:picMkLst>
            <pc:docMk/>
            <pc:sldMk cId="492410208" sldId="262"/>
            <ac:picMk id="4" creationId="{3F50FA4E-C5DC-0873-D9B9-59F2B13C2AD0}"/>
          </ac:picMkLst>
        </pc:picChg>
        <pc:picChg chg="add mod">
          <ac:chgData name="Esther Byrom" userId="90235773-4872-4788-adbb-58ed99b1fea1" providerId="ADAL" clId="{B61E9B3C-F921-4FA8-BB05-92DAE6E5B0E3}" dt="2024-12-16T11:32:03.975" v="107"/>
          <ac:picMkLst>
            <pc:docMk/>
            <pc:sldMk cId="492410208" sldId="262"/>
            <ac:picMk id="5" creationId="{0416D47E-EE25-37AF-5A00-237DC3292F1A}"/>
          </ac:picMkLst>
        </pc:picChg>
      </pc:sldChg>
      <pc:sldChg chg="addSp delSp modSp mod">
        <pc:chgData name="Esther Byrom" userId="90235773-4872-4788-adbb-58ed99b1fea1" providerId="ADAL" clId="{B61E9B3C-F921-4FA8-BB05-92DAE6E5B0E3}" dt="2024-12-16T11:32:08.767" v="109"/>
        <pc:sldMkLst>
          <pc:docMk/>
          <pc:sldMk cId="2998138410" sldId="263"/>
        </pc:sldMkLst>
        <pc:picChg chg="del">
          <ac:chgData name="Esther Byrom" userId="90235773-4872-4788-adbb-58ed99b1fea1" providerId="ADAL" clId="{B61E9B3C-F921-4FA8-BB05-92DAE6E5B0E3}" dt="2024-12-16T11:32:08.032" v="108" actId="478"/>
          <ac:picMkLst>
            <pc:docMk/>
            <pc:sldMk cId="2998138410" sldId="263"/>
            <ac:picMk id="4" creationId="{7B2532A1-57ED-58B6-F071-760FEAE4BDA4}"/>
          </ac:picMkLst>
        </pc:picChg>
        <pc:picChg chg="add mod">
          <ac:chgData name="Esther Byrom" userId="90235773-4872-4788-adbb-58ed99b1fea1" providerId="ADAL" clId="{B61E9B3C-F921-4FA8-BB05-92DAE6E5B0E3}" dt="2024-12-16T11:32:08.767" v="109"/>
          <ac:picMkLst>
            <pc:docMk/>
            <pc:sldMk cId="2998138410" sldId="263"/>
            <ac:picMk id="5" creationId="{8EBDB2C9-7D4D-5C29-9041-21D52C8D3076}"/>
          </ac:picMkLst>
        </pc:picChg>
      </pc:sldChg>
      <pc:sldChg chg="addSp delSp modSp mod">
        <pc:chgData name="Esther Byrom" userId="90235773-4872-4788-adbb-58ed99b1fea1" providerId="ADAL" clId="{B61E9B3C-F921-4FA8-BB05-92DAE6E5B0E3}" dt="2024-12-16T11:32:18.194" v="113"/>
        <pc:sldMkLst>
          <pc:docMk/>
          <pc:sldMk cId="2619666513" sldId="264"/>
        </pc:sldMkLst>
        <pc:picChg chg="del">
          <ac:chgData name="Esther Byrom" userId="90235773-4872-4788-adbb-58ed99b1fea1" providerId="ADAL" clId="{B61E9B3C-F921-4FA8-BB05-92DAE6E5B0E3}" dt="2024-12-16T11:32:17.529" v="112" actId="478"/>
          <ac:picMkLst>
            <pc:docMk/>
            <pc:sldMk cId="2619666513" sldId="264"/>
            <ac:picMk id="4" creationId="{C0D1F58A-1F03-EC31-EC81-50E8805EA03C}"/>
          </ac:picMkLst>
        </pc:picChg>
        <pc:picChg chg="add mod">
          <ac:chgData name="Esther Byrom" userId="90235773-4872-4788-adbb-58ed99b1fea1" providerId="ADAL" clId="{B61E9B3C-F921-4FA8-BB05-92DAE6E5B0E3}" dt="2024-12-16T11:32:18.194" v="113"/>
          <ac:picMkLst>
            <pc:docMk/>
            <pc:sldMk cId="2619666513" sldId="264"/>
            <ac:picMk id="5" creationId="{C41D339B-411E-92BB-D576-A62366339834}"/>
          </ac:picMkLst>
        </pc:picChg>
      </pc:sldChg>
      <pc:sldChg chg="addSp delSp modSp mod">
        <pc:chgData name="Esther Byrom" userId="90235773-4872-4788-adbb-58ed99b1fea1" providerId="ADAL" clId="{B61E9B3C-F921-4FA8-BB05-92DAE6E5B0E3}" dt="2024-12-16T11:32:24.531" v="115"/>
        <pc:sldMkLst>
          <pc:docMk/>
          <pc:sldMk cId="2965917336" sldId="265"/>
        </pc:sldMkLst>
        <pc:picChg chg="del">
          <ac:chgData name="Esther Byrom" userId="90235773-4872-4788-adbb-58ed99b1fea1" providerId="ADAL" clId="{B61E9B3C-F921-4FA8-BB05-92DAE6E5B0E3}" dt="2024-12-16T11:32:23.841" v="114" actId="478"/>
          <ac:picMkLst>
            <pc:docMk/>
            <pc:sldMk cId="2965917336" sldId="265"/>
            <ac:picMk id="4" creationId="{8F6626D0-2F96-4C4F-1001-5359A7ECDF07}"/>
          </ac:picMkLst>
        </pc:picChg>
        <pc:picChg chg="add mod">
          <ac:chgData name="Esther Byrom" userId="90235773-4872-4788-adbb-58ed99b1fea1" providerId="ADAL" clId="{B61E9B3C-F921-4FA8-BB05-92DAE6E5B0E3}" dt="2024-12-16T11:32:24.531" v="115"/>
          <ac:picMkLst>
            <pc:docMk/>
            <pc:sldMk cId="2965917336" sldId="265"/>
            <ac:picMk id="5" creationId="{4B96E4E7-F15B-3FB3-E8BE-564A9E13AD73}"/>
          </ac:picMkLst>
        </pc:picChg>
      </pc:sldChg>
      <pc:sldChg chg="addSp delSp modSp mod">
        <pc:chgData name="Esther Byrom" userId="90235773-4872-4788-adbb-58ed99b1fea1" providerId="ADAL" clId="{B61E9B3C-F921-4FA8-BB05-92DAE6E5B0E3}" dt="2024-12-16T11:32:29.720" v="117"/>
        <pc:sldMkLst>
          <pc:docMk/>
          <pc:sldMk cId="3347348876" sldId="266"/>
        </pc:sldMkLst>
        <pc:picChg chg="del">
          <ac:chgData name="Esther Byrom" userId="90235773-4872-4788-adbb-58ed99b1fea1" providerId="ADAL" clId="{B61E9B3C-F921-4FA8-BB05-92DAE6E5B0E3}" dt="2024-12-16T11:32:29.024" v="116" actId="478"/>
          <ac:picMkLst>
            <pc:docMk/>
            <pc:sldMk cId="3347348876" sldId="266"/>
            <ac:picMk id="4" creationId="{C75B3B05-82FB-4B84-89FA-A5DECB08AFB0}"/>
          </ac:picMkLst>
        </pc:picChg>
        <pc:picChg chg="add mod">
          <ac:chgData name="Esther Byrom" userId="90235773-4872-4788-adbb-58ed99b1fea1" providerId="ADAL" clId="{B61E9B3C-F921-4FA8-BB05-92DAE6E5B0E3}" dt="2024-12-16T11:32:29.720" v="117"/>
          <ac:picMkLst>
            <pc:docMk/>
            <pc:sldMk cId="3347348876" sldId="266"/>
            <ac:picMk id="5" creationId="{BB4E2EAA-3CBD-4E5C-A053-8DC52542BC3E}"/>
          </ac:picMkLst>
        </pc:picChg>
      </pc:sldChg>
      <pc:sldChg chg="addSp delSp modSp mod">
        <pc:chgData name="Esther Byrom" userId="90235773-4872-4788-adbb-58ed99b1fea1" providerId="ADAL" clId="{B61E9B3C-F921-4FA8-BB05-92DAE6E5B0E3}" dt="2024-12-16T11:32:34.876" v="119"/>
        <pc:sldMkLst>
          <pc:docMk/>
          <pc:sldMk cId="3544903197" sldId="267"/>
        </pc:sldMkLst>
        <pc:picChg chg="del">
          <ac:chgData name="Esther Byrom" userId="90235773-4872-4788-adbb-58ed99b1fea1" providerId="ADAL" clId="{B61E9B3C-F921-4FA8-BB05-92DAE6E5B0E3}" dt="2024-12-16T11:32:34.449" v="118" actId="478"/>
          <ac:picMkLst>
            <pc:docMk/>
            <pc:sldMk cId="3544903197" sldId="267"/>
            <ac:picMk id="4" creationId="{A0DD86D1-B93E-42FD-1FED-5D4CDF9C62D9}"/>
          </ac:picMkLst>
        </pc:picChg>
        <pc:picChg chg="add mod">
          <ac:chgData name="Esther Byrom" userId="90235773-4872-4788-adbb-58ed99b1fea1" providerId="ADAL" clId="{B61E9B3C-F921-4FA8-BB05-92DAE6E5B0E3}" dt="2024-12-16T11:32:34.876" v="119"/>
          <ac:picMkLst>
            <pc:docMk/>
            <pc:sldMk cId="3544903197" sldId="267"/>
            <ac:picMk id="5" creationId="{1E379FEF-0D6E-6090-6B09-7CBB37184289}"/>
          </ac:picMkLst>
        </pc:picChg>
      </pc:sldChg>
      <pc:sldChg chg="addSp delSp modSp mod">
        <pc:chgData name="Esther Byrom" userId="90235773-4872-4788-adbb-58ed99b1fea1" providerId="ADAL" clId="{B61E9B3C-F921-4FA8-BB05-92DAE6E5B0E3}" dt="2024-12-16T11:32:13.147" v="111"/>
        <pc:sldMkLst>
          <pc:docMk/>
          <pc:sldMk cId="1646873099" sldId="268"/>
        </pc:sldMkLst>
        <pc:picChg chg="del">
          <ac:chgData name="Esther Byrom" userId="90235773-4872-4788-adbb-58ed99b1fea1" providerId="ADAL" clId="{B61E9B3C-F921-4FA8-BB05-92DAE6E5B0E3}" dt="2024-12-16T11:32:12.717" v="110" actId="478"/>
          <ac:picMkLst>
            <pc:docMk/>
            <pc:sldMk cId="1646873099" sldId="268"/>
            <ac:picMk id="4" creationId="{71D93233-F74C-420B-EEA0-F0429FCE4149}"/>
          </ac:picMkLst>
        </pc:picChg>
        <pc:picChg chg="add mod">
          <ac:chgData name="Esther Byrom" userId="90235773-4872-4788-adbb-58ed99b1fea1" providerId="ADAL" clId="{B61E9B3C-F921-4FA8-BB05-92DAE6E5B0E3}" dt="2024-12-16T11:32:13.147" v="111"/>
          <ac:picMkLst>
            <pc:docMk/>
            <pc:sldMk cId="1646873099" sldId="268"/>
            <ac:picMk id="5" creationId="{8471596B-4597-AF1A-2C5F-DF1E04681CEF}"/>
          </ac:picMkLst>
        </pc:picChg>
      </pc:sldChg>
      <pc:sldChg chg="addSp delSp modSp mod">
        <pc:chgData name="Esther Byrom" userId="90235773-4872-4788-adbb-58ed99b1fea1" providerId="ADAL" clId="{B61E9B3C-F921-4FA8-BB05-92DAE6E5B0E3}" dt="2024-12-16T11:32:41.503" v="121"/>
        <pc:sldMkLst>
          <pc:docMk/>
          <pc:sldMk cId="1416667634" sldId="269"/>
        </pc:sldMkLst>
        <pc:picChg chg="add mod">
          <ac:chgData name="Esther Byrom" userId="90235773-4872-4788-adbb-58ed99b1fea1" providerId="ADAL" clId="{B61E9B3C-F921-4FA8-BB05-92DAE6E5B0E3}" dt="2024-12-16T11:32:41.503" v="121"/>
          <ac:picMkLst>
            <pc:docMk/>
            <pc:sldMk cId="1416667634" sldId="269"/>
            <ac:picMk id="4" creationId="{E55C200E-11EB-3A9A-56AB-55F5875BE769}"/>
          </ac:picMkLst>
        </pc:picChg>
        <pc:picChg chg="del">
          <ac:chgData name="Esther Byrom" userId="90235773-4872-4788-adbb-58ed99b1fea1" providerId="ADAL" clId="{B61E9B3C-F921-4FA8-BB05-92DAE6E5B0E3}" dt="2024-12-16T11:32:40.793" v="120" actId="478"/>
          <ac:picMkLst>
            <pc:docMk/>
            <pc:sldMk cId="1416667634" sldId="269"/>
            <ac:picMk id="5" creationId="{B87CF14F-28F5-57FA-E0B8-FE5F748A58F6}"/>
          </ac:picMkLst>
        </pc:picChg>
      </pc:sldChg>
      <pc:sldChg chg="addSp delSp modSp mod">
        <pc:chgData name="Esther Byrom" userId="90235773-4872-4788-adbb-58ed99b1fea1" providerId="ADAL" clId="{B61E9B3C-F921-4FA8-BB05-92DAE6E5B0E3}" dt="2024-12-16T11:32:56.204" v="123"/>
        <pc:sldMkLst>
          <pc:docMk/>
          <pc:sldMk cId="2639403654" sldId="270"/>
        </pc:sldMkLst>
        <pc:picChg chg="del">
          <ac:chgData name="Esther Byrom" userId="90235773-4872-4788-adbb-58ed99b1fea1" providerId="ADAL" clId="{B61E9B3C-F921-4FA8-BB05-92DAE6E5B0E3}" dt="2024-12-16T11:32:55.710" v="122" actId="478"/>
          <ac:picMkLst>
            <pc:docMk/>
            <pc:sldMk cId="2639403654" sldId="270"/>
            <ac:picMk id="4" creationId="{06E4F7AD-153F-825F-5598-7201B5308279}"/>
          </ac:picMkLst>
        </pc:picChg>
        <pc:picChg chg="add mod">
          <ac:chgData name="Esther Byrom" userId="90235773-4872-4788-adbb-58ed99b1fea1" providerId="ADAL" clId="{B61E9B3C-F921-4FA8-BB05-92DAE6E5B0E3}" dt="2024-12-16T11:32:56.204" v="123"/>
          <ac:picMkLst>
            <pc:docMk/>
            <pc:sldMk cId="2639403654" sldId="270"/>
            <ac:picMk id="5" creationId="{392F0026-39F2-88D3-4AB7-317E43AAFEDA}"/>
          </ac:picMkLst>
        </pc:picChg>
      </pc:sldChg>
      <pc:sldChg chg="addSp delSp modSp mod">
        <pc:chgData name="Esther Byrom" userId="90235773-4872-4788-adbb-58ed99b1fea1" providerId="ADAL" clId="{B61E9B3C-F921-4FA8-BB05-92DAE6E5B0E3}" dt="2024-12-16T11:30:10.381" v="86" actId="962"/>
        <pc:sldMkLst>
          <pc:docMk/>
          <pc:sldMk cId="661101721" sldId="271"/>
        </pc:sldMkLst>
        <pc:picChg chg="add mod">
          <ac:chgData name="Esther Byrom" userId="90235773-4872-4788-adbb-58ed99b1fea1" providerId="ADAL" clId="{B61E9B3C-F921-4FA8-BB05-92DAE6E5B0E3}" dt="2024-12-16T11:30:10.381" v="86" actId="962"/>
          <ac:picMkLst>
            <pc:docMk/>
            <pc:sldMk cId="661101721" sldId="271"/>
            <ac:picMk id="4" creationId="{0C323C3A-1EB5-CB89-D82A-BA29BBAFECB5}"/>
          </ac:picMkLst>
        </pc:picChg>
        <pc:picChg chg="del">
          <ac:chgData name="Esther Byrom" userId="90235773-4872-4788-adbb-58ed99b1fea1" providerId="ADAL" clId="{B61E9B3C-F921-4FA8-BB05-92DAE6E5B0E3}" dt="2024-12-16T11:29:38.774" v="3" actId="478"/>
          <ac:picMkLst>
            <pc:docMk/>
            <pc:sldMk cId="661101721" sldId="271"/>
            <ac:picMk id="7" creationId="{3BF68E91-9736-24E3-1DF9-4B050158FF6E}"/>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AFFDC5-0B72-E9C4-051B-7E13E55939B0}"/>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7353CD78-AE0E-31C6-3696-22A423240BD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E9DEB17C-41FB-58F4-5C5E-B0C26E7F66F5}"/>
              </a:ext>
            </a:extLst>
          </p:cNvPr>
          <p:cNvSpPr>
            <a:spLocks noGrp="1"/>
          </p:cNvSpPr>
          <p:nvPr>
            <p:ph type="dt" sz="half" idx="10"/>
          </p:nvPr>
        </p:nvSpPr>
        <p:spPr/>
        <p:txBody>
          <a:bodyPr/>
          <a:lstStyle/>
          <a:p>
            <a:fld id="{C10462BF-D121-BF47-B855-094E0B8025EB}" type="datetimeFigureOut">
              <a:rPr lang="en-US" smtClean="0"/>
              <a:pPr/>
              <a:t>12/16/2024</a:t>
            </a:fld>
            <a:endParaRPr lang="en-US"/>
          </a:p>
        </p:txBody>
      </p:sp>
      <p:sp>
        <p:nvSpPr>
          <p:cNvPr id="5" name="Footer Placeholder 4">
            <a:extLst>
              <a:ext uri="{FF2B5EF4-FFF2-40B4-BE49-F238E27FC236}">
                <a16:creationId xmlns:a16="http://schemas.microsoft.com/office/drawing/2014/main" id="{5A895530-6F98-1604-F5AC-773E916FE42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8DC5302-0FC8-EC43-31CE-D406EB71CBFC}"/>
              </a:ext>
            </a:extLst>
          </p:cNvPr>
          <p:cNvSpPr>
            <a:spLocks noGrp="1"/>
          </p:cNvSpPr>
          <p:nvPr>
            <p:ph type="sldNum" sz="quarter" idx="12"/>
          </p:nvPr>
        </p:nvSpPr>
        <p:spPr/>
        <p:txBody>
          <a:bodyPr/>
          <a:lstStyle/>
          <a:p>
            <a:fld id="{43019605-14E1-1F49-8D36-F322E267DC83}" type="slidenum">
              <a:rPr lang="en-US" smtClean="0"/>
              <a:pPr/>
              <a:t>‹#›</a:t>
            </a:fld>
            <a:endParaRPr lang="en-US"/>
          </a:p>
        </p:txBody>
      </p:sp>
    </p:spTree>
    <p:extLst>
      <p:ext uri="{BB962C8B-B14F-4D97-AF65-F5344CB8AC3E}">
        <p14:creationId xmlns:p14="http://schemas.microsoft.com/office/powerpoint/2010/main" val="312464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186CB6-9F77-E15C-83F7-4E48D14963D4}"/>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1C0F54F5-A742-7A52-5602-A718E8EDC4C9}"/>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27B58EC7-B6D6-5EF5-876E-4DC459B6B83C}"/>
              </a:ext>
            </a:extLst>
          </p:cNvPr>
          <p:cNvSpPr>
            <a:spLocks noGrp="1"/>
          </p:cNvSpPr>
          <p:nvPr>
            <p:ph type="dt" sz="half" idx="10"/>
          </p:nvPr>
        </p:nvSpPr>
        <p:spPr/>
        <p:txBody>
          <a:bodyPr/>
          <a:lstStyle/>
          <a:p>
            <a:fld id="{C10462BF-D121-BF47-B855-094E0B8025EB}" type="datetimeFigureOut">
              <a:rPr lang="en-US" smtClean="0"/>
              <a:pPr/>
              <a:t>12/16/2024</a:t>
            </a:fld>
            <a:endParaRPr lang="en-US"/>
          </a:p>
        </p:txBody>
      </p:sp>
      <p:sp>
        <p:nvSpPr>
          <p:cNvPr id="5" name="Footer Placeholder 4">
            <a:extLst>
              <a:ext uri="{FF2B5EF4-FFF2-40B4-BE49-F238E27FC236}">
                <a16:creationId xmlns:a16="http://schemas.microsoft.com/office/drawing/2014/main" id="{4BF3BBFE-D982-E28B-159F-807E68FE920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1B43E9B-08E7-6CB8-D245-FA44ECD2EA65}"/>
              </a:ext>
            </a:extLst>
          </p:cNvPr>
          <p:cNvSpPr>
            <a:spLocks noGrp="1"/>
          </p:cNvSpPr>
          <p:nvPr>
            <p:ph type="sldNum" sz="quarter" idx="12"/>
          </p:nvPr>
        </p:nvSpPr>
        <p:spPr/>
        <p:txBody>
          <a:bodyPr/>
          <a:lstStyle/>
          <a:p>
            <a:fld id="{43019605-14E1-1F49-8D36-F322E267DC83}" type="slidenum">
              <a:rPr lang="en-US" smtClean="0"/>
              <a:pPr/>
              <a:t>‹#›</a:t>
            </a:fld>
            <a:endParaRPr lang="en-US"/>
          </a:p>
        </p:txBody>
      </p:sp>
    </p:spTree>
    <p:extLst>
      <p:ext uri="{BB962C8B-B14F-4D97-AF65-F5344CB8AC3E}">
        <p14:creationId xmlns:p14="http://schemas.microsoft.com/office/powerpoint/2010/main" val="16467407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F07F8B3-1A4C-280D-0948-AA5E7A9702C4}"/>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50AAC312-1D42-D758-7560-CD29A474D265}"/>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6127B3D-54F3-E626-EA9C-6F42FF8546E9}"/>
              </a:ext>
            </a:extLst>
          </p:cNvPr>
          <p:cNvSpPr>
            <a:spLocks noGrp="1"/>
          </p:cNvSpPr>
          <p:nvPr>
            <p:ph type="dt" sz="half" idx="10"/>
          </p:nvPr>
        </p:nvSpPr>
        <p:spPr/>
        <p:txBody>
          <a:bodyPr/>
          <a:lstStyle/>
          <a:p>
            <a:fld id="{C10462BF-D121-BF47-B855-094E0B8025EB}" type="datetimeFigureOut">
              <a:rPr lang="en-US" smtClean="0"/>
              <a:pPr/>
              <a:t>12/16/2024</a:t>
            </a:fld>
            <a:endParaRPr lang="en-US"/>
          </a:p>
        </p:txBody>
      </p:sp>
      <p:sp>
        <p:nvSpPr>
          <p:cNvPr id="5" name="Footer Placeholder 4">
            <a:extLst>
              <a:ext uri="{FF2B5EF4-FFF2-40B4-BE49-F238E27FC236}">
                <a16:creationId xmlns:a16="http://schemas.microsoft.com/office/drawing/2014/main" id="{8DD021BA-E35B-A1F9-4D8D-2FFF504AF1B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9D73D15-E86D-8DFF-532B-EFAD5185E38A}"/>
              </a:ext>
            </a:extLst>
          </p:cNvPr>
          <p:cNvSpPr>
            <a:spLocks noGrp="1"/>
          </p:cNvSpPr>
          <p:nvPr>
            <p:ph type="sldNum" sz="quarter" idx="12"/>
          </p:nvPr>
        </p:nvSpPr>
        <p:spPr/>
        <p:txBody>
          <a:bodyPr/>
          <a:lstStyle/>
          <a:p>
            <a:fld id="{43019605-14E1-1F49-8D36-F322E267DC83}" type="slidenum">
              <a:rPr lang="en-US" smtClean="0"/>
              <a:pPr/>
              <a:t>‹#›</a:t>
            </a:fld>
            <a:endParaRPr lang="en-US"/>
          </a:p>
        </p:txBody>
      </p:sp>
    </p:spTree>
    <p:extLst>
      <p:ext uri="{BB962C8B-B14F-4D97-AF65-F5344CB8AC3E}">
        <p14:creationId xmlns:p14="http://schemas.microsoft.com/office/powerpoint/2010/main" val="11721155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596F2F-AC9F-F822-C9F6-867974FF3E77}"/>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A25AEDC6-C09F-38F0-9DB6-D9A26B6F29E4}"/>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319C47E5-7DEA-A584-8348-FEB1612F9473}"/>
              </a:ext>
            </a:extLst>
          </p:cNvPr>
          <p:cNvSpPr>
            <a:spLocks noGrp="1"/>
          </p:cNvSpPr>
          <p:nvPr>
            <p:ph type="dt" sz="half" idx="10"/>
          </p:nvPr>
        </p:nvSpPr>
        <p:spPr/>
        <p:txBody>
          <a:bodyPr/>
          <a:lstStyle/>
          <a:p>
            <a:fld id="{C10462BF-D121-BF47-B855-094E0B8025EB}" type="datetimeFigureOut">
              <a:rPr lang="en-US" smtClean="0"/>
              <a:pPr/>
              <a:t>12/16/2024</a:t>
            </a:fld>
            <a:endParaRPr lang="en-US"/>
          </a:p>
        </p:txBody>
      </p:sp>
      <p:sp>
        <p:nvSpPr>
          <p:cNvPr id="5" name="Footer Placeholder 4">
            <a:extLst>
              <a:ext uri="{FF2B5EF4-FFF2-40B4-BE49-F238E27FC236}">
                <a16:creationId xmlns:a16="http://schemas.microsoft.com/office/drawing/2014/main" id="{F2259DDE-728B-B6DB-5F47-A4D02733AD8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3F90F14-03D8-5C81-0368-47BCFD60ED3C}"/>
              </a:ext>
            </a:extLst>
          </p:cNvPr>
          <p:cNvSpPr>
            <a:spLocks noGrp="1"/>
          </p:cNvSpPr>
          <p:nvPr>
            <p:ph type="sldNum" sz="quarter" idx="12"/>
          </p:nvPr>
        </p:nvSpPr>
        <p:spPr/>
        <p:txBody>
          <a:bodyPr/>
          <a:lstStyle/>
          <a:p>
            <a:fld id="{43019605-14E1-1F49-8D36-F322E267DC83}" type="slidenum">
              <a:rPr lang="en-US" smtClean="0"/>
              <a:pPr/>
              <a:t>‹#›</a:t>
            </a:fld>
            <a:endParaRPr lang="en-US"/>
          </a:p>
        </p:txBody>
      </p:sp>
    </p:spTree>
    <p:extLst>
      <p:ext uri="{BB962C8B-B14F-4D97-AF65-F5344CB8AC3E}">
        <p14:creationId xmlns:p14="http://schemas.microsoft.com/office/powerpoint/2010/main" val="14139873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257BAA-9273-55D0-2EE5-CB5F78041976}"/>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CEB706A0-DD7E-0A04-92E4-842514692436}"/>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77191ED8-89C6-BAB9-7022-51B9C31D6627}"/>
              </a:ext>
            </a:extLst>
          </p:cNvPr>
          <p:cNvSpPr>
            <a:spLocks noGrp="1"/>
          </p:cNvSpPr>
          <p:nvPr>
            <p:ph type="dt" sz="half" idx="10"/>
          </p:nvPr>
        </p:nvSpPr>
        <p:spPr/>
        <p:txBody>
          <a:bodyPr/>
          <a:lstStyle/>
          <a:p>
            <a:fld id="{C10462BF-D121-BF47-B855-094E0B8025EB}" type="datetimeFigureOut">
              <a:rPr lang="en-US" smtClean="0"/>
              <a:pPr/>
              <a:t>12/16/2024</a:t>
            </a:fld>
            <a:endParaRPr lang="en-US"/>
          </a:p>
        </p:txBody>
      </p:sp>
      <p:sp>
        <p:nvSpPr>
          <p:cNvPr id="5" name="Footer Placeholder 4">
            <a:extLst>
              <a:ext uri="{FF2B5EF4-FFF2-40B4-BE49-F238E27FC236}">
                <a16:creationId xmlns:a16="http://schemas.microsoft.com/office/drawing/2014/main" id="{34D1081C-9AC7-236F-15BC-EA9314BCE9E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F20BD2C-85E3-0870-F5A3-D1A56212EE3E}"/>
              </a:ext>
            </a:extLst>
          </p:cNvPr>
          <p:cNvSpPr>
            <a:spLocks noGrp="1"/>
          </p:cNvSpPr>
          <p:nvPr>
            <p:ph type="sldNum" sz="quarter" idx="12"/>
          </p:nvPr>
        </p:nvSpPr>
        <p:spPr/>
        <p:txBody>
          <a:bodyPr/>
          <a:lstStyle/>
          <a:p>
            <a:fld id="{43019605-14E1-1F49-8D36-F322E267DC83}" type="slidenum">
              <a:rPr lang="en-US" smtClean="0"/>
              <a:pPr/>
              <a:t>‹#›</a:t>
            </a:fld>
            <a:endParaRPr lang="en-US"/>
          </a:p>
        </p:txBody>
      </p:sp>
    </p:spTree>
    <p:extLst>
      <p:ext uri="{BB962C8B-B14F-4D97-AF65-F5344CB8AC3E}">
        <p14:creationId xmlns:p14="http://schemas.microsoft.com/office/powerpoint/2010/main" val="350294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8F060C-5302-2906-AA6C-462FB88332F9}"/>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DE5937B9-AC11-A00D-F637-0213810CD7F8}"/>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B48893B1-4588-8FA6-2D77-BAF336B13C57}"/>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FCA03A35-AE0F-C15B-3D16-31C1731BBC6C}"/>
              </a:ext>
            </a:extLst>
          </p:cNvPr>
          <p:cNvSpPr>
            <a:spLocks noGrp="1"/>
          </p:cNvSpPr>
          <p:nvPr>
            <p:ph type="dt" sz="half" idx="10"/>
          </p:nvPr>
        </p:nvSpPr>
        <p:spPr/>
        <p:txBody>
          <a:bodyPr/>
          <a:lstStyle/>
          <a:p>
            <a:fld id="{C10462BF-D121-BF47-B855-094E0B8025EB}" type="datetimeFigureOut">
              <a:rPr lang="en-US" smtClean="0"/>
              <a:pPr/>
              <a:t>12/16/2024</a:t>
            </a:fld>
            <a:endParaRPr lang="en-US"/>
          </a:p>
        </p:txBody>
      </p:sp>
      <p:sp>
        <p:nvSpPr>
          <p:cNvPr id="6" name="Footer Placeholder 5">
            <a:extLst>
              <a:ext uri="{FF2B5EF4-FFF2-40B4-BE49-F238E27FC236}">
                <a16:creationId xmlns:a16="http://schemas.microsoft.com/office/drawing/2014/main" id="{BFF5BC30-1110-D164-FBC4-AA52A5FE5E6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28E6D2E-21E6-B4E5-F86D-29A894BB37C2}"/>
              </a:ext>
            </a:extLst>
          </p:cNvPr>
          <p:cNvSpPr>
            <a:spLocks noGrp="1"/>
          </p:cNvSpPr>
          <p:nvPr>
            <p:ph type="sldNum" sz="quarter" idx="12"/>
          </p:nvPr>
        </p:nvSpPr>
        <p:spPr/>
        <p:txBody>
          <a:bodyPr/>
          <a:lstStyle/>
          <a:p>
            <a:fld id="{43019605-14E1-1F49-8D36-F322E267DC83}" type="slidenum">
              <a:rPr lang="en-US" smtClean="0"/>
              <a:pPr/>
              <a:t>‹#›</a:t>
            </a:fld>
            <a:endParaRPr lang="en-US"/>
          </a:p>
        </p:txBody>
      </p:sp>
    </p:spTree>
    <p:extLst>
      <p:ext uri="{BB962C8B-B14F-4D97-AF65-F5344CB8AC3E}">
        <p14:creationId xmlns:p14="http://schemas.microsoft.com/office/powerpoint/2010/main" val="37239584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B61F7B-FB54-8EA7-D501-97A7907C9AE0}"/>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9EDF2FAE-B402-4D9F-0A95-E20AFE4C5D1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08301974-2179-40A1-180C-DD8D8AA39178}"/>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EE8E303E-CCDF-2F01-F42D-1A5038875DA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CA401278-EDF4-3C3C-82EA-102A804331B8}"/>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2B0184BB-90B2-C763-F1B1-66E958C4D0CB}"/>
              </a:ext>
            </a:extLst>
          </p:cNvPr>
          <p:cNvSpPr>
            <a:spLocks noGrp="1"/>
          </p:cNvSpPr>
          <p:nvPr>
            <p:ph type="dt" sz="half" idx="10"/>
          </p:nvPr>
        </p:nvSpPr>
        <p:spPr/>
        <p:txBody>
          <a:bodyPr/>
          <a:lstStyle/>
          <a:p>
            <a:fld id="{C10462BF-D121-BF47-B855-094E0B8025EB}" type="datetimeFigureOut">
              <a:rPr lang="en-US" smtClean="0"/>
              <a:pPr/>
              <a:t>12/16/2024</a:t>
            </a:fld>
            <a:endParaRPr lang="en-US"/>
          </a:p>
        </p:txBody>
      </p:sp>
      <p:sp>
        <p:nvSpPr>
          <p:cNvPr id="8" name="Footer Placeholder 7">
            <a:extLst>
              <a:ext uri="{FF2B5EF4-FFF2-40B4-BE49-F238E27FC236}">
                <a16:creationId xmlns:a16="http://schemas.microsoft.com/office/drawing/2014/main" id="{2338917B-3265-2F01-0759-62A827E023D3}"/>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EC64A66-5161-BE87-D871-2B0C305100F0}"/>
              </a:ext>
            </a:extLst>
          </p:cNvPr>
          <p:cNvSpPr>
            <a:spLocks noGrp="1"/>
          </p:cNvSpPr>
          <p:nvPr>
            <p:ph type="sldNum" sz="quarter" idx="12"/>
          </p:nvPr>
        </p:nvSpPr>
        <p:spPr/>
        <p:txBody>
          <a:bodyPr/>
          <a:lstStyle/>
          <a:p>
            <a:fld id="{43019605-14E1-1F49-8D36-F322E267DC83}" type="slidenum">
              <a:rPr lang="en-US" smtClean="0"/>
              <a:pPr/>
              <a:t>‹#›</a:t>
            </a:fld>
            <a:endParaRPr lang="en-US"/>
          </a:p>
        </p:txBody>
      </p:sp>
    </p:spTree>
    <p:extLst>
      <p:ext uri="{BB962C8B-B14F-4D97-AF65-F5344CB8AC3E}">
        <p14:creationId xmlns:p14="http://schemas.microsoft.com/office/powerpoint/2010/main" val="26655539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72E30E-10D1-C29B-CBD8-AEAA73738BCC}"/>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CEA51DF3-6C14-E8C1-DBEA-2F6D5DC8A4C4}"/>
              </a:ext>
            </a:extLst>
          </p:cNvPr>
          <p:cNvSpPr>
            <a:spLocks noGrp="1"/>
          </p:cNvSpPr>
          <p:nvPr>
            <p:ph type="dt" sz="half" idx="10"/>
          </p:nvPr>
        </p:nvSpPr>
        <p:spPr/>
        <p:txBody>
          <a:bodyPr/>
          <a:lstStyle/>
          <a:p>
            <a:fld id="{C10462BF-D121-BF47-B855-094E0B8025EB}" type="datetimeFigureOut">
              <a:rPr lang="en-US" smtClean="0"/>
              <a:pPr/>
              <a:t>12/16/2024</a:t>
            </a:fld>
            <a:endParaRPr lang="en-US"/>
          </a:p>
        </p:txBody>
      </p:sp>
      <p:sp>
        <p:nvSpPr>
          <p:cNvPr id="4" name="Footer Placeholder 3">
            <a:extLst>
              <a:ext uri="{FF2B5EF4-FFF2-40B4-BE49-F238E27FC236}">
                <a16:creationId xmlns:a16="http://schemas.microsoft.com/office/drawing/2014/main" id="{E69A237D-F3D6-90E5-CA4C-AAE1B0569F4A}"/>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0A526575-97B5-F8BF-8277-BB14BAA08895}"/>
              </a:ext>
            </a:extLst>
          </p:cNvPr>
          <p:cNvSpPr>
            <a:spLocks noGrp="1"/>
          </p:cNvSpPr>
          <p:nvPr>
            <p:ph type="sldNum" sz="quarter" idx="12"/>
          </p:nvPr>
        </p:nvSpPr>
        <p:spPr/>
        <p:txBody>
          <a:bodyPr/>
          <a:lstStyle/>
          <a:p>
            <a:fld id="{43019605-14E1-1F49-8D36-F322E267DC83}" type="slidenum">
              <a:rPr lang="en-US" smtClean="0"/>
              <a:pPr/>
              <a:t>‹#›</a:t>
            </a:fld>
            <a:endParaRPr lang="en-US"/>
          </a:p>
        </p:txBody>
      </p:sp>
    </p:spTree>
    <p:extLst>
      <p:ext uri="{BB962C8B-B14F-4D97-AF65-F5344CB8AC3E}">
        <p14:creationId xmlns:p14="http://schemas.microsoft.com/office/powerpoint/2010/main" val="1706662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7180896-D3DE-E1DF-8606-9DE7513D36C7}"/>
              </a:ext>
            </a:extLst>
          </p:cNvPr>
          <p:cNvSpPr>
            <a:spLocks noGrp="1"/>
          </p:cNvSpPr>
          <p:nvPr>
            <p:ph type="dt" sz="half" idx="10"/>
          </p:nvPr>
        </p:nvSpPr>
        <p:spPr/>
        <p:txBody>
          <a:bodyPr/>
          <a:lstStyle/>
          <a:p>
            <a:fld id="{C10462BF-D121-BF47-B855-094E0B8025EB}" type="datetimeFigureOut">
              <a:rPr lang="en-US" smtClean="0"/>
              <a:pPr/>
              <a:t>12/16/2024</a:t>
            </a:fld>
            <a:endParaRPr lang="en-US"/>
          </a:p>
        </p:txBody>
      </p:sp>
      <p:sp>
        <p:nvSpPr>
          <p:cNvPr id="3" name="Footer Placeholder 2">
            <a:extLst>
              <a:ext uri="{FF2B5EF4-FFF2-40B4-BE49-F238E27FC236}">
                <a16:creationId xmlns:a16="http://schemas.microsoft.com/office/drawing/2014/main" id="{8A62C543-0D68-2C25-C8EE-AAAA9023DA4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8C5641AB-1680-0A06-19DE-074EA8DD7AB0}"/>
              </a:ext>
            </a:extLst>
          </p:cNvPr>
          <p:cNvSpPr>
            <a:spLocks noGrp="1"/>
          </p:cNvSpPr>
          <p:nvPr>
            <p:ph type="sldNum" sz="quarter" idx="12"/>
          </p:nvPr>
        </p:nvSpPr>
        <p:spPr/>
        <p:txBody>
          <a:bodyPr/>
          <a:lstStyle/>
          <a:p>
            <a:fld id="{43019605-14E1-1F49-8D36-F322E267DC83}" type="slidenum">
              <a:rPr lang="en-US" smtClean="0"/>
              <a:pPr/>
              <a:t>‹#›</a:t>
            </a:fld>
            <a:endParaRPr lang="en-US"/>
          </a:p>
        </p:txBody>
      </p:sp>
    </p:spTree>
    <p:extLst>
      <p:ext uri="{BB962C8B-B14F-4D97-AF65-F5344CB8AC3E}">
        <p14:creationId xmlns:p14="http://schemas.microsoft.com/office/powerpoint/2010/main" val="34254967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018A5B-7C89-6C83-B583-AB5EA8243D1E}"/>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ABC53598-DC8F-DA44-D45F-DAD7905ADC3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65CE86CE-CAF7-7280-4493-8146AB4C6EF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199A647-15A7-DC2E-FD8C-C7E0B7229079}"/>
              </a:ext>
            </a:extLst>
          </p:cNvPr>
          <p:cNvSpPr>
            <a:spLocks noGrp="1"/>
          </p:cNvSpPr>
          <p:nvPr>
            <p:ph type="dt" sz="half" idx="10"/>
          </p:nvPr>
        </p:nvSpPr>
        <p:spPr/>
        <p:txBody>
          <a:bodyPr/>
          <a:lstStyle/>
          <a:p>
            <a:fld id="{C10462BF-D121-BF47-B855-094E0B8025EB}" type="datetimeFigureOut">
              <a:rPr lang="en-US" smtClean="0"/>
              <a:pPr/>
              <a:t>12/16/2024</a:t>
            </a:fld>
            <a:endParaRPr lang="en-US"/>
          </a:p>
        </p:txBody>
      </p:sp>
      <p:sp>
        <p:nvSpPr>
          <p:cNvPr id="6" name="Footer Placeholder 5">
            <a:extLst>
              <a:ext uri="{FF2B5EF4-FFF2-40B4-BE49-F238E27FC236}">
                <a16:creationId xmlns:a16="http://schemas.microsoft.com/office/drawing/2014/main" id="{901B3486-6C82-69E5-A460-AD1E95AAF70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78907E5-BC19-D53B-E756-FE49B20B968E}"/>
              </a:ext>
            </a:extLst>
          </p:cNvPr>
          <p:cNvSpPr>
            <a:spLocks noGrp="1"/>
          </p:cNvSpPr>
          <p:nvPr>
            <p:ph type="sldNum" sz="quarter" idx="12"/>
          </p:nvPr>
        </p:nvSpPr>
        <p:spPr/>
        <p:txBody>
          <a:bodyPr/>
          <a:lstStyle/>
          <a:p>
            <a:fld id="{43019605-14E1-1F49-8D36-F322E267DC83}" type="slidenum">
              <a:rPr lang="en-US" smtClean="0"/>
              <a:pPr/>
              <a:t>‹#›</a:t>
            </a:fld>
            <a:endParaRPr lang="en-US"/>
          </a:p>
        </p:txBody>
      </p:sp>
    </p:spTree>
    <p:extLst>
      <p:ext uri="{BB962C8B-B14F-4D97-AF65-F5344CB8AC3E}">
        <p14:creationId xmlns:p14="http://schemas.microsoft.com/office/powerpoint/2010/main" val="36612076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A0BA56-B444-25C6-56C7-A1D1B3E4776C}"/>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730B8A8D-CE81-EFD9-338E-656DF0A61B1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A2C9F84-1AAA-830E-5798-8FF37DDC0FD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004C47EE-7C18-49AB-225F-AE912CD94041}"/>
              </a:ext>
            </a:extLst>
          </p:cNvPr>
          <p:cNvSpPr>
            <a:spLocks noGrp="1"/>
          </p:cNvSpPr>
          <p:nvPr>
            <p:ph type="dt" sz="half" idx="10"/>
          </p:nvPr>
        </p:nvSpPr>
        <p:spPr/>
        <p:txBody>
          <a:bodyPr/>
          <a:lstStyle/>
          <a:p>
            <a:fld id="{C10462BF-D121-BF47-B855-094E0B8025EB}" type="datetimeFigureOut">
              <a:rPr lang="en-US" smtClean="0"/>
              <a:pPr/>
              <a:t>12/16/2024</a:t>
            </a:fld>
            <a:endParaRPr lang="en-US"/>
          </a:p>
        </p:txBody>
      </p:sp>
      <p:sp>
        <p:nvSpPr>
          <p:cNvPr id="6" name="Footer Placeholder 5">
            <a:extLst>
              <a:ext uri="{FF2B5EF4-FFF2-40B4-BE49-F238E27FC236}">
                <a16:creationId xmlns:a16="http://schemas.microsoft.com/office/drawing/2014/main" id="{AC331CD7-37EB-A966-6BE4-F3758A290BC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5B70C62-BA9B-9349-E619-A0D2649069E8}"/>
              </a:ext>
            </a:extLst>
          </p:cNvPr>
          <p:cNvSpPr>
            <a:spLocks noGrp="1"/>
          </p:cNvSpPr>
          <p:nvPr>
            <p:ph type="sldNum" sz="quarter" idx="12"/>
          </p:nvPr>
        </p:nvSpPr>
        <p:spPr/>
        <p:txBody>
          <a:bodyPr/>
          <a:lstStyle/>
          <a:p>
            <a:fld id="{43019605-14E1-1F49-8D36-F322E267DC83}" type="slidenum">
              <a:rPr lang="en-US" smtClean="0"/>
              <a:pPr/>
              <a:t>‹#›</a:t>
            </a:fld>
            <a:endParaRPr lang="en-US"/>
          </a:p>
        </p:txBody>
      </p:sp>
    </p:spTree>
    <p:extLst>
      <p:ext uri="{BB962C8B-B14F-4D97-AF65-F5344CB8AC3E}">
        <p14:creationId xmlns:p14="http://schemas.microsoft.com/office/powerpoint/2010/main" val="8155205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332ED26-96E3-41A4-D156-FEEEFF71744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BE195CDD-55C7-1DFC-86BE-8E57ABFA36E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9CEDBB76-800E-2834-A363-F2D3094B364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C10462BF-D121-BF47-B855-094E0B8025EB}" type="datetimeFigureOut">
              <a:rPr lang="en-US" smtClean="0"/>
              <a:pPr/>
              <a:t>12/16/2024</a:t>
            </a:fld>
            <a:endParaRPr lang="en-US"/>
          </a:p>
        </p:txBody>
      </p:sp>
      <p:sp>
        <p:nvSpPr>
          <p:cNvPr id="5" name="Footer Placeholder 4">
            <a:extLst>
              <a:ext uri="{FF2B5EF4-FFF2-40B4-BE49-F238E27FC236}">
                <a16:creationId xmlns:a16="http://schemas.microsoft.com/office/drawing/2014/main" id="{AB082401-A1F5-E11B-EE88-18EBA640984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93A14E6D-6143-B6AB-224F-F35BE0BE6E4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43019605-14E1-1F49-8D36-F322E267DC83}" type="slidenum">
              <a:rPr lang="en-US" smtClean="0"/>
              <a:pPr/>
              <a:t>‹#›</a:t>
            </a:fld>
            <a:endParaRPr lang="en-US"/>
          </a:p>
        </p:txBody>
      </p:sp>
    </p:spTree>
    <p:extLst>
      <p:ext uri="{BB962C8B-B14F-4D97-AF65-F5344CB8AC3E}">
        <p14:creationId xmlns:p14="http://schemas.microsoft.com/office/powerpoint/2010/main" val="18729198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linkedin.com/in/lucibromf" TargetMode="Externa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linkedin.com/in/lucibromf" TargetMode="External"/><Relationship Id="rId2" Type="http://schemas.openxmlformats.org/officeDocument/2006/relationships/hyperlink" Target="mailto:LucindaBromfield@bpp.com" TargetMode="Externa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514A99-073F-B369-7D3F-1E843DFCBB5C}"/>
              </a:ext>
            </a:extLst>
          </p:cNvPr>
          <p:cNvSpPr>
            <a:spLocks noGrp="1"/>
          </p:cNvSpPr>
          <p:nvPr>
            <p:ph type="title"/>
          </p:nvPr>
        </p:nvSpPr>
        <p:spPr/>
        <p:txBody>
          <a:bodyPr/>
          <a:lstStyle/>
          <a:p>
            <a:r>
              <a:rPr lang="en-US" dirty="0"/>
              <a:t>How to use this resource</a:t>
            </a:r>
          </a:p>
        </p:txBody>
      </p:sp>
      <p:sp>
        <p:nvSpPr>
          <p:cNvPr id="3" name="Content Placeholder 2">
            <a:extLst>
              <a:ext uri="{FF2B5EF4-FFF2-40B4-BE49-F238E27FC236}">
                <a16:creationId xmlns:a16="http://schemas.microsoft.com/office/drawing/2014/main" id="{C879E7DC-092F-0977-770A-2ED74D4CEEDB}"/>
              </a:ext>
            </a:extLst>
          </p:cNvPr>
          <p:cNvSpPr>
            <a:spLocks noGrp="1"/>
          </p:cNvSpPr>
          <p:nvPr>
            <p:ph idx="1"/>
          </p:nvPr>
        </p:nvSpPr>
        <p:spPr/>
        <p:txBody>
          <a:bodyPr>
            <a:normAutofit/>
          </a:bodyPr>
          <a:lstStyle/>
          <a:p>
            <a:pPr marL="0" indent="0">
              <a:buNone/>
            </a:pPr>
            <a:r>
              <a:rPr lang="en-US" dirty="0"/>
              <a:t>This is a generic presentation with ideas of how you may want to use slides to accompany your ‘How to succeed’ session.</a:t>
            </a:r>
          </a:p>
          <a:p>
            <a:pPr marL="0" indent="0">
              <a:buNone/>
            </a:pPr>
            <a:r>
              <a:rPr lang="en-US" dirty="0"/>
              <a:t>You should alter and amend the slides as you see fit for your context.</a:t>
            </a:r>
          </a:p>
          <a:p>
            <a:pPr marL="0" indent="0">
              <a:buNone/>
            </a:pPr>
            <a:r>
              <a:rPr lang="en-US" dirty="0"/>
              <a:t>The usual advice regarding slides applies – fewer words and more pictures is more engaging and remember to check the accessibility of your finished resource.</a:t>
            </a:r>
          </a:p>
          <a:p>
            <a:pPr marL="0" indent="0">
              <a:buNone/>
            </a:pPr>
            <a:r>
              <a:rPr lang="en-US" b="1" dirty="0"/>
              <a:t>Please be aware, you may have students with anxiety or who find discussing setbacks/failure difficult – consider whether you want to issue a trigger warning for the session.</a:t>
            </a:r>
          </a:p>
          <a:p>
            <a:pPr marL="0" indent="0">
              <a:buNone/>
            </a:pPr>
            <a:endParaRPr lang="en-US" dirty="0"/>
          </a:p>
          <a:p>
            <a:pPr marL="0" indent="0">
              <a:buNone/>
            </a:pPr>
            <a:endParaRPr lang="en-US" dirty="0"/>
          </a:p>
        </p:txBody>
      </p:sp>
      <p:sp>
        <p:nvSpPr>
          <p:cNvPr id="5" name="TextBox 4">
            <a:extLst>
              <a:ext uri="{FF2B5EF4-FFF2-40B4-BE49-F238E27FC236}">
                <a16:creationId xmlns:a16="http://schemas.microsoft.com/office/drawing/2014/main" id="{3EB04C0C-0819-C655-4E6A-A63F73682441}"/>
              </a:ext>
            </a:extLst>
          </p:cNvPr>
          <p:cNvSpPr txBox="1"/>
          <p:nvPr/>
        </p:nvSpPr>
        <p:spPr>
          <a:xfrm>
            <a:off x="838200" y="6248400"/>
            <a:ext cx="11150600" cy="1077218"/>
          </a:xfrm>
          <a:prstGeom prst="rect">
            <a:avLst/>
          </a:prstGeom>
          <a:noFill/>
        </p:spPr>
        <p:txBody>
          <a:bodyPr wrap="square" rtlCol="0">
            <a:spAutoFit/>
          </a:bodyPr>
          <a:lstStyle/>
          <a:p>
            <a:r>
              <a:rPr lang="en-GB" sz="1800" dirty="0">
                <a:effectLst/>
                <a:latin typeface="Aptos" panose="020B0004020202020204" pitchFamily="34" charset="0"/>
                <a:ea typeface="Aptos" panose="020B0004020202020204" pitchFamily="34" charset="0"/>
                <a:cs typeface="Times New Roman" panose="02020603050405020304" pitchFamily="18" charset="0"/>
              </a:rPr>
              <a:t>Lucinda Bromfield @</a:t>
            </a:r>
            <a:r>
              <a:rPr lang="en-GB" sz="1800" dirty="0" err="1">
                <a:effectLst/>
                <a:latin typeface="Aptos" panose="020B0004020202020204" pitchFamily="34" charset="0"/>
                <a:ea typeface="Aptos" panose="020B0004020202020204" pitchFamily="34" charset="0"/>
                <a:cs typeface="Times New Roman" panose="02020603050405020304" pitchFamily="18" charset="0"/>
              </a:rPr>
              <a:t>LuciBromf</a:t>
            </a:r>
            <a:r>
              <a:rPr lang="en-GB" sz="1800" dirty="0">
                <a:effectLst/>
                <a:latin typeface="Aptos" panose="020B0004020202020204" pitchFamily="34" charset="0"/>
                <a:ea typeface="Aptos" panose="020B0004020202020204" pitchFamily="34" charset="0"/>
                <a:cs typeface="Times New Roman" panose="02020603050405020304" pitchFamily="18" charset="0"/>
              </a:rPr>
              <a:t> </a:t>
            </a:r>
            <a:r>
              <a:rPr lang="en-GB" sz="1800" dirty="0">
                <a:effectLst/>
                <a:latin typeface="Aptos" panose="020B0004020202020204" pitchFamily="34" charset="0"/>
                <a:ea typeface="Aptos" panose="020B0004020202020204" pitchFamily="34" charset="0"/>
                <a:cs typeface="Arial" panose="020B0604020202020204" pitchFamily="34" charset="0"/>
              </a:rPr>
              <a:t>@</a:t>
            </a:r>
            <a:r>
              <a:rPr lang="en-GB" sz="1800" dirty="0" err="1">
                <a:effectLst/>
                <a:latin typeface="Aptos" panose="020B0004020202020204" pitchFamily="34" charset="0"/>
                <a:ea typeface="Aptos" panose="020B0004020202020204" pitchFamily="34" charset="0"/>
                <a:cs typeface="Arial" panose="020B0604020202020204" pitchFamily="34" charset="0"/>
              </a:rPr>
              <a:t>LuciBromf.bsky.social</a:t>
            </a:r>
            <a:r>
              <a:rPr lang="en-GB" sz="1800" dirty="0">
                <a:effectLst/>
                <a:latin typeface="Aptos" panose="020B0004020202020204" pitchFamily="34" charset="0"/>
                <a:ea typeface="Aptos" panose="020B0004020202020204" pitchFamily="34" charset="0"/>
                <a:cs typeface="Arial" panose="020B0604020202020204" pitchFamily="34" charset="0"/>
              </a:rPr>
              <a:t> </a:t>
            </a:r>
            <a:r>
              <a:rPr lang="en-GB" u="sng" dirty="0" err="1">
                <a:solidFill>
                  <a:srgbClr val="467886"/>
                </a:solidFill>
                <a:latin typeface="Aptos" panose="020B0004020202020204" pitchFamily="34" charset="0"/>
                <a:ea typeface="Aptos" panose="020B0004020202020204" pitchFamily="34" charset="0"/>
                <a:cs typeface="Arial" panose="020B0604020202020204" pitchFamily="34" charset="0"/>
              </a:rPr>
              <a:t>L</a:t>
            </a:r>
            <a:r>
              <a:rPr lang="en-GB" sz="1800" u="sng" dirty="0" err="1">
                <a:solidFill>
                  <a:srgbClr val="467886"/>
                </a:solidFill>
                <a:effectLst/>
                <a:latin typeface="Aptos" panose="020B0004020202020204" pitchFamily="34" charset="0"/>
                <a:ea typeface="Aptos" panose="020B0004020202020204" pitchFamily="34" charset="0"/>
                <a:cs typeface="Arial" panose="020B0604020202020204" pitchFamily="34" charset="0"/>
                <a:hlinkClick r:id="rId2"/>
              </a:rPr>
              <a:t>inkedin.com</a:t>
            </a:r>
            <a:r>
              <a:rPr lang="en-GB" sz="1800" u="sng" dirty="0">
                <a:solidFill>
                  <a:srgbClr val="467886"/>
                </a:solidFill>
                <a:effectLst/>
                <a:latin typeface="Aptos" panose="020B0004020202020204" pitchFamily="34" charset="0"/>
                <a:ea typeface="Aptos" panose="020B0004020202020204" pitchFamily="34" charset="0"/>
                <a:cs typeface="Arial" panose="020B0604020202020204" pitchFamily="34" charset="0"/>
                <a:hlinkClick r:id="rId2"/>
              </a:rPr>
              <a:t>/in/LuciBromf</a:t>
            </a:r>
            <a:endParaRPr lang="en-GB" sz="1800" dirty="0">
              <a:effectLst/>
              <a:latin typeface="Aptos" panose="020B0004020202020204" pitchFamily="34" charset="0"/>
              <a:ea typeface="Aptos" panose="020B0004020202020204" pitchFamily="34" charset="0"/>
              <a:cs typeface="Times New Roman" panose="02020603050405020304" pitchFamily="18" charset="0"/>
            </a:endParaRPr>
          </a:p>
          <a:p>
            <a:r>
              <a:rPr kumimoji="0" lang="en-US" altLang="en-US" sz="2800" b="0" i="0" u="none" strike="noStrike" cap="none" normalizeH="0" baseline="0" dirty="0">
                <a:ln>
                  <a:noFill/>
                </a:ln>
                <a:solidFill>
                  <a:schemeClr val="tx1"/>
                </a:solidFill>
                <a:effectLst/>
                <a:latin typeface="Aptos" panose="020B0004020202020204" pitchFamily="34" charset="0"/>
                <a:ea typeface="Aptos" panose="020B0004020202020204" pitchFamily="34" charset="0"/>
                <a:cs typeface="Times New Roman" panose="02020603050405020304" pitchFamily="18" charset="0"/>
              </a:rPr>
              <a:t>		</a:t>
            </a:r>
            <a:endParaRPr kumimoji="0" lang="en-US" altLang="en-US" sz="4000" b="0" i="0" u="none" strike="noStrike" cap="none" normalizeH="0" baseline="0" dirty="0">
              <a:ln>
                <a:noFill/>
              </a:ln>
              <a:solidFill>
                <a:schemeClr val="tx1"/>
              </a:solidFill>
              <a:effectLst/>
              <a:latin typeface="Arial" panose="020B0604020202020204" pitchFamily="34" charset="0"/>
            </a:endParaRPr>
          </a:p>
          <a:p>
            <a:endParaRPr lang="en-US" dirty="0"/>
          </a:p>
        </p:txBody>
      </p:sp>
      <p:pic>
        <p:nvPicPr>
          <p:cNvPr id="4" name="Picture 2" descr="Creative Commons licence: CC BY-SA">
            <a:extLst>
              <a:ext uri="{FF2B5EF4-FFF2-40B4-BE49-F238E27FC236}">
                <a16:creationId xmlns:a16="http://schemas.microsoft.com/office/drawing/2014/main" id="{0C323C3A-1EB5-CB89-D82A-BA29BBAFECB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59484" y="6167644"/>
            <a:ext cx="1194316" cy="4178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611017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941ABB-E89C-E826-5DFF-DADD7F905D3E}"/>
              </a:ext>
            </a:extLst>
          </p:cNvPr>
          <p:cNvSpPr>
            <a:spLocks noGrp="1"/>
          </p:cNvSpPr>
          <p:nvPr>
            <p:ph type="title"/>
          </p:nvPr>
        </p:nvSpPr>
        <p:spPr/>
        <p:txBody>
          <a:bodyPr/>
          <a:lstStyle/>
          <a:p>
            <a:r>
              <a:rPr lang="en-US" dirty="0"/>
              <a:t>Learning Outcomes</a:t>
            </a:r>
          </a:p>
        </p:txBody>
      </p:sp>
      <p:sp>
        <p:nvSpPr>
          <p:cNvPr id="3" name="Content Placeholder 2">
            <a:extLst>
              <a:ext uri="{FF2B5EF4-FFF2-40B4-BE49-F238E27FC236}">
                <a16:creationId xmlns:a16="http://schemas.microsoft.com/office/drawing/2014/main" id="{407A10D6-922B-4CAF-48CF-811280244D28}"/>
              </a:ext>
            </a:extLst>
          </p:cNvPr>
          <p:cNvSpPr>
            <a:spLocks noGrp="1"/>
          </p:cNvSpPr>
          <p:nvPr>
            <p:ph idx="1"/>
          </p:nvPr>
        </p:nvSpPr>
        <p:spPr>
          <a:xfrm>
            <a:off x="382774" y="1690688"/>
            <a:ext cx="11259878" cy="4351338"/>
          </a:xfrm>
        </p:spPr>
        <p:txBody>
          <a:bodyPr/>
          <a:lstStyle/>
          <a:p>
            <a:pPr marL="514350" indent="-514350">
              <a:buFont typeface="+mj-lt"/>
              <a:buAutoNum type="arabicPeriod"/>
            </a:pPr>
            <a:r>
              <a:rPr lang="en-US" dirty="0"/>
              <a:t>Identify previously successful academic strategies✅</a:t>
            </a:r>
          </a:p>
          <a:p>
            <a:pPr marL="514350" indent="-514350">
              <a:buFont typeface="+mj-lt"/>
              <a:buAutoNum type="arabicPeriod"/>
            </a:pPr>
            <a:r>
              <a:rPr lang="en-US" dirty="0"/>
              <a:t>Consider what academic strategies will lead to success on the Programme✅</a:t>
            </a:r>
          </a:p>
          <a:p>
            <a:pPr marL="514350" indent="-514350">
              <a:buFont typeface="+mj-lt"/>
              <a:buAutoNum type="arabicPeriod"/>
            </a:pPr>
            <a:r>
              <a:rPr lang="en-US" dirty="0"/>
              <a:t>Identify attitudes and beliefs that support success</a:t>
            </a:r>
          </a:p>
          <a:p>
            <a:pPr marL="514350" indent="-514350">
              <a:buFont typeface="+mj-lt"/>
              <a:buAutoNum type="arabicPeriod"/>
            </a:pPr>
            <a:r>
              <a:rPr lang="en-US" dirty="0"/>
              <a:t>Identify how these attitudes and beliefs will help you succeed on the Programme	</a:t>
            </a:r>
          </a:p>
          <a:p>
            <a:pPr marL="514350" indent="-514350">
              <a:buFont typeface="+mj-lt"/>
              <a:buAutoNum type="arabicPeriod"/>
            </a:pPr>
            <a:endParaRPr lang="en-US" dirty="0"/>
          </a:p>
          <a:p>
            <a:pPr marL="0" indent="0">
              <a:buNone/>
            </a:pPr>
            <a:r>
              <a:rPr lang="en-US" b="1" dirty="0"/>
              <a:t>Bonus</a:t>
            </a:r>
            <a:r>
              <a:rPr lang="en-US" dirty="0"/>
              <a:t>: How to use learning outcomes…✅</a:t>
            </a:r>
          </a:p>
        </p:txBody>
      </p:sp>
      <p:pic>
        <p:nvPicPr>
          <p:cNvPr id="5" name="Picture 2" descr="Creative Commons licence: CC BY-SA">
            <a:extLst>
              <a:ext uri="{FF2B5EF4-FFF2-40B4-BE49-F238E27FC236}">
                <a16:creationId xmlns:a16="http://schemas.microsoft.com/office/drawing/2014/main" id="{8471596B-4597-AF1A-2C5F-DF1E04681CE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54221" y="6311900"/>
            <a:ext cx="823148" cy="28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468730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FEF99E-67A6-43EA-20EB-5457CF0C920E}"/>
              </a:ext>
            </a:extLst>
          </p:cNvPr>
          <p:cNvSpPr>
            <a:spLocks noGrp="1"/>
          </p:cNvSpPr>
          <p:nvPr>
            <p:ph type="title"/>
          </p:nvPr>
        </p:nvSpPr>
        <p:spPr/>
        <p:txBody>
          <a:bodyPr/>
          <a:lstStyle/>
          <a:p>
            <a:pPr algn="ctr"/>
            <a:r>
              <a:rPr lang="en-US" dirty="0"/>
              <a:t>BREAK </a:t>
            </a:r>
          </a:p>
        </p:txBody>
      </p:sp>
      <p:sp>
        <p:nvSpPr>
          <p:cNvPr id="3" name="Content Placeholder 2">
            <a:extLst>
              <a:ext uri="{FF2B5EF4-FFF2-40B4-BE49-F238E27FC236}">
                <a16:creationId xmlns:a16="http://schemas.microsoft.com/office/drawing/2014/main" id="{A8CEE181-65CC-421E-6968-64D4A3626597}"/>
              </a:ext>
            </a:extLst>
          </p:cNvPr>
          <p:cNvSpPr>
            <a:spLocks noGrp="1"/>
          </p:cNvSpPr>
          <p:nvPr>
            <p:ph idx="1"/>
          </p:nvPr>
        </p:nvSpPr>
        <p:spPr/>
        <p:txBody>
          <a:bodyPr/>
          <a:lstStyle/>
          <a:p>
            <a:endParaRPr lang="en-US" dirty="0"/>
          </a:p>
        </p:txBody>
      </p:sp>
      <p:pic>
        <p:nvPicPr>
          <p:cNvPr id="5" name="Picture 2" descr="Creative Commons licence: CC BY-SA">
            <a:extLst>
              <a:ext uri="{FF2B5EF4-FFF2-40B4-BE49-F238E27FC236}">
                <a16:creationId xmlns:a16="http://schemas.microsoft.com/office/drawing/2014/main" id="{C41D339B-411E-92BB-D576-A6236633983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54221" y="6311900"/>
            <a:ext cx="823148" cy="28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196665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704B72-865F-F685-4560-288C8268E7C6}"/>
              </a:ext>
            </a:extLst>
          </p:cNvPr>
          <p:cNvSpPr>
            <a:spLocks noGrp="1"/>
          </p:cNvSpPr>
          <p:nvPr>
            <p:ph type="title"/>
          </p:nvPr>
        </p:nvSpPr>
        <p:spPr/>
        <p:txBody>
          <a:bodyPr/>
          <a:lstStyle/>
          <a:p>
            <a:pPr algn="ctr"/>
            <a:r>
              <a:rPr lang="en-US" dirty="0"/>
              <a:t>Attitudes and Beliefs</a:t>
            </a:r>
          </a:p>
        </p:txBody>
      </p:sp>
      <p:sp>
        <p:nvSpPr>
          <p:cNvPr id="3" name="Content Placeholder 2">
            <a:extLst>
              <a:ext uri="{FF2B5EF4-FFF2-40B4-BE49-F238E27FC236}">
                <a16:creationId xmlns:a16="http://schemas.microsoft.com/office/drawing/2014/main" id="{E21C4D7D-A89E-4D8C-56FB-64ADDB6EBFFC}"/>
              </a:ext>
            </a:extLst>
          </p:cNvPr>
          <p:cNvSpPr>
            <a:spLocks noGrp="1"/>
          </p:cNvSpPr>
          <p:nvPr>
            <p:ph idx="1"/>
          </p:nvPr>
        </p:nvSpPr>
        <p:spPr/>
        <p:txBody>
          <a:bodyPr/>
          <a:lstStyle/>
          <a:p>
            <a:pPr marL="0" indent="0">
              <a:buNone/>
            </a:pPr>
            <a:r>
              <a:rPr lang="en-US" dirty="0"/>
              <a:t>[use this slide for quotes about the sort of attitudes and behaviours employers or others think are important…something to appeal to your students]</a:t>
            </a:r>
          </a:p>
        </p:txBody>
      </p:sp>
      <p:pic>
        <p:nvPicPr>
          <p:cNvPr id="5" name="Picture 2" descr="Creative Commons licence: CC BY-SA">
            <a:extLst>
              <a:ext uri="{FF2B5EF4-FFF2-40B4-BE49-F238E27FC236}">
                <a16:creationId xmlns:a16="http://schemas.microsoft.com/office/drawing/2014/main" id="{4B96E4E7-F15B-3FB3-E8BE-564A9E13AD7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54221" y="6311900"/>
            <a:ext cx="823148" cy="28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659173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6DD03-8FEC-1C44-79C7-39EA74262C2E}"/>
              </a:ext>
            </a:extLst>
          </p:cNvPr>
          <p:cNvSpPr>
            <a:spLocks noGrp="1"/>
          </p:cNvSpPr>
          <p:nvPr>
            <p:ph type="title"/>
          </p:nvPr>
        </p:nvSpPr>
        <p:spPr/>
        <p:txBody>
          <a:bodyPr/>
          <a:lstStyle/>
          <a:p>
            <a:r>
              <a:rPr lang="en-US" dirty="0"/>
              <a:t>Helpful attitudes</a:t>
            </a:r>
          </a:p>
        </p:txBody>
      </p:sp>
      <p:sp>
        <p:nvSpPr>
          <p:cNvPr id="3" name="Content Placeholder 2">
            <a:extLst>
              <a:ext uri="{FF2B5EF4-FFF2-40B4-BE49-F238E27FC236}">
                <a16:creationId xmlns:a16="http://schemas.microsoft.com/office/drawing/2014/main" id="{0A482CCD-2991-637E-4C77-53E6A9AC7AE3}"/>
              </a:ext>
            </a:extLst>
          </p:cNvPr>
          <p:cNvSpPr>
            <a:spLocks noGrp="1"/>
          </p:cNvSpPr>
          <p:nvPr>
            <p:ph idx="1"/>
          </p:nvPr>
        </p:nvSpPr>
        <p:spPr/>
        <p:txBody>
          <a:bodyPr/>
          <a:lstStyle/>
          <a:p>
            <a:pPr marL="0" indent="0">
              <a:buNone/>
            </a:pPr>
            <a:r>
              <a:rPr lang="en-US" dirty="0"/>
              <a:t>[List helpful attitudes you want students to explore here. I used:</a:t>
            </a:r>
          </a:p>
          <a:p>
            <a:pPr>
              <a:defRPr/>
            </a:pPr>
            <a:r>
              <a:rPr lang="en-GB" altLang="en-US" dirty="0"/>
              <a:t>Be willing to try new things</a:t>
            </a:r>
          </a:p>
          <a:p>
            <a:pPr>
              <a:defRPr/>
            </a:pPr>
            <a:r>
              <a:rPr lang="en-US" altLang="en-US" dirty="0"/>
              <a:t>Stick with hard tasks and not give up </a:t>
            </a:r>
          </a:p>
          <a:p>
            <a:pPr>
              <a:defRPr/>
            </a:pPr>
            <a:r>
              <a:rPr lang="en-US" altLang="en-US" dirty="0"/>
              <a:t>Take ownership of mistakes and</a:t>
            </a:r>
            <a:r>
              <a:rPr lang="en-US" altLang="en-US" b="1" dirty="0"/>
              <a:t> learn from them where possible</a:t>
            </a:r>
          </a:p>
          <a:p>
            <a:pPr>
              <a:defRPr/>
            </a:pPr>
            <a:r>
              <a:rPr lang="en-US" altLang="en-US" dirty="0"/>
              <a:t>Have  confidence in themselves as professionals and their ability to learn </a:t>
            </a:r>
          </a:p>
          <a:p>
            <a:pPr>
              <a:defRPr/>
            </a:pPr>
            <a:r>
              <a:rPr lang="en-US" altLang="en-US" dirty="0"/>
              <a:t>Seek to continually improve (reflective learning)]</a:t>
            </a:r>
          </a:p>
          <a:p>
            <a:pPr marL="0" indent="0">
              <a:buNone/>
            </a:pPr>
            <a:endParaRPr lang="en-US" dirty="0"/>
          </a:p>
        </p:txBody>
      </p:sp>
      <p:pic>
        <p:nvPicPr>
          <p:cNvPr id="5" name="Picture 2" descr="Creative Commons licence: CC BY-SA">
            <a:extLst>
              <a:ext uri="{FF2B5EF4-FFF2-40B4-BE49-F238E27FC236}">
                <a16:creationId xmlns:a16="http://schemas.microsoft.com/office/drawing/2014/main" id="{BB4E2EAA-3CBD-4E5C-A053-8DC52542BC3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54221" y="6311900"/>
            <a:ext cx="823148" cy="28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473488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00D554-E437-F8F0-E6BA-333BFB5BBD5F}"/>
              </a:ext>
            </a:extLst>
          </p:cNvPr>
          <p:cNvSpPr>
            <a:spLocks noGrp="1"/>
          </p:cNvSpPr>
          <p:nvPr>
            <p:ph type="title"/>
          </p:nvPr>
        </p:nvSpPr>
        <p:spPr/>
        <p:txBody>
          <a:bodyPr/>
          <a:lstStyle/>
          <a:p>
            <a:r>
              <a:rPr lang="en-US" dirty="0"/>
              <a:t>Unhelpful attitudes</a:t>
            </a:r>
          </a:p>
        </p:txBody>
      </p:sp>
      <p:sp>
        <p:nvSpPr>
          <p:cNvPr id="3" name="Content Placeholder 2">
            <a:extLst>
              <a:ext uri="{FF2B5EF4-FFF2-40B4-BE49-F238E27FC236}">
                <a16:creationId xmlns:a16="http://schemas.microsoft.com/office/drawing/2014/main" id="{12EAC605-FBB0-CF68-67D6-A4050535328D}"/>
              </a:ext>
            </a:extLst>
          </p:cNvPr>
          <p:cNvSpPr>
            <a:spLocks noGrp="1"/>
          </p:cNvSpPr>
          <p:nvPr>
            <p:ph idx="1"/>
          </p:nvPr>
        </p:nvSpPr>
        <p:spPr/>
        <p:txBody>
          <a:bodyPr>
            <a:normAutofit lnSpcReduction="10000"/>
          </a:bodyPr>
          <a:lstStyle/>
          <a:p>
            <a:pPr marL="0" indent="0">
              <a:buNone/>
            </a:pPr>
            <a:r>
              <a:rPr lang="en-US" dirty="0"/>
              <a:t>[List helpful attitudes you want students to explore here. I used:</a:t>
            </a:r>
          </a:p>
          <a:p>
            <a:r>
              <a:rPr lang="en-GB" altLang="en-US" dirty="0"/>
              <a:t>Head in the sand-ignoring issues and potential issues</a:t>
            </a:r>
          </a:p>
          <a:p>
            <a:r>
              <a:rPr lang="en-GB" altLang="en-US" dirty="0"/>
              <a:t>Concentrating on appearances, not learning</a:t>
            </a:r>
          </a:p>
          <a:p>
            <a:r>
              <a:rPr lang="en-GB" altLang="en-US" dirty="0"/>
              <a:t>Not taking responsibility for your learning</a:t>
            </a:r>
          </a:p>
          <a:p>
            <a:r>
              <a:rPr lang="en-GB" altLang="en-US" dirty="0"/>
              <a:t>Passive learning – much less likely to be successful </a:t>
            </a:r>
          </a:p>
          <a:p>
            <a:r>
              <a:rPr lang="en-GB" altLang="en-US" dirty="0"/>
              <a:t>Fear of failure which interferes with learning </a:t>
            </a:r>
            <a:r>
              <a:rPr lang="en-GB" altLang="en-US" i="1" dirty="0"/>
              <a:t>(Be careful with this point –fear of failure points can be triggering for some people. It can help to include that everyone feels anxious sometimes, especially about assessments. We’re talking about fear that stops you learning and achieving)</a:t>
            </a:r>
            <a:r>
              <a:rPr lang="en-GB" altLang="en-US" dirty="0"/>
              <a:t>.]</a:t>
            </a:r>
            <a:endParaRPr lang="en-US" dirty="0"/>
          </a:p>
        </p:txBody>
      </p:sp>
      <p:pic>
        <p:nvPicPr>
          <p:cNvPr id="5" name="Picture 2" descr="Creative Commons licence: CC BY-SA">
            <a:extLst>
              <a:ext uri="{FF2B5EF4-FFF2-40B4-BE49-F238E27FC236}">
                <a16:creationId xmlns:a16="http://schemas.microsoft.com/office/drawing/2014/main" id="{1E379FEF-0D6E-6090-6B09-7CBB3718428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54221" y="6311900"/>
            <a:ext cx="823148" cy="28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449031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1A974E-B21D-84C0-684B-63F1984CDC71}"/>
              </a:ext>
            </a:extLst>
          </p:cNvPr>
          <p:cNvSpPr>
            <a:spLocks noGrp="1"/>
          </p:cNvSpPr>
          <p:nvPr>
            <p:ph type="title"/>
          </p:nvPr>
        </p:nvSpPr>
        <p:spPr/>
        <p:txBody>
          <a:bodyPr/>
          <a:lstStyle/>
          <a:p>
            <a:r>
              <a:rPr lang="en-US" dirty="0"/>
              <a:t>Potential disaster recovery steps</a:t>
            </a:r>
          </a:p>
        </p:txBody>
      </p:sp>
      <p:sp>
        <p:nvSpPr>
          <p:cNvPr id="3" name="Content Placeholder 2">
            <a:extLst>
              <a:ext uri="{FF2B5EF4-FFF2-40B4-BE49-F238E27FC236}">
                <a16:creationId xmlns:a16="http://schemas.microsoft.com/office/drawing/2014/main" id="{117AEBE7-8192-D42C-B3F7-5B041101840A}"/>
              </a:ext>
            </a:extLst>
          </p:cNvPr>
          <p:cNvSpPr>
            <a:spLocks noGrp="1"/>
          </p:cNvSpPr>
          <p:nvPr>
            <p:ph idx="1"/>
          </p:nvPr>
        </p:nvSpPr>
        <p:spPr>
          <a:xfrm>
            <a:off x="838200" y="1424763"/>
            <a:ext cx="10515600" cy="4540102"/>
          </a:xfrm>
        </p:spPr>
        <p:txBody>
          <a:bodyPr>
            <a:normAutofit fontScale="25000" lnSpcReduction="20000"/>
          </a:bodyPr>
          <a:lstStyle/>
          <a:p>
            <a:pPr marL="0" indent="0">
              <a:buNone/>
              <a:defRPr/>
            </a:pPr>
            <a:endParaRPr lang="en-GB" altLang="en-US" sz="4000" dirty="0"/>
          </a:p>
          <a:p>
            <a:pPr>
              <a:defRPr/>
            </a:pPr>
            <a:r>
              <a:rPr lang="en-GB" altLang="en-US" sz="9800" dirty="0"/>
              <a:t>Identify what you want to happen – is there any immediate action you need to take? (E.g. apply for an exam deferral or mitigating circumstances)</a:t>
            </a:r>
          </a:p>
          <a:p>
            <a:pPr>
              <a:defRPr/>
            </a:pPr>
            <a:r>
              <a:rPr lang="en-GB" altLang="en-US" sz="9800" dirty="0"/>
              <a:t>If necessary, take a pause to deal with your feelings</a:t>
            </a:r>
          </a:p>
          <a:p>
            <a:pPr>
              <a:defRPr/>
            </a:pPr>
            <a:r>
              <a:rPr lang="en-GB" altLang="en-US" sz="9800" dirty="0"/>
              <a:t>Identify the issue/what went wrong/is there anything that went wrong?</a:t>
            </a:r>
          </a:p>
          <a:p>
            <a:pPr marL="0" indent="0">
              <a:buFontTx/>
              <a:buNone/>
              <a:defRPr/>
            </a:pPr>
            <a:r>
              <a:rPr lang="en-GB" altLang="en-US" sz="9800" dirty="0"/>
              <a:t>	Reflect</a:t>
            </a:r>
          </a:p>
          <a:p>
            <a:pPr marL="0" indent="0">
              <a:buFontTx/>
              <a:buNone/>
              <a:defRPr/>
            </a:pPr>
            <a:r>
              <a:rPr lang="en-GB" altLang="en-US" sz="9800" dirty="0"/>
              <a:t>	Ask colleagues (study groups, friends)</a:t>
            </a:r>
          </a:p>
          <a:p>
            <a:pPr marL="0" indent="0">
              <a:buFontTx/>
              <a:buNone/>
              <a:defRPr/>
            </a:pPr>
            <a:r>
              <a:rPr lang="en-GB" altLang="en-US" sz="9800" dirty="0"/>
              <a:t>	Ask experts (lecturers)</a:t>
            </a:r>
          </a:p>
          <a:p>
            <a:pPr>
              <a:defRPr/>
            </a:pPr>
            <a:r>
              <a:rPr lang="en-GB" altLang="en-US" sz="9800" dirty="0"/>
              <a:t>Identify what is within your control – what can you change?</a:t>
            </a:r>
          </a:p>
          <a:p>
            <a:pPr>
              <a:defRPr/>
            </a:pPr>
            <a:r>
              <a:rPr lang="en-GB" altLang="en-US" sz="9800" dirty="0"/>
              <a:t>Identify available resources – use them!</a:t>
            </a:r>
          </a:p>
          <a:p>
            <a:pPr>
              <a:defRPr/>
            </a:pPr>
            <a:r>
              <a:rPr lang="en-GB" altLang="en-US" sz="9800" dirty="0"/>
              <a:t>Change your behaviour and/or attitudes if necessary</a:t>
            </a:r>
          </a:p>
          <a:p>
            <a:pPr>
              <a:defRPr/>
            </a:pPr>
            <a:r>
              <a:rPr lang="en-GB" altLang="en-US" sz="9800" dirty="0"/>
              <a:t>Try again </a:t>
            </a:r>
            <a:r>
              <a:rPr lang="en-GB" altLang="en-US" sz="9800" dirty="0">
                <a:sym typeface="Wingdings" panose="05000000000000000000" pitchFamily="2" charset="2"/>
              </a:rPr>
              <a:t></a:t>
            </a:r>
            <a:endParaRPr lang="en-GB" altLang="en-US" sz="9800" dirty="0"/>
          </a:p>
          <a:p>
            <a:endParaRPr lang="en-US" dirty="0"/>
          </a:p>
        </p:txBody>
      </p:sp>
      <p:pic>
        <p:nvPicPr>
          <p:cNvPr id="4" name="Picture 2" descr="Creative Commons licence: CC BY-SA">
            <a:extLst>
              <a:ext uri="{FF2B5EF4-FFF2-40B4-BE49-F238E27FC236}">
                <a16:creationId xmlns:a16="http://schemas.microsoft.com/office/drawing/2014/main" id="{E55C200E-11EB-3A9A-56AB-55F5875BE76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54221" y="6311900"/>
            <a:ext cx="823148" cy="28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166676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A7D1A1-3550-8960-4920-F14D65A69DFE}"/>
              </a:ext>
            </a:extLst>
          </p:cNvPr>
          <p:cNvSpPr>
            <a:spLocks noGrp="1"/>
          </p:cNvSpPr>
          <p:nvPr>
            <p:ph type="title"/>
          </p:nvPr>
        </p:nvSpPr>
        <p:spPr/>
        <p:txBody>
          <a:bodyPr/>
          <a:lstStyle/>
          <a:p>
            <a:r>
              <a:rPr lang="en-US" dirty="0"/>
              <a:t>Thank you for attending</a:t>
            </a:r>
          </a:p>
        </p:txBody>
      </p:sp>
      <p:sp>
        <p:nvSpPr>
          <p:cNvPr id="3" name="Content Placeholder 2">
            <a:extLst>
              <a:ext uri="{FF2B5EF4-FFF2-40B4-BE49-F238E27FC236}">
                <a16:creationId xmlns:a16="http://schemas.microsoft.com/office/drawing/2014/main" id="{586DCAEC-5E70-1012-1B4A-920C61023017}"/>
              </a:ext>
            </a:extLst>
          </p:cNvPr>
          <p:cNvSpPr>
            <a:spLocks noGrp="1"/>
          </p:cNvSpPr>
          <p:nvPr>
            <p:ph idx="1"/>
          </p:nvPr>
        </p:nvSpPr>
        <p:spPr/>
        <p:txBody>
          <a:bodyPr/>
          <a:lstStyle/>
          <a:p>
            <a:pPr marL="0" indent="0">
              <a:buNone/>
            </a:pPr>
            <a:endParaRPr lang="en-US" dirty="0"/>
          </a:p>
          <a:p>
            <a:pPr marL="0" indent="0">
              <a:buNone/>
            </a:pPr>
            <a:endParaRPr lang="en-US" dirty="0"/>
          </a:p>
          <a:p>
            <a:pPr marL="0" indent="0">
              <a:buNone/>
            </a:pPr>
            <a:r>
              <a:rPr lang="en-US" sz="4000" dirty="0"/>
              <a:t>Any questions?</a:t>
            </a:r>
          </a:p>
        </p:txBody>
      </p:sp>
      <p:pic>
        <p:nvPicPr>
          <p:cNvPr id="5" name="Picture 2" descr="Creative Commons licence: CC BY-SA">
            <a:extLst>
              <a:ext uri="{FF2B5EF4-FFF2-40B4-BE49-F238E27FC236}">
                <a16:creationId xmlns:a16="http://schemas.microsoft.com/office/drawing/2014/main" id="{392F0026-39F2-88D3-4AB7-317E43AAFED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54221" y="6311900"/>
            <a:ext cx="823148" cy="28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394036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7A8F87-FB12-0B1B-E068-45FE06C13517}"/>
              </a:ext>
            </a:extLst>
          </p:cNvPr>
          <p:cNvSpPr>
            <a:spLocks noGrp="1"/>
          </p:cNvSpPr>
          <p:nvPr>
            <p:ph type="ctrTitle"/>
          </p:nvPr>
        </p:nvSpPr>
        <p:spPr/>
        <p:txBody>
          <a:bodyPr>
            <a:normAutofit fontScale="90000"/>
          </a:bodyPr>
          <a:lstStyle/>
          <a:p>
            <a:r>
              <a:rPr lang="en-US" dirty="0"/>
              <a:t>Generic slides for How to Succeed on (your Programme)</a:t>
            </a:r>
          </a:p>
        </p:txBody>
      </p:sp>
      <p:sp>
        <p:nvSpPr>
          <p:cNvPr id="3" name="Subtitle 2">
            <a:extLst>
              <a:ext uri="{FF2B5EF4-FFF2-40B4-BE49-F238E27FC236}">
                <a16:creationId xmlns:a16="http://schemas.microsoft.com/office/drawing/2014/main" id="{7EDBB98B-28A5-FEBE-1FD8-A274F6AE3E9B}"/>
              </a:ext>
            </a:extLst>
          </p:cNvPr>
          <p:cNvSpPr>
            <a:spLocks noGrp="1"/>
          </p:cNvSpPr>
          <p:nvPr>
            <p:ph type="subTitle" idx="1"/>
          </p:nvPr>
        </p:nvSpPr>
        <p:spPr>
          <a:xfrm>
            <a:off x="1524000" y="3602037"/>
            <a:ext cx="9144000" cy="2660539"/>
          </a:xfrm>
        </p:spPr>
        <p:txBody>
          <a:bodyPr>
            <a:normAutofit/>
          </a:bodyPr>
          <a:lstStyle/>
          <a:p>
            <a:pPr algn="l"/>
            <a:r>
              <a:rPr lang="en-US" dirty="0"/>
              <a:t>Lucinda Bromfield [Your name here]</a:t>
            </a:r>
          </a:p>
          <a:p>
            <a:pPr algn="l"/>
            <a:r>
              <a:rPr lang="en-US" dirty="0">
                <a:hlinkClick r:id="rId2"/>
              </a:rPr>
              <a:t>LucindaBromfield@bpp.com</a:t>
            </a:r>
            <a:r>
              <a:rPr lang="en-US" dirty="0"/>
              <a:t> [Your contact]</a:t>
            </a:r>
          </a:p>
          <a:p>
            <a:pPr algn="l"/>
            <a:r>
              <a:rPr lang="en-US" dirty="0"/>
              <a:t>@</a:t>
            </a:r>
            <a:r>
              <a:rPr lang="en-GB" sz="1800" dirty="0" err="1">
                <a:effectLst/>
                <a:latin typeface="Aptos" panose="020B0004020202020204" pitchFamily="34" charset="0"/>
                <a:ea typeface="Aptos" panose="020B0004020202020204" pitchFamily="34" charset="0"/>
                <a:cs typeface="Times New Roman" panose="02020603050405020304" pitchFamily="18" charset="0"/>
              </a:rPr>
              <a:t>LuciBromf</a:t>
            </a:r>
            <a:r>
              <a:rPr lang="en-GB" sz="1800" dirty="0">
                <a:effectLst/>
                <a:latin typeface="Aptos" panose="020B0004020202020204" pitchFamily="34" charset="0"/>
                <a:ea typeface="Aptos" panose="020B0004020202020204" pitchFamily="34" charset="0"/>
                <a:cs typeface="Times New Roman" panose="02020603050405020304" pitchFamily="18" charset="0"/>
              </a:rPr>
              <a:t> </a:t>
            </a:r>
            <a:r>
              <a:rPr lang="en-GB" sz="1800" dirty="0">
                <a:effectLst/>
                <a:latin typeface="Aptos" panose="020B0004020202020204" pitchFamily="34" charset="0"/>
                <a:ea typeface="Aptos" panose="020B0004020202020204" pitchFamily="34" charset="0"/>
                <a:cs typeface="Arial" panose="020B0604020202020204" pitchFamily="34" charset="0"/>
              </a:rPr>
              <a:t>@</a:t>
            </a:r>
            <a:r>
              <a:rPr lang="en-GB" sz="1800" dirty="0" err="1">
                <a:effectLst/>
                <a:latin typeface="Aptos" panose="020B0004020202020204" pitchFamily="34" charset="0"/>
                <a:ea typeface="Aptos" panose="020B0004020202020204" pitchFamily="34" charset="0"/>
                <a:cs typeface="Arial" panose="020B0604020202020204" pitchFamily="34" charset="0"/>
              </a:rPr>
              <a:t>Lucibromf.bsky.social</a:t>
            </a:r>
            <a:r>
              <a:rPr lang="en-GB" sz="1800" dirty="0">
                <a:effectLst/>
                <a:latin typeface="Aptos" panose="020B0004020202020204" pitchFamily="34" charset="0"/>
                <a:ea typeface="Aptos" panose="020B0004020202020204" pitchFamily="34" charset="0"/>
                <a:cs typeface="Arial" panose="020B0604020202020204" pitchFamily="34" charset="0"/>
              </a:rPr>
              <a:t> </a:t>
            </a:r>
            <a:r>
              <a:rPr lang="en-GB" sz="1800" u="sng" dirty="0">
                <a:solidFill>
                  <a:srgbClr val="467886"/>
                </a:solidFill>
                <a:effectLst/>
                <a:latin typeface="Aptos" panose="020B0004020202020204" pitchFamily="34" charset="0"/>
                <a:ea typeface="Aptos" panose="020B0004020202020204" pitchFamily="34" charset="0"/>
                <a:cs typeface="Arial" panose="020B0604020202020204" pitchFamily="34" charset="0"/>
                <a:hlinkClick r:id="rId3"/>
              </a:rPr>
              <a:t>linkedin.com/in/lucibromf</a:t>
            </a:r>
            <a:r>
              <a:rPr lang="en-GB" sz="1800" u="sng" dirty="0">
                <a:solidFill>
                  <a:srgbClr val="467886"/>
                </a:solidFill>
                <a:latin typeface="Aptos" panose="020B0004020202020204" pitchFamily="34" charset="0"/>
                <a:ea typeface="Aptos" panose="020B0004020202020204" pitchFamily="34" charset="0"/>
                <a:cs typeface="Times New Roman" panose="02020603050405020304" pitchFamily="18" charset="0"/>
              </a:rPr>
              <a:t>  </a:t>
            </a:r>
            <a:r>
              <a:rPr lang="en-US" dirty="0"/>
              <a:t>[Your social media contact]</a:t>
            </a:r>
          </a:p>
        </p:txBody>
      </p:sp>
      <p:pic>
        <p:nvPicPr>
          <p:cNvPr id="4" name="Picture 2" descr="Creative Commons licence: CC BY-SA">
            <a:extLst>
              <a:ext uri="{FF2B5EF4-FFF2-40B4-BE49-F238E27FC236}">
                <a16:creationId xmlns:a16="http://schemas.microsoft.com/office/drawing/2014/main" id="{C078EFE5-1986-FEFF-7DB7-D2FCC809D01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668000" y="6145718"/>
            <a:ext cx="1194316" cy="4178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984571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941ABB-E89C-E826-5DFF-DADD7F905D3E}"/>
              </a:ext>
            </a:extLst>
          </p:cNvPr>
          <p:cNvSpPr>
            <a:spLocks noGrp="1"/>
          </p:cNvSpPr>
          <p:nvPr>
            <p:ph type="title"/>
          </p:nvPr>
        </p:nvSpPr>
        <p:spPr/>
        <p:txBody>
          <a:bodyPr/>
          <a:lstStyle/>
          <a:p>
            <a:r>
              <a:rPr lang="en-US" dirty="0"/>
              <a:t>Learning Outcomes </a:t>
            </a:r>
          </a:p>
        </p:txBody>
      </p:sp>
      <p:sp>
        <p:nvSpPr>
          <p:cNvPr id="3" name="Content Placeholder 2">
            <a:extLst>
              <a:ext uri="{FF2B5EF4-FFF2-40B4-BE49-F238E27FC236}">
                <a16:creationId xmlns:a16="http://schemas.microsoft.com/office/drawing/2014/main" id="{407A10D6-922B-4CAF-48CF-811280244D28}"/>
              </a:ext>
            </a:extLst>
          </p:cNvPr>
          <p:cNvSpPr>
            <a:spLocks noGrp="1"/>
          </p:cNvSpPr>
          <p:nvPr>
            <p:ph idx="1"/>
          </p:nvPr>
        </p:nvSpPr>
        <p:spPr>
          <a:xfrm>
            <a:off x="414671" y="1825625"/>
            <a:ext cx="11259878" cy="4351338"/>
          </a:xfrm>
        </p:spPr>
        <p:txBody>
          <a:bodyPr/>
          <a:lstStyle/>
          <a:p>
            <a:pPr marL="514350" indent="-514350">
              <a:buFont typeface="+mj-lt"/>
              <a:buAutoNum type="arabicPeriod"/>
            </a:pPr>
            <a:r>
              <a:rPr lang="en-US" dirty="0"/>
              <a:t>Identify previously successful academic strategies</a:t>
            </a:r>
          </a:p>
          <a:p>
            <a:pPr marL="514350" indent="-514350">
              <a:buFont typeface="+mj-lt"/>
              <a:buAutoNum type="arabicPeriod"/>
            </a:pPr>
            <a:r>
              <a:rPr lang="en-US" dirty="0"/>
              <a:t>Consider what academic strategies will lead to success on the Programme</a:t>
            </a:r>
          </a:p>
          <a:p>
            <a:pPr marL="514350" indent="-514350">
              <a:buFont typeface="+mj-lt"/>
              <a:buAutoNum type="arabicPeriod"/>
            </a:pPr>
            <a:r>
              <a:rPr lang="en-US" dirty="0"/>
              <a:t>Identify attitudes and beliefs that support success</a:t>
            </a:r>
          </a:p>
          <a:p>
            <a:pPr marL="514350" indent="-514350">
              <a:buFont typeface="+mj-lt"/>
              <a:buAutoNum type="arabicPeriod"/>
            </a:pPr>
            <a:r>
              <a:rPr lang="en-US" dirty="0"/>
              <a:t>Identify how these attitudes and beliefs will help you succeed on the Programme	</a:t>
            </a:r>
          </a:p>
          <a:p>
            <a:pPr marL="514350" indent="-514350">
              <a:buFont typeface="+mj-lt"/>
              <a:buAutoNum type="arabicPeriod"/>
            </a:pPr>
            <a:endParaRPr lang="en-US" dirty="0"/>
          </a:p>
          <a:p>
            <a:pPr marL="0" indent="0">
              <a:buNone/>
            </a:pPr>
            <a:r>
              <a:rPr lang="en-US" b="1" dirty="0"/>
              <a:t>Bonus</a:t>
            </a:r>
            <a:r>
              <a:rPr lang="en-US" dirty="0"/>
              <a:t>: How to use learning outcomes…</a:t>
            </a:r>
          </a:p>
        </p:txBody>
      </p:sp>
      <p:pic>
        <p:nvPicPr>
          <p:cNvPr id="6" name="Picture 2" descr="Creative Commons licence: CC BY-SA">
            <a:extLst>
              <a:ext uri="{FF2B5EF4-FFF2-40B4-BE49-F238E27FC236}">
                <a16:creationId xmlns:a16="http://schemas.microsoft.com/office/drawing/2014/main" id="{92822589-B9E0-C0C3-2EFC-80372336D42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54221" y="6311900"/>
            <a:ext cx="823148" cy="28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007262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5C5C1F-8DB2-AF64-06F2-AC551D01A1E7}"/>
              </a:ext>
            </a:extLst>
          </p:cNvPr>
          <p:cNvSpPr>
            <a:spLocks noGrp="1"/>
          </p:cNvSpPr>
          <p:nvPr>
            <p:ph type="title"/>
          </p:nvPr>
        </p:nvSpPr>
        <p:spPr/>
        <p:txBody>
          <a:bodyPr/>
          <a:lstStyle/>
          <a:p>
            <a:r>
              <a:rPr lang="en-US" dirty="0"/>
              <a:t>Task 1</a:t>
            </a:r>
          </a:p>
        </p:txBody>
      </p:sp>
      <p:sp>
        <p:nvSpPr>
          <p:cNvPr id="3" name="Content Placeholder 2">
            <a:extLst>
              <a:ext uri="{FF2B5EF4-FFF2-40B4-BE49-F238E27FC236}">
                <a16:creationId xmlns:a16="http://schemas.microsoft.com/office/drawing/2014/main" id="{D08A8147-58D5-744F-F8EA-F0EF2437E3D2}"/>
              </a:ext>
            </a:extLst>
          </p:cNvPr>
          <p:cNvSpPr>
            <a:spLocks noGrp="1"/>
          </p:cNvSpPr>
          <p:nvPr>
            <p:ph idx="1"/>
          </p:nvPr>
        </p:nvSpPr>
        <p:spPr/>
        <p:txBody>
          <a:bodyPr/>
          <a:lstStyle/>
          <a:p>
            <a:pPr marL="0" indent="0">
              <a:buNone/>
            </a:pPr>
            <a:r>
              <a:rPr lang="en-US" dirty="0"/>
              <a:t>In your group, please consider your previous academic experience.</a:t>
            </a:r>
          </a:p>
          <a:p>
            <a:pPr marL="0" indent="0">
              <a:buNone/>
            </a:pPr>
            <a:endParaRPr lang="en-US" dirty="0"/>
          </a:p>
          <a:p>
            <a:pPr>
              <a:buFont typeface="Arial" panose="020B0604020202020204" pitchFamily="34" charset="0"/>
              <a:buChar char="•"/>
              <a:defRPr/>
            </a:pPr>
            <a:r>
              <a:rPr lang="en-GB" sz="2800" dirty="0"/>
              <a:t>What tasks did you have to complete? (What type of assessments)</a:t>
            </a:r>
          </a:p>
          <a:p>
            <a:pPr>
              <a:buFont typeface="Arial" panose="020B0604020202020204" pitchFamily="34" charset="0"/>
              <a:buChar char="•"/>
              <a:defRPr/>
            </a:pPr>
            <a:r>
              <a:rPr lang="en-GB" sz="2800" dirty="0"/>
              <a:t>What was the aim of those tasks? What skills were they teaching you?</a:t>
            </a:r>
          </a:p>
          <a:p>
            <a:pPr>
              <a:buFont typeface="Arial" panose="020B0604020202020204" pitchFamily="34" charset="0"/>
              <a:buChar char="•"/>
              <a:defRPr/>
            </a:pPr>
            <a:r>
              <a:rPr lang="en-GB" sz="2800" dirty="0"/>
              <a:t>What did you do to complete those tasks? Please be as specific as possible.</a:t>
            </a:r>
          </a:p>
        </p:txBody>
      </p:sp>
      <p:pic>
        <p:nvPicPr>
          <p:cNvPr id="4" name="Picture 2" descr="Creative Commons licence: CC BY-SA">
            <a:extLst>
              <a:ext uri="{FF2B5EF4-FFF2-40B4-BE49-F238E27FC236}">
                <a16:creationId xmlns:a16="http://schemas.microsoft.com/office/drawing/2014/main" id="{1F6DED52-845F-2DB5-1390-9C192F9CA63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54221" y="6311900"/>
            <a:ext cx="823148" cy="28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142757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4E38F4-6FB6-6B2F-2ED1-8EC5BB99BC01}"/>
              </a:ext>
            </a:extLst>
          </p:cNvPr>
          <p:cNvSpPr>
            <a:spLocks noGrp="1"/>
          </p:cNvSpPr>
          <p:nvPr>
            <p:ph type="title"/>
          </p:nvPr>
        </p:nvSpPr>
        <p:spPr/>
        <p:txBody>
          <a:bodyPr/>
          <a:lstStyle/>
          <a:p>
            <a:r>
              <a:rPr lang="en-US" dirty="0"/>
              <a:t>The Programme is [different/requires…]</a:t>
            </a:r>
          </a:p>
        </p:txBody>
      </p:sp>
      <p:sp>
        <p:nvSpPr>
          <p:cNvPr id="3" name="Content Placeholder 2">
            <a:extLst>
              <a:ext uri="{FF2B5EF4-FFF2-40B4-BE49-F238E27FC236}">
                <a16:creationId xmlns:a16="http://schemas.microsoft.com/office/drawing/2014/main" id="{82EE0F33-125E-BB09-318E-3F1DBC084CD2}"/>
              </a:ext>
            </a:extLst>
          </p:cNvPr>
          <p:cNvSpPr>
            <a:spLocks noGrp="1"/>
          </p:cNvSpPr>
          <p:nvPr>
            <p:ph idx="1"/>
          </p:nvPr>
        </p:nvSpPr>
        <p:spPr/>
        <p:txBody>
          <a:bodyPr/>
          <a:lstStyle/>
          <a:p>
            <a:pPr marL="0" indent="0">
              <a:buNone/>
            </a:pPr>
            <a:r>
              <a:rPr lang="en-US" dirty="0"/>
              <a:t>Please enter details of how the Programme is assessed, what skills students will develop and anything else you think they need to know about to succeed on the Programme.</a:t>
            </a:r>
          </a:p>
          <a:p>
            <a:pPr marL="0" indent="0">
              <a:buNone/>
            </a:pPr>
            <a:endParaRPr lang="en-US" dirty="0"/>
          </a:p>
          <a:p>
            <a:pPr marL="0" indent="0">
              <a:buNone/>
            </a:pPr>
            <a:r>
              <a:rPr lang="en-US" dirty="0"/>
              <a:t>You will probably need more than one slide.</a:t>
            </a:r>
          </a:p>
          <a:p>
            <a:pPr marL="0" indent="0">
              <a:buNone/>
            </a:pPr>
            <a:endParaRPr lang="en-US" dirty="0"/>
          </a:p>
          <a:p>
            <a:pPr marL="0" indent="0">
              <a:buNone/>
            </a:pPr>
            <a:r>
              <a:rPr lang="en-US" dirty="0"/>
              <a:t>Think about skills too, like time management in assessments.</a:t>
            </a:r>
          </a:p>
        </p:txBody>
      </p:sp>
      <p:pic>
        <p:nvPicPr>
          <p:cNvPr id="5" name="Picture 2" descr="Creative Commons licence: CC BY-SA">
            <a:extLst>
              <a:ext uri="{FF2B5EF4-FFF2-40B4-BE49-F238E27FC236}">
                <a16:creationId xmlns:a16="http://schemas.microsoft.com/office/drawing/2014/main" id="{DB8FB936-EB0D-1AEA-678D-307F90C526C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54221" y="6311900"/>
            <a:ext cx="823148" cy="28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635540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CC4A7C-B81D-E184-538E-1ED9E7E52B36}"/>
              </a:ext>
            </a:extLst>
          </p:cNvPr>
          <p:cNvSpPr>
            <a:spLocks noGrp="1"/>
          </p:cNvSpPr>
          <p:nvPr>
            <p:ph type="title"/>
          </p:nvPr>
        </p:nvSpPr>
        <p:spPr/>
        <p:txBody>
          <a:bodyPr/>
          <a:lstStyle/>
          <a:p>
            <a:r>
              <a:rPr lang="en-US" dirty="0"/>
              <a:t>Have a go!</a:t>
            </a:r>
          </a:p>
        </p:txBody>
      </p:sp>
      <p:sp>
        <p:nvSpPr>
          <p:cNvPr id="3" name="Content Placeholder 2">
            <a:extLst>
              <a:ext uri="{FF2B5EF4-FFF2-40B4-BE49-F238E27FC236}">
                <a16:creationId xmlns:a16="http://schemas.microsoft.com/office/drawing/2014/main" id="{6E8032FB-77FB-16F6-F50B-230965803F89}"/>
              </a:ext>
            </a:extLst>
          </p:cNvPr>
          <p:cNvSpPr>
            <a:spLocks noGrp="1"/>
          </p:cNvSpPr>
          <p:nvPr>
            <p:ph idx="1"/>
          </p:nvPr>
        </p:nvSpPr>
        <p:spPr/>
        <p:txBody>
          <a:bodyPr/>
          <a:lstStyle/>
          <a:p>
            <a:pPr marL="0" indent="0">
              <a:buNone/>
            </a:pPr>
            <a:r>
              <a:rPr lang="en-US" dirty="0"/>
              <a:t>Describe what you want the students to do as an ‘assessment taster’. It should give them a good  feel for what they will actually need to do on the Programme.      </a:t>
            </a:r>
          </a:p>
          <a:p>
            <a:pPr marL="0" indent="0">
              <a:buNone/>
            </a:pPr>
            <a:r>
              <a:rPr lang="en-US" dirty="0"/>
              <a:t>Use as many slides as you need.                                                                                                                                                                                                                                             </a:t>
            </a:r>
          </a:p>
        </p:txBody>
      </p:sp>
      <p:pic>
        <p:nvPicPr>
          <p:cNvPr id="5" name="Picture 2" descr="Creative Commons licence: CC BY-SA">
            <a:extLst>
              <a:ext uri="{FF2B5EF4-FFF2-40B4-BE49-F238E27FC236}">
                <a16:creationId xmlns:a16="http://schemas.microsoft.com/office/drawing/2014/main" id="{35549D5B-9B8F-371D-3B5A-36CD898C6A8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54221" y="6311900"/>
            <a:ext cx="823148" cy="28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868760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8C70FE-B0E4-B8A0-48C9-F7937C92635D}"/>
              </a:ext>
            </a:extLst>
          </p:cNvPr>
          <p:cNvSpPr>
            <a:spLocks noGrp="1"/>
          </p:cNvSpPr>
          <p:nvPr>
            <p:ph type="title"/>
          </p:nvPr>
        </p:nvSpPr>
        <p:spPr/>
        <p:txBody>
          <a:bodyPr/>
          <a:lstStyle/>
          <a:p>
            <a:r>
              <a:rPr lang="en-US" dirty="0"/>
              <a:t>Task 2</a:t>
            </a:r>
          </a:p>
        </p:txBody>
      </p:sp>
      <p:sp>
        <p:nvSpPr>
          <p:cNvPr id="3" name="Content Placeholder 2">
            <a:extLst>
              <a:ext uri="{FF2B5EF4-FFF2-40B4-BE49-F238E27FC236}">
                <a16:creationId xmlns:a16="http://schemas.microsoft.com/office/drawing/2014/main" id="{34706D00-53DC-795D-2929-C506A3E2C5F7}"/>
              </a:ext>
            </a:extLst>
          </p:cNvPr>
          <p:cNvSpPr>
            <a:spLocks noGrp="1"/>
          </p:cNvSpPr>
          <p:nvPr>
            <p:ph idx="1"/>
          </p:nvPr>
        </p:nvSpPr>
        <p:spPr/>
        <p:txBody>
          <a:bodyPr/>
          <a:lstStyle/>
          <a:p>
            <a:pPr marL="0" indent="0">
              <a:buNone/>
            </a:pPr>
            <a:r>
              <a:rPr lang="en-US" dirty="0"/>
              <a:t>Think about the Programme and what you will need to do to be successful on it.</a:t>
            </a:r>
          </a:p>
          <a:p>
            <a:pPr marL="0" indent="0">
              <a:buNone/>
            </a:pPr>
            <a:endParaRPr lang="en-US" dirty="0"/>
          </a:p>
          <a:p>
            <a:pPr marL="0" indent="0">
              <a:buNone/>
            </a:pPr>
            <a:r>
              <a:rPr lang="en-US" dirty="0"/>
              <a:t>Will your previous academic strategies work? </a:t>
            </a:r>
          </a:p>
          <a:p>
            <a:pPr marL="0" indent="0">
              <a:buNone/>
            </a:pPr>
            <a:r>
              <a:rPr lang="en-US" dirty="0"/>
              <a:t>Do you need to start doing anything new?</a:t>
            </a:r>
          </a:p>
          <a:p>
            <a:pPr marL="0" indent="0">
              <a:buNone/>
            </a:pPr>
            <a:r>
              <a:rPr lang="en-US" dirty="0"/>
              <a:t>Do you need to stop doing anything you did previously?</a:t>
            </a:r>
          </a:p>
        </p:txBody>
      </p:sp>
      <p:pic>
        <p:nvPicPr>
          <p:cNvPr id="5" name="Picture 2" descr="Creative Commons licence: CC BY-SA">
            <a:extLst>
              <a:ext uri="{FF2B5EF4-FFF2-40B4-BE49-F238E27FC236}">
                <a16:creationId xmlns:a16="http://schemas.microsoft.com/office/drawing/2014/main" id="{970AD7CE-4B5F-D2A0-871E-4F35A477E12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54221" y="6311900"/>
            <a:ext cx="823148" cy="28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717194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2FB0CA-5A83-848E-5F91-FA66752D3686}"/>
              </a:ext>
            </a:extLst>
          </p:cNvPr>
          <p:cNvSpPr>
            <a:spLocks noGrp="1"/>
          </p:cNvSpPr>
          <p:nvPr>
            <p:ph type="title"/>
          </p:nvPr>
        </p:nvSpPr>
        <p:spPr/>
        <p:txBody>
          <a:bodyPr/>
          <a:lstStyle/>
          <a:p>
            <a:pPr algn="ctr"/>
            <a:r>
              <a:rPr lang="en-US" dirty="0"/>
              <a:t>[Number] do’s</a:t>
            </a:r>
          </a:p>
        </p:txBody>
      </p:sp>
      <p:sp>
        <p:nvSpPr>
          <p:cNvPr id="3" name="Content Placeholder 2">
            <a:extLst>
              <a:ext uri="{FF2B5EF4-FFF2-40B4-BE49-F238E27FC236}">
                <a16:creationId xmlns:a16="http://schemas.microsoft.com/office/drawing/2014/main" id="{31213539-6008-DFFA-EA79-86B1E8083BF7}"/>
              </a:ext>
            </a:extLst>
          </p:cNvPr>
          <p:cNvSpPr>
            <a:spLocks noGrp="1"/>
          </p:cNvSpPr>
          <p:nvPr>
            <p:ph idx="1"/>
          </p:nvPr>
        </p:nvSpPr>
        <p:spPr/>
        <p:txBody>
          <a:bodyPr/>
          <a:lstStyle/>
          <a:p>
            <a:pPr marL="0" indent="0">
              <a:buNone/>
            </a:pPr>
            <a:r>
              <a:rPr lang="en-US" dirty="0"/>
              <a:t>[Enter your top [number] tips for  succeeding on the Programme]</a:t>
            </a:r>
          </a:p>
          <a:p>
            <a:pPr marL="0" indent="0">
              <a:buNone/>
            </a:pPr>
            <a:endParaRPr lang="en-US" dirty="0"/>
          </a:p>
          <a:p>
            <a:pPr marL="0" indent="0">
              <a:buNone/>
            </a:pPr>
            <a:r>
              <a:rPr lang="en-US" dirty="0"/>
              <a:t>[I’d recommend 5 or fewer, as more is too many for students to take in, 3 works well].</a:t>
            </a:r>
          </a:p>
        </p:txBody>
      </p:sp>
      <p:pic>
        <p:nvPicPr>
          <p:cNvPr id="5" name="Picture 2" descr="Creative Commons licence: CC BY-SA">
            <a:extLst>
              <a:ext uri="{FF2B5EF4-FFF2-40B4-BE49-F238E27FC236}">
                <a16:creationId xmlns:a16="http://schemas.microsoft.com/office/drawing/2014/main" id="{0416D47E-EE25-37AF-5A00-237DC3292F1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54221" y="6311900"/>
            <a:ext cx="823148" cy="28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924102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6CD97F-3E69-26DD-4FFB-D38EAFCF4B9D}"/>
              </a:ext>
            </a:extLst>
          </p:cNvPr>
          <p:cNvSpPr>
            <a:spLocks noGrp="1"/>
          </p:cNvSpPr>
          <p:nvPr>
            <p:ph type="title"/>
          </p:nvPr>
        </p:nvSpPr>
        <p:spPr/>
        <p:txBody>
          <a:bodyPr/>
          <a:lstStyle/>
          <a:p>
            <a:pPr algn="ctr"/>
            <a:r>
              <a:rPr lang="en-US" dirty="0"/>
              <a:t>[Number] don’ts </a:t>
            </a:r>
          </a:p>
        </p:txBody>
      </p:sp>
      <p:sp>
        <p:nvSpPr>
          <p:cNvPr id="3" name="Content Placeholder 2">
            <a:extLst>
              <a:ext uri="{FF2B5EF4-FFF2-40B4-BE49-F238E27FC236}">
                <a16:creationId xmlns:a16="http://schemas.microsoft.com/office/drawing/2014/main" id="{43D38009-9B8C-47E0-7300-23FC3DF2D6F3}"/>
              </a:ext>
            </a:extLst>
          </p:cNvPr>
          <p:cNvSpPr>
            <a:spLocks noGrp="1"/>
          </p:cNvSpPr>
          <p:nvPr>
            <p:ph idx="1"/>
          </p:nvPr>
        </p:nvSpPr>
        <p:spPr/>
        <p:txBody>
          <a:bodyPr/>
          <a:lstStyle/>
          <a:p>
            <a:pPr marL="0" indent="0">
              <a:buNone/>
            </a:pPr>
            <a:r>
              <a:rPr lang="en-US" dirty="0"/>
              <a:t>[Enter your top [number] ‘don’ts’ for success on the Programme]</a:t>
            </a:r>
          </a:p>
          <a:p>
            <a:pPr marL="0" indent="0">
              <a:buNone/>
            </a:pPr>
            <a:endParaRPr lang="en-US" dirty="0"/>
          </a:p>
          <a:p>
            <a:pPr marL="0" indent="0">
              <a:buNone/>
            </a:pPr>
            <a:r>
              <a:rPr lang="en-US" dirty="0"/>
              <a:t>[I’d recommend 5 or fewer, as more is too many for students to take in, 3 works well].</a:t>
            </a:r>
          </a:p>
          <a:p>
            <a:pPr marL="0" indent="0">
              <a:buNone/>
            </a:pPr>
            <a:endParaRPr lang="en-US" dirty="0"/>
          </a:p>
        </p:txBody>
      </p:sp>
      <p:pic>
        <p:nvPicPr>
          <p:cNvPr id="5" name="Picture 2" descr="Creative Commons licence: CC BY-SA">
            <a:extLst>
              <a:ext uri="{FF2B5EF4-FFF2-40B4-BE49-F238E27FC236}">
                <a16:creationId xmlns:a16="http://schemas.microsoft.com/office/drawing/2014/main" id="{8EBDB2C9-7D4D-5C29-9041-21D52C8D307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54221" y="6311900"/>
            <a:ext cx="823148" cy="28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9813841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3391</TotalTime>
  <Words>859</Words>
  <Application>Microsoft Office PowerPoint</Application>
  <PresentationFormat>Widescreen</PresentationFormat>
  <Paragraphs>87</Paragraphs>
  <Slides>16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Aptos</vt:lpstr>
      <vt:lpstr>Aptos Display</vt:lpstr>
      <vt:lpstr>Arial</vt:lpstr>
      <vt:lpstr>Wingdings</vt:lpstr>
      <vt:lpstr>Office Theme</vt:lpstr>
      <vt:lpstr>How to use this resource</vt:lpstr>
      <vt:lpstr>Generic slides for How to Succeed on (your Programme)</vt:lpstr>
      <vt:lpstr>Learning Outcomes </vt:lpstr>
      <vt:lpstr>Task 1</vt:lpstr>
      <vt:lpstr>The Programme is [different/requires…]</vt:lpstr>
      <vt:lpstr>Have a go!</vt:lpstr>
      <vt:lpstr>Task 2</vt:lpstr>
      <vt:lpstr>[Number] do’s</vt:lpstr>
      <vt:lpstr>[Number] don’ts </vt:lpstr>
      <vt:lpstr>Learning Outcomes</vt:lpstr>
      <vt:lpstr>BREAK </vt:lpstr>
      <vt:lpstr>Attitudes and Beliefs</vt:lpstr>
      <vt:lpstr>Helpful attitudes</vt:lpstr>
      <vt:lpstr>Unhelpful attitudes</vt:lpstr>
      <vt:lpstr>Potential disaster recovery steps</vt:lpstr>
      <vt:lpstr>Thank you for attending</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to use this resource</dc:title>
  <dc:creator>Lucinda Bromfield</dc:creator>
  <cp:lastModifiedBy>Esther Byrom</cp:lastModifiedBy>
  <cp:revision>9</cp:revision>
  <dcterms:created xsi:type="dcterms:W3CDTF">2024-08-29T11:34:37Z</dcterms:created>
  <dcterms:modified xsi:type="dcterms:W3CDTF">2024-12-16T11:33:15Z</dcterms:modified>
</cp:coreProperties>
</file>