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9"/>
  </p:notesMasterIdLst>
  <p:sldIdLst>
    <p:sldId id="1195" r:id="rId5"/>
    <p:sldId id="1197" r:id="rId6"/>
    <p:sldId id="721" r:id="rId7"/>
    <p:sldId id="716" r:id="rId8"/>
    <p:sldId id="715" r:id="rId9"/>
    <p:sldId id="717" r:id="rId10"/>
    <p:sldId id="732" r:id="rId11"/>
    <p:sldId id="1212" r:id="rId12"/>
    <p:sldId id="1196" r:id="rId13"/>
    <p:sldId id="1215" r:id="rId14"/>
    <p:sldId id="1199" r:id="rId15"/>
    <p:sldId id="1200" r:id="rId16"/>
    <p:sldId id="1201" r:id="rId17"/>
    <p:sldId id="1202" r:id="rId18"/>
    <p:sldId id="1203" r:id="rId19"/>
    <p:sldId id="1207" r:id="rId20"/>
    <p:sldId id="1208" r:id="rId21"/>
    <p:sldId id="1209" r:id="rId22"/>
    <p:sldId id="1210" r:id="rId23"/>
    <p:sldId id="1217" r:id="rId24"/>
    <p:sldId id="1178" r:id="rId25"/>
    <p:sldId id="1218" r:id="rId26"/>
    <p:sldId id="1179" r:id="rId27"/>
    <p:sldId id="1187" r:id="rId28"/>
    <p:sldId id="1180" r:id="rId29"/>
    <p:sldId id="1181" r:id="rId30"/>
    <p:sldId id="1182" r:id="rId31"/>
    <p:sldId id="1183" r:id="rId32"/>
    <p:sldId id="1184" r:id="rId33"/>
    <p:sldId id="1185" r:id="rId34"/>
    <p:sldId id="1186" r:id="rId35"/>
    <p:sldId id="1188" r:id="rId36"/>
    <p:sldId id="1191" r:id="rId37"/>
    <p:sldId id="1194" r:id="rId38"/>
    <p:sldId id="1189" r:id="rId39"/>
    <p:sldId id="1193" r:id="rId40"/>
    <p:sldId id="1190" r:id="rId41"/>
    <p:sldId id="1192" r:id="rId42"/>
    <p:sldId id="1219" r:id="rId43"/>
    <p:sldId id="1214" r:id="rId44"/>
    <p:sldId id="1213" r:id="rId45"/>
    <p:sldId id="1220" r:id="rId46"/>
    <p:sldId id="314" r:id="rId47"/>
    <p:sldId id="313" r:id="rId48"/>
  </p:sldIdLst>
  <p:sldSz cx="12192000" cy="6858000"/>
  <p:notesSz cx="6794500" cy="9906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C"/>
    <a:srgbClr val="B5B0AC"/>
    <a:srgbClr val="6F6258"/>
    <a:srgbClr val="E5E5E5"/>
    <a:srgbClr val="EC6D86"/>
    <a:srgbClr val="E6005B"/>
    <a:srgbClr val="9E043D"/>
    <a:srgbClr val="BB3F07"/>
    <a:srgbClr val="C7D533"/>
    <a:srgbClr val="821E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19863A-6FA6-443F-A1FB-30FDED70755B}" v="838" dt="2024-12-17T15:01:26.8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5" autoAdjust="0"/>
    <p:restoredTop sz="94598" autoAdjust="0"/>
  </p:normalViewPr>
  <p:slideViewPr>
    <p:cSldViewPr snapToGrid="0">
      <p:cViewPr varScale="1">
        <p:scale>
          <a:sx n="102" d="100"/>
          <a:sy n="102" d="100"/>
        </p:scale>
        <p:origin x="834" y="102"/>
      </p:cViewPr>
      <p:guideLst/>
    </p:cSldViewPr>
  </p:slideViewPr>
  <p:outlineViewPr>
    <p:cViewPr>
      <p:scale>
        <a:sx n="33" d="100"/>
        <a:sy n="33" d="100"/>
      </p:scale>
      <p:origin x="0" y="-14940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diagrams/_rels/data5.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_rels/drawing5.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1A5E0B-CFF1-4425-BFA8-587F69EFE527}" type="doc">
      <dgm:prSet loTypeId="urn:microsoft.com/office/officeart/2005/8/layout/process1" loCatId="process" qsTypeId="urn:microsoft.com/office/officeart/2005/8/quickstyle/simple1" qsCatId="simple" csTypeId="urn:microsoft.com/office/officeart/2005/8/colors/accent1_2" csCatId="accent1" phldr="1"/>
      <dgm:spPr/>
    </dgm:pt>
    <dgm:pt modelId="{C4B7B3E1-9BD2-403D-A94E-23B1BA012B53}">
      <dgm:prSet phldrT="[Text]"/>
      <dgm:spPr/>
      <dgm:t>
        <a:bodyPr/>
        <a:lstStyle/>
        <a:p>
          <a:r>
            <a:rPr lang="en-GB"/>
            <a:t>5 workshops</a:t>
          </a:r>
        </a:p>
        <a:p>
          <a:r>
            <a:rPr lang="en-GB"/>
            <a:t>(400 students)</a:t>
          </a:r>
        </a:p>
      </dgm:t>
    </dgm:pt>
    <dgm:pt modelId="{7C68BBEE-0CD3-4D69-88CF-30AD8ABB5E5E}" type="parTrans" cxnId="{B03344F0-8C0F-4A56-A889-F3CBB99A2A04}">
      <dgm:prSet/>
      <dgm:spPr/>
      <dgm:t>
        <a:bodyPr/>
        <a:lstStyle/>
        <a:p>
          <a:endParaRPr lang="en-GB"/>
        </a:p>
      </dgm:t>
    </dgm:pt>
    <dgm:pt modelId="{9DFECC80-1E10-427B-A3CF-3F159222D8AB}" type="sibTrans" cxnId="{B03344F0-8C0F-4A56-A889-F3CBB99A2A04}">
      <dgm:prSet/>
      <dgm:spPr/>
      <dgm:t>
        <a:bodyPr/>
        <a:lstStyle/>
        <a:p>
          <a:endParaRPr lang="en-GB"/>
        </a:p>
      </dgm:t>
    </dgm:pt>
    <dgm:pt modelId="{BBF57E12-E97F-48EC-822E-A8FC156168A5}">
      <dgm:prSet phldrT="[Text]"/>
      <dgm:spPr/>
      <dgm:t>
        <a:bodyPr/>
        <a:lstStyle/>
        <a:p>
          <a:r>
            <a:rPr lang="en-GB"/>
            <a:t>5 no. 10m long collaborative drawings</a:t>
          </a:r>
        </a:p>
      </dgm:t>
    </dgm:pt>
    <dgm:pt modelId="{C26333B2-EB97-41C2-A11F-99EE20EB76E4}" type="parTrans" cxnId="{8AD71790-9D4A-4BB7-8584-98F249A137FA}">
      <dgm:prSet/>
      <dgm:spPr/>
      <dgm:t>
        <a:bodyPr/>
        <a:lstStyle/>
        <a:p>
          <a:endParaRPr lang="en-GB"/>
        </a:p>
      </dgm:t>
    </dgm:pt>
    <dgm:pt modelId="{00C4FD4E-D17F-4C26-A65A-BA5459488373}" type="sibTrans" cxnId="{8AD71790-9D4A-4BB7-8584-98F249A137FA}">
      <dgm:prSet/>
      <dgm:spPr/>
      <dgm:t>
        <a:bodyPr/>
        <a:lstStyle/>
        <a:p>
          <a:endParaRPr lang="en-GB"/>
        </a:p>
      </dgm:t>
    </dgm:pt>
    <dgm:pt modelId="{604EA6D6-3387-45F2-8B13-253D7DE8661F}">
      <dgm:prSet phldrT="[Text]"/>
      <dgm:spPr/>
      <dgm:t>
        <a:bodyPr/>
        <a:lstStyle/>
        <a:p>
          <a:r>
            <a:rPr lang="en-GB"/>
            <a:t>1 exhibition</a:t>
          </a:r>
        </a:p>
      </dgm:t>
    </dgm:pt>
    <dgm:pt modelId="{44687FAD-611D-4BF8-94FA-EE87D53789F9}" type="parTrans" cxnId="{38F68518-EFA9-4855-B288-D3786809E015}">
      <dgm:prSet/>
      <dgm:spPr/>
      <dgm:t>
        <a:bodyPr/>
        <a:lstStyle/>
        <a:p>
          <a:endParaRPr lang="en-GB"/>
        </a:p>
      </dgm:t>
    </dgm:pt>
    <dgm:pt modelId="{E20789D3-1BF8-4367-A2CB-87A11E9C8804}" type="sibTrans" cxnId="{38F68518-EFA9-4855-B288-D3786809E015}">
      <dgm:prSet/>
      <dgm:spPr/>
      <dgm:t>
        <a:bodyPr/>
        <a:lstStyle/>
        <a:p>
          <a:endParaRPr lang="en-GB"/>
        </a:p>
      </dgm:t>
    </dgm:pt>
    <dgm:pt modelId="{9C9C3938-D509-4B72-8026-CA49858BF80B}" type="pres">
      <dgm:prSet presAssocID="{171A5E0B-CFF1-4425-BFA8-587F69EFE527}" presName="Name0" presStyleCnt="0">
        <dgm:presLayoutVars>
          <dgm:dir/>
          <dgm:resizeHandles val="exact"/>
        </dgm:presLayoutVars>
      </dgm:prSet>
      <dgm:spPr/>
    </dgm:pt>
    <dgm:pt modelId="{6E32114B-B981-45F6-BAA0-182BBF169968}" type="pres">
      <dgm:prSet presAssocID="{C4B7B3E1-9BD2-403D-A94E-23B1BA012B53}" presName="node" presStyleLbl="node1" presStyleIdx="0" presStyleCnt="3">
        <dgm:presLayoutVars>
          <dgm:bulletEnabled val="1"/>
        </dgm:presLayoutVars>
      </dgm:prSet>
      <dgm:spPr/>
    </dgm:pt>
    <dgm:pt modelId="{B8C3208B-BA30-462C-A7A7-122AAD02E242}" type="pres">
      <dgm:prSet presAssocID="{9DFECC80-1E10-427B-A3CF-3F159222D8AB}" presName="sibTrans" presStyleLbl="sibTrans2D1" presStyleIdx="0" presStyleCnt="2"/>
      <dgm:spPr/>
    </dgm:pt>
    <dgm:pt modelId="{F1E4F4D4-69C3-4B0E-B6F0-973B210CC63C}" type="pres">
      <dgm:prSet presAssocID="{9DFECC80-1E10-427B-A3CF-3F159222D8AB}" presName="connectorText" presStyleLbl="sibTrans2D1" presStyleIdx="0" presStyleCnt="2"/>
      <dgm:spPr/>
    </dgm:pt>
    <dgm:pt modelId="{3711C515-2029-4C7E-8001-5AB1E64B201D}" type="pres">
      <dgm:prSet presAssocID="{BBF57E12-E97F-48EC-822E-A8FC156168A5}" presName="node" presStyleLbl="node1" presStyleIdx="1" presStyleCnt="3">
        <dgm:presLayoutVars>
          <dgm:bulletEnabled val="1"/>
        </dgm:presLayoutVars>
      </dgm:prSet>
      <dgm:spPr/>
    </dgm:pt>
    <dgm:pt modelId="{CFCEDF7E-105F-476C-A9EA-70D7B6E7014E}" type="pres">
      <dgm:prSet presAssocID="{00C4FD4E-D17F-4C26-A65A-BA5459488373}" presName="sibTrans" presStyleLbl="sibTrans2D1" presStyleIdx="1" presStyleCnt="2"/>
      <dgm:spPr/>
    </dgm:pt>
    <dgm:pt modelId="{D1D03253-56B4-4AAC-B20F-84048E091749}" type="pres">
      <dgm:prSet presAssocID="{00C4FD4E-D17F-4C26-A65A-BA5459488373}" presName="connectorText" presStyleLbl="sibTrans2D1" presStyleIdx="1" presStyleCnt="2"/>
      <dgm:spPr/>
    </dgm:pt>
    <dgm:pt modelId="{58219EBB-DD47-4F1E-BA27-059AA3BECA02}" type="pres">
      <dgm:prSet presAssocID="{604EA6D6-3387-45F2-8B13-253D7DE8661F}" presName="node" presStyleLbl="node1" presStyleIdx="2" presStyleCnt="3">
        <dgm:presLayoutVars>
          <dgm:bulletEnabled val="1"/>
        </dgm:presLayoutVars>
      </dgm:prSet>
      <dgm:spPr/>
    </dgm:pt>
  </dgm:ptLst>
  <dgm:cxnLst>
    <dgm:cxn modelId="{38F68518-EFA9-4855-B288-D3786809E015}" srcId="{171A5E0B-CFF1-4425-BFA8-587F69EFE527}" destId="{604EA6D6-3387-45F2-8B13-253D7DE8661F}" srcOrd="2" destOrd="0" parTransId="{44687FAD-611D-4BF8-94FA-EE87D53789F9}" sibTransId="{E20789D3-1BF8-4367-A2CB-87A11E9C8804}"/>
    <dgm:cxn modelId="{F0D56021-D917-455B-B464-59BEE59B7995}" type="presOf" srcId="{BBF57E12-E97F-48EC-822E-A8FC156168A5}" destId="{3711C515-2029-4C7E-8001-5AB1E64B201D}" srcOrd="0" destOrd="0" presId="urn:microsoft.com/office/officeart/2005/8/layout/process1"/>
    <dgm:cxn modelId="{55EC6D24-B5DC-4589-A1EF-ECD0D9C36089}" type="presOf" srcId="{00C4FD4E-D17F-4C26-A65A-BA5459488373}" destId="{D1D03253-56B4-4AAC-B20F-84048E091749}" srcOrd="1" destOrd="0" presId="urn:microsoft.com/office/officeart/2005/8/layout/process1"/>
    <dgm:cxn modelId="{BA25BD27-2A0D-4EA7-B4F7-925A7B4DFD94}" type="presOf" srcId="{00C4FD4E-D17F-4C26-A65A-BA5459488373}" destId="{CFCEDF7E-105F-476C-A9EA-70D7B6E7014E}" srcOrd="0" destOrd="0" presId="urn:microsoft.com/office/officeart/2005/8/layout/process1"/>
    <dgm:cxn modelId="{550F0E30-B79D-44AD-81B3-0F2F6E0B5BE9}" type="presOf" srcId="{604EA6D6-3387-45F2-8B13-253D7DE8661F}" destId="{58219EBB-DD47-4F1E-BA27-059AA3BECA02}" srcOrd="0" destOrd="0" presId="urn:microsoft.com/office/officeart/2005/8/layout/process1"/>
    <dgm:cxn modelId="{D9004130-D1F4-41B5-939B-8B4A6B66F878}" type="presOf" srcId="{171A5E0B-CFF1-4425-BFA8-587F69EFE527}" destId="{9C9C3938-D509-4B72-8026-CA49858BF80B}" srcOrd="0" destOrd="0" presId="urn:microsoft.com/office/officeart/2005/8/layout/process1"/>
    <dgm:cxn modelId="{25F37E31-3198-4916-8A22-0890ED35DFEB}" type="presOf" srcId="{C4B7B3E1-9BD2-403D-A94E-23B1BA012B53}" destId="{6E32114B-B981-45F6-BAA0-182BBF169968}" srcOrd="0" destOrd="0" presId="urn:microsoft.com/office/officeart/2005/8/layout/process1"/>
    <dgm:cxn modelId="{E1F9CD4E-4AB0-4C8E-8FCD-9667DF665B3D}" type="presOf" srcId="{9DFECC80-1E10-427B-A3CF-3F159222D8AB}" destId="{B8C3208B-BA30-462C-A7A7-122AAD02E242}" srcOrd="0" destOrd="0" presId="urn:microsoft.com/office/officeart/2005/8/layout/process1"/>
    <dgm:cxn modelId="{B521CC7F-A324-4E10-9AD5-E56FE37FE728}" type="presOf" srcId="{9DFECC80-1E10-427B-A3CF-3F159222D8AB}" destId="{F1E4F4D4-69C3-4B0E-B6F0-973B210CC63C}" srcOrd="1" destOrd="0" presId="urn:microsoft.com/office/officeart/2005/8/layout/process1"/>
    <dgm:cxn modelId="{8AD71790-9D4A-4BB7-8584-98F249A137FA}" srcId="{171A5E0B-CFF1-4425-BFA8-587F69EFE527}" destId="{BBF57E12-E97F-48EC-822E-A8FC156168A5}" srcOrd="1" destOrd="0" parTransId="{C26333B2-EB97-41C2-A11F-99EE20EB76E4}" sibTransId="{00C4FD4E-D17F-4C26-A65A-BA5459488373}"/>
    <dgm:cxn modelId="{B03344F0-8C0F-4A56-A889-F3CBB99A2A04}" srcId="{171A5E0B-CFF1-4425-BFA8-587F69EFE527}" destId="{C4B7B3E1-9BD2-403D-A94E-23B1BA012B53}" srcOrd="0" destOrd="0" parTransId="{7C68BBEE-0CD3-4D69-88CF-30AD8ABB5E5E}" sibTransId="{9DFECC80-1E10-427B-A3CF-3F159222D8AB}"/>
    <dgm:cxn modelId="{B0658110-F5E0-4686-980E-C0C5B14DF85A}" type="presParOf" srcId="{9C9C3938-D509-4B72-8026-CA49858BF80B}" destId="{6E32114B-B981-45F6-BAA0-182BBF169968}" srcOrd="0" destOrd="0" presId="urn:microsoft.com/office/officeart/2005/8/layout/process1"/>
    <dgm:cxn modelId="{1ABB92F7-A418-4196-9129-F3AABFA8E0E6}" type="presParOf" srcId="{9C9C3938-D509-4B72-8026-CA49858BF80B}" destId="{B8C3208B-BA30-462C-A7A7-122AAD02E242}" srcOrd="1" destOrd="0" presId="urn:microsoft.com/office/officeart/2005/8/layout/process1"/>
    <dgm:cxn modelId="{E8D1518B-4AAE-42CE-A77A-9F69C1AF8A03}" type="presParOf" srcId="{B8C3208B-BA30-462C-A7A7-122AAD02E242}" destId="{F1E4F4D4-69C3-4B0E-B6F0-973B210CC63C}" srcOrd="0" destOrd="0" presId="urn:microsoft.com/office/officeart/2005/8/layout/process1"/>
    <dgm:cxn modelId="{7F6D78A8-A802-42B9-83B8-2A565DDC0872}" type="presParOf" srcId="{9C9C3938-D509-4B72-8026-CA49858BF80B}" destId="{3711C515-2029-4C7E-8001-5AB1E64B201D}" srcOrd="2" destOrd="0" presId="urn:microsoft.com/office/officeart/2005/8/layout/process1"/>
    <dgm:cxn modelId="{43964490-D31C-4D42-AEDD-4EDA3E7FD1D3}" type="presParOf" srcId="{9C9C3938-D509-4B72-8026-CA49858BF80B}" destId="{CFCEDF7E-105F-476C-A9EA-70D7B6E7014E}" srcOrd="3" destOrd="0" presId="urn:microsoft.com/office/officeart/2005/8/layout/process1"/>
    <dgm:cxn modelId="{04FAC8F2-F2CD-4AD3-958E-A8EC9F8C7B67}" type="presParOf" srcId="{CFCEDF7E-105F-476C-A9EA-70D7B6E7014E}" destId="{D1D03253-56B4-4AAC-B20F-84048E091749}" srcOrd="0" destOrd="0" presId="urn:microsoft.com/office/officeart/2005/8/layout/process1"/>
    <dgm:cxn modelId="{BAAB1854-11EE-46B8-8DDC-A80A9707F3DD}" type="presParOf" srcId="{9C9C3938-D509-4B72-8026-CA49858BF80B}" destId="{58219EBB-DD47-4F1E-BA27-059AA3BECA02}"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12C9E90-177F-44B9-96E1-F82BE5E671BF}"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GB"/>
        </a:p>
      </dgm:t>
    </dgm:pt>
    <dgm:pt modelId="{11D09454-B6E0-4ECF-8BA2-4ABC5A2C2883}">
      <dgm:prSet phldrT="[Text]"/>
      <dgm:spPr/>
      <dgm:t>
        <a:bodyPr/>
        <a:lstStyle/>
        <a:p>
          <a:r>
            <a:rPr lang="en-GB"/>
            <a:t>2016</a:t>
          </a:r>
        </a:p>
      </dgm:t>
    </dgm:pt>
    <dgm:pt modelId="{B435D570-2C30-41A8-84E7-8FEB531FEF00}" type="parTrans" cxnId="{E0442AF0-5849-4ADC-AEDE-2F3EC44F631B}">
      <dgm:prSet/>
      <dgm:spPr/>
      <dgm:t>
        <a:bodyPr/>
        <a:lstStyle/>
        <a:p>
          <a:endParaRPr lang="en-GB"/>
        </a:p>
      </dgm:t>
    </dgm:pt>
    <dgm:pt modelId="{70990F2C-78A2-4ECC-9066-5D50CA6A44CA}" type="sibTrans" cxnId="{E0442AF0-5849-4ADC-AEDE-2F3EC44F631B}">
      <dgm:prSet/>
      <dgm:spPr/>
      <dgm:t>
        <a:bodyPr/>
        <a:lstStyle/>
        <a:p>
          <a:endParaRPr lang="en-GB"/>
        </a:p>
      </dgm:t>
    </dgm:pt>
    <dgm:pt modelId="{181FD479-7D1C-4076-A343-00F240B048C7}">
      <dgm:prSet phldrT="[Text]"/>
      <dgm:spPr/>
      <dgm:t>
        <a:bodyPr/>
        <a:lstStyle/>
        <a:p>
          <a:pPr>
            <a:buNone/>
          </a:pPr>
          <a:r>
            <a:rPr lang="en-GB" err="1"/>
            <a:t>Drawology</a:t>
          </a:r>
          <a:r>
            <a:rPr lang="en-GB"/>
            <a:t> Exhibition</a:t>
          </a:r>
        </a:p>
      </dgm:t>
    </dgm:pt>
    <dgm:pt modelId="{8F04C3BB-571D-4DDA-8385-F4EE459B538A}" type="parTrans" cxnId="{058F6561-589C-4C51-B56F-9B27A3258874}">
      <dgm:prSet/>
      <dgm:spPr/>
      <dgm:t>
        <a:bodyPr/>
        <a:lstStyle/>
        <a:p>
          <a:endParaRPr lang="en-GB"/>
        </a:p>
      </dgm:t>
    </dgm:pt>
    <dgm:pt modelId="{EE2B1698-46A2-4A8C-BC18-87C0B97F57DF}" type="sibTrans" cxnId="{058F6561-589C-4C51-B56F-9B27A3258874}">
      <dgm:prSet/>
      <dgm:spPr/>
      <dgm:t>
        <a:bodyPr/>
        <a:lstStyle/>
        <a:p>
          <a:endParaRPr lang="en-GB"/>
        </a:p>
      </dgm:t>
    </dgm:pt>
    <dgm:pt modelId="{D177E150-D020-4D71-BF9B-10425C25452D}">
      <dgm:prSet phldrT="[Text]"/>
      <dgm:spPr/>
      <dgm:t>
        <a:bodyPr/>
        <a:lstStyle/>
        <a:p>
          <a:r>
            <a:rPr lang="en-GB"/>
            <a:t>2017-2019</a:t>
          </a:r>
        </a:p>
      </dgm:t>
    </dgm:pt>
    <dgm:pt modelId="{70CA8FA6-A644-407B-A98E-64CC716BBC24}" type="parTrans" cxnId="{2A0AA543-47EA-4D74-A18B-1C868D0EDE17}">
      <dgm:prSet/>
      <dgm:spPr/>
      <dgm:t>
        <a:bodyPr/>
        <a:lstStyle/>
        <a:p>
          <a:endParaRPr lang="en-GB"/>
        </a:p>
      </dgm:t>
    </dgm:pt>
    <dgm:pt modelId="{36E068BE-4060-47AF-BD2D-D303C87A5332}" type="sibTrans" cxnId="{2A0AA543-47EA-4D74-A18B-1C868D0EDE17}">
      <dgm:prSet/>
      <dgm:spPr/>
      <dgm:t>
        <a:bodyPr/>
        <a:lstStyle/>
        <a:p>
          <a:endParaRPr lang="en-GB"/>
        </a:p>
      </dgm:t>
    </dgm:pt>
    <dgm:pt modelId="{28E819E8-A728-40AD-B21B-7B475F2FB774}">
      <dgm:prSet phldrT="[Text]"/>
      <dgm:spPr/>
      <dgm:t>
        <a:bodyPr/>
        <a:lstStyle/>
        <a:p>
          <a:pPr>
            <a:buNone/>
          </a:pPr>
          <a:r>
            <a:rPr lang="en-GB"/>
            <a:t>Collaborative drawing workshops</a:t>
          </a:r>
        </a:p>
      </dgm:t>
    </dgm:pt>
    <dgm:pt modelId="{4AA5350A-5795-49FD-BB51-7315D136144E}" type="parTrans" cxnId="{E77A07B0-2CEC-47AE-ACB1-620F950B6231}">
      <dgm:prSet/>
      <dgm:spPr/>
      <dgm:t>
        <a:bodyPr/>
        <a:lstStyle/>
        <a:p>
          <a:endParaRPr lang="en-GB"/>
        </a:p>
      </dgm:t>
    </dgm:pt>
    <dgm:pt modelId="{2C41C244-4C01-4359-9CA4-023F22301C0E}" type="sibTrans" cxnId="{E77A07B0-2CEC-47AE-ACB1-620F950B6231}">
      <dgm:prSet/>
      <dgm:spPr/>
      <dgm:t>
        <a:bodyPr/>
        <a:lstStyle/>
        <a:p>
          <a:endParaRPr lang="en-GB"/>
        </a:p>
      </dgm:t>
    </dgm:pt>
    <dgm:pt modelId="{A3F42A6F-313E-49B4-9DE3-E673FBE534C9}">
      <dgm:prSet phldrT="[Text]"/>
      <dgm:spPr/>
      <dgm:t>
        <a:bodyPr/>
        <a:lstStyle/>
        <a:p>
          <a:r>
            <a:rPr lang="en-GB"/>
            <a:t>2021 - 2022</a:t>
          </a:r>
        </a:p>
      </dgm:t>
    </dgm:pt>
    <dgm:pt modelId="{AE8C5983-7A81-4231-BD8B-A3FB7C5F8C73}" type="parTrans" cxnId="{FC68D56B-C7D6-4668-8BA2-CDEE83EC8F0C}">
      <dgm:prSet/>
      <dgm:spPr/>
      <dgm:t>
        <a:bodyPr/>
        <a:lstStyle/>
        <a:p>
          <a:endParaRPr lang="en-GB"/>
        </a:p>
      </dgm:t>
    </dgm:pt>
    <dgm:pt modelId="{05874706-CC3F-40C9-9AD8-CDD54EADF75D}" type="sibTrans" cxnId="{FC68D56B-C7D6-4668-8BA2-CDEE83EC8F0C}">
      <dgm:prSet/>
      <dgm:spPr/>
      <dgm:t>
        <a:bodyPr/>
        <a:lstStyle/>
        <a:p>
          <a:endParaRPr lang="en-GB"/>
        </a:p>
      </dgm:t>
    </dgm:pt>
    <dgm:pt modelId="{75F1A586-2EC5-4A99-B848-A3690FB66DBE}">
      <dgm:prSet phldrT="[Text]"/>
      <dgm:spPr/>
      <dgm:t>
        <a:bodyPr/>
        <a:lstStyle/>
        <a:p>
          <a:pPr>
            <a:buNone/>
          </a:pPr>
          <a:r>
            <a:rPr lang="en-GB"/>
            <a:t>Collaborative drawing workshops</a:t>
          </a:r>
        </a:p>
      </dgm:t>
    </dgm:pt>
    <dgm:pt modelId="{5D7D5BF3-F37D-4E2C-B11B-EC8A765CEA32}" type="parTrans" cxnId="{37819782-F119-44A0-9557-3FC1607634BC}">
      <dgm:prSet/>
      <dgm:spPr/>
      <dgm:t>
        <a:bodyPr/>
        <a:lstStyle/>
        <a:p>
          <a:endParaRPr lang="en-GB"/>
        </a:p>
      </dgm:t>
    </dgm:pt>
    <dgm:pt modelId="{2F38BB61-4929-46A3-80A5-7B6F6E0B7309}" type="sibTrans" cxnId="{37819782-F119-44A0-9557-3FC1607634BC}">
      <dgm:prSet/>
      <dgm:spPr/>
      <dgm:t>
        <a:bodyPr/>
        <a:lstStyle/>
        <a:p>
          <a:endParaRPr lang="en-GB"/>
        </a:p>
      </dgm:t>
    </dgm:pt>
    <dgm:pt modelId="{262901F8-ED7F-40DE-8CC7-C3ED9B3D051A}">
      <dgm:prSet/>
      <dgm:spPr/>
      <dgm:t>
        <a:bodyPr/>
        <a:lstStyle/>
        <a:p>
          <a:r>
            <a:rPr lang="en-GB"/>
            <a:t>2023</a:t>
          </a:r>
        </a:p>
      </dgm:t>
    </dgm:pt>
    <dgm:pt modelId="{9FBA5676-72AE-4440-8F56-A96515475A6F}" type="parTrans" cxnId="{27A0A1DE-DDE5-47B7-B171-820A019353B0}">
      <dgm:prSet/>
      <dgm:spPr/>
      <dgm:t>
        <a:bodyPr/>
        <a:lstStyle/>
        <a:p>
          <a:endParaRPr lang="en-GB"/>
        </a:p>
      </dgm:t>
    </dgm:pt>
    <dgm:pt modelId="{655CA739-24C6-449F-99F8-5BE0AF0B2953}" type="sibTrans" cxnId="{27A0A1DE-DDE5-47B7-B171-820A019353B0}">
      <dgm:prSet/>
      <dgm:spPr/>
      <dgm:t>
        <a:bodyPr/>
        <a:lstStyle/>
        <a:p>
          <a:endParaRPr lang="en-GB"/>
        </a:p>
      </dgm:t>
    </dgm:pt>
    <dgm:pt modelId="{CC125CE7-B2A4-4B24-986D-B41BA5FD111F}">
      <dgm:prSet/>
      <dgm:spPr/>
      <dgm:t>
        <a:bodyPr/>
        <a:lstStyle/>
        <a:p>
          <a:pPr>
            <a:buNone/>
          </a:pPr>
          <a:r>
            <a:rPr lang="en-GB"/>
            <a:t>TILT co-creation project</a:t>
          </a:r>
          <a:endParaRPr lang="en-GB" i="1"/>
        </a:p>
      </dgm:t>
    </dgm:pt>
    <dgm:pt modelId="{F14AB567-93DF-4211-A656-2B9377D6FC1E}" type="parTrans" cxnId="{7D5FDBEB-615A-4478-ADB5-049CC3B0CF22}">
      <dgm:prSet/>
      <dgm:spPr/>
      <dgm:t>
        <a:bodyPr/>
        <a:lstStyle/>
        <a:p>
          <a:endParaRPr lang="en-GB"/>
        </a:p>
      </dgm:t>
    </dgm:pt>
    <dgm:pt modelId="{182D0518-CCEA-4DE5-BA7C-583142D0855C}" type="sibTrans" cxnId="{7D5FDBEB-615A-4478-ADB5-049CC3B0CF22}">
      <dgm:prSet/>
      <dgm:spPr/>
      <dgm:t>
        <a:bodyPr/>
        <a:lstStyle/>
        <a:p>
          <a:endParaRPr lang="en-GB"/>
        </a:p>
      </dgm:t>
    </dgm:pt>
    <dgm:pt modelId="{7C393AAA-3384-4739-849A-278EB725A8C7}">
      <dgm:prSet/>
      <dgm:spPr/>
      <dgm:t>
        <a:bodyPr/>
        <a:lstStyle/>
        <a:p>
          <a:r>
            <a:rPr lang="en-GB"/>
            <a:t>2024</a:t>
          </a:r>
        </a:p>
      </dgm:t>
    </dgm:pt>
    <dgm:pt modelId="{837F96F3-A46A-4EA3-B7E0-871C2DD4E51A}" type="parTrans" cxnId="{A522EB39-4E08-4897-B4F4-5A1B8B3A8C64}">
      <dgm:prSet/>
      <dgm:spPr/>
      <dgm:t>
        <a:bodyPr/>
        <a:lstStyle/>
        <a:p>
          <a:endParaRPr lang="en-GB"/>
        </a:p>
      </dgm:t>
    </dgm:pt>
    <dgm:pt modelId="{DDC66E07-F9FC-4492-923F-166983C922B5}" type="sibTrans" cxnId="{A522EB39-4E08-4897-B4F4-5A1B8B3A8C64}">
      <dgm:prSet/>
      <dgm:spPr/>
      <dgm:t>
        <a:bodyPr/>
        <a:lstStyle/>
        <a:p>
          <a:endParaRPr lang="en-GB"/>
        </a:p>
      </dgm:t>
    </dgm:pt>
    <dgm:pt modelId="{1101F7C3-121A-4E90-9EBC-75B8B358E020}">
      <dgm:prSet/>
      <dgm:spPr/>
      <dgm:t>
        <a:bodyPr/>
        <a:lstStyle/>
        <a:p>
          <a:pPr>
            <a:buNone/>
          </a:pPr>
          <a:r>
            <a:rPr lang="en-GB"/>
            <a:t>RAISE publication &amp; conference</a:t>
          </a:r>
        </a:p>
      </dgm:t>
    </dgm:pt>
    <dgm:pt modelId="{6864AE83-42CC-4CD1-A14B-219BC1266433}" type="parTrans" cxnId="{E037060F-37BE-4A30-8BA2-339513FFD7A9}">
      <dgm:prSet/>
      <dgm:spPr/>
      <dgm:t>
        <a:bodyPr/>
        <a:lstStyle/>
        <a:p>
          <a:endParaRPr lang="en-GB"/>
        </a:p>
      </dgm:t>
    </dgm:pt>
    <dgm:pt modelId="{04410F3D-8176-4639-BE6E-05AD3FACFB76}" type="sibTrans" cxnId="{E037060F-37BE-4A30-8BA2-339513FFD7A9}">
      <dgm:prSet/>
      <dgm:spPr/>
      <dgm:t>
        <a:bodyPr/>
        <a:lstStyle/>
        <a:p>
          <a:endParaRPr lang="en-GB"/>
        </a:p>
      </dgm:t>
    </dgm:pt>
    <dgm:pt modelId="{D87E9DF8-1536-4911-A9CB-C1FE63A3DF76}">
      <dgm:prSet phldrT="[Text]"/>
      <dgm:spPr/>
      <dgm:t>
        <a:bodyPr/>
        <a:lstStyle/>
        <a:p>
          <a:pPr>
            <a:buNone/>
          </a:pPr>
          <a:endParaRPr lang="en-GB"/>
        </a:p>
      </dgm:t>
    </dgm:pt>
    <dgm:pt modelId="{641DA07E-B6FA-4D03-8465-49D63608F5D5}" type="parTrans" cxnId="{2FF5CE0D-3B36-4758-A780-69B241DFF24C}">
      <dgm:prSet/>
      <dgm:spPr/>
      <dgm:t>
        <a:bodyPr/>
        <a:lstStyle/>
        <a:p>
          <a:endParaRPr lang="en-GB"/>
        </a:p>
      </dgm:t>
    </dgm:pt>
    <dgm:pt modelId="{A0D470B2-E601-4E4C-B311-0A5B9CFF1CBA}" type="sibTrans" cxnId="{2FF5CE0D-3B36-4758-A780-69B241DFF24C}">
      <dgm:prSet/>
      <dgm:spPr/>
      <dgm:t>
        <a:bodyPr/>
        <a:lstStyle/>
        <a:p>
          <a:endParaRPr lang="en-GB"/>
        </a:p>
      </dgm:t>
    </dgm:pt>
    <dgm:pt modelId="{56B42E6C-AF81-4B94-88F3-C18EE88736E6}">
      <dgm:prSet/>
      <dgm:spPr/>
      <dgm:t>
        <a:bodyPr/>
        <a:lstStyle/>
        <a:p>
          <a:pPr>
            <a:buNone/>
          </a:pPr>
          <a:endParaRPr lang="en-GB"/>
        </a:p>
      </dgm:t>
    </dgm:pt>
    <dgm:pt modelId="{79365F9C-02D5-445B-AB32-4068ED71C8E4}" type="parTrans" cxnId="{E14C0452-F5F7-4C6F-8A63-10A54D9E8C9D}">
      <dgm:prSet/>
      <dgm:spPr/>
      <dgm:t>
        <a:bodyPr/>
        <a:lstStyle/>
        <a:p>
          <a:endParaRPr lang="en-GB"/>
        </a:p>
      </dgm:t>
    </dgm:pt>
    <dgm:pt modelId="{3FDF2744-D557-4FC3-B0BE-0FF8C8752490}" type="sibTrans" cxnId="{E14C0452-F5F7-4C6F-8A63-10A54D9E8C9D}">
      <dgm:prSet/>
      <dgm:spPr/>
      <dgm:t>
        <a:bodyPr/>
        <a:lstStyle/>
        <a:p>
          <a:endParaRPr lang="en-GB"/>
        </a:p>
      </dgm:t>
    </dgm:pt>
    <dgm:pt modelId="{C47F1A84-5031-43F3-BB44-B0601519B28F}">
      <dgm:prSet/>
      <dgm:spPr/>
      <dgm:t>
        <a:bodyPr/>
        <a:lstStyle/>
        <a:p>
          <a:pPr>
            <a:buNone/>
          </a:pPr>
          <a:r>
            <a:rPr lang="en-GB"/>
            <a:t>SPUR</a:t>
          </a:r>
        </a:p>
      </dgm:t>
    </dgm:pt>
    <dgm:pt modelId="{39169858-1020-4448-A062-B6A148F3B09F}" type="parTrans" cxnId="{DB603559-42D1-40F9-94B9-A34D491959C2}">
      <dgm:prSet/>
      <dgm:spPr/>
      <dgm:t>
        <a:bodyPr/>
        <a:lstStyle/>
        <a:p>
          <a:endParaRPr lang="en-GB"/>
        </a:p>
      </dgm:t>
    </dgm:pt>
    <dgm:pt modelId="{D2C204F7-88E9-47E2-B67C-8FB10EF2DF57}" type="sibTrans" cxnId="{DB603559-42D1-40F9-94B9-A34D491959C2}">
      <dgm:prSet/>
      <dgm:spPr/>
      <dgm:t>
        <a:bodyPr/>
        <a:lstStyle/>
        <a:p>
          <a:endParaRPr lang="en-GB"/>
        </a:p>
      </dgm:t>
    </dgm:pt>
    <dgm:pt modelId="{D1757E89-CDEA-4CA1-886E-25F2E6F36938}">
      <dgm:prSet/>
      <dgm:spPr/>
      <dgm:t>
        <a:bodyPr/>
        <a:lstStyle/>
        <a:p>
          <a:pPr>
            <a:buNone/>
          </a:pPr>
          <a:endParaRPr lang="en-GB"/>
        </a:p>
      </dgm:t>
    </dgm:pt>
    <dgm:pt modelId="{8DC77694-4F90-4743-AD3C-13E901AE4D46}" type="parTrans" cxnId="{FBB09059-4595-4DD7-B0D1-E4A2AB796A1F}">
      <dgm:prSet/>
      <dgm:spPr/>
      <dgm:t>
        <a:bodyPr/>
        <a:lstStyle/>
        <a:p>
          <a:endParaRPr lang="en-GB"/>
        </a:p>
      </dgm:t>
    </dgm:pt>
    <dgm:pt modelId="{CF5BAB97-AB11-4E77-B7E9-C47BE859CD86}" type="sibTrans" cxnId="{FBB09059-4595-4DD7-B0D1-E4A2AB796A1F}">
      <dgm:prSet/>
      <dgm:spPr/>
      <dgm:t>
        <a:bodyPr/>
        <a:lstStyle/>
        <a:p>
          <a:endParaRPr lang="en-GB"/>
        </a:p>
      </dgm:t>
    </dgm:pt>
    <dgm:pt modelId="{6EEEE353-4752-4C65-8667-02C4FF08808C}">
      <dgm:prSet/>
      <dgm:spPr/>
      <dgm:t>
        <a:bodyPr/>
        <a:lstStyle/>
        <a:p>
          <a:pPr>
            <a:buNone/>
          </a:pPr>
          <a:r>
            <a:rPr lang="en-GB"/>
            <a:t>HEA Senior Fellowship</a:t>
          </a:r>
        </a:p>
      </dgm:t>
    </dgm:pt>
    <dgm:pt modelId="{88EAB238-0308-4A60-A64F-E2243A0686B1}" type="parTrans" cxnId="{9012D594-65A1-448F-A2BA-C2AC10603506}">
      <dgm:prSet/>
      <dgm:spPr/>
      <dgm:t>
        <a:bodyPr/>
        <a:lstStyle/>
        <a:p>
          <a:endParaRPr lang="en-GB"/>
        </a:p>
      </dgm:t>
    </dgm:pt>
    <dgm:pt modelId="{D9B52C09-F9BD-43C3-8202-D75934BBBD07}" type="sibTrans" cxnId="{9012D594-65A1-448F-A2BA-C2AC10603506}">
      <dgm:prSet/>
      <dgm:spPr/>
      <dgm:t>
        <a:bodyPr/>
        <a:lstStyle/>
        <a:p>
          <a:endParaRPr lang="en-GB"/>
        </a:p>
      </dgm:t>
    </dgm:pt>
    <dgm:pt modelId="{9BAC1711-CF2A-4A3D-BEEB-2901455E12C6}">
      <dgm:prSet/>
      <dgm:spPr/>
      <dgm:t>
        <a:bodyPr/>
        <a:lstStyle/>
        <a:p>
          <a:pPr>
            <a:buNone/>
          </a:pPr>
          <a:endParaRPr lang="en-GB"/>
        </a:p>
      </dgm:t>
    </dgm:pt>
    <dgm:pt modelId="{401FD160-BDD1-4A5D-AA43-786EEF73E8F7}" type="parTrans" cxnId="{DB276A2F-2231-4C09-8E6C-1E8515BA3D0A}">
      <dgm:prSet/>
      <dgm:spPr/>
      <dgm:t>
        <a:bodyPr/>
        <a:lstStyle/>
        <a:p>
          <a:endParaRPr lang="en-GB"/>
        </a:p>
      </dgm:t>
    </dgm:pt>
    <dgm:pt modelId="{D6A85E0C-244A-46F1-99FE-CBDE810EFB16}" type="sibTrans" cxnId="{DB276A2F-2231-4C09-8E6C-1E8515BA3D0A}">
      <dgm:prSet/>
      <dgm:spPr/>
      <dgm:t>
        <a:bodyPr/>
        <a:lstStyle/>
        <a:p>
          <a:endParaRPr lang="en-GB"/>
        </a:p>
      </dgm:t>
    </dgm:pt>
    <dgm:pt modelId="{0D166403-6F23-420F-AE0D-5411295825BA}" type="pres">
      <dgm:prSet presAssocID="{F12C9E90-177F-44B9-96E1-F82BE5E671BF}" presName="linearFlow" presStyleCnt="0">
        <dgm:presLayoutVars>
          <dgm:dir/>
          <dgm:animLvl val="lvl"/>
          <dgm:resizeHandles val="exact"/>
        </dgm:presLayoutVars>
      </dgm:prSet>
      <dgm:spPr/>
    </dgm:pt>
    <dgm:pt modelId="{27CB174D-6EF6-406C-BBEA-3424653A1386}" type="pres">
      <dgm:prSet presAssocID="{11D09454-B6E0-4ECF-8BA2-4ABC5A2C2883}" presName="composite" presStyleCnt="0"/>
      <dgm:spPr/>
    </dgm:pt>
    <dgm:pt modelId="{892669AF-0042-4BAE-B071-3061B7FBE789}" type="pres">
      <dgm:prSet presAssocID="{11D09454-B6E0-4ECF-8BA2-4ABC5A2C2883}" presName="parTx" presStyleLbl="node1" presStyleIdx="0" presStyleCnt="5">
        <dgm:presLayoutVars>
          <dgm:chMax val="0"/>
          <dgm:chPref val="0"/>
          <dgm:bulletEnabled val="1"/>
        </dgm:presLayoutVars>
      </dgm:prSet>
      <dgm:spPr/>
    </dgm:pt>
    <dgm:pt modelId="{077ED17D-0EE7-45C4-9CD1-993F79CB9FF7}" type="pres">
      <dgm:prSet presAssocID="{11D09454-B6E0-4ECF-8BA2-4ABC5A2C2883}" presName="parSh" presStyleLbl="node1" presStyleIdx="0" presStyleCnt="5"/>
      <dgm:spPr/>
    </dgm:pt>
    <dgm:pt modelId="{44E9228E-228C-46D2-81CB-9C3FE64485A2}" type="pres">
      <dgm:prSet presAssocID="{11D09454-B6E0-4ECF-8BA2-4ABC5A2C2883}" presName="desTx" presStyleLbl="fgAcc1" presStyleIdx="0" presStyleCnt="5">
        <dgm:presLayoutVars>
          <dgm:bulletEnabled val="1"/>
        </dgm:presLayoutVars>
      </dgm:prSet>
      <dgm:spPr/>
    </dgm:pt>
    <dgm:pt modelId="{2D4CDEFB-040F-4858-A9EE-A3DF75D77BA7}" type="pres">
      <dgm:prSet presAssocID="{70990F2C-78A2-4ECC-9066-5D50CA6A44CA}" presName="sibTrans" presStyleLbl="sibTrans2D1" presStyleIdx="0" presStyleCnt="4"/>
      <dgm:spPr/>
    </dgm:pt>
    <dgm:pt modelId="{4A799D26-8F90-45EA-A9CC-2A328D51C6A1}" type="pres">
      <dgm:prSet presAssocID="{70990F2C-78A2-4ECC-9066-5D50CA6A44CA}" presName="connTx" presStyleLbl="sibTrans2D1" presStyleIdx="0" presStyleCnt="4"/>
      <dgm:spPr/>
    </dgm:pt>
    <dgm:pt modelId="{949BFCD4-57D1-4812-B9A1-EFE55AFDCF32}" type="pres">
      <dgm:prSet presAssocID="{D177E150-D020-4D71-BF9B-10425C25452D}" presName="composite" presStyleCnt="0"/>
      <dgm:spPr/>
    </dgm:pt>
    <dgm:pt modelId="{FE325BF9-47D0-4914-866E-1788A6919802}" type="pres">
      <dgm:prSet presAssocID="{D177E150-D020-4D71-BF9B-10425C25452D}" presName="parTx" presStyleLbl="node1" presStyleIdx="0" presStyleCnt="5">
        <dgm:presLayoutVars>
          <dgm:chMax val="0"/>
          <dgm:chPref val="0"/>
          <dgm:bulletEnabled val="1"/>
        </dgm:presLayoutVars>
      </dgm:prSet>
      <dgm:spPr/>
    </dgm:pt>
    <dgm:pt modelId="{D09FE3FF-34D2-44E4-8C2D-6DEEF7F4194B}" type="pres">
      <dgm:prSet presAssocID="{D177E150-D020-4D71-BF9B-10425C25452D}" presName="parSh" presStyleLbl="node1" presStyleIdx="1" presStyleCnt="5"/>
      <dgm:spPr/>
    </dgm:pt>
    <dgm:pt modelId="{A5C6B6DF-3B90-4D56-949C-18125AAA953F}" type="pres">
      <dgm:prSet presAssocID="{D177E150-D020-4D71-BF9B-10425C25452D}" presName="desTx" presStyleLbl="fgAcc1" presStyleIdx="1" presStyleCnt="5">
        <dgm:presLayoutVars>
          <dgm:bulletEnabled val="1"/>
        </dgm:presLayoutVars>
      </dgm:prSet>
      <dgm:spPr/>
    </dgm:pt>
    <dgm:pt modelId="{7D3149CB-8169-476B-A071-6D5531CE014F}" type="pres">
      <dgm:prSet presAssocID="{36E068BE-4060-47AF-BD2D-D303C87A5332}" presName="sibTrans" presStyleLbl="sibTrans2D1" presStyleIdx="1" presStyleCnt="4"/>
      <dgm:spPr/>
    </dgm:pt>
    <dgm:pt modelId="{77E14F19-CF4C-44CD-BFA1-C43C58A74B09}" type="pres">
      <dgm:prSet presAssocID="{36E068BE-4060-47AF-BD2D-D303C87A5332}" presName="connTx" presStyleLbl="sibTrans2D1" presStyleIdx="1" presStyleCnt="4"/>
      <dgm:spPr/>
    </dgm:pt>
    <dgm:pt modelId="{E246FC45-41EB-4E6E-AEC0-E71880F4B18F}" type="pres">
      <dgm:prSet presAssocID="{A3F42A6F-313E-49B4-9DE3-E673FBE534C9}" presName="composite" presStyleCnt="0"/>
      <dgm:spPr/>
    </dgm:pt>
    <dgm:pt modelId="{B100FFCD-C305-4A7B-B6D5-950DD907B813}" type="pres">
      <dgm:prSet presAssocID="{A3F42A6F-313E-49B4-9DE3-E673FBE534C9}" presName="parTx" presStyleLbl="node1" presStyleIdx="1" presStyleCnt="5">
        <dgm:presLayoutVars>
          <dgm:chMax val="0"/>
          <dgm:chPref val="0"/>
          <dgm:bulletEnabled val="1"/>
        </dgm:presLayoutVars>
      </dgm:prSet>
      <dgm:spPr/>
    </dgm:pt>
    <dgm:pt modelId="{7F933878-F892-4A18-BE96-6574626322D8}" type="pres">
      <dgm:prSet presAssocID="{A3F42A6F-313E-49B4-9DE3-E673FBE534C9}" presName="parSh" presStyleLbl="node1" presStyleIdx="2" presStyleCnt="5"/>
      <dgm:spPr/>
    </dgm:pt>
    <dgm:pt modelId="{A495953A-761E-4162-B5DC-B5DF20EFE04A}" type="pres">
      <dgm:prSet presAssocID="{A3F42A6F-313E-49B4-9DE3-E673FBE534C9}" presName="desTx" presStyleLbl="fgAcc1" presStyleIdx="2" presStyleCnt="5">
        <dgm:presLayoutVars>
          <dgm:bulletEnabled val="1"/>
        </dgm:presLayoutVars>
      </dgm:prSet>
      <dgm:spPr/>
    </dgm:pt>
    <dgm:pt modelId="{DC1C6EDC-C5A0-4FDC-9E6C-5DCF5F1711D7}" type="pres">
      <dgm:prSet presAssocID="{05874706-CC3F-40C9-9AD8-CDD54EADF75D}" presName="sibTrans" presStyleLbl="sibTrans2D1" presStyleIdx="2" presStyleCnt="4"/>
      <dgm:spPr/>
    </dgm:pt>
    <dgm:pt modelId="{03692172-F9FC-49D2-8AD0-19C266E6D322}" type="pres">
      <dgm:prSet presAssocID="{05874706-CC3F-40C9-9AD8-CDD54EADF75D}" presName="connTx" presStyleLbl="sibTrans2D1" presStyleIdx="2" presStyleCnt="4"/>
      <dgm:spPr/>
    </dgm:pt>
    <dgm:pt modelId="{534E7308-7C0E-40BB-86EB-2D18C3BFB468}" type="pres">
      <dgm:prSet presAssocID="{262901F8-ED7F-40DE-8CC7-C3ED9B3D051A}" presName="composite" presStyleCnt="0"/>
      <dgm:spPr/>
    </dgm:pt>
    <dgm:pt modelId="{BC9993DE-3AAC-41FE-8D76-7D3A90B5C472}" type="pres">
      <dgm:prSet presAssocID="{262901F8-ED7F-40DE-8CC7-C3ED9B3D051A}" presName="parTx" presStyleLbl="node1" presStyleIdx="2" presStyleCnt="5">
        <dgm:presLayoutVars>
          <dgm:chMax val="0"/>
          <dgm:chPref val="0"/>
          <dgm:bulletEnabled val="1"/>
        </dgm:presLayoutVars>
      </dgm:prSet>
      <dgm:spPr/>
    </dgm:pt>
    <dgm:pt modelId="{C0F4B190-5CCC-4C88-8BB4-78F29D7E2907}" type="pres">
      <dgm:prSet presAssocID="{262901F8-ED7F-40DE-8CC7-C3ED9B3D051A}" presName="parSh" presStyleLbl="node1" presStyleIdx="3" presStyleCnt="5"/>
      <dgm:spPr/>
    </dgm:pt>
    <dgm:pt modelId="{96D55FCF-D077-4D5D-BEC5-8DEC028613F2}" type="pres">
      <dgm:prSet presAssocID="{262901F8-ED7F-40DE-8CC7-C3ED9B3D051A}" presName="desTx" presStyleLbl="fgAcc1" presStyleIdx="3" presStyleCnt="5" custScaleX="101321">
        <dgm:presLayoutVars>
          <dgm:bulletEnabled val="1"/>
        </dgm:presLayoutVars>
      </dgm:prSet>
      <dgm:spPr/>
    </dgm:pt>
    <dgm:pt modelId="{E63E8873-0CB2-4653-B02C-FCBE479EDF05}" type="pres">
      <dgm:prSet presAssocID="{655CA739-24C6-449F-99F8-5BE0AF0B2953}" presName="sibTrans" presStyleLbl="sibTrans2D1" presStyleIdx="3" presStyleCnt="4"/>
      <dgm:spPr/>
    </dgm:pt>
    <dgm:pt modelId="{B3797034-70D4-4AA3-9881-112493F5AD72}" type="pres">
      <dgm:prSet presAssocID="{655CA739-24C6-449F-99F8-5BE0AF0B2953}" presName="connTx" presStyleLbl="sibTrans2D1" presStyleIdx="3" presStyleCnt="4"/>
      <dgm:spPr/>
    </dgm:pt>
    <dgm:pt modelId="{7E06ED4C-3EDB-461A-AF46-4133E63B2D5E}" type="pres">
      <dgm:prSet presAssocID="{7C393AAA-3384-4739-849A-278EB725A8C7}" presName="composite" presStyleCnt="0"/>
      <dgm:spPr/>
    </dgm:pt>
    <dgm:pt modelId="{05A11D7A-9D97-42B9-83A9-F365F6BBACDC}" type="pres">
      <dgm:prSet presAssocID="{7C393AAA-3384-4739-849A-278EB725A8C7}" presName="parTx" presStyleLbl="node1" presStyleIdx="3" presStyleCnt="5">
        <dgm:presLayoutVars>
          <dgm:chMax val="0"/>
          <dgm:chPref val="0"/>
          <dgm:bulletEnabled val="1"/>
        </dgm:presLayoutVars>
      </dgm:prSet>
      <dgm:spPr/>
    </dgm:pt>
    <dgm:pt modelId="{ABB1AC0A-CC8C-4858-84B2-46B6AA8C521E}" type="pres">
      <dgm:prSet presAssocID="{7C393AAA-3384-4739-849A-278EB725A8C7}" presName="parSh" presStyleLbl="node1" presStyleIdx="4" presStyleCnt="5"/>
      <dgm:spPr/>
    </dgm:pt>
    <dgm:pt modelId="{5BE9D393-C1A4-40DA-8DDD-D1FDE6718C36}" type="pres">
      <dgm:prSet presAssocID="{7C393AAA-3384-4739-849A-278EB725A8C7}" presName="desTx" presStyleLbl="fgAcc1" presStyleIdx="4" presStyleCnt="5">
        <dgm:presLayoutVars>
          <dgm:bulletEnabled val="1"/>
        </dgm:presLayoutVars>
      </dgm:prSet>
      <dgm:spPr/>
    </dgm:pt>
  </dgm:ptLst>
  <dgm:cxnLst>
    <dgm:cxn modelId="{2D22F400-6DA0-44F8-B004-9A6CED0A6E22}" type="presOf" srcId="{75F1A586-2EC5-4A99-B848-A3690FB66DBE}" destId="{A495953A-761E-4162-B5DC-B5DF20EFE04A}" srcOrd="0" destOrd="0" presId="urn:microsoft.com/office/officeart/2005/8/layout/process3"/>
    <dgm:cxn modelId="{2FF5CE0D-3B36-4758-A780-69B241DFF24C}" srcId="{D177E150-D020-4D71-BF9B-10425C25452D}" destId="{D87E9DF8-1536-4911-A9CB-C1FE63A3DF76}" srcOrd="1" destOrd="0" parTransId="{641DA07E-B6FA-4D03-8465-49D63608F5D5}" sibTransId="{A0D470B2-E601-4E4C-B311-0A5B9CFF1CBA}"/>
    <dgm:cxn modelId="{E037060F-37BE-4A30-8BA2-339513FFD7A9}" srcId="{7C393AAA-3384-4739-849A-278EB725A8C7}" destId="{1101F7C3-121A-4E90-9EBC-75B8B358E020}" srcOrd="0" destOrd="0" parTransId="{6864AE83-42CC-4CD1-A14B-219BC1266433}" sibTransId="{04410F3D-8176-4639-BE6E-05AD3FACFB76}"/>
    <dgm:cxn modelId="{192D2319-1F7F-41E7-AC2A-DA5978C9529E}" type="presOf" srcId="{11D09454-B6E0-4ECF-8BA2-4ABC5A2C2883}" destId="{077ED17D-0EE7-45C4-9CD1-993F79CB9FF7}" srcOrd="1" destOrd="0" presId="urn:microsoft.com/office/officeart/2005/8/layout/process3"/>
    <dgm:cxn modelId="{DD37B920-43A4-4DE4-96E4-B692C7072C33}" type="presOf" srcId="{11D09454-B6E0-4ECF-8BA2-4ABC5A2C2883}" destId="{892669AF-0042-4BAE-B071-3061B7FBE789}" srcOrd="0" destOrd="0" presId="urn:microsoft.com/office/officeart/2005/8/layout/process3"/>
    <dgm:cxn modelId="{B6C63A24-2F7C-49E7-8603-31657D36DD9C}" type="presOf" srcId="{36E068BE-4060-47AF-BD2D-D303C87A5332}" destId="{7D3149CB-8169-476B-A071-6D5531CE014F}" srcOrd="0" destOrd="0" presId="urn:microsoft.com/office/officeart/2005/8/layout/process3"/>
    <dgm:cxn modelId="{DF1A5A27-5CE9-4E19-8EAF-E9FA75F60914}" type="presOf" srcId="{9BAC1711-CF2A-4A3D-BEEB-2901455E12C6}" destId="{5BE9D393-C1A4-40DA-8DDD-D1FDE6718C36}" srcOrd="0" destOrd="3" presId="urn:microsoft.com/office/officeart/2005/8/layout/process3"/>
    <dgm:cxn modelId="{3CF35129-DCD4-487B-9BBD-931F0F225584}" type="presOf" srcId="{1101F7C3-121A-4E90-9EBC-75B8B358E020}" destId="{5BE9D393-C1A4-40DA-8DDD-D1FDE6718C36}" srcOrd="0" destOrd="0" presId="urn:microsoft.com/office/officeart/2005/8/layout/process3"/>
    <dgm:cxn modelId="{04D3282D-D8DC-4DC0-9792-A313046FE2FA}" type="presOf" srcId="{C47F1A84-5031-43F3-BB44-B0601519B28F}" destId="{5BE9D393-C1A4-40DA-8DDD-D1FDE6718C36}" srcOrd="0" destOrd="2" presId="urn:microsoft.com/office/officeart/2005/8/layout/process3"/>
    <dgm:cxn modelId="{DB276A2F-2231-4C09-8E6C-1E8515BA3D0A}" srcId="{7C393AAA-3384-4739-849A-278EB725A8C7}" destId="{9BAC1711-CF2A-4A3D-BEEB-2901455E12C6}" srcOrd="3" destOrd="0" parTransId="{401FD160-BDD1-4A5D-AA43-786EEF73E8F7}" sibTransId="{D6A85E0C-244A-46F1-99FE-CBDE810EFB16}"/>
    <dgm:cxn modelId="{4C331630-EF78-4A4F-A807-4E34F67C9F24}" type="presOf" srcId="{262901F8-ED7F-40DE-8CC7-C3ED9B3D051A}" destId="{BC9993DE-3AAC-41FE-8D76-7D3A90B5C472}" srcOrd="0" destOrd="0" presId="urn:microsoft.com/office/officeart/2005/8/layout/process3"/>
    <dgm:cxn modelId="{FE3DD033-61C0-412E-AFD6-84CCEFE2215F}" type="presOf" srcId="{262901F8-ED7F-40DE-8CC7-C3ED9B3D051A}" destId="{C0F4B190-5CCC-4C88-8BB4-78F29D7E2907}" srcOrd="1" destOrd="0" presId="urn:microsoft.com/office/officeart/2005/8/layout/process3"/>
    <dgm:cxn modelId="{BA02EC33-E256-476A-B4D3-02571F9368A0}" type="presOf" srcId="{F12C9E90-177F-44B9-96E1-F82BE5E671BF}" destId="{0D166403-6F23-420F-AE0D-5411295825BA}" srcOrd="0" destOrd="0" presId="urn:microsoft.com/office/officeart/2005/8/layout/process3"/>
    <dgm:cxn modelId="{85787C39-8778-47F5-80C5-144A65AA7299}" type="presOf" srcId="{56B42E6C-AF81-4B94-88F3-C18EE88736E6}" destId="{5BE9D393-C1A4-40DA-8DDD-D1FDE6718C36}" srcOrd="0" destOrd="5" presId="urn:microsoft.com/office/officeart/2005/8/layout/process3"/>
    <dgm:cxn modelId="{A522EB39-4E08-4897-B4F4-5A1B8B3A8C64}" srcId="{F12C9E90-177F-44B9-96E1-F82BE5E671BF}" destId="{7C393AAA-3384-4739-849A-278EB725A8C7}" srcOrd="4" destOrd="0" parTransId="{837F96F3-A46A-4EA3-B7E0-871C2DD4E51A}" sibTransId="{DDC66E07-F9FC-4492-923F-166983C922B5}"/>
    <dgm:cxn modelId="{5B75EE3B-2455-4142-B116-1FE9BFFCEDF6}" type="presOf" srcId="{7C393AAA-3384-4739-849A-278EB725A8C7}" destId="{ABB1AC0A-CC8C-4858-84B2-46B6AA8C521E}" srcOrd="1" destOrd="0" presId="urn:microsoft.com/office/officeart/2005/8/layout/process3"/>
    <dgm:cxn modelId="{969D573E-0718-4F49-8403-04B9E8BDCE4D}" type="presOf" srcId="{05874706-CC3F-40C9-9AD8-CDD54EADF75D}" destId="{DC1C6EDC-C5A0-4FDC-9E6C-5DCF5F1711D7}" srcOrd="0" destOrd="0" presId="urn:microsoft.com/office/officeart/2005/8/layout/process3"/>
    <dgm:cxn modelId="{615E973E-616E-4DD7-8846-3272F912477B}" type="presOf" srcId="{6EEEE353-4752-4C65-8667-02C4FF08808C}" destId="{5BE9D393-C1A4-40DA-8DDD-D1FDE6718C36}" srcOrd="0" destOrd="4" presId="urn:microsoft.com/office/officeart/2005/8/layout/process3"/>
    <dgm:cxn modelId="{03FB523F-30F2-4F29-AC1A-DED4E4F2C54A}" type="presOf" srcId="{7C393AAA-3384-4739-849A-278EB725A8C7}" destId="{05A11D7A-9D97-42B9-83A9-F365F6BBACDC}" srcOrd="0" destOrd="0" presId="urn:microsoft.com/office/officeart/2005/8/layout/process3"/>
    <dgm:cxn modelId="{058F6561-589C-4C51-B56F-9B27A3258874}" srcId="{11D09454-B6E0-4ECF-8BA2-4ABC5A2C2883}" destId="{181FD479-7D1C-4076-A343-00F240B048C7}" srcOrd="0" destOrd="0" parTransId="{8F04C3BB-571D-4DDA-8385-F4EE459B538A}" sibTransId="{EE2B1698-46A2-4A8C-BC18-87C0B97F57DF}"/>
    <dgm:cxn modelId="{16485443-BBD8-4925-A13A-FE5A68760C65}" type="presOf" srcId="{A3F42A6F-313E-49B4-9DE3-E673FBE534C9}" destId="{B100FFCD-C305-4A7B-B6D5-950DD907B813}" srcOrd="0" destOrd="0" presId="urn:microsoft.com/office/officeart/2005/8/layout/process3"/>
    <dgm:cxn modelId="{2A0AA543-47EA-4D74-A18B-1C868D0EDE17}" srcId="{F12C9E90-177F-44B9-96E1-F82BE5E671BF}" destId="{D177E150-D020-4D71-BF9B-10425C25452D}" srcOrd="1" destOrd="0" parTransId="{70CA8FA6-A644-407B-A98E-64CC716BBC24}" sibTransId="{36E068BE-4060-47AF-BD2D-D303C87A5332}"/>
    <dgm:cxn modelId="{C5CC1146-0402-4A3A-B328-088F313E03F7}" type="presOf" srcId="{655CA739-24C6-449F-99F8-5BE0AF0B2953}" destId="{E63E8873-0CB2-4653-B02C-FCBE479EDF05}" srcOrd="0" destOrd="0" presId="urn:microsoft.com/office/officeart/2005/8/layout/process3"/>
    <dgm:cxn modelId="{6C092746-AE71-4FFE-A764-7E7834DF6EE0}" type="presOf" srcId="{D177E150-D020-4D71-BF9B-10425C25452D}" destId="{D09FE3FF-34D2-44E4-8C2D-6DEEF7F4194B}" srcOrd="1" destOrd="0" presId="urn:microsoft.com/office/officeart/2005/8/layout/process3"/>
    <dgm:cxn modelId="{718BF766-D8FD-4AB6-AD2D-7CE96B644457}" type="presOf" srcId="{D177E150-D020-4D71-BF9B-10425C25452D}" destId="{FE325BF9-47D0-4914-866E-1788A6919802}" srcOrd="0" destOrd="0" presId="urn:microsoft.com/office/officeart/2005/8/layout/process3"/>
    <dgm:cxn modelId="{FC68D56B-C7D6-4668-8BA2-CDEE83EC8F0C}" srcId="{F12C9E90-177F-44B9-96E1-F82BE5E671BF}" destId="{A3F42A6F-313E-49B4-9DE3-E673FBE534C9}" srcOrd="2" destOrd="0" parTransId="{AE8C5983-7A81-4231-BD8B-A3FB7C5F8C73}" sibTransId="{05874706-CC3F-40C9-9AD8-CDD54EADF75D}"/>
    <dgm:cxn modelId="{E14C0452-F5F7-4C6F-8A63-10A54D9E8C9D}" srcId="{7C393AAA-3384-4739-849A-278EB725A8C7}" destId="{56B42E6C-AF81-4B94-88F3-C18EE88736E6}" srcOrd="5" destOrd="0" parTransId="{79365F9C-02D5-445B-AB32-4068ED71C8E4}" sibTransId="{3FDF2744-D557-4FC3-B0BE-0FF8C8752490}"/>
    <dgm:cxn modelId="{DB603559-42D1-40F9-94B9-A34D491959C2}" srcId="{7C393AAA-3384-4739-849A-278EB725A8C7}" destId="{C47F1A84-5031-43F3-BB44-B0601519B28F}" srcOrd="2" destOrd="0" parTransId="{39169858-1020-4448-A062-B6A148F3B09F}" sibTransId="{D2C204F7-88E9-47E2-B67C-8FB10EF2DF57}"/>
    <dgm:cxn modelId="{FBB09059-4595-4DD7-B0D1-E4A2AB796A1F}" srcId="{7C393AAA-3384-4739-849A-278EB725A8C7}" destId="{D1757E89-CDEA-4CA1-886E-25F2E6F36938}" srcOrd="1" destOrd="0" parTransId="{8DC77694-4F90-4743-AD3C-13E901AE4D46}" sibTransId="{CF5BAB97-AB11-4E77-B7E9-C47BE859CD86}"/>
    <dgm:cxn modelId="{3C06597E-0DF2-40FE-B7FC-9FC0C27B1B2B}" type="presOf" srcId="{36E068BE-4060-47AF-BD2D-D303C87A5332}" destId="{77E14F19-CF4C-44CD-BFA1-C43C58A74B09}" srcOrd="1" destOrd="0" presId="urn:microsoft.com/office/officeart/2005/8/layout/process3"/>
    <dgm:cxn modelId="{37819782-F119-44A0-9557-3FC1607634BC}" srcId="{A3F42A6F-313E-49B4-9DE3-E673FBE534C9}" destId="{75F1A586-2EC5-4A99-B848-A3690FB66DBE}" srcOrd="0" destOrd="0" parTransId="{5D7D5BF3-F37D-4E2C-B11B-EC8A765CEA32}" sibTransId="{2F38BB61-4929-46A3-80A5-7B6F6E0B7309}"/>
    <dgm:cxn modelId="{F5BE6F90-2D39-4D13-A66F-4BFAC77A623A}" type="presOf" srcId="{CC125CE7-B2A4-4B24-986D-B41BA5FD111F}" destId="{96D55FCF-D077-4D5D-BEC5-8DEC028613F2}" srcOrd="0" destOrd="0" presId="urn:microsoft.com/office/officeart/2005/8/layout/process3"/>
    <dgm:cxn modelId="{9012D594-65A1-448F-A2BA-C2AC10603506}" srcId="{7C393AAA-3384-4739-849A-278EB725A8C7}" destId="{6EEEE353-4752-4C65-8667-02C4FF08808C}" srcOrd="4" destOrd="0" parTransId="{88EAB238-0308-4A60-A64F-E2243A0686B1}" sibTransId="{D9B52C09-F9BD-43C3-8202-D75934BBBD07}"/>
    <dgm:cxn modelId="{CF1DE09D-A08F-4CDD-BA74-577969B47C94}" type="presOf" srcId="{D87E9DF8-1536-4911-A9CB-C1FE63A3DF76}" destId="{A5C6B6DF-3B90-4D56-949C-18125AAA953F}" srcOrd="0" destOrd="1" presId="urn:microsoft.com/office/officeart/2005/8/layout/process3"/>
    <dgm:cxn modelId="{BE7135AB-4AC0-4683-979A-5265A68033A3}" type="presOf" srcId="{A3F42A6F-313E-49B4-9DE3-E673FBE534C9}" destId="{7F933878-F892-4A18-BE96-6574626322D8}" srcOrd="1" destOrd="0" presId="urn:microsoft.com/office/officeart/2005/8/layout/process3"/>
    <dgm:cxn modelId="{E77A07B0-2CEC-47AE-ACB1-620F950B6231}" srcId="{D177E150-D020-4D71-BF9B-10425C25452D}" destId="{28E819E8-A728-40AD-B21B-7B475F2FB774}" srcOrd="0" destOrd="0" parTransId="{4AA5350A-5795-49FD-BB51-7315D136144E}" sibTransId="{2C41C244-4C01-4359-9CA4-023F22301C0E}"/>
    <dgm:cxn modelId="{EA5A74C8-E67F-42F7-95A9-328E14170F34}" type="presOf" srcId="{70990F2C-78A2-4ECC-9066-5D50CA6A44CA}" destId="{4A799D26-8F90-45EA-A9CC-2A328D51C6A1}" srcOrd="1" destOrd="0" presId="urn:microsoft.com/office/officeart/2005/8/layout/process3"/>
    <dgm:cxn modelId="{EB3A4CCD-6B38-48F3-AB0D-4D738068426E}" type="presOf" srcId="{70990F2C-78A2-4ECC-9066-5D50CA6A44CA}" destId="{2D4CDEFB-040F-4858-A9EE-A3DF75D77BA7}" srcOrd="0" destOrd="0" presId="urn:microsoft.com/office/officeart/2005/8/layout/process3"/>
    <dgm:cxn modelId="{7C23ECD8-1C3C-477C-BEB9-D236C26392F5}" type="presOf" srcId="{655CA739-24C6-449F-99F8-5BE0AF0B2953}" destId="{B3797034-70D4-4AA3-9881-112493F5AD72}" srcOrd="1" destOrd="0" presId="urn:microsoft.com/office/officeart/2005/8/layout/process3"/>
    <dgm:cxn modelId="{27A0A1DE-DDE5-47B7-B171-820A019353B0}" srcId="{F12C9E90-177F-44B9-96E1-F82BE5E671BF}" destId="{262901F8-ED7F-40DE-8CC7-C3ED9B3D051A}" srcOrd="3" destOrd="0" parTransId="{9FBA5676-72AE-4440-8F56-A96515475A6F}" sibTransId="{655CA739-24C6-449F-99F8-5BE0AF0B2953}"/>
    <dgm:cxn modelId="{763DDDE7-D540-41C6-8A0F-B66B93B45177}" type="presOf" srcId="{181FD479-7D1C-4076-A343-00F240B048C7}" destId="{44E9228E-228C-46D2-81CB-9C3FE64485A2}" srcOrd="0" destOrd="0" presId="urn:microsoft.com/office/officeart/2005/8/layout/process3"/>
    <dgm:cxn modelId="{7D5FDBEB-615A-4478-ADB5-049CC3B0CF22}" srcId="{262901F8-ED7F-40DE-8CC7-C3ED9B3D051A}" destId="{CC125CE7-B2A4-4B24-986D-B41BA5FD111F}" srcOrd="0" destOrd="0" parTransId="{F14AB567-93DF-4211-A656-2B9377D6FC1E}" sibTransId="{182D0518-CCEA-4DE5-BA7C-583142D0855C}"/>
    <dgm:cxn modelId="{E0442AF0-5849-4ADC-AEDE-2F3EC44F631B}" srcId="{F12C9E90-177F-44B9-96E1-F82BE5E671BF}" destId="{11D09454-B6E0-4ECF-8BA2-4ABC5A2C2883}" srcOrd="0" destOrd="0" parTransId="{B435D570-2C30-41A8-84E7-8FEB531FEF00}" sibTransId="{70990F2C-78A2-4ECC-9066-5D50CA6A44CA}"/>
    <dgm:cxn modelId="{282451F7-35BB-46F7-957C-AA2CCA1D898B}" type="presOf" srcId="{05874706-CC3F-40C9-9AD8-CDD54EADF75D}" destId="{03692172-F9FC-49D2-8AD0-19C266E6D322}" srcOrd="1" destOrd="0" presId="urn:microsoft.com/office/officeart/2005/8/layout/process3"/>
    <dgm:cxn modelId="{2139EAF9-7F58-49CF-BD45-20B1113343EB}" type="presOf" srcId="{28E819E8-A728-40AD-B21B-7B475F2FB774}" destId="{A5C6B6DF-3B90-4D56-949C-18125AAA953F}" srcOrd="0" destOrd="0" presId="urn:microsoft.com/office/officeart/2005/8/layout/process3"/>
    <dgm:cxn modelId="{92E3D6FC-501E-473C-B397-FFAFEDE3D8A9}" type="presOf" srcId="{D1757E89-CDEA-4CA1-886E-25F2E6F36938}" destId="{5BE9D393-C1A4-40DA-8DDD-D1FDE6718C36}" srcOrd="0" destOrd="1" presId="urn:microsoft.com/office/officeart/2005/8/layout/process3"/>
    <dgm:cxn modelId="{3F0AA5B2-3EA4-468B-A023-DA29D5B4EB1F}" type="presParOf" srcId="{0D166403-6F23-420F-AE0D-5411295825BA}" destId="{27CB174D-6EF6-406C-BBEA-3424653A1386}" srcOrd="0" destOrd="0" presId="urn:microsoft.com/office/officeart/2005/8/layout/process3"/>
    <dgm:cxn modelId="{8E2215FC-9EE8-4025-AF29-50D95FE8664E}" type="presParOf" srcId="{27CB174D-6EF6-406C-BBEA-3424653A1386}" destId="{892669AF-0042-4BAE-B071-3061B7FBE789}" srcOrd="0" destOrd="0" presId="urn:microsoft.com/office/officeart/2005/8/layout/process3"/>
    <dgm:cxn modelId="{11184A62-4FE1-49ED-BECD-84C7725DC2E0}" type="presParOf" srcId="{27CB174D-6EF6-406C-BBEA-3424653A1386}" destId="{077ED17D-0EE7-45C4-9CD1-993F79CB9FF7}" srcOrd="1" destOrd="0" presId="urn:microsoft.com/office/officeart/2005/8/layout/process3"/>
    <dgm:cxn modelId="{FB6014F7-B5F6-4E8C-ADC0-1204CD17CC14}" type="presParOf" srcId="{27CB174D-6EF6-406C-BBEA-3424653A1386}" destId="{44E9228E-228C-46D2-81CB-9C3FE64485A2}" srcOrd="2" destOrd="0" presId="urn:microsoft.com/office/officeart/2005/8/layout/process3"/>
    <dgm:cxn modelId="{CA8BB891-FC12-498C-89CB-E8D73E0B5147}" type="presParOf" srcId="{0D166403-6F23-420F-AE0D-5411295825BA}" destId="{2D4CDEFB-040F-4858-A9EE-A3DF75D77BA7}" srcOrd="1" destOrd="0" presId="urn:microsoft.com/office/officeart/2005/8/layout/process3"/>
    <dgm:cxn modelId="{D6D4EC72-01AC-4C08-8CF2-0F0F6A5AD2B2}" type="presParOf" srcId="{2D4CDEFB-040F-4858-A9EE-A3DF75D77BA7}" destId="{4A799D26-8F90-45EA-A9CC-2A328D51C6A1}" srcOrd="0" destOrd="0" presId="urn:microsoft.com/office/officeart/2005/8/layout/process3"/>
    <dgm:cxn modelId="{DF64209C-4FC6-40E1-8966-D5E5245D0F65}" type="presParOf" srcId="{0D166403-6F23-420F-AE0D-5411295825BA}" destId="{949BFCD4-57D1-4812-B9A1-EFE55AFDCF32}" srcOrd="2" destOrd="0" presId="urn:microsoft.com/office/officeart/2005/8/layout/process3"/>
    <dgm:cxn modelId="{8D05FF34-19EB-45B5-BB06-28164494963D}" type="presParOf" srcId="{949BFCD4-57D1-4812-B9A1-EFE55AFDCF32}" destId="{FE325BF9-47D0-4914-866E-1788A6919802}" srcOrd="0" destOrd="0" presId="urn:microsoft.com/office/officeart/2005/8/layout/process3"/>
    <dgm:cxn modelId="{76C3B95F-C73C-4916-AB89-26AC1863816D}" type="presParOf" srcId="{949BFCD4-57D1-4812-B9A1-EFE55AFDCF32}" destId="{D09FE3FF-34D2-44E4-8C2D-6DEEF7F4194B}" srcOrd="1" destOrd="0" presId="urn:microsoft.com/office/officeart/2005/8/layout/process3"/>
    <dgm:cxn modelId="{E21A9DA4-2319-4647-8F92-B282C4BA582A}" type="presParOf" srcId="{949BFCD4-57D1-4812-B9A1-EFE55AFDCF32}" destId="{A5C6B6DF-3B90-4D56-949C-18125AAA953F}" srcOrd="2" destOrd="0" presId="urn:microsoft.com/office/officeart/2005/8/layout/process3"/>
    <dgm:cxn modelId="{D1EE99A6-C353-4DB3-B031-B748415D6AD1}" type="presParOf" srcId="{0D166403-6F23-420F-AE0D-5411295825BA}" destId="{7D3149CB-8169-476B-A071-6D5531CE014F}" srcOrd="3" destOrd="0" presId="urn:microsoft.com/office/officeart/2005/8/layout/process3"/>
    <dgm:cxn modelId="{1D070E7E-7138-4529-9C13-5DEDA5373835}" type="presParOf" srcId="{7D3149CB-8169-476B-A071-6D5531CE014F}" destId="{77E14F19-CF4C-44CD-BFA1-C43C58A74B09}" srcOrd="0" destOrd="0" presId="urn:microsoft.com/office/officeart/2005/8/layout/process3"/>
    <dgm:cxn modelId="{B7FBB119-A9FF-4CCD-ABB4-47784134A193}" type="presParOf" srcId="{0D166403-6F23-420F-AE0D-5411295825BA}" destId="{E246FC45-41EB-4E6E-AEC0-E71880F4B18F}" srcOrd="4" destOrd="0" presId="urn:microsoft.com/office/officeart/2005/8/layout/process3"/>
    <dgm:cxn modelId="{231E87A6-0040-4BC4-A71B-1ABFC34EDDD0}" type="presParOf" srcId="{E246FC45-41EB-4E6E-AEC0-E71880F4B18F}" destId="{B100FFCD-C305-4A7B-B6D5-950DD907B813}" srcOrd="0" destOrd="0" presId="urn:microsoft.com/office/officeart/2005/8/layout/process3"/>
    <dgm:cxn modelId="{6CC7A307-1F85-409B-BDCB-D60EEC9ACDAA}" type="presParOf" srcId="{E246FC45-41EB-4E6E-AEC0-E71880F4B18F}" destId="{7F933878-F892-4A18-BE96-6574626322D8}" srcOrd="1" destOrd="0" presId="urn:microsoft.com/office/officeart/2005/8/layout/process3"/>
    <dgm:cxn modelId="{A57352D4-CC48-4F14-A830-899C786CF76F}" type="presParOf" srcId="{E246FC45-41EB-4E6E-AEC0-E71880F4B18F}" destId="{A495953A-761E-4162-B5DC-B5DF20EFE04A}" srcOrd="2" destOrd="0" presId="urn:microsoft.com/office/officeart/2005/8/layout/process3"/>
    <dgm:cxn modelId="{0EBBFD89-6617-4CE6-B2C4-4B7C302FF25C}" type="presParOf" srcId="{0D166403-6F23-420F-AE0D-5411295825BA}" destId="{DC1C6EDC-C5A0-4FDC-9E6C-5DCF5F1711D7}" srcOrd="5" destOrd="0" presId="urn:microsoft.com/office/officeart/2005/8/layout/process3"/>
    <dgm:cxn modelId="{4048D1B9-DD00-4694-826C-F150BA120B4D}" type="presParOf" srcId="{DC1C6EDC-C5A0-4FDC-9E6C-5DCF5F1711D7}" destId="{03692172-F9FC-49D2-8AD0-19C266E6D322}" srcOrd="0" destOrd="0" presId="urn:microsoft.com/office/officeart/2005/8/layout/process3"/>
    <dgm:cxn modelId="{8E42CD5C-7443-4D16-8479-D0DB749F1FB1}" type="presParOf" srcId="{0D166403-6F23-420F-AE0D-5411295825BA}" destId="{534E7308-7C0E-40BB-86EB-2D18C3BFB468}" srcOrd="6" destOrd="0" presId="urn:microsoft.com/office/officeart/2005/8/layout/process3"/>
    <dgm:cxn modelId="{1CD5003C-5803-44E9-BAA5-7929A4328D1C}" type="presParOf" srcId="{534E7308-7C0E-40BB-86EB-2D18C3BFB468}" destId="{BC9993DE-3AAC-41FE-8D76-7D3A90B5C472}" srcOrd="0" destOrd="0" presId="urn:microsoft.com/office/officeart/2005/8/layout/process3"/>
    <dgm:cxn modelId="{24DEE5C2-2899-484D-932D-F409C7063069}" type="presParOf" srcId="{534E7308-7C0E-40BB-86EB-2D18C3BFB468}" destId="{C0F4B190-5CCC-4C88-8BB4-78F29D7E2907}" srcOrd="1" destOrd="0" presId="urn:microsoft.com/office/officeart/2005/8/layout/process3"/>
    <dgm:cxn modelId="{091A05AC-86CD-46F8-B396-A4C68BF3093F}" type="presParOf" srcId="{534E7308-7C0E-40BB-86EB-2D18C3BFB468}" destId="{96D55FCF-D077-4D5D-BEC5-8DEC028613F2}" srcOrd="2" destOrd="0" presId="urn:microsoft.com/office/officeart/2005/8/layout/process3"/>
    <dgm:cxn modelId="{F2929DDD-B663-443A-987E-4450A29C67FC}" type="presParOf" srcId="{0D166403-6F23-420F-AE0D-5411295825BA}" destId="{E63E8873-0CB2-4653-B02C-FCBE479EDF05}" srcOrd="7" destOrd="0" presId="urn:microsoft.com/office/officeart/2005/8/layout/process3"/>
    <dgm:cxn modelId="{71EF9440-0131-4EAF-96DD-6FBE8131D03F}" type="presParOf" srcId="{E63E8873-0CB2-4653-B02C-FCBE479EDF05}" destId="{B3797034-70D4-4AA3-9881-112493F5AD72}" srcOrd="0" destOrd="0" presId="urn:microsoft.com/office/officeart/2005/8/layout/process3"/>
    <dgm:cxn modelId="{0A086583-FD01-4861-B1C5-941484784707}" type="presParOf" srcId="{0D166403-6F23-420F-AE0D-5411295825BA}" destId="{7E06ED4C-3EDB-461A-AF46-4133E63B2D5E}" srcOrd="8" destOrd="0" presId="urn:microsoft.com/office/officeart/2005/8/layout/process3"/>
    <dgm:cxn modelId="{44BAFFF4-E8AE-4344-93CD-7CA29E57B278}" type="presParOf" srcId="{7E06ED4C-3EDB-461A-AF46-4133E63B2D5E}" destId="{05A11D7A-9D97-42B9-83A9-F365F6BBACDC}" srcOrd="0" destOrd="0" presId="urn:microsoft.com/office/officeart/2005/8/layout/process3"/>
    <dgm:cxn modelId="{288C75E4-6A75-43DE-BE74-04662EDDE216}" type="presParOf" srcId="{7E06ED4C-3EDB-461A-AF46-4133E63B2D5E}" destId="{ABB1AC0A-CC8C-4858-84B2-46B6AA8C521E}" srcOrd="1" destOrd="0" presId="urn:microsoft.com/office/officeart/2005/8/layout/process3"/>
    <dgm:cxn modelId="{30404576-1E5C-4E32-810D-9825C821014E}" type="presParOf" srcId="{7E06ED4C-3EDB-461A-AF46-4133E63B2D5E}" destId="{5BE9D393-C1A4-40DA-8DDD-D1FDE6718C36}"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12C9E90-177F-44B9-96E1-F82BE5E671BF}"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GB"/>
        </a:p>
      </dgm:t>
    </dgm:pt>
    <dgm:pt modelId="{11D09454-B6E0-4ECF-8BA2-4ABC5A2C2883}">
      <dgm:prSet phldrT="[Text]"/>
      <dgm:spPr/>
      <dgm:t>
        <a:bodyPr/>
        <a:lstStyle/>
        <a:p>
          <a:r>
            <a:rPr lang="en-GB"/>
            <a:t>Feb 2023</a:t>
          </a:r>
        </a:p>
      </dgm:t>
    </dgm:pt>
    <dgm:pt modelId="{B435D570-2C30-41A8-84E7-8FEB531FEF00}" type="parTrans" cxnId="{E0442AF0-5849-4ADC-AEDE-2F3EC44F631B}">
      <dgm:prSet/>
      <dgm:spPr/>
      <dgm:t>
        <a:bodyPr/>
        <a:lstStyle/>
        <a:p>
          <a:endParaRPr lang="en-GB"/>
        </a:p>
      </dgm:t>
    </dgm:pt>
    <dgm:pt modelId="{70990F2C-78A2-4ECC-9066-5D50CA6A44CA}" type="sibTrans" cxnId="{E0442AF0-5849-4ADC-AEDE-2F3EC44F631B}">
      <dgm:prSet/>
      <dgm:spPr/>
      <dgm:t>
        <a:bodyPr/>
        <a:lstStyle/>
        <a:p>
          <a:endParaRPr lang="en-GB"/>
        </a:p>
      </dgm:t>
    </dgm:pt>
    <dgm:pt modelId="{181FD479-7D1C-4076-A343-00F240B048C7}">
      <dgm:prSet phldrT="[Text]"/>
      <dgm:spPr/>
      <dgm:t>
        <a:bodyPr/>
        <a:lstStyle/>
        <a:p>
          <a:pPr>
            <a:buNone/>
          </a:pPr>
          <a:r>
            <a:rPr lang="en-GB"/>
            <a:t>Completed the application form with BArch year 3 student, Jessica Payne</a:t>
          </a:r>
        </a:p>
      </dgm:t>
    </dgm:pt>
    <dgm:pt modelId="{8F04C3BB-571D-4DDA-8385-F4EE459B538A}" type="parTrans" cxnId="{058F6561-589C-4C51-B56F-9B27A3258874}">
      <dgm:prSet/>
      <dgm:spPr/>
      <dgm:t>
        <a:bodyPr/>
        <a:lstStyle/>
        <a:p>
          <a:endParaRPr lang="en-GB"/>
        </a:p>
      </dgm:t>
    </dgm:pt>
    <dgm:pt modelId="{EE2B1698-46A2-4A8C-BC18-87C0B97F57DF}" type="sibTrans" cxnId="{058F6561-589C-4C51-B56F-9B27A3258874}">
      <dgm:prSet/>
      <dgm:spPr/>
      <dgm:t>
        <a:bodyPr/>
        <a:lstStyle/>
        <a:p>
          <a:endParaRPr lang="en-GB"/>
        </a:p>
      </dgm:t>
    </dgm:pt>
    <dgm:pt modelId="{D177E150-D020-4D71-BF9B-10425C25452D}">
      <dgm:prSet phldrT="[Text]"/>
      <dgm:spPr/>
      <dgm:t>
        <a:bodyPr/>
        <a:lstStyle/>
        <a:p>
          <a:r>
            <a:rPr lang="en-GB"/>
            <a:t>April 2023</a:t>
          </a:r>
        </a:p>
      </dgm:t>
    </dgm:pt>
    <dgm:pt modelId="{70CA8FA6-A644-407B-A98E-64CC716BBC24}" type="parTrans" cxnId="{2A0AA543-47EA-4D74-A18B-1C868D0EDE17}">
      <dgm:prSet/>
      <dgm:spPr/>
      <dgm:t>
        <a:bodyPr/>
        <a:lstStyle/>
        <a:p>
          <a:endParaRPr lang="en-GB"/>
        </a:p>
      </dgm:t>
    </dgm:pt>
    <dgm:pt modelId="{36E068BE-4060-47AF-BD2D-D303C87A5332}" type="sibTrans" cxnId="{2A0AA543-47EA-4D74-A18B-1C868D0EDE17}">
      <dgm:prSet/>
      <dgm:spPr/>
      <dgm:t>
        <a:bodyPr/>
        <a:lstStyle/>
        <a:p>
          <a:endParaRPr lang="en-GB"/>
        </a:p>
      </dgm:t>
    </dgm:pt>
    <dgm:pt modelId="{28E819E8-A728-40AD-B21B-7B475F2FB774}">
      <dgm:prSet phldrT="[Text]"/>
      <dgm:spPr/>
      <dgm:t>
        <a:bodyPr/>
        <a:lstStyle/>
        <a:p>
          <a:pPr>
            <a:buNone/>
          </a:pPr>
          <a:r>
            <a:rPr lang="en-GB"/>
            <a:t>Planned workshop, developed questionnaire and focus group questions with Jess.</a:t>
          </a:r>
        </a:p>
      </dgm:t>
    </dgm:pt>
    <dgm:pt modelId="{4AA5350A-5795-49FD-BB51-7315D136144E}" type="parTrans" cxnId="{E77A07B0-2CEC-47AE-ACB1-620F950B6231}">
      <dgm:prSet/>
      <dgm:spPr/>
      <dgm:t>
        <a:bodyPr/>
        <a:lstStyle/>
        <a:p>
          <a:endParaRPr lang="en-GB"/>
        </a:p>
      </dgm:t>
    </dgm:pt>
    <dgm:pt modelId="{2C41C244-4C01-4359-9CA4-023F22301C0E}" type="sibTrans" cxnId="{E77A07B0-2CEC-47AE-ACB1-620F950B6231}">
      <dgm:prSet/>
      <dgm:spPr/>
      <dgm:t>
        <a:bodyPr/>
        <a:lstStyle/>
        <a:p>
          <a:endParaRPr lang="en-GB"/>
        </a:p>
      </dgm:t>
    </dgm:pt>
    <dgm:pt modelId="{A3F42A6F-313E-49B4-9DE3-E673FBE534C9}">
      <dgm:prSet phldrT="[Text]"/>
      <dgm:spPr/>
      <dgm:t>
        <a:bodyPr/>
        <a:lstStyle/>
        <a:p>
          <a:r>
            <a:rPr lang="en-GB"/>
            <a:t>May 2023</a:t>
          </a:r>
        </a:p>
      </dgm:t>
    </dgm:pt>
    <dgm:pt modelId="{AE8C5983-7A81-4231-BD8B-A3FB7C5F8C73}" type="parTrans" cxnId="{FC68D56B-C7D6-4668-8BA2-CDEE83EC8F0C}">
      <dgm:prSet/>
      <dgm:spPr/>
      <dgm:t>
        <a:bodyPr/>
        <a:lstStyle/>
        <a:p>
          <a:endParaRPr lang="en-GB"/>
        </a:p>
      </dgm:t>
    </dgm:pt>
    <dgm:pt modelId="{05874706-CC3F-40C9-9AD8-CDD54EADF75D}" type="sibTrans" cxnId="{FC68D56B-C7D6-4668-8BA2-CDEE83EC8F0C}">
      <dgm:prSet/>
      <dgm:spPr/>
      <dgm:t>
        <a:bodyPr/>
        <a:lstStyle/>
        <a:p>
          <a:endParaRPr lang="en-GB"/>
        </a:p>
      </dgm:t>
    </dgm:pt>
    <dgm:pt modelId="{75F1A586-2EC5-4A99-B848-A3690FB66DBE}">
      <dgm:prSet phldrT="[Text]"/>
      <dgm:spPr/>
      <dgm:t>
        <a:bodyPr/>
        <a:lstStyle/>
        <a:p>
          <a:pPr>
            <a:buNone/>
          </a:pPr>
          <a:r>
            <a:rPr lang="en-GB"/>
            <a:t>Workshop,  data collection through questionnaire and focus group.</a:t>
          </a:r>
        </a:p>
      </dgm:t>
    </dgm:pt>
    <dgm:pt modelId="{5D7D5BF3-F37D-4E2C-B11B-EC8A765CEA32}" type="parTrans" cxnId="{37819782-F119-44A0-9557-3FC1607634BC}">
      <dgm:prSet/>
      <dgm:spPr/>
      <dgm:t>
        <a:bodyPr/>
        <a:lstStyle/>
        <a:p>
          <a:endParaRPr lang="en-GB"/>
        </a:p>
      </dgm:t>
    </dgm:pt>
    <dgm:pt modelId="{2F38BB61-4929-46A3-80A5-7B6F6E0B7309}" type="sibTrans" cxnId="{37819782-F119-44A0-9557-3FC1607634BC}">
      <dgm:prSet/>
      <dgm:spPr/>
      <dgm:t>
        <a:bodyPr/>
        <a:lstStyle/>
        <a:p>
          <a:endParaRPr lang="en-GB"/>
        </a:p>
      </dgm:t>
    </dgm:pt>
    <dgm:pt modelId="{262901F8-ED7F-40DE-8CC7-C3ED9B3D051A}">
      <dgm:prSet/>
      <dgm:spPr/>
      <dgm:t>
        <a:bodyPr/>
        <a:lstStyle/>
        <a:p>
          <a:r>
            <a:rPr lang="en-GB"/>
            <a:t>June 2023</a:t>
          </a:r>
        </a:p>
      </dgm:t>
    </dgm:pt>
    <dgm:pt modelId="{9FBA5676-72AE-4440-8F56-A96515475A6F}" type="parTrans" cxnId="{27A0A1DE-DDE5-47B7-B171-820A019353B0}">
      <dgm:prSet/>
      <dgm:spPr/>
      <dgm:t>
        <a:bodyPr/>
        <a:lstStyle/>
        <a:p>
          <a:endParaRPr lang="en-GB"/>
        </a:p>
      </dgm:t>
    </dgm:pt>
    <dgm:pt modelId="{655CA739-24C6-449F-99F8-5BE0AF0B2953}" type="sibTrans" cxnId="{27A0A1DE-DDE5-47B7-B171-820A019353B0}">
      <dgm:prSet/>
      <dgm:spPr/>
      <dgm:t>
        <a:bodyPr/>
        <a:lstStyle/>
        <a:p>
          <a:endParaRPr lang="en-GB"/>
        </a:p>
      </dgm:t>
    </dgm:pt>
    <dgm:pt modelId="{CC125CE7-B2A4-4B24-986D-B41BA5FD111F}">
      <dgm:prSet/>
      <dgm:spPr/>
      <dgm:t>
        <a:bodyPr/>
        <a:lstStyle/>
        <a:p>
          <a:pPr>
            <a:buNone/>
          </a:pPr>
          <a:r>
            <a:rPr lang="en-GB" i="0"/>
            <a:t>Analysed data collected and drafted article for RAISE</a:t>
          </a:r>
        </a:p>
      </dgm:t>
    </dgm:pt>
    <dgm:pt modelId="{F14AB567-93DF-4211-A656-2B9377D6FC1E}" type="parTrans" cxnId="{7D5FDBEB-615A-4478-ADB5-049CC3B0CF22}">
      <dgm:prSet/>
      <dgm:spPr/>
      <dgm:t>
        <a:bodyPr/>
        <a:lstStyle/>
        <a:p>
          <a:endParaRPr lang="en-GB"/>
        </a:p>
      </dgm:t>
    </dgm:pt>
    <dgm:pt modelId="{182D0518-CCEA-4DE5-BA7C-583142D0855C}" type="sibTrans" cxnId="{7D5FDBEB-615A-4478-ADB5-049CC3B0CF22}">
      <dgm:prSet/>
      <dgm:spPr/>
      <dgm:t>
        <a:bodyPr/>
        <a:lstStyle/>
        <a:p>
          <a:endParaRPr lang="en-GB"/>
        </a:p>
      </dgm:t>
    </dgm:pt>
    <dgm:pt modelId="{7C393AAA-3384-4739-849A-278EB725A8C7}">
      <dgm:prSet/>
      <dgm:spPr/>
      <dgm:t>
        <a:bodyPr/>
        <a:lstStyle/>
        <a:p>
          <a:r>
            <a:rPr lang="en-GB"/>
            <a:t>November 2023</a:t>
          </a:r>
        </a:p>
      </dgm:t>
    </dgm:pt>
    <dgm:pt modelId="{837F96F3-A46A-4EA3-B7E0-871C2DD4E51A}" type="parTrans" cxnId="{A522EB39-4E08-4897-B4F4-5A1B8B3A8C64}">
      <dgm:prSet/>
      <dgm:spPr/>
      <dgm:t>
        <a:bodyPr/>
        <a:lstStyle/>
        <a:p>
          <a:endParaRPr lang="en-GB"/>
        </a:p>
      </dgm:t>
    </dgm:pt>
    <dgm:pt modelId="{DDC66E07-F9FC-4492-923F-166983C922B5}" type="sibTrans" cxnId="{A522EB39-4E08-4897-B4F4-5A1B8B3A8C64}">
      <dgm:prSet/>
      <dgm:spPr/>
      <dgm:t>
        <a:bodyPr/>
        <a:lstStyle/>
        <a:p>
          <a:endParaRPr lang="en-GB"/>
        </a:p>
      </dgm:t>
    </dgm:pt>
    <dgm:pt modelId="{1101F7C3-121A-4E90-9EBC-75B8B358E020}">
      <dgm:prSet/>
      <dgm:spPr/>
      <dgm:t>
        <a:bodyPr/>
        <a:lstStyle/>
        <a:p>
          <a:pPr>
            <a:buNone/>
          </a:pPr>
          <a:r>
            <a:rPr lang="en-GB"/>
            <a:t>Received feedback from RAISE and finalised article.</a:t>
          </a:r>
        </a:p>
      </dgm:t>
    </dgm:pt>
    <dgm:pt modelId="{6864AE83-42CC-4CD1-A14B-219BC1266433}" type="parTrans" cxnId="{E037060F-37BE-4A30-8BA2-339513FFD7A9}">
      <dgm:prSet/>
      <dgm:spPr/>
      <dgm:t>
        <a:bodyPr/>
        <a:lstStyle/>
        <a:p>
          <a:endParaRPr lang="en-GB"/>
        </a:p>
      </dgm:t>
    </dgm:pt>
    <dgm:pt modelId="{04410F3D-8176-4639-BE6E-05AD3FACFB76}" type="sibTrans" cxnId="{E037060F-37BE-4A30-8BA2-339513FFD7A9}">
      <dgm:prSet/>
      <dgm:spPr/>
      <dgm:t>
        <a:bodyPr/>
        <a:lstStyle/>
        <a:p>
          <a:endParaRPr lang="en-GB"/>
        </a:p>
      </dgm:t>
    </dgm:pt>
    <dgm:pt modelId="{D87E9DF8-1536-4911-A9CB-C1FE63A3DF76}">
      <dgm:prSet phldrT="[Text]"/>
      <dgm:spPr/>
      <dgm:t>
        <a:bodyPr/>
        <a:lstStyle/>
        <a:p>
          <a:pPr>
            <a:buNone/>
          </a:pPr>
          <a:endParaRPr lang="en-GB"/>
        </a:p>
      </dgm:t>
    </dgm:pt>
    <dgm:pt modelId="{641DA07E-B6FA-4D03-8465-49D63608F5D5}" type="parTrans" cxnId="{2FF5CE0D-3B36-4758-A780-69B241DFF24C}">
      <dgm:prSet/>
      <dgm:spPr/>
      <dgm:t>
        <a:bodyPr/>
        <a:lstStyle/>
        <a:p>
          <a:endParaRPr lang="en-GB"/>
        </a:p>
      </dgm:t>
    </dgm:pt>
    <dgm:pt modelId="{A0D470B2-E601-4E4C-B311-0A5B9CFF1CBA}" type="sibTrans" cxnId="{2FF5CE0D-3B36-4758-A780-69B241DFF24C}">
      <dgm:prSet/>
      <dgm:spPr/>
      <dgm:t>
        <a:bodyPr/>
        <a:lstStyle/>
        <a:p>
          <a:endParaRPr lang="en-GB"/>
        </a:p>
      </dgm:t>
    </dgm:pt>
    <dgm:pt modelId="{56B42E6C-AF81-4B94-88F3-C18EE88736E6}">
      <dgm:prSet/>
      <dgm:spPr/>
      <dgm:t>
        <a:bodyPr/>
        <a:lstStyle/>
        <a:p>
          <a:pPr>
            <a:buNone/>
          </a:pPr>
          <a:endParaRPr lang="en-GB"/>
        </a:p>
      </dgm:t>
    </dgm:pt>
    <dgm:pt modelId="{79365F9C-02D5-445B-AB32-4068ED71C8E4}" type="parTrans" cxnId="{E14C0452-F5F7-4C6F-8A63-10A54D9E8C9D}">
      <dgm:prSet/>
      <dgm:spPr/>
      <dgm:t>
        <a:bodyPr/>
        <a:lstStyle/>
        <a:p>
          <a:endParaRPr lang="en-GB"/>
        </a:p>
      </dgm:t>
    </dgm:pt>
    <dgm:pt modelId="{3FDF2744-D557-4FC3-B0BE-0FF8C8752490}" type="sibTrans" cxnId="{E14C0452-F5F7-4C6F-8A63-10A54D9E8C9D}">
      <dgm:prSet/>
      <dgm:spPr/>
      <dgm:t>
        <a:bodyPr/>
        <a:lstStyle/>
        <a:p>
          <a:endParaRPr lang="en-GB"/>
        </a:p>
      </dgm:t>
    </dgm:pt>
    <dgm:pt modelId="{70F1A820-E66C-4B31-8CAC-B1FEFD5D105E}">
      <dgm:prSet/>
      <dgm:spPr/>
      <dgm:t>
        <a:bodyPr/>
        <a:lstStyle/>
        <a:p>
          <a:r>
            <a:rPr lang="en-GB"/>
            <a:t>January 2024</a:t>
          </a:r>
        </a:p>
      </dgm:t>
    </dgm:pt>
    <dgm:pt modelId="{E71FCC6D-2888-4B3D-B5E0-69B45B24A3EF}" type="parTrans" cxnId="{3F367697-02BA-4E7A-9DBA-C84868229B66}">
      <dgm:prSet/>
      <dgm:spPr/>
      <dgm:t>
        <a:bodyPr/>
        <a:lstStyle/>
        <a:p>
          <a:endParaRPr lang="en-GB"/>
        </a:p>
      </dgm:t>
    </dgm:pt>
    <dgm:pt modelId="{3437958F-B4E5-41D3-A39D-2084BEB98D64}" type="sibTrans" cxnId="{3F367697-02BA-4E7A-9DBA-C84868229B66}">
      <dgm:prSet/>
      <dgm:spPr/>
      <dgm:t>
        <a:bodyPr/>
        <a:lstStyle/>
        <a:p>
          <a:endParaRPr lang="en-GB"/>
        </a:p>
      </dgm:t>
    </dgm:pt>
    <dgm:pt modelId="{B7C07C57-DEA0-4878-A692-F62EF5C6CCD9}">
      <dgm:prSet/>
      <dgm:spPr/>
      <dgm:t>
        <a:bodyPr/>
        <a:lstStyle/>
        <a:p>
          <a:pPr>
            <a:buNone/>
          </a:pPr>
          <a:r>
            <a:rPr lang="en-GB"/>
            <a:t>RAISE article published.</a:t>
          </a:r>
        </a:p>
      </dgm:t>
    </dgm:pt>
    <dgm:pt modelId="{D816AE0F-59F3-4182-B234-314CBFBABF71}" type="parTrans" cxnId="{A536B96B-7F91-46C5-9A76-FC956A6FEAF4}">
      <dgm:prSet/>
      <dgm:spPr/>
      <dgm:t>
        <a:bodyPr/>
        <a:lstStyle/>
        <a:p>
          <a:endParaRPr lang="en-GB"/>
        </a:p>
      </dgm:t>
    </dgm:pt>
    <dgm:pt modelId="{8C68E9FF-6DC6-4A65-A86D-873C63D2B58C}" type="sibTrans" cxnId="{A536B96B-7F91-46C5-9A76-FC956A6FEAF4}">
      <dgm:prSet/>
      <dgm:spPr/>
      <dgm:t>
        <a:bodyPr/>
        <a:lstStyle/>
        <a:p>
          <a:endParaRPr lang="en-GB"/>
        </a:p>
      </dgm:t>
    </dgm:pt>
    <dgm:pt modelId="{A9FCC944-B141-421A-8A68-DC8D083A67A5}">
      <dgm:prSet/>
      <dgm:spPr/>
      <dgm:t>
        <a:bodyPr/>
        <a:lstStyle/>
        <a:p>
          <a:r>
            <a:rPr lang="en-GB"/>
            <a:t>Jan 2023</a:t>
          </a:r>
        </a:p>
      </dgm:t>
    </dgm:pt>
    <dgm:pt modelId="{2F091AB3-3F70-442F-A64D-6D5C4407234F}" type="parTrans" cxnId="{EDDFCFB4-28AB-4D3C-991F-1F711976FE10}">
      <dgm:prSet/>
      <dgm:spPr/>
      <dgm:t>
        <a:bodyPr/>
        <a:lstStyle/>
        <a:p>
          <a:endParaRPr lang="en-GB"/>
        </a:p>
      </dgm:t>
    </dgm:pt>
    <dgm:pt modelId="{46707D03-BEC4-47B1-A85D-78E6DE679865}" type="sibTrans" cxnId="{EDDFCFB4-28AB-4D3C-991F-1F711976FE10}">
      <dgm:prSet/>
      <dgm:spPr/>
      <dgm:t>
        <a:bodyPr/>
        <a:lstStyle/>
        <a:p>
          <a:endParaRPr lang="en-GB"/>
        </a:p>
      </dgm:t>
    </dgm:pt>
    <dgm:pt modelId="{FB304658-B9A8-4063-B684-E6006C88AAD4}">
      <dgm:prSet/>
      <dgm:spPr/>
      <dgm:t>
        <a:bodyPr/>
        <a:lstStyle/>
        <a:p>
          <a:pPr>
            <a:buNone/>
          </a:pPr>
          <a:r>
            <a:rPr lang="en-GB"/>
            <a:t>Submitted abstract to RAISE</a:t>
          </a:r>
        </a:p>
      </dgm:t>
    </dgm:pt>
    <dgm:pt modelId="{37196D11-4E45-4F31-B6DF-39257EDF506B}" type="parTrans" cxnId="{B7A0E205-9558-4F56-B85E-5D22EE681228}">
      <dgm:prSet/>
      <dgm:spPr/>
      <dgm:t>
        <a:bodyPr/>
        <a:lstStyle/>
        <a:p>
          <a:endParaRPr lang="en-GB"/>
        </a:p>
      </dgm:t>
    </dgm:pt>
    <dgm:pt modelId="{C962DAFF-B79D-4643-A0FA-1960D88A0340}" type="sibTrans" cxnId="{B7A0E205-9558-4F56-B85E-5D22EE681228}">
      <dgm:prSet/>
      <dgm:spPr/>
      <dgm:t>
        <a:bodyPr/>
        <a:lstStyle/>
        <a:p>
          <a:endParaRPr lang="en-GB"/>
        </a:p>
      </dgm:t>
    </dgm:pt>
    <dgm:pt modelId="{9BFB38AD-CADC-42CC-9465-38BE1B376045}">
      <dgm:prSet/>
      <dgm:spPr/>
      <dgm:t>
        <a:bodyPr/>
        <a:lstStyle/>
        <a:p>
          <a:pPr>
            <a:buNone/>
          </a:pPr>
          <a:r>
            <a:rPr lang="en-GB"/>
            <a:t>Applied for Ethics</a:t>
          </a:r>
        </a:p>
      </dgm:t>
    </dgm:pt>
    <dgm:pt modelId="{2E7D0A0B-4B70-406D-AE09-E0EA024E9C80}" type="parTrans" cxnId="{041AB55B-FFE4-46D5-8CF1-94C018A5EA7C}">
      <dgm:prSet/>
      <dgm:spPr/>
      <dgm:t>
        <a:bodyPr/>
        <a:lstStyle/>
        <a:p>
          <a:endParaRPr lang="en-GB"/>
        </a:p>
      </dgm:t>
    </dgm:pt>
    <dgm:pt modelId="{9B27B6AE-303D-479E-A41B-85EBA3D31E6F}" type="sibTrans" cxnId="{041AB55B-FFE4-46D5-8CF1-94C018A5EA7C}">
      <dgm:prSet/>
      <dgm:spPr/>
      <dgm:t>
        <a:bodyPr/>
        <a:lstStyle/>
        <a:p>
          <a:endParaRPr lang="en-GB"/>
        </a:p>
      </dgm:t>
    </dgm:pt>
    <dgm:pt modelId="{C84B9638-7A5E-446D-8654-D15465AB881F}">
      <dgm:prSet/>
      <dgm:spPr/>
      <dgm:t>
        <a:bodyPr/>
        <a:lstStyle/>
        <a:p>
          <a:pPr>
            <a:buNone/>
          </a:pPr>
          <a:endParaRPr lang="en-GB"/>
        </a:p>
      </dgm:t>
    </dgm:pt>
    <dgm:pt modelId="{298DB7B2-FA49-4C51-A44C-977FCF6ABAC4}" type="parTrans" cxnId="{F4D1A110-3AE1-4E03-BED4-AD7795F08B52}">
      <dgm:prSet/>
      <dgm:spPr/>
      <dgm:t>
        <a:bodyPr/>
        <a:lstStyle/>
        <a:p>
          <a:endParaRPr lang="en-GB"/>
        </a:p>
      </dgm:t>
    </dgm:pt>
    <dgm:pt modelId="{9D185DE7-0D8D-42F7-9CD8-120B40436D4B}" type="sibTrans" cxnId="{F4D1A110-3AE1-4E03-BED4-AD7795F08B52}">
      <dgm:prSet/>
      <dgm:spPr/>
      <dgm:t>
        <a:bodyPr/>
        <a:lstStyle/>
        <a:p>
          <a:endParaRPr lang="en-GB"/>
        </a:p>
      </dgm:t>
    </dgm:pt>
    <dgm:pt modelId="{8BAAACAA-94B5-4BEF-A52A-DDF985D655CB}">
      <dgm:prSet/>
      <dgm:spPr/>
      <dgm:t>
        <a:bodyPr/>
        <a:lstStyle/>
        <a:p>
          <a:pPr>
            <a:buNone/>
          </a:pPr>
          <a:r>
            <a:rPr lang="en-GB"/>
            <a:t>Submitted Senior Fellowship (TILT co-creation used as a case study)</a:t>
          </a:r>
        </a:p>
      </dgm:t>
    </dgm:pt>
    <dgm:pt modelId="{676F2B55-0659-4428-8ADA-C13619FC94DF}" type="parTrans" cxnId="{C93DC79E-FEFF-4A1C-9066-A5AFBB05B17C}">
      <dgm:prSet/>
      <dgm:spPr/>
      <dgm:t>
        <a:bodyPr/>
        <a:lstStyle/>
        <a:p>
          <a:endParaRPr lang="en-GB"/>
        </a:p>
      </dgm:t>
    </dgm:pt>
    <dgm:pt modelId="{7E510422-4DA5-43C7-AC8A-8C0D98158E53}" type="sibTrans" cxnId="{C93DC79E-FEFF-4A1C-9066-A5AFBB05B17C}">
      <dgm:prSet/>
      <dgm:spPr/>
      <dgm:t>
        <a:bodyPr/>
        <a:lstStyle/>
        <a:p>
          <a:endParaRPr lang="en-GB"/>
        </a:p>
      </dgm:t>
    </dgm:pt>
    <dgm:pt modelId="{35B0C1EB-3AB3-46EF-94B7-172AC5F86E43}">
      <dgm:prSet/>
      <dgm:spPr/>
      <dgm:t>
        <a:bodyPr/>
        <a:lstStyle/>
        <a:p>
          <a:pPr>
            <a:buNone/>
          </a:pPr>
          <a:endParaRPr lang="en-GB"/>
        </a:p>
      </dgm:t>
    </dgm:pt>
    <dgm:pt modelId="{C60F4D00-D2EA-4960-B851-F32415CE0675}" type="parTrans" cxnId="{4009B1A4-E159-443E-AD7B-999E614D0074}">
      <dgm:prSet/>
      <dgm:spPr/>
      <dgm:t>
        <a:bodyPr/>
        <a:lstStyle/>
        <a:p>
          <a:endParaRPr lang="en-GB"/>
        </a:p>
      </dgm:t>
    </dgm:pt>
    <dgm:pt modelId="{6D41F8A8-A2B4-420B-A34A-4AED5BD35119}" type="sibTrans" cxnId="{4009B1A4-E159-443E-AD7B-999E614D0074}">
      <dgm:prSet/>
      <dgm:spPr/>
      <dgm:t>
        <a:bodyPr/>
        <a:lstStyle/>
        <a:p>
          <a:endParaRPr lang="en-GB"/>
        </a:p>
      </dgm:t>
    </dgm:pt>
    <dgm:pt modelId="{0D166403-6F23-420F-AE0D-5411295825BA}" type="pres">
      <dgm:prSet presAssocID="{F12C9E90-177F-44B9-96E1-F82BE5E671BF}" presName="linearFlow" presStyleCnt="0">
        <dgm:presLayoutVars>
          <dgm:dir/>
          <dgm:animLvl val="lvl"/>
          <dgm:resizeHandles val="exact"/>
        </dgm:presLayoutVars>
      </dgm:prSet>
      <dgm:spPr/>
    </dgm:pt>
    <dgm:pt modelId="{720FE662-2A2C-4904-9B6C-27902DAD99A2}" type="pres">
      <dgm:prSet presAssocID="{A9FCC944-B141-421A-8A68-DC8D083A67A5}" presName="composite" presStyleCnt="0"/>
      <dgm:spPr/>
    </dgm:pt>
    <dgm:pt modelId="{61CE73A3-2FBA-45D5-AACE-24E52D5CED23}" type="pres">
      <dgm:prSet presAssocID="{A9FCC944-B141-421A-8A68-DC8D083A67A5}" presName="parTx" presStyleLbl="node1" presStyleIdx="0" presStyleCnt="7">
        <dgm:presLayoutVars>
          <dgm:chMax val="0"/>
          <dgm:chPref val="0"/>
          <dgm:bulletEnabled val="1"/>
        </dgm:presLayoutVars>
      </dgm:prSet>
      <dgm:spPr/>
    </dgm:pt>
    <dgm:pt modelId="{743FB167-3096-48EF-8DB1-F4C8044E85A6}" type="pres">
      <dgm:prSet presAssocID="{A9FCC944-B141-421A-8A68-DC8D083A67A5}" presName="parSh" presStyleLbl="node1" presStyleIdx="0" presStyleCnt="7"/>
      <dgm:spPr/>
    </dgm:pt>
    <dgm:pt modelId="{7424A0C4-3D3B-4119-B0B4-0857CD369DC8}" type="pres">
      <dgm:prSet presAssocID="{A9FCC944-B141-421A-8A68-DC8D083A67A5}" presName="desTx" presStyleLbl="fgAcc1" presStyleIdx="0" presStyleCnt="7">
        <dgm:presLayoutVars>
          <dgm:bulletEnabled val="1"/>
        </dgm:presLayoutVars>
      </dgm:prSet>
      <dgm:spPr/>
    </dgm:pt>
    <dgm:pt modelId="{BFE8F88D-41CA-41A0-8580-AE25BFE98EE4}" type="pres">
      <dgm:prSet presAssocID="{46707D03-BEC4-47B1-A85D-78E6DE679865}" presName="sibTrans" presStyleLbl="sibTrans2D1" presStyleIdx="0" presStyleCnt="6"/>
      <dgm:spPr/>
    </dgm:pt>
    <dgm:pt modelId="{396F9166-43F5-48DA-8AB7-3D231D581683}" type="pres">
      <dgm:prSet presAssocID="{46707D03-BEC4-47B1-A85D-78E6DE679865}" presName="connTx" presStyleLbl="sibTrans2D1" presStyleIdx="0" presStyleCnt="6"/>
      <dgm:spPr/>
    </dgm:pt>
    <dgm:pt modelId="{27CB174D-6EF6-406C-BBEA-3424653A1386}" type="pres">
      <dgm:prSet presAssocID="{11D09454-B6E0-4ECF-8BA2-4ABC5A2C2883}" presName="composite" presStyleCnt="0"/>
      <dgm:spPr/>
    </dgm:pt>
    <dgm:pt modelId="{892669AF-0042-4BAE-B071-3061B7FBE789}" type="pres">
      <dgm:prSet presAssocID="{11D09454-B6E0-4ECF-8BA2-4ABC5A2C2883}" presName="parTx" presStyleLbl="node1" presStyleIdx="0" presStyleCnt="7">
        <dgm:presLayoutVars>
          <dgm:chMax val="0"/>
          <dgm:chPref val="0"/>
          <dgm:bulletEnabled val="1"/>
        </dgm:presLayoutVars>
      </dgm:prSet>
      <dgm:spPr/>
    </dgm:pt>
    <dgm:pt modelId="{077ED17D-0EE7-45C4-9CD1-993F79CB9FF7}" type="pres">
      <dgm:prSet presAssocID="{11D09454-B6E0-4ECF-8BA2-4ABC5A2C2883}" presName="parSh" presStyleLbl="node1" presStyleIdx="1" presStyleCnt="7"/>
      <dgm:spPr/>
    </dgm:pt>
    <dgm:pt modelId="{44E9228E-228C-46D2-81CB-9C3FE64485A2}" type="pres">
      <dgm:prSet presAssocID="{11D09454-B6E0-4ECF-8BA2-4ABC5A2C2883}" presName="desTx" presStyleLbl="fgAcc1" presStyleIdx="1" presStyleCnt="7">
        <dgm:presLayoutVars>
          <dgm:bulletEnabled val="1"/>
        </dgm:presLayoutVars>
      </dgm:prSet>
      <dgm:spPr/>
    </dgm:pt>
    <dgm:pt modelId="{2D4CDEFB-040F-4858-A9EE-A3DF75D77BA7}" type="pres">
      <dgm:prSet presAssocID="{70990F2C-78A2-4ECC-9066-5D50CA6A44CA}" presName="sibTrans" presStyleLbl="sibTrans2D1" presStyleIdx="1" presStyleCnt="6"/>
      <dgm:spPr/>
    </dgm:pt>
    <dgm:pt modelId="{4A799D26-8F90-45EA-A9CC-2A328D51C6A1}" type="pres">
      <dgm:prSet presAssocID="{70990F2C-78A2-4ECC-9066-5D50CA6A44CA}" presName="connTx" presStyleLbl="sibTrans2D1" presStyleIdx="1" presStyleCnt="6"/>
      <dgm:spPr/>
    </dgm:pt>
    <dgm:pt modelId="{949BFCD4-57D1-4812-B9A1-EFE55AFDCF32}" type="pres">
      <dgm:prSet presAssocID="{D177E150-D020-4D71-BF9B-10425C25452D}" presName="composite" presStyleCnt="0"/>
      <dgm:spPr/>
    </dgm:pt>
    <dgm:pt modelId="{FE325BF9-47D0-4914-866E-1788A6919802}" type="pres">
      <dgm:prSet presAssocID="{D177E150-D020-4D71-BF9B-10425C25452D}" presName="parTx" presStyleLbl="node1" presStyleIdx="1" presStyleCnt="7">
        <dgm:presLayoutVars>
          <dgm:chMax val="0"/>
          <dgm:chPref val="0"/>
          <dgm:bulletEnabled val="1"/>
        </dgm:presLayoutVars>
      </dgm:prSet>
      <dgm:spPr/>
    </dgm:pt>
    <dgm:pt modelId="{D09FE3FF-34D2-44E4-8C2D-6DEEF7F4194B}" type="pres">
      <dgm:prSet presAssocID="{D177E150-D020-4D71-BF9B-10425C25452D}" presName="parSh" presStyleLbl="node1" presStyleIdx="2" presStyleCnt="7"/>
      <dgm:spPr/>
    </dgm:pt>
    <dgm:pt modelId="{A5C6B6DF-3B90-4D56-949C-18125AAA953F}" type="pres">
      <dgm:prSet presAssocID="{D177E150-D020-4D71-BF9B-10425C25452D}" presName="desTx" presStyleLbl="fgAcc1" presStyleIdx="2" presStyleCnt="7">
        <dgm:presLayoutVars>
          <dgm:bulletEnabled val="1"/>
        </dgm:presLayoutVars>
      </dgm:prSet>
      <dgm:spPr/>
    </dgm:pt>
    <dgm:pt modelId="{7D3149CB-8169-476B-A071-6D5531CE014F}" type="pres">
      <dgm:prSet presAssocID="{36E068BE-4060-47AF-BD2D-D303C87A5332}" presName="sibTrans" presStyleLbl="sibTrans2D1" presStyleIdx="2" presStyleCnt="6"/>
      <dgm:spPr/>
    </dgm:pt>
    <dgm:pt modelId="{77E14F19-CF4C-44CD-BFA1-C43C58A74B09}" type="pres">
      <dgm:prSet presAssocID="{36E068BE-4060-47AF-BD2D-D303C87A5332}" presName="connTx" presStyleLbl="sibTrans2D1" presStyleIdx="2" presStyleCnt="6"/>
      <dgm:spPr/>
    </dgm:pt>
    <dgm:pt modelId="{E246FC45-41EB-4E6E-AEC0-E71880F4B18F}" type="pres">
      <dgm:prSet presAssocID="{A3F42A6F-313E-49B4-9DE3-E673FBE534C9}" presName="composite" presStyleCnt="0"/>
      <dgm:spPr/>
    </dgm:pt>
    <dgm:pt modelId="{B100FFCD-C305-4A7B-B6D5-950DD907B813}" type="pres">
      <dgm:prSet presAssocID="{A3F42A6F-313E-49B4-9DE3-E673FBE534C9}" presName="parTx" presStyleLbl="node1" presStyleIdx="2" presStyleCnt="7">
        <dgm:presLayoutVars>
          <dgm:chMax val="0"/>
          <dgm:chPref val="0"/>
          <dgm:bulletEnabled val="1"/>
        </dgm:presLayoutVars>
      </dgm:prSet>
      <dgm:spPr/>
    </dgm:pt>
    <dgm:pt modelId="{7F933878-F892-4A18-BE96-6574626322D8}" type="pres">
      <dgm:prSet presAssocID="{A3F42A6F-313E-49B4-9DE3-E673FBE534C9}" presName="parSh" presStyleLbl="node1" presStyleIdx="3" presStyleCnt="7"/>
      <dgm:spPr/>
    </dgm:pt>
    <dgm:pt modelId="{A495953A-761E-4162-B5DC-B5DF20EFE04A}" type="pres">
      <dgm:prSet presAssocID="{A3F42A6F-313E-49B4-9DE3-E673FBE534C9}" presName="desTx" presStyleLbl="fgAcc1" presStyleIdx="3" presStyleCnt="7">
        <dgm:presLayoutVars>
          <dgm:bulletEnabled val="1"/>
        </dgm:presLayoutVars>
      </dgm:prSet>
      <dgm:spPr/>
    </dgm:pt>
    <dgm:pt modelId="{DC1C6EDC-C5A0-4FDC-9E6C-5DCF5F1711D7}" type="pres">
      <dgm:prSet presAssocID="{05874706-CC3F-40C9-9AD8-CDD54EADF75D}" presName="sibTrans" presStyleLbl="sibTrans2D1" presStyleIdx="3" presStyleCnt="6"/>
      <dgm:spPr/>
    </dgm:pt>
    <dgm:pt modelId="{03692172-F9FC-49D2-8AD0-19C266E6D322}" type="pres">
      <dgm:prSet presAssocID="{05874706-CC3F-40C9-9AD8-CDD54EADF75D}" presName="connTx" presStyleLbl="sibTrans2D1" presStyleIdx="3" presStyleCnt="6"/>
      <dgm:spPr/>
    </dgm:pt>
    <dgm:pt modelId="{534E7308-7C0E-40BB-86EB-2D18C3BFB468}" type="pres">
      <dgm:prSet presAssocID="{262901F8-ED7F-40DE-8CC7-C3ED9B3D051A}" presName="composite" presStyleCnt="0"/>
      <dgm:spPr/>
    </dgm:pt>
    <dgm:pt modelId="{BC9993DE-3AAC-41FE-8D76-7D3A90B5C472}" type="pres">
      <dgm:prSet presAssocID="{262901F8-ED7F-40DE-8CC7-C3ED9B3D051A}" presName="parTx" presStyleLbl="node1" presStyleIdx="3" presStyleCnt="7">
        <dgm:presLayoutVars>
          <dgm:chMax val="0"/>
          <dgm:chPref val="0"/>
          <dgm:bulletEnabled val="1"/>
        </dgm:presLayoutVars>
      </dgm:prSet>
      <dgm:spPr/>
    </dgm:pt>
    <dgm:pt modelId="{C0F4B190-5CCC-4C88-8BB4-78F29D7E2907}" type="pres">
      <dgm:prSet presAssocID="{262901F8-ED7F-40DE-8CC7-C3ED9B3D051A}" presName="parSh" presStyleLbl="node1" presStyleIdx="4" presStyleCnt="7"/>
      <dgm:spPr/>
    </dgm:pt>
    <dgm:pt modelId="{96D55FCF-D077-4D5D-BEC5-8DEC028613F2}" type="pres">
      <dgm:prSet presAssocID="{262901F8-ED7F-40DE-8CC7-C3ED9B3D051A}" presName="desTx" presStyleLbl="fgAcc1" presStyleIdx="4" presStyleCnt="7" custScaleX="101321">
        <dgm:presLayoutVars>
          <dgm:bulletEnabled val="1"/>
        </dgm:presLayoutVars>
      </dgm:prSet>
      <dgm:spPr/>
    </dgm:pt>
    <dgm:pt modelId="{E63E8873-0CB2-4653-B02C-FCBE479EDF05}" type="pres">
      <dgm:prSet presAssocID="{655CA739-24C6-449F-99F8-5BE0AF0B2953}" presName="sibTrans" presStyleLbl="sibTrans2D1" presStyleIdx="4" presStyleCnt="6"/>
      <dgm:spPr/>
    </dgm:pt>
    <dgm:pt modelId="{B3797034-70D4-4AA3-9881-112493F5AD72}" type="pres">
      <dgm:prSet presAssocID="{655CA739-24C6-449F-99F8-5BE0AF0B2953}" presName="connTx" presStyleLbl="sibTrans2D1" presStyleIdx="4" presStyleCnt="6"/>
      <dgm:spPr/>
    </dgm:pt>
    <dgm:pt modelId="{7E06ED4C-3EDB-461A-AF46-4133E63B2D5E}" type="pres">
      <dgm:prSet presAssocID="{7C393AAA-3384-4739-849A-278EB725A8C7}" presName="composite" presStyleCnt="0"/>
      <dgm:spPr/>
    </dgm:pt>
    <dgm:pt modelId="{05A11D7A-9D97-42B9-83A9-F365F6BBACDC}" type="pres">
      <dgm:prSet presAssocID="{7C393AAA-3384-4739-849A-278EB725A8C7}" presName="parTx" presStyleLbl="node1" presStyleIdx="4" presStyleCnt="7">
        <dgm:presLayoutVars>
          <dgm:chMax val="0"/>
          <dgm:chPref val="0"/>
          <dgm:bulletEnabled val="1"/>
        </dgm:presLayoutVars>
      </dgm:prSet>
      <dgm:spPr/>
    </dgm:pt>
    <dgm:pt modelId="{ABB1AC0A-CC8C-4858-84B2-46B6AA8C521E}" type="pres">
      <dgm:prSet presAssocID="{7C393AAA-3384-4739-849A-278EB725A8C7}" presName="parSh" presStyleLbl="node1" presStyleIdx="5" presStyleCnt="7"/>
      <dgm:spPr/>
    </dgm:pt>
    <dgm:pt modelId="{5BE9D393-C1A4-40DA-8DDD-D1FDE6718C36}" type="pres">
      <dgm:prSet presAssocID="{7C393AAA-3384-4739-849A-278EB725A8C7}" presName="desTx" presStyleLbl="fgAcc1" presStyleIdx="5" presStyleCnt="7">
        <dgm:presLayoutVars>
          <dgm:bulletEnabled val="1"/>
        </dgm:presLayoutVars>
      </dgm:prSet>
      <dgm:spPr/>
    </dgm:pt>
    <dgm:pt modelId="{16571E39-6286-4967-83E5-45D85CAFFAC4}" type="pres">
      <dgm:prSet presAssocID="{DDC66E07-F9FC-4492-923F-166983C922B5}" presName="sibTrans" presStyleLbl="sibTrans2D1" presStyleIdx="5" presStyleCnt="6"/>
      <dgm:spPr/>
    </dgm:pt>
    <dgm:pt modelId="{2E7BC332-F801-4DC3-A640-2049BC0620CA}" type="pres">
      <dgm:prSet presAssocID="{DDC66E07-F9FC-4492-923F-166983C922B5}" presName="connTx" presStyleLbl="sibTrans2D1" presStyleIdx="5" presStyleCnt="6"/>
      <dgm:spPr/>
    </dgm:pt>
    <dgm:pt modelId="{BD46B9A7-1524-4466-95B3-AFC92172A507}" type="pres">
      <dgm:prSet presAssocID="{70F1A820-E66C-4B31-8CAC-B1FEFD5D105E}" presName="composite" presStyleCnt="0"/>
      <dgm:spPr/>
    </dgm:pt>
    <dgm:pt modelId="{2E3D03DC-F05B-4F43-86DE-D832951F2A12}" type="pres">
      <dgm:prSet presAssocID="{70F1A820-E66C-4B31-8CAC-B1FEFD5D105E}" presName="parTx" presStyleLbl="node1" presStyleIdx="5" presStyleCnt="7">
        <dgm:presLayoutVars>
          <dgm:chMax val="0"/>
          <dgm:chPref val="0"/>
          <dgm:bulletEnabled val="1"/>
        </dgm:presLayoutVars>
      </dgm:prSet>
      <dgm:spPr/>
    </dgm:pt>
    <dgm:pt modelId="{2DFA9C3B-6C80-46D3-9487-4BE8B61FA811}" type="pres">
      <dgm:prSet presAssocID="{70F1A820-E66C-4B31-8CAC-B1FEFD5D105E}" presName="parSh" presStyleLbl="node1" presStyleIdx="6" presStyleCnt="7"/>
      <dgm:spPr/>
    </dgm:pt>
    <dgm:pt modelId="{9CF35102-C6C8-43C0-9A73-5300048DCFD8}" type="pres">
      <dgm:prSet presAssocID="{70F1A820-E66C-4B31-8CAC-B1FEFD5D105E}" presName="desTx" presStyleLbl="fgAcc1" presStyleIdx="6" presStyleCnt="7">
        <dgm:presLayoutVars>
          <dgm:bulletEnabled val="1"/>
        </dgm:presLayoutVars>
      </dgm:prSet>
      <dgm:spPr/>
    </dgm:pt>
  </dgm:ptLst>
  <dgm:cxnLst>
    <dgm:cxn modelId="{2D22F400-6DA0-44F8-B004-9A6CED0A6E22}" type="presOf" srcId="{75F1A586-2EC5-4A99-B848-A3690FB66DBE}" destId="{A495953A-761E-4162-B5DC-B5DF20EFE04A}" srcOrd="0" destOrd="0" presId="urn:microsoft.com/office/officeart/2005/8/layout/process3"/>
    <dgm:cxn modelId="{1FE08602-4FD2-4FBE-A788-30AD29AD412F}" type="presOf" srcId="{35B0C1EB-3AB3-46EF-94B7-172AC5F86E43}" destId="{9CF35102-C6C8-43C0-9A73-5300048DCFD8}" srcOrd="0" destOrd="1" presId="urn:microsoft.com/office/officeart/2005/8/layout/process3"/>
    <dgm:cxn modelId="{B7A0E205-9558-4F56-B85E-5D22EE681228}" srcId="{A9FCC944-B141-421A-8A68-DC8D083A67A5}" destId="{FB304658-B9A8-4063-B684-E6006C88AAD4}" srcOrd="0" destOrd="0" parTransId="{37196D11-4E45-4F31-B6DF-39257EDF506B}" sibTransId="{C962DAFF-B79D-4643-A0FA-1960D88A0340}"/>
    <dgm:cxn modelId="{2FF5CE0D-3B36-4758-A780-69B241DFF24C}" srcId="{D177E150-D020-4D71-BF9B-10425C25452D}" destId="{D87E9DF8-1536-4911-A9CB-C1FE63A3DF76}" srcOrd="1" destOrd="0" parTransId="{641DA07E-B6FA-4D03-8465-49D63608F5D5}" sibTransId="{A0D470B2-E601-4E4C-B311-0A5B9CFF1CBA}"/>
    <dgm:cxn modelId="{E037060F-37BE-4A30-8BA2-339513FFD7A9}" srcId="{7C393AAA-3384-4739-849A-278EB725A8C7}" destId="{1101F7C3-121A-4E90-9EBC-75B8B358E020}" srcOrd="0" destOrd="0" parTransId="{6864AE83-42CC-4CD1-A14B-219BC1266433}" sibTransId="{04410F3D-8176-4639-BE6E-05AD3FACFB76}"/>
    <dgm:cxn modelId="{F4D1A110-3AE1-4E03-BED4-AD7795F08B52}" srcId="{A9FCC944-B141-421A-8A68-DC8D083A67A5}" destId="{C84B9638-7A5E-446D-8654-D15465AB881F}" srcOrd="1" destOrd="0" parTransId="{298DB7B2-FA49-4C51-A44C-977FCF6ABAC4}" sibTransId="{9D185DE7-0D8D-42F7-9CD8-120B40436D4B}"/>
    <dgm:cxn modelId="{192D2319-1F7F-41E7-AC2A-DA5978C9529E}" type="presOf" srcId="{11D09454-B6E0-4ECF-8BA2-4ABC5A2C2883}" destId="{077ED17D-0EE7-45C4-9CD1-993F79CB9FF7}" srcOrd="1" destOrd="0" presId="urn:microsoft.com/office/officeart/2005/8/layout/process3"/>
    <dgm:cxn modelId="{DD37B920-43A4-4DE4-96E4-B692C7072C33}" type="presOf" srcId="{11D09454-B6E0-4ECF-8BA2-4ABC5A2C2883}" destId="{892669AF-0042-4BAE-B071-3061B7FBE789}" srcOrd="0" destOrd="0" presId="urn:microsoft.com/office/officeart/2005/8/layout/process3"/>
    <dgm:cxn modelId="{B6C63A24-2F7C-49E7-8603-31657D36DD9C}" type="presOf" srcId="{36E068BE-4060-47AF-BD2D-D303C87A5332}" destId="{7D3149CB-8169-476B-A071-6D5531CE014F}" srcOrd="0" destOrd="0" presId="urn:microsoft.com/office/officeart/2005/8/layout/process3"/>
    <dgm:cxn modelId="{6F542926-5B7F-4187-A82B-4CBA2FCEF3BB}" type="presOf" srcId="{DDC66E07-F9FC-4492-923F-166983C922B5}" destId="{16571E39-6286-4967-83E5-45D85CAFFAC4}" srcOrd="0" destOrd="0" presId="urn:microsoft.com/office/officeart/2005/8/layout/process3"/>
    <dgm:cxn modelId="{3CF35129-DCD4-487B-9BBD-931F0F225584}" type="presOf" srcId="{1101F7C3-121A-4E90-9EBC-75B8B358E020}" destId="{5BE9D393-C1A4-40DA-8DDD-D1FDE6718C36}" srcOrd="0" destOrd="0" presId="urn:microsoft.com/office/officeart/2005/8/layout/process3"/>
    <dgm:cxn modelId="{4C331630-EF78-4A4F-A807-4E34F67C9F24}" type="presOf" srcId="{262901F8-ED7F-40DE-8CC7-C3ED9B3D051A}" destId="{BC9993DE-3AAC-41FE-8D76-7D3A90B5C472}" srcOrd="0" destOrd="0" presId="urn:microsoft.com/office/officeart/2005/8/layout/process3"/>
    <dgm:cxn modelId="{53649830-C13E-4D95-AD0C-3BBEAF7A759B}" type="presOf" srcId="{8BAAACAA-94B5-4BEF-A52A-DDF985D655CB}" destId="{9CF35102-C6C8-43C0-9A73-5300048DCFD8}" srcOrd="0" destOrd="2" presId="urn:microsoft.com/office/officeart/2005/8/layout/process3"/>
    <dgm:cxn modelId="{FE3DD033-61C0-412E-AFD6-84CCEFE2215F}" type="presOf" srcId="{262901F8-ED7F-40DE-8CC7-C3ED9B3D051A}" destId="{C0F4B190-5CCC-4C88-8BB4-78F29D7E2907}" srcOrd="1" destOrd="0" presId="urn:microsoft.com/office/officeart/2005/8/layout/process3"/>
    <dgm:cxn modelId="{BA02EC33-E256-476A-B4D3-02571F9368A0}" type="presOf" srcId="{F12C9E90-177F-44B9-96E1-F82BE5E671BF}" destId="{0D166403-6F23-420F-AE0D-5411295825BA}" srcOrd="0" destOrd="0" presId="urn:microsoft.com/office/officeart/2005/8/layout/process3"/>
    <dgm:cxn modelId="{85787C39-8778-47F5-80C5-144A65AA7299}" type="presOf" srcId="{56B42E6C-AF81-4B94-88F3-C18EE88736E6}" destId="{5BE9D393-C1A4-40DA-8DDD-D1FDE6718C36}" srcOrd="0" destOrd="1" presId="urn:microsoft.com/office/officeart/2005/8/layout/process3"/>
    <dgm:cxn modelId="{A522EB39-4E08-4897-B4F4-5A1B8B3A8C64}" srcId="{F12C9E90-177F-44B9-96E1-F82BE5E671BF}" destId="{7C393AAA-3384-4739-849A-278EB725A8C7}" srcOrd="5" destOrd="0" parTransId="{837F96F3-A46A-4EA3-B7E0-871C2DD4E51A}" sibTransId="{DDC66E07-F9FC-4492-923F-166983C922B5}"/>
    <dgm:cxn modelId="{EA762C3B-F09F-4E61-8FB1-A02A9C14E369}" type="presOf" srcId="{46707D03-BEC4-47B1-A85D-78E6DE679865}" destId="{396F9166-43F5-48DA-8AB7-3D231D581683}" srcOrd="1" destOrd="0" presId="urn:microsoft.com/office/officeart/2005/8/layout/process3"/>
    <dgm:cxn modelId="{5B75EE3B-2455-4142-B116-1FE9BFFCEDF6}" type="presOf" srcId="{7C393AAA-3384-4739-849A-278EB725A8C7}" destId="{ABB1AC0A-CC8C-4858-84B2-46B6AA8C521E}" srcOrd="1" destOrd="0" presId="urn:microsoft.com/office/officeart/2005/8/layout/process3"/>
    <dgm:cxn modelId="{969D573E-0718-4F49-8403-04B9E8BDCE4D}" type="presOf" srcId="{05874706-CC3F-40C9-9AD8-CDD54EADF75D}" destId="{DC1C6EDC-C5A0-4FDC-9E6C-5DCF5F1711D7}" srcOrd="0" destOrd="0" presId="urn:microsoft.com/office/officeart/2005/8/layout/process3"/>
    <dgm:cxn modelId="{03FB523F-30F2-4F29-AC1A-DED4E4F2C54A}" type="presOf" srcId="{7C393AAA-3384-4739-849A-278EB725A8C7}" destId="{05A11D7A-9D97-42B9-83A9-F365F6BBACDC}" srcOrd="0" destOrd="0" presId="urn:microsoft.com/office/officeart/2005/8/layout/process3"/>
    <dgm:cxn modelId="{041AB55B-FFE4-46D5-8CF1-94C018A5EA7C}" srcId="{A9FCC944-B141-421A-8A68-DC8D083A67A5}" destId="{9BFB38AD-CADC-42CC-9465-38BE1B376045}" srcOrd="2" destOrd="0" parTransId="{2E7D0A0B-4B70-406D-AE09-E0EA024E9C80}" sibTransId="{9B27B6AE-303D-479E-A41B-85EBA3D31E6F}"/>
    <dgm:cxn modelId="{058F6561-589C-4C51-B56F-9B27A3258874}" srcId="{11D09454-B6E0-4ECF-8BA2-4ABC5A2C2883}" destId="{181FD479-7D1C-4076-A343-00F240B048C7}" srcOrd="0" destOrd="0" parTransId="{8F04C3BB-571D-4DDA-8385-F4EE459B538A}" sibTransId="{EE2B1698-46A2-4A8C-BC18-87C0B97F57DF}"/>
    <dgm:cxn modelId="{16485443-BBD8-4925-A13A-FE5A68760C65}" type="presOf" srcId="{A3F42A6F-313E-49B4-9DE3-E673FBE534C9}" destId="{B100FFCD-C305-4A7B-B6D5-950DD907B813}" srcOrd="0" destOrd="0" presId="urn:microsoft.com/office/officeart/2005/8/layout/process3"/>
    <dgm:cxn modelId="{2A0AA543-47EA-4D74-A18B-1C868D0EDE17}" srcId="{F12C9E90-177F-44B9-96E1-F82BE5E671BF}" destId="{D177E150-D020-4D71-BF9B-10425C25452D}" srcOrd="2" destOrd="0" parTransId="{70CA8FA6-A644-407B-A98E-64CC716BBC24}" sibTransId="{36E068BE-4060-47AF-BD2D-D303C87A5332}"/>
    <dgm:cxn modelId="{C5CC1146-0402-4A3A-B328-088F313E03F7}" type="presOf" srcId="{655CA739-24C6-449F-99F8-5BE0AF0B2953}" destId="{E63E8873-0CB2-4653-B02C-FCBE479EDF05}" srcOrd="0" destOrd="0" presId="urn:microsoft.com/office/officeart/2005/8/layout/process3"/>
    <dgm:cxn modelId="{6C092746-AE71-4FFE-A764-7E7834DF6EE0}" type="presOf" srcId="{D177E150-D020-4D71-BF9B-10425C25452D}" destId="{D09FE3FF-34D2-44E4-8C2D-6DEEF7F4194B}" srcOrd="1" destOrd="0" presId="urn:microsoft.com/office/officeart/2005/8/layout/process3"/>
    <dgm:cxn modelId="{718BF766-D8FD-4AB6-AD2D-7CE96B644457}" type="presOf" srcId="{D177E150-D020-4D71-BF9B-10425C25452D}" destId="{FE325BF9-47D0-4914-866E-1788A6919802}" srcOrd="0" destOrd="0" presId="urn:microsoft.com/office/officeart/2005/8/layout/process3"/>
    <dgm:cxn modelId="{A536B96B-7F91-46C5-9A76-FC956A6FEAF4}" srcId="{70F1A820-E66C-4B31-8CAC-B1FEFD5D105E}" destId="{B7C07C57-DEA0-4878-A692-F62EF5C6CCD9}" srcOrd="0" destOrd="0" parTransId="{D816AE0F-59F3-4182-B234-314CBFBABF71}" sibTransId="{8C68E9FF-6DC6-4A65-A86D-873C63D2B58C}"/>
    <dgm:cxn modelId="{FC68D56B-C7D6-4668-8BA2-CDEE83EC8F0C}" srcId="{F12C9E90-177F-44B9-96E1-F82BE5E671BF}" destId="{A3F42A6F-313E-49B4-9DE3-E673FBE534C9}" srcOrd="3" destOrd="0" parTransId="{AE8C5983-7A81-4231-BD8B-A3FB7C5F8C73}" sibTransId="{05874706-CC3F-40C9-9AD8-CDD54EADF75D}"/>
    <dgm:cxn modelId="{E14C0452-F5F7-4C6F-8A63-10A54D9E8C9D}" srcId="{7C393AAA-3384-4739-849A-278EB725A8C7}" destId="{56B42E6C-AF81-4B94-88F3-C18EE88736E6}" srcOrd="1" destOrd="0" parTransId="{79365F9C-02D5-445B-AB32-4068ED71C8E4}" sibTransId="{3FDF2744-D557-4FC3-B0BE-0FF8C8752490}"/>
    <dgm:cxn modelId="{DB6E2677-B3AC-4CC4-8B8B-D6AB68D3345E}" type="presOf" srcId="{70F1A820-E66C-4B31-8CAC-B1FEFD5D105E}" destId="{2E3D03DC-F05B-4F43-86DE-D832951F2A12}" srcOrd="0" destOrd="0" presId="urn:microsoft.com/office/officeart/2005/8/layout/process3"/>
    <dgm:cxn modelId="{3C06597E-0DF2-40FE-B7FC-9FC0C27B1B2B}" type="presOf" srcId="{36E068BE-4060-47AF-BD2D-D303C87A5332}" destId="{77E14F19-CF4C-44CD-BFA1-C43C58A74B09}" srcOrd="1" destOrd="0" presId="urn:microsoft.com/office/officeart/2005/8/layout/process3"/>
    <dgm:cxn modelId="{37819782-F119-44A0-9557-3FC1607634BC}" srcId="{A3F42A6F-313E-49B4-9DE3-E673FBE534C9}" destId="{75F1A586-2EC5-4A99-B848-A3690FB66DBE}" srcOrd="0" destOrd="0" parTransId="{5D7D5BF3-F37D-4E2C-B11B-EC8A765CEA32}" sibTransId="{2F38BB61-4929-46A3-80A5-7B6F6E0B7309}"/>
    <dgm:cxn modelId="{513E598D-49D7-43B6-A3BB-5E81D335692D}" type="presOf" srcId="{FB304658-B9A8-4063-B684-E6006C88AAD4}" destId="{7424A0C4-3D3B-4119-B0B4-0857CD369DC8}" srcOrd="0" destOrd="0" presId="urn:microsoft.com/office/officeart/2005/8/layout/process3"/>
    <dgm:cxn modelId="{F5BE6F90-2D39-4D13-A66F-4BFAC77A623A}" type="presOf" srcId="{CC125CE7-B2A4-4B24-986D-B41BA5FD111F}" destId="{96D55FCF-D077-4D5D-BEC5-8DEC028613F2}" srcOrd="0" destOrd="0" presId="urn:microsoft.com/office/officeart/2005/8/layout/process3"/>
    <dgm:cxn modelId="{4CC72896-30C4-4BB2-9B86-75DE25FEBD27}" type="presOf" srcId="{A9FCC944-B141-421A-8A68-DC8D083A67A5}" destId="{61CE73A3-2FBA-45D5-AACE-24E52D5CED23}" srcOrd="0" destOrd="0" presId="urn:microsoft.com/office/officeart/2005/8/layout/process3"/>
    <dgm:cxn modelId="{3F367697-02BA-4E7A-9DBA-C84868229B66}" srcId="{F12C9E90-177F-44B9-96E1-F82BE5E671BF}" destId="{70F1A820-E66C-4B31-8CAC-B1FEFD5D105E}" srcOrd="6" destOrd="0" parTransId="{E71FCC6D-2888-4B3D-B5E0-69B45B24A3EF}" sibTransId="{3437958F-B4E5-41D3-A39D-2084BEB98D64}"/>
    <dgm:cxn modelId="{3F8C629C-44EC-47EA-9080-560056C9BCD1}" type="presOf" srcId="{70F1A820-E66C-4B31-8CAC-B1FEFD5D105E}" destId="{2DFA9C3B-6C80-46D3-9487-4BE8B61FA811}" srcOrd="1" destOrd="0" presId="urn:microsoft.com/office/officeart/2005/8/layout/process3"/>
    <dgm:cxn modelId="{CF1DE09D-A08F-4CDD-BA74-577969B47C94}" type="presOf" srcId="{D87E9DF8-1536-4911-A9CB-C1FE63A3DF76}" destId="{A5C6B6DF-3B90-4D56-949C-18125AAA953F}" srcOrd="0" destOrd="1" presId="urn:microsoft.com/office/officeart/2005/8/layout/process3"/>
    <dgm:cxn modelId="{C93DC79E-FEFF-4A1C-9066-A5AFBB05B17C}" srcId="{70F1A820-E66C-4B31-8CAC-B1FEFD5D105E}" destId="{8BAAACAA-94B5-4BEF-A52A-DDF985D655CB}" srcOrd="2" destOrd="0" parTransId="{676F2B55-0659-4428-8ADA-C13619FC94DF}" sibTransId="{7E510422-4DA5-43C7-AC8A-8C0D98158E53}"/>
    <dgm:cxn modelId="{7621FD9F-FCF3-452E-9881-B127DEBD93E3}" type="presOf" srcId="{A9FCC944-B141-421A-8A68-DC8D083A67A5}" destId="{743FB167-3096-48EF-8DB1-F4C8044E85A6}" srcOrd="1" destOrd="0" presId="urn:microsoft.com/office/officeart/2005/8/layout/process3"/>
    <dgm:cxn modelId="{4009B1A4-E159-443E-AD7B-999E614D0074}" srcId="{70F1A820-E66C-4B31-8CAC-B1FEFD5D105E}" destId="{35B0C1EB-3AB3-46EF-94B7-172AC5F86E43}" srcOrd="1" destOrd="0" parTransId="{C60F4D00-D2EA-4960-B851-F32415CE0675}" sibTransId="{6D41F8A8-A2B4-420B-A34A-4AED5BD35119}"/>
    <dgm:cxn modelId="{BE7135AB-4AC0-4683-979A-5265A68033A3}" type="presOf" srcId="{A3F42A6F-313E-49B4-9DE3-E673FBE534C9}" destId="{7F933878-F892-4A18-BE96-6574626322D8}" srcOrd="1" destOrd="0" presId="urn:microsoft.com/office/officeart/2005/8/layout/process3"/>
    <dgm:cxn modelId="{9AF13FAD-8AE0-434A-9CE7-FE02369EEB7C}" type="presOf" srcId="{B7C07C57-DEA0-4878-A692-F62EF5C6CCD9}" destId="{9CF35102-C6C8-43C0-9A73-5300048DCFD8}" srcOrd="0" destOrd="0" presId="urn:microsoft.com/office/officeart/2005/8/layout/process3"/>
    <dgm:cxn modelId="{E77A07B0-2CEC-47AE-ACB1-620F950B6231}" srcId="{D177E150-D020-4D71-BF9B-10425C25452D}" destId="{28E819E8-A728-40AD-B21B-7B475F2FB774}" srcOrd="0" destOrd="0" parTransId="{4AA5350A-5795-49FD-BB51-7315D136144E}" sibTransId="{2C41C244-4C01-4359-9CA4-023F22301C0E}"/>
    <dgm:cxn modelId="{EDDFCFB4-28AB-4D3C-991F-1F711976FE10}" srcId="{F12C9E90-177F-44B9-96E1-F82BE5E671BF}" destId="{A9FCC944-B141-421A-8A68-DC8D083A67A5}" srcOrd="0" destOrd="0" parTransId="{2F091AB3-3F70-442F-A64D-6D5C4407234F}" sibTransId="{46707D03-BEC4-47B1-A85D-78E6DE679865}"/>
    <dgm:cxn modelId="{DB5963BF-EB3A-4379-848B-470A402CF15B}" type="presOf" srcId="{9BFB38AD-CADC-42CC-9465-38BE1B376045}" destId="{7424A0C4-3D3B-4119-B0B4-0857CD369DC8}" srcOrd="0" destOrd="2" presId="urn:microsoft.com/office/officeart/2005/8/layout/process3"/>
    <dgm:cxn modelId="{EA5A74C8-E67F-42F7-95A9-328E14170F34}" type="presOf" srcId="{70990F2C-78A2-4ECC-9066-5D50CA6A44CA}" destId="{4A799D26-8F90-45EA-A9CC-2A328D51C6A1}" srcOrd="1" destOrd="0" presId="urn:microsoft.com/office/officeart/2005/8/layout/process3"/>
    <dgm:cxn modelId="{02EEA9CB-D47C-4154-AEFC-23FE5CA3EC23}" type="presOf" srcId="{C84B9638-7A5E-446D-8654-D15465AB881F}" destId="{7424A0C4-3D3B-4119-B0B4-0857CD369DC8}" srcOrd="0" destOrd="1" presId="urn:microsoft.com/office/officeart/2005/8/layout/process3"/>
    <dgm:cxn modelId="{EB3A4CCD-6B38-48F3-AB0D-4D738068426E}" type="presOf" srcId="{70990F2C-78A2-4ECC-9066-5D50CA6A44CA}" destId="{2D4CDEFB-040F-4858-A9EE-A3DF75D77BA7}" srcOrd="0" destOrd="0" presId="urn:microsoft.com/office/officeart/2005/8/layout/process3"/>
    <dgm:cxn modelId="{7C23ECD8-1C3C-477C-BEB9-D236C26392F5}" type="presOf" srcId="{655CA739-24C6-449F-99F8-5BE0AF0B2953}" destId="{B3797034-70D4-4AA3-9881-112493F5AD72}" srcOrd="1" destOrd="0" presId="urn:microsoft.com/office/officeart/2005/8/layout/process3"/>
    <dgm:cxn modelId="{27A0A1DE-DDE5-47B7-B171-820A019353B0}" srcId="{F12C9E90-177F-44B9-96E1-F82BE5E671BF}" destId="{262901F8-ED7F-40DE-8CC7-C3ED9B3D051A}" srcOrd="4" destOrd="0" parTransId="{9FBA5676-72AE-4440-8F56-A96515475A6F}" sibTransId="{655CA739-24C6-449F-99F8-5BE0AF0B2953}"/>
    <dgm:cxn modelId="{763DDDE7-D540-41C6-8A0F-B66B93B45177}" type="presOf" srcId="{181FD479-7D1C-4076-A343-00F240B048C7}" destId="{44E9228E-228C-46D2-81CB-9C3FE64485A2}" srcOrd="0" destOrd="0" presId="urn:microsoft.com/office/officeart/2005/8/layout/process3"/>
    <dgm:cxn modelId="{7D5FDBEB-615A-4478-ADB5-049CC3B0CF22}" srcId="{262901F8-ED7F-40DE-8CC7-C3ED9B3D051A}" destId="{CC125CE7-B2A4-4B24-986D-B41BA5FD111F}" srcOrd="0" destOrd="0" parTransId="{F14AB567-93DF-4211-A656-2B9377D6FC1E}" sibTransId="{182D0518-CCEA-4DE5-BA7C-583142D0855C}"/>
    <dgm:cxn modelId="{5491C8EC-E48C-4360-B93C-318C97298CAD}" type="presOf" srcId="{DDC66E07-F9FC-4492-923F-166983C922B5}" destId="{2E7BC332-F801-4DC3-A640-2049BC0620CA}" srcOrd="1" destOrd="0" presId="urn:microsoft.com/office/officeart/2005/8/layout/process3"/>
    <dgm:cxn modelId="{E0442AF0-5849-4ADC-AEDE-2F3EC44F631B}" srcId="{F12C9E90-177F-44B9-96E1-F82BE5E671BF}" destId="{11D09454-B6E0-4ECF-8BA2-4ABC5A2C2883}" srcOrd="1" destOrd="0" parTransId="{B435D570-2C30-41A8-84E7-8FEB531FEF00}" sibTransId="{70990F2C-78A2-4ECC-9066-5D50CA6A44CA}"/>
    <dgm:cxn modelId="{282451F7-35BB-46F7-957C-AA2CCA1D898B}" type="presOf" srcId="{05874706-CC3F-40C9-9AD8-CDD54EADF75D}" destId="{03692172-F9FC-49D2-8AD0-19C266E6D322}" srcOrd="1" destOrd="0" presId="urn:microsoft.com/office/officeart/2005/8/layout/process3"/>
    <dgm:cxn modelId="{22E87EF8-8822-4606-A039-F273658EFBAD}" type="presOf" srcId="{46707D03-BEC4-47B1-A85D-78E6DE679865}" destId="{BFE8F88D-41CA-41A0-8580-AE25BFE98EE4}" srcOrd="0" destOrd="0" presId="urn:microsoft.com/office/officeart/2005/8/layout/process3"/>
    <dgm:cxn modelId="{2139EAF9-7F58-49CF-BD45-20B1113343EB}" type="presOf" srcId="{28E819E8-A728-40AD-B21B-7B475F2FB774}" destId="{A5C6B6DF-3B90-4D56-949C-18125AAA953F}" srcOrd="0" destOrd="0" presId="urn:microsoft.com/office/officeart/2005/8/layout/process3"/>
    <dgm:cxn modelId="{C4787466-2434-4D3D-9616-5AAD041949C6}" type="presParOf" srcId="{0D166403-6F23-420F-AE0D-5411295825BA}" destId="{720FE662-2A2C-4904-9B6C-27902DAD99A2}" srcOrd="0" destOrd="0" presId="urn:microsoft.com/office/officeart/2005/8/layout/process3"/>
    <dgm:cxn modelId="{C8D421EC-0CB4-4327-9CDA-234F0163D886}" type="presParOf" srcId="{720FE662-2A2C-4904-9B6C-27902DAD99A2}" destId="{61CE73A3-2FBA-45D5-AACE-24E52D5CED23}" srcOrd="0" destOrd="0" presId="urn:microsoft.com/office/officeart/2005/8/layout/process3"/>
    <dgm:cxn modelId="{DF838CE6-F3C8-4670-9E0D-8FEACFE92AD6}" type="presParOf" srcId="{720FE662-2A2C-4904-9B6C-27902DAD99A2}" destId="{743FB167-3096-48EF-8DB1-F4C8044E85A6}" srcOrd="1" destOrd="0" presId="urn:microsoft.com/office/officeart/2005/8/layout/process3"/>
    <dgm:cxn modelId="{6824A08A-DDCF-4F7E-8C4A-3CE4E7CF4FFF}" type="presParOf" srcId="{720FE662-2A2C-4904-9B6C-27902DAD99A2}" destId="{7424A0C4-3D3B-4119-B0B4-0857CD369DC8}" srcOrd="2" destOrd="0" presId="urn:microsoft.com/office/officeart/2005/8/layout/process3"/>
    <dgm:cxn modelId="{A66AFD46-2DF1-4E67-AAA7-B837CB1AE941}" type="presParOf" srcId="{0D166403-6F23-420F-AE0D-5411295825BA}" destId="{BFE8F88D-41CA-41A0-8580-AE25BFE98EE4}" srcOrd="1" destOrd="0" presId="urn:microsoft.com/office/officeart/2005/8/layout/process3"/>
    <dgm:cxn modelId="{3246EE9E-63C6-4A03-B5D8-364EBC238E0B}" type="presParOf" srcId="{BFE8F88D-41CA-41A0-8580-AE25BFE98EE4}" destId="{396F9166-43F5-48DA-8AB7-3D231D581683}" srcOrd="0" destOrd="0" presId="urn:microsoft.com/office/officeart/2005/8/layout/process3"/>
    <dgm:cxn modelId="{3F0AA5B2-3EA4-468B-A023-DA29D5B4EB1F}" type="presParOf" srcId="{0D166403-6F23-420F-AE0D-5411295825BA}" destId="{27CB174D-6EF6-406C-BBEA-3424653A1386}" srcOrd="2" destOrd="0" presId="urn:microsoft.com/office/officeart/2005/8/layout/process3"/>
    <dgm:cxn modelId="{8E2215FC-9EE8-4025-AF29-50D95FE8664E}" type="presParOf" srcId="{27CB174D-6EF6-406C-BBEA-3424653A1386}" destId="{892669AF-0042-4BAE-B071-3061B7FBE789}" srcOrd="0" destOrd="0" presId="urn:microsoft.com/office/officeart/2005/8/layout/process3"/>
    <dgm:cxn modelId="{11184A62-4FE1-49ED-BECD-84C7725DC2E0}" type="presParOf" srcId="{27CB174D-6EF6-406C-BBEA-3424653A1386}" destId="{077ED17D-0EE7-45C4-9CD1-993F79CB9FF7}" srcOrd="1" destOrd="0" presId="urn:microsoft.com/office/officeart/2005/8/layout/process3"/>
    <dgm:cxn modelId="{FB6014F7-B5F6-4E8C-ADC0-1204CD17CC14}" type="presParOf" srcId="{27CB174D-6EF6-406C-BBEA-3424653A1386}" destId="{44E9228E-228C-46D2-81CB-9C3FE64485A2}" srcOrd="2" destOrd="0" presId="urn:microsoft.com/office/officeart/2005/8/layout/process3"/>
    <dgm:cxn modelId="{CA8BB891-FC12-498C-89CB-E8D73E0B5147}" type="presParOf" srcId="{0D166403-6F23-420F-AE0D-5411295825BA}" destId="{2D4CDEFB-040F-4858-A9EE-A3DF75D77BA7}" srcOrd="3" destOrd="0" presId="urn:microsoft.com/office/officeart/2005/8/layout/process3"/>
    <dgm:cxn modelId="{D6D4EC72-01AC-4C08-8CF2-0F0F6A5AD2B2}" type="presParOf" srcId="{2D4CDEFB-040F-4858-A9EE-A3DF75D77BA7}" destId="{4A799D26-8F90-45EA-A9CC-2A328D51C6A1}" srcOrd="0" destOrd="0" presId="urn:microsoft.com/office/officeart/2005/8/layout/process3"/>
    <dgm:cxn modelId="{DF64209C-4FC6-40E1-8966-D5E5245D0F65}" type="presParOf" srcId="{0D166403-6F23-420F-AE0D-5411295825BA}" destId="{949BFCD4-57D1-4812-B9A1-EFE55AFDCF32}" srcOrd="4" destOrd="0" presId="urn:microsoft.com/office/officeart/2005/8/layout/process3"/>
    <dgm:cxn modelId="{8D05FF34-19EB-45B5-BB06-28164494963D}" type="presParOf" srcId="{949BFCD4-57D1-4812-B9A1-EFE55AFDCF32}" destId="{FE325BF9-47D0-4914-866E-1788A6919802}" srcOrd="0" destOrd="0" presId="urn:microsoft.com/office/officeart/2005/8/layout/process3"/>
    <dgm:cxn modelId="{76C3B95F-C73C-4916-AB89-26AC1863816D}" type="presParOf" srcId="{949BFCD4-57D1-4812-B9A1-EFE55AFDCF32}" destId="{D09FE3FF-34D2-44E4-8C2D-6DEEF7F4194B}" srcOrd="1" destOrd="0" presId="urn:microsoft.com/office/officeart/2005/8/layout/process3"/>
    <dgm:cxn modelId="{E21A9DA4-2319-4647-8F92-B282C4BA582A}" type="presParOf" srcId="{949BFCD4-57D1-4812-B9A1-EFE55AFDCF32}" destId="{A5C6B6DF-3B90-4D56-949C-18125AAA953F}" srcOrd="2" destOrd="0" presId="urn:microsoft.com/office/officeart/2005/8/layout/process3"/>
    <dgm:cxn modelId="{D1EE99A6-C353-4DB3-B031-B748415D6AD1}" type="presParOf" srcId="{0D166403-6F23-420F-AE0D-5411295825BA}" destId="{7D3149CB-8169-476B-A071-6D5531CE014F}" srcOrd="5" destOrd="0" presId="urn:microsoft.com/office/officeart/2005/8/layout/process3"/>
    <dgm:cxn modelId="{1D070E7E-7138-4529-9C13-5DEDA5373835}" type="presParOf" srcId="{7D3149CB-8169-476B-A071-6D5531CE014F}" destId="{77E14F19-CF4C-44CD-BFA1-C43C58A74B09}" srcOrd="0" destOrd="0" presId="urn:microsoft.com/office/officeart/2005/8/layout/process3"/>
    <dgm:cxn modelId="{B7FBB119-A9FF-4CCD-ABB4-47784134A193}" type="presParOf" srcId="{0D166403-6F23-420F-AE0D-5411295825BA}" destId="{E246FC45-41EB-4E6E-AEC0-E71880F4B18F}" srcOrd="6" destOrd="0" presId="urn:microsoft.com/office/officeart/2005/8/layout/process3"/>
    <dgm:cxn modelId="{231E87A6-0040-4BC4-A71B-1ABFC34EDDD0}" type="presParOf" srcId="{E246FC45-41EB-4E6E-AEC0-E71880F4B18F}" destId="{B100FFCD-C305-4A7B-B6D5-950DD907B813}" srcOrd="0" destOrd="0" presId="urn:microsoft.com/office/officeart/2005/8/layout/process3"/>
    <dgm:cxn modelId="{6CC7A307-1F85-409B-BDCB-D60EEC9ACDAA}" type="presParOf" srcId="{E246FC45-41EB-4E6E-AEC0-E71880F4B18F}" destId="{7F933878-F892-4A18-BE96-6574626322D8}" srcOrd="1" destOrd="0" presId="urn:microsoft.com/office/officeart/2005/8/layout/process3"/>
    <dgm:cxn modelId="{A57352D4-CC48-4F14-A830-899C786CF76F}" type="presParOf" srcId="{E246FC45-41EB-4E6E-AEC0-E71880F4B18F}" destId="{A495953A-761E-4162-B5DC-B5DF20EFE04A}" srcOrd="2" destOrd="0" presId="urn:microsoft.com/office/officeart/2005/8/layout/process3"/>
    <dgm:cxn modelId="{0EBBFD89-6617-4CE6-B2C4-4B7C302FF25C}" type="presParOf" srcId="{0D166403-6F23-420F-AE0D-5411295825BA}" destId="{DC1C6EDC-C5A0-4FDC-9E6C-5DCF5F1711D7}" srcOrd="7" destOrd="0" presId="urn:microsoft.com/office/officeart/2005/8/layout/process3"/>
    <dgm:cxn modelId="{4048D1B9-DD00-4694-826C-F150BA120B4D}" type="presParOf" srcId="{DC1C6EDC-C5A0-4FDC-9E6C-5DCF5F1711D7}" destId="{03692172-F9FC-49D2-8AD0-19C266E6D322}" srcOrd="0" destOrd="0" presId="urn:microsoft.com/office/officeart/2005/8/layout/process3"/>
    <dgm:cxn modelId="{8E42CD5C-7443-4D16-8479-D0DB749F1FB1}" type="presParOf" srcId="{0D166403-6F23-420F-AE0D-5411295825BA}" destId="{534E7308-7C0E-40BB-86EB-2D18C3BFB468}" srcOrd="8" destOrd="0" presId="urn:microsoft.com/office/officeart/2005/8/layout/process3"/>
    <dgm:cxn modelId="{1CD5003C-5803-44E9-BAA5-7929A4328D1C}" type="presParOf" srcId="{534E7308-7C0E-40BB-86EB-2D18C3BFB468}" destId="{BC9993DE-3AAC-41FE-8D76-7D3A90B5C472}" srcOrd="0" destOrd="0" presId="urn:microsoft.com/office/officeart/2005/8/layout/process3"/>
    <dgm:cxn modelId="{24DEE5C2-2899-484D-932D-F409C7063069}" type="presParOf" srcId="{534E7308-7C0E-40BB-86EB-2D18C3BFB468}" destId="{C0F4B190-5CCC-4C88-8BB4-78F29D7E2907}" srcOrd="1" destOrd="0" presId="urn:microsoft.com/office/officeart/2005/8/layout/process3"/>
    <dgm:cxn modelId="{091A05AC-86CD-46F8-B396-A4C68BF3093F}" type="presParOf" srcId="{534E7308-7C0E-40BB-86EB-2D18C3BFB468}" destId="{96D55FCF-D077-4D5D-BEC5-8DEC028613F2}" srcOrd="2" destOrd="0" presId="urn:microsoft.com/office/officeart/2005/8/layout/process3"/>
    <dgm:cxn modelId="{F2929DDD-B663-443A-987E-4450A29C67FC}" type="presParOf" srcId="{0D166403-6F23-420F-AE0D-5411295825BA}" destId="{E63E8873-0CB2-4653-B02C-FCBE479EDF05}" srcOrd="9" destOrd="0" presId="urn:microsoft.com/office/officeart/2005/8/layout/process3"/>
    <dgm:cxn modelId="{71EF9440-0131-4EAF-96DD-6FBE8131D03F}" type="presParOf" srcId="{E63E8873-0CB2-4653-B02C-FCBE479EDF05}" destId="{B3797034-70D4-4AA3-9881-112493F5AD72}" srcOrd="0" destOrd="0" presId="urn:microsoft.com/office/officeart/2005/8/layout/process3"/>
    <dgm:cxn modelId="{0A086583-FD01-4861-B1C5-941484784707}" type="presParOf" srcId="{0D166403-6F23-420F-AE0D-5411295825BA}" destId="{7E06ED4C-3EDB-461A-AF46-4133E63B2D5E}" srcOrd="10" destOrd="0" presId="urn:microsoft.com/office/officeart/2005/8/layout/process3"/>
    <dgm:cxn modelId="{44BAFFF4-E8AE-4344-93CD-7CA29E57B278}" type="presParOf" srcId="{7E06ED4C-3EDB-461A-AF46-4133E63B2D5E}" destId="{05A11D7A-9D97-42B9-83A9-F365F6BBACDC}" srcOrd="0" destOrd="0" presId="urn:microsoft.com/office/officeart/2005/8/layout/process3"/>
    <dgm:cxn modelId="{288C75E4-6A75-43DE-BE74-04662EDDE216}" type="presParOf" srcId="{7E06ED4C-3EDB-461A-AF46-4133E63B2D5E}" destId="{ABB1AC0A-CC8C-4858-84B2-46B6AA8C521E}" srcOrd="1" destOrd="0" presId="urn:microsoft.com/office/officeart/2005/8/layout/process3"/>
    <dgm:cxn modelId="{30404576-1E5C-4E32-810D-9825C821014E}" type="presParOf" srcId="{7E06ED4C-3EDB-461A-AF46-4133E63B2D5E}" destId="{5BE9D393-C1A4-40DA-8DDD-D1FDE6718C36}" srcOrd="2" destOrd="0" presId="urn:microsoft.com/office/officeart/2005/8/layout/process3"/>
    <dgm:cxn modelId="{227CFABC-745E-4A18-9774-61EB07599CAB}" type="presParOf" srcId="{0D166403-6F23-420F-AE0D-5411295825BA}" destId="{16571E39-6286-4967-83E5-45D85CAFFAC4}" srcOrd="11" destOrd="0" presId="urn:microsoft.com/office/officeart/2005/8/layout/process3"/>
    <dgm:cxn modelId="{9D416EF3-130D-432A-8464-1FE4DE222AE7}" type="presParOf" srcId="{16571E39-6286-4967-83E5-45D85CAFFAC4}" destId="{2E7BC332-F801-4DC3-A640-2049BC0620CA}" srcOrd="0" destOrd="0" presId="urn:microsoft.com/office/officeart/2005/8/layout/process3"/>
    <dgm:cxn modelId="{75C0B811-0458-49B3-9707-60C249509679}" type="presParOf" srcId="{0D166403-6F23-420F-AE0D-5411295825BA}" destId="{BD46B9A7-1524-4466-95B3-AFC92172A507}" srcOrd="12" destOrd="0" presId="urn:microsoft.com/office/officeart/2005/8/layout/process3"/>
    <dgm:cxn modelId="{21599E0F-F683-44DD-A2E6-9182ECFADF9C}" type="presParOf" srcId="{BD46B9A7-1524-4466-95B3-AFC92172A507}" destId="{2E3D03DC-F05B-4F43-86DE-D832951F2A12}" srcOrd="0" destOrd="0" presId="urn:microsoft.com/office/officeart/2005/8/layout/process3"/>
    <dgm:cxn modelId="{195B6C28-F486-45C0-A5B5-59FE0F9EA7DA}" type="presParOf" srcId="{BD46B9A7-1524-4466-95B3-AFC92172A507}" destId="{2DFA9C3B-6C80-46D3-9487-4BE8B61FA811}" srcOrd="1" destOrd="0" presId="urn:microsoft.com/office/officeart/2005/8/layout/process3"/>
    <dgm:cxn modelId="{4B8B0DC2-0214-4E14-9C87-5448783FEF42}" type="presParOf" srcId="{BD46B9A7-1524-4466-95B3-AFC92172A507}" destId="{9CF35102-C6C8-43C0-9A73-5300048DCFD8}"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12C9E90-177F-44B9-96E1-F82BE5E671BF}"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GB"/>
        </a:p>
      </dgm:t>
    </dgm:pt>
    <dgm:pt modelId="{11D09454-B6E0-4ECF-8BA2-4ABC5A2C2883}">
      <dgm:prSet phldrT="[Text]"/>
      <dgm:spPr/>
      <dgm:t>
        <a:bodyPr/>
        <a:lstStyle/>
        <a:p>
          <a:r>
            <a:rPr lang="en-GB"/>
            <a:t>Feb – April 2024</a:t>
          </a:r>
        </a:p>
      </dgm:t>
    </dgm:pt>
    <dgm:pt modelId="{B435D570-2C30-41A8-84E7-8FEB531FEF00}" type="parTrans" cxnId="{E0442AF0-5849-4ADC-AEDE-2F3EC44F631B}">
      <dgm:prSet/>
      <dgm:spPr/>
      <dgm:t>
        <a:bodyPr/>
        <a:lstStyle/>
        <a:p>
          <a:endParaRPr lang="en-GB"/>
        </a:p>
      </dgm:t>
    </dgm:pt>
    <dgm:pt modelId="{70990F2C-78A2-4ECC-9066-5D50CA6A44CA}" type="sibTrans" cxnId="{E0442AF0-5849-4ADC-AEDE-2F3EC44F631B}">
      <dgm:prSet/>
      <dgm:spPr/>
      <dgm:t>
        <a:bodyPr/>
        <a:lstStyle/>
        <a:p>
          <a:endParaRPr lang="en-GB"/>
        </a:p>
      </dgm:t>
    </dgm:pt>
    <dgm:pt modelId="{181FD479-7D1C-4076-A343-00F240B048C7}">
      <dgm:prSet phldrT="[Text]"/>
      <dgm:spPr/>
      <dgm:t>
        <a:bodyPr/>
        <a:lstStyle/>
        <a:p>
          <a:pPr>
            <a:buNone/>
          </a:pPr>
          <a:r>
            <a:rPr lang="en-GB"/>
            <a:t>Planned research project </a:t>
          </a:r>
        </a:p>
      </dgm:t>
    </dgm:pt>
    <dgm:pt modelId="{8F04C3BB-571D-4DDA-8385-F4EE459B538A}" type="parTrans" cxnId="{058F6561-589C-4C51-B56F-9B27A3258874}">
      <dgm:prSet/>
      <dgm:spPr/>
      <dgm:t>
        <a:bodyPr/>
        <a:lstStyle/>
        <a:p>
          <a:endParaRPr lang="en-GB"/>
        </a:p>
      </dgm:t>
    </dgm:pt>
    <dgm:pt modelId="{EE2B1698-46A2-4A8C-BC18-87C0B97F57DF}" type="sibTrans" cxnId="{058F6561-589C-4C51-B56F-9B27A3258874}">
      <dgm:prSet/>
      <dgm:spPr/>
      <dgm:t>
        <a:bodyPr/>
        <a:lstStyle/>
        <a:p>
          <a:endParaRPr lang="en-GB"/>
        </a:p>
      </dgm:t>
    </dgm:pt>
    <dgm:pt modelId="{D177E150-D020-4D71-BF9B-10425C25452D}">
      <dgm:prSet phldrT="[Text]"/>
      <dgm:spPr/>
      <dgm:t>
        <a:bodyPr/>
        <a:lstStyle/>
        <a:p>
          <a:r>
            <a:rPr lang="en-GB"/>
            <a:t>May 2024</a:t>
          </a:r>
        </a:p>
      </dgm:t>
    </dgm:pt>
    <dgm:pt modelId="{70CA8FA6-A644-407B-A98E-64CC716BBC24}" type="parTrans" cxnId="{2A0AA543-47EA-4D74-A18B-1C868D0EDE17}">
      <dgm:prSet/>
      <dgm:spPr/>
      <dgm:t>
        <a:bodyPr/>
        <a:lstStyle/>
        <a:p>
          <a:endParaRPr lang="en-GB"/>
        </a:p>
      </dgm:t>
    </dgm:pt>
    <dgm:pt modelId="{36E068BE-4060-47AF-BD2D-D303C87A5332}" type="sibTrans" cxnId="{2A0AA543-47EA-4D74-A18B-1C868D0EDE17}">
      <dgm:prSet/>
      <dgm:spPr/>
      <dgm:t>
        <a:bodyPr/>
        <a:lstStyle/>
        <a:p>
          <a:endParaRPr lang="en-GB"/>
        </a:p>
      </dgm:t>
    </dgm:pt>
    <dgm:pt modelId="{28E819E8-A728-40AD-B21B-7B475F2FB774}">
      <dgm:prSet phldrT="[Text]"/>
      <dgm:spPr/>
      <dgm:t>
        <a:bodyPr/>
        <a:lstStyle/>
        <a:p>
          <a:pPr>
            <a:buNone/>
          </a:pPr>
          <a:r>
            <a:rPr lang="en-GB"/>
            <a:t>Planned focus group questions and questionnaire with SPUR students</a:t>
          </a:r>
        </a:p>
      </dgm:t>
    </dgm:pt>
    <dgm:pt modelId="{4AA5350A-5795-49FD-BB51-7315D136144E}" type="parTrans" cxnId="{E77A07B0-2CEC-47AE-ACB1-620F950B6231}">
      <dgm:prSet/>
      <dgm:spPr/>
      <dgm:t>
        <a:bodyPr/>
        <a:lstStyle/>
        <a:p>
          <a:endParaRPr lang="en-GB"/>
        </a:p>
      </dgm:t>
    </dgm:pt>
    <dgm:pt modelId="{2C41C244-4C01-4359-9CA4-023F22301C0E}" type="sibTrans" cxnId="{E77A07B0-2CEC-47AE-ACB1-620F950B6231}">
      <dgm:prSet/>
      <dgm:spPr/>
      <dgm:t>
        <a:bodyPr/>
        <a:lstStyle/>
        <a:p>
          <a:endParaRPr lang="en-GB"/>
        </a:p>
      </dgm:t>
    </dgm:pt>
    <dgm:pt modelId="{A3F42A6F-313E-49B4-9DE3-E673FBE534C9}">
      <dgm:prSet phldrT="[Text]"/>
      <dgm:spPr/>
      <dgm:t>
        <a:bodyPr/>
        <a:lstStyle/>
        <a:p>
          <a:r>
            <a:rPr lang="en-GB"/>
            <a:t>June 2024</a:t>
          </a:r>
        </a:p>
      </dgm:t>
    </dgm:pt>
    <dgm:pt modelId="{AE8C5983-7A81-4231-BD8B-A3FB7C5F8C73}" type="parTrans" cxnId="{FC68D56B-C7D6-4668-8BA2-CDEE83EC8F0C}">
      <dgm:prSet/>
      <dgm:spPr/>
      <dgm:t>
        <a:bodyPr/>
        <a:lstStyle/>
        <a:p>
          <a:endParaRPr lang="en-GB"/>
        </a:p>
      </dgm:t>
    </dgm:pt>
    <dgm:pt modelId="{05874706-CC3F-40C9-9AD8-CDD54EADF75D}" type="sibTrans" cxnId="{FC68D56B-C7D6-4668-8BA2-CDEE83EC8F0C}">
      <dgm:prSet/>
      <dgm:spPr/>
      <dgm:t>
        <a:bodyPr/>
        <a:lstStyle/>
        <a:p>
          <a:endParaRPr lang="en-GB"/>
        </a:p>
      </dgm:t>
    </dgm:pt>
    <dgm:pt modelId="{75F1A586-2EC5-4A99-B848-A3690FB66DBE}">
      <dgm:prSet phldrT="[Text]"/>
      <dgm:spPr/>
      <dgm:t>
        <a:bodyPr/>
        <a:lstStyle/>
        <a:p>
          <a:pPr>
            <a:buNone/>
          </a:pPr>
          <a:r>
            <a:rPr lang="en-GB"/>
            <a:t>Data analysis undertaken by SPUR students.</a:t>
          </a:r>
        </a:p>
      </dgm:t>
    </dgm:pt>
    <dgm:pt modelId="{5D7D5BF3-F37D-4E2C-B11B-EC8A765CEA32}" type="parTrans" cxnId="{37819782-F119-44A0-9557-3FC1607634BC}">
      <dgm:prSet/>
      <dgm:spPr/>
      <dgm:t>
        <a:bodyPr/>
        <a:lstStyle/>
        <a:p>
          <a:endParaRPr lang="en-GB"/>
        </a:p>
      </dgm:t>
    </dgm:pt>
    <dgm:pt modelId="{2F38BB61-4929-46A3-80A5-7B6F6E0B7309}" type="sibTrans" cxnId="{37819782-F119-44A0-9557-3FC1607634BC}">
      <dgm:prSet/>
      <dgm:spPr/>
      <dgm:t>
        <a:bodyPr/>
        <a:lstStyle/>
        <a:p>
          <a:endParaRPr lang="en-GB"/>
        </a:p>
      </dgm:t>
    </dgm:pt>
    <dgm:pt modelId="{262901F8-ED7F-40DE-8CC7-C3ED9B3D051A}">
      <dgm:prSet/>
      <dgm:spPr/>
      <dgm:t>
        <a:bodyPr/>
        <a:lstStyle/>
        <a:p>
          <a:r>
            <a:rPr lang="en-GB"/>
            <a:t>September 2024</a:t>
          </a:r>
        </a:p>
      </dgm:t>
    </dgm:pt>
    <dgm:pt modelId="{9FBA5676-72AE-4440-8F56-A96515475A6F}" type="parTrans" cxnId="{27A0A1DE-DDE5-47B7-B171-820A019353B0}">
      <dgm:prSet/>
      <dgm:spPr/>
      <dgm:t>
        <a:bodyPr/>
        <a:lstStyle/>
        <a:p>
          <a:endParaRPr lang="en-GB"/>
        </a:p>
      </dgm:t>
    </dgm:pt>
    <dgm:pt modelId="{655CA739-24C6-449F-99F8-5BE0AF0B2953}" type="sibTrans" cxnId="{27A0A1DE-DDE5-47B7-B171-820A019353B0}">
      <dgm:prSet/>
      <dgm:spPr/>
      <dgm:t>
        <a:bodyPr/>
        <a:lstStyle/>
        <a:p>
          <a:endParaRPr lang="en-GB"/>
        </a:p>
      </dgm:t>
    </dgm:pt>
    <dgm:pt modelId="{CC125CE7-B2A4-4B24-986D-B41BA5FD111F}">
      <dgm:prSet/>
      <dgm:spPr/>
      <dgm:t>
        <a:bodyPr/>
        <a:lstStyle/>
        <a:p>
          <a:pPr>
            <a:buNone/>
          </a:pPr>
          <a:r>
            <a:rPr lang="en-GB" i="0"/>
            <a:t>RAISE conference</a:t>
          </a:r>
        </a:p>
      </dgm:t>
    </dgm:pt>
    <dgm:pt modelId="{F14AB567-93DF-4211-A656-2B9377D6FC1E}" type="parTrans" cxnId="{7D5FDBEB-615A-4478-ADB5-049CC3B0CF22}">
      <dgm:prSet/>
      <dgm:spPr/>
      <dgm:t>
        <a:bodyPr/>
        <a:lstStyle/>
        <a:p>
          <a:endParaRPr lang="en-GB"/>
        </a:p>
      </dgm:t>
    </dgm:pt>
    <dgm:pt modelId="{182D0518-CCEA-4DE5-BA7C-583142D0855C}" type="sibTrans" cxnId="{7D5FDBEB-615A-4478-ADB5-049CC3B0CF22}">
      <dgm:prSet/>
      <dgm:spPr/>
      <dgm:t>
        <a:bodyPr/>
        <a:lstStyle/>
        <a:p>
          <a:endParaRPr lang="en-GB"/>
        </a:p>
      </dgm:t>
    </dgm:pt>
    <dgm:pt modelId="{7C393AAA-3384-4739-849A-278EB725A8C7}">
      <dgm:prSet/>
      <dgm:spPr/>
      <dgm:t>
        <a:bodyPr/>
        <a:lstStyle/>
        <a:p>
          <a:r>
            <a:rPr lang="en-GB"/>
            <a:t>October 2024</a:t>
          </a:r>
        </a:p>
      </dgm:t>
    </dgm:pt>
    <dgm:pt modelId="{837F96F3-A46A-4EA3-B7E0-871C2DD4E51A}" type="parTrans" cxnId="{A522EB39-4E08-4897-B4F4-5A1B8B3A8C64}">
      <dgm:prSet/>
      <dgm:spPr/>
      <dgm:t>
        <a:bodyPr/>
        <a:lstStyle/>
        <a:p>
          <a:endParaRPr lang="en-GB"/>
        </a:p>
      </dgm:t>
    </dgm:pt>
    <dgm:pt modelId="{DDC66E07-F9FC-4492-923F-166983C922B5}" type="sibTrans" cxnId="{A522EB39-4E08-4897-B4F4-5A1B8B3A8C64}">
      <dgm:prSet/>
      <dgm:spPr/>
      <dgm:t>
        <a:bodyPr/>
        <a:lstStyle/>
        <a:p>
          <a:endParaRPr lang="en-GB"/>
        </a:p>
      </dgm:t>
    </dgm:pt>
    <dgm:pt modelId="{1101F7C3-121A-4E90-9EBC-75B8B358E020}">
      <dgm:prSet/>
      <dgm:spPr/>
      <dgm:t>
        <a:bodyPr/>
        <a:lstStyle/>
        <a:p>
          <a:pPr>
            <a:buNone/>
          </a:pPr>
          <a:r>
            <a:rPr lang="en-GB"/>
            <a:t>Lois and Holly submitted AAE draft article</a:t>
          </a:r>
        </a:p>
      </dgm:t>
    </dgm:pt>
    <dgm:pt modelId="{6864AE83-42CC-4CD1-A14B-219BC1266433}" type="parTrans" cxnId="{E037060F-37BE-4A30-8BA2-339513FFD7A9}">
      <dgm:prSet/>
      <dgm:spPr/>
      <dgm:t>
        <a:bodyPr/>
        <a:lstStyle/>
        <a:p>
          <a:endParaRPr lang="en-GB"/>
        </a:p>
      </dgm:t>
    </dgm:pt>
    <dgm:pt modelId="{04410F3D-8176-4639-BE6E-05AD3FACFB76}" type="sibTrans" cxnId="{E037060F-37BE-4A30-8BA2-339513FFD7A9}">
      <dgm:prSet/>
      <dgm:spPr/>
      <dgm:t>
        <a:bodyPr/>
        <a:lstStyle/>
        <a:p>
          <a:endParaRPr lang="en-GB"/>
        </a:p>
      </dgm:t>
    </dgm:pt>
    <dgm:pt modelId="{D87E9DF8-1536-4911-A9CB-C1FE63A3DF76}">
      <dgm:prSet phldrT="[Text]"/>
      <dgm:spPr/>
      <dgm:t>
        <a:bodyPr/>
        <a:lstStyle/>
        <a:p>
          <a:pPr>
            <a:buNone/>
          </a:pPr>
          <a:endParaRPr lang="en-GB"/>
        </a:p>
      </dgm:t>
    </dgm:pt>
    <dgm:pt modelId="{641DA07E-B6FA-4D03-8465-49D63608F5D5}" type="parTrans" cxnId="{2FF5CE0D-3B36-4758-A780-69B241DFF24C}">
      <dgm:prSet/>
      <dgm:spPr/>
      <dgm:t>
        <a:bodyPr/>
        <a:lstStyle/>
        <a:p>
          <a:endParaRPr lang="en-GB"/>
        </a:p>
      </dgm:t>
    </dgm:pt>
    <dgm:pt modelId="{A0D470B2-E601-4E4C-B311-0A5B9CFF1CBA}" type="sibTrans" cxnId="{2FF5CE0D-3B36-4758-A780-69B241DFF24C}">
      <dgm:prSet/>
      <dgm:spPr/>
      <dgm:t>
        <a:bodyPr/>
        <a:lstStyle/>
        <a:p>
          <a:endParaRPr lang="en-GB"/>
        </a:p>
      </dgm:t>
    </dgm:pt>
    <dgm:pt modelId="{56B42E6C-AF81-4B94-88F3-C18EE88736E6}">
      <dgm:prSet/>
      <dgm:spPr/>
      <dgm:t>
        <a:bodyPr/>
        <a:lstStyle/>
        <a:p>
          <a:pPr>
            <a:buNone/>
          </a:pPr>
          <a:endParaRPr lang="en-GB"/>
        </a:p>
      </dgm:t>
    </dgm:pt>
    <dgm:pt modelId="{79365F9C-02D5-445B-AB32-4068ED71C8E4}" type="parTrans" cxnId="{E14C0452-F5F7-4C6F-8A63-10A54D9E8C9D}">
      <dgm:prSet/>
      <dgm:spPr/>
      <dgm:t>
        <a:bodyPr/>
        <a:lstStyle/>
        <a:p>
          <a:endParaRPr lang="en-GB"/>
        </a:p>
      </dgm:t>
    </dgm:pt>
    <dgm:pt modelId="{3FDF2744-D557-4FC3-B0BE-0FF8C8752490}" type="sibTrans" cxnId="{E14C0452-F5F7-4C6F-8A63-10A54D9E8C9D}">
      <dgm:prSet/>
      <dgm:spPr/>
      <dgm:t>
        <a:bodyPr/>
        <a:lstStyle/>
        <a:p>
          <a:endParaRPr lang="en-GB"/>
        </a:p>
      </dgm:t>
    </dgm:pt>
    <dgm:pt modelId="{70F1A820-E66C-4B31-8CAC-B1FEFD5D105E}">
      <dgm:prSet/>
      <dgm:spPr/>
      <dgm:t>
        <a:bodyPr/>
        <a:lstStyle/>
        <a:p>
          <a:r>
            <a:rPr lang="en-GB"/>
            <a:t>November 2024</a:t>
          </a:r>
        </a:p>
      </dgm:t>
    </dgm:pt>
    <dgm:pt modelId="{E71FCC6D-2888-4B3D-B5E0-69B45B24A3EF}" type="parTrans" cxnId="{3F367697-02BA-4E7A-9DBA-C84868229B66}">
      <dgm:prSet/>
      <dgm:spPr/>
      <dgm:t>
        <a:bodyPr/>
        <a:lstStyle/>
        <a:p>
          <a:endParaRPr lang="en-GB"/>
        </a:p>
      </dgm:t>
    </dgm:pt>
    <dgm:pt modelId="{3437958F-B4E5-41D3-A39D-2084BEB98D64}" type="sibTrans" cxnId="{3F367697-02BA-4E7A-9DBA-C84868229B66}">
      <dgm:prSet/>
      <dgm:spPr/>
      <dgm:t>
        <a:bodyPr/>
        <a:lstStyle/>
        <a:p>
          <a:endParaRPr lang="en-GB"/>
        </a:p>
      </dgm:t>
    </dgm:pt>
    <dgm:pt modelId="{B7C07C57-DEA0-4878-A692-F62EF5C6CCD9}">
      <dgm:prSet/>
      <dgm:spPr/>
      <dgm:t>
        <a:bodyPr/>
        <a:lstStyle/>
        <a:p>
          <a:pPr>
            <a:buNone/>
          </a:pPr>
          <a:r>
            <a:rPr lang="en-GB"/>
            <a:t>SPUR celebration event</a:t>
          </a:r>
        </a:p>
      </dgm:t>
    </dgm:pt>
    <dgm:pt modelId="{D816AE0F-59F3-4182-B234-314CBFBABF71}" type="parTrans" cxnId="{A536B96B-7F91-46C5-9A76-FC956A6FEAF4}">
      <dgm:prSet/>
      <dgm:spPr/>
      <dgm:t>
        <a:bodyPr/>
        <a:lstStyle/>
        <a:p>
          <a:endParaRPr lang="en-GB"/>
        </a:p>
      </dgm:t>
    </dgm:pt>
    <dgm:pt modelId="{8C68E9FF-6DC6-4A65-A86D-873C63D2B58C}" type="sibTrans" cxnId="{A536B96B-7F91-46C5-9A76-FC956A6FEAF4}">
      <dgm:prSet/>
      <dgm:spPr/>
      <dgm:t>
        <a:bodyPr/>
        <a:lstStyle/>
        <a:p>
          <a:endParaRPr lang="en-GB"/>
        </a:p>
      </dgm:t>
    </dgm:pt>
    <dgm:pt modelId="{A9FCC944-B141-421A-8A68-DC8D083A67A5}">
      <dgm:prSet/>
      <dgm:spPr/>
      <dgm:t>
        <a:bodyPr/>
        <a:lstStyle/>
        <a:p>
          <a:r>
            <a:rPr lang="en-GB"/>
            <a:t>Jan 2024</a:t>
          </a:r>
        </a:p>
      </dgm:t>
    </dgm:pt>
    <dgm:pt modelId="{2F091AB3-3F70-442F-A64D-6D5C4407234F}" type="parTrans" cxnId="{EDDFCFB4-28AB-4D3C-991F-1F711976FE10}">
      <dgm:prSet/>
      <dgm:spPr/>
      <dgm:t>
        <a:bodyPr/>
        <a:lstStyle/>
        <a:p>
          <a:endParaRPr lang="en-GB"/>
        </a:p>
      </dgm:t>
    </dgm:pt>
    <dgm:pt modelId="{46707D03-BEC4-47B1-A85D-78E6DE679865}" type="sibTrans" cxnId="{EDDFCFB4-28AB-4D3C-991F-1F711976FE10}">
      <dgm:prSet/>
      <dgm:spPr/>
      <dgm:t>
        <a:bodyPr/>
        <a:lstStyle/>
        <a:p>
          <a:endParaRPr lang="en-GB"/>
        </a:p>
      </dgm:t>
    </dgm:pt>
    <dgm:pt modelId="{FB304658-B9A8-4063-B684-E6006C88AAD4}">
      <dgm:prSet/>
      <dgm:spPr/>
      <dgm:t>
        <a:bodyPr/>
        <a:lstStyle/>
        <a:p>
          <a:pPr>
            <a:buNone/>
          </a:pPr>
          <a:r>
            <a:rPr lang="en-GB"/>
            <a:t>Submitted SPUR form</a:t>
          </a:r>
        </a:p>
      </dgm:t>
    </dgm:pt>
    <dgm:pt modelId="{37196D11-4E45-4F31-B6DF-39257EDF506B}" type="parTrans" cxnId="{B7A0E205-9558-4F56-B85E-5D22EE681228}">
      <dgm:prSet/>
      <dgm:spPr/>
      <dgm:t>
        <a:bodyPr/>
        <a:lstStyle/>
        <a:p>
          <a:endParaRPr lang="en-GB"/>
        </a:p>
      </dgm:t>
    </dgm:pt>
    <dgm:pt modelId="{C962DAFF-B79D-4643-A0FA-1960D88A0340}" type="sibTrans" cxnId="{B7A0E205-9558-4F56-B85E-5D22EE681228}">
      <dgm:prSet/>
      <dgm:spPr/>
      <dgm:t>
        <a:bodyPr/>
        <a:lstStyle/>
        <a:p>
          <a:endParaRPr lang="en-GB"/>
        </a:p>
      </dgm:t>
    </dgm:pt>
    <dgm:pt modelId="{9BFB38AD-CADC-42CC-9465-38BE1B376045}">
      <dgm:prSet/>
      <dgm:spPr/>
      <dgm:t>
        <a:bodyPr/>
        <a:lstStyle/>
        <a:p>
          <a:pPr>
            <a:buNone/>
          </a:pPr>
          <a:r>
            <a:rPr lang="en-GB"/>
            <a:t>Applied for Ethics</a:t>
          </a:r>
        </a:p>
      </dgm:t>
    </dgm:pt>
    <dgm:pt modelId="{2E7D0A0B-4B70-406D-AE09-E0EA024E9C80}" type="parTrans" cxnId="{041AB55B-FFE4-46D5-8CF1-94C018A5EA7C}">
      <dgm:prSet/>
      <dgm:spPr/>
      <dgm:t>
        <a:bodyPr/>
        <a:lstStyle/>
        <a:p>
          <a:endParaRPr lang="en-GB"/>
        </a:p>
      </dgm:t>
    </dgm:pt>
    <dgm:pt modelId="{9B27B6AE-303D-479E-A41B-85EBA3D31E6F}" type="sibTrans" cxnId="{041AB55B-FFE4-46D5-8CF1-94C018A5EA7C}">
      <dgm:prSet/>
      <dgm:spPr/>
      <dgm:t>
        <a:bodyPr/>
        <a:lstStyle/>
        <a:p>
          <a:endParaRPr lang="en-GB"/>
        </a:p>
      </dgm:t>
    </dgm:pt>
    <dgm:pt modelId="{C84B9638-7A5E-446D-8654-D15465AB881F}">
      <dgm:prSet/>
      <dgm:spPr/>
      <dgm:t>
        <a:bodyPr/>
        <a:lstStyle/>
        <a:p>
          <a:pPr>
            <a:buNone/>
          </a:pPr>
          <a:endParaRPr lang="en-GB"/>
        </a:p>
      </dgm:t>
    </dgm:pt>
    <dgm:pt modelId="{298DB7B2-FA49-4C51-A44C-977FCF6ABAC4}" type="parTrans" cxnId="{F4D1A110-3AE1-4E03-BED4-AD7795F08B52}">
      <dgm:prSet/>
      <dgm:spPr/>
      <dgm:t>
        <a:bodyPr/>
        <a:lstStyle/>
        <a:p>
          <a:endParaRPr lang="en-GB"/>
        </a:p>
      </dgm:t>
    </dgm:pt>
    <dgm:pt modelId="{9D185DE7-0D8D-42F7-9CD8-120B40436D4B}" type="sibTrans" cxnId="{F4D1A110-3AE1-4E03-BED4-AD7795F08B52}">
      <dgm:prSet/>
      <dgm:spPr/>
      <dgm:t>
        <a:bodyPr/>
        <a:lstStyle/>
        <a:p>
          <a:endParaRPr lang="en-GB"/>
        </a:p>
      </dgm:t>
    </dgm:pt>
    <dgm:pt modelId="{B0B89E3F-C441-4317-951B-9A6C171D4044}">
      <dgm:prSet phldrT="[Text]"/>
      <dgm:spPr/>
      <dgm:t>
        <a:bodyPr/>
        <a:lstStyle/>
        <a:p>
          <a:pPr>
            <a:buNone/>
          </a:pPr>
          <a:r>
            <a:rPr lang="en-GB"/>
            <a:t>SPAB workshop</a:t>
          </a:r>
        </a:p>
      </dgm:t>
    </dgm:pt>
    <dgm:pt modelId="{36C388F5-1032-4D83-A7EF-35B691CA851D}" type="parTrans" cxnId="{CF1DFCA2-A10E-4708-8A2D-C282EE7B9552}">
      <dgm:prSet/>
      <dgm:spPr/>
      <dgm:t>
        <a:bodyPr/>
        <a:lstStyle/>
        <a:p>
          <a:endParaRPr lang="en-GB"/>
        </a:p>
      </dgm:t>
    </dgm:pt>
    <dgm:pt modelId="{412443FD-80CA-4952-A03A-8B2F761749DE}" type="sibTrans" cxnId="{CF1DFCA2-A10E-4708-8A2D-C282EE7B9552}">
      <dgm:prSet/>
      <dgm:spPr/>
      <dgm:t>
        <a:bodyPr/>
        <a:lstStyle/>
        <a:p>
          <a:endParaRPr lang="en-GB"/>
        </a:p>
      </dgm:t>
    </dgm:pt>
    <dgm:pt modelId="{C4536867-847D-4102-A3C8-768B1887C0F3}">
      <dgm:prSet phldrT="[Text]"/>
      <dgm:spPr/>
      <dgm:t>
        <a:bodyPr/>
        <a:lstStyle/>
        <a:p>
          <a:pPr>
            <a:buNone/>
          </a:pPr>
          <a:endParaRPr lang="en-GB"/>
        </a:p>
      </dgm:t>
    </dgm:pt>
    <dgm:pt modelId="{496370F2-CC78-4B2E-8B31-037993EF2765}" type="parTrans" cxnId="{167C4B0D-D48D-4ACE-B6EA-5D972021C0D1}">
      <dgm:prSet/>
      <dgm:spPr/>
      <dgm:t>
        <a:bodyPr/>
        <a:lstStyle/>
        <a:p>
          <a:endParaRPr lang="en-GB"/>
        </a:p>
      </dgm:t>
    </dgm:pt>
    <dgm:pt modelId="{DA08DB1B-9F0E-4644-9BE1-C55A9F9E2A63}" type="sibTrans" cxnId="{167C4B0D-D48D-4ACE-B6EA-5D972021C0D1}">
      <dgm:prSet/>
      <dgm:spPr/>
      <dgm:t>
        <a:bodyPr/>
        <a:lstStyle/>
        <a:p>
          <a:endParaRPr lang="en-GB"/>
        </a:p>
      </dgm:t>
    </dgm:pt>
    <dgm:pt modelId="{10058BE6-2035-4CC3-A461-EEC951F426B1}">
      <dgm:prSet/>
      <dgm:spPr/>
      <dgm:t>
        <a:bodyPr/>
        <a:lstStyle/>
        <a:p>
          <a:pPr>
            <a:buNone/>
          </a:pPr>
          <a:r>
            <a:rPr lang="en-GB" i="0"/>
            <a:t>Finalised report, tool kit and website.</a:t>
          </a:r>
        </a:p>
      </dgm:t>
    </dgm:pt>
    <dgm:pt modelId="{E1212E60-4A1B-4B78-A873-B3EC91D131B4}" type="parTrans" cxnId="{02D7373B-2DAA-4375-9361-53BF24937368}">
      <dgm:prSet/>
      <dgm:spPr/>
      <dgm:t>
        <a:bodyPr/>
        <a:lstStyle/>
        <a:p>
          <a:endParaRPr lang="en-GB"/>
        </a:p>
      </dgm:t>
    </dgm:pt>
    <dgm:pt modelId="{3E8050B7-CED7-4EDD-88D2-C1533E109334}" type="sibTrans" cxnId="{02D7373B-2DAA-4375-9361-53BF24937368}">
      <dgm:prSet/>
      <dgm:spPr/>
      <dgm:t>
        <a:bodyPr/>
        <a:lstStyle/>
        <a:p>
          <a:endParaRPr lang="en-GB"/>
        </a:p>
      </dgm:t>
    </dgm:pt>
    <dgm:pt modelId="{760F1CBB-F2F3-4E0B-8251-947364AAED9A}">
      <dgm:prSet/>
      <dgm:spPr/>
      <dgm:t>
        <a:bodyPr/>
        <a:lstStyle/>
        <a:p>
          <a:pPr>
            <a:buNone/>
          </a:pPr>
          <a:endParaRPr lang="en-GB" i="0"/>
        </a:p>
      </dgm:t>
    </dgm:pt>
    <dgm:pt modelId="{EA537004-3603-4FD5-BDF3-D7707C6FA4E7}" type="parTrans" cxnId="{612D87D2-4B98-451E-8C1F-51546D7C5CAA}">
      <dgm:prSet/>
      <dgm:spPr/>
      <dgm:t>
        <a:bodyPr/>
        <a:lstStyle/>
        <a:p>
          <a:endParaRPr lang="en-GB"/>
        </a:p>
      </dgm:t>
    </dgm:pt>
    <dgm:pt modelId="{FCD0C728-D74F-4919-B182-302B86B2BAC5}" type="sibTrans" cxnId="{612D87D2-4B98-451E-8C1F-51546D7C5CAA}">
      <dgm:prSet/>
      <dgm:spPr/>
      <dgm:t>
        <a:bodyPr/>
        <a:lstStyle/>
        <a:p>
          <a:endParaRPr lang="en-GB"/>
        </a:p>
      </dgm:t>
    </dgm:pt>
    <dgm:pt modelId="{EA5697ED-5E68-4D50-AFCE-EEEA0EDEDF49}">
      <dgm:prSet phldrT="[Text]"/>
      <dgm:spPr/>
      <dgm:t>
        <a:bodyPr/>
        <a:lstStyle/>
        <a:p>
          <a:pPr>
            <a:buNone/>
          </a:pPr>
          <a:r>
            <a:rPr lang="en-GB"/>
            <a:t>SPUR students drafted report, tool kit and created website.</a:t>
          </a:r>
        </a:p>
      </dgm:t>
    </dgm:pt>
    <dgm:pt modelId="{92A466E5-750A-4DDD-BE3A-66DF4D494289}" type="parTrans" cxnId="{21F8C35C-6E60-438E-AA9B-1D7886730069}">
      <dgm:prSet/>
      <dgm:spPr/>
      <dgm:t>
        <a:bodyPr/>
        <a:lstStyle/>
        <a:p>
          <a:endParaRPr lang="en-GB"/>
        </a:p>
      </dgm:t>
    </dgm:pt>
    <dgm:pt modelId="{B7F2E679-329A-41C2-AF57-6D36EE83A8B9}" type="sibTrans" cxnId="{21F8C35C-6E60-438E-AA9B-1D7886730069}">
      <dgm:prSet/>
      <dgm:spPr/>
      <dgm:t>
        <a:bodyPr/>
        <a:lstStyle/>
        <a:p>
          <a:endParaRPr lang="en-GB"/>
        </a:p>
      </dgm:t>
    </dgm:pt>
    <dgm:pt modelId="{E9DFEFCD-8919-421A-ABD5-2BCAE130E601}">
      <dgm:prSet phldrT="[Text]"/>
      <dgm:spPr/>
      <dgm:t>
        <a:bodyPr/>
        <a:lstStyle/>
        <a:p>
          <a:pPr>
            <a:buNone/>
          </a:pPr>
          <a:endParaRPr lang="en-GB"/>
        </a:p>
      </dgm:t>
    </dgm:pt>
    <dgm:pt modelId="{6594781A-7DA3-4AFC-8323-5D8B1E5D1B2B}" type="parTrans" cxnId="{DB9E0B59-56BC-4DD2-AF08-DB8DDA66D00A}">
      <dgm:prSet/>
      <dgm:spPr/>
      <dgm:t>
        <a:bodyPr/>
        <a:lstStyle/>
        <a:p>
          <a:endParaRPr lang="en-GB"/>
        </a:p>
      </dgm:t>
    </dgm:pt>
    <dgm:pt modelId="{D7314E4D-9E12-4DA5-8802-4BEC43569E94}" type="sibTrans" cxnId="{DB9E0B59-56BC-4DD2-AF08-DB8DDA66D00A}">
      <dgm:prSet/>
      <dgm:spPr/>
      <dgm:t>
        <a:bodyPr/>
        <a:lstStyle/>
        <a:p>
          <a:endParaRPr lang="en-GB"/>
        </a:p>
      </dgm:t>
    </dgm:pt>
    <dgm:pt modelId="{C8B37BEF-4328-48A8-8ABF-54B0A316D3A7}">
      <dgm:prSet phldrT="[Text]"/>
      <dgm:spPr/>
      <dgm:t>
        <a:bodyPr/>
        <a:lstStyle/>
        <a:p>
          <a:pPr>
            <a:buNone/>
          </a:pPr>
          <a:r>
            <a:rPr lang="en-GB"/>
            <a:t>Submitted expression of interest to AAE Charette </a:t>
          </a:r>
        </a:p>
      </dgm:t>
    </dgm:pt>
    <dgm:pt modelId="{E3499839-D13B-45EB-BE38-BB5D748A29D1}" type="parTrans" cxnId="{42C5A211-D669-41FF-9101-34FC38F406CE}">
      <dgm:prSet/>
      <dgm:spPr/>
      <dgm:t>
        <a:bodyPr/>
        <a:lstStyle/>
        <a:p>
          <a:endParaRPr lang="en-GB"/>
        </a:p>
      </dgm:t>
    </dgm:pt>
    <dgm:pt modelId="{BD3A180F-9467-4E58-831C-64CBCFFD9633}" type="sibTrans" cxnId="{42C5A211-D669-41FF-9101-34FC38F406CE}">
      <dgm:prSet/>
      <dgm:spPr/>
      <dgm:t>
        <a:bodyPr/>
        <a:lstStyle/>
        <a:p>
          <a:endParaRPr lang="en-GB"/>
        </a:p>
      </dgm:t>
    </dgm:pt>
    <dgm:pt modelId="{BBACA42F-8A97-4DDB-B90A-3EFAF358413C}">
      <dgm:prSet phldrT="[Text]"/>
      <dgm:spPr/>
      <dgm:t>
        <a:bodyPr/>
        <a:lstStyle/>
        <a:p>
          <a:pPr>
            <a:buNone/>
          </a:pPr>
          <a:endParaRPr lang="en-GB"/>
        </a:p>
      </dgm:t>
    </dgm:pt>
    <dgm:pt modelId="{D84BBD9B-F517-44F3-BEBC-3E7F5C4FF154}" type="parTrans" cxnId="{49944EB4-72CB-4B19-A1C1-DE38EB581F84}">
      <dgm:prSet/>
      <dgm:spPr/>
      <dgm:t>
        <a:bodyPr/>
        <a:lstStyle/>
        <a:p>
          <a:endParaRPr lang="en-GB"/>
        </a:p>
      </dgm:t>
    </dgm:pt>
    <dgm:pt modelId="{C3914A01-D7D5-4E2E-975D-EBE72A5C0E76}" type="sibTrans" cxnId="{49944EB4-72CB-4B19-A1C1-DE38EB581F84}">
      <dgm:prSet/>
      <dgm:spPr/>
      <dgm:t>
        <a:bodyPr/>
        <a:lstStyle/>
        <a:p>
          <a:endParaRPr lang="en-GB"/>
        </a:p>
      </dgm:t>
    </dgm:pt>
    <dgm:pt modelId="{0D166403-6F23-420F-AE0D-5411295825BA}" type="pres">
      <dgm:prSet presAssocID="{F12C9E90-177F-44B9-96E1-F82BE5E671BF}" presName="linearFlow" presStyleCnt="0">
        <dgm:presLayoutVars>
          <dgm:dir/>
          <dgm:animLvl val="lvl"/>
          <dgm:resizeHandles val="exact"/>
        </dgm:presLayoutVars>
      </dgm:prSet>
      <dgm:spPr/>
    </dgm:pt>
    <dgm:pt modelId="{720FE662-2A2C-4904-9B6C-27902DAD99A2}" type="pres">
      <dgm:prSet presAssocID="{A9FCC944-B141-421A-8A68-DC8D083A67A5}" presName="composite" presStyleCnt="0"/>
      <dgm:spPr/>
    </dgm:pt>
    <dgm:pt modelId="{61CE73A3-2FBA-45D5-AACE-24E52D5CED23}" type="pres">
      <dgm:prSet presAssocID="{A9FCC944-B141-421A-8A68-DC8D083A67A5}" presName="parTx" presStyleLbl="node1" presStyleIdx="0" presStyleCnt="7">
        <dgm:presLayoutVars>
          <dgm:chMax val="0"/>
          <dgm:chPref val="0"/>
          <dgm:bulletEnabled val="1"/>
        </dgm:presLayoutVars>
      </dgm:prSet>
      <dgm:spPr/>
    </dgm:pt>
    <dgm:pt modelId="{743FB167-3096-48EF-8DB1-F4C8044E85A6}" type="pres">
      <dgm:prSet presAssocID="{A9FCC944-B141-421A-8A68-DC8D083A67A5}" presName="parSh" presStyleLbl="node1" presStyleIdx="0" presStyleCnt="7"/>
      <dgm:spPr/>
    </dgm:pt>
    <dgm:pt modelId="{7424A0C4-3D3B-4119-B0B4-0857CD369DC8}" type="pres">
      <dgm:prSet presAssocID="{A9FCC944-B141-421A-8A68-DC8D083A67A5}" presName="desTx" presStyleLbl="fgAcc1" presStyleIdx="0" presStyleCnt="7">
        <dgm:presLayoutVars>
          <dgm:bulletEnabled val="1"/>
        </dgm:presLayoutVars>
      </dgm:prSet>
      <dgm:spPr/>
    </dgm:pt>
    <dgm:pt modelId="{BFE8F88D-41CA-41A0-8580-AE25BFE98EE4}" type="pres">
      <dgm:prSet presAssocID="{46707D03-BEC4-47B1-A85D-78E6DE679865}" presName="sibTrans" presStyleLbl="sibTrans2D1" presStyleIdx="0" presStyleCnt="6"/>
      <dgm:spPr/>
    </dgm:pt>
    <dgm:pt modelId="{396F9166-43F5-48DA-8AB7-3D231D581683}" type="pres">
      <dgm:prSet presAssocID="{46707D03-BEC4-47B1-A85D-78E6DE679865}" presName="connTx" presStyleLbl="sibTrans2D1" presStyleIdx="0" presStyleCnt="6"/>
      <dgm:spPr/>
    </dgm:pt>
    <dgm:pt modelId="{27CB174D-6EF6-406C-BBEA-3424653A1386}" type="pres">
      <dgm:prSet presAssocID="{11D09454-B6E0-4ECF-8BA2-4ABC5A2C2883}" presName="composite" presStyleCnt="0"/>
      <dgm:spPr/>
    </dgm:pt>
    <dgm:pt modelId="{892669AF-0042-4BAE-B071-3061B7FBE789}" type="pres">
      <dgm:prSet presAssocID="{11D09454-B6E0-4ECF-8BA2-4ABC5A2C2883}" presName="parTx" presStyleLbl="node1" presStyleIdx="0" presStyleCnt="7">
        <dgm:presLayoutVars>
          <dgm:chMax val="0"/>
          <dgm:chPref val="0"/>
          <dgm:bulletEnabled val="1"/>
        </dgm:presLayoutVars>
      </dgm:prSet>
      <dgm:spPr/>
    </dgm:pt>
    <dgm:pt modelId="{077ED17D-0EE7-45C4-9CD1-993F79CB9FF7}" type="pres">
      <dgm:prSet presAssocID="{11D09454-B6E0-4ECF-8BA2-4ABC5A2C2883}" presName="parSh" presStyleLbl="node1" presStyleIdx="1" presStyleCnt="7"/>
      <dgm:spPr/>
    </dgm:pt>
    <dgm:pt modelId="{44E9228E-228C-46D2-81CB-9C3FE64485A2}" type="pres">
      <dgm:prSet presAssocID="{11D09454-B6E0-4ECF-8BA2-4ABC5A2C2883}" presName="desTx" presStyleLbl="fgAcc1" presStyleIdx="1" presStyleCnt="7">
        <dgm:presLayoutVars>
          <dgm:bulletEnabled val="1"/>
        </dgm:presLayoutVars>
      </dgm:prSet>
      <dgm:spPr/>
    </dgm:pt>
    <dgm:pt modelId="{2D4CDEFB-040F-4858-A9EE-A3DF75D77BA7}" type="pres">
      <dgm:prSet presAssocID="{70990F2C-78A2-4ECC-9066-5D50CA6A44CA}" presName="sibTrans" presStyleLbl="sibTrans2D1" presStyleIdx="1" presStyleCnt="6"/>
      <dgm:spPr/>
    </dgm:pt>
    <dgm:pt modelId="{4A799D26-8F90-45EA-A9CC-2A328D51C6A1}" type="pres">
      <dgm:prSet presAssocID="{70990F2C-78A2-4ECC-9066-5D50CA6A44CA}" presName="connTx" presStyleLbl="sibTrans2D1" presStyleIdx="1" presStyleCnt="6"/>
      <dgm:spPr/>
    </dgm:pt>
    <dgm:pt modelId="{949BFCD4-57D1-4812-B9A1-EFE55AFDCF32}" type="pres">
      <dgm:prSet presAssocID="{D177E150-D020-4D71-BF9B-10425C25452D}" presName="composite" presStyleCnt="0"/>
      <dgm:spPr/>
    </dgm:pt>
    <dgm:pt modelId="{FE325BF9-47D0-4914-866E-1788A6919802}" type="pres">
      <dgm:prSet presAssocID="{D177E150-D020-4D71-BF9B-10425C25452D}" presName="parTx" presStyleLbl="node1" presStyleIdx="1" presStyleCnt="7">
        <dgm:presLayoutVars>
          <dgm:chMax val="0"/>
          <dgm:chPref val="0"/>
          <dgm:bulletEnabled val="1"/>
        </dgm:presLayoutVars>
      </dgm:prSet>
      <dgm:spPr/>
    </dgm:pt>
    <dgm:pt modelId="{D09FE3FF-34D2-44E4-8C2D-6DEEF7F4194B}" type="pres">
      <dgm:prSet presAssocID="{D177E150-D020-4D71-BF9B-10425C25452D}" presName="parSh" presStyleLbl="node1" presStyleIdx="2" presStyleCnt="7"/>
      <dgm:spPr/>
    </dgm:pt>
    <dgm:pt modelId="{A5C6B6DF-3B90-4D56-949C-18125AAA953F}" type="pres">
      <dgm:prSet presAssocID="{D177E150-D020-4D71-BF9B-10425C25452D}" presName="desTx" presStyleLbl="fgAcc1" presStyleIdx="2" presStyleCnt="7">
        <dgm:presLayoutVars>
          <dgm:bulletEnabled val="1"/>
        </dgm:presLayoutVars>
      </dgm:prSet>
      <dgm:spPr/>
    </dgm:pt>
    <dgm:pt modelId="{7D3149CB-8169-476B-A071-6D5531CE014F}" type="pres">
      <dgm:prSet presAssocID="{36E068BE-4060-47AF-BD2D-D303C87A5332}" presName="sibTrans" presStyleLbl="sibTrans2D1" presStyleIdx="2" presStyleCnt="6"/>
      <dgm:spPr/>
    </dgm:pt>
    <dgm:pt modelId="{77E14F19-CF4C-44CD-BFA1-C43C58A74B09}" type="pres">
      <dgm:prSet presAssocID="{36E068BE-4060-47AF-BD2D-D303C87A5332}" presName="connTx" presStyleLbl="sibTrans2D1" presStyleIdx="2" presStyleCnt="6"/>
      <dgm:spPr/>
    </dgm:pt>
    <dgm:pt modelId="{E246FC45-41EB-4E6E-AEC0-E71880F4B18F}" type="pres">
      <dgm:prSet presAssocID="{A3F42A6F-313E-49B4-9DE3-E673FBE534C9}" presName="composite" presStyleCnt="0"/>
      <dgm:spPr/>
    </dgm:pt>
    <dgm:pt modelId="{B100FFCD-C305-4A7B-B6D5-950DD907B813}" type="pres">
      <dgm:prSet presAssocID="{A3F42A6F-313E-49B4-9DE3-E673FBE534C9}" presName="parTx" presStyleLbl="node1" presStyleIdx="2" presStyleCnt="7">
        <dgm:presLayoutVars>
          <dgm:chMax val="0"/>
          <dgm:chPref val="0"/>
          <dgm:bulletEnabled val="1"/>
        </dgm:presLayoutVars>
      </dgm:prSet>
      <dgm:spPr/>
    </dgm:pt>
    <dgm:pt modelId="{7F933878-F892-4A18-BE96-6574626322D8}" type="pres">
      <dgm:prSet presAssocID="{A3F42A6F-313E-49B4-9DE3-E673FBE534C9}" presName="parSh" presStyleLbl="node1" presStyleIdx="3" presStyleCnt="7"/>
      <dgm:spPr/>
    </dgm:pt>
    <dgm:pt modelId="{A495953A-761E-4162-B5DC-B5DF20EFE04A}" type="pres">
      <dgm:prSet presAssocID="{A3F42A6F-313E-49B4-9DE3-E673FBE534C9}" presName="desTx" presStyleLbl="fgAcc1" presStyleIdx="3" presStyleCnt="7">
        <dgm:presLayoutVars>
          <dgm:bulletEnabled val="1"/>
        </dgm:presLayoutVars>
      </dgm:prSet>
      <dgm:spPr/>
    </dgm:pt>
    <dgm:pt modelId="{DC1C6EDC-C5A0-4FDC-9E6C-5DCF5F1711D7}" type="pres">
      <dgm:prSet presAssocID="{05874706-CC3F-40C9-9AD8-CDD54EADF75D}" presName="sibTrans" presStyleLbl="sibTrans2D1" presStyleIdx="3" presStyleCnt="6"/>
      <dgm:spPr/>
    </dgm:pt>
    <dgm:pt modelId="{03692172-F9FC-49D2-8AD0-19C266E6D322}" type="pres">
      <dgm:prSet presAssocID="{05874706-CC3F-40C9-9AD8-CDD54EADF75D}" presName="connTx" presStyleLbl="sibTrans2D1" presStyleIdx="3" presStyleCnt="6"/>
      <dgm:spPr/>
    </dgm:pt>
    <dgm:pt modelId="{534E7308-7C0E-40BB-86EB-2D18C3BFB468}" type="pres">
      <dgm:prSet presAssocID="{262901F8-ED7F-40DE-8CC7-C3ED9B3D051A}" presName="composite" presStyleCnt="0"/>
      <dgm:spPr/>
    </dgm:pt>
    <dgm:pt modelId="{BC9993DE-3AAC-41FE-8D76-7D3A90B5C472}" type="pres">
      <dgm:prSet presAssocID="{262901F8-ED7F-40DE-8CC7-C3ED9B3D051A}" presName="parTx" presStyleLbl="node1" presStyleIdx="3" presStyleCnt="7">
        <dgm:presLayoutVars>
          <dgm:chMax val="0"/>
          <dgm:chPref val="0"/>
          <dgm:bulletEnabled val="1"/>
        </dgm:presLayoutVars>
      </dgm:prSet>
      <dgm:spPr/>
    </dgm:pt>
    <dgm:pt modelId="{C0F4B190-5CCC-4C88-8BB4-78F29D7E2907}" type="pres">
      <dgm:prSet presAssocID="{262901F8-ED7F-40DE-8CC7-C3ED9B3D051A}" presName="parSh" presStyleLbl="node1" presStyleIdx="4" presStyleCnt="7"/>
      <dgm:spPr/>
    </dgm:pt>
    <dgm:pt modelId="{96D55FCF-D077-4D5D-BEC5-8DEC028613F2}" type="pres">
      <dgm:prSet presAssocID="{262901F8-ED7F-40DE-8CC7-C3ED9B3D051A}" presName="desTx" presStyleLbl="fgAcc1" presStyleIdx="4" presStyleCnt="7" custScaleX="101321">
        <dgm:presLayoutVars>
          <dgm:bulletEnabled val="1"/>
        </dgm:presLayoutVars>
      </dgm:prSet>
      <dgm:spPr/>
    </dgm:pt>
    <dgm:pt modelId="{E63E8873-0CB2-4653-B02C-FCBE479EDF05}" type="pres">
      <dgm:prSet presAssocID="{655CA739-24C6-449F-99F8-5BE0AF0B2953}" presName="sibTrans" presStyleLbl="sibTrans2D1" presStyleIdx="4" presStyleCnt="6"/>
      <dgm:spPr/>
    </dgm:pt>
    <dgm:pt modelId="{B3797034-70D4-4AA3-9881-112493F5AD72}" type="pres">
      <dgm:prSet presAssocID="{655CA739-24C6-449F-99F8-5BE0AF0B2953}" presName="connTx" presStyleLbl="sibTrans2D1" presStyleIdx="4" presStyleCnt="6"/>
      <dgm:spPr/>
    </dgm:pt>
    <dgm:pt modelId="{7E06ED4C-3EDB-461A-AF46-4133E63B2D5E}" type="pres">
      <dgm:prSet presAssocID="{7C393AAA-3384-4739-849A-278EB725A8C7}" presName="composite" presStyleCnt="0"/>
      <dgm:spPr/>
    </dgm:pt>
    <dgm:pt modelId="{05A11D7A-9D97-42B9-83A9-F365F6BBACDC}" type="pres">
      <dgm:prSet presAssocID="{7C393AAA-3384-4739-849A-278EB725A8C7}" presName="parTx" presStyleLbl="node1" presStyleIdx="4" presStyleCnt="7">
        <dgm:presLayoutVars>
          <dgm:chMax val="0"/>
          <dgm:chPref val="0"/>
          <dgm:bulletEnabled val="1"/>
        </dgm:presLayoutVars>
      </dgm:prSet>
      <dgm:spPr/>
    </dgm:pt>
    <dgm:pt modelId="{ABB1AC0A-CC8C-4858-84B2-46B6AA8C521E}" type="pres">
      <dgm:prSet presAssocID="{7C393AAA-3384-4739-849A-278EB725A8C7}" presName="parSh" presStyleLbl="node1" presStyleIdx="5" presStyleCnt="7"/>
      <dgm:spPr/>
    </dgm:pt>
    <dgm:pt modelId="{5BE9D393-C1A4-40DA-8DDD-D1FDE6718C36}" type="pres">
      <dgm:prSet presAssocID="{7C393AAA-3384-4739-849A-278EB725A8C7}" presName="desTx" presStyleLbl="fgAcc1" presStyleIdx="5" presStyleCnt="7">
        <dgm:presLayoutVars>
          <dgm:bulletEnabled val="1"/>
        </dgm:presLayoutVars>
      </dgm:prSet>
      <dgm:spPr/>
    </dgm:pt>
    <dgm:pt modelId="{16571E39-6286-4967-83E5-45D85CAFFAC4}" type="pres">
      <dgm:prSet presAssocID="{DDC66E07-F9FC-4492-923F-166983C922B5}" presName="sibTrans" presStyleLbl="sibTrans2D1" presStyleIdx="5" presStyleCnt="6"/>
      <dgm:spPr/>
    </dgm:pt>
    <dgm:pt modelId="{2E7BC332-F801-4DC3-A640-2049BC0620CA}" type="pres">
      <dgm:prSet presAssocID="{DDC66E07-F9FC-4492-923F-166983C922B5}" presName="connTx" presStyleLbl="sibTrans2D1" presStyleIdx="5" presStyleCnt="6"/>
      <dgm:spPr/>
    </dgm:pt>
    <dgm:pt modelId="{BD46B9A7-1524-4466-95B3-AFC92172A507}" type="pres">
      <dgm:prSet presAssocID="{70F1A820-E66C-4B31-8CAC-B1FEFD5D105E}" presName="composite" presStyleCnt="0"/>
      <dgm:spPr/>
    </dgm:pt>
    <dgm:pt modelId="{2E3D03DC-F05B-4F43-86DE-D832951F2A12}" type="pres">
      <dgm:prSet presAssocID="{70F1A820-E66C-4B31-8CAC-B1FEFD5D105E}" presName="parTx" presStyleLbl="node1" presStyleIdx="5" presStyleCnt="7">
        <dgm:presLayoutVars>
          <dgm:chMax val="0"/>
          <dgm:chPref val="0"/>
          <dgm:bulletEnabled val="1"/>
        </dgm:presLayoutVars>
      </dgm:prSet>
      <dgm:spPr/>
    </dgm:pt>
    <dgm:pt modelId="{2DFA9C3B-6C80-46D3-9487-4BE8B61FA811}" type="pres">
      <dgm:prSet presAssocID="{70F1A820-E66C-4B31-8CAC-B1FEFD5D105E}" presName="parSh" presStyleLbl="node1" presStyleIdx="6" presStyleCnt="7"/>
      <dgm:spPr/>
    </dgm:pt>
    <dgm:pt modelId="{9CF35102-C6C8-43C0-9A73-5300048DCFD8}" type="pres">
      <dgm:prSet presAssocID="{70F1A820-E66C-4B31-8CAC-B1FEFD5D105E}" presName="desTx" presStyleLbl="fgAcc1" presStyleIdx="6" presStyleCnt="7">
        <dgm:presLayoutVars>
          <dgm:bulletEnabled val="1"/>
        </dgm:presLayoutVars>
      </dgm:prSet>
      <dgm:spPr/>
    </dgm:pt>
  </dgm:ptLst>
  <dgm:cxnLst>
    <dgm:cxn modelId="{2D22F400-6DA0-44F8-B004-9A6CED0A6E22}" type="presOf" srcId="{75F1A586-2EC5-4A99-B848-A3690FB66DBE}" destId="{A495953A-761E-4162-B5DC-B5DF20EFE04A}" srcOrd="0" destOrd="0" presId="urn:microsoft.com/office/officeart/2005/8/layout/process3"/>
    <dgm:cxn modelId="{B7A0E205-9558-4F56-B85E-5D22EE681228}" srcId="{A9FCC944-B141-421A-8A68-DC8D083A67A5}" destId="{FB304658-B9A8-4063-B684-E6006C88AAD4}" srcOrd="0" destOrd="0" parTransId="{37196D11-4E45-4F31-B6DF-39257EDF506B}" sibTransId="{C962DAFF-B79D-4643-A0FA-1960D88A0340}"/>
    <dgm:cxn modelId="{167C4B0D-D48D-4ACE-B6EA-5D972021C0D1}" srcId="{D177E150-D020-4D71-BF9B-10425C25452D}" destId="{C4536867-847D-4102-A3C8-768B1887C0F3}" srcOrd="1" destOrd="0" parTransId="{496370F2-CC78-4B2E-8B31-037993EF2765}" sibTransId="{DA08DB1B-9F0E-4644-9BE1-C55A9F9E2A63}"/>
    <dgm:cxn modelId="{2FF5CE0D-3B36-4758-A780-69B241DFF24C}" srcId="{D177E150-D020-4D71-BF9B-10425C25452D}" destId="{D87E9DF8-1536-4911-A9CB-C1FE63A3DF76}" srcOrd="3" destOrd="0" parTransId="{641DA07E-B6FA-4D03-8465-49D63608F5D5}" sibTransId="{A0D470B2-E601-4E4C-B311-0A5B9CFF1CBA}"/>
    <dgm:cxn modelId="{E037060F-37BE-4A30-8BA2-339513FFD7A9}" srcId="{7C393AAA-3384-4739-849A-278EB725A8C7}" destId="{1101F7C3-121A-4E90-9EBC-75B8B358E020}" srcOrd="0" destOrd="0" parTransId="{6864AE83-42CC-4CD1-A14B-219BC1266433}" sibTransId="{04410F3D-8176-4639-BE6E-05AD3FACFB76}"/>
    <dgm:cxn modelId="{F4D1A110-3AE1-4E03-BED4-AD7795F08B52}" srcId="{A9FCC944-B141-421A-8A68-DC8D083A67A5}" destId="{C84B9638-7A5E-446D-8654-D15465AB881F}" srcOrd="1" destOrd="0" parTransId="{298DB7B2-FA49-4C51-A44C-977FCF6ABAC4}" sibTransId="{9D185DE7-0D8D-42F7-9CD8-120B40436D4B}"/>
    <dgm:cxn modelId="{42C5A211-D669-41FF-9101-34FC38F406CE}" srcId="{11D09454-B6E0-4ECF-8BA2-4ABC5A2C2883}" destId="{C8B37BEF-4328-48A8-8ABF-54B0A316D3A7}" srcOrd="2" destOrd="0" parTransId="{E3499839-D13B-45EB-BE38-BB5D748A29D1}" sibTransId="{BD3A180F-9467-4E58-831C-64CBCFFD9633}"/>
    <dgm:cxn modelId="{18852714-6E34-4495-91D5-DC0E84F9DD0F}" type="presOf" srcId="{BBACA42F-8A97-4DDB-B90A-3EFAF358413C}" destId="{44E9228E-228C-46D2-81CB-9C3FE64485A2}" srcOrd="0" destOrd="1" presId="urn:microsoft.com/office/officeart/2005/8/layout/process3"/>
    <dgm:cxn modelId="{69392816-6D3C-43CC-8831-6BD78171A388}" type="presOf" srcId="{EA5697ED-5E68-4D50-AFCE-EEEA0EDEDF49}" destId="{A495953A-761E-4162-B5DC-B5DF20EFE04A}" srcOrd="0" destOrd="2" presId="urn:microsoft.com/office/officeart/2005/8/layout/process3"/>
    <dgm:cxn modelId="{192D2319-1F7F-41E7-AC2A-DA5978C9529E}" type="presOf" srcId="{11D09454-B6E0-4ECF-8BA2-4ABC5A2C2883}" destId="{077ED17D-0EE7-45C4-9CD1-993F79CB9FF7}" srcOrd="1" destOrd="0" presId="urn:microsoft.com/office/officeart/2005/8/layout/process3"/>
    <dgm:cxn modelId="{DD37B920-43A4-4DE4-96E4-B692C7072C33}" type="presOf" srcId="{11D09454-B6E0-4ECF-8BA2-4ABC5A2C2883}" destId="{892669AF-0042-4BAE-B071-3061B7FBE789}" srcOrd="0" destOrd="0" presId="urn:microsoft.com/office/officeart/2005/8/layout/process3"/>
    <dgm:cxn modelId="{B6C63A24-2F7C-49E7-8603-31657D36DD9C}" type="presOf" srcId="{36E068BE-4060-47AF-BD2D-D303C87A5332}" destId="{7D3149CB-8169-476B-A071-6D5531CE014F}" srcOrd="0" destOrd="0" presId="urn:microsoft.com/office/officeart/2005/8/layout/process3"/>
    <dgm:cxn modelId="{6F542926-5B7F-4187-A82B-4CBA2FCEF3BB}" type="presOf" srcId="{DDC66E07-F9FC-4492-923F-166983C922B5}" destId="{16571E39-6286-4967-83E5-45D85CAFFAC4}" srcOrd="0" destOrd="0" presId="urn:microsoft.com/office/officeart/2005/8/layout/process3"/>
    <dgm:cxn modelId="{3CF35129-DCD4-487B-9BBD-931F0F225584}" type="presOf" srcId="{1101F7C3-121A-4E90-9EBC-75B8B358E020}" destId="{5BE9D393-C1A4-40DA-8DDD-D1FDE6718C36}" srcOrd="0" destOrd="0" presId="urn:microsoft.com/office/officeart/2005/8/layout/process3"/>
    <dgm:cxn modelId="{4C331630-EF78-4A4F-A807-4E34F67C9F24}" type="presOf" srcId="{262901F8-ED7F-40DE-8CC7-C3ED9B3D051A}" destId="{BC9993DE-3AAC-41FE-8D76-7D3A90B5C472}" srcOrd="0" destOrd="0" presId="urn:microsoft.com/office/officeart/2005/8/layout/process3"/>
    <dgm:cxn modelId="{8027B331-6DE0-4749-B933-12E755714D0F}" type="presOf" srcId="{760F1CBB-F2F3-4E0B-8251-947364AAED9A}" destId="{96D55FCF-D077-4D5D-BEC5-8DEC028613F2}" srcOrd="0" destOrd="1" presId="urn:microsoft.com/office/officeart/2005/8/layout/process3"/>
    <dgm:cxn modelId="{FE3DD033-61C0-412E-AFD6-84CCEFE2215F}" type="presOf" srcId="{262901F8-ED7F-40DE-8CC7-C3ED9B3D051A}" destId="{C0F4B190-5CCC-4C88-8BB4-78F29D7E2907}" srcOrd="1" destOrd="0" presId="urn:microsoft.com/office/officeart/2005/8/layout/process3"/>
    <dgm:cxn modelId="{BA02EC33-E256-476A-B4D3-02571F9368A0}" type="presOf" srcId="{F12C9E90-177F-44B9-96E1-F82BE5E671BF}" destId="{0D166403-6F23-420F-AE0D-5411295825BA}" srcOrd="0" destOrd="0" presId="urn:microsoft.com/office/officeart/2005/8/layout/process3"/>
    <dgm:cxn modelId="{85787C39-8778-47F5-80C5-144A65AA7299}" type="presOf" srcId="{56B42E6C-AF81-4B94-88F3-C18EE88736E6}" destId="{5BE9D393-C1A4-40DA-8DDD-D1FDE6718C36}" srcOrd="0" destOrd="1" presId="urn:microsoft.com/office/officeart/2005/8/layout/process3"/>
    <dgm:cxn modelId="{A522EB39-4E08-4897-B4F4-5A1B8B3A8C64}" srcId="{F12C9E90-177F-44B9-96E1-F82BE5E671BF}" destId="{7C393AAA-3384-4739-849A-278EB725A8C7}" srcOrd="5" destOrd="0" parTransId="{837F96F3-A46A-4EA3-B7E0-871C2DD4E51A}" sibTransId="{DDC66E07-F9FC-4492-923F-166983C922B5}"/>
    <dgm:cxn modelId="{EA762C3B-F09F-4E61-8FB1-A02A9C14E369}" type="presOf" srcId="{46707D03-BEC4-47B1-A85D-78E6DE679865}" destId="{396F9166-43F5-48DA-8AB7-3D231D581683}" srcOrd="1" destOrd="0" presId="urn:microsoft.com/office/officeart/2005/8/layout/process3"/>
    <dgm:cxn modelId="{02D7373B-2DAA-4375-9361-53BF24937368}" srcId="{262901F8-ED7F-40DE-8CC7-C3ED9B3D051A}" destId="{10058BE6-2035-4CC3-A461-EEC951F426B1}" srcOrd="2" destOrd="0" parTransId="{E1212E60-4A1B-4B78-A873-B3EC91D131B4}" sibTransId="{3E8050B7-CED7-4EDD-88D2-C1533E109334}"/>
    <dgm:cxn modelId="{5B75EE3B-2455-4142-B116-1FE9BFFCEDF6}" type="presOf" srcId="{7C393AAA-3384-4739-849A-278EB725A8C7}" destId="{ABB1AC0A-CC8C-4858-84B2-46B6AA8C521E}" srcOrd="1" destOrd="0" presId="urn:microsoft.com/office/officeart/2005/8/layout/process3"/>
    <dgm:cxn modelId="{969D573E-0718-4F49-8403-04B9E8BDCE4D}" type="presOf" srcId="{05874706-CC3F-40C9-9AD8-CDD54EADF75D}" destId="{DC1C6EDC-C5A0-4FDC-9E6C-5DCF5F1711D7}" srcOrd="0" destOrd="0" presId="urn:microsoft.com/office/officeart/2005/8/layout/process3"/>
    <dgm:cxn modelId="{03FB523F-30F2-4F29-AC1A-DED4E4F2C54A}" type="presOf" srcId="{7C393AAA-3384-4739-849A-278EB725A8C7}" destId="{05A11D7A-9D97-42B9-83A9-F365F6BBACDC}" srcOrd="0" destOrd="0" presId="urn:microsoft.com/office/officeart/2005/8/layout/process3"/>
    <dgm:cxn modelId="{041AB55B-FFE4-46D5-8CF1-94C018A5EA7C}" srcId="{A9FCC944-B141-421A-8A68-DC8D083A67A5}" destId="{9BFB38AD-CADC-42CC-9465-38BE1B376045}" srcOrd="2" destOrd="0" parTransId="{2E7D0A0B-4B70-406D-AE09-E0EA024E9C80}" sibTransId="{9B27B6AE-303D-479E-A41B-85EBA3D31E6F}"/>
    <dgm:cxn modelId="{21F8C35C-6E60-438E-AA9B-1D7886730069}" srcId="{A3F42A6F-313E-49B4-9DE3-E673FBE534C9}" destId="{EA5697ED-5E68-4D50-AFCE-EEEA0EDEDF49}" srcOrd="2" destOrd="0" parTransId="{92A466E5-750A-4DDD-BE3A-66DF4D494289}" sibTransId="{B7F2E679-329A-41C2-AF57-6D36EE83A8B9}"/>
    <dgm:cxn modelId="{058F6561-589C-4C51-B56F-9B27A3258874}" srcId="{11D09454-B6E0-4ECF-8BA2-4ABC5A2C2883}" destId="{181FD479-7D1C-4076-A343-00F240B048C7}" srcOrd="0" destOrd="0" parTransId="{8F04C3BB-571D-4DDA-8385-F4EE459B538A}" sibTransId="{EE2B1698-46A2-4A8C-BC18-87C0B97F57DF}"/>
    <dgm:cxn modelId="{16485443-BBD8-4925-A13A-FE5A68760C65}" type="presOf" srcId="{A3F42A6F-313E-49B4-9DE3-E673FBE534C9}" destId="{B100FFCD-C305-4A7B-B6D5-950DD907B813}" srcOrd="0" destOrd="0" presId="urn:microsoft.com/office/officeart/2005/8/layout/process3"/>
    <dgm:cxn modelId="{2A0AA543-47EA-4D74-A18B-1C868D0EDE17}" srcId="{F12C9E90-177F-44B9-96E1-F82BE5E671BF}" destId="{D177E150-D020-4D71-BF9B-10425C25452D}" srcOrd="2" destOrd="0" parTransId="{70CA8FA6-A644-407B-A98E-64CC716BBC24}" sibTransId="{36E068BE-4060-47AF-BD2D-D303C87A5332}"/>
    <dgm:cxn modelId="{C5CC1146-0402-4A3A-B328-088F313E03F7}" type="presOf" srcId="{655CA739-24C6-449F-99F8-5BE0AF0B2953}" destId="{E63E8873-0CB2-4653-B02C-FCBE479EDF05}" srcOrd="0" destOrd="0" presId="urn:microsoft.com/office/officeart/2005/8/layout/process3"/>
    <dgm:cxn modelId="{6C092746-AE71-4FFE-A764-7E7834DF6EE0}" type="presOf" srcId="{D177E150-D020-4D71-BF9B-10425C25452D}" destId="{D09FE3FF-34D2-44E4-8C2D-6DEEF7F4194B}" srcOrd="1" destOrd="0" presId="urn:microsoft.com/office/officeart/2005/8/layout/process3"/>
    <dgm:cxn modelId="{718BF766-D8FD-4AB6-AD2D-7CE96B644457}" type="presOf" srcId="{D177E150-D020-4D71-BF9B-10425C25452D}" destId="{FE325BF9-47D0-4914-866E-1788A6919802}" srcOrd="0" destOrd="0" presId="urn:microsoft.com/office/officeart/2005/8/layout/process3"/>
    <dgm:cxn modelId="{A536B96B-7F91-46C5-9A76-FC956A6FEAF4}" srcId="{70F1A820-E66C-4B31-8CAC-B1FEFD5D105E}" destId="{B7C07C57-DEA0-4878-A692-F62EF5C6CCD9}" srcOrd="0" destOrd="0" parTransId="{D816AE0F-59F3-4182-B234-314CBFBABF71}" sibTransId="{8C68E9FF-6DC6-4A65-A86D-873C63D2B58C}"/>
    <dgm:cxn modelId="{FC68D56B-C7D6-4668-8BA2-CDEE83EC8F0C}" srcId="{F12C9E90-177F-44B9-96E1-F82BE5E671BF}" destId="{A3F42A6F-313E-49B4-9DE3-E673FBE534C9}" srcOrd="3" destOrd="0" parTransId="{AE8C5983-7A81-4231-BD8B-A3FB7C5F8C73}" sibTransId="{05874706-CC3F-40C9-9AD8-CDD54EADF75D}"/>
    <dgm:cxn modelId="{E14C0452-F5F7-4C6F-8A63-10A54D9E8C9D}" srcId="{7C393AAA-3384-4739-849A-278EB725A8C7}" destId="{56B42E6C-AF81-4B94-88F3-C18EE88736E6}" srcOrd="1" destOrd="0" parTransId="{79365F9C-02D5-445B-AB32-4068ED71C8E4}" sibTransId="{3FDF2744-D557-4FC3-B0BE-0FF8C8752490}"/>
    <dgm:cxn modelId="{DB6E2677-B3AC-4CC4-8B8B-D6AB68D3345E}" type="presOf" srcId="{70F1A820-E66C-4B31-8CAC-B1FEFD5D105E}" destId="{2E3D03DC-F05B-4F43-86DE-D832951F2A12}" srcOrd="0" destOrd="0" presId="urn:microsoft.com/office/officeart/2005/8/layout/process3"/>
    <dgm:cxn modelId="{DB9E0B59-56BC-4DD2-AF08-DB8DDA66D00A}" srcId="{A3F42A6F-313E-49B4-9DE3-E673FBE534C9}" destId="{E9DFEFCD-8919-421A-ABD5-2BCAE130E601}" srcOrd="1" destOrd="0" parTransId="{6594781A-7DA3-4AFC-8323-5D8B1E5D1B2B}" sibTransId="{D7314E4D-9E12-4DA5-8802-4BEC43569E94}"/>
    <dgm:cxn modelId="{3C06597E-0DF2-40FE-B7FC-9FC0C27B1B2B}" type="presOf" srcId="{36E068BE-4060-47AF-BD2D-D303C87A5332}" destId="{77E14F19-CF4C-44CD-BFA1-C43C58A74B09}" srcOrd="1" destOrd="0" presId="urn:microsoft.com/office/officeart/2005/8/layout/process3"/>
    <dgm:cxn modelId="{37819782-F119-44A0-9557-3FC1607634BC}" srcId="{A3F42A6F-313E-49B4-9DE3-E673FBE534C9}" destId="{75F1A586-2EC5-4A99-B848-A3690FB66DBE}" srcOrd="0" destOrd="0" parTransId="{5D7D5BF3-F37D-4E2C-B11B-EC8A765CEA32}" sibTransId="{2F38BB61-4929-46A3-80A5-7B6F6E0B7309}"/>
    <dgm:cxn modelId="{4C204D84-9871-4C0B-BAF1-F1A6EB364C92}" type="presOf" srcId="{C8B37BEF-4328-48A8-8ABF-54B0A316D3A7}" destId="{44E9228E-228C-46D2-81CB-9C3FE64485A2}" srcOrd="0" destOrd="2" presId="urn:microsoft.com/office/officeart/2005/8/layout/process3"/>
    <dgm:cxn modelId="{513E598D-49D7-43B6-A3BB-5E81D335692D}" type="presOf" srcId="{FB304658-B9A8-4063-B684-E6006C88AAD4}" destId="{7424A0C4-3D3B-4119-B0B4-0857CD369DC8}" srcOrd="0" destOrd="0" presId="urn:microsoft.com/office/officeart/2005/8/layout/process3"/>
    <dgm:cxn modelId="{F5BE6F90-2D39-4D13-A66F-4BFAC77A623A}" type="presOf" srcId="{CC125CE7-B2A4-4B24-986D-B41BA5FD111F}" destId="{96D55FCF-D077-4D5D-BEC5-8DEC028613F2}" srcOrd="0" destOrd="0" presId="urn:microsoft.com/office/officeart/2005/8/layout/process3"/>
    <dgm:cxn modelId="{4CC72896-30C4-4BB2-9B86-75DE25FEBD27}" type="presOf" srcId="{A9FCC944-B141-421A-8A68-DC8D083A67A5}" destId="{61CE73A3-2FBA-45D5-AACE-24E52D5CED23}" srcOrd="0" destOrd="0" presId="urn:microsoft.com/office/officeart/2005/8/layout/process3"/>
    <dgm:cxn modelId="{3F367697-02BA-4E7A-9DBA-C84868229B66}" srcId="{F12C9E90-177F-44B9-96E1-F82BE5E671BF}" destId="{70F1A820-E66C-4B31-8CAC-B1FEFD5D105E}" srcOrd="6" destOrd="0" parTransId="{E71FCC6D-2888-4B3D-B5E0-69B45B24A3EF}" sibTransId="{3437958F-B4E5-41D3-A39D-2084BEB98D64}"/>
    <dgm:cxn modelId="{3F8C629C-44EC-47EA-9080-560056C9BCD1}" type="presOf" srcId="{70F1A820-E66C-4B31-8CAC-B1FEFD5D105E}" destId="{2DFA9C3B-6C80-46D3-9487-4BE8B61FA811}" srcOrd="1" destOrd="0" presId="urn:microsoft.com/office/officeart/2005/8/layout/process3"/>
    <dgm:cxn modelId="{CF1DE09D-A08F-4CDD-BA74-577969B47C94}" type="presOf" srcId="{D87E9DF8-1536-4911-A9CB-C1FE63A3DF76}" destId="{A5C6B6DF-3B90-4D56-949C-18125AAA953F}" srcOrd="0" destOrd="3" presId="urn:microsoft.com/office/officeart/2005/8/layout/process3"/>
    <dgm:cxn modelId="{7621FD9F-FCF3-452E-9881-B127DEBD93E3}" type="presOf" srcId="{A9FCC944-B141-421A-8A68-DC8D083A67A5}" destId="{743FB167-3096-48EF-8DB1-F4C8044E85A6}" srcOrd="1" destOrd="0" presId="urn:microsoft.com/office/officeart/2005/8/layout/process3"/>
    <dgm:cxn modelId="{CF1DFCA2-A10E-4708-8A2D-C282EE7B9552}" srcId="{D177E150-D020-4D71-BF9B-10425C25452D}" destId="{B0B89E3F-C441-4317-951B-9A6C171D4044}" srcOrd="2" destOrd="0" parTransId="{36C388F5-1032-4D83-A7EF-35B691CA851D}" sibTransId="{412443FD-80CA-4952-A03A-8B2F761749DE}"/>
    <dgm:cxn modelId="{BE7135AB-4AC0-4683-979A-5265A68033A3}" type="presOf" srcId="{A3F42A6F-313E-49B4-9DE3-E673FBE534C9}" destId="{7F933878-F892-4A18-BE96-6574626322D8}" srcOrd="1" destOrd="0" presId="urn:microsoft.com/office/officeart/2005/8/layout/process3"/>
    <dgm:cxn modelId="{9AF13FAD-8AE0-434A-9CE7-FE02369EEB7C}" type="presOf" srcId="{B7C07C57-DEA0-4878-A692-F62EF5C6CCD9}" destId="{9CF35102-C6C8-43C0-9A73-5300048DCFD8}" srcOrd="0" destOrd="0" presId="urn:microsoft.com/office/officeart/2005/8/layout/process3"/>
    <dgm:cxn modelId="{E77A07B0-2CEC-47AE-ACB1-620F950B6231}" srcId="{D177E150-D020-4D71-BF9B-10425C25452D}" destId="{28E819E8-A728-40AD-B21B-7B475F2FB774}" srcOrd="0" destOrd="0" parTransId="{4AA5350A-5795-49FD-BB51-7315D136144E}" sibTransId="{2C41C244-4C01-4359-9CA4-023F22301C0E}"/>
    <dgm:cxn modelId="{49944EB4-72CB-4B19-A1C1-DE38EB581F84}" srcId="{11D09454-B6E0-4ECF-8BA2-4ABC5A2C2883}" destId="{BBACA42F-8A97-4DDB-B90A-3EFAF358413C}" srcOrd="1" destOrd="0" parTransId="{D84BBD9B-F517-44F3-BEBC-3E7F5C4FF154}" sibTransId="{C3914A01-D7D5-4E2E-975D-EBE72A5C0E76}"/>
    <dgm:cxn modelId="{EDDFCFB4-28AB-4D3C-991F-1F711976FE10}" srcId="{F12C9E90-177F-44B9-96E1-F82BE5E671BF}" destId="{A9FCC944-B141-421A-8A68-DC8D083A67A5}" srcOrd="0" destOrd="0" parTransId="{2F091AB3-3F70-442F-A64D-6D5C4407234F}" sibTransId="{46707D03-BEC4-47B1-A85D-78E6DE679865}"/>
    <dgm:cxn modelId="{DB5963BF-EB3A-4379-848B-470A402CF15B}" type="presOf" srcId="{9BFB38AD-CADC-42CC-9465-38BE1B376045}" destId="{7424A0C4-3D3B-4119-B0B4-0857CD369DC8}" srcOrd="0" destOrd="2" presId="urn:microsoft.com/office/officeart/2005/8/layout/process3"/>
    <dgm:cxn modelId="{EA5A74C8-E67F-42F7-95A9-328E14170F34}" type="presOf" srcId="{70990F2C-78A2-4ECC-9066-5D50CA6A44CA}" destId="{4A799D26-8F90-45EA-A9CC-2A328D51C6A1}" srcOrd="1" destOrd="0" presId="urn:microsoft.com/office/officeart/2005/8/layout/process3"/>
    <dgm:cxn modelId="{FF0F3BCB-CB2E-44A2-B183-B9FB64202A0F}" type="presOf" srcId="{10058BE6-2035-4CC3-A461-EEC951F426B1}" destId="{96D55FCF-D077-4D5D-BEC5-8DEC028613F2}" srcOrd="0" destOrd="2" presId="urn:microsoft.com/office/officeart/2005/8/layout/process3"/>
    <dgm:cxn modelId="{02EEA9CB-D47C-4154-AEFC-23FE5CA3EC23}" type="presOf" srcId="{C84B9638-7A5E-446D-8654-D15465AB881F}" destId="{7424A0C4-3D3B-4119-B0B4-0857CD369DC8}" srcOrd="0" destOrd="1" presId="urn:microsoft.com/office/officeart/2005/8/layout/process3"/>
    <dgm:cxn modelId="{EB3A4CCD-6B38-48F3-AB0D-4D738068426E}" type="presOf" srcId="{70990F2C-78A2-4ECC-9066-5D50CA6A44CA}" destId="{2D4CDEFB-040F-4858-A9EE-A3DF75D77BA7}" srcOrd="0" destOrd="0" presId="urn:microsoft.com/office/officeart/2005/8/layout/process3"/>
    <dgm:cxn modelId="{612D87D2-4B98-451E-8C1F-51546D7C5CAA}" srcId="{262901F8-ED7F-40DE-8CC7-C3ED9B3D051A}" destId="{760F1CBB-F2F3-4E0B-8251-947364AAED9A}" srcOrd="1" destOrd="0" parTransId="{EA537004-3603-4FD5-BDF3-D7707C6FA4E7}" sibTransId="{FCD0C728-D74F-4919-B182-302B86B2BAC5}"/>
    <dgm:cxn modelId="{7C23ECD8-1C3C-477C-BEB9-D236C26392F5}" type="presOf" srcId="{655CA739-24C6-449F-99F8-5BE0AF0B2953}" destId="{B3797034-70D4-4AA3-9881-112493F5AD72}" srcOrd="1" destOrd="0" presId="urn:microsoft.com/office/officeart/2005/8/layout/process3"/>
    <dgm:cxn modelId="{27A0A1DE-DDE5-47B7-B171-820A019353B0}" srcId="{F12C9E90-177F-44B9-96E1-F82BE5E671BF}" destId="{262901F8-ED7F-40DE-8CC7-C3ED9B3D051A}" srcOrd="4" destOrd="0" parTransId="{9FBA5676-72AE-4440-8F56-A96515475A6F}" sibTransId="{655CA739-24C6-449F-99F8-5BE0AF0B2953}"/>
    <dgm:cxn modelId="{71C053E2-4183-46DE-ABA1-54B3C23E297B}" type="presOf" srcId="{C4536867-847D-4102-A3C8-768B1887C0F3}" destId="{A5C6B6DF-3B90-4D56-949C-18125AAA953F}" srcOrd="0" destOrd="1" presId="urn:microsoft.com/office/officeart/2005/8/layout/process3"/>
    <dgm:cxn modelId="{763DDDE7-D540-41C6-8A0F-B66B93B45177}" type="presOf" srcId="{181FD479-7D1C-4076-A343-00F240B048C7}" destId="{44E9228E-228C-46D2-81CB-9C3FE64485A2}" srcOrd="0" destOrd="0" presId="urn:microsoft.com/office/officeart/2005/8/layout/process3"/>
    <dgm:cxn modelId="{7D5FDBEB-615A-4478-ADB5-049CC3B0CF22}" srcId="{262901F8-ED7F-40DE-8CC7-C3ED9B3D051A}" destId="{CC125CE7-B2A4-4B24-986D-B41BA5FD111F}" srcOrd="0" destOrd="0" parTransId="{F14AB567-93DF-4211-A656-2B9377D6FC1E}" sibTransId="{182D0518-CCEA-4DE5-BA7C-583142D0855C}"/>
    <dgm:cxn modelId="{5491C8EC-E48C-4360-B93C-318C97298CAD}" type="presOf" srcId="{DDC66E07-F9FC-4492-923F-166983C922B5}" destId="{2E7BC332-F801-4DC3-A640-2049BC0620CA}" srcOrd="1" destOrd="0" presId="urn:microsoft.com/office/officeart/2005/8/layout/process3"/>
    <dgm:cxn modelId="{828D70EE-6013-41CB-AF40-B4605C9BABF0}" type="presOf" srcId="{E9DFEFCD-8919-421A-ABD5-2BCAE130E601}" destId="{A495953A-761E-4162-B5DC-B5DF20EFE04A}" srcOrd="0" destOrd="1" presId="urn:microsoft.com/office/officeart/2005/8/layout/process3"/>
    <dgm:cxn modelId="{E0442AF0-5849-4ADC-AEDE-2F3EC44F631B}" srcId="{F12C9E90-177F-44B9-96E1-F82BE5E671BF}" destId="{11D09454-B6E0-4ECF-8BA2-4ABC5A2C2883}" srcOrd="1" destOrd="0" parTransId="{B435D570-2C30-41A8-84E7-8FEB531FEF00}" sibTransId="{70990F2C-78A2-4ECC-9066-5D50CA6A44CA}"/>
    <dgm:cxn modelId="{74A116F5-6029-4953-BB88-86215B5627A9}" type="presOf" srcId="{B0B89E3F-C441-4317-951B-9A6C171D4044}" destId="{A5C6B6DF-3B90-4D56-949C-18125AAA953F}" srcOrd="0" destOrd="2" presId="urn:microsoft.com/office/officeart/2005/8/layout/process3"/>
    <dgm:cxn modelId="{282451F7-35BB-46F7-957C-AA2CCA1D898B}" type="presOf" srcId="{05874706-CC3F-40C9-9AD8-CDD54EADF75D}" destId="{03692172-F9FC-49D2-8AD0-19C266E6D322}" srcOrd="1" destOrd="0" presId="urn:microsoft.com/office/officeart/2005/8/layout/process3"/>
    <dgm:cxn modelId="{22E87EF8-8822-4606-A039-F273658EFBAD}" type="presOf" srcId="{46707D03-BEC4-47B1-A85D-78E6DE679865}" destId="{BFE8F88D-41CA-41A0-8580-AE25BFE98EE4}" srcOrd="0" destOrd="0" presId="urn:microsoft.com/office/officeart/2005/8/layout/process3"/>
    <dgm:cxn modelId="{2139EAF9-7F58-49CF-BD45-20B1113343EB}" type="presOf" srcId="{28E819E8-A728-40AD-B21B-7B475F2FB774}" destId="{A5C6B6DF-3B90-4D56-949C-18125AAA953F}" srcOrd="0" destOrd="0" presId="urn:microsoft.com/office/officeart/2005/8/layout/process3"/>
    <dgm:cxn modelId="{C4787466-2434-4D3D-9616-5AAD041949C6}" type="presParOf" srcId="{0D166403-6F23-420F-AE0D-5411295825BA}" destId="{720FE662-2A2C-4904-9B6C-27902DAD99A2}" srcOrd="0" destOrd="0" presId="urn:microsoft.com/office/officeart/2005/8/layout/process3"/>
    <dgm:cxn modelId="{C8D421EC-0CB4-4327-9CDA-234F0163D886}" type="presParOf" srcId="{720FE662-2A2C-4904-9B6C-27902DAD99A2}" destId="{61CE73A3-2FBA-45D5-AACE-24E52D5CED23}" srcOrd="0" destOrd="0" presId="urn:microsoft.com/office/officeart/2005/8/layout/process3"/>
    <dgm:cxn modelId="{DF838CE6-F3C8-4670-9E0D-8FEACFE92AD6}" type="presParOf" srcId="{720FE662-2A2C-4904-9B6C-27902DAD99A2}" destId="{743FB167-3096-48EF-8DB1-F4C8044E85A6}" srcOrd="1" destOrd="0" presId="urn:microsoft.com/office/officeart/2005/8/layout/process3"/>
    <dgm:cxn modelId="{6824A08A-DDCF-4F7E-8C4A-3CE4E7CF4FFF}" type="presParOf" srcId="{720FE662-2A2C-4904-9B6C-27902DAD99A2}" destId="{7424A0C4-3D3B-4119-B0B4-0857CD369DC8}" srcOrd="2" destOrd="0" presId="urn:microsoft.com/office/officeart/2005/8/layout/process3"/>
    <dgm:cxn modelId="{A66AFD46-2DF1-4E67-AAA7-B837CB1AE941}" type="presParOf" srcId="{0D166403-6F23-420F-AE0D-5411295825BA}" destId="{BFE8F88D-41CA-41A0-8580-AE25BFE98EE4}" srcOrd="1" destOrd="0" presId="urn:microsoft.com/office/officeart/2005/8/layout/process3"/>
    <dgm:cxn modelId="{3246EE9E-63C6-4A03-B5D8-364EBC238E0B}" type="presParOf" srcId="{BFE8F88D-41CA-41A0-8580-AE25BFE98EE4}" destId="{396F9166-43F5-48DA-8AB7-3D231D581683}" srcOrd="0" destOrd="0" presId="urn:microsoft.com/office/officeart/2005/8/layout/process3"/>
    <dgm:cxn modelId="{3F0AA5B2-3EA4-468B-A023-DA29D5B4EB1F}" type="presParOf" srcId="{0D166403-6F23-420F-AE0D-5411295825BA}" destId="{27CB174D-6EF6-406C-BBEA-3424653A1386}" srcOrd="2" destOrd="0" presId="urn:microsoft.com/office/officeart/2005/8/layout/process3"/>
    <dgm:cxn modelId="{8E2215FC-9EE8-4025-AF29-50D95FE8664E}" type="presParOf" srcId="{27CB174D-6EF6-406C-BBEA-3424653A1386}" destId="{892669AF-0042-4BAE-B071-3061B7FBE789}" srcOrd="0" destOrd="0" presId="urn:microsoft.com/office/officeart/2005/8/layout/process3"/>
    <dgm:cxn modelId="{11184A62-4FE1-49ED-BECD-84C7725DC2E0}" type="presParOf" srcId="{27CB174D-6EF6-406C-BBEA-3424653A1386}" destId="{077ED17D-0EE7-45C4-9CD1-993F79CB9FF7}" srcOrd="1" destOrd="0" presId="urn:microsoft.com/office/officeart/2005/8/layout/process3"/>
    <dgm:cxn modelId="{FB6014F7-B5F6-4E8C-ADC0-1204CD17CC14}" type="presParOf" srcId="{27CB174D-6EF6-406C-BBEA-3424653A1386}" destId="{44E9228E-228C-46D2-81CB-9C3FE64485A2}" srcOrd="2" destOrd="0" presId="urn:microsoft.com/office/officeart/2005/8/layout/process3"/>
    <dgm:cxn modelId="{CA8BB891-FC12-498C-89CB-E8D73E0B5147}" type="presParOf" srcId="{0D166403-6F23-420F-AE0D-5411295825BA}" destId="{2D4CDEFB-040F-4858-A9EE-A3DF75D77BA7}" srcOrd="3" destOrd="0" presId="urn:microsoft.com/office/officeart/2005/8/layout/process3"/>
    <dgm:cxn modelId="{D6D4EC72-01AC-4C08-8CF2-0F0F6A5AD2B2}" type="presParOf" srcId="{2D4CDEFB-040F-4858-A9EE-A3DF75D77BA7}" destId="{4A799D26-8F90-45EA-A9CC-2A328D51C6A1}" srcOrd="0" destOrd="0" presId="urn:microsoft.com/office/officeart/2005/8/layout/process3"/>
    <dgm:cxn modelId="{DF64209C-4FC6-40E1-8966-D5E5245D0F65}" type="presParOf" srcId="{0D166403-6F23-420F-AE0D-5411295825BA}" destId="{949BFCD4-57D1-4812-B9A1-EFE55AFDCF32}" srcOrd="4" destOrd="0" presId="urn:microsoft.com/office/officeart/2005/8/layout/process3"/>
    <dgm:cxn modelId="{8D05FF34-19EB-45B5-BB06-28164494963D}" type="presParOf" srcId="{949BFCD4-57D1-4812-B9A1-EFE55AFDCF32}" destId="{FE325BF9-47D0-4914-866E-1788A6919802}" srcOrd="0" destOrd="0" presId="urn:microsoft.com/office/officeart/2005/8/layout/process3"/>
    <dgm:cxn modelId="{76C3B95F-C73C-4916-AB89-26AC1863816D}" type="presParOf" srcId="{949BFCD4-57D1-4812-B9A1-EFE55AFDCF32}" destId="{D09FE3FF-34D2-44E4-8C2D-6DEEF7F4194B}" srcOrd="1" destOrd="0" presId="urn:microsoft.com/office/officeart/2005/8/layout/process3"/>
    <dgm:cxn modelId="{E21A9DA4-2319-4647-8F92-B282C4BA582A}" type="presParOf" srcId="{949BFCD4-57D1-4812-B9A1-EFE55AFDCF32}" destId="{A5C6B6DF-3B90-4D56-949C-18125AAA953F}" srcOrd="2" destOrd="0" presId="urn:microsoft.com/office/officeart/2005/8/layout/process3"/>
    <dgm:cxn modelId="{D1EE99A6-C353-4DB3-B031-B748415D6AD1}" type="presParOf" srcId="{0D166403-6F23-420F-AE0D-5411295825BA}" destId="{7D3149CB-8169-476B-A071-6D5531CE014F}" srcOrd="5" destOrd="0" presId="urn:microsoft.com/office/officeart/2005/8/layout/process3"/>
    <dgm:cxn modelId="{1D070E7E-7138-4529-9C13-5DEDA5373835}" type="presParOf" srcId="{7D3149CB-8169-476B-A071-6D5531CE014F}" destId="{77E14F19-CF4C-44CD-BFA1-C43C58A74B09}" srcOrd="0" destOrd="0" presId="urn:microsoft.com/office/officeart/2005/8/layout/process3"/>
    <dgm:cxn modelId="{B7FBB119-A9FF-4CCD-ABB4-47784134A193}" type="presParOf" srcId="{0D166403-6F23-420F-AE0D-5411295825BA}" destId="{E246FC45-41EB-4E6E-AEC0-E71880F4B18F}" srcOrd="6" destOrd="0" presId="urn:microsoft.com/office/officeart/2005/8/layout/process3"/>
    <dgm:cxn modelId="{231E87A6-0040-4BC4-A71B-1ABFC34EDDD0}" type="presParOf" srcId="{E246FC45-41EB-4E6E-AEC0-E71880F4B18F}" destId="{B100FFCD-C305-4A7B-B6D5-950DD907B813}" srcOrd="0" destOrd="0" presId="urn:microsoft.com/office/officeart/2005/8/layout/process3"/>
    <dgm:cxn modelId="{6CC7A307-1F85-409B-BDCB-D60EEC9ACDAA}" type="presParOf" srcId="{E246FC45-41EB-4E6E-AEC0-E71880F4B18F}" destId="{7F933878-F892-4A18-BE96-6574626322D8}" srcOrd="1" destOrd="0" presId="urn:microsoft.com/office/officeart/2005/8/layout/process3"/>
    <dgm:cxn modelId="{A57352D4-CC48-4F14-A830-899C786CF76F}" type="presParOf" srcId="{E246FC45-41EB-4E6E-AEC0-E71880F4B18F}" destId="{A495953A-761E-4162-B5DC-B5DF20EFE04A}" srcOrd="2" destOrd="0" presId="urn:microsoft.com/office/officeart/2005/8/layout/process3"/>
    <dgm:cxn modelId="{0EBBFD89-6617-4CE6-B2C4-4B7C302FF25C}" type="presParOf" srcId="{0D166403-6F23-420F-AE0D-5411295825BA}" destId="{DC1C6EDC-C5A0-4FDC-9E6C-5DCF5F1711D7}" srcOrd="7" destOrd="0" presId="urn:microsoft.com/office/officeart/2005/8/layout/process3"/>
    <dgm:cxn modelId="{4048D1B9-DD00-4694-826C-F150BA120B4D}" type="presParOf" srcId="{DC1C6EDC-C5A0-4FDC-9E6C-5DCF5F1711D7}" destId="{03692172-F9FC-49D2-8AD0-19C266E6D322}" srcOrd="0" destOrd="0" presId="urn:microsoft.com/office/officeart/2005/8/layout/process3"/>
    <dgm:cxn modelId="{8E42CD5C-7443-4D16-8479-D0DB749F1FB1}" type="presParOf" srcId="{0D166403-6F23-420F-AE0D-5411295825BA}" destId="{534E7308-7C0E-40BB-86EB-2D18C3BFB468}" srcOrd="8" destOrd="0" presId="urn:microsoft.com/office/officeart/2005/8/layout/process3"/>
    <dgm:cxn modelId="{1CD5003C-5803-44E9-BAA5-7929A4328D1C}" type="presParOf" srcId="{534E7308-7C0E-40BB-86EB-2D18C3BFB468}" destId="{BC9993DE-3AAC-41FE-8D76-7D3A90B5C472}" srcOrd="0" destOrd="0" presId="urn:microsoft.com/office/officeart/2005/8/layout/process3"/>
    <dgm:cxn modelId="{24DEE5C2-2899-484D-932D-F409C7063069}" type="presParOf" srcId="{534E7308-7C0E-40BB-86EB-2D18C3BFB468}" destId="{C0F4B190-5CCC-4C88-8BB4-78F29D7E2907}" srcOrd="1" destOrd="0" presId="urn:microsoft.com/office/officeart/2005/8/layout/process3"/>
    <dgm:cxn modelId="{091A05AC-86CD-46F8-B396-A4C68BF3093F}" type="presParOf" srcId="{534E7308-7C0E-40BB-86EB-2D18C3BFB468}" destId="{96D55FCF-D077-4D5D-BEC5-8DEC028613F2}" srcOrd="2" destOrd="0" presId="urn:microsoft.com/office/officeart/2005/8/layout/process3"/>
    <dgm:cxn modelId="{F2929DDD-B663-443A-987E-4450A29C67FC}" type="presParOf" srcId="{0D166403-6F23-420F-AE0D-5411295825BA}" destId="{E63E8873-0CB2-4653-B02C-FCBE479EDF05}" srcOrd="9" destOrd="0" presId="urn:microsoft.com/office/officeart/2005/8/layout/process3"/>
    <dgm:cxn modelId="{71EF9440-0131-4EAF-96DD-6FBE8131D03F}" type="presParOf" srcId="{E63E8873-0CB2-4653-B02C-FCBE479EDF05}" destId="{B3797034-70D4-4AA3-9881-112493F5AD72}" srcOrd="0" destOrd="0" presId="urn:microsoft.com/office/officeart/2005/8/layout/process3"/>
    <dgm:cxn modelId="{0A086583-FD01-4861-B1C5-941484784707}" type="presParOf" srcId="{0D166403-6F23-420F-AE0D-5411295825BA}" destId="{7E06ED4C-3EDB-461A-AF46-4133E63B2D5E}" srcOrd="10" destOrd="0" presId="urn:microsoft.com/office/officeart/2005/8/layout/process3"/>
    <dgm:cxn modelId="{44BAFFF4-E8AE-4344-93CD-7CA29E57B278}" type="presParOf" srcId="{7E06ED4C-3EDB-461A-AF46-4133E63B2D5E}" destId="{05A11D7A-9D97-42B9-83A9-F365F6BBACDC}" srcOrd="0" destOrd="0" presId="urn:microsoft.com/office/officeart/2005/8/layout/process3"/>
    <dgm:cxn modelId="{288C75E4-6A75-43DE-BE74-04662EDDE216}" type="presParOf" srcId="{7E06ED4C-3EDB-461A-AF46-4133E63B2D5E}" destId="{ABB1AC0A-CC8C-4858-84B2-46B6AA8C521E}" srcOrd="1" destOrd="0" presId="urn:microsoft.com/office/officeart/2005/8/layout/process3"/>
    <dgm:cxn modelId="{30404576-1E5C-4E32-810D-9825C821014E}" type="presParOf" srcId="{7E06ED4C-3EDB-461A-AF46-4133E63B2D5E}" destId="{5BE9D393-C1A4-40DA-8DDD-D1FDE6718C36}" srcOrd="2" destOrd="0" presId="urn:microsoft.com/office/officeart/2005/8/layout/process3"/>
    <dgm:cxn modelId="{227CFABC-745E-4A18-9774-61EB07599CAB}" type="presParOf" srcId="{0D166403-6F23-420F-AE0D-5411295825BA}" destId="{16571E39-6286-4967-83E5-45D85CAFFAC4}" srcOrd="11" destOrd="0" presId="urn:microsoft.com/office/officeart/2005/8/layout/process3"/>
    <dgm:cxn modelId="{9D416EF3-130D-432A-8464-1FE4DE222AE7}" type="presParOf" srcId="{16571E39-6286-4967-83E5-45D85CAFFAC4}" destId="{2E7BC332-F801-4DC3-A640-2049BC0620CA}" srcOrd="0" destOrd="0" presId="urn:microsoft.com/office/officeart/2005/8/layout/process3"/>
    <dgm:cxn modelId="{75C0B811-0458-49B3-9707-60C249509679}" type="presParOf" srcId="{0D166403-6F23-420F-AE0D-5411295825BA}" destId="{BD46B9A7-1524-4466-95B3-AFC92172A507}" srcOrd="12" destOrd="0" presId="urn:microsoft.com/office/officeart/2005/8/layout/process3"/>
    <dgm:cxn modelId="{21599E0F-F683-44DD-A2E6-9182ECFADF9C}" type="presParOf" srcId="{BD46B9A7-1524-4466-95B3-AFC92172A507}" destId="{2E3D03DC-F05B-4F43-86DE-D832951F2A12}" srcOrd="0" destOrd="0" presId="urn:microsoft.com/office/officeart/2005/8/layout/process3"/>
    <dgm:cxn modelId="{195B6C28-F486-45C0-A5B5-59FE0F9EA7DA}" type="presParOf" srcId="{BD46B9A7-1524-4466-95B3-AFC92172A507}" destId="{2DFA9C3B-6C80-46D3-9487-4BE8B61FA811}" srcOrd="1" destOrd="0" presId="urn:microsoft.com/office/officeart/2005/8/layout/process3"/>
    <dgm:cxn modelId="{4B8B0DC2-0214-4E14-9C87-5448783FEF42}" type="presParOf" srcId="{BD46B9A7-1524-4466-95B3-AFC92172A507}" destId="{9CF35102-C6C8-43C0-9A73-5300048DCFD8}"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F995ACD-0CB9-42E5-BECF-B4C2947F78E0}"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C935AF53-3292-45BB-B221-5B1D1DA25030}">
      <dgm:prSet/>
      <dgm:spPr/>
      <dgm:t>
        <a:bodyPr/>
        <a:lstStyle/>
        <a:p>
          <a:pPr>
            <a:lnSpc>
              <a:spcPct val="100000"/>
            </a:lnSpc>
          </a:pPr>
          <a:r>
            <a:rPr lang="en-GB" b="1"/>
            <a:t>Standing</a:t>
          </a:r>
          <a:r>
            <a:rPr lang="en-GB" b="0"/>
            <a:t> and drawing </a:t>
          </a:r>
          <a:r>
            <a:rPr lang="en-GB" b="1"/>
            <a:t>one continuous line</a:t>
          </a:r>
          <a:r>
            <a:rPr lang="en-GB" b="0"/>
            <a:t> without taking pen off the paper.</a:t>
          </a:r>
          <a:endParaRPr lang="en-US"/>
        </a:p>
      </dgm:t>
    </dgm:pt>
    <dgm:pt modelId="{8B8D03E4-D9D0-4799-9D9F-80D1A57FE3B2}" type="parTrans" cxnId="{EA746376-97D5-4711-ACDD-5CCA831C0108}">
      <dgm:prSet/>
      <dgm:spPr/>
      <dgm:t>
        <a:bodyPr/>
        <a:lstStyle/>
        <a:p>
          <a:endParaRPr lang="en-US"/>
        </a:p>
      </dgm:t>
    </dgm:pt>
    <dgm:pt modelId="{9666B1AB-811F-4EB4-AAF3-1E996E7C26C8}" type="sibTrans" cxnId="{EA746376-97D5-4711-ACDD-5CCA831C0108}">
      <dgm:prSet/>
      <dgm:spPr/>
      <dgm:t>
        <a:bodyPr/>
        <a:lstStyle/>
        <a:p>
          <a:endParaRPr lang="en-US"/>
        </a:p>
      </dgm:t>
    </dgm:pt>
    <dgm:pt modelId="{9A2A4D3C-48F7-4E26-902E-833B496EA86A}">
      <dgm:prSet/>
      <dgm:spPr/>
      <dgm:t>
        <a:bodyPr/>
        <a:lstStyle/>
        <a:p>
          <a:pPr>
            <a:lnSpc>
              <a:spcPct val="100000"/>
            </a:lnSpc>
          </a:pPr>
          <a:r>
            <a:rPr lang="en-GB" b="1"/>
            <a:t>Moved</a:t>
          </a:r>
          <a:r>
            <a:rPr lang="en-GB" b="0"/>
            <a:t> around the table</a:t>
          </a:r>
          <a:endParaRPr lang="en-US"/>
        </a:p>
      </dgm:t>
    </dgm:pt>
    <dgm:pt modelId="{F54AA917-D5D0-450B-AB2A-2C557D00E8BD}" type="parTrans" cxnId="{8317D8A6-2CF4-4183-B36B-DAB2DEDE3F42}">
      <dgm:prSet/>
      <dgm:spPr/>
      <dgm:t>
        <a:bodyPr/>
        <a:lstStyle/>
        <a:p>
          <a:endParaRPr lang="en-US"/>
        </a:p>
      </dgm:t>
    </dgm:pt>
    <dgm:pt modelId="{2B609944-D573-4C27-B090-B2C706C51D08}" type="sibTrans" cxnId="{8317D8A6-2CF4-4183-B36B-DAB2DEDE3F42}">
      <dgm:prSet/>
      <dgm:spPr/>
      <dgm:t>
        <a:bodyPr/>
        <a:lstStyle/>
        <a:p>
          <a:endParaRPr lang="en-US"/>
        </a:p>
      </dgm:t>
    </dgm:pt>
    <dgm:pt modelId="{75DF7C49-B4C2-4900-9045-3765E13BC3E0}">
      <dgm:prSet/>
      <dgm:spPr/>
      <dgm:t>
        <a:bodyPr/>
        <a:lstStyle/>
        <a:p>
          <a:pPr>
            <a:lnSpc>
              <a:spcPct val="100000"/>
            </a:lnSpc>
          </a:pPr>
          <a:r>
            <a:rPr lang="en-GB" b="0"/>
            <a:t>Added hatching, patterns, colour and people/activity etc.</a:t>
          </a:r>
          <a:endParaRPr lang="en-US"/>
        </a:p>
      </dgm:t>
    </dgm:pt>
    <dgm:pt modelId="{3A05E53C-38E5-42BB-934F-519D33A8D877}" type="parTrans" cxnId="{EB56B3CB-925A-4751-B0B2-7EE53AE186BA}">
      <dgm:prSet/>
      <dgm:spPr/>
      <dgm:t>
        <a:bodyPr/>
        <a:lstStyle/>
        <a:p>
          <a:endParaRPr lang="en-US"/>
        </a:p>
      </dgm:t>
    </dgm:pt>
    <dgm:pt modelId="{9E121EA5-C862-4A67-9463-85ADC1AB0AE4}" type="sibTrans" cxnId="{EB56B3CB-925A-4751-B0B2-7EE53AE186BA}">
      <dgm:prSet/>
      <dgm:spPr/>
      <dgm:t>
        <a:bodyPr/>
        <a:lstStyle/>
        <a:p>
          <a:endParaRPr lang="en-US"/>
        </a:p>
      </dgm:t>
    </dgm:pt>
    <dgm:pt modelId="{2B02B6AA-2A3C-49AB-8D6E-3208EDF87076}">
      <dgm:prSet/>
      <dgm:spPr/>
      <dgm:t>
        <a:bodyPr/>
        <a:lstStyle/>
        <a:p>
          <a:pPr>
            <a:lnSpc>
              <a:spcPct val="100000"/>
            </a:lnSpc>
          </a:pPr>
          <a:r>
            <a:rPr lang="en-GB" b="1"/>
            <a:t>warmup</a:t>
          </a:r>
          <a:r>
            <a:rPr lang="en-GB" b="0"/>
            <a:t> and as an </a:t>
          </a:r>
          <a:r>
            <a:rPr lang="en-GB" b="1"/>
            <a:t>ice breaker</a:t>
          </a:r>
          <a:endParaRPr lang="en-US"/>
        </a:p>
      </dgm:t>
    </dgm:pt>
    <dgm:pt modelId="{7191A490-5B00-4545-99FC-0AACA3970F77}" type="parTrans" cxnId="{733DE30C-9AF8-432B-94D3-D66FE567B0D2}">
      <dgm:prSet/>
      <dgm:spPr/>
      <dgm:t>
        <a:bodyPr/>
        <a:lstStyle/>
        <a:p>
          <a:endParaRPr lang="en-US"/>
        </a:p>
      </dgm:t>
    </dgm:pt>
    <dgm:pt modelId="{F999CDFC-AF46-4E94-BD57-CD942FBC83FB}" type="sibTrans" cxnId="{733DE30C-9AF8-432B-94D3-D66FE567B0D2}">
      <dgm:prSet/>
      <dgm:spPr/>
      <dgm:t>
        <a:bodyPr/>
        <a:lstStyle/>
        <a:p>
          <a:endParaRPr lang="en-US"/>
        </a:p>
      </dgm:t>
    </dgm:pt>
    <dgm:pt modelId="{EBB3D89E-F57C-472D-9320-2C1F4B6E7139}" type="pres">
      <dgm:prSet presAssocID="{4F995ACD-0CB9-42E5-BECF-B4C2947F78E0}" presName="root" presStyleCnt="0">
        <dgm:presLayoutVars>
          <dgm:dir/>
          <dgm:resizeHandles val="exact"/>
        </dgm:presLayoutVars>
      </dgm:prSet>
      <dgm:spPr/>
    </dgm:pt>
    <dgm:pt modelId="{D6977A65-1BC6-41E4-A753-A5BF6E27EAF0}" type="pres">
      <dgm:prSet presAssocID="{C935AF53-3292-45BB-B221-5B1D1DA25030}" presName="compNode" presStyleCnt="0"/>
      <dgm:spPr/>
    </dgm:pt>
    <dgm:pt modelId="{20917E7D-1F55-4897-8585-993A668F3EDC}" type="pres">
      <dgm:prSet presAssocID="{C935AF53-3292-45BB-B221-5B1D1DA25030}" presName="bgRect" presStyleLbl="bgShp" presStyleIdx="0" presStyleCnt="4"/>
      <dgm:spPr/>
    </dgm:pt>
    <dgm:pt modelId="{898FDA7A-AF47-4408-B08C-6EA3900885D9}" type="pres">
      <dgm:prSet presAssocID="{C935AF53-3292-45BB-B221-5B1D1DA25030}" presName="iconRect" presStyleLbl="node1" presStyleIdx="0" presStyleCnt="4"/>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Man with solid fill"/>
        </a:ext>
      </dgm:extLst>
    </dgm:pt>
    <dgm:pt modelId="{FD5ED873-7B21-453B-9F35-FB98096CD165}" type="pres">
      <dgm:prSet presAssocID="{C935AF53-3292-45BB-B221-5B1D1DA25030}" presName="spaceRect" presStyleCnt="0"/>
      <dgm:spPr/>
    </dgm:pt>
    <dgm:pt modelId="{33C1EFF4-AE94-4D65-A8BE-7AB8DBB1161C}" type="pres">
      <dgm:prSet presAssocID="{C935AF53-3292-45BB-B221-5B1D1DA25030}" presName="parTx" presStyleLbl="revTx" presStyleIdx="0" presStyleCnt="4">
        <dgm:presLayoutVars>
          <dgm:chMax val="0"/>
          <dgm:chPref val="0"/>
        </dgm:presLayoutVars>
      </dgm:prSet>
      <dgm:spPr/>
    </dgm:pt>
    <dgm:pt modelId="{5D34AF7C-B5E8-43D3-B0F3-BE1BFFD89334}" type="pres">
      <dgm:prSet presAssocID="{9666B1AB-811F-4EB4-AAF3-1E996E7C26C8}" presName="sibTrans" presStyleCnt="0"/>
      <dgm:spPr/>
    </dgm:pt>
    <dgm:pt modelId="{53ACC2CA-643A-44A3-8D24-2075A694B412}" type="pres">
      <dgm:prSet presAssocID="{9A2A4D3C-48F7-4E26-902E-833B496EA86A}" presName="compNode" presStyleCnt="0"/>
      <dgm:spPr/>
    </dgm:pt>
    <dgm:pt modelId="{05361C1B-6683-492F-B3BB-6789979D0BFA}" type="pres">
      <dgm:prSet presAssocID="{9A2A4D3C-48F7-4E26-902E-833B496EA86A}" presName="bgRect" presStyleLbl="bgShp" presStyleIdx="1" presStyleCnt="4"/>
      <dgm:spPr/>
    </dgm:pt>
    <dgm:pt modelId="{04B41E43-CEAC-4860-8942-CEFAFD77F5B9}" type="pres">
      <dgm:prSet presAssocID="{9A2A4D3C-48F7-4E26-902E-833B496EA86A}"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Walk with solid fill"/>
        </a:ext>
      </dgm:extLst>
    </dgm:pt>
    <dgm:pt modelId="{1B7974C6-2C9E-4D6A-B204-01DC4DA06F94}" type="pres">
      <dgm:prSet presAssocID="{9A2A4D3C-48F7-4E26-902E-833B496EA86A}" presName="spaceRect" presStyleCnt="0"/>
      <dgm:spPr/>
    </dgm:pt>
    <dgm:pt modelId="{1DC00217-C93C-4944-A098-CB327729F72F}" type="pres">
      <dgm:prSet presAssocID="{9A2A4D3C-48F7-4E26-902E-833B496EA86A}" presName="parTx" presStyleLbl="revTx" presStyleIdx="1" presStyleCnt="4">
        <dgm:presLayoutVars>
          <dgm:chMax val="0"/>
          <dgm:chPref val="0"/>
        </dgm:presLayoutVars>
      </dgm:prSet>
      <dgm:spPr/>
    </dgm:pt>
    <dgm:pt modelId="{0F89DB8E-8662-4613-96F4-78EDE4A57D08}" type="pres">
      <dgm:prSet presAssocID="{2B609944-D573-4C27-B090-B2C706C51D08}" presName="sibTrans" presStyleCnt="0"/>
      <dgm:spPr/>
    </dgm:pt>
    <dgm:pt modelId="{0DCA9C4A-4DC1-4153-8508-680B34B4245D}" type="pres">
      <dgm:prSet presAssocID="{75DF7C49-B4C2-4900-9045-3765E13BC3E0}" presName="compNode" presStyleCnt="0"/>
      <dgm:spPr/>
    </dgm:pt>
    <dgm:pt modelId="{B49D65F7-B3CD-4D36-88F4-2E1253179A9F}" type="pres">
      <dgm:prSet presAssocID="{75DF7C49-B4C2-4900-9045-3765E13BC3E0}" presName="bgRect" presStyleLbl="bgShp" presStyleIdx="2" presStyleCnt="4"/>
      <dgm:spPr/>
    </dgm:pt>
    <dgm:pt modelId="{DAC392F3-5D3A-481E-9C4C-8C123919EB22}" type="pres">
      <dgm:prSet presAssocID="{75DF7C49-B4C2-4900-9045-3765E13BC3E0}"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Scribble with solid fill"/>
        </a:ext>
      </dgm:extLst>
    </dgm:pt>
    <dgm:pt modelId="{915FE8EA-CA33-44C0-956F-CEF4C60BA95C}" type="pres">
      <dgm:prSet presAssocID="{75DF7C49-B4C2-4900-9045-3765E13BC3E0}" presName="spaceRect" presStyleCnt="0"/>
      <dgm:spPr/>
    </dgm:pt>
    <dgm:pt modelId="{15294E1D-F1BD-4BF2-86D6-2C5C6143536D}" type="pres">
      <dgm:prSet presAssocID="{75DF7C49-B4C2-4900-9045-3765E13BC3E0}" presName="parTx" presStyleLbl="revTx" presStyleIdx="2" presStyleCnt="4">
        <dgm:presLayoutVars>
          <dgm:chMax val="0"/>
          <dgm:chPref val="0"/>
        </dgm:presLayoutVars>
      </dgm:prSet>
      <dgm:spPr/>
    </dgm:pt>
    <dgm:pt modelId="{F7523CF5-8C64-4A18-AEC0-54018540FDEC}" type="pres">
      <dgm:prSet presAssocID="{9E121EA5-C862-4A67-9463-85ADC1AB0AE4}" presName="sibTrans" presStyleCnt="0"/>
      <dgm:spPr/>
    </dgm:pt>
    <dgm:pt modelId="{0A7E3059-14A9-41F0-B1F4-F02DE4DFB17E}" type="pres">
      <dgm:prSet presAssocID="{2B02B6AA-2A3C-49AB-8D6E-3208EDF87076}" presName="compNode" presStyleCnt="0"/>
      <dgm:spPr/>
    </dgm:pt>
    <dgm:pt modelId="{2829E27B-A412-46FD-8DEF-865293DE68D5}" type="pres">
      <dgm:prSet presAssocID="{2B02B6AA-2A3C-49AB-8D6E-3208EDF87076}" presName="bgRect" presStyleLbl="bgShp" presStyleIdx="3" presStyleCnt="4"/>
      <dgm:spPr/>
    </dgm:pt>
    <dgm:pt modelId="{4F736D4A-FE87-486D-A998-28103921ED12}" type="pres">
      <dgm:prSet presAssocID="{2B02B6AA-2A3C-49AB-8D6E-3208EDF87076}"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Snowflake"/>
        </a:ext>
      </dgm:extLst>
    </dgm:pt>
    <dgm:pt modelId="{4F2A8746-4AC6-4FA9-89AE-5A883268BA83}" type="pres">
      <dgm:prSet presAssocID="{2B02B6AA-2A3C-49AB-8D6E-3208EDF87076}" presName="spaceRect" presStyleCnt="0"/>
      <dgm:spPr/>
    </dgm:pt>
    <dgm:pt modelId="{373692F0-4618-4EF9-A3D9-D33112DD642E}" type="pres">
      <dgm:prSet presAssocID="{2B02B6AA-2A3C-49AB-8D6E-3208EDF87076}" presName="parTx" presStyleLbl="revTx" presStyleIdx="3" presStyleCnt="4">
        <dgm:presLayoutVars>
          <dgm:chMax val="0"/>
          <dgm:chPref val="0"/>
        </dgm:presLayoutVars>
      </dgm:prSet>
      <dgm:spPr/>
    </dgm:pt>
  </dgm:ptLst>
  <dgm:cxnLst>
    <dgm:cxn modelId="{733DE30C-9AF8-432B-94D3-D66FE567B0D2}" srcId="{4F995ACD-0CB9-42E5-BECF-B4C2947F78E0}" destId="{2B02B6AA-2A3C-49AB-8D6E-3208EDF87076}" srcOrd="3" destOrd="0" parTransId="{7191A490-5B00-4545-99FC-0AACA3970F77}" sibTransId="{F999CDFC-AF46-4E94-BD57-CD942FBC83FB}"/>
    <dgm:cxn modelId="{09D7F138-1153-4B02-9C76-E422DB32064B}" type="presOf" srcId="{9A2A4D3C-48F7-4E26-902E-833B496EA86A}" destId="{1DC00217-C93C-4944-A098-CB327729F72F}" srcOrd="0" destOrd="0" presId="urn:microsoft.com/office/officeart/2018/2/layout/IconVerticalSolidList"/>
    <dgm:cxn modelId="{0748BC45-2413-40DB-9557-8A5E68C8FB0F}" type="presOf" srcId="{4F995ACD-0CB9-42E5-BECF-B4C2947F78E0}" destId="{EBB3D89E-F57C-472D-9320-2C1F4B6E7139}" srcOrd="0" destOrd="0" presId="urn:microsoft.com/office/officeart/2018/2/layout/IconVerticalSolidList"/>
    <dgm:cxn modelId="{EA746376-97D5-4711-ACDD-5CCA831C0108}" srcId="{4F995ACD-0CB9-42E5-BECF-B4C2947F78E0}" destId="{C935AF53-3292-45BB-B221-5B1D1DA25030}" srcOrd="0" destOrd="0" parTransId="{8B8D03E4-D9D0-4799-9D9F-80D1A57FE3B2}" sibTransId="{9666B1AB-811F-4EB4-AAF3-1E996E7C26C8}"/>
    <dgm:cxn modelId="{6264C27F-831A-4A9B-823C-293586B3F7FF}" type="presOf" srcId="{2B02B6AA-2A3C-49AB-8D6E-3208EDF87076}" destId="{373692F0-4618-4EF9-A3D9-D33112DD642E}" srcOrd="0" destOrd="0" presId="urn:microsoft.com/office/officeart/2018/2/layout/IconVerticalSolidList"/>
    <dgm:cxn modelId="{E9B43288-3C3F-4CF8-A08D-A74D50466A57}" type="presOf" srcId="{C935AF53-3292-45BB-B221-5B1D1DA25030}" destId="{33C1EFF4-AE94-4D65-A8BE-7AB8DBB1161C}" srcOrd="0" destOrd="0" presId="urn:microsoft.com/office/officeart/2018/2/layout/IconVerticalSolidList"/>
    <dgm:cxn modelId="{8317D8A6-2CF4-4183-B36B-DAB2DEDE3F42}" srcId="{4F995ACD-0CB9-42E5-BECF-B4C2947F78E0}" destId="{9A2A4D3C-48F7-4E26-902E-833B496EA86A}" srcOrd="1" destOrd="0" parTransId="{F54AA917-D5D0-450B-AB2A-2C557D00E8BD}" sibTransId="{2B609944-D573-4C27-B090-B2C706C51D08}"/>
    <dgm:cxn modelId="{B695CFC4-D033-4B9A-8A81-3B7143D13123}" type="presOf" srcId="{75DF7C49-B4C2-4900-9045-3765E13BC3E0}" destId="{15294E1D-F1BD-4BF2-86D6-2C5C6143536D}" srcOrd="0" destOrd="0" presId="urn:microsoft.com/office/officeart/2018/2/layout/IconVerticalSolidList"/>
    <dgm:cxn modelId="{EB56B3CB-925A-4751-B0B2-7EE53AE186BA}" srcId="{4F995ACD-0CB9-42E5-BECF-B4C2947F78E0}" destId="{75DF7C49-B4C2-4900-9045-3765E13BC3E0}" srcOrd="2" destOrd="0" parTransId="{3A05E53C-38E5-42BB-934F-519D33A8D877}" sibTransId="{9E121EA5-C862-4A67-9463-85ADC1AB0AE4}"/>
    <dgm:cxn modelId="{7E073AA0-FC28-4031-9DA4-31F09AEB0B68}" type="presParOf" srcId="{EBB3D89E-F57C-472D-9320-2C1F4B6E7139}" destId="{D6977A65-1BC6-41E4-A753-A5BF6E27EAF0}" srcOrd="0" destOrd="0" presId="urn:microsoft.com/office/officeart/2018/2/layout/IconVerticalSolidList"/>
    <dgm:cxn modelId="{75A42CE2-F795-40ED-8AF2-3136A7A33AE0}" type="presParOf" srcId="{D6977A65-1BC6-41E4-A753-A5BF6E27EAF0}" destId="{20917E7D-1F55-4897-8585-993A668F3EDC}" srcOrd="0" destOrd="0" presId="urn:microsoft.com/office/officeart/2018/2/layout/IconVerticalSolidList"/>
    <dgm:cxn modelId="{0C9EFB4D-421E-4ACA-9164-758BF2F4CF90}" type="presParOf" srcId="{D6977A65-1BC6-41E4-A753-A5BF6E27EAF0}" destId="{898FDA7A-AF47-4408-B08C-6EA3900885D9}" srcOrd="1" destOrd="0" presId="urn:microsoft.com/office/officeart/2018/2/layout/IconVerticalSolidList"/>
    <dgm:cxn modelId="{0251AB5C-E06F-42FB-85DD-7E8E7CCA17C3}" type="presParOf" srcId="{D6977A65-1BC6-41E4-A753-A5BF6E27EAF0}" destId="{FD5ED873-7B21-453B-9F35-FB98096CD165}" srcOrd="2" destOrd="0" presId="urn:microsoft.com/office/officeart/2018/2/layout/IconVerticalSolidList"/>
    <dgm:cxn modelId="{5338878D-98E9-4F6E-9EFE-1AF1B669E707}" type="presParOf" srcId="{D6977A65-1BC6-41E4-A753-A5BF6E27EAF0}" destId="{33C1EFF4-AE94-4D65-A8BE-7AB8DBB1161C}" srcOrd="3" destOrd="0" presId="urn:microsoft.com/office/officeart/2018/2/layout/IconVerticalSolidList"/>
    <dgm:cxn modelId="{B6FF67F6-4745-40F1-837A-DAD1402CF1C7}" type="presParOf" srcId="{EBB3D89E-F57C-472D-9320-2C1F4B6E7139}" destId="{5D34AF7C-B5E8-43D3-B0F3-BE1BFFD89334}" srcOrd="1" destOrd="0" presId="urn:microsoft.com/office/officeart/2018/2/layout/IconVerticalSolidList"/>
    <dgm:cxn modelId="{012674E2-8681-4D52-ACA8-A35F4127E2F7}" type="presParOf" srcId="{EBB3D89E-F57C-472D-9320-2C1F4B6E7139}" destId="{53ACC2CA-643A-44A3-8D24-2075A694B412}" srcOrd="2" destOrd="0" presId="urn:microsoft.com/office/officeart/2018/2/layout/IconVerticalSolidList"/>
    <dgm:cxn modelId="{A3E6DC56-44D9-4BF7-A1EA-4D5F70F23BD0}" type="presParOf" srcId="{53ACC2CA-643A-44A3-8D24-2075A694B412}" destId="{05361C1B-6683-492F-B3BB-6789979D0BFA}" srcOrd="0" destOrd="0" presId="urn:microsoft.com/office/officeart/2018/2/layout/IconVerticalSolidList"/>
    <dgm:cxn modelId="{189EA58D-983A-4FEB-B6AF-657587A22D90}" type="presParOf" srcId="{53ACC2CA-643A-44A3-8D24-2075A694B412}" destId="{04B41E43-CEAC-4860-8942-CEFAFD77F5B9}" srcOrd="1" destOrd="0" presId="urn:microsoft.com/office/officeart/2018/2/layout/IconVerticalSolidList"/>
    <dgm:cxn modelId="{C591CFC9-3FE0-4956-BA23-330DC5EBF08B}" type="presParOf" srcId="{53ACC2CA-643A-44A3-8D24-2075A694B412}" destId="{1B7974C6-2C9E-4D6A-B204-01DC4DA06F94}" srcOrd="2" destOrd="0" presId="urn:microsoft.com/office/officeart/2018/2/layout/IconVerticalSolidList"/>
    <dgm:cxn modelId="{590C2E63-4EBF-42D1-ACF1-2DB0CCDE44EC}" type="presParOf" srcId="{53ACC2CA-643A-44A3-8D24-2075A694B412}" destId="{1DC00217-C93C-4944-A098-CB327729F72F}" srcOrd="3" destOrd="0" presId="urn:microsoft.com/office/officeart/2018/2/layout/IconVerticalSolidList"/>
    <dgm:cxn modelId="{7653FAB5-ADB8-4683-9C3B-486ABE2DA1A3}" type="presParOf" srcId="{EBB3D89E-F57C-472D-9320-2C1F4B6E7139}" destId="{0F89DB8E-8662-4613-96F4-78EDE4A57D08}" srcOrd="3" destOrd="0" presId="urn:microsoft.com/office/officeart/2018/2/layout/IconVerticalSolidList"/>
    <dgm:cxn modelId="{678199D9-7A51-4A12-A479-749A65A94612}" type="presParOf" srcId="{EBB3D89E-F57C-472D-9320-2C1F4B6E7139}" destId="{0DCA9C4A-4DC1-4153-8508-680B34B4245D}" srcOrd="4" destOrd="0" presId="urn:microsoft.com/office/officeart/2018/2/layout/IconVerticalSolidList"/>
    <dgm:cxn modelId="{1D784B75-5106-48B4-B4E2-41F392459929}" type="presParOf" srcId="{0DCA9C4A-4DC1-4153-8508-680B34B4245D}" destId="{B49D65F7-B3CD-4D36-88F4-2E1253179A9F}" srcOrd="0" destOrd="0" presId="urn:microsoft.com/office/officeart/2018/2/layout/IconVerticalSolidList"/>
    <dgm:cxn modelId="{FF458A64-7207-4EA7-8E37-01F76E0A2318}" type="presParOf" srcId="{0DCA9C4A-4DC1-4153-8508-680B34B4245D}" destId="{DAC392F3-5D3A-481E-9C4C-8C123919EB22}" srcOrd="1" destOrd="0" presId="urn:microsoft.com/office/officeart/2018/2/layout/IconVerticalSolidList"/>
    <dgm:cxn modelId="{A1FC45F9-AE98-4DA6-8444-EB44313232C4}" type="presParOf" srcId="{0DCA9C4A-4DC1-4153-8508-680B34B4245D}" destId="{915FE8EA-CA33-44C0-956F-CEF4C60BA95C}" srcOrd="2" destOrd="0" presId="urn:microsoft.com/office/officeart/2018/2/layout/IconVerticalSolidList"/>
    <dgm:cxn modelId="{C28E8906-4076-46D6-B56A-D9ADFA7CAFA3}" type="presParOf" srcId="{0DCA9C4A-4DC1-4153-8508-680B34B4245D}" destId="{15294E1D-F1BD-4BF2-86D6-2C5C6143536D}" srcOrd="3" destOrd="0" presId="urn:microsoft.com/office/officeart/2018/2/layout/IconVerticalSolidList"/>
    <dgm:cxn modelId="{741F62D9-4FCF-483C-93BB-C9071C6CF394}" type="presParOf" srcId="{EBB3D89E-F57C-472D-9320-2C1F4B6E7139}" destId="{F7523CF5-8C64-4A18-AEC0-54018540FDEC}" srcOrd="5" destOrd="0" presId="urn:microsoft.com/office/officeart/2018/2/layout/IconVerticalSolidList"/>
    <dgm:cxn modelId="{D7BF6585-DBD7-47F2-ACA3-D1D56A6FCEBA}" type="presParOf" srcId="{EBB3D89E-F57C-472D-9320-2C1F4B6E7139}" destId="{0A7E3059-14A9-41F0-B1F4-F02DE4DFB17E}" srcOrd="6" destOrd="0" presId="urn:microsoft.com/office/officeart/2018/2/layout/IconVerticalSolidList"/>
    <dgm:cxn modelId="{BD314EA9-BBC6-4D97-8D39-F86618A4B5E4}" type="presParOf" srcId="{0A7E3059-14A9-41F0-B1F4-F02DE4DFB17E}" destId="{2829E27B-A412-46FD-8DEF-865293DE68D5}" srcOrd="0" destOrd="0" presId="urn:microsoft.com/office/officeart/2018/2/layout/IconVerticalSolidList"/>
    <dgm:cxn modelId="{34E0AFC1-45CF-45BA-9301-9152839028E9}" type="presParOf" srcId="{0A7E3059-14A9-41F0-B1F4-F02DE4DFB17E}" destId="{4F736D4A-FE87-486D-A998-28103921ED12}" srcOrd="1" destOrd="0" presId="urn:microsoft.com/office/officeart/2018/2/layout/IconVerticalSolidList"/>
    <dgm:cxn modelId="{5B4A4BC9-D122-4EA5-95C1-4BB37382321A}" type="presParOf" srcId="{0A7E3059-14A9-41F0-B1F4-F02DE4DFB17E}" destId="{4F2A8746-4AC6-4FA9-89AE-5A883268BA83}" srcOrd="2" destOrd="0" presId="urn:microsoft.com/office/officeart/2018/2/layout/IconVerticalSolidList"/>
    <dgm:cxn modelId="{9E77685D-31A5-42DE-84A1-D39504151820}" type="presParOf" srcId="{0A7E3059-14A9-41F0-B1F4-F02DE4DFB17E}" destId="{373692F0-4618-4EF9-A3D9-D33112DD642E}"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32114B-B981-45F6-BAA0-182BBF169968}">
      <dsp:nvSpPr>
        <dsp:cNvPr id="0" name=""/>
        <dsp:cNvSpPr/>
      </dsp:nvSpPr>
      <dsp:spPr>
        <a:xfrm>
          <a:off x="9570" y="608374"/>
          <a:ext cx="2860609" cy="17163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GB" sz="3000" kern="1200"/>
            <a:t>5 workshops</a:t>
          </a:r>
        </a:p>
        <a:p>
          <a:pPr marL="0" lvl="0" indent="0" algn="ctr" defTabSz="1333500">
            <a:lnSpc>
              <a:spcPct val="90000"/>
            </a:lnSpc>
            <a:spcBef>
              <a:spcPct val="0"/>
            </a:spcBef>
            <a:spcAft>
              <a:spcPct val="35000"/>
            </a:spcAft>
            <a:buNone/>
          </a:pPr>
          <a:r>
            <a:rPr lang="en-GB" sz="3000" kern="1200"/>
            <a:t>(400 students)</a:t>
          </a:r>
        </a:p>
      </dsp:txBody>
      <dsp:txXfrm>
        <a:off x="59841" y="658645"/>
        <a:ext cx="2760067" cy="1615823"/>
      </dsp:txXfrm>
    </dsp:sp>
    <dsp:sp modelId="{B8C3208B-BA30-462C-A7A7-122AAD02E242}">
      <dsp:nvSpPr>
        <dsp:cNvPr id="0" name=""/>
        <dsp:cNvSpPr/>
      </dsp:nvSpPr>
      <dsp:spPr>
        <a:xfrm>
          <a:off x="3156240" y="1111841"/>
          <a:ext cx="606449" cy="70943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GB" sz="2400" kern="1200"/>
        </a:p>
      </dsp:txBody>
      <dsp:txXfrm>
        <a:off x="3156240" y="1253727"/>
        <a:ext cx="424514" cy="425659"/>
      </dsp:txXfrm>
    </dsp:sp>
    <dsp:sp modelId="{3711C515-2029-4C7E-8001-5AB1E64B201D}">
      <dsp:nvSpPr>
        <dsp:cNvPr id="0" name=""/>
        <dsp:cNvSpPr/>
      </dsp:nvSpPr>
      <dsp:spPr>
        <a:xfrm>
          <a:off x="4014423" y="608374"/>
          <a:ext cx="2860609" cy="17163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GB" sz="3000" kern="1200"/>
            <a:t>5 no. 10m long collaborative drawings</a:t>
          </a:r>
        </a:p>
      </dsp:txBody>
      <dsp:txXfrm>
        <a:off x="4064694" y="658645"/>
        <a:ext cx="2760067" cy="1615823"/>
      </dsp:txXfrm>
    </dsp:sp>
    <dsp:sp modelId="{CFCEDF7E-105F-476C-A9EA-70D7B6E7014E}">
      <dsp:nvSpPr>
        <dsp:cNvPr id="0" name=""/>
        <dsp:cNvSpPr/>
      </dsp:nvSpPr>
      <dsp:spPr>
        <a:xfrm>
          <a:off x="7161093" y="1111841"/>
          <a:ext cx="606449" cy="70943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GB" sz="2400" kern="1200"/>
        </a:p>
      </dsp:txBody>
      <dsp:txXfrm>
        <a:off x="7161093" y="1253727"/>
        <a:ext cx="424514" cy="425659"/>
      </dsp:txXfrm>
    </dsp:sp>
    <dsp:sp modelId="{58219EBB-DD47-4F1E-BA27-059AA3BECA02}">
      <dsp:nvSpPr>
        <dsp:cNvPr id="0" name=""/>
        <dsp:cNvSpPr/>
      </dsp:nvSpPr>
      <dsp:spPr>
        <a:xfrm>
          <a:off x="8019276" y="608374"/>
          <a:ext cx="2860609" cy="17163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GB" sz="3000" kern="1200"/>
            <a:t>1 exhibition</a:t>
          </a:r>
        </a:p>
      </dsp:txBody>
      <dsp:txXfrm>
        <a:off x="8069547" y="658645"/>
        <a:ext cx="2760067" cy="16158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7ED17D-0EE7-45C4-9CD1-993F79CB9FF7}">
      <dsp:nvSpPr>
        <dsp:cNvPr id="0" name=""/>
        <dsp:cNvSpPr/>
      </dsp:nvSpPr>
      <dsp:spPr>
        <a:xfrm>
          <a:off x="1671" y="1429968"/>
          <a:ext cx="1480015" cy="648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57150" numCol="1" spcCol="1270" anchor="t" anchorCtr="0">
          <a:noAutofit/>
        </a:bodyPr>
        <a:lstStyle/>
        <a:p>
          <a:pPr marL="0" lvl="0" indent="0" algn="l" defTabSz="666750">
            <a:lnSpc>
              <a:spcPct val="90000"/>
            </a:lnSpc>
            <a:spcBef>
              <a:spcPct val="0"/>
            </a:spcBef>
            <a:spcAft>
              <a:spcPct val="35000"/>
            </a:spcAft>
            <a:buNone/>
          </a:pPr>
          <a:r>
            <a:rPr lang="en-GB" sz="1500" kern="1200"/>
            <a:t>2016</a:t>
          </a:r>
        </a:p>
      </dsp:txBody>
      <dsp:txXfrm>
        <a:off x="1671" y="1429968"/>
        <a:ext cx="1480015" cy="432000"/>
      </dsp:txXfrm>
    </dsp:sp>
    <dsp:sp modelId="{44E9228E-228C-46D2-81CB-9C3FE64485A2}">
      <dsp:nvSpPr>
        <dsp:cNvPr id="0" name=""/>
        <dsp:cNvSpPr/>
      </dsp:nvSpPr>
      <dsp:spPr>
        <a:xfrm>
          <a:off x="304807" y="1861969"/>
          <a:ext cx="1480015" cy="2430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114300" lvl="1" indent="-114300" algn="l" defTabSz="666750">
            <a:lnSpc>
              <a:spcPct val="90000"/>
            </a:lnSpc>
            <a:spcBef>
              <a:spcPct val="0"/>
            </a:spcBef>
            <a:spcAft>
              <a:spcPct val="15000"/>
            </a:spcAft>
            <a:buNone/>
          </a:pPr>
          <a:r>
            <a:rPr lang="en-GB" sz="1500" kern="1200" err="1"/>
            <a:t>Drawology</a:t>
          </a:r>
          <a:r>
            <a:rPr lang="en-GB" sz="1500" kern="1200"/>
            <a:t> Exhibition</a:t>
          </a:r>
        </a:p>
      </dsp:txBody>
      <dsp:txXfrm>
        <a:off x="348155" y="1905317"/>
        <a:ext cx="1393319" cy="2343304"/>
      </dsp:txXfrm>
    </dsp:sp>
    <dsp:sp modelId="{2D4CDEFB-040F-4858-A9EE-A3DF75D77BA7}">
      <dsp:nvSpPr>
        <dsp:cNvPr id="0" name=""/>
        <dsp:cNvSpPr/>
      </dsp:nvSpPr>
      <dsp:spPr>
        <a:xfrm>
          <a:off x="1706052" y="1461728"/>
          <a:ext cx="475653" cy="36848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a:p>
      </dsp:txBody>
      <dsp:txXfrm>
        <a:off x="1706052" y="1535424"/>
        <a:ext cx="365109" cy="221089"/>
      </dsp:txXfrm>
    </dsp:sp>
    <dsp:sp modelId="{D09FE3FF-34D2-44E4-8C2D-6DEEF7F4194B}">
      <dsp:nvSpPr>
        <dsp:cNvPr id="0" name=""/>
        <dsp:cNvSpPr/>
      </dsp:nvSpPr>
      <dsp:spPr>
        <a:xfrm>
          <a:off x="2379147" y="1429968"/>
          <a:ext cx="1480015" cy="648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57150" numCol="1" spcCol="1270" anchor="t" anchorCtr="0">
          <a:noAutofit/>
        </a:bodyPr>
        <a:lstStyle/>
        <a:p>
          <a:pPr marL="0" lvl="0" indent="0" algn="l" defTabSz="666750">
            <a:lnSpc>
              <a:spcPct val="90000"/>
            </a:lnSpc>
            <a:spcBef>
              <a:spcPct val="0"/>
            </a:spcBef>
            <a:spcAft>
              <a:spcPct val="35000"/>
            </a:spcAft>
            <a:buNone/>
          </a:pPr>
          <a:r>
            <a:rPr lang="en-GB" sz="1500" kern="1200"/>
            <a:t>2017-2019</a:t>
          </a:r>
        </a:p>
      </dsp:txBody>
      <dsp:txXfrm>
        <a:off x="2379147" y="1429968"/>
        <a:ext cx="1480015" cy="432000"/>
      </dsp:txXfrm>
    </dsp:sp>
    <dsp:sp modelId="{A5C6B6DF-3B90-4D56-949C-18125AAA953F}">
      <dsp:nvSpPr>
        <dsp:cNvPr id="0" name=""/>
        <dsp:cNvSpPr/>
      </dsp:nvSpPr>
      <dsp:spPr>
        <a:xfrm>
          <a:off x="2682283" y="1861969"/>
          <a:ext cx="1480015" cy="2430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114300" lvl="1" indent="-114300" algn="l" defTabSz="666750">
            <a:lnSpc>
              <a:spcPct val="90000"/>
            </a:lnSpc>
            <a:spcBef>
              <a:spcPct val="0"/>
            </a:spcBef>
            <a:spcAft>
              <a:spcPct val="15000"/>
            </a:spcAft>
            <a:buNone/>
          </a:pPr>
          <a:r>
            <a:rPr lang="en-GB" sz="1500" kern="1200"/>
            <a:t>Collaborative drawing workshops</a:t>
          </a:r>
        </a:p>
        <a:p>
          <a:pPr marL="114300" lvl="1" indent="-114300" algn="l" defTabSz="666750">
            <a:lnSpc>
              <a:spcPct val="90000"/>
            </a:lnSpc>
            <a:spcBef>
              <a:spcPct val="0"/>
            </a:spcBef>
            <a:spcAft>
              <a:spcPct val="15000"/>
            </a:spcAft>
            <a:buNone/>
          </a:pPr>
          <a:endParaRPr lang="en-GB" sz="1500" kern="1200"/>
        </a:p>
      </dsp:txBody>
      <dsp:txXfrm>
        <a:off x="2725631" y="1905317"/>
        <a:ext cx="1393319" cy="2343304"/>
      </dsp:txXfrm>
    </dsp:sp>
    <dsp:sp modelId="{7D3149CB-8169-476B-A071-6D5531CE014F}">
      <dsp:nvSpPr>
        <dsp:cNvPr id="0" name=""/>
        <dsp:cNvSpPr/>
      </dsp:nvSpPr>
      <dsp:spPr>
        <a:xfrm>
          <a:off x="4083528" y="1461728"/>
          <a:ext cx="475653" cy="36848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a:p>
      </dsp:txBody>
      <dsp:txXfrm>
        <a:off x="4083528" y="1535424"/>
        <a:ext cx="365109" cy="221089"/>
      </dsp:txXfrm>
    </dsp:sp>
    <dsp:sp modelId="{7F933878-F892-4A18-BE96-6574626322D8}">
      <dsp:nvSpPr>
        <dsp:cNvPr id="0" name=""/>
        <dsp:cNvSpPr/>
      </dsp:nvSpPr>
      <dsp:spPr>
        <a:xfrm>
          <a:off x="4756623" y="1429968"/>
          <a:ext cx="1480015" cy="648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57150" numCol="1" spcCol="1270" anchor="t" anchorCtr="0">
          <a:noAutofit/>
        </a:bodyPr>
        <a:lstStyle/>
        <a:p>
          <a:pPr marL="0" lvl="0" indent="0" algn="l" defTabSz="666750">
            <a:lnSpc>
              <a:spcPct val="90000"/>
            </a:lnSpc>
            <a:spcBef>
              <a:spcPct val="0"/>
            </a:spcBef>
            <a:spcAft>
              <a:spcPct val="35000"/>
            </a:spcAft>
            <a:buNone/>
          </a:pPr>
          <a:r>
            <a:rPr lang="en-GB" sz="1500" kern="1200"/>
            <a:t>2021 - 2022</a:t>
          </a:r>
        </a:p>
      </dsp:txBody>
      <dsp:txXfrm>
        <a:off x="4756623" y="1429968"/>
        <a:ext cx="1480015" cy="432000"/>
      </dsp:txXfrm>
    </dsp:sp>
    <dsp:sp modelId="{A495953A-761E-4162-B5DC-B5DF20EFE04A}">
      <dsp:nvSpPr>
        <dsp:cNvPr id="0" name=""/>
        <dsp:cNvSpPr/>
      </dsp:nvSpPr>
      <dsp:spPr>
        <a:xfrm>
          <a:off x="5059759" y="1861969"/>
          <a:ext cx="1480015" cy="2430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114300" lvl="1" indent="-114300" algn="l" defTabSz="666750">
            <a:lnSpc>
              <a:spcPct val="90000"/>
            </a:lnSpc>
            <a:spcBef>
              <a:spcPct val="0"/>
            </a:spcBef>
            <a:spcAft>
              <a:spcPct val="15000"/>
            </a:spcAft>
            <a:buNone/>
          </a:pPr>
          <a:r>
            <a:rPr lang="en-GB" sz="1500" kern="1200"/>
            <a:t>Collaborative drawing workshops</a:t>
          </a:r>
        </a:p>
      </dsp:txBody>
      <dsp:txXfrm>
        <a:off x="5103107" y="1905317"/>
        <a:ext cx="1393319" cy="2343304"/>
      </dsp:txXfrm>
    </dsp:sp>
    <dsp:sp modelId="{DC1C6EDC-C5A0-4FDC-9E6C-5DCF5F1711D7}">
      <dsp:nvSpPr>
        <dsp:cNvPr id="0" name=""/>
        <dsp:cNvSpPr/>
      </dsp:nvSpPr>
      <dsp:spPr>
        <a:xfrm>
          <a:off x="6461004" y="1461728"/>
          <a:ext cx="475653" cy="36848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a:p>
      </dsp:txBody>
      <dsp:txXfrm>
        <a:off x="6461004" y="1535424"/>
        <a:ext cx="365109" cy="221089"/>
      </dsp:txXfrm>
    </dsp:sp>
    <dsp:sp modelId="{C0F4B190-5CCC-4C88-8BB4-78F29D7E2907}">
      <dsp:nvSpPr>
        <dsp:cNvPr id="0" name=""/>
        <dsp:cNvSpPr/>
      </dsp:nvSpPr>
      <dsp:spPr>
        <a:xfrm>
          <a:off x="7134099" y="1429968"/>
          <a:ext cx="1480015" cy="648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57150" numCol="1" spcCol="1270" anchor="t" anchorCtr="0">
          <a:noAutofit/>
        </a:bodyPr>
        <a:lstStyle/>
        <a:p>
          <a:pPr marL="0" lvl="0" indent="0" algn="l" defTabSz="666750">
            <a:lnSpc>
              <a:spcPct val="90000"/>
            </a:lnSpc>
            <a:spcBef>
              <a:spcPct val="0"/>
            </a:spcBef>
            <a:spcAft>
              <a:spcPct val="35000"/>
            </a:spcAft>
            <a:buNone/>
          </a:pPr>
          <a:r>
            <a:rPr lang="en-GB" sz="1500" kern="1200"/>
            <a:t>2023</a:t>
          </a:r>
        </a:p>
      </dsp:txBody>
      <dsp:txXfrm>
        <a:off x="7134099" y="1429968"/>
        <a:ext cx="1480015" cy="432000"/>
      </dsp:txXfrm>
    </dsp:sp>
    <dsp:sp modelId="{96D55FCF-D077-4D5D-BEC5-8DEC028613F2}">
      <dsp:nvSpPr>
        <dsp:cNvPr id="0" name=""/>
        <dsp:cNvSpPr/>
      </dsp:nvSpPr>
      <dsp:spPr>
        <a:xfrm>
          <a:off x="7427459" y="1861969"/>
          <a:ext cx="1499566" cy="2430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114300" lvl="1" indent="-114300" algn="l" defTabSz="666750">
            <a:lnSpc>
              <a:spcPct val="90000"/>
            </a:lnSpc>
            <a:spcBef>
              <a:spcPct val="0"/>
            </a:spcBef>
            <a:spcAft>
              <a:spcPct val="15000"/>
            </a:spcAft>
            <a:buNone/>
          </a:pPr>
          <a:r>
            <a:rPr lang="en-GB" sz="1500" kern="1200"/>
            <a:t>TILT co-creation project</a:t>
          </a:r>
          <a:endParaRPr lang="en-GB" sz="1500" i="1" kern="1200"/>
        </a:p>
      </dsp:txBody>
      <dsp:txXfrm>
        <a:off x="7471380" y="1905890"/>
        <a:ext cx="1411724" cy="2342158"/>
      </dsp:txXfrm>
    </dsp:sp>
    <dsp:sp modelId="{E63E8873-0CB2-4653-B02C-FCBE479EDF05}">
      <dsp:nvSpPr>
        <dsp:cNvPr id="0" name=""/>
        <dsp:cNvSpPr/>
      </dsp:nvSpPr>
      <dsp:spPr>
        <a:xfrm>
          <a:off x="8840923" y="1461728"/>
          <a:ext cx="480834" cy="36848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a:p>
      </dsp:txBody>
      <dsp:txXfrm>
        <a:off x="8840923" y="1535424"/>
        <a:ext cx="370290" cy="221089"/>
      </dsp:txXfrm>
    </dsp:sp>
    <dsp:sp modelId="{ABB1AC0A-CC8C-4858-84B2-46B6AA8C521E}">
      <dsp:nvSpPr>
        <dsp:cNvPr id="0" name=""/>
        <dsp:cNvSpPr/>
      </dsp:nvSpPr>
      <dsp:spPr>
        <a:xfrm>
          <a:off x="9521350" y="1429968"/>
          <a:ext cx="1480015" cy="648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57150" numCol="1" spcCol="1270" anchor="t" anchorCtr="0">
          <a:noAutofit/>
        </a:bodyPr>
        <a:lstStyle/>
        <a:p>
          <a:pPr marL="0" lvl="0" indent="0" algn="l" defTabSz="666750">
            <a:lnSpc>
              <a:spcPct val="90000"/>
            </a:lnSpc>
            <a:spcBef>
              <a:spcPct val="0"/>
            </a:spcBef>
            <a:spcAft>
              <a:spcPct val="35000"/>
            </a:spcAft>
            <a:buNone/>
          </a:pPr>
          <a:r>
            <a:rPr lang="en-GB" sz="1500" kern="1200"/>
            <a:t>2024</a:t>
          </a:r>
        </a:p>
      </dsp:txBody>
      <dsp:txXfrm>
        <a:off x="9521350" y="1429968"/>
        <a:ext cx="1480015" cy="432000"/>
      </dsp:txXfrm>
    </dsp:sp>
    <dsp:sp modelId="{5BE9D393-C1A4-40DA-8DDD-D1FDE6718C36}">
      <dsp:nvSpPr>
        <dsp:cNvPr id="0" name=""/>
        <dsp:cNvSpPr/>
      </dsp:nvSpPr>
      <dsp:spPr>
        <a:xfrm>
          <a:off x="9824486" y="1861969"/>
          <a:ext cx="1480015" cy="2430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114300" lvl="1" indent="-114300" algn="l" defTabSz="666750">
            <a:lnSpc>
              <a:spcPct val="90000"/>
            </a:lnSpc>
            <a:spcBef>
              <a:spcPct val="0"/>
            </a:spcBef>
            <a:spcAft>
              <a:spcPct val="15000"/>
            </a:spcAft>
            <a:buNone/>
          </a:pPr>
          <a:r>
            <a:rPr lang="en-GB" sz="1500" kern="1200"/>
            <a:t>RAISE publication &amp; conference</a:t>
          </a:r>
        </a:p>
        <a:p>
          <a:pPr marL="114300" lvl="1" indent="-114300" algn="l" defTabSz="666750">
            <a:lnSpc>
              <a:spcPct val="90000"/>
            </a:lnSpc>
            <a:spcBef>
              <a:spcPct val="0"/>
            </a:spcBef>
            <a:spcAft>
              <a:spcPct val="15000"/>
            </a:spcAft>
            <a:buNone/>
          </a:pPr>
          <a:endParaRPr lang="en-GB" sz="1500" kern="1200"/>
        </a:p>
        <a:p>
          <a:pPr marL="114300" lvl="1" indent="-114300" algn="l" defTabSz="666750">
            <a:lnSpc>
              <a:spcPct val="90000"/>
            </a:lnSpc>
            <a:spcBef>
              <a:spcPct val="0"/>
            </a:spcBef>
            <a:spcAft>
              <a:spcPct val="15000"/>
            </a:spcAft>
            <a:buNone/>
          </a:pPr>
          <a:r>
            <a:rPr lang="en-GB" sz="1500" kern="1200"/>
            <a:t>SPUR</a:t>
          </a:r>
        </a:p>
        <a:p>
          <a:pPr marL="114300" lvl="1" indent="-114300" algn="l" defTabSz="666750">
            <a:lnSpc>
              <a:spcPct val="90000"/>
            </a:lnSpc>
            <a:spcBef>
              <a:spcPct val="0"/>
            </a:spcBef>
            <a:spcAft>
              <a:spcPct val="15000"/>
            </a:spcAft>
            <a:buNone/>
          </a:pPr>
          <a:endParaRPr lang="en-GB" sz="1500" kern="1200"/>
        </a:p>
        <a:p>
          <a:pPr marL="114300" lvl="1" indent="-114300" algn="l" defTabSz="666750">
            <a:lnSpc>
              <a:spcPct val="90000"/>
            </a:lnSpc>
            <a:spcBef>
              <a:spcPct val="0"/>
            </a:spcBef>
            <a:spcAft>
              <a:spcPct val="15000"/>
            </a:spcAft>
            <a:buNone/>
          </a:pPr>
          <a:r>
            <a:rPr lang="en-GB" sz="1500" kern="1200"/>
            <a:t>HEA Senior Fellowship</a:t>
          </a:r>
        </a:p>
        <a:p>
          <a:pPr marL="114300" lvl="1" indent="-114300" algn="l" defTabSz="666750">
            <a:lnSpc>
              <a:spcPct val="90000"/>
            </a:lnSpc>
            <a:spcBef>
              <a:spcPct val="0"/>
            </a:spcBef>
            <a:spcAft>
              <a:spcPct val="15000"/>
            </a:spcAft>
            <a:buNone/>
          </a:pPr>
          <a:endParaRPr lang="en-GB" sz="1500" kern="1200"/>
        </a:p>
      </dsp:txBody>
      <dsp:txXfrm>
        <a:off x="9867834" y="1905317"/>
        <a:ext cx="1393319" cy="23433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3FB167-3096-48EF-8DB1-F4C8044E85A6}">
      <dsp:nvSpPr>
        <dsp:cNvPr id="0" name=""/>
        <dsp:cNvSpPr/>
      </dsp:nvSpPr>
      <dsp:spPr>
        <a:xfrm>
          <a:off x="4380" y="1401232"/>
          <a:ext cx="1066281" cy="432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Jan 2023</a:t>
          </a:r>
        </a:p>
      </dsp:txBody>
      <dsp:txXfrm>
        <a:off x="4380" y="1401232"/>
        <a:ext cx="1066281" cy="288000"/>
      </dsp:txXfrm>
    </dsp:sp>
    <dsp:sp modelId="{7424A0C4-3D3B-4119-B0B4-0857CD369DC8}">
      <dsp:nvSpPr>
        <dsp:cNvPr id="0" name=""/>
        <dsp:cNvSpPr/>
      </dsp:nvSpPr>
      <dsp:spPr>
        <a:xfrm>
          <a:off x="222775" y="1689232"/>
          <a:ext cx="1066281" cy="153424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kern="1200"/>
            <a:t>Submitted abstract to RAISE</a:t>
          </a:r>
        </a:p>
        <a:p>
          <a:pPr marL="57150" lvl="1" indent="-57150" algn="l" defTabSz="444500">
            <a:lnSpc>
              <a:spcPct val="90000"/>
            </a:lnSpc>
            <a:spcBef>
              <a:spcPct val="0"/>
            </a:spcBef>
            <a:spcAft>
              <a:spcPct val="15000"/>
            </a:spcAft>
            <a:buNone/>
          </a:pPr>
          <a:endParaRPr lang="en-GB" sz="1000" kern="1200"/>
        </a:p>
        <a:p>
          <a:pPr marL="57150" lvl="1" indent="-57150" algn="l" defTabSz="444500">
            <a:lnSpc>
              <a:spcPct val="90000"/>
            </a:lnSpc>
            <a:spcBef>
              <a:spcPct val="0"/>
            </a:spcBef>
            <a:spcAft>
              <a:spcPct val="15000"/>
            </a:spcAft>
            <a:buNone/>
          </a:pPr>
          <a:r>
            <a:rPr lang="en-GB" sz="1000" kern="1200"/>
            <a:t>Applied for Ethics</a:t>
          </a:r>
        </a:p>
      </dsp:txBody>
      <dsp:txXfrm>
        <a:off x="254005" y="1720462"/>
        <a:ext cx="1003821" cy="1471780"/>
      </dsp:txXfrm>
    </dsp:sp>
    <dsp:sp modelId="{BFE8F88D-41CA-41A0-8580-AE25BFE98EE4}">
      <dsp:nvSpPr>
        <dsp:cNvPr id="0" name=""/>
        <dsp:cNvSpPr/>
      </dsp:nvSpPr>
      <dsp:spPr>
        <a:xfrm>
          <a:off x="1232306" y="1412495"/>
          <a:ext cx="342686" cy="2654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1232306" y="1465590"/>
        <a:ext cx="263044" cy="159283"/>
      </dsp:txXfrm>
    </dsp:sp>
    <dsp:sp modelId="{077ED17D-0EE7-45C4-9CD1-993F79CB9FF7}">
      <dsp:nvSpPr>
        <dsp:cNvPr id="0" name=""/>
        <dsp:cNvSpPr/>
      </dsp:nvSpPr>
      <dsp:spPr>
        <a:xfrm>
          <a:off x="1717239" y="1401232"/>
          <a:ext cx="1066281" cy="432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Feb 2023</a:t>
          </a:r>
        </a:p>
      </dsp:txBody>
      <dsp:txXfrm>
        <a:off x="1717239" y="1401232"/>
        <a:ext cx="1066281" cy="288000"/>
      </dsp:txXfrm>
    </dsp:sp>
    <dsp:sp modelId="{44E9228E-228C-46D2-81CB-9C3FE64485A2}">
      <dsp:nvSpPr>
        <dsp:cNvPr id="0" name=""/>
        <dsp:cNvSpPr/>
      </dsp:nvSpPr>
      <dsp:spPr>
        <a:xfrm>
          <a:off x="1935634" y="1689232"/>
          <a:ext cx="1066281" cy="153424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kern="1200"/>
            <a:t>Completed the application form with BArch year 3 student, Jessica Payne</a:t>
          </a:r>
        </a:p>
      </dsp:txBody>
      <dsp:txXfrm>
        <a:off x="1966864" y="1720462"/>
        <a:ext cx="1003821" cy="1471780"/>
      </dsp:txXfrm>
    </dsp:sp>
    <dsp:sp modelId="{2D4CDEFB-040F-4858-A9EE-A3DF75D77BA7}">
      <dsp:nvSpPr>
        <dsp:cNvPr id="0" name=""/>
        <dsp:cNvSpPr/>
      </dsp:nvSpPr>
      <dsp:spPr>
        <a:xfrm>
          <a:off x="2945166" y="1412495"/>
          <a:ext cx="342686" cy="2654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2945166" y="1465590"/>
        <a:ext cx="263044" cy="159283"/>
      </dsp:txXfrm>
    </dsp:sp>
    <dsp:sp modelId="{D09FE3FF-34D2-44E4-8C2D-6DEEF7F4194B}">
      <dsp:nvSpPr>
        <dsp:cNvPr id="0" name=""/>
        <dsp:cNvSpPr/>
      </dsp:nvSpPr>
      <dsp:spPr>
        <a:xfrm>
          <a:off x="3430099" y="1401232"/>
          <a:ext cx="1066281" cy="432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April 2023</a:t>
          </a:r>
        </a:p>
      </dsp:txBody>
      <dsp:txXfrm>
        <a:off x="3430099" y="1401232"/>
        <a:ext cx="1066281" cy="288000"/>
      </dsp:txXfrm>
    </dsp:sp>
    <dsp:sp modelId="{A5C6B6DF-3B90-4D56-949C-18125AAA953F}">
      <dsp:nvSpPr>
        <dsp:cNvPr id="0" name=""/>
        <dsp:cNvSpPr/>
      </dsp:nvSpPr>
      <dsp:spPr>
        <a:xfrm>
          <a:off x="3648494" y="1689232"/>
          <a:ext cx="1066281" cy="153424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kern="1200"/>
            <a:t>Planned workshop, developed questionnaire and focus group questions with Jess.</a:t>
          </a:r>
        </a:p>
        <a:p>
          <a:pPr marL="57150" lvl="1" indent="-57150" algn="l" defTabSz="444500">
            <a:lnSpc>
              <a:spcPct val="90000"/>
            </a:lnSpc>
            <a:spcBef>
              <a:spcPct val="0"/>
            </a:spcBef>
            <a:spcAft>
              <a:spcPct val="15000"/>
            </a:spcAft>
            <a:buNone/>
          </a:pPr>
          <a:endParaRPr lang="en-GB" sz="1000" kern="1200"/>
        </a:p>
      </dsp:txBody>
      <dsp:txXfrm>
        <a:off x="3679724" y="1720462"/>
        <a:ext cx="1003821" cy="1471780"/>
      </dsp:txXfrm>
    </dsp:sp>
    <dsp:sp modelId="{7D3149CB-8169-476B-A071-6D5531CE014F}">
      <dsp:nvSpPr>
        <dsp:cNvPr id="0" name=""/>
        <dsp:cNvSpPr/>
      </dsp:nvSpPr>
      <dsp:spPr>
        <a:xfrm>
          <a:off x="4658025" y="1412495"/>
          <a:ext cx="342686" cy="2654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4658025" y="1465590"/>
        <a:ext cx="263044" cy="159283"/>
      </dsp:txXfrm>
    </dsp:sp>
    <dsp:sp modelId="{7F933878-F892-4A18-BE96-6574626322D8}">
      <dsp:nvSpPr>
        <dsp:cNvPr id="0" name=""/>
        <dsp:cNvSpPr/>
      </dsp:nvSpPr>
      <dsp:spPr>
        <a:xfrm>
          <a:off x="5142959" y="1401232"/>
          <a:ext cx="1066281" cy="432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May 2023</a:t>
          </a:r>
        </a:p>
      </dsp:txBody>
      <dsp:txXfrm>
        <a:off x="5142959" y="1401232"/>
        <a:ext cx="1066281" cy="288000"/>
      </dsp:txXfrm>
    </dsp:sp>
    <dsp:sp modelId="{A495953A-761E-4162-B5DC-B5DF20EFE04A}">
      <dsp:nvSpPr>
        <dsp:cNvPr id="0" name=""/>
        <dsp:cNvSpPr/>
      </dsp:nvSpPr>
      <dsp:spPr>
        <a:xfrm>
          <a:off x="5361354" y="1689232"/>
          <a:ext cx="1066281" cy="153424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kern="1200"/>
            <a:t>Workshop,  data collection through questionnaire and focus group.</a:t>
          </a:r>
        </a:p>
      </dsp:txBody>
      <dsp:txXfrm>
        <a:off x="5392584" y="1720462"/>
        <a:ext cx="1003821" cy="1471780"/>
      </dsp:txXfrm>
    </dsp:sp>
    <dsp:sp modelId="{DC1C6EDC-C5A0-4FDC-9E6C-5DCF5F1711D7}">
      <dsp:nvSpPr>
        <dsp:cNvPr id="0" name=""/>
        <dsp:cNvSpPr/>
      </dsp:nvSpPr>
      <dsp:spPr>
        <a:xfrm>
          <a:off x="6370885" y="1412495"/>
          <a:ext cx="342686" cy="2654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6370885" y="1465590"/>
        <a:ext cx="263044" cy="159283"/>
      </dsp:txXfrm>
    </dsp:sp>
    <dsp:sp modelId="{C0F4B190-5CCC-4C88-8BB4-78F29D7E2907}">
      <dsp:nvSpPr>
        <dsp:cNvPr id="0" name=""/>
        <dsp:cNvSpPr/>
      </dsp:nvSpPr>
      <dsp:spPr>
        <a:xfrm>
          <a:off x="6855818" y="1401232"/>
          <a:ext cx="1066281" cy="432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June 2023</a:t>
          </a:r>
        </a:p>
      </dsp:txBody>
      <dsp:txXfrm>
        <a:off x="6855818" y="1401232"/>
        <a:ext cx="1066281" cy="288000"/>
      </dsp:txXfrm>
    </dsp:sp>
    <dsp:sp modelId="{96D55FCF-D077-4D5D-BEC5-8DEC028613F2}">
      <dsp:nvSpPr>
        <dsp:cNvPr id="0" name=""/>
        <dsp:cNvSpPr/>
      </dsp:nvSpPr>
      <dsp:spPr>
        <a:xfrm>
          <a:off x="7067171" y="1689232"/>
          <a:ext cx="1080367" cy="153424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i="0" kern="1200"/>
            <a:t>Analysed data collected and drafted article for RAISE</a:t>
          </a:r>
        </a:p>
      </dsp:txBody>
      <dsp:txXfrm>
        <a:off x="7098814" y="1720875"/>
        <a:ext cx="1017081" cy="1470954"/>
      </dsp:txXfrm>
    </dsp:sp>
    <dsp:sp modelId="{E63E8873-0CB2-4653-B02C-FCBE479EDF05}">
      <dsp:nvSpPr>
        <dsp:cNvPr id="0" name=""/>
        <dsp:cNvSpPr/>
      </dsp:nvSpPr>
      <dsp:spPr>
        <a:xfrm>
          <a:off x="8085505" y="1412495"/>
          <a:ext cx="346418" cy="2654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8085505" y="1465590"/>
        <a:ext cx="266776" cy="159283"/>
      </dsp:txXfrm>
    </dsp:sp>
    <dsp:sp modelId="{ABB1AC0A-CC8C-4858-84B2-46B6AA8C521E}">
      <dsp:nvSpPr>
        <dsp:cNvPr id="0" name=""/>
        <dsp:cNvSpPr/>
      </dsp:nvSpPr>
      <dsp:spPr>
        <a:xfrm>
          <a:off x="8575721" y="1401232"/>
          <a:ext cx="1066281" cy="432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November 2023</a:t>
          </a:r>
        </a:p>
      </dsp:txBody>
      <dsp:txXfrm>
        <a:off x="8575721" y="1401232"/>
        <a:ext cx="1066281" cy="288000"/>
      </dsp:txXfrm>
    </dsp:sp>
    <dsp:sp modelId="{5BE9D393-C1A4-40DA-8DDD-D1FDE6718C36}">
      <dsp:nvSpPr>
        <dsp:cNvPr id="0" name=""/>
        <dsp:cNvSpPr/>
      </dsp:nvSpPr>
      <dsp:spPr>
        <a:xfrm>
          <a:off x="8794116" y="1689232"/>
          <a:ext cx="1066281" cy="153424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kern="1200"/>
            <a:t>Received feedback from RAISE and finalised article.</a:t>
          </a:r>
        </a:p>
        <a:p>
          <a:pPr marL="57150" lvl="1" indent="-57150" algn="l" defTabSz="444500">
            <a:lnSpc>
              <a:spcPct val="90000"/>
            </a:lnSpc>
            <a:spcBef>
              <a:spcPct val="0"/>
            </a:spcBef>
            <a:spcAft>
              <a:spcPct val="15000"/>
            </a:spcAft>
            <a:buNone/>
          </a:pPr>
          <a:endParaRPr lang="en-GB" sz="1000" kern="1200"/>
        </a:p>
      </dsp:txBody>
      <dsp:txXfrm>
        <a:off x="8825346" y="1720462"/>
        <a:ext cx="1003821" cy="1471780"/>
      </dsp:txXfrm>
    </dsp:sp>
    <dsp:sp modelId="{16571E39-6286-4967-83E5-45D85CAFFAC4}">
      <dsp:nvSpPr>
        <dsp:cNvPr id="0" name=""/>
        <dsp:cNvSpPr/>
      </dsp:nvSpPr>
      <dsp:spPr>
        <a:xfrm>
          <a:off x="9803647" y="1412495"/>
          <a:ext cx="342686" cy="2654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9803647" y="1465590"/>
        <a:ext cx="263044" cy="159283"/>
      </dsp:txXfrm>
    </dsp:sp>
    <dsp:sp modelId="{2DFA9C3B-6C80-46D3-9487-4BE8B61FA811}">
      <dsp:nvSpPr>
        <dsp:cNvPr id="0" name=""/>
        <dsp:cNvSpPr/>
      </dsp:nvSpPr>
      <dsp:spPr>
        <a:xfrm>
          <a:off x="10288580" y="1401232"/>
          <a:ext cx="1066281" cy="432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January 2024</a:t>
          </a:r>
        </a:p>
      </dsp:txBody>
      <dsp:txXfrm>
        <a:off x="10288580" y="1401232"/>
        <a:ext cx="1066281" cy="288000"/>
      </dsp:txXfrm>
    </dsp:sp>
    <dsp:sp modelId="{9CF35102-C6C8-43C0-9A73-5300048DCFD8}">
      <dsp:nvSpPr>
        <dsp:cNvPr id="0" name=""/>
        <dsp:cNvSpPr/>
      </dsp:nvSpPr>
      <dsp:spPr>
        <a:xfrm>
          <a:off x="10506976" y="1689232"/>
          <a:ext cx="1066281" cy="153424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kern="1200"/>
            <a:t>RAISE article published.</a:t>
          </a:r>
        </a:p>
        <a:p>
          <a:pPr marL="57150" lvl="1" indent="-57150" algn="l" defTabSz="444500">
            <a:lnSpc>
              <a:spcPct val="90000"/>
            </a:lnSpc>
            <a:spcBef>
              <a:spcPct val="0"/>
            </a:spcBef>
            <a:spcAft>
              <a:spcPct val="15000"/>
            </a:spcAft>
            <a:buNone/>
          </a:pPr>
          <a:endParaRPr lang="en-GB" sz="1000" kern="1200"/>
        </a:p>
        <a:p>
          <a:pPr marL="57150" lvl="1" indent="-57150" algn="l" defTabSz="444500">
            <a:lnSpc>
              <a:spcPct val="90000"/>
            </a:lnSpc>
            <a:spcBef>
              <a:spcPct val="0"/>
            </a:spcBef>
            <a:spcAft>
              <a:spcPct val="15000"/>
            </a:spcAft>
            <a:buNone/>
          </a:pPr>
          <a:r>
            <a:rPr lang="en-GB" sz="1000" kern="1200"/>
            <a:t>Submitted Senior Fellowship (TILT co-creation used as a case study)</a:t>
          </a:r>
        </a:p>
      </dsp:txBody>
      <dsp:txXfrm>
        <a:off x="10538206" y="1720462"/>
        <a:ext cx="1003821" cy="14717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3FB167-3096-48EF-8DB1-F4C8044E85A6}">
      <dsp:nvSpPr>
        <dsp:cNvPr id="0" name=""/>
        <dsp:cNvSpPr/>
      </dsp:nvSpPr>
      <dsp:spPr>
        <a:xfrm>
          <a:off x="4380" y="1290650"/>
          <a:ext cx="1066281" cy="54887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Jan 2024</a:t>
          </a:r>
        </a:p>
      </dsp:txBody>
      <dsp:txXfrm>
        <a:off x="4380" y="1290650"/>
        <a:ext cx="1066281" cy="365913"/>
      </dsp:txXfrm>
    </dsp:sp>
    <dsp:sp modelId="{7424A0C4-3D3B-4119-B0B4-0857CD369DC8}">
      <dsp:nvSpPr>
        <dsp:cNvPr id="0" name=""/>
        <dsp:cNvSpPr/>
      </dsp:nvSpPr>
      <dsp:spPr>
        <a:xfrm>
          <a:off x="222775" y="1656564"/>
          <a:ext cx="1066281" cy="167749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kern="1200"/>
            <a:t>Submitted SPUR form</a:t>
          </a:r>
        </a:p>
        <a:p>
          <a:pPr marL="57150" lvl="1" indent="-57150" algn="l" defTabSz="444500">
            <a:lnSpc>
              <a:spcPct val="90000"/>
            </a:lnSpc>
            <a:spcBef>
              <a:spcPct val="0"/>
            </a:spcBef>
            <a:spcAft>
              <a:spcPct val="15000"/>
            </a:spcAft>
            <a:buNone/>
          </a:pPr>
          <a:endParaRPr lang="en-GB" sz="1000" kern="1200"/>
        </a:p>
        <a:p>
          <a:pPr marL="57150" lvl="1" indent="-57150" algn="l" defTabSz="444500">
            <a:lnSpc>
              <a:spcPct val="90000"/>
            </a:lnSpc>
            <a:spcBef>
              <a:spcPct val="0"/>
            </a:spcBef>
            <a:spcAft>
              <a:spcPct val="15000"/>
            </a:spcAft>
            <a:buNone/>
          </a:pPr>
          <a:r>
            <a:rPr lang="en-GB" sz="1000" kern="1200"/>
            <a:t>Applied for Ethics</a:t>
          </a:r>
        </a:p>
      </dsp:txBody>
      <dsp:txXfrm>
        <a:off x="254005" y="1687794"/>
        <a:ext cx="1003821" cy="1615030"/>
      </dsp:txXfrm>
    </dsp:sp>
    <dsp:sp modelId="{BFE8F88D-41CA-41A0-8580-AE25BFE98EE4}">
      <dsp:nvSpPr>
        <dsp:cNvPr id="0" name=""/>
        <dsp:cNvSpPr/>
      </dsp:nvSpPr>
      <dsp:spPr>
        <a:xfrm>
          <a:off x="1232306" y="1340870"/>
          <a:ext cx="342686" cy="2654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1232306" y="1393965"/>
        <a:ext cx="263044" cy="159283"/>
      </dsp:txXfrm>
    </dsp:sp>
    <dsp:sp modelId="{077ED17D-0EE7-45C4-9CD1-993F79CB9FF7}">
      <dsp:nvSpPr>
        <dsp:cNvPr id="0" name=""/>
        <dsp:cNvSpPr/>
      </dsp:nvSpPr>
      <dsp:spPr>
        <a:xfrm>
          <a:off x="1717239" y="1290650"/>
          <a:ext cx="1066281" cy="54887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Feb – April 2024</a:t>
          </a:r>
        </a:p>
      </dsp:txBody>
      <dsp:txXfrm>
        <a:off x="1717239" y="1290650"/>
        <a:ext cx="1066281" cy="365913"/>
      </dsp:txXfrm>
    </dsp:sp>
    <dsp:sp modelId="{44E9228E-228C-46D2-81CB-9C3FE64485A2}">
      <dsp:nvSpPr>
        <dsp:cNvPr id="0" name=""/>
        <dsp:cNvSpPr/>
      </dsp:nvSpPr>
      <dsp:spPr>
        <a:xfrm>
          <a:off x="1935634" y="1656564"/>
          <a:ext cx="1066281" cy="167749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kern="1200"/>
            <a:t>Planned research project </a:t>
          </a:r>
        </a:p>
        <a:p>
          <a:pPr marL="57150" lvl="1" indent="-57150" algn="l" defTabSz="444500">
            <a:lnSpc>
              <a:spcPct val="90000"/>
            </a:lnSpc>
            <a:spcBef>
              <a:spcPct val="0"/>
            </a:spcBef>
            <a:spcAft>
              <a:spcPct val="15000"/>
            </a:spcAft>
            <a:buNone/>
          </a:pPr>
          <a:endParaRPr lang="en-GB" sz="1000" kern="1200"/>
        </a:p>
        <a:p>
          <a:pPr marL="57150" lvl="1" indent="-57150" algn="l" defTabSz="444500">
            <a:lnSpc>
              <a:spcPct val="90000"/>
            </a:lnSpc>
            <a:spcBef>
              <a:spcPct val="0"/>
            </a:spcBef>
            <a:spcAft>
              <a:spcPct val="15000"/>
            </a:spcAft>
            <a:buNone/>
          </a:pPr>
          <a:r>
            <a:rPr lang="en-GB" sz="1000" kern="1200"/>
            <a:t>Submitted expression of interest to AAE Charette </a:t>
          </a:r>
        </a:p>
      </dsp:txBody>
      <dsp:txXfrm>
        <a:off x="1966864" y="1687794"/>
        <a:ext cx="1003821" cy="1615030"/>
      </dsp:txXfrm>
    </dsp:sp>
    <dsp:sp modelId="{2D4CDEFB-040F-4858-A9EE-A3DF75D77BA7}">
      <dsp:nvSpPr>
        <dsp:cNvPr id="0" name=""/>
        <dsp:cNvSpPr/>
      </dsp:nvSpPr>
      <dsp:spPr>
        <a:xfrm>
          <a:off x="2945166" y="1340870"/>
          <a:ext cx="342686" cy="2654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2945166" y="1393965"/>
        <a:ext cx="263044" cy="159283"/>
      </dsp:txXfrm>
    </dsp:sp>
    <dsp:sp modelId="{D09FE3FF-34D2-44E4-8C2D-6DEEF7F4194B}">
      <dsp:nvSpPr>
        <dsp:cNvPr id="0" name=""/>
        <dsp:cNvSpPr/>
      </dsp:nvSpPr>
      <dsp:spPr>
        <a:xfrm>
          <a:off x="3430099" y="1290650"/>
          <a:ext cx="1066281" cy="54887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May 2024</a:t>
          </a:r>
        </a:p>
      </dsp:txBody>
      <dsp:txXfrm>
        <a:off x="3430099" y="1290650"/>
        <a:ext cx="1066281" cy="365913"/>
      </dsp:txXfrm>
    </dsp:sp>
    <dsp:sp modelId="{A5C6B6DF-3B90-4D56-949C-18125AAA953F}">
      <dsp:nvSpPr>
        <dsp:cNvPr id="0" name=""/>
        <dsp:cNvSpPr/>
      </dsp:nvSpPr>
      <dsp:spPr>
        <a:xfrm>
          <a:off x="3648494" y="1656564"/>
          <a:ext cx="1066281" cy="167749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kern="1200"/>
            <a:t>Planned focus group questions and questionnaire with SPUR students</a:t>
          </a:r>
        </a:p>
        <a:p>
          <a:pPr marL="57150" lvl="1" indent="-57150" algn="l" defTabSz="444500">
            <a:lnSpc>
              <a:spcPct val="90000"/>
            </a:lnSpc>
            <a:spcBef>
              <a:spcPct val="0"/>
            </a:spcBef>
            <a:spcAft>
              <a:spcPct val="15000"/>
            </a:spcAft>
            <a:buNone/>
          </a:pPr>
          <a:endParaRPr lang="en-GB" sz="1000" kern="1200"/>
        </a:p>
        <a:p>
          <a:pPr marL="57150" lvl="1" indent="-57150" algn="l" defTabSz="444500">
            <a:lnSpc>
              <a:spcPct val="90000"/>
            </a:lnSpc>
            <a:spcBef>
              <a:spcPct val="0"/>
            </a:spcBef>
            <a:spcAft>
              <a:spcPct val="15000"/>
            </a:spcAft>
            <a:buNone/>
          </a:pPr>
          <a:r>
            <a:rPr lang="en-GB" sz="1000" kern="1200"/>
            <a:t>SPAB workshop</a:t>
          </a:r>
        </a:p>
        <a:p>
          <a:pPr marL="57150" lvl="1" indent="-57150" algn="l" defTabSz="444500">
            <a:lnSpc>
              <a:spcPct val="90000"/>
            </a:lnSpc>
            <a:spcBef>
              <a:spcPct val="0"/>
            </a:spcBef>
            <a:spcAft>
              <a:spcPct val="15000"/>
            </a:spcAft>
            <a:buNone/>
          </a:pPr>
          <a:endParaRPr lang="en-GB" sz="1000" kern="1200"/>
        </a:p>
      </dsp:txBody>
      <dsp:txXfrm>
        <a:off x="3679724" y="1687794"/>
        <a:ext cx="1003821" cy="1615030"/>
      </dsp:txXfrm>
    </dsp:sp>
    <dsp:sp modelId="{7D3149CB-8169-476B-A071-6D5531CE014F}">
      <dsp:nvSpPr>
        <dsp:cNvPr id="0" name=""/>
        <dsp:cNvSpPr/>
      </dsp:nvSpPr>
      <dsp:spPr>
        <a:xfrm>
          <a:off x="4658025" y="1340870"/>
          <a:ext cx="342686" cy="2654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4658025" y="1393965"/>
        <a:ext cx="263044" cy="159283"/>
      </dsp:txXfrm>
    </dsp:sp>
    <dsp:sp modelId="{7F933878-F892-4A18-BE96-6574626322D8}">
      <dsp:nvSpPr>
        <dsp:cNvPr id="0" name=""/>
        <dsp:cNvSpPr/>
      </dsp:nvSpPr>
      <dsp:spPr>
        <a:xfrm>
          <a:off x="5142959" y="1290650"/>
          <a:ext cx="1066281" cy="54887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June 2024</a:t>
          </a:r>
        </a:p>
      </dsp:txBody>
      <dsp:txXfrm>
        <a:off x="5142959" y="1290650"/>
        <a:ext cx="1066281" cy="365913"/>
      </dsp:txXfrm>
    </dsp:sp>
    <dsp:sp modelId="{A495953A-761E-4162-B5DC-B5DF20EFE04A}">
      <dsp:nvSpPr>
        <dsp:cNvPr id="0" name=""/>
        <dsp:cNvSpPr/>
      </dsp:nvSpPr>
      <dsp:spPr>
        <a:xfrm>
          <a:off x="5361354" y="1656564"/>
          <a:ext cx="1066281" cy="167749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kern="1200"/>
            <a:t>Data analysis undertaken by SPUR students.</a:t>
          </a:r>
        </a:p>
        <a:p>
          <a:pPr marL="57150" lvl="1" indent="-57150" algn="l" defTabSz="444500">
            <a:lnSpc>
              <a:spcPct val="90000"/>
            </a:lnSpc>
            <a:spcBef>
              <a:spcPct val="0"/>
            </a:spcBef>
            <a:spcAft>
              <a:spcPct val="15000"/>
            </a:spcAft>
            <a:buNone/>
          </a:pPr>
          <a:endParaRPr lang="en-GB" sz="1000" kern="1200"/>
        </a:p>
        <a:p>
          <a:pPr marL="57150" lvl="1" indent="-57150" algn="l" defTabSz="444500">
            <a:lnSpc>
              <a:spcPct val="90000"/>
            </a:lnSpc>
            <a:spcBef>
              <a:spcPct val="0"/>
            </a:spcBef>
            <a:spcAft>
              <a:spcPct val="15000"/>
            </a:spcAft>
            <a:buNone/>
          </a:pPr>
          <a:r>
            <a:rPr lang="en-GB" sz="1000" kern="1200"/>
            <a:t>SPUR students drafted report, tool kit and created website.</a:t>
          </a:r>
        </a:p>
      </dsp:txBody>
      <dsp:txXfrm>
        <a:off x="5392584" y="1687794"/>
        <a:ext cx="1003821" cy="1615030"/>
      </dsp:txXfrm>
    </dsp:sp>
    <dsp:sp modelId="{DC1C6EDC-C5A0-4FDC-9E6C-5DCF5F1711D7}">
      <dsp:nvSpPr>
        <dsp:cNvPr id="0" name=""/>
        <dsp:cNvSpPr/>
      </dsp:nvSpPr>
      <dsp:spPr>
        <a:xfrm>
          <a:off x="6370885" y="1340870"/>
          <a:ext cx="342686" cy="2654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6370885" y="1393965"/>
        <a:ext cx="263044" cy="159283"/>
      </dsp:txXfrm>
    </dsp:sp>
    <dsp:sp modelId="{C0F4B190-5CCC-4C88-8BB4-78F29D7E2907}">
      <dsp:nvSpPr>
        <dsp:cNvPr id="0" name=""/>
        <dsp:cNvSpPr/>
      </dsp:nvSpPr>
      <dsp:spPr>
        <a:xfrm>
          <a:off x="6855818" y="1290650"/>
          <a:ext cx="1066281" cy="54887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September 2024</a:t>
          </a:r>
        </a:p>
      </dsp:txBody>
      <dsp:txXfrm>
        <a:off x="6855818" y="1290650"/>
        <a:ext cx="1066281" cy="365913"/>
      </dsp:txXfrm>
    </dsp:sp>
    <dsp:sp modelId="{96D55FCF-D077-4D5D-BEC5-8DEC028613F2}">
      <dsp:nvSpPr>
        <dsp:cNvPr id="0" name=""/>
        <dsp:cNvSpPr/>
      </dsp:nvSpPr>
      <dsp:spPr>
        <a:xfrm>
          <a:off x="7067171" y="1656564"/>
          <a:ext cx="1080367" cy="167749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i="0" kern="1200"/>
            <a:t>RAISE conference</a:t>
          </a:r>
        </a:p>
        <a:p>
          <a:pPr marL="57150" lvl="1" indent="-57150" algn="l" defTabSz="444500">
            <a:lnSpc>
              <a:spcPct val="90000"/>
            </a:lnSpc>
            <a:spcBef>
              <a:spcPct val="0"/>
            </a:spcBef>
            <a:spcAft>
              <a:spcPct val="15000"/>
            </a:spcAft>
            <a:buNone/>
          </a:pPr>
          <a:endParaRPr lang="en-GB" sz="1000" i="0" kern="1200"/>
        </a:p>
        <a:p>
          <a:pPr marL="57150" lvl="1" indent="-57150" algn="l" defTabSz="444500">
            <a:lnSpc>
              <a:spcPct val="90000"/>
            </a:lnSpc>
            <a:spcBef>
              <a:spcPct val="0"/>
            </a:spcBef>
            <a:spcAft>
              <a:spcPct val="15000"/>
            </a:spcAft>
            <a:buNone/>
          </a:pPr>
          <a:r>
            <a:rPr lang="en-GB" sz="1000" i="0" kern="1200"/>
            <a:t>Finalised report, tool kit and website.</a:t>
          </a:r>
        </a:p>
      </dsp:txBody>
      <dsp:txXfrm>
        <a:off x="7098814" y="1688207"/>
        <a:ext cx="1017081" cy="1614204"/>
      </dsp:txXfrm>
    </dsp:sp>
    <dsp:sp modelId="{E63E8873-0CB2-4653-B02C-FCBE479EDF05}">
      <dsp:nvSpPr>
        <dsp:cNvPr id="0" name=""/>
        <dsp:cNvSpPr/>
      </dsp:nvSpPr>
      <dsp:spPr>
        <a:xfrm>
          <a:off x="8085505" y="1340870"/>
          <a:ext cx="346418" cy="2654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8085505" y="1393965"/>
        <a:ext cx="266776" cy="159283"/>
      </dsp:txXfrm>
    </dsp:sp>
    <dsp:sp modelId="{ABB1AC0A-CC8C-4858-84B2-46B6AA8C521E}">
      <dsp:nvSpPr>
        <dsp:cNvPr id="0" name=""/>
        <dsp:cNvSpPr/>
      </dsp:nvSpPr>
      <dsp:spPr>
        <a:xfrm>
          <a:off x="8575721" y="1290650"/>
          <a:ext cx="1066281" cy="54887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October 2024</a:t>
          </a:r>
        </a:p>
      </dsp:txBody>
      <dsp:txXfrm>
        <a:off x="8575721" y="1290650"/>
        <a:ext cx="1066281" cy="365913"/>
      </dsp:txXfrm>
    </dsp:sp>
    <dsp:sp modelId="{5BE9D393-C1A4-40DA-8DDD-D1FDE6718C36}">
      <dsp:nvSpPr>
        <dsp:cNvPr id="0" name=""/>
        <dsp:cNvSpPr/>
      </dsp:nvSpPr>
      <dsp:spPr>
        <a:xfrm>
          <a:off x="8794116" y="1656564"/>
          <a:ext cx="1066281" cy="167749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kern="1200"/>
            <a:t>Lois and Holly submitted AAE draft article</a:t>
          </a:r>
        </a:p>
        <a:p>
          <a:pPr marL="57150" lvl="1" indent="-57150" algn="l" defTabSz="444500">
            <a:lnSpc>
              <a:spcPct val="90000"/>
            </a:lnSpc>
            <a:spcBef>
              <a:spcPct val="0"/>
            </a:spcBef>
            <a:spcAft>
              <a:spcPct val="15000"/>
            </a:spcAft>
            <a:buNone/>
          </a:pPr>
          <a:endParaRPr lang="en-GB" sz="1000" kern="1200"/>
        </a:p>
      </dsp:txBody>
      <dsp:txXfrm>
        <a:off x="8825346" y="1687794"/>
        <a:ext cx="1003821" cy="1615030"/>
      </dsp:txXfrm>
    </dsp:sp>
    <dsp:sp modelId="{16571E39-6286-4967-83E5-45D85CAFFAC4}">
      <dsp:nvSpPr>
        <dsp:cNvPr id="0" name=""/>
        <dsp:cNvSpPr/>
      </dsp:nvSpPr>
      <dsp:spPr>
        <a:xfrm>
          <a:off x="9803647" y="1340870"/>
          <a:ext cx="342686" cy="2654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9803647" y="1393965"/>
        <a:ext cx="263044" cy="159283"/>
      </dsp:txXfrm>
    </dsp:sp>
    <dsp:sp modelId="{2DFA9C3B-6C80-46D3-9487-4BE8B61FA811}">
      <dsp:nvSpPr>
        <dsp:cNvPr id="0" name=""/>
        <dsp:cNvSpPr/>
      </dsp:nvSpPr>
      <dsp:spPr>
        <a:xfrm>
          <a:off x="10288580" y="1290650"/>
          <a:ext cx="1066281" cy="54887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a:t>November 2024</a:t>
          </a:r>
        </a:p>
      </dsp:txBody>
      <dsp:txXfrm>
        <a:off x="10288580" y="1290650"/>
        <a:ext cx="1066281" cy="365913"/>
      </dsp:txXfrm>
    </dsp:sp>
    <dsp:sp modelId="{9CF35102-C6C8-43C0-9A73-5300048DCFD8}">
      <dsp:nvSpPr>
        <dsp:cNvPr id="0" name=""/>
        <dsp:cNvSpPr/>
      </dsp:nvSpPr>
      <dsp:spPr>
        <a:xfrm>
          <a:off x="10506976" y="1656564"/>
          <a:ext cx="1066281" cy="167749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None/>
          </a:pPr>
          <a:r>
            <a:rPr lang="en-GB" sz="1000" kern="1200"/>
            <a:t>SPUR celebration event</a:t>
          </a:r>
        </a:p>
      </dsp:txBody>
      <dsp:txXfrm>
        <a:off x="10538206" y="1687794"/>
        <a:ext cx="1003821" cy="161503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917E7D-1F55-4897-8585-993A668F3EDC}">
      <dsp:nvSpPr>
        <dsp:cNvPr id="0" name=""/>
        <dsp:cNvSpPr/>
      </dsp:nvSpPr>
      <dsp:spPr>
        <a:xfrm>
          <a:off x="0" y="1539"/>
          <a:ext cx="5113060" cy="7800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98FDA7A-AF47-4408-B08C-6EA3900885D9}">
      <dsp:nvSpPr>
        <dsp:cNvPr id="0" name=""/>
        <dsp:cNvSpPr/>
      </dsp:nvSpPr>
      <dsp:spPr>
        <a:xfrm>
          <a:off x="235970" y="177054"/>
          <a:ext cx="429037" cy="429037"/>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C1EFF4-AE94-4D65-A8BE-7AB8DBB1161C}">
      <dsp:nvSpPr>
        <dsp:cNvPr id="0" name=""/>
        <dsp:cNvSpPr/>
      </dsp:nvSpPr>
      <dsp:spPr>
        <a:xfrm>
          <a:off x="900978" y="1539"/>
          <a:ext cx="4212082" cy="780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7" tIns="82557" rIns="82557" bIns="82557" numCol="1" spcCol="1270" anchor="ctr" anchorCtr="0">
          <a:noAutofit/>
        </a:bodyPr>
        <a:lstStyle/>
        <a:p>
          <a:pPr marL="0" lvl="0" indent="0" algn="l" defTabSz="755650">
            <a:lnSpc>
              <a:spcPct val="100000"/>
            </a:lnSpc>
            <a:spcBef>
              <a:spcPct val="0"/>
            </a:spcBef>
            <a:spcAft>
              <a:spcPct val="35000"/>
            </a:spcAft>
            <a:buNone/>
          </a:pPr>
          <a:r>
            <a:rPr lang="en-GB" sz="1700" b="1" kern="1200"/>
            <a:t>Standing</a:t>
          </a:r>
          <a:r>
            <a:rPr lang="en-GB" sz="1700" b="0" kern="1200"/>
            <a:t> and drawing </a:t>
          </a:r>
          <a:r>
            <a:rPr lang="en-GB" sz="1700" b="1" kern="1200"/>
            <a:t>one continuous line</a:t>
          </a:r>
          <a:r>
            <a:rPr lang="en-GB" sz="1700" b="0" kern="1200"/>
            <a:t> without taking pen off the paper.</a:t>
          </a:r>
          <a:endParaRPr lang="en-US" sz="1700" kern="1200"/>
        </a:p>
      </dsp:txBody>
      <dsp:txXfrm>
        <a:off x="900978" y="1539"/>
        <a:ext cx="4212082" cy="780067"/>
      </dsp:txXfrm>
    </dsp:sp>
    <dsp:sp modelId="{05361C1B-6683-492F-B3BB-6789979D0BFA}">
      <dsp:nvSpPr>
        <dsp:cNvPr id="0" name=""/>
        <dsp:cNvSpPr/>
      </dsp:nvSpPr>
      <dsp:spPr>
        <a:xfrm>
          <a:off x="0" y="976623"/>
          <a:ext cx="5113060" cy="7800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B41E43-CEAC-4860-8942-CEFAFD77F5B9}">
      <dsp:nvSpPr>
        <dsp:cNvPr id="0" name=""/>
        <dsp:cNvSpPr/>
      </dsp:nvSpPr>
      <dsp:spPr>
        <a:xfrm>
          <a:off x="235970" y="1152139"/>
          <a:ext cx="429037" cy="429037"/>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C00217-C93C-4944-A098-CB327729F72F}">
      <dsp:nvSpPr>
        <dsp:cNvPr id="0" name=""/>
        <dsp:cNvSpPr/>
      </dsp:nvSpPr>
      <dsp:spPr>
        <a:xfrm>
          <a:off x="900978" y="976623"/>
          <a:ext cx="4212082" cy="780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7" tIns="82557" rIns="82557" bIns="82557" numCol="1" spcCol="1270" anchor="ctr" anchorCtr="0">
          <a:noAutofit/>
        </a:bodyPr>
        <a:lstStyle/>
        <a:p>
          <a:pPr marL="0" lvl="0" indent="0" algn="l" defTabSz="755650">
            <a:lnSpc>
              <a:spcPct val="100000"/>
            </a:lnSpc>
            <a:spcBef>
              <a:spcPct val="0"/>
            </a:spcBef>
            <a:spcAft>
              <a:spcPct val="35000"/>
            </a:spcAft>
            <a:buNone/>
          </a:pPr>
          <a:r>
            <a:rPr lang="en-GB" sz="1700" b="1" kern="1200"/>
            <a:t>Moved</a:t>
          </a:r>
          <a:r>
            <a:rPr lang="en-GB" sz="1700" b="0" kern="1200"/>
            <a:t> around the table</a:t>
          </a:r>
          <a:endParaRPr lang="en-US" sz="1700" kern="1200"/>
        </a:p>
      </dsp:txBody>
      <dsp:txXfrm>
        <a:off x="900978" y="976623"/>
        <a:ext cx="4212082" cy="780067"/>
      </dsp:txXfrm>
    </dsp:sp>
    <dsp:sp modelId="{B49D65F7-B3CD-4D36-88F4-2E1253179A9F}">
      <dsp:nvSpPr>
        <dsp:cNvPr id="0" name=""/>
        <dsp:cNvSpPr/>
      </dsp:nvSpPr>
      <dsp:spPr>
        <a:xfrm>
          <a:off x="0" y="1951708"/>
          <a:ext cx="5113060" cy="7800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C392F3-5D3A-481E-9C4C-8C123919EB22}">
      <dsp:nvSpPr>
        <dsp:cNvPr id="0" name=""/>
        <dsp:cNvSpPr/>
      </dsp:nvSpPr>
      <dsp:spPr>
        <a:xfrm>
          <a:off x="235970" y="2127223"/>
          <a:ext cx="429037" cy="429037"/>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294E1D-F1BD-4BF2-86D6-2C5C6143536D}">
      <dsp:nvSpPr>
        <dsp:cNvPr id="0" name=""/>
        <dsp:cNvSpPr/>
      </dsp:nvSpPr>
      <dsp:spPr>
        <a:xfrm>
          <a:off x="900978" y="1951708"/>
          <a:ext cx="4212082" cy="780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7" tIns="82557" rIns="82557" bIns="82557" numCol="1" spcCol="1270" anchor="ctr" anchorCtr="0">
          <a:noAutofit/>
        </a:bodyPr>
        <a:lstStyle/>
        <a:p>
          <a:pPr marL="0" lvl="0" indent="0" algn="l" defTabSz="755650">
            <a:lnSpc>
              <a:spcPct val="100000"/>
            </a:lnSpc>
            <a:spcBef>
              <a:spcPct val="0"/>
            </a:spcBef>
            <a:spcAft>
              <a:spcPct val="35000"/>
            </a:spcAft>
            <a:buNone/>
          </a:pPr>
          <a:r>
            <a:rPr lang="en-GB" sz="1700" b="0" kern="1200"/>
            <a:t>Added hatching, patterns, colour and people/activity etc.</a:t>
          </a:r>
          <a:endParaRPr lang="en-US" sz="1700" kern="1200"/>
        </a:p>
      </dsp:txBody>
      <dsp:txXfrm>
        <a:off x="900978" y="1951708"/>
        <a:ext cx="4212082" cy="780067"/>
      </dsp:txXfrm>
    </dsp:sp>
    <dsp:sp modelId="{2829E27B-A412-46FD-8DEF-865293DE68D5}">
      <dsp:nvSpPr>
        <dsp:cNvPr id="0" name=""/>
        <dsp:cNvSpPr/>
      </dsp:nvSpPr>
      <dsp:spPr>
        <a:xfrm>
          <a:off x="0" y="2926793"/>
          <a:ext cx="5113060" cy="7800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736D4A-FE87-486D-A998-28103921ED12}">
      <dsp:nvSpPr>
        <dsp:cNvPr id="0" name=""/>
        <dsp:cNvSpPr/>
      </dsp:nvSpPr>
      <dsp:spPr>
        <a:xfrm>
          <a:off x="235970" y="3102308"/>
          <a:ext cx="429037" cy="42903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3692F0-4618-4EF9-A3D9-D33112DD642E}">
      <dsp:nvSpPr>
        <dsp:cNvPr id="0" name=""/>
        <dsp:cNvSpPr/>
      </dsp:nvSpPr>
      <dsp:spPr>
        <a:xfrm>
          <a:off x="900978" y="2926793"/>
          <a:ext cx="4212082" cy="780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7" tIns="82557" rIns="82557" bIns="82557" numCol="1" spcCol="1270" anchor="ctr" anchorCtr="0">
          <a:noAutofit/>
        </a:bodyPr>
        <a:lstStyle/>
        <a:p>
          <a:pPr marL="0" lvl="0" indent="0" algn="l" defTabSz="755650">
            <a:lnSpc>
              <a:spcPct val="100000"/>
            </a:lnSpc>
            <a:spcBef>
              <a:spcPct val="0"/>
            </a:spcBef>
            <a:spcAft>
              <a:spcPct val="35000"/>
            </a:spcAft>
            <a:buNone/>
          </a:pPr>
          <a:r>
            <a:rPr lang="en-GB" sz="1700" b="1" kern="1200"/>
            <a:t>warmup</a:t>
          </a:r>
          <a:r>
            <a:rPr lang="en-GB" sz="1700" b="0" kern="1200"/>
            <a:t> and as an </a:t>
          </a:r>
          <a:r>
            <a:rPr lang="en-GB" sz="1700" b="1" kern="1200"/>
            <a:t>ice breaker</a:t>
          </a:r>
          <a:endParaRPr lang="en-US" sz="1700" kern="1200"/>
        </a:p>
      </dsp:txBody>
      <dsp:txXfrm>
        <a:off x="900978" y="2926793"/>
        <a:ext cx="4212082" cy="780067"/>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C4181D7C-81F1-BA48-B0CF-02C398C91972}" type="datetimeFigureOut">
              <a:rPr lang="en-US" smtClean="0"/>
              <a:t>5/7/2025</a:t>
            </a:fld>
            <a:endParaRPr lang="en-US"/>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D7F88987-9C11-FC43-B2CE-3A9A6A29209B}" type="slidenum">
              <a:rPr lang="en-US" smtClean="0"/>
              <a:t>‹#›</a:t>
            </a:fld>
            <a:endParaRPr lang="en-US"/>
          </a:p>
        </p:txBody>
      </p:sp>
    </p:spTree>
    <p:extLst>
      <p:ext uri="{BB962C8B-B14F-4D97-AF65-F5344CB8AC3E}">
        <p14:creationId xmlns:p14="http://schemas.microsoft.com/office/powerpoint/2010/main" val="1950018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7F88987-9C11-FC43-B2CE-3A9A6A29209B}" type="slidenum">
              <a:rPr lang="en-US" smtClean="0"/>
              <a:t>6</a:t>
            </a:fld>
            <a:endParaRPr lang="en-US"/>
          </a:p>
        </p:txBody>
      </p:sp>
    </p:spTree>
    <p:extLst>
      <p:ext uri="{BB962C8B-B14F-4D97-AF65-F5344CB8AC3E}">
        <p14:creationId xmlns:p14="http://schemas.microsoft.com/office/powerpoint/2010/main" val="1726135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7F88987-9C11-FC43-B2CE-3A9A6A29209B}" type="slidenum">
              <a:rPr lang="en-US" smtClean="0"/>
              <a:t>21</a:t>
            </a:fld>
            <a:endParaRPr lang="en-US"/>
          </a:p>
        </p:txBody>
      </p:sp>
    </p:spTree>
    <p:extLst>
      <p:ext uri="{BB962C8B-B14F-4D97-AF65-F5344CB8AC3E}">
        <p14:creationId xmlns:p14="http://schemas.microsoft.com/office/powerpoint/2010/main" val="2365909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7F88987-9C11-FC43-B2CE-3A9A6A29209B}" type="slidenum">
              <a:rPr lang="en-US" smtClean="0"/>
              <a:t>23</a:t>
            </a:fld>
            <a:endParaRPr lang="en-US"/>
          </a:p>
        </p:txBody>
      </p:sp>
    </p:spTree>
    <p:extLst>
      <p:ext uri="{BB962C8B-B14F-4D97-AF65-F5344CB8AC3E}">
        <p14:creationId xmlns:p14="http://schemas.microsoft.com/office/powerpoint/2010/main" val="3037908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Student researchers started with literature review</a:t>
            </a:r>
          </a:p>
        </p:txBody>
      </p:sp>
      <p:sp>
        <p:nvSpPr>
          <p:cNvPr id="4" name="Slide Number Placeholder 3"/>
          <p:cNvSpPr>
            <a:spLocks noGrp="1"/>
          </p:cNvSpPr>
          <p:nvPr>
            <p:ph type="sldNum" sz="quarter" idx="5"/>
          </p:nvPr>
        </p:nvSpPr>
        <p:spPr/>
        <p:txBody>
          <a:bodyPr/>
          <a:lstStyle/>
          <a:p>
            <a:fld id="{D7F88987-9C11-FC43-B2CE-3A9A6A29209B}" type="slidenum">
              <a:rPr lang="en-US" smtClean="0"/>
              <a:t>24</a:t>
            </a:fld>
            <a:endParaRPr lang="en-US"/>
          </a:p>
        </p:txBody>
      </p:sp>
    </p:spTree>
    <p:extLst>
      <p:ext uri="{BB962C8B-B14F-4D97-AF65-F5344CB8AC3E}">
        <p14:creationId xmlns:p14="http://schemas.microsoft.com/office/powerpoint/2010/main" val="3161463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87.5% of students enjoyed collaborating on a design and 93.75% said they enjoyed working with others, with the remaining percentage saying ‘maybe’ in both cases</a:t>
            </a:r>
          </a:p>
          <a:p>
            <a:endParaRPr lang="en-US">
              <a:ea typeface="Calibri"/>
              <a:cs typeface="Calibri"/>
            </a:endParaRPr>
          </a:p>
          <a:p>
            <a:r>
              <a:rPr lang="en-US"/>
              <a:t>Has this workshop improved your confidence by working with others?”, 66.66% of students answered with a definite yes, reasonings being that it helped them open up to other students/build connections as well as having the support of others. Observations showed that self-confidence was something that grew over the duration of the workshop.</a:t>
            </a:r>
            <a:endParaRPr lang="en-US">
              <a:ea typeface="Calibri"/>
              <a:cs typeface="Calibri"/>
            </a:endParaRPr>
          </a:p>
          <a:p>
            <a:endParaRPr lang="en-US">
              <a:ea typeface="Calibri"/>
              <a:cs typeface="Calibri"/>
            </a:endParaRPr>
          </a:p>
          <a:p>
            <a:r>
              <a:rPr lang="en-US"/>
              <a:t>Looking more into the cognitive experiences we found within the feedback, as this is arguably one of the most important effectors in this research project, the data indicated that the way people experience things will impact future experiences as well as the outcomes. </a:t>
            </a:r>
            <a:endParaRPr lang="en-US">
              <a:ea typeface="Calibri"/>
              <a:cs typeface="Calibri"/>
            </a:endParaRPr>
          </a:p>
          <a:p>
            <a:endParaRPr lang="en-US">
              <a:ea typeface="Calibri"/>
              <a:cs typeface="Calibri"/>
            </a:endParaRPr>
          </a:p>
          <a:p>
            <a:r>
              <a:rPr lang="en-US"/>
              <a:t>the words “fun”, “relaxing”, “ideas” and “useful” arose often within all groups, all falling within positive cognitive experiences and suggesting a high level of enjoyment. </a:t>
            </a:r>
          </a:p>
          <a:p>
            <a:endParaRPr lang="en-US"/>
          </a:p>
          <a:p>
            <a:r>
              <a:rPr lang="en-US"/>
              <a:t>“Did you find the collaborative design drawing activity inclusive (where no one is left out)?” and 93.75% of participants answered with a definite yes</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D7F88987-9C11-FC43-B2CE-3A9A6A29209B}" type="slidenum">
              <a:rPr lang="en-US" smtClean="0"/>
              <a:t>32</a:t>
            </a:fld>
            <a:endParaRPr lang="en-US"/>
          </a:p>
        </p:txBody>
      </p:sp>
    </p:spTree>
    <p:extLst>
      <p:ext uri="{BB962C8B-B14F-4D97-AF65-F5344CB8AC3E}">
        <p14:creationId xmlns:p14="http://schemas.microsoft.com/office/powerpoint/2010/main" val="1301770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87.5% of students enjoyed collaborating on a design and 93.75% said they enjoyed working with others, with the remaining percentage saying ‘maybe’ in both cases</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D7F88987-9C11-FC43-B2CE-3A9A6A29209B}" type="slidenum">
              <a:rPr lang="en-US" smtClean="0"/>
              <a:t>33</a:t>
            </a:fld>
            <a:endParaRPr lang="en-US"/>
          </a:p>
        </p:txBody>
      </p:sp>
    </p:spTree>
    <p:extLst>
      <p:ext uri="{BB962C8B-B14F-4D97-AF65-F5344CB8AC3E}">
        <p14:creationId xmlns:p14="http://schemas.microsoft.com/office/powerpoint/2010/main" val="26742876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5"/>
            <a:ext cx="12191999" cy="6300787"/>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rgbClr val="E6005B"/>
                </a:solidFill>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4" y="4015578"/>
            <a:ext cx="11306174" cy="1155172"/>
          </a:xfrm>
          <a:prstGeom prst="rect">
            <a:avLst/>
          </a:prstGeom>
        </p:spPr>
        <p:txBody>
          <a:bodyPr lIns="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pic>
        <p:nvPicPr>
          <p:cNvPr id="10" name="Picture 9">
            <a:extLst>
              <a:ext uri="{FF2B5EF4-FFF2-40B4-BE49-F238E27FC236}">
                <a16:creationId xmlns:a16="http://schemas.microsoft.com/office/drawing/2014/main" id="{99B026E5-3198-8D4C-956B-0E8532CD5782}"/>
              </a:ext>
            </a:extLst>
          </p:cNvPr>
          <p:cNvPicPr>
            <a:picLocks noChangeAspect="1"/>
          </p:cNvPicPr>
          <p:nvPr userDrawn="1"/>
        </p:nvPicPr>
        <p:blipFill>
          <a:blip r:embed="rId2"/>
          <a:stretch>
            <a:fillRect/>
          </a:stretch>
        </p:blipFill>
        <p:spPr>
          <a:xfrm>
            <a:off x="442913" y="800100"/>
            <a:ext cx="2232554" cy="657868"/>
          </a:xfrm>
          <a:prstGeom prst="rect">
            <a:avLst/>
          </a:prstGeom>
        </p:spPr>
      </p:pic>
      <p:sp>
        <p:nvSpPr>
          <p:cNvPr id="13" name="Date Placeholder 3">
            <a:extLst>
              <a:ext uri="{FF2B5EF4-FFF2-40B4-BE49-F238E27FC236}">
                <a16:creationId xmlns:a16="http://schemas.microsoft.com/office/drawing/2014/main" id="{8B58F904-7080-FE43-A777-0CCCA7DE6BAB}"/>
              </a:ext>
            </a:extLst>
          </p:cNvPr>
          <p:cNvSpPr>
            <a:spLocks noGrp="1"/>
          </p:cNvSpPr>
          <p:nvPr>
            <p:ph type="dt" sz="half" idx="10"/>
          </p:nvPr>
        </p:nvSpPr>
        <p:spPr>
          <a:xfrm>
            <a:off x="6275386" y="6057900"/>
            <a:ext cx="5473701" cy="358774"/>
          </a:xfrm>
          <a:prstGeom prst="rect">
            <a:avLst/>
          </a:prstGeom>
        </p:spPr>
        <p:txBody>
          <a:bodyPr lIns="0" tIns="0" rIns="0" bIns="0" anchor="b" anchorCtr="0"/>
          <a:lstStyle>
            <a:lvl1pPr algn="r">
              <a:defRPr>
                <a:solidFill>
                  <a:schemeClr val="tx1"/>
                </a:solidFill>
                <a:latin typeface="Arial" panose="020B0604020202020204" pitchFamily="34" charset="0"/>
                <a:cs typeface="Arial" panose="020B0604020202020204" pitchFamily="34" charset="0"/>
              </a:defRPr>
            </a:lvl1pPr>
          </a:lstStyle>
          <a:p>
            <a:fld id="{197342E9-89D0-D246-B0E5-635614E13D75}" type="datetime1">
              <a:rPr lang="en-GB" smtClean="0"/>
              <a:pPr/>
              <a:t>07/05/2025</a:t>
            </a:fld>
            <a:endParaRPr lang="en-US"/>
          </a:p>
        </p:txBody>
      </p:sp>
    </p:spTree>
    <p:extLst>
      <p:ext uri="{BB962C8B-B14F-4D97-AF65-F5344CB8AC3E}">
        <p14:creationId xmlns:p14="http://schemas.microsoft.com/office/powerpoint/2010/main" val="144564443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Unsymetric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3529013"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4332288" y="1989138"/>
            <a:ext cx="7416800"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Text Placeholder 11">
            <a:extLst>
              <a:ext uri="{FF2B5EF4-FFF2-40B4-BE49-F238E27FC236}">
                <a16:creationId xmlns:a16="http://schemas.microsoft.com/office/drawing/2014/main" id="{07B00AC3-9B1E-2E4B-BC7B-406D8A38D125}"/>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14" name="Title 1">
            <a:extLst>
              <a:ext uri="{FF2B5EF4-FFF2-40B4-BE49-F238E27FC236}">
                <a16:creationId xmlns:a16="http://schemas.microsoft.com/office/drawing/2014/main" id="{FB21EC89-DA5A-2B4B-B94A-FD5D13BA4A1F}"/>
              </a:ext>
            </a:extLst>
          </p:cNvPr>
          <p:cNvSpPr>
            <a:spLocks noGrp="1"/>
          </p:cNvSpPr>
          <p:nvPr>
            <p:ph type="title"/>
          </p:nvPr>
        </p:nvSpPr>
        <p:spPr>
          <a:xfrm>
            <a:off x="442912" y="800100"/>
            <a:ext cx="11306175" cy="1001983"/>
          </a:xfrm>
          <a:prstGeom prst="rect">
            <a:avLst/>
          </a:prstGeom>
        </p:spPr>
        <p:txBody>
          <a:bodyPr/>
          <a:lstStyle/>
          <a:p>
            <a:r>
              <a:rPr lang="en-GB"/>
              <a:t>Click to edit Master title style</a:t>
            </a:r>
            <a:endParaRPr lang="en-US"/>
          </a:p>
        </p:txBody>
      </p:sp>
      <p:sp>
        <p:nvSpPr>
          <p:cNvPr id="15" name="Rectangle 14">
            <a:extLst>
              <a:ext uri="{FF2B5EF4-FFF2-40B4-BE49-F238E27FC236}">
                <a16:creationId xmlns:a16="http://schemas.microsoft.com/office/drawing/2014/main" id="{25FEA125-D139-1A4D-A206-2BABBEE26DC4}"/>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64871E7-C776-E845-B38B-91971ED53532}"/>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E51861CF-8442-2E57-2581-8FF8F9AFD54B}"/>
              </a:ext>
            </a:extLst>
          </p:cNvPr>
          <p:cNvPicPr>
            <a:picLocks noChangeAspect="1"/>
          </p:cNvPicPr>
          <p:nvPr userDrawn="1"/>
        </p:nvPicPr>
        <p:blipFill>
          <a:blip r:embed="rId2"/>
          <a:stretch>
            <a:fillRect/>
          </a:stretch>
        </p:blipFill>
        <p:spPr>
          <a:xfrm>
            <a:off x="442912" y="6057899"/>
            <a:ext cx="378585" cy="450468"/>
          </a:xfrm>
          <a:prstGeom prst="rect">
            <a:avLst/>
          </a:prstGeom>
        </p:spPr>
      </p:pic>
    </p:spTree>
    <p:extLst>
      <p:ext uri="{BB962C8B-B14F-4D97-AF65-F5344CB8AC3E}">
        <p14:creationId xmlns:p14="http://schemas.microsoft.com/office/powerpoint/2010/main" val="2299783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Unsymetrical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3" y="2813048"/>
            <a:ext cx="3529012" cy="2884489"/>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4332288" y="1989138"/>
            <a:ext cx="7416800"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11">
            <a:extLst>
              <a:ext uri="{FF2B5EF4-FFF2-40B4-BE49-F238E27FC236}">
                <a16:creationId xmlns:a16="http://schemas.microsoft.com/office/drawing/2014/main" id="{B5743288-93C1-B747-B6D2-E62ECB66A2B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16" name="Title 1">
            <a:extLst>
              <a:ext uri="{FF2B5EF4-FFF2-40B4-BE49-F238E27FC236}">
                <a16:creationId xmlns:a16="http://schemas.microsoft.com/office/drawing/2014/main" id="{62BBD38C-D5E6-E14C-82D7-CDA28865EBF1}"/>
              </a:ext>
            </a:extLst>
          </p:cNvPr>
          <p:cNvSpPr>
            <a:spLocks noGrp="1"/>
          </p:cNvSpPr>
          <p:nvPr>
            <p:ph type="title"/>
          </p:nvPr>
        </p:nvSpPr>
        <p:spPr>
          <a:xfrm>
            <a:off x="442912" y="800100"/>
            <a:ext cx="11306175" cy="1001983"/>
          </a:xfrm>
          <a:prstGeom prst="rect">
            <a:avLst/>
          </a:prstGeom>
        </p:spPr>
        <p:txBody>
          <a:bodyPr/>
          <a:lstStyle/>
          <a:p>
            <a:r>
              <a:rPr lang="en-GB"/>
              <a:t>Click to edit Master title style</a:t>
            </a:r>
            <a:endParaRPr lang="en-US"/>
          </a:p>
        </p:txBody>
      </p:sp>
      <p:sp>
        <p:nvSpPr>
          <p:cNvPr id="17" name="Text Placeholder 2">
            <a:extLst>
              <a:ext uri="{FF2B5EF4-FFF2-40B4-BE49-F238E27FC236}">
                <a16:creationId xmlns:a16="http://schemas.microsoft.com/office/drawing/2014/main" id="{14952491-1CB4-104F-95DC-3C7A95C113BA}"/>
              </a:ext>
            </a:extLst>
          </p:cNvPr>
          <p:cNvSpPr>
            <a:spLocks noGrp="1"/>
          </p:cNvSpPr>
          <p:nvPr>
            <p:ph type="body" idx="1"/>
          </p:nvPr>
        </p:nvSpPr>
        <p:spPr>
          <a:xfrm>
            <a:off x="442912" y="1989138"/>
            <a:ext cx="3529013"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1" name="Rectangle 10">
            <a:extLst>
              <a:ext uri="{FF2B5EF4-FFF2-40B4-BE49-F238E27FC236}">
                <a16:creationId xmlns:a16="http://schemas.microsoft.com/office/drawing/2014/main" id="{8DE6B900-0CAE-6B4C-B741-178AD460BD32}"/>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1A1B2DE-F07F-8147-AD48-234D917280D2}"/>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4AD99802-E73C-188F-581A-23A48C261EB9}"/>
              </a:ext>
            </a:extLst>
          </p:cNvPr>
          <p:cNvPicPr>
            <a:picLocks noChangeAspect="1"/>
          </p:cNvPicPr>
          <p:nvPr userDrawn="1"/>
        </p:nvPicPr>
        <p:blipFill>
          <a:blip r:embed="rId2"/>
          <a:stretch>
            <a:fillRect/>
          </a:stretch>
        </p:blipFill>
        <p:spPr>
          <a:xfrm>
            <a:off x="442912" y="6057899"/>
            <a:ext cx="378585" cy="450468"/>
          </a:xfrm>
          <a:prstGeom prst="rect">
            <a:avLst/>
          </a:prstGeom>
        </p:spPr>
      </p:pic>
    </p:spTree>
    <p:extLst>
      <p:ext uri="{BB962C8B-B14F-4D97-AF65-F5344CB8AC3E}">
        <p14:creationId xmlns:p14="http://schemas.microsoft.com/office/powerpoint/2010/main" val="154937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3529013"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4332288" y="1989138"/>
            <a:ext cx="3529013"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Content Placeholder 2">
            <a:extLst>
              <a:ext uri="{FF2B5EF4-FFF2-40B4-BE49-F238E27FC236}">
                <a16:creationId xmlns:a16="http://schemas.microsoft.com/office/drawing/2014/main" id="{A2572A3E-7061-AE46-B81E-7EEEF4B2F2AD}"/>
              </a:ext>
            </a:extLst>
          </p:cNvPr>
          <p:cNvSpPr>
            <a:spLocks noGrp="1"/>
          </p:cNvSpPr>
          <p:nvPr>
            <p:ph idx="13"/>
          </p:nvPr>
        </p:nvSpPr>
        <p:spPr>
          <a:xfrm>
            <a:off x="8221664" y="1989138"/>
            <a:ext cx="3527423"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1">
            <a:extLst>
              <a:ext uri="{FF2B5EF4-FFF2-40B4-BE49-F238E27FC236}">
                <a16:creationId xmlns:a16="http://schemas.microsoft.com/office/drawing/2014/main" id="{6DC3E782-E2DF-224A-8EC7-F432750D92B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15" name="Title 1">
            <a:extLst>
              <a:ext uri="{FF2B5EF4-FFF2-40B4-BE49-F238E27FC236}">
                <a16:creationId xmlns:a16="http://schemas.microsoft.com/office/drawing/2014/main" id="{1C9432BC-F7ED-AD44-955D-1B98B2278695}"/>
              </a:ext>
            </a:extLst>
          </p:cNvPr>
          <p:cNvSpPr>
            <a:spLocks noGrp="1"/>
          </p:cNvSpPr>
          <p:nvPr>
            <p:ph type="title"/>
          </p:nvPr>
        </p:nvSpPr>
        <p:spPr>
          <a:xfrm>
            <a:off x="442912" y="800100"/>
            <a:ext cx="11306175" cy="1001983"/>
          </a:xfrm>
          <a:prstGeom prst="rect">
            <a:avLst/>
          </a:prstGeom>
        </p:spPr>
        <p:txBody>
          <a:bodyPr/>
          <a:lstStyle/>
          <a:p>
            <a:r>
              <a:rPr lang="en-GB"/>
              <a:t>Click to edit Master title style</a:t>
            </a:r>
            <a:endParaRPr lang="en-US"/>
          </a:p>
        </p:txBody>
      </p:sp>
      <p:sp>
        <p:nvSpPr>
          <p:cNvPr id="16" name="Rectangle 15">
            <a:extLst>
              <a:ext uri="{FF2B5EF4-FFF2-40B4-BE49-F238E27FC236}">
                <a16:creationId xmlns:a16="http://schemas.microsoft.com/office/drawing/2014/main" id="{D618504C-E8A7-EA43-8DA0-0CE9310D674A}"/>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6BB3217-4ECB-9C4E-B129-4CD1A7606E4D}"/>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B86722F9-94B6-AC5D-7D28-77653A1FC74C}"/>
              </a:ext>
            </a:extLst>
          </p:cNvPr>
          <p:cNvPicPr>
            <a:picLocks noChangeAspect="1"/>
          </p:cNvPicPr>
          <p:nvPr userDrawn="1"/>
        </p:nvPicPr>
        <p:blipFill>
          <a:blip r:embed="rId2"/>
          <a:stretch>
            <a:fillRect/>
          </a:stretch>
        </p:blipFill>
        <p:spPr>
          <a:xfrm>
            <a:off x="442912" y="6057899"/>
            <a:ext cx="378585" cy="450468"/>
          </a:xfrm>
          <a:prstGeom prst="rect">
            <a:avLst/>
          </a:prstGeom>
        </p:spPr>
      </p:pic>
    </p:spTree>
    <p:extLst>
      <p:ext uri="{BB962C8B-B14F-4D97-AF65-F5344CB8AC3E}">
        <p14:creationId xmlns:p14="http://schemas.microsoft.com/office/powerpoint/2010/main" val="34788210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lumn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2" y="2813048"/>
            <a:ext cx="3529013" cy="288449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ADD979E-7EEF-5D4A-8AC3-74C6CE848442}"/>
              </a:ext>
            </a:extLst>
          </p:cNvPr>
          <p:cNvSpPr>
            <a:spLocks noGrp="1"/>
          </p:cNvSpPr>
          <p:nvPr>
            <p:ph type="body" sz="quarter" idx="3"/>
          </p:nvPr>
        </p:nvSpPr>
        <p:spPr>
          <a:xfrm>
            <a:off x="8220075" y="1989138"/>
            <a:ext cx="3527425"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4332288" y="2813047"/>
            <a:ext cx="3527425" cy="288449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Content Placeholder 5">
            <a:extLst>
              <a:ext uri="{FF2B5EF4-FFF2-40B4-BE49-F238E27FC236}">
                <a16:creationId xmlns:a16="http://schemas.microsoft.com/office/drawing/2014/main" id="{C43422A0-145A-7943-95AD-B9C948D26B2D}"/>
              </a:ext>
            </a:extLst>
          </p:cNvPr>
          <p:cNvSpPr>
            <a:spLocks noGrp="1"/>
          </p:cNvSpPr>
          <p:nvPr>
            <p:ph sz="quarter" idx="10"/>
          </p:nvPr>
        </p:nvSpPr>
        <p:spPr>
          <a:xfrm>
            <a:off x="8220076" y="2813046"/>
            <a:ext cx="3529012" cy="2884491"/>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11">
            <a:extLst>
              <a:ext uri="{FF2B5EF4-FFF2-40B4-BE49-F238E27FC236}">
                <a16:creationId xmlns:a16="http://schemas.microsoft.com/office/drawing/2014/main" id="{EF264802-11B4-5941-991C-96BAD56284CF}"/>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19" name="Title 1">
            <a:extLst>
              <a:ext uri="{FF2B5EF4-FFF2-40B4-BE49-F238E27FC236}">
                <a16:creationId xmlns:a16="http://schemas.microsoft.com/office/drawing/2014/main" id="{AC1D1754-6A16-0A4B-9E06-5B285B1354A6}"/>
              </a:ext>
            </a:extLst>
          </p:cNvPr>
          <p:cNvSpPr>
            <a:spLocks noGrp="1"/>
          </p:cNvSpPr>
          <p:nvPr>
            <p:ph type="title"/>
          </p:nvPr>
        </p:nvSpPr>
        <p:spPr>
          <a:xfrm>
            <a:off x="442912" y="800100"/>
            <a:ext cx="11306175" cy="1001983"/>
          </a:xfrm>
          <a:prstGeom prst="rect">
            <a:avLst/>
          </a:prstGeom>
        </p:spPr>
        <p:txBody>
          <a:bodyPr/>
          <a:lstStyle/>
          <a:p>
            <a:r>
              <a:rPr lang="en-GB"/>
              <a:t>Click to edit Master title style</a:t>
            </a:r>
            <a:endParaRPr lang="en-US"/>
          </a:p>
        </p:txBody>
      </p:sp>
      <p:sp>
        <p:nvSpPr>
          <p:cNvPr id="20" name="Text Placeholder 2">
            <a:extLst>
              <a:ext uri="{FF2B5EF4-FFF2-40B4-BE49-F238E27FC236}">
                <a16:creationId xmlns:a16="http://schemas.microsoft.com/office/drawing/2014/main" id="{760B23AA-B159-A04B-A49B-76835B62994D}"/>
              </a:ext>
            </a:extLst>
          </p:cNvPr>
          <p:cNvSpPr>
            <a:spLocks noGrp="1"/>
          </p:cNvSpPr>
          <p:nvPr>
            <p:ph type="body" idx="1"/>
          </p:nvPr>
        </p:nvSpPr>
        <p:spPr>
          <a:xfrm>
            <a:off x="442912" y="1989138"/>
            <a:ext cx="3529013"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21" name="Text Placeholder 2">
            <a:extLst>
              <a:ext uri="{FF2B5EF4-FFF2-40B4-BE49-F238E27FC236}">
                <a16:creationId xmlns:a16="http://schemas.microsoft.com/office/drawing/2014/main" id="{EF568595-A127-5846-A037-D0819A0252E6}"/>
              </a:ext>
            </a:extLst>
          </p:cNvPr>
          <p:cNvSpPr>
            <a:spLocks noGrp="1"/>
          </p:cNvSpPr>
          <p:nvPr>
            <p:ph type="body" idx="13"/>
          </p:nvPr>
        </p:nvSpPr>
        <p:spPr>
          <a:xfrm>
            <a:off x="4332288" y="1989138"/>
            <a:ext cx="3527425"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22" name="Rectangle 21">
            <a:extLst>
              <a:ext uri="{FF2B5EF4-FFF2-40B4-BE49-F238E27FC236}">
                <a16:creationId xmlns:a16="http://schemas.microsoft.com/office/drawing/2014/main" id="{EAD682C8-053C-4942-93C0-CDCB02169B50}"/>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C2EA856-078C-B74C-87C6-AC58462CB29C}"/>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56E71B6D-DC49-AE4C-3A44-50C05BFA4891}"/>
              </a:ext>
            </a:extLst>
          </p:cNvPr>
          <p:cNvPicPr>
            <a:picLocks noChangeAspect="1"/>
          </p:cNvPicPr>
          <p:nvPr userDrawn="1"/>
        </p:nvPicPr>
        <p:blipFill>
          <a:blip r:embed="rId2"/>
          <a:stretch>
            <a:fillRect/>
          </a:stretch>
        </p:blipFill>
        <p:spPr>
          <a:xfrm>
            <a:off x="442912" y="6057899"/>
            <a:ext cx="378585" cy="450468"/>
          </a:xfrm>
          <a:prstGeom prst="rect">
            <a:avLst/>
          </a:prstGeom>
        </p:spPr>
      </p:pic>
    </p:spTree>
    <p:extLst>
      <p:ext uri="{BB962C8B-B14F-4D97-AF65-F5344CB8AC3E}">
        <p14:creationId xmlns:p14="http://schemas.microsoft.com/office/powerpoint/2010/main" val="33353277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1855C3A-3FE6-774C-8B42-DE78E4C581EA}"/>
              </a:ext>
            </a:extLst>
          </p:cNvPr>
          <p:cNvPicPr>
            <a:picLocks noChangeAspect="1"/>
          </p:cNvPicPr>
          <p:nvPr userDrawn="1"/>
        </p:nvPicPr>
        <p:blipFill>
          <a:blip r:embed="rId2"/>
          <a:stretch>
            <a:fillRect/>
          </a:stretch>
        </p:blipFill>
        <p:spPr>
          <a:xfrm>
            <a:off x="442912" y="6057899"/>
            <a:ext cx="378585" cy="450468"/>
          </a:xfrm>
          <a:prstGeom prst="rect">
            <a:avLst/>
          </a:prstGeom>
        </p:spPr>
      </p:pic>
      <p:sp>
        <p:nvSpPr>
          <p:cNvPr id="20" name="Text Placeholder 11">
            <a:extLst>
              <a:ext uri="{FF2B5EF4-FFF2-40B4-BE49-F238E27FC236}">
                <a16:creationId xmlns:a16="http://schemas.microsoft.com/office/drawing/2014/main" id="{3EFCAB50-6370-994D-BF7A-C505E83CFC1D}"/>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23" name="Title 1">
            <a:extLst>
              <a:ext uri="{FF2B5EF4-FFF2-40B4-BE49-F238E27FC236}">
                <a16:creationId xmlns:a16="http://schemas.microsoft.com/office/drawing/2014/main" id="{B048F09A-B384-8C49-9343-9C78BE372438}"/>
              </a:ext>
            </a:extLst>
          </p:cNvPr>
          <p:cNvSpPr>
            <a:spLocks noGrp="1"/>
          </p:cNvSpPr>
          <p:nvPr>
            <p:ph type="ctrTitle"/>
          </p:nvPr>
        </p:nvSpPr>
        <p:spPr>
          <a:xfrm>
            <a:off x="1406632" y="1989138"/>
            <a:ext cx="9378733" cy="2372252"/>
          </a:xfrm>
          <a:prstGeom prst="rect">
            <a:avLst/>
          </a:prstGeom>
        </p:spPr>
        <p:txBody>
          <a:bodyPr lIns="0" rIns="90000" anchor="ctr" anchorCtr="0">
            <a:normAutofit/>
          </a:bodyPr>
          <a:lstStyle>
            <a:lvl1pPr algn="l">
              <a:defRPr sz="4500" b="1">
                <a:solidFill>
                  <a:srgbClr val="E6005B"/>
                </a:solidFill>
              </a:defRPr>
            </a:lvl1pPr>
          </a:lstStyle>
          <a:p>
            <a:r>
              <a:rPr lang="en-GB"/>
              <a:t>Click to edit Master title style</a:t>
            </a:r>
            <a:endParaRPr lang="en-US"/>
          </a:p>
        </p:txBody>
      </p:sp>
      <p:sp>
        <p:nvSpPr>
          <p:cNvPr id="24" name="Subtitle 2">
            <a:extLst>
              <a:ext uri="{FF2B5EF4-FFF2-40B4-BE49-F238E27FC236}">
                <a16:creationId xmlns:a16="http://schemas.microsoft.com/office/drawing/2014/main" id="{338F5E73-6BFD-7748-BFD6-93FCF46A77EB}"/>
              </a:ext>
            </a:extLst>
          </p:cNvPr>
          <p:cNvSpPr>
            <a:spLocks noGrp="1"/>
          </p:cNvSpPr>
          <p:nvPr>
            <p:ph type="subTitle" idx="1"/>
          </p:nvPr>
        </p:nvSpPr>
        <p:spPr>
          <a:xfrm>
            <a:off x="1406632" y="4542366"/>
            <a:ext cx="9378733" cy="1155172"/>
          </a:xfrm>
          <a:prstGeom prst="rect">
            <a:avLst/>
          </a:prstGeom>
        </p:spPr>
        <p:txBody>
          <a:bodyPr lIns="0" anchor="ctr" anchorCtr="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pic>
        <p:nvPicPr>
          <p:cNvPr id="3" name="Picture 2">
            <a:extLst>
              <a:ext uri="{FF2B5EF4-FFF2-40B4-BE49-F238E27FC236}">
                <a16:creationId xmlns:a16="http://schemas.microsoft.com/office/drawing/2014/main" id="{A3650F2B-C9D3-F54A-91EC-BEDF952B03AE}"/>
              </a:ext>
            </a:extLst>
          </p:cNvPr>
          <p:cNvPicPr>
            <a:picLocks noChangeAspect="1"/>
          </p:cNvPicPr>
          <p:nvPr userDrawn="1"/>
        </p:nvPicPr>
        <p:blipFill>
          <a:blip r:embed="rId3"/>
          <a:stretch>
            <a:fillRect/>
          </a:stretch>
        </p:blipFill>
        <p:spPr>
          <a:xfrm>
            <a:off x="442913" y="1010601"/>
            <a:ext cx="963720" cy="797561"/>
          </a:xfrm>
          <a:prstGeom prst="rect">
            <a:avLst/>
          </a:prstGeom>
        </p:spPr>
      </p:pic>
      <p:pic>
        <p:nvPicPr>
          <p:cNvPr id="26" name="Picture 25">
            <a:extLst>
              <a:ext uri="{FF2B5EF4-FFF2-40B4-BE49-F238E27FC236}">
                <a16:creationId xmlns:a16="http://schemas.microsoft.com/office/drawing/2014/main" id="{6AAD6DD1-3573-E54F-8768-B0CFC8AFB67A}"/>
              </a:ext>
            </a:extLst>
          </p:cNvPr>
          <p:cNvPicPr>
            <a:picLocks noChangeAspect="1"/>
          </p:cNvPicPr>
          <p:nvPr userDrawn="1"/>
        </p:nvPicPr>
        <p:blipFill>
          <a:blip r:embed="rId3"/>
          <a:stretch>
            <a:fillRect/>
          </a:stretch>
        </p:blipFill>
        <p:spPr>
          <a:xfrm rot="10800000">
            <a:off x="10785366" y="4899977"/>
            <a:ext cx="963720" cy="797561"/>
          </a:xfrm>
          <a:prstGeom prst="rect">
            <a:avLst/>
          </a:prstGeom>
        </p:spPr>
      </p:pic>
      <p:sp>
        <p:nvSpPr>
          <p:cNvPr id="11" name="Rectangle 10">
            <a:extLst>
              <a:ext uri="{FF2B5EF4-FFF2-40B4-BE49-F238E27FC236}">
                <a16:creationId xmlns:a16="http://schemas.microsoft.com/office/drawing/2014/main" id="{694A2B9C-4747-EB44-AD6F-788273471394}"/>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DE4C44A-5626-1B42-B24C-44A8F39FB460}"/>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8120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btle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FBD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1989138"/>
            <a:ext cx="11306175" cy="1848949"/>
          </a:xfrm>
          <a:prstGeom prst="rect">
            <a:avLst/>
          </a:prstGeom>
        </p:spPr>
        <p:txBody>
          <a:bodyPr lIns="0" rIns="90000" anchor="b"/>
          <a:lstStyle>
            <a:lvl1pPr algn="l">
              <a:defRPr sz="6000" b="1">
                <a:solidFill>
                  <a:srgbClr val="F07D00"/>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F07D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3" name="Rectangle 12">
            <a:extLst>
              <a:ext uri="{FF2B5EF4-FFF2-40B4-BE49-F238E27FC236}">
                <a16:creationId xmlns:a16="http://schemas.microsoft.com/office/drawing/2014/main" id="{C03F878E-DE03-2942-B907-3CF8B4BF5BA7}"/>
              </a:ext>
            </a:extLst>
          </p:cNvPr>
          <p:cNvSpPr/>
          <p:nvPr userDrawn="1"/>
        </p:nvSpPr>
        <p:spPr>
          <a:xfrm>
            <a:off x="0" y="0"/>
            <a:ext cx="12192000" cy="441325"/>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946D80A-BB91-1241-848B-6B912282049B}"/>
              </a:ext>
            </a:extLst>
          </p:cNvPr>
          <p:cNvSpPr/>
          <p:nvPr userDrawn="1"/>
        </p:nvSpPr>
        <p:spPr>
          <a:xfrm>
            <a:off x="0" y="6742113"/>
            <a:ext cx="12191999" cy="125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1">
            <a:extLst>
              <a:ext uri="{FF2B5EF4-FFF2-40B4-BE49-F238E27FC236}">
                <a16:creationId xmlns:a16="http://schemas.microsoft.com/office/drawing/2014/main" id="{DB81DC7A-6B12-7D4A-B479-9DCA38495772}"/>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F07D00"/>
                </a:solidFill>
              </a:defRPr>
            </a:lvl1pPr>
          </a:lstStyle>
          <a:p>
            <a:pPr lvl="0"/>
            <a:r>
              <a:rPr lang="en-GB"/>
              <a:t>Click to edit Master text styles</a:t>
            </a:r>
          </a:p>
        </p:txBody>
      </p:sp>
      <p:pic>
        <p:nvPicPr>
          <p:cNvPr id="2" name="Picture 1">
            <a:extLst>
              <a:ext uri="{FF2B5EF4-FFF2-40B4-BE49-F238E27FC236}">
                <a16:creationId xmlns:a16="http://schemas.microsoft.com/office/drawing/2014/main" id="{323F2ECD-F01F-03FD-15F9-862D6D8E29EC}"/>
              </a:ext>
            </a:extLst>
          </p:cNvPr>
          <p:cNvPicPr>
            <a:picLocks noChangeAspect="1"/>
          </p:cNvPicPr>
          <p:nvPr userDrawn="1"/>
        </p:nvPicPr>
        <p:blipFill>
          <a:blip r:embed="rId2"/>
          <a:stretch>
            <a:fillRect/>
          </a:stretch>
        </p:blipFill>
        <p:spPr>
          <a:xfrm>
            <a:off x="442913" y="6057899"/>
            <a:ext cx="378584" cy="450467"/>
          </a:xfrm>
          <a:prstGeom prst="rect">
            <a:avLst/>
          </a:prstGeom>
        </p:spPr>
      </p:pic>
    </p:spTree>
    <p:extLst>
      <p:ext uri="{BB962C8B-B14F-4D97-AF65-F5344CB8AC3E}">
        <p14:creationId xmlns:p14="http://schemas.microsoft.com/office/powerpoint/2010/main" val="37104727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btle Blu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BCE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12688"/>
            <a:ext cx="11306173" cy="1825399"/>
          </a:xfrm>
          <a:prstGeom prst="rect">
            <a:avLst/>
          </a:prstGeom>
        </p:spPr>
        <p:txBody>
          <a:bodyPr lIns="0" rIns="90000" anchor="b"/>
          <a:lstStyle>
            <a:lvl1pPr algn="l">
              <a:defRPr sz="6000" b="1">
                <a:solidFill>
                  <a:srgbClr val="00A6E2"/>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00A6E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3" name="Rectangle 12">
            <a:extLst>
              <a:ext uri="{FF2B5EF4-FFF2-40B4-BE49-F238E27FC236}">
                <a16:creationId xmlns:a16="http://schemas.microsoft.com/office/drawing/2014/main" id="{C03F878E-DE03-2942-B907-3CF8B4BF5BA7}"/>
              </a:ext>
            </a:extLst>
          </p:cNvPr>
          <p:cNvSpPr/>
          <p:nvPr userDrawn="1"/>
        </p:nvSpPr>
        <p:spPr>
          <a:xfrm>
            <a:off x="0" y="0"/>
            <a:ext cx="12192000" cy="441325"/>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97678BD-869E-C64D-BBB5-DB38A6A8CF00}"/>
              </a:ext>
            </a:extLst>
          </p:cNvPr>
          <p:cNvSpPr/>
          <p:nvPr userDrawn="1"/>
        </p:nvSpPr>
        <p:spPr>
          <a:xfrm>
            <a:off x="0" y="6742113"/>
            <a:ext cx="12191999" cy="1259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1">
            <a:extLst>
              <a:ext uri="{FF2B5EF4-FFF2-40B4-BE49-F238E27FC236}">
                <a16:creationId xmlns:a16="http://schemas.microsoft.com/office/drawing/2014/main" id="{EFAD923B-E667-FD45-B41A-12791D221D10}"/>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00A6E2"/>
                </a:solidFill>
              </a:defRPr>
            </a:lvl1pPr>
          </a:lstStyle>
          <a:p>
            <a:pPr lvl="0"/>
            <a:r>
              <a:rPr lang="en-GB"/>
              <a:t>Click to edit Master text styles</a:t>
            </a:r>
          </a:p>
        </p:txBody>
      </p:sp>
      <p:pic>
        <p:nvPicPr>
          <p:cNvPr id="2" name="Picture 1">
            <a:extLst>
              <a:ext uri="{FF2B5EF4-FFF2-40B4-BE49-F238E27FC236}">
                <a16:creationId xmlns:a16="http://schemas.microsoft.com/office/drawing/2014/main" id="{5E49DA0C-45F6-FA40-9FA1-1628296986E1}"/>
              </a:ext>
            </a:extLst>
          </p:cNvPr>
          <p:cNvPicPr>
            <a:picLocks noChangeAspect="1"/>
          </p:cNvPicPr>
          <p:nvPr userDrawn="1"/>
        </p:nvPicPr>
        <p:blipFill>
          <a:blip r:embed="rId2"/>
          <a:stretch>
            <a:fillRect/>
          </a:stretch>
        </p:blipFill>
        <p:spPr>
          <a:xfrm>
            <a:off x="442913" y="6057899"/>
            <a:ext cx="378584" cy="450467"/>
          </a:xfrm>
          <a:prstGeom prst="rect">
            <a:avLst/>
          </a:prstGeom>
        </p:spPr>
      </p:pic>
    </p:spTree>
    <p:extLst>
      <p:ext uri="{BB962C8B-B14F-4D97-AF65-F5344CB8AC3E}">
        <p14:creationId xmlns:p14="http://schemas.microsoft.com/office/powerpoint/2010/main" val="15490781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rmal Blu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005B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00A6E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3" name="Rectangle 12">
            <a:extLst>
              <a:ext uri="{FF2B5EF4-FFF2-40B4-BE49-F238E27FC236}">
                <a16:creationId xmlns:a16="http://schemas.microsoft.com/office/drawing/2014/main" id="{C03F878E-DE03-2942-B907-3CF8B4BF5BA7}"/>
              </a:ext>
            </a:extLst>
          </p:cNvPr>
          <p:cNvSpPr/>
          <p:nvPr userDrawn="1"/>
        </p:nvSpPr>
        <p:spPr>
          <a:xfrm>
            <a:off x="0" y="1"/>
            <a:ext cx="12192000" cy="4526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1441CAE-3F74-A749-B92B-BA7301BD3CC4}"/>
              </a:ext>
            </a:extLst>
          </p:cNvPr>
          <p:cNvSpPr/>
          <p:nvPr userDrawn="1"/>
        </p:nvSpPr>
        <p:spPr>
          <a:xfrm>
            <a:off x="0" y="6742113"/>
            <a:ext cx="12191999" cy="1259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7" name="Text Placeholder 11">
            <a:extLst>
              <a:ext uri="{FF2B5EF4-FFF2-40B4-BE49-F238E27FC236}">
                <a16:creationId xmlns:a16="http://schemas.microsoft.com/office/drawing/2014/main" id="{3986C3D8-75F2-AF4D-852E-617DA34AB6C7}"/>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00A6E2"/>
                </a:solidFill>
              </a:defRPr>
            </a:lvl1pPr>
          </a:lstStyle>
          <a:p>
            <a:pPr lvl="0"/>
            <a:r>
              <a:rPr lang="en-GB"/>
              <a:t>Click to edit Master text styles</a:t>
            </a:r>
          </a:p>
        </p:txBody>
      </p:sp>
      <p:pic>
        <p:nvPicPr>
          <p:cNvPr id="2" name="Picture 1">
            <a:extLst>
              <a:ext uri="{FF2B5EF4-FFF2-40B4-BE49-F238E27FC236}">
                <a16:creationId xmlns:a16="http://schemas.microsoft.com/office/drawing/2014/main" id="{544F8FA1-C49E-2864-C9F8-635634F66B93}"/>
              </a:ext>
            </a:extLst>
          </p:cNvPr>
          <p:cNvPicPr>
            <a:picLocks noChangeAspect="1"/>
          </p:cNvPicPr>
          <p:nvPr userDrawn="1"/>
        </p:nvPicPr>
        <p:blipFill>
          <a:blip r:embed="rId2"/>
          <a:stretch>
            <a:fillRect/>
          </a:stretch>
        </p:blipFill>
        <p:spPr>
          <a:xfrm>
            <a:off x="442913" y="6057899"/>
            <a:ext cx="378584" cy="450467"/>
          </a:xfrm>
          <a:prstGeom prst="rect">
            <a:avLst/>
          </a:prstGeom>
        </p:spPr>
      </p:pic>
    </p:spTree>
    <p:extLst>
      <p:ext uri="{BB962C8B-B14F-4D97-AF65-F5344CB8AC3E}">
        <p14:creationId xmlns:p14="http://schemas.microsoft.com/office/powerpoint/2010/main" val="15610249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rmal Purpl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C7017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Rectangle 10">
            <a:extLst>
              <a:ext uri="{FF2B5EF4-FFF2-40B4-BE49-F238E27FC236}">
                <a16:creationId xmlns:a16="http://schemas.microsoft.com/office/drawing/2014/main" id="{B669F709-E7C3-C149-A260-3C4BD44CD5DB}"/>
              </a:ext>
            </a:extLst>
          </p:cNvPr>
          <p:cNvSpPr/>
          <p:nvPr userDrawn="1"/>
        </p:nvSpPr>
        <p:spPr>
          <a:xfrm>
            <a:off x="0" y="1"/>
            <a:ext cx="12192000" cy="4526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9635ED3-5E00-7F4E-9AE5-AF4B24A44CF5}"/>
              </a:ext>
            </a:extLst>
          </p:cNvPr>
          <p:cNvSpPr/>
          <p:nvPr userDrawn="1"/>
        </p:nvSpPr>
        <p:spPr>
          <a:xfrm>
            <a:off x="0" y="6742113"/>
            <a:ext cx="12191999" cy="1259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8" name="Text Placeholder 11">
            <a:extLst>
              <a:ext uri="{FF2B5EF4-FFF2-40B4-BE49-F238E27FC236}">
                <a16:creationId xmlns:a16="http://schemas.microsoft.com/office/drawing/2014/main" id="{77A12D8D-2172-A24B-A568-26FC3B4B283B}"/>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C7017F"/>
                </a:solidFill>
              </a:defRPr>
            </a:lvl1pPr>
          </a:lstStyle>
          <a:p>
            <a:pPr lvl="0"/>
            <a:r>
              <a:rPr lang="en-GB"/>
              <a:t>Click to edit Master text styles</a:t>
            </a:r>
          </a:p>
        </p:txBody>
      </p:sp>
      <p:pic>
        <p:nvPicPr>
          <p:cNvPr id="2" name="Picture 1">
            <a:extLst>
              <a:ext uri="{FF2B5EF4-FFF2-40B4-BE49-F238E27FC236}">
                <a16:creationId xmlns:a16="http://schemas.microsoft.com/office/drawing/2014/main" id="{14517F34-AF24-46B0-B83D-76AA9C7D7623}"/>
              </a:ext>
            </a:extLst>
          </p:cNvPr>
          <p:cNvPicPr>
            <a:picLocks noChangeAspect="1"/>
          </p:cNvPicPr>
          <p:nvPr userDrawn="1"/>
        </p:nvPicPr>
        <p:blipFill>
          <a:blip r:embed="rId2"/>
          <a:stretch>
            <a:fillRect/>
          </a:stretch>
        </p:blipFill>
        <p:spPr>
          <a:xfrm>
            <a:off x="442913" y="6057899"/>
            <a:ext cx="378584" cy="450467"/>
          </a:xfrm>
          <a:prstGeom prst="rect">
            <a:avLst/>
          </a:prstGeom>
        </p:spPr>
      </p:pic>
    </p:spTree>
    <p:extLst>
      <p:ext uri="{BB962C8B-B14F-4D97-AF65-F5344CB8AC3E}">
        <p14:creationId xmlns:p14="http://schemas.microsoft.com/office/powerpoint/2010/main" val="2342468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old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1989138"/>
            <a:ext cx="11306173" cy="1848949"/>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F07D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33D2627D-3696-4F4C-8BC6-79103D22C236}"/>
              </a:ext>
            </a:extLst>
          </p:cNvPr>
          <p:cNvSpPr/>
          <p:nvPr userDrawn="1"/>
        </p:nvSpPr>
        <p:spPr>
          <a:xfrm>
            <a:off x="0" y="1"/>
            <a:ext cx="12192000" cy="4526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40039B7-FA62-F24C-BCFF-BA21679AD8B7}"/>
              </a:ext>
            </a:extLst>
          </p:cNvPr>
          <p:cNvSpPr/>
          <p:nvPr userDrawn="1"/>
        </p:nvSpPr>
        <p:spPr>
          <a:xfrm>
            <a:off x="0" y="6742113"/>
            <a:ext cx="12191999" cy="125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E8DC3CBE-2843-1642-BD7A-5C7A9BC16E2C}"/>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F07D00"/>
                </a:solidFill>
              </a:defRPr>
            </a:lvl1pPr>
          </a:lstStyle>
          <a:p>
            <a:pPr lvl="0"/>
            <a:r>
              <a:rPr lang="en-GB"/>
              <a:t>Click to edit Master text styles</a:t>
            </a:r>
          </a:p>
        </p:txBody>
      </p:sp>
      <p:pic>
        <p:nvPicPr>
          <p:cNvPr id="2" name="Picture 1">
            <a:extLst>
              <a:ext uri="{FF2B5EF4-FFF2-40B4-BE49-F238E27FC236}">
                <a16:creationId xmlns:a16="http://schemas.microsoft.com/office/drawing/2014/main" id="{B991C3FC-D76C-7472-6106-7C26C45E782C}"/>
              </a:ext>
            </a:extLst>
          </p:cNvPr>
          <p:cNvPicPr>
            <a:picLocks noChangeAspect="1"/>
          </p:cNvPicPr>
          <p:nvPr userDrawn="1"/>
        </p:nvPicPr>
        <p:blipFill>
          <a:blip r:embed="rId2"/>
          <a:stretch>
            <a:fillRect/>
          </a:stretch>
        </p:blipFill>
        <p:spPr>
          <a:xfrm>
            <a:off x="442913" y="6057899"/>
            <a:ext cx="378584" cy="450467"/>
          </a:xfrm>
          <a:prstGeom prst="rect">
            <a:avLst/>
          </a:prstGeom>
        </p:spPr>
      </p:pic>
    </p:spTree>
    <p:extLst>
      <p:ext uri="{BB962C8B-B14F-4D97-AF65-F5344CB8AC3E}">
        <p14:creationId xmlns:p14="http://schemas.microsoft.com/office/powerpoint/2010/main" val="3261654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6"/>
            <a:ext cx="12191999" cy="6300786"/>
          </a:xfrm>
          <a:prstGeom prst="rect">
            <a:avLst/>
          </a:prstGeom>
          <a:solidFill>
            <a:srgbClr val="E6005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E6005B"/>
              </a:solidFill>
            </a:endParaRPr>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2" y="4015578"/>
            <a:ext cx="11306175" cy="1155172"/>
          </a:xfrm>
          <a:prstGeom prst="rect">
            <a:avLst/>
          </a:prstGeom>
        </p:spPr>
        <p:txBody>
          <a:bodyPr lIns="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5" name="Date Placeholder 3">
            <a:extLst>
              <a:ext uri="{FF2B5EF4-FFF2-40B4-BE49-F238E27FC236}">
                <a16:creationId xmlns:a16="http://schemas.microsoft.com/office/drawing/2014/main" id="{F86CB3D1-E135-FD4F-A056-483535DECE88}"/>
              </a:ext>
            </a:extLst>
          </p:cNvPr>
          <p:cNvSpPr>
            <a:spLocks noGrp="1"/>
          </p:cNvSpPr>
          <p:nvPr>
            <p:ph type="dt" sz="half" idx="10"/>
          </p:nvPr>
        </p:nvSpPr>
        <p:spPr>
          <a:xfrm>
            <a:off x="6275386" y="6057899"/>
            <a:ext cx="5473701" cy="358775"/>
          </a:xfrm>
          <a:prstGeom prst="rect">
            <a:avLst/>
          </a:prstGeom>
        </p:spPr>
        <p:txBody>
          <a:bodyPr lIns="0" tIns="0" rIns="0" bIns="0" anchor="b" anchorCtr="0"/>
          <a:lstStyle>
            <a:lvl1pPr algn="r">
              <a:defRPr>
                <a:solidFill>
                  <a:srgbClr val="9E043D"/>
                </a:solidFill>
                <a:latin typeface="Arial" panose="020B0604020202020204" pitchFamily="34" charset="0"/>
                <a:cs typeface="Arial" panose="020B0604020202020204" pitchFamily="34" charset="0"/>
              </a:defRPr>
            </a:lvl1pPr>
          </a:lstStyle>
          <a:p>
            <a:fld id="{197342E9-89D0-D246-B0E5-635614E13D75}" type="datetime1">
              <a:rPr lang="en-GB" smtClean="0"/>
              <a:pPr/>
              <a:t>07/05/2025</a:t>
            </a:fld>
            <a:endParaRPr lang="en-US"/>
          </a:p>
        </p:txBody>
      </p:sp>
      <p:pic>
        <p:nvPicPr>
          <p:cNvPr id="5" name="Picture 4">
            <a:extLst>
              <a:ext uri="{FF2B5EF4-FFF2-40B4-BE49-F238E27FC236}">
                <a16:creationId xmlns:a16="http://schemas.microsoft.com/office/drawing/2014/main" id="{89E1448D-FE4F-2AE4-153D-99DC033B362D}"/>
              </a:ext>
            </a:extLst>
          </p:cNvPr>
          <p:cNvPicPr>
            <a:picLocks noChangeAspect="1"/>
          </p:cNvPicPr>
          <p:nvPr userDrawn="1"/>
        </p:nvPicPr>
        <p:blipFill>
          <a:blip r:embed="rId2"/>
          <a:stretch>
            <a:fillRect/>
          </a:stretch>
        </p:blipFill>
        <p:spPr>
          <a:xfrm>
            <a:off x="442913" y="800100"/>
            <a:ext cx="2232554" cy="657868"/>
          </a:xfrm>
          <a:prstGeom prst="rect">
            <a:avLst/>
          </a:prstGeom>
        </p:spPr>
      </p:pic>
    </p:spTree>
    <p:extLst>
      <p:ext uri="{BB962C8B-B14F-4D97-AF65-F5344CB8AC3E}">
        <p14:creationId xmlns:p14="http://schemas.microsoft.com/office/powerpoint/2010/main" val="3347986713"/>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ld Purpl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821E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66867788-B905-9E45-B992-B2C5D2894330}"/>
              </a:ext>
            </a:extLst>
          </p:cNvPr>
          <p:cNvSpPr/>
          <p:nvPr userDrawn="1"/>
        </p:nvSpPr>
        <p:spPr>
          <a:xfrm>
            <a:off x="0" y="1"/>
            <a:ext cx="12192000" cy="4526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89B5E4C-2015-A748-95FB-CF22799B0CD6}"/>
              </a:ext>
            </a:extLst>
          </p:cNvPr>
          <p:cNvSpPr/>
          <p:nvPr userDrawn="1"/>
        </p:nvSpPr>
        <p:spPr>
          <a:xfrm>
            <a:off x="0" y="6742113"/>
            <a:ext cx="12191999" cy="1259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946CC34B-1499-F541-84B4-B09C59E3E203}"/>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821E69"/>
                </a:solidFill>
              </a:defRPr>
            </a:lvl1pPr>
          </a:lstStyle>
          <a:p>
            <a:pPr lvl="0"/>
            <a:r>
              <a:rPr lang="en-GB"/>
              <a:t>Click to edit Master text styles</a:t>
            </a:r>
          </a:p>
        </p:txBody>
      </p:sp>
      <p:pic>
        <p:nvPicPr>
          <p:cNvPr id="2" name="Picture 1">
            <a:extLst>
              <a:ext uri="{FF2B5EF4-FFF2-40B4-BE49-F238E27FC236}">
                <a16:creationId xmlns:a16="http://schemas.microsoft.com/office/drawing/2014/main" id="{C5F08058-82E5-7BCC-F807-2C691FD15DBD}"/>
              </a:ext>
            </a:extLst>
          </p:cNvPr>
          <p:cNvPicPr>
            <a:picLocks noChangeAspect="1"/>
          </p:cNvPicPr>
          <p:nvPr userDrawn="1"/>
        </p:nvPicPr>
        <p:blipFill>
          <a:blip r:embed="rId2"/>
          <a:stretch>
            <a:fillRect/>
          </a:stretch>
        </p:blipFill>
        <p:spPr>
          <a:xfrm>
            <a:off x="442913" y="6057899"/>
            <a:ext cx="378584" cy="450467"/>
          </a:xfrm>
          <a:prstGeom prst="rect">
            <a:avLst/>
          </a:prstGeom>
        </p:spPr>
      </p:pic>
    </p:spTree>
    <p:extLst>
      <p:ext uri="{BB962C8B-B14F-4D97-AF65-F5344CB8AC3E}">
        <p14:creationId xmlns:p14="http://schemas.microsoft.com/office/powerpoint/2010/main" val="17268365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asual Green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6D9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C7D53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BF3AFFF2-502D-054E-B5DC-66A77A6B8A6E}"/>
              </a:ext>
            </a:extLst>
          </p:cNvPr>
          <p:cNvSpPr/>
          <p:nvPr userDrawn="1"/>
        </p:nvSpPr>
        <p:spPr>
          <a:xfrm>
            <a:off x="0" y="1"/>
            <a:ext cx="12192000" cy="452699"/>
          </a:xfrm>
          <a:prstGeom prst="rect">
            <a:avLst/>
          </a:prstGeom>
          <a:solidFill>
            <a:srgbClr val="C7D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4D91E44-21DE-A842-8B5E-6AD38E86E746}"/>
              </a:ext>
            </a:extLst>
          </p:cNvPr>
          <p:cNvSpPr/>
          <p:nvPr userDrawn="1"/>
        </p:nvSpPr>
        <p:spPr>
          <a:xfrm>
            <a:off x="0" y="6742113"/>
            <a:ext cx="12191999" cy="125999"/>
          </a:xfrm>
          <a:prstGeom prst="rect">
            <a:avLst/>
          </a:prstGeom>
          <a:solidFill>
            <a:srgbClr val="C7D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69BF5122-5B53-AF4A-BB6D-678ABD2D40EF}"/>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C7D533"/>
                </a:solidFill>
              </a:defRPr>
            </a:lvl1pPr>
          </a:lstStyle>
          <a:p>
            <a:pPr lvl="0"/>
            <a:r>
              <a:rPr lang="en-GB"/>
              <a:t>Click to edit Master text styles</a:t>
            </a:r>
          </a:p>
        </p:txBody>
      </p:sp>
      <p:pic>
        <p:nvPicPr>
          <p:cNvPr id="2" name="Picture 1">
            <a:extLst>
              <a:ext uri="{FF2B5EF4-FFF2-40B4-BE49-F238E27FC236}">
                <a16:creationId xmlns:a16="http://schemas.microsoft.com/office/drawing/2014/main" id="{897111BA-9A0E-F35C-5EB7-199758745E5F}"/>
              </a:ext>
            </a:extLst>
          </p:cNvPr>
          <p:cNvPicPr>
            <a:picLocks noChangeAspect="1"/>
          </p:cNvPicPr>
          <p:nvPr userDrawn="1"/>
        </p:nvPicPr>
        <p:blipFill>
          <a:blip r:embed="rId2"/>
          <a:stretch>
            <a:fillRect/>
          </a:stretch>
        </p:blipFill>
        <p:spPr>
          <a:xfrm>
            <a:off x="442913" y="6057899"/>
            <a:ext cx="378584" cy="450467"/>
          </a:xfrm>
          <a:prstGeom prst="rect">
            <a:avLst/>
          </a:prstGeom>
        </p:spPr>
      </p:pic>
    </p:spTree>
    <p:extLst>
      <p:ext uri="{BB962C8B-B14F-4D97-AF65-F5344CB8AC3E}">
        <p14:creationId xmlns:p14="http://schemas.microsoft.com/office/powerpoint/2010/main" val="22726012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BB3F07"/>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BB3F07"/>
                </a:solidFill>
              </a:defRPr>
            </a:lvl1pPr>
          </a:lstStyle>
          <a:p>
            <a:pPr lvl="0"/>
            <a:r>
              <a:rPr lang="en-GB"/>
              <a:t>Click to edit Master text styles</a:t>
            </a:r>
          </a:p>
        </p:txBody>
      </p:sp>
      <p:pic>
        <p:nvPicPr>
          <p:cNvPr id="2" name="Picture 1">
            <a:extLst>
              <a:ext uri="{FF2B5EF4-FFF2-40B4-BE49-F238E27FC236}">
                <a16:creationId xmlns:a16="http://schemas.microsoft.com/office/drawing/2014/main" id="{7C1056AE-1904-4AB2-A8C1-0D9F43F5D3CF}"/>
              </a:ext>
            </a:extLst>
          </p:cNvPr>
          <p:cNvPicPr>
            <a:picLocks noChangeAspect="1"/>
          </p:cNvPicPr>
          <p:nvPr userDrawn="1"/>
        </p:nvPicPr>
        <p:blipFill>
          <a:blip r:embed="rId2"/>
          <a:stretch>
            <a:fillRect/>
          </a:stretch>
        </p:blipFill>
        <p:spPr>
          <a:xfrm>
            <a:off x="442913" y="6057899"/>
            <a:ext cx="378584" cy="450467"/>
          </a:xfrm>
          <a:prstGeom prst="rect">
            <a:avLst/>
          </a:prstGeom>
        </p:spPr>
      </p:pic>
    </p:spTree>
    <p:extLst>
      <p:ext uri="{BB962C8B-B14F-4D97-AF65-F5344CB8AC3E}">
        <p14:creationId xmlns:p14="http://schemas.microsoft.com/office/powerpoint/2010/main" val="24762473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E600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pic>
        <p:nvPicPr>
          <p:cNvPr id="2" name="Picture 1">
            <a:extLst>
              <a:ext uri="{FF2B5EF4-FFF2-40B4-BE49-F238E27FC236}">
                <a16:creationId xmlns:a16="http://schemas.microsoft.com/office/drawing/2014/main" id="{ED6FEB14-1472-9DFE-D462-AEC5A4FFFA06}"/>
              </a:ext>
            </a:extLst>
          </p:cNvPr>
          <p:cNvPicPr>
            <a:picLocks noChangeAspect="1"/>
          </p:cNvPicPr>
          <p:nvPr userDrawn="1"/>
        </p:nvPicPr>
        <p:blipFill>
          <a:blip r:embed="rId2"/>
          <a:stretch>
            <a:fillRect/>
          </a:stretch>
        </p:blipFill>
        <p:spPr>
          <a:xfrm>
            <a:off x="442913" y="6057899"/>
            <a:ext cx="378584" cy="450467"/>
          </a:xfrm>
          <a:prstGeom prst="rect">
            <a:avLst/>
          </a:prstGeom>
        </p:spPr>
      </p:pic>
    </p:spTree>
    <p:extLst>
      <p:ext uri="{BB962C8B-B14F-4D97-AF65-F5344CB8AC3E}">
        <p14:creationId xmlns:p14="http://schemas.microsoft.com/office/powerpoint/2010/main" val="33699656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EC6D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E600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pic>
        <p:nvPicPr>
          <p:cNvPr id="2" name="Picture 1">
            <a:extLst>
              <a:ext uri="{FF2B5EF4-FFF2-40B4-BE49-F238E27FC236}">
                <a16:creationId xmlns:a16="http://schemas.microsoft.com/office/drawing/2014/main" id="{249C6916-6353-9C78-EEF5-67FE2F104B52}"/>
              </a:ext>
            </a:extLst>
          </p:cNvPr>
          <p:cNvPicPr>
            <a:picLocks noChangeAspect="1"/>
          </p:cNvPicPr>
          <p:nvPr userDrawn="1"/>
        </p:nvPicPr>
        <p:blipFill>
          <a:blip r:embed="rId2"/>
          <a:stretch>
            <a:fillRect/>
          </a:stretch>
        </p:blipFill>
        <p:spPr>
          <a:xfrm>
            <a:off x="442913" y="6057899"/>
            <a:ext cx="378584" cy="450467"/>
          </a:xfrm>
          <a:prstGeom prst="rect">
            <a:avLst/>
          </a:prstGeom>
        </p:spPr>
      </p:pic>
    </p:spTree>
    <p:extLst>
      <p:ext uri="{BB962C8B-B14F-4D97-AF65-F5344CB8AC3E}">
        <p14:creationId xmlns:p14="http://schemas.microsoft.com/office/powerpoint/2010/main" val="4017957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4D4D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B5B0A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B5B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6057899"/>
            <a:ext cx="378584" cy="450467"/>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B5B0AC"/>
                </a:solidFill>
              </a:defRPr>
            </a:lvl1pPr>
          </a:lstStyle>
          <a:p>
            <a:pPr lvl="0"/>
            <a:r>
              <a:rPr lang="en-GB"/>
              <a:t>Click to edit Master text styles</a:t>
            </a:r>
          </a:p>
        </p:txBody>
      </p:sp>
    </p:spTree>
    <p:extLst>
      <p:ext uri="{BB962C8B-B14F-4D97-AF65-F5344CB8AC3E}">
        <p14:creationId xmlns:p14="http://schemas.microsoft.com/office/powerpoint/2010/main" val="8712040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6B90F54-2FD9-B744-B972-C1D92C843C23}"/>
              </a:ext>
            </a:extLst>
          </p:cNvPr>
          <p:cNvSpPr/>
          <p:nvPr userDrawn="1"/>
        </p:nvSpPr>
        <p:spPr>
          <a:xfrm>
            <a:off x="1" y="431386"/>
            <a:ext cx="12191999" cy="6300787"/>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D96A658-0183-444F-91C4-2F380978AAE1}"/>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a:solidFill>
                  <a:srgbClr val="E6005B"/>
                </a:solidFill>
              </a:rPr>
              <a:t>Thank you</a:t>
            </a:r>
          </a:p>
        </p:txBody>
      </p:sp>
      <p:pic>
        <p:nvPicPr>
          <p:cNvPr id="2" name="Picture 1">
            <a:extLst>
              <a:ext uri="{FF2B5EF4-FFF2-40B4-BE49-F238E27FC236}">
                <a16:creationId xmlns:a16="http://schemas.microsoft.com/office/drawing/2014/main" id="{EA559062-1FB6-90C7-C040-87638801C687}"/>
              </a:ext>
            </a:extLst>
          </p:cNvPr>
          <p:cNvPicPr>
            <a:picLocks noChangeAspect="1"/>
          </p:cNvPicPr>
          <p:nvPr userDrawn="1"/>
        </p:nvPicPr>
        <p:blipFill>
          <a:blip r:embed="rId2"/>
          <a:stretch>
            <a:fillRect/>
          </a:stretch>
        </p:blipFill>
        <p:spPr>
          <a:xfrm>
            <a:off x="442913" y="800100"/>
            <a:ext cx="2232554" cy="657868"/>
          </a:xfrm>
          <a:prstGeom prst="rect">
            <a:avLst/>
          </a:prstGeom>
        </p:spPr>
      </p:pic>
    </p:spTree>
    <p:extLst>
      <p:ext uri="{BB962C8B-B14F-4D97-AF65-F5344CB8AC3E}">
        <p14:creationId xmlns:p14="http://schemas.microsoft.com/office/powerpoint/2010/main" val="16596295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resentation End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73252D-FA87-8946-98E6-F10F7EFB191B}"/>
              </a:ext>
            </a:extLst>
          </p:cNvPr>
          <p:cNvSpPr/>
          <p:nvPr userDrawn="1"/>
        </p:nvSpPr>
        <p:spPr>
          <a:xfrm>
            <a:off x="0" y="441326"/>
            <a:ext cx="12191999" cy="6300786"/>
          </a:xfrm>
          <a:prstGeom prst="rect">
            <a:avLst/>
          </a:prstGeom>
          <a:solidFill>
            <a:srgbClr val="E6005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E6005B"/>
              </a:solidFill>
            </a:endParaRPr>
          </a:p>
        </p:txBody>
      </p:sp>
      <p:sp>
        <p:nvSpPr>
          <p:cNvPr id="2" name="TextBox 1">
            <a:extLst>
              <a:ext uri="{FF2B5EF4-FFF2-40B4-BE49-F238E27FC236}">
                <a16:creationId xmlns:a16="http://schemas.microsoft.com/office/drawing/2014/main" id="{DEE1A0BD-8134-9B4A-AE3E-E7C0EECCD029}"/>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a:solidFill>
                  <a:srgbClr val="9E043D"/>
                </a:solidFill>
              </a:rPr>
              <a:t>Thank you</a:t>
            </a:r>
          </a:p>
        </p:txBody>
      </p:sp>
      <p:pic>
        <p:nvPicPr>
          <p:cNvPr id="3" name="Picture 2">
            <a:extLst>
              <a:ext uri="{FF2B5EF4-FFF2-40B4-BE49-F238E27FC236}">
                <a16:creationId xmlns:a16="http://schemas.microsoft.com/office/drawing/2014/main" id="{AD491716-9765-62BA-437B-C8C181380F3B}"/>
              </a:ext>
            </a:extLst>
          </p:cNvPr>
          <p:cNvPicPr>
            <a:picLocks noChangeAspect="1"/>
          </p:cNvPicPr>
          <p:nvPr userDrawn="1"/>
        </p:nvPicPr>
        <p:blipFill>
          <a:blip r:embed="rId2"/>
          <a:stretch>
            <a:fillRect/>
          </a:stretch>
        </p:blipFill>
        <p:spPr>
          <a:xfrm>
            <a:off x="442913" y="800100"/>
            <a:ext cx="2232554" cy="657868"/>
          </a:xfrm>
          <a:prstGeom prst="rect">
            <a:avLst/>
          </a:prstGeom>
        </p:spPr>
      </p:pic>
    </p:spTree>
    <p:extLst>
      <p:ext uri="{BB962C8B-B14F-4D97-AF65-F5344CB8AC3E}">
        <p14:creationId xmlns:p14="http://schemas.microsoft.com/office/powerpoint/2010/main" val="2872454524"/>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9818EEC-D27C-9844-8F9A-431793B5929C}"/>
              </a:ext>
            </a:extLst>
          </p:cNvPr>
          <p:cNvSpPr/>
          <p:nvPr userDrawn="1"/>
        </p:nvSpPr>
        <p:spPr>
          <a:xfrm>
            <a:off x="0" y="441325"/>
            <a:ext cx="12191999" cy="6300787"/>
          </a:xfrm>
          <a:prstGeom prst="rect">
            <a:avLst/>
          </a:prstGeom>
          <a:solidFill>
            <a:srgbClr val="4D4D4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FE3E8BC-7439-0742-A9FC-77BBB38EF7AF}"/>
              </a:ext>
            </a:extLst>
          </p:cNvPr>
          <p:cNvPicPr>
            <a:picLocks noChangeAspect="1"/>
          </p:cNvPicPr>
          <p:nvPr userDrawn="1"/>
        </p:nvPicPr>
        <p:blipFill>
          <a:blip r:embed="rId2"/>
          <a:stretch>
            <a:fillRect/>
          </a:stretch>
        </p:blipFill>
        <p:spPr>
          <a:xfrm>
            <a:off x="442913" y="800100"/>
            <a:ext cx="2232554" cy="657868"/>
          </a:xfrm>
          <a:prstGeom prst="rect">
            <a:avLst/>
          </a:prstGeom>
        </p:spPr>
      </p:pic>
      <p:sp>
        <p:nvSpPr>
          <p:cNvPr id="9" name="TextBox 8">
            <a:extLst>
              <a:ext uri="{FF2B5EF4-FFF2-40B4-BE49-F238E27FC236}">
                <a16:creationId xmlns:a16="http://schemas.microsoft.com/office/drawing/2014/main" id="{C3E62ECB-71C5-2342-A1AF-B7DAA1E1B964}"/>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a:solidFill>
                  <a:schemeClr val="bg1"/>
                </a:solidFill>
              </a:rPr>
              <a:t>Thank you</a:t>
            </a:r>
          </a:p>
        </p:txBody>
      </p:sp>
    </p:spTree>
    <p:extLst>
      <p:ext uri="{BB962C8B-B14F-4D97-AF65-F5344CB8AC3E}">
        <p14:creationId xmlns:p14="http://schemas.microsoft.com/office/powerpoint/2010/main" val="34394931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AB806-65BA-470E-B820-2FC1015756F3}"/>
              </a:ext>
            </a:extLst>
          </p:cNvPr>
          <p:cNvSpPr>
            <a:spLocks noGrp="1"/>
          </p:cNvSpPr>
          <p:nvPr>
            <p:ph type="title"/>
          </p:nvPr>
        </p:nvSpPr>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27AF8A7-5BF8-4893-A692-0B270818502F}"/>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53764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5"/>
            <a:ext cx="12191999" cy="6300787"/>
          </a:xfrm>
          <a:prstGeom prst="rect">
            <a:avLst/>
          </a:prstGeom>
          <a:solidFill>
            <a:srgbClr val="4D4D4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chemeClr val="bg1"/>
                </a:solidFill>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ate Placeholder 3">
            <a:extLst>
              <a:ext uri="{FF2B5EF4-FFF2-40B4-BE49-F238E27FC236}">
                <a16:creationId xmlns:a16="http://schemas.microsoft.com/office/drawing/2014/main" id="{407DCF46-D938-064E-964C-1B90111009F0}"/>
              </a:ext>
            </a:extLst>
          </p:cNvPr>
          <p:cNvSpPr>
            <a:spLocks noGrp="1"/>
          </p:cNvSpPr>
          <p:nvPr>
            <p:ph type="dt" sz="half" idx="10"/>
          </p:nvPr>
        </p:nvSpPr>
        <p:spPr>
          <a:xfrm>
            <a:off x="6275388" y="6057899"/>
            <a:ext cx="5473699" cy="358775"/>
          </a:xfrm>
          <a:prstGeom prst="rect">
            <a:avLst/>
          </a:prstGeom>
        </p:spPr>
        <p:txBody>
          <a:bodyPr lIns="0" tIns="0" rIns="0" bIns="0" anchor="b" anchorCtr="0"/>
          <a:lstStyle>
            <a:lvl1pPr algn="r">
              <a:defRPr>
                <a:solidFill>
                  <a:schemeClr val="bg1"/>
                </a:solidFill>
                <a:latin typeface="Arial" panose="020B0604020202020204" pitchFamily="34" charset="0"/>
                <a:cs typeface="Arial" panose="020B0604020202020204" pitchFamily="34" charset="0"/>
              </a:defRPr>
            </a:lvl1pPr>
          </a:lstStyle>
          <a:p>
            <a:fld id="{197342E9-89D0-D246-B0E5-635614E13D75}" type="datetime1">
              <a:rPr lang="en-GB" smtClean="0"/>
              <a:pPr/>
              <a:t>07/05/2025</a:t>
            </a:fld>
            <a:endParaRPr lang="en-US"/>
          </a:p>
        </p:txBody>
      </p:sp>
      <p:pic>
        <p:nvPicPr>
          <p:cNvPr id="4" name="Picture 3">
            <a:extLst>
              <a:ext uri="{FF2B5EF4-FFF2-40B4-BE49-F238E27FC236}">
                <a16:creationId xmlns:a16="http://schemas.microsoft.com/office/drawing/2014/main" id="{2B73EECD-0ECE-ED5E-5212-3C9EF6CA48A3}"/>
              </a:ext>
            </a:extLst>
          </p:cNvPr>
          <p:cNvPicPr>
            <a:picLocks noChangeAspect="1"/>
          </p:cNvPicPr>
          <p:nvPr userDrawn="1"/>
        </p:nvPicPr>
        <p:blipFill>
          <a:blip r:embed="rId2"/>
          <a:stretch>
            <a:fillRect/>
          </a:stretch>
        </p:blipFill>
        <p:spPr>
          <a:xfrm>
            <a:off x="442913" y="800100"/>
            <a:ext cx="2232554" cy="657868"/>
          </a:xfrm>
          <a:prstGeom prst="rect">
            <a:avLst/>
          </a:prstGeom>
        </p:spPr>
      </p:pic>
    </p:spTree>
    <p:extLst>
      <p:ext uri="{BB962C8B-B14F-4D97-AF65-F5344CB8AC3E}">
        <p14:creationId xmlns:p14="http://schemas.microsoft.com/office/powerpoint/2010/main" val="3367420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395D28-07F6-9F47-8128-50C443109906}"/>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32ACF5D-95B4-ED49-9DD6-98E1235076B4}"/>
              </a:ext>
            </a:extLst>
          </p:cNvPr>
          <p:cNvSpPr>
            <a:spLocks noGrp="1"/>
          </p:cNvSpPr>
          <p:nvPr>
            <p:ph sz="half" idx="1"/>
          </p:nvPr>
        </p:nvSpPr>
        <p:spPr>
          <a:xfrm>
            <a:off x="442913" y="1989138"/>
            <a:ext cx="11306174"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itle 1">
            <a:extLst>
              <a:ext uri="{FF2B5EF4-FFF2-40B4-BE49-F238E27FC236}">
                <a16:creationId xmlns:a16="http://schemas.microsoft.com/office/drawing/2014/main" id="{1E523BD2-753E-0A47-B307-D80B3FF627EE}"/>
              </a:ext>
            </a:extLst>
          </p:cNvPr>
          <p:cNvSpPr>
            <a:spLocks noGrp="1"/>
          </p:cNvSpPr>
          <p:nvPr>
            <p:ph type="title"/>
          </p:nvPr>
        </p:nvSpPr>
        <p:spPr>
          <a:xfrm>
            <a:off x="442912" y="800100"/>
            <a:ext cx="11306175" cy="1001983"/>
          </a:xfrm>
          <a:prstGeom prst="rect">
            <a:avLst/>
          </a:prstGeom>
        </p:spPr>
        <p:txBody>
          <a:bodyPr/>
          <a:lstStyle/>
          <a:p>
            <a:r>
              <a:rPr lang="en-GB"/>
              <a:t>Click to edit Master title style</a:t>
            </a:r>
            <a:endParaRPr lang="en-US"/>
          </a:p>
        </p:txBody>
      </p:sp>
      <p:sp>
        <p:nvSpPr>
          <p:cNvPr id="6" name="Rectangle 5">
            <a:extLst>
              <a:ext uri="{FF2B5EF4-FFF2-40B4-BE49-F238E27FC236}">
                <a16:creationId xmlns:a16="http://schemas.microsoft.com/office/drawing/2014/main" id="{5D683437-A234-3E4E-8B92-A0C560819C16}"/>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CDF1BA5-471A-8044-BDBA-890115BBFFD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pic>
        <p:nvPicPr>
          <p:cNvPr id="2" name="Picture 1">
            <a:extLst>
              <a:ext uri="{FF2B5EF4-FFF2-40B4-BE49-F238E27FC236}">
                <a16:creationId xmlns:a16="http://schemas.microsoft.com/office/drawing/2014/main" id="{528E6512-772A-EDFD-5262-D0783030EB33}"/>
              </a:ext>
            </a:extLst>
          </p:cNvPr>
          <p:cNvPicPr>
            <a:picLocks noChangeAspect="1"/>
          </p:cNvPicPr>
          <p:nvPr userDrawn="1"/>
        </p:nvPicPr>
        <p:blipFill>
          <a:blip r:embed="rId2"/>
          <a:stretch>
            <a:fillRect/>
          </a:stretch>
        </p:blipFill>
        <p:spPr>
          <a:xfrm>
            <a:off x="442912" y="6057899"/>
            <a:ext cx="378585" cy="450468"/>
          </a:xfrm>
          <a:prstGeom prst="rect">
            <a:avLst/>
          </a:prstGeom>
        </p:spPr>
      </p:pic>
    </p:spTree>
    <p:extLst>
      <p:ext uri="{BB962C8B-B14F-4D97-AF65-F5344CB8AC3E}">
        <p14:creationId xmlns:p14="http://schemas.microsoft.com/office/powerpoint/2010/main" val="383451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Column Secondary">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A204BD-F3EB-5842-9319-7B613DC2539E}"/>
              </a:ext>
            </a:extLst>
          </p:cNvPr>
          <p:cNvSpPr>
            <a:spLocks noGrp="1"/>
          </p:cNvSpPr>
          <p:nvPr>
            <p:ph type="body" idx="1"/>
          </p:nvPr>
        </p:nvSpPr>
        <p:spPr>
          <a:xfrm>
            <a:off x="442912" y="1989138"/>
            <a:ext cx="11306176"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4" y="2813048"/>
            <a:ext cx="11306174" cy="2884489"/>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1">
            <a:extLst>
              <a:ext uri="{FF2B5EF4-FFF2-40B4-BE49-F238E27FC236}">
                <a16:creationId xmlns:a16="http://schemas.microsoft.com/office/drawing/2014/main" id="{EC2A4D7D-88B2-6543-8F2D-B4616BB62DFF}"/>
              </a:ext>
            </a:extLst>
          </p:cNvPr>
          <p:cNvSpPr>
            <a:spLocks noGrp="1"/>
          </p:cNvSpPr>
          <p:nvPr>
            <p:ph type="title"/>
          </p:nvPr>
        </p:nvSpPr>
        <p:spPr>
          <a:xfrm>
            <a:off x="442912" y="800101"/>
            <a:ext cx="11306176" cy="1001982"/>
          </a:xfrm>
          <a:prstGeom prst="rect">
            <a:avLst/>
          </a:prstGeom>
        </p:spPr>
        <p:txBody>
          <a:bodyPr anchor="ctr" anchorCtr="0"/>
          <a:lstStyle/>
          <a:p>
            <a:r>
              <a:rPr lang="en-GB"/>
              <a:t>Click to edit Master title style</a:t>
            </a:r>
            <a:endParaRPr lang="en-US"/>
          </a:p>
        </p:txBody>
      </p:sp>
      <p:sp>
        <p:nvSpPr>
          <p:cNvPr id="14" name="Text Placeholder 11">
            <a:extLst>
              <a:ext uri="{FF2B5EF4-FFF2-40B4-BE49-F238E27FC236}">
                <a16:creationId xmlns:a16="http://schemas.microsoft.com/office/drawing/2014/main" id="{6AAEC381-AE42-7E44-9B48-79580631F97C}"/>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11" name="Rectangle 10">
            <a:extLst>
              <a:ext uri="{FF2B5EF4-FFF2-40B4-BE49-F238E27FC236}">
                <a16:creationId xmlns:a16="http://schemas.microsoft.com/office/drawing/2014/main" id="{2EF2C38B-13DA-064A-AF49-AA97B43EDAB3}"/>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91A03B6-F236-5D46-B133-E912BE6844F9}"/>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202FDF06-1A80-1548-5B4E-BE46CA969475}"/>
              </a:ext>
            </a:extLst>
          </p:cNvPr>
          <p:cNvPicPr>
            <a:picLocks noChangeAspect="1"/>
          </p:cNvPicPr>
          <p:nvPr userDrawn="1"/>
        </p:nvPicPr>
        <p:blipFill>
          <a:blip r:embed="rId2"/>
          <a:stretch>
            <a:fillRect/>
          </a:stretch>
        </p:blipFill>
        <p:spPr>
          <a:xfrm>
            <a:off x="442912" y="6057899"/>
            <a:ext cx="378585" cy="450468"/>
          </a:xfrm>
          <a:prstGeom prst="rect">
            <a:avLst/>
          </a:prstGeom>
        </p:spPr>
      </p:pic>
    </p:spTree>
    <p:extLst>
      <p:ext uri="{BB962C8B-B14F-4D97-AF65-F5344CB8AC3E}">
        <p14:creationId xmlns:p14="http://schemas.microsoft.com/office/powerpoint/2010/main" val="3330303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Fill Option 1">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009F349-CC3D-6049-A88D-4E42B2F01C66}"/>
              </a:ext>
            </a:extLst>
          </p:cNvPr>
          <p:cNvSpPr>
            <a:spLocks noGrp="1"/>
          </p:cNvSpPr>
          <p:nvPr>
            <p:ph type="pic" sz="quarter" idx="12"/>
          </p:nvPr>
        </p:nvSpPr>
        <p:spPr>
          <a:xfrm>
            <a:off x="0" y="115887"/>
            <a:ext cx="12191999" cy="6626226"/>
          </a:xfrm>
          <a:prstGeom prst="rect">
            <a:avLst/>
          </a:prstGeom>
        </p:spPr>
        <p:txBody>
          <a:bodyPr/>
          <a:lstStyle/>
          <a:p>
            <a:endParaRPr lang="en-US"/>
          </a:p>
        </p:txBody>
      </p:sp>
      <p:sp>
        <p:nvSpPr>
          <p:cNvPr id="5" name="Rectangle 4">
            <a:extLst>
              <a:ext uri="{FF2B5EF4-FFF2-40B4-BE49-F238E27FC236}">
                <a16:creationId xmlns:a16="http://schemas.microsoft.com/office/drawing/2014/main" id="{83CF8FDB-11E0-114D-9049-11851FC6CA6B}"/>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2816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Fill Option 2">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009F349-CC3D-6049-A88D-4E42B2F01C66}"/>
              </a:ext>
            </a:extLst>
          </p:cNvPr>
          <p:cNvSpPr>
            <a:spLocks noGrp="1"/>
          </p:cNvSpPr>
          <p:nvPr>
            <p:ph type="pic" sz="quarter" idx="12"/>
          </p:nvPr>
        </p:nvSpPr>
        <p:spPr>
          <a:xfrm>
            <a:off x="0" y="0"/>
            <a:ext cx="12191999" cy="6857999"/>
          </a:xfrm>
          <a:prstGeom prst="rect">
            <a:avLst/>
          </a:prstGeom>
        </p:spPr>
        <p:txBody>
          <a:bodyPr/>
          <a:lstStyle/>
          <a:p>
            <a:endParaRPr lang="en-US"/>
          </a:p>
        </p:txBody>
      </p:sp>
    </p:spTree>
    <p:extLst>
      <p:ext uri="{BB962C8B-B14F-4D97-AF65-F5344CB8AC3E}">
        <p14:creationId xmlns:p14="http://schemas.microsoft.com/office/powerpoint/2010/main" val="3892924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3C710-A668-F144-8CC5-039AD81D3231}"/>
              </a:ext>
            </a:extLst>
          </p:cNvPr>
          <p:cNvSpPr>
            <a:spLocks noGrp="1"/>
          </p:cNvSpPr>
          <p:nvPr>
            <p:ph type="title"/>
          </p:nvPr>
        </p:nvSpPr>
        <p:spPr>
          <a:xfrm>
            <a:off x="442912" y="800101"/>
            <a:ext cx="11306176" cy="1001982"/>
          </a:xfrm>
          <a:prstGeom prst="rect">
            <a:avLst/>
          </a:prstGeom>
        </p:spPr>
        <p:txBody>
          <a:bodyPr anchor="ctr" anchorCtr="0"/>
          <a:lstStyle/>
          <a:p>
            <a:r>
              <a:rPr lang="en-GB"/>
              <a:t>Click to edit Master title style</a:t>
            </a:r>
            <a:endParaRPr lang="en-US"/>
          </a:p>
        </p:txBody>
      </p:sp>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5473701" cy="3708399"/>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6275388" y="1989138"/>
            <a:ext cx="5473700" cy="370840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Text Placeholder 11">
            <a:extLst>
              <a:ext uri="{FF2B5EF4-FFF2-40B4-BE49-F238E27FC236}">
                <a16:creationId xmlns:a16="http://schemas.microsoft.com/office/drawing/2014/main" id="{6E146BB0-D198-0847-B8BF-82032479A2C6}"/>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14" name="Rectangle 13">
            <a:extLst>
              <a:ext uri="{FF2B5EF4-FFF2-40B4-BE49-F238E27FC236}">
                <a16:creationId xmlns:a16="http://schemas.microsoft.com/office/drawing/2014/main" id="{5DD38791-8F3B-A640-A6FC-8EC532732508}"/>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D63AD13-8CBA-8648-88F4-6142126E9F9A}"/>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6B1992F-566F-3F4F-76E9-DBDB00863C7E}"/>
              </a:ext>
            </a:extLst>
          </p:cNvPr>
          <p:cNvPicPr>
            <a:picLocks noChangeAspect="1"/>
          </p:cNvPicPr>
          <p:nvPr userDrawn="1"/>
        </p:nvPicPr>
        <p:blipFill>
          <a:blip r:embed="rId2"/>
          <a:stretch>
            <a:fillRect/>
          </a:stretch>
        </p:blipFill>
        <p:spPr>
          <a:xfrm>
            <a:off x="442912" y="6057899"/>
            <a:ext cx="378585" cy="450468"/>
          </a:xfrm>
          <a:prstGeom prst="rect">
            <a:avLst/>
          </a:prstGeom>
        </p:spPr>
      </p:pic>
    </p:spTree>
    <p:extLst>
      <p:ext uri="{BB962C8B-B14F-4D97-AF65-F5344CB8AC3E}">
        <p14:creationId xmlns:p14="http://schemas.microsoft.com/office/powerpoint/2010/main" val="147318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0" y="2813047"/>
            <a:ext cx="5473701" cy="2847977"/>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6291894" y="2813047"/>
            <a:ext cx="5457193" cy="2847977"/>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1">
            <a:extLst>
              <a:ext uri="{FF2B5EF4-FFF2-40B4-BE49-F238E27FC236}">
                <a16:creationId xmlns:a16="http://schemas.microsoft.com/office/drawing/2014/main" id="{EC2A4D7D-88B2-6543-8F2D-B4616BB62DFF}"/>
              </a:ext>
            </a:extLst>
          </p:cNvPr>
          <p:cNvSpPr>
            <a:spLocks noGrp="1"/>
          </p:cNvSpPr>
          <p:nvPr>
            <p:ph type="title"/>
          </p:nvPr>
        </p:nvSpPr>
        <p:spPr>
          <a:xfrm>
            <a:off x="442912" y="800101"/>
            <a:ext cx="11306176" cy="1001982"/>
          </a:xfrm>
          <a:prstGeom prst="rect">
            <a:avLst/>
          </a:prstGeom>
        </p:spPr>
        <p:txBody>
          <a:bodyPr anchor="ctr" anchorCtr="0"/>
          <a:lstStyle/>
          <a:p>
            <a:r>
              <a:rPr lang="en-GB"/>
              <a:t>Click to edit Master title style</a:t>
            </a:r>
            <a:endParaRPr lang="en-US"/>
          </a:p>
        </p:txBody>
      </p:sp>
      <p:sp>
        <p:nvSpPr>
          <p:cNvPr id="16" name="Text Placeholder 11">
            <a:extLst>
              <a:ext uri="{FF2B5EF4-FFF2-40B4-BE49-F238E27FC236}">
                <a16:creationId xmlns:a16="http://schemas.microsoft.com/office/drawing/2014/main" id="{44B35524-0F00-1A4F-8D8A-436C8810069B}"/>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a:t>Click to edit Master text styles</a:t>
            </a:r>
          </a:p>
        </p:txBody>
      </p:sp>
      <p:sp>
        <p:nvSpPr>
          <p:cNvPr id="22" name="Text Placeholder 2">
            <a:extLst>
              <a:ext uri="{FF2B5EF4-FFF2-40B4-BE49-F238E27FC236}">
                <a16:creationId xmlns:a16="http://schemas.microsoft.com/office/drawing/2014/main" id="{245CF166-1A2B-F24F-9192-1EE62922C0E7}"/>
              </a:ext>
            </a:extLst>
          </p:cNvPr>
          <p:cNvSpPr>
            <a:spLocks noGrp="1"/>
          </p:cNvSpPr>
          <p:nvPr>
            <p:ph type="body" idx="1"/>
          </p:nvPr>
        </p:nvSpPr>
        <p:spPr>
          <a:xfrm>
            <a:off x="442912" y="1989138"/>
            <a:ext cx="5473701"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23" name="Text Placeholder 2">
            <a:extLst>
              <a:ext uri="{FF2B5EF4-FFF2-40B4-BE49-F238E27FC236}">
                <a16:creationId xmlns:a16="http://schemas.microsoft.com/office/drawing/2014/main" id="{FA1D5975-B545-F54E-B266-2A4DDDC8C4C9}"/>
              </a:ext>
            </a:extLst>
          </p:cNvPr>
          <p:cNvSpPr>
            <a:spLocks noGrp="1"/>
          </p:cNvSpPr>
          <p:nvPr>
            <p:ph type="body" idx="11"/>
          </p:nvPr>
        </p:nvSpPr>
        <p:spPr>
          <a:xfrm>
            <a:off x="6291895" y="1989139"/>
            <a:ext cx="5457193" cy="636854"/>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2" name="Rectangle 11">
            <a:extLst>
              <a:ext uri="{FF2B5EF4-FFF2-40B4-BE49-F238E27FC236}">
                <a16:creationId xmlns:a16="http://schemas.microsoft.com/office/drawing/2014/main" id="{30F691ED-EF65-C446-B3BD-FB970876AB4D}"/>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3AC6DAE-40C2-FC4C-9C8A-8F55F3ECD49F}"/>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24527AEF-677D-E53C-C6D0-3F1665BED00E}"/>
              </a:ext>
            </a:extLst>
          </p:cNvPr>
          <p:cNvPicPr>
            <a:picLocks noChangeAspect="1"/>
          </p:cNvPicPr>
          <p:nvPr userDrawn="1"/>
        </p:nvPicPr>
        <p:blipFill>
          <a:blip r:embed="rId2"/>
          <a:stretch>
            <a:fillRect/>
          </a:stretch>
        </p:blipFill>
        <p:spPr>
          <a:xfrm>
            <a:off x="442912" y="6057899"/>
            <a:ext cx="378585" cy="450468"/>
          </a:xfrm>
          <a:prstGeom prst="rect">
            <a:avLst/>
          </a:prstGeom>
        </p:spPr>
      </p:pic>
    </p:spTree>
    <p:extLst>
      <p:ext uri="{BB962C8B-B14F-4D97-AF65-F5344CB8AC3E}">
        <p14:creationId xmlns:p14="http://schemas.microsoft.com/office/powerpoint/2010/main" val="2417170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38E3CDC0-E15C-3D43-A94A-65D5EBAC0EC4}"/>
              </a:ext>
            </a:extLst>
          </p:cNvPr>
          <p:cNvSpPr>
            <a:spLocks noGrp="1"/>
          </p:cNvSpPr>
          <p:nvPr>
            <p:ph type="body" idx="1"/>
          </p:nvPr>
        </p:nvSpPr>
        <p:spPr>
          <a:xfrm>
            <a:off x="442912" y="1989139"/>
            <a:ext cx="11306175" cy="4068762"/>
          </a:xfrm>
          <a:prstGeom prst="rect">
            <a:avLst/>
          </a:prstGeom>
        </p:spPr>
        <p:txBody>
          <a:bodyPr vert="horz" lIns="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Title Placeholder 10">
            <a:extLst>
              <a:ext uri="{FF2B5EF4-FFF2-40B4-BE49-F238E27FC236}">
                <a16:creationId xmlns:a16="http://schemas.microsoft.com/office/drawing/2014/main" id="{CB133162-9D93-054D-BEB3-A08241D4C88C}"/>
              </a:ext>
            </a:extLst>
          </p:cNvPr>
          <p:cNvSpPr>
            <a:spLocks noGrp="1"/>
          </p:cNvSpPr>
          <p:nvPr>
            <p:ph type="title"/>
          </p:nvPr>
        </p:nvSpPr>
        <p:spPr>
          <a:xfrm>
            <a:off x="442912" y="800100"/>
            <a:ext cx="11306175" cy="1001714"/>
          </a:xfrm>
          <a:prstGeom prst="rect">
            <a:avLst/>
          </a:prstGeom>
        </p:spPr>
        <p:txBody>
          <a:bodyPr vert="horz" lIns="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4195769896"/>
      </p:ext>
    </p:extLst>
  </p:cSld>
  <p:clrMap bg1="lt1" tx1="dk1" bg2="lt2" tx2="dk2" accent1="accent1" accent2="accent2" accent3="accent3" accent4="accent4" accent5="accent5" accent6="accent6" hlink="hlink" folHlink="folHlink"/>
  <p:sldLayoutIdLst>
    <p:sldLayoutId id="2147483649" r:id="rId1"/>
    <p:sldLayoutId id="2147483681" r:id="rId2"/>
    <p:sldLayoutId id="2147483682" r:id="rId3"/>
    <p:sldLayoutId id="2147483652" r:id="rId4"/>
    <p:sldLayoutId id="2147483676" r:id="rId5"/>
    <p:sldLayoutId id="2147483670" r:id="rId6"/>
    <p:sldLayoutId id="2147483684" r:id="rId7"/>
    <p:sldLayoutId id="2147483659" r:id="rId8"/>
    <p:sldLayoutId id="2147483653" r:id="rId9"/>
    <p:sldLayoutId id="2147483679" r:id="rId10"/>
    <p:sldLayoutId id="2147483680" r:id="rId11"/>
    <p:sldLayoutId id="2147483677" r:id="rId12"/>
    <p:sldLayoutId id="2147483678" r:id="rId13"/>
    <p:sldLayoutId id="2147483683" r:id="rId14"/>
    <p:sldLayoutId id="2147483651" r:id="rId15"/>
    <p:sldLayoutId id="2147483669" r:id="rId16"/>
    <p:sldLayoutId id="2147483662" r:id="rId17"/>
    <p:sldLayoutId id="2147483667" r:id="rId18"/>
    <p:sldLayoutId id="2147483663" r:id="rId19"/>
    <p:sldLayoutId id="2147483661" r:id="rId20"/>
    <p:sldLayoutId id="2147483668" r:id="rId21"/>
    <p:sldLayoutId id="2147483660" r:id="rId22"/>
    <p:sldLayoutId id="2147483687" r:id="rId23"/>
    <p:sldLayoutId id="2147483688" r:id="rId24"/>
    <p:sldLayoutId id="2147483689" r:id="rId25"/>
    <p:sldLayoutId id="2147483685" r:id="rId26"/>
    <p:sldLayoutId id="2147483658" r:id="rId27"/>
    <p:sldLayoutId id="2147483686" r:id="rId28"/>
    <p:sldLayoutId id="2147483690" r:id="rId29"/>
  </p:sldLayoutIdLst>
  <p:hf sldNum="0" hdr="0"/>
  <p:txStyles>
    <p:titleStyle>
      <a:lvl1pPr algn="l" defTabSz="914400" rtl="0" eaLnBrk="1" latinLnBrk="0" hangingPunct="1">
        <a:lnSpc>
          <a:spcPct val="100000"/>
        </a:lnSpc>
        <a:spcBef>
          <a:spcPct val="0"/>
        </a:spcBef>
        <a:buNone/>
        <a:defRPr sz="4400" b="1" kern="1200">
          <a:solidFill>
            <a:srgbClr val="E6005B"/>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Clr>
          <a:srgbClr val="E6005B"/>
        </a:buClr>
        <a:buFont typeface="Wingdings" pitchFamily="2" charset="2"/>
        <a:buChar char="§"/>
        <a:defRPr sz="2500" b="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A4A3A4"/>
          </p15:clr>
        </p15:guide>
        <p15:guide id="2" orient="horz" pos="278" userDrawn="1">
          <p15:clr>
            <a:srgbClr val="A4A3A4"/>
          </p15:clr>
        </p15:guide>
        <p15:guide id="3" pos="2502" userDrawn="1">
          <p15:clr>
            <a:srgbClr val="A4A3A4"/>
          </p15:clr>
        </p15:guide>
        <p15:guide id="4" pos="2729" userDrawn="1">
          <p15:clr>
            <a:srgbClr val="A4A3A4"/>
          </p15:clr>
        </p15:guide>
        <p15:guide id="5" pos="4951" userDrawn="1">
          <p15:clr>
            <a:srgbClr val="A4A3A4"/>
          </p15:clr>
        </p15:guide>
        <p15:guide id="6" pos="5178" userDrawn="1">
          <p15:clr>
            <a:srgbClr val="A4A3A4"/>
          </p15:clr>
        </p15:guide>
        <p15:guide id="7" pos="7401" userDrawn="1">
          <p15:clr>
            <a:srgbClr val="A4A3A4"/>
          </p15:clr>
        </p15:guide>
        <p15:guide id="8" orient="horz" pos="504" userDrawn="1">
          <p15:clr>
            <a:srgbClr val="A4A3A4"/>
          </p15:clr>
        </p15:guide>
        <p15:guide id="9" orient="horz" pos="3816" userDrawn="1">
          <p15:clr>
            <a:srgbClr val="A4A3A4"/>
          </p15:clr>
        </p15:guide>
        <p15:guide id="10" orient="horz" pos="4042" userDrawn="1">
          <p15:clr>
            <a:srgbClr val="A4A3A4"/>
          </p15:clr>
        </p15:guide>
        <p15:guide id="11" pos="3727" userDrawn="1">
          <p15:clr>
            <a:srgbClr val="A4A3A4"/>
          </p15:clr>
        </p15:guide>
        <p15:guide id="12" pos="3953" userDrawn="1">
          <p15:clr>
            <a:srgbClr val="A4A3A4"/>
          </p15:clr>
        </p15:guide>
        <p15:guide id="13" orient="horz" pos="3589" userDrawn="1">
          <p15:clr>
            <a:srgbClr val="A4A3A4"/>
          </p15:clr>
        </p15:guide>
        <p15:guide id="14" orient="horz" pos="1139" userDrawn="1">
          <p15:clr>
            <a:srgbClr val="A4A3A4"/>
          </p15:clr>
        </p15:guide>
        <p15:guide id="15" orient="horz" pos="1253"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sehej.raise-network.com/raise/article/view/1232/839"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3" Type="http://schemas.openxmlformats.org/officeDocument/2006/relationships/hyperlink" Target="https://sehej.raise-network.com/raise/article/view/1232/839"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44.jpeg"/><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30.png"/><Relationship Id="rId1" Type="http://schemas.openxmlformats.org/officeDocument/2006/relationships/slideLayout" Target="../slideLayouts/slideLayout4.xml"/><Relationship Id="rId5" Type="http://schemas.openxmlformats.org/officeDocument/2006/relationships/image" Target="../media/image59.png"/><Relationship Id="rId4" Type="http://schemas.openxmlformats.org/officeDocument/2006/relationships/image" Target="../media/image58.svg"/></Relationships>
</file>

<file path=ppt/slides/_rels/slide3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1899E-3754-D135-600A-2282CDF12FA5}"/>
              </a:ext>
            </a:extLst>
          </p:cNvPr>
          <p:cNvSpPr>
            <a:spLocks noGrp="1"/>
          </p:cNvSpPr>
          <p:nvPr>
            <p:ph type="ctrTitle"/>
          </p:nvPr>
        </p:nvSpPr>
        <p:spPr/>
        <p:txBody>
          <a:bodyPr/>
          <a:lstStyle/>
          <a:p>
            <a:r>
              <a:rPr lang="en-GB" dirty="0"/>
              <a:t>TILT Co-creation and SPUR</a:t>
            </a:r>
          </a:p>
        </p:txBody>
      </p:sp>
      <p:sp>
        <p:nvSpPr>
          <p:cNvPr id="3" name="Subtitle 2">
            <a:extLst>
              <a:ext uri="{FF2B5EF4-FFF2-40B4-BE49-F238E27FC236}">
                <a16:creationId xmlns:a16="http://schemas.microsoft.com/office/drawing/2014/main" id="{E5542A30-ED65-B81E-9DBE-6E8DB583D1F0}"/>
              </a:ext>
            </a:extLst>
          </p:cNvPr>
          <p:cNvSpPr>
            <a:spLocks noGrp="1"/>
          </p:cNvSpPr>
          <p:nvPr>
            <p:ph type="subTitle" idx="1"/>
          </p:nvPr>
        </p:nvSpPr>
        <p:spPr>
          <a:xfrm>
            <a:off x="442914" y="4015577"/>
            <a:ext cx="11306174" cy="2756697"/>
          </a:xfrm>
        </p:spPr>
        <p:txBody>
          <a:bodyPr>
            <a:normAutofit lnSpcReduction="10000"/>
          </a:bodyPr>
          <a:lstStyle/>
          <a:p>
            <a:r>
              <a:rPr lang="en-GB"/>
              <a:t>A TILT Conversation with:</a:t>
            </a:r>
          </a:p>
          <a:p>
            <a:r>
              <a:rPr lang="en-GB"/>
              <a:t>Holly Mills : Senior Lecturer in Architecture</a:t>
            </a:r>
          </a:p>
          <a:p>
            <a:r>
              <a:rPr lang="en-GB"/>
              <a:t>Lois Woods: BArch Course Leader</a:t>
            </a:r>
          </a:p>
          <a:p>
            <a:r>
              <a:rPr lang="en-GB"/>
              <a:t>Georgie Colebrook: BArch Year 2 SPUR student</a:t>
            </a:r>
          </a:p>
          <a:p>
            <a:r>
              <a:rPr lang="en-GB"/>
              <a:t>Nanfe Lar: BArch Year 2 SPUR student</a:t>
            </a:r>
          </a:p>
          <a:p>
            <a:endParaRPr lang="en-GB"/>
          </a:p>
        </p:txBody>
      </p:sp>
      <p:sp>
        <p:nvSpPr>
          <p:cNvPr id="4" name="Date Placeholder 3">
            <a:extLst>
              <a:ext uri="{FF2B5EF4-FFF2-40B4-BE49-F238E27FC236}">
                <a16:creationId xmlns:a16="http://schemas.microsoft.com/office/drawing/2014/main" id="{ADE23D0B-D986-FCCE-19AC-EAAD9FC7AE27}"/>
              </a:ext>
            </a:extLst>
          </p:cNvPr>
          <p:cNvSpPr>
            <a:spLocks noGrp="1"/>
          </p:cNvSpPr>
          <p:nvPr>
            <p:ph type="dt" sz="half" idx="10"/>
          </p:nvPr>
        </p:nvSpPr>
        <p:spPr/>
        <p:txBody>
          <a:bodyPr/>
          <a:lstStyle/>
          <a:p>
            <a:fld id="{197342E9-89D0-D246-B0E5-635614E13D75}" type="datetime1">
              <a:rPr lang="en-GB" smtClean="0"/>
              <a:pPr/>
              <a:t>07/05/2025</a:t>
            </a:fld>
            <a:endParaRPr lang="en-US"/>
          </a:p>
        </p:txBody>
      </p:sp>
    </p:spTree>
    <p:extLst>
      <p:ext uri="{BB962C8B-B14F-4D97-AF65-F5344CB8AC3E}">
        <p14:creationId xmlns:p14="http://schemas.microsoft.com/office/powerpoint/2010/main" val="4154245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2C6B28-98FC-6374-2BF7-6624D772841B}"/>
              </a:ext>
            </a:extLst>
          </p:cNvPr>
          <p:cNvSpPr>
            <a:spLocks noGrp="1"/>
          </p:cNvSpPr>
          <p:nvPr>
            <p:ph type="title"/>
          </p:nvPr>
        </p:nvSpPr>
        <p:spPr/>
        <p:txBody>
          <a:bodyPr/>
          <a:lstStyle/>
          <a:p>
            <a:r>
              <a:rPr lang="en-GB" dirty="0"/>
              <a:t>TILT co-creation timeline</a:t>
            </a:r>
          </a:p>
        </p:txBody>
      </p:sp>
      <p:graphicFrame>
        <p:nvGraphicFramePr>
          <p:cNvPr id="5" name="Diagram 4" descr="timeline">
            <a:extLst>
              <a:ext uri="{FF2B5EF4-FFF2-40B4-BE49-F238E27FC236}">
                <a16:creationId xmlns:a16="http://schemas.microsoft.com/office/drawing/2014/main" id="{D3040382-1A3B-A2D0-356E-4A73A591133C}"/>
              </a:ext>
            </a:extLst>
          </p:cNvPr>
          <p:cNvGraphicFramePr/>
          <p:nvPr>
            <p:extLst>
              <p:ext uri="{D42A27DB-BD31-4B8C-83A1-F6EECF244321}">
                <p14:modId xmlns:p14="http://schemas.microsoft.com/office/powerpoint/2010/main" val="536138537"/>
              </p:ext>
            </p:extLst>
          </p:nvPr>
        </p:nvGraphicFramePr>
        <p:xfrm>
          <a:off x="307180" y="1802083"/>
          <a:ext cx="11577638" cy="46247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30898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26BC093-191E-65D1-741A-25F05DC20F10}"/>
              </a:ext>
            </a:extLst>
          </p:cNvPr>
          <p:cNvSpPr>
            <a:spLocks noGrp="1"/>
          </p:cNvSpPr>
          <p:nvPr>
            <p:ph type="title"/>
          </p:nvPr>
        </p:nvSpPr>
        <p:spPr>
          <a:xfrm>
            <a:off x="0" y="-2010174"/>
            <a:ext cx="11306175" cy="1001983"/>
          </a:xfrm>
        </p:spPr>
        <p:txBody>
          <a:bodyPr/>
          <a:lstStyle/>
          <a:p>
            <a:r>
              <a:rPr lang="en-GB" dirty="0"/>
              <a:t>Warm-up exercise</a:t>
            </a:r>
          </a:p>
        </p:txBody>
      </p:sp>
      <p:pic>
        <p:nvPicPr>
          <p:cNvPr id="12" name="Picture 11" descr="A group of people drawing on a paper&#10;">
            <a:extLst>
              <a:ext uri="{FF2B5EF4-FFF2-40B4-BE49-F238E27FC236}">
                <a16:creationId xmlns:a16="http://schemas.microsoft.com/office/drawing/2014/main" id="{EEA0FB0A-E45B-1D13-1716-078159289BC1}"/>
              </a:ext>
            </a:extLst>
          </p:cNvPr>
          <p:cNvPicPr>
            <a:picLocks noChangeAspect="1"/>
          </p:cNvPicPr>
          <p:nvPr/>
        </p:nvPicPr>
        <p:blipFill>
          <a:blip r:embed="rId2"/>
          <a:stretch>
            <a:fillRect/>
          </a:stretch>
        </p:blipFill>
        <p:spPr>
          <a:xfrm rot="5400000">
            <a:off x="-999356" y="1665"/>
            <a:ext cx="7915324" cy="5936493"/>
          </a:xfrm>
          <a:prstGeom prst="rect">
            <a:avLst/>
          </a:prstGeom>
        </p:spPr>
      </p:pic>
      <p:pic>
        <p:nvPicPr>
          <p:cNvPr id="6" name="Content Placeholder 5" descr="A group of people drawing on a long table&#10;&#10;">
            <a:extLst>
              <a:ext uri="{FF2B5EF4-FFF2-40B4-BE49-F238E27FC236}">
                <a16:creationId xmlns:a16="http://schemas.microsoft.com/office/drawing/2014/main" id="{FF85FAB8-6069-7309-905C-1A44CBA45AA8}"/>
              </a:ext>
            </a:extLst>
          </p:cNvPr>
          <p:cNvPicPr>
            <a:picLocks noGrp="1" noChangeAspect="1"/>
          </p:cNvPicPr>
          <p:nvPr>
            <p:ph sz="half" idx="1"/>
          </p:nvPr>
        </p:nvPicPr>
        <p:blipFill>
          <a:blip r:embed="rId3"/>
          <a:stretch>
            <a:fillRect/>
          </a:stretch>
        </p:blipFill>
        <p:spPr>
          <a:xfrm>
            <a:off x="5926553" y="-1509182"/>
            <a:ext cx="6275386" cy="8367181"/>
          </a:xfrm>
        </p:spPr>
      </p:pic>
    </p:spTree>
    <p:extLst>
      <p:ext uri="{BB962C8B-B14F-4D97-AF65-F5344CB8AC3E}">
        <p14:creationId xmlns:p14="http://schemas.microsoft.com/office/powerpoint/2010/main" val="1799419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group of people drawing on a paper&#10;&#10;">
            <a:extLst>
              <a:ext uri="{FF2B5EF4-FFF2-40B4-BE49-F238E27FC236}">
                <a16:creationId xmlns:a16="http://schemas.microsoft.com/office/drawing/2014/main" id="{82C8DC2C-76E9-00F4-68C9-B2B04A88D38B}"/>
              </a:ext>
            </a:extLst>
          </p:cNvPr>
          <p:cNvPicPr>
            <a:picLocks noGrp="1" noChangeAspect="1"/>
          </p:cNvPicPr>
          <p:nvPr>
            <p:ph sz="half" idx="1"/>
          </p:nvPr>
        </p:nvPicPr>
        <p:blipFill>
          <a:blip r:embed="rId2"/>
          <a:stretch>
            <a:fillRect/>
          </a:stretch>
        </p:blipFill>
        <p:spPr>
          <a:xfrm>
            <a:off x="0" y="-2286001"/>
            <a:ext cx="12192000" cy="9144001"/>
          </a:xfrm>
        </p:spPr>
      </p:pic>
      <p:sp>
        <p:nvSpPr>
          <p:cNvPr id="3" name="Title 2">
            <a:extLst>
              <a:ext uri="{FF2B5EF4-FFF2-40B4-BE49-F238E27FC236}">
                <a16:creationId xmlns:a16="http://schemas.microsoft.com/office/drawing/2014/main" id="{EB953966-3E2D-AD1E-3903-4DEB3F546BC3}"/>
              </a:ext>
            </a:extLst>
          </p:cNvPr>
          <p:cNvSpPr>
            <a:spLocks noGrp="1"/>
          </p:cNvSpPr>
          <p:nvPr>
            <p:ph type="title"/>
          </p:nvPr>
        </p:nvSpPr>
        <p:spPr>
          <a:xfrm>
            <a:off x="442911" y="-1375064"/>
            <a:ext cx="11306175" cy="1001983"/>
          </a:xfrm>
        </p:spPr>
        <p:txBody>
          <a:bodyPr/>
          <a:lstStyle/>
          <a:p>
            <a:r>
              <a:rPr lang="en-GB" dirty="0"/>
              <a:t>Adding colour to drawing</a:t>
            </a:r>
          </a:p>
        </p:txBody>
      </p:sp>
      <p:sp>
        <p:nvSpPr>
          <p:cNvPr id="4" name="Text Placeholder 3">
            <a:extLst>
              <a:ext uri="{FF2B5EF4-FFF2-40B4-BE49-F238E27FC236}">
                <a16:creationId xmlns:a16="http://schemas.microsoft.com/office/drawing/2014/main" id="{EEBC0D22-BD1C-C5F7-7AED-2985C7C2147A}"/>
              </a:ext>
            </a:extLst>
          </p:cNvPr>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12448939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273842-E0F7-9301-13D8-C6EBEB7386AE}"/>
              </a:ext>
            </a:extLst>
          </p:cNvPr>
          <p:cNvSpPr>
            <a:spLocks noGrp="1"/>
          </p:cNvSpPr>
          <p:nvPr>
            <p:ph type="title"/>
          </p:nvPr>
        </p:nvSpPr>
        <p:spPr/>
        <p:txBody>
          <a:bodyPr/>
          <a:lstStyle/>
          <a:p>
            <a:r>
              <a:rPr lang="en-GB" dirty="0"/>
              <a:t>Banner</a:t>
            </a:r>
          </a:p>
        </p:txBody>
      </p:sp>
      <p:sp>
        <p:nvSpPr>
          <p:cNvPr id="2" name="Content Placeholder 1">
            <a:extLst>
              <a:ext uri="{FF2B5EF4-FFF2-40B4-BE49-F238E27FC236}">
                <a16:creationId xmlns:a16="http://schemas.microsoft.com/office/drawing/2014/main" id="{AF21FF9E-0211-0862-F49F-122567515DA0}"/>
              </a:ext>
            </a:extLst>
          </p:cNvPr>
          <p:cNvSpPr>
            <a:spLocks noGrp="1"/>
          </p:cNvSpPr>
          <p:nvPr>
            <p:ph sz="half" idx="1"/>
          </p:nvPr>
        </p:nvSpPr>
        <p:spPr>
          <a:xfrm>
            <a:off x="442912" y="1989138"/>
            <a:ext cx="6325635" cy="4550810"/>
          </a:xfrm>
        </p:spPr>
        <p:txBody>
          <a:bodyPr>
            <a:normAutofit/>
          </a:bodyPr>
          <a:lstStyle/>
          <a:p>
            <a:pPr marL="0" indent="0">
              <a:buNone/>
            </a:pPr>
            <a:r>
              <a:rPr lang="en-GB"/>
              <a:t>Gaps in between outline letters filled in with imaginary spaces of the future. </a:t>
            </a:r>
          </a:p>
          <a:p>
            <a:pPr marL="0" indent="0">
              <a:buNone/>
            </a:pPr>
            <a:r>
              <a:rPr lang="en-GB"/>
              <a:t>Students rotated around the paper, adding to the drawings of their peers using different pens and colours etc. </a:t>
            </a:r>
          </a:p>
        </p:txBody>
      </p:sp>
      <p:pic>
        <p:nvPicPr>
          <p:cNvPr id="9" name="Content Placeholder 5" descr="A group of stduents drawing together on a long table">
            <a:extLst>
              <a:ext uri="{FF2B5EF4-FFF2-40B4-BE49-F238E27FC236}">
                <a16:creationId xmlns:a16="http://schemas.microsoft.com/office/drawing/2014/main" id="{EEBF805B-B095-48C8-D7DB-5B6338F7766A}"/>
              </a:ext>
            </a:extLst>
          </p:cNvPr>
          <p:cNvPicPr>
            <a:picLocks noChangeAspect="1"/>
          </p:cNvPicPr>
          <p:nvPr/>
        </p:nvPicPr>
        <p:blipFill>
          <a:blip r:embed="rId2"/>
          <a:stretch>
            <a:fillRect/>
          </a:stretch>
        </p:blipFill>
        <p:spPr>
          <a:xfrm rot="5400000">
            <a:off x="6681615" y="1218409"/>
            <a:ext cx="6297582" cy="4723187"/>
          </a:xfrm>
          <a:prstGeom prst="rect">
            <a:avLst/>
          </a:prstGeom>
        </p:spPr>
      </p:pic>
    </p:spTree>
    <p:extLst>
      <p:ext uri="{BB962C8B-B14F-4D97-AF65-F5344CB8AC3E}">
        <p14:creationId xmlns:p14="http://schemas.microsoft.com/office/powerpoint/2010/main" val="27561600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926F8-8851-581E-5D52-99D7F3E4E0C6}"/>
              </a:ext>
            </a:extLst>
          </p:cNvPr>
          <p:cNvSpPr>
            <a:spLocks noGrp="1"/>
          </p:cNvSpPr>
          <p:nvPr>
            <p:ph type="title"/>
          </p:nvPr>
        </p:nvSpPr>
        <p:spPr>
          <a:xfrm>
            <a:off x="442912" y="-1001983"/>
            <a:ext cx="11306175" cy="1001983"/>
          </a:xfrm>
        </p:spPr>
        <p:txBody>
          <a:bodyPr vert="horz" lIns="0" tIns="45720" rIns="91440" bIns="45720" rtlCol="0" anchor="b">
            <a:normAutofit/>
          </a:bodyPr>
          <a:lstStyle/>
          <a:p>
            <a:r>
              <a:rPr lang="en-GB" dirty="0"/>
              <a:t>Creating the banner</a:t>
            </a:r>
          </a:p>
        </p:txBody>
      </p:sp>
      <p:pic>
        <p:nvPicPr>
          <p:cNvPr id="7" name="Content Placeholder 6" descr="A group of people drawing on paper&#10;&#10;">
            <a:extLst>
              <a:ext uri="{FF2B5EF4-FFF2-40B4-BE49-F238E27FC236}">
                <a16:creationId xmlns:a16="http://schemas.microsoft.com/office/drawing/2014/main" id="{D39A9BA6-D0D6-487B-9033-DF71E173FA95}"/>
              </a:ext>
            </a:extLst>
          </p:cNvPr>
          <p:cNvPicPr>
            <a:picLocks noGrp="1" noChangeAspect="1"/>
          </p:cNvPicPr>
          <p:nvPr>
            <p:ph sz="half" idx="1"/>
          </p:nvPr>
        </p:nvPicPr>
        <p:blipFill>
          <a:blip r:embed="rId2"/>
          <a:stretch>
            <a:fillRect/>
          </a:stretch>
        </p:blipFill>
        <p:spPr>
          <a:xfrm rot="5400000">
            <a:off x="-170418" y="1707050"/>
            <a:ext cx="4830419" cy="3622814"/>
          </a:xfrm>
        </p:spPr>
      </p:pic>
      <p:pic>
        <p:nvPicPr>
          <p:cNvPr id="10" name="Picture 9" descr="A group of people drawing on paper&#10;">
            <a:extLst>
              <a:ext uri="{FF2B5EF4-FFF2-40B4-BE49-F238E27FC236}">
                <a16:creationId xmlns:a16="http://schemas.microsoft.com/office/drawing/2014/main" id="{0689A2C3-A6EA-07FB-09F6-006258F23DD0}"/>
              </a:ext>
            </a:extLst>
          </p:cNvPr>
          <p:cNvPicPr>
            <a:picLocks noChangeAspect="1"/>
          </p:cNvPicPr>
          <p:nvPr/>
        </p:nvPicPr>
        <p:blipFill>
          <a:blip r:embed="rId3"/>
          <a:stretch>
            <a:fillRect/>
          </a:stretch>
        </p:blipFill>
        <p:spPr>
          <a:xfrm rot="5400000">
            <a:off x="3676025" y="1707049"/>
            <a:ext cx="4830420" cy="3622815"/>
          </a:xfrm>
          <a:prstGeom prst="rect">
            <a:avLst/>
          </a:prstGeom>
        </p:spPr>
      </p:pic>
      <p:pic>
        <p:nvPicPr>
          <p:cNvPr id="12" name="Picture 11" descr="A group of people drawing on a piece of paper&#10;&#10;">
            <a:extLst>
              <a:ext uri="{FF2B5EF4-FFF2-40B4-BE49-F238E27FC236}">
                <a16:creationId xmlns:a16="http://schemas.microsoft.com/office/drawing/2014/main" id="{720E9F48-47A2-D29B-D525-E13BAE79D884}"/>
              </a:ext>
            </a:extLst>
          </p:cNvPr>
          <p:cNvPicPr>
            <a:picLocks noChangeAspect="1"/>
          </p:cNvPicPr>
          <p:nvPr/>
        </p:nvPicPr>
        <p:blipFill>
          <a:blip r:embed="rId4"/>
          <a:stretch>
            <a:fillRect/>
          </a:stretch>
        </p:blipFill>
        <p:spPr>
          <a:xfrm rot="5400000">
            <a:off x="7522467" y="1707049"/>
            <a:ext cx="4830421" cy="3622816"/>
          </a:xfrm>
          <a:prstGeom prst="rect">
            <a:avLst/>
          </a:prstGeom>
        </p:spPr>
      </p:pic>
    </p:spTree>
    <p:extLst>
      <p:ext uri="{BB962C8B-B14F-4D97-AF65-F5344CB8AC3E}">
        <p14:creationId xmlns:p14="http://schemas.microsoft.com/office/powerpoint/2010/main" val="1504962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4FCF4F-2A0F-A212-C9E7-2CED7A298878}"/>
              </a:ext>
            </a:extLst>
          </p:cNvPr>
          <p:cNvSpPr>
            <a:spLocks noGrp="1"/>
          </p:cNvSpPr>
          <p:nvPr>
            <p:ph type="title"/>
          </p:nvPr>
        </p:nvSpPr>
        <p:spPr>
          <a:xfrm>
            <a:off x="442912" y="-1222663"/>
            <a:ext cx="11306175" cy="1001983"/>
          </a:xfrm>
        </p:spPr>
        <p:txBody>
          <a:bodyPr/>
          <a:lstStyle/>
          <a:p>
            <a:r>
              <a:rPr lang="en-GB" dirty="0"/>
              <a:t>Adding detail to the banner</a:t>
            </a:r>
          </a:p>
        </p:txBody>
      </p:sp>
      <p:pic>
        <p:nvPicPr>
          <p:cNvPr id="7" name="Content Placeholder 6" descr="A group of people drawing on a large poster&#10;&#10;">
            <a:extLst>
              <a:ext uri="{FF2B5EF4-FFF2-40B4-BE49-F238E27FC236}">
                <a16:creationId xmlns:a16="http://schemas.microsoft.com/office/drawing/2014/main" id="{E72AEE79-2750-6704-DE7A-004C2C863FC0}"/>
              </a:ext>
            </a:extLst>
          </p:cNvPr>
          <p:cNvPicPr>
            <a:picLocks noGrp="1" noChangeAspect="1"/>
          </p:cNvPicPr>
          <p:nvPr>
            <p:ph sz="half" idx="1"/>
          </p:nvPr>
        </p:nvPicPr>
        <p:blipFill>
          <a:blip r:embed="rId2"/>
          <a:stretch>
            <a:fillRect/>
          </a:stretch>
        </p:blipFill>
        <p:spPr>
          <a:xfrm rot="5400000">
            <a:off x="-199707" y="1558368"/>
            <a:ext cx="4981924" cy="3736443"/>
          </a:xfrm>
        </p:spPr>
      </p:pic>
      <p:pic>
        <p:nvPicPr>
          <p:cNvPr id="9" name="Picture 8" descr="A group of people drawing letters on a paper&#10;">
            <a:extLst>
              <a:ext uri="{FF2B5EF4-FFF2-40B4-BE49-F238E27FC236}">
                <a16:creationId xmlns:a16="http://schemas.microsoft.com/office/drawing/2014/main" id="{9468557C-7232-E405-7671-1EDB466F3768}"/>
              </a:ext>
            </a:extLst>
          </p:cNvPr>
          <p:cNvPicPr>
            <a:picLocks noChangeAspect="1"/>
          </p:cNvPicPr>
          <p:nvPr/>
        </p:nvPicPr>
        <p:blipFill>
          <a:blip r:embed="rId3"/>
          <a:stretch>
            <a:fillRect/>
          </a:stretch>
        </p:blipFill>
        <p:spPr>
          <a:xfrm rot="5400000">
            <a:off x="3669029" y="1558369"/>
            <a:ext cx="4981926" cy="3736444"/>
          </a:xfrm>
          <a:prstGeom prst="rect">
            <a:avLst/>
          </a:prstGeom>
        </p:spPr>
      </p:pic>
      <p:pic>
        <p:nvPicPr>
          <p:cNvPr id="5" name="Picture 4" descr="3 arms/hands drawing on a piece of paper">
            <a:extLst>
              <a:ext uri="{FF2B5EF4-FFF2-40B4-BE49-F238E27FC236}">
                <a16:creationId xmlns:a16="http://schemas.microsoft.com/office/drawing/2014/main" id="{73E18CAE-AC58-2918-9B92-DD2DEE27CB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7536051" y="1560083"/>
            <a:ext cx="4981926" cy="3733015"/>
          </a:xfrm>
          <a:prstGeom prst="rect">
            <a:avLst/>
          </a:prstGeom>
          <a:noFill/>
          <a:ln>
            <a:noFill/>
          </a:ln>
        </p:spPr>
      </p:pic>
    </p:spTree>
    <p:extLst>
      <p:ext uri="{BB962C8B-B14F-4D97-AF65-F5344CB8AC3E}">
        <p14:creationId xmlns:p14="http://schemas.microsoft.com/office/powerpoint/2010/main" val="14215686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A49960-68B6-5D17-AC4A-4EFA2D820161}"/>
              </a:ext>
            </a:extLst>
          </p:cNvPr>
          <p:cNvSpPr>
            <a:spLocks noGrp="1"/>
          </p:cNvSpPr>
          <p:nvPr>
            <p:ph type="title"/>
          </p:nvPr>
        </p:nvSpPr>
        <p:spPr>
          <a:xfrm>
            <a:off x="332075" y="-1080396"/>
            <a:ext cx="11306175" cy="1001983"/>
          </a:xfrm>
        </p:spPr>
        <p:txBody>
          <a:bodyPr/>
          <a:lstStyle/>
          <a:p>
            <a:r>
              <a:rPr lang="en-GB" dirty="0"/>
              <a:t>Final banner</a:t>
            </a:r>
          </a:p>
        </p:txBody>
      </p:sp>
      <p:pic>
        <p:nvPicPr>
          <p:cNvPr id="6" name="Picture 5" descr="architecture grad show banner">
            <a:extLst>
              <a:ext uri="{FF2B5EF4-FFF2-40B4-BE49-F238E27FC236}">
                <a16:creationId xmlns:a16="http://schemas.microsoft.com/office/drawing/2014/main" id="{4CD2BA1D-92D9-0940-A83D-B7D986878817}"/>
              </a:ext>
            </a:extLst>
          </p:cNvPr>
          <p:cNvPicPr>
            <a:picLocks noChangeAspect="1"/>
          </p:cNvPicPr>
          <p:nvPr/>
        </p:nvPicPr>
        <p:blipFill>
          <a:blip r:embed="rId2"/>
          <a:stretch>
            <a:fillRect/>
          </a:stretch>
        </p:blipFill>
        <p:spPr>
          <a:xfrm>
            <a:off x="0" y="944765"/>
            <a:ext cx="12192000" cy="4968470"/>
          </a:xfrm>
          <a:prstGeom prst="rect">
            <a:avLst/>
          </a:prstGeom>
        </p:spPr>
      </p:pic>
    </p:spTree>
    <p:extLst>
      <p:ext uri="{BB962C8B-B14F-4D97-AF65-F5344CB8AC3E}">
        <p14:creationId xmlns:p14="http://schemas.microsoft.com/office/powerpoint/2010/main" val="1411309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F50C3E-3FBA-D363-EABC-8CD57C7A7297}"/>
              </a:ext>
            </a:extLst>
          </p:cNvPr>
          <p:cNvSpPr>
            <a:spLocks noGrp="1"/>
          </p:cNvSpPr>
          <p:nvPr>
            <p:ph sz="half" idx="1"/>
          </p:nvPr>
        </p:nvSpPr>
        <p:spPr>
          <a:xfrm>
            <a:off x="442912" y="1825884"/>
            <a:ext cx="11643071" cy="4437650"/>
          </a:xfrm>
        </p:spPr>
        <p:txBody>
          <a:bodyPr>
            <a:normAutofit/>
          </a:bodyPr>
          <a:lstStyle/>
          <a:p>
            <a:r>
              <a:rPr lang="en-GB"/>
              <a:t>82% of survey participants considered themselves a </a:t>
            </a:r>
            <a:r>
              <a:rPr lang="en-GB" b="1"/>
              <a:t>‘perfectionist’. </a:t>
            </a:r>
          </a:p>
          <a:p>
            <a:r>
              <a:rPr lang="en-GB"/>
              <a:t>Overall, students agreed that the workshop helped them to be </a:t>
            </a:r>
            <a:r>
              <a:rPr lang="en-GB" b="1"/>
              <a:t>less of a ‘perfectionist’.</a:t>
            </a:r>
          </a:p>
          <a:p>
            <a:r>
              <a:rPr lang="en-GB"/>
              <a:t>82% of students found the workshop forced them to draw quickly, without overthinking and </a:t>
            </a:r>
            <a:r>
              <a:rPr lang="en-GB" b="1"/>
              <a:t>not to worry about the outcome</a:t>
            </a:r>
            <a:r>
              <a:rPr lang="en-GB"/>
              <a:t>. </a:t>
            </a:r>
          </a:p>
          <a:p>
            <a:r>
              <a:rPr lang="en-GB"/>
              <a:t>Expanded feelings of community and increased communication between different cohorts, which in turn benefited the </a:t>
            </a:r>
            <a:r>
              <a:rPr lang="en-GB" b="1">
                <a:solidFill>
                  <a:srgbClr val="E6005B"/>
                </a:solidFill>
              </a:rPr>
              <a:t>student’s wellbeing</a:t>
            </a:r>
            <a:r>
              <a:rPr lang="en-GB" b="1"/>
              <a:t>. </a:t>
            </a:r>
          </a:p>
          <a:p>
            <a:r>
              <a:rPr lang="en-GB"/>
              <a:t>It also enabled the students to express themselves and communicate non-verbally adding to the </a:t>
            </a:r>
            <a:r>
              <a:rPr lang="en-GB" b="1">
                <a:solidFill>
                  <a:srgbClr val="E6005B"/>
                </a:solidFill>
              </a:rPr>
              <a:t>“group mind”, </a:t>
            </a:r>
            <a:r>
              <a:rPr lang="en-GB"/>
              <a:t>also creating an </a:t>
            </a:r>
            <a:r>
              <a:rPr lang="en-GB" b="1">
                <a:solidFill>
                  <a:srgbClr val="E6005B"/>
                </a:solidFill>
              </a:rPr>
              <a:t>“us” </a:t>
            </a:r>
          </a:p>
          <a:p>
            <a:endParaRPr lang="en-GB" b="1"/>
          </a:p>
        </p:txBody>
      </p:sp>
      <p:sp>
        <p:nvSpPr>
          <p:cNvPr id="3" name="Title 2">
            <a:extLst>
              <a:ext uri="{FF2B5EF4-FFF2-40B4-BE49-F238E27FC236}">
                <a16:creationId xmlns:a16="http://schemas.microsoft.com/office/drawing/2014/main" id="{EAE24BAD-EAB0-AA74-F3F9-114FED210AFC}"/>
              </a:ext>
            </a:extLst>
          </p:cNvPr>
          <p:cNvSpPr>
            <a:spLocks noGrp="1"/>
          </p:cNvSpPr>
          <p:nvPr>
            <p:ph type="title"/>
          </p:nvPr>
        </p:nvSpPr>
        <p:spPr>
          <a:xfrm>
            <a:off x="168965" y="800100"/>
            <a:ext cx="11917018" cy="1001983"/>
          </a:xfrm>
        </p:spPr>
        <p:txBody>
          <a:bodyPr>
            <a:normAutofit fontScale="90000"/>
          </a:bodyPr>
          <a:lstStyle/>
          <a:p>
            <a:r>
              <a:rPr lang="en-GB"/>
              <a:t>Evaluation: Perfectionism, community, wellbeing</a:t>
            </a:r>
          </a:p>
        </p:txBody>
      </p:sp>
      <p:sp>
        <p:nvSpPr>
          <p:cNvPr id="4" name="Text Placeholder 3">
            <a:extLst>
              <a:ext uri="{FF2B5EF4-FFF2-40B4-BE49-F238E27FC236}">
                <a16:creationId xmlns:a16="http://schemas.microsoft.com/office/drawing/2014/main" id="{F869EA50-4669-94A8-58FC-82EE16A3F63B}"/>
              </a:ext>
            </a:extLst>
          </p:cNvPr>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144976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FE5866-5752-99EF-9897-340EBA55251D}"/>
              </a:ext>
            </a:extLst>
          </p:cNvPr>
          <p:cNvSpPr>
            <a:spLocks noGrp="1"/>
          </p:cNvSpPr>
          <p:nvPr>
            <p:ph type="ctrTitle"/>
          </p:nvPr>
        </p:nvSpPr>
        <p:spPr/>
        <p:txBody>
          <a:bodyPr/>
          <a:lstStyle/>
          <a:p>
            <a:r>
              <a:rPr lang="en-GB" dirty="0"/>
              <a:t>“the mind works better when you’re standing as you’re freer and more imaginative”. </a:t>
            </a:r>
          </a:p>
        </p:txBody>
      </p:sp>
      <p:sp>
        <p:nvSpPr>
          <p:cNvPr id="4" name="Subtitle 3">
            <a:extLst>
              <a:ext uri="{FF2B5EF4-FFF2-40B4-BE49-F238E27FC236}">
                <a16:creationId xmlns:a16="http://schemas.microsoft.com/office/drawing/2014/main" id="{243D01D4-05E2-1021-5345-B73A9E7CEC5F}"/>
              </a:ext>
            </a:extLst>
          </p:cNvPr>
          <p:cNvSpPr>
            <a:spLocks noGrp="1"/>
          </p:cNvSpPr>
          <p:nvPr>
            <p:ph type="subTitle" idx="1"/>
          </p:nvPr>
        </p:nvSpPr>
        <p:spPr/>
        <p:txBody>
          <a:bodyPr/>
          <a:lstStyle/>
          <a:p>
            <a:r>
              <a:rPr lang="en-GB"/>
              <a:t>Participant in ‘cake &amp; draw’ in April 2023</a:t>
            </a:r>
          </a:p>
        </p:txBody>
      </p:sp>
    </p:spTree>
    <p:extLst>
      <p:ext uri="{BB962C8B-B14F-4D97-AF65-F5344CB8AC3E}">
        <p14:creationId xmlns:p14="http://schemas.microsoft.com/office/powerpoint/2010/main" val="1287282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93D8EB-A690-A2E5-9A01-93A59772A124}"/>
              </a:ext>
            </a:extLst>
          </p:cNvPr>
          <p:cNvSpPr>
            <a:spLocks noGrp="1"/>
          </p:cNvSpPr>
          <p:nvPr>
            <p:ph type="title"/>
          </p:nvPr>
        </p:nvSpPr>
        <p:spPr/>
        <p:txBody>
          <a:bodyPr/>
          <a:lstStyle/>
          <a:p>
            <a:r>
              <a:rPr lang="en-GB" dirty="0"/>
              <a:t>Publication</a:t>
            </a:r>
          </a:p>
        </p:txBody>
      </p:sp>
      <p:sp>
        <p:nvSpPr>
          <p:cNvPr id="2" name="Content Placeholder 1">
            <a:extLst>
              <a:ext uri="{FF2B5EF4-FFF2-40B4-BE49-F238E27FC236}">
                <a16:creationId xmlns:a16="http://schemas.microsoft.com/office/drawing/2014/main" id="{423F984A-20A6-8179-9A88-85B4112BF196}"/>
              </a:ext>
            </a:extLst>
          </p:cNvPr>
          <p:cNvSpPr>
            <a:spLocks noGrp="1"/>
          </p:cNvSpPr>
          <p:nvPr>
            <p:ph sz="half" idx="1"/>
          </p:nvPr>
        </p:nvSpPr>
        <p:spPr>
          <a:xfrm>
            <a:off x="442912" y="1989138"/>
            <a:ext cx="6136791" cy="3708400"/>
          </a:xfrm>
        </p:spPr>
        <p:txBody>
          <a:bodyPr/>
          <a:lstStyle/>
          <a:p>
            <a:r>
              <a:rPr lang="en-GB">
                <a:hlinkClick r:id="rId2"/>
              </a:rPr>
              <a:t>Collaborative drawing as a tool for creating a sense of community within NTU’s Architecture students</a:t>
            </a:r>
            <a:endParaRPr lang="en-GB"/>
          </a:p>
        </p:txBody>
      </p:sp>
      <p:sp>
        <p:nvSpPr>
          <p:cNvPr id="4" name="Text Placeholder 3">
            <a:extLst>
              <a:ext uri="{FF2B5EF4-FFF2-40B4-BE49-F238E27FC236}">
                <a16:creationId xmlns:a16="http://schemas.microsoft.com/office/drawing/2014/main" id="{CEB6D1F0-AE4F-621B-44B0-0AA29003EA87}"/>
              </a:ext>
            </a:extLst>
          </p:cNvPr>
          <p:cNvSpPr>
            <a:spLocks noGrp="1"/>
          </p:cNvSpPr>
          <p:nvPr>
            <p:ph type="body" sz="quarter" idx="10"/>
          </p:nvPr>
        </p:nvSpPr>
        <p:spPr>
          <a:xfrm>
            <a:off x="1603996" y="6173340"/>
            <a:ext cx="5473699" cy="368888"/>
          </a:xfrm>
        </p:spPr>
        <p:txBody>
          <a:bodyPr/>
          <a:lstStyle/>
          <a:p>
            <a:r>
              <a:rPr lang="en-GB"/>
              <a:t>Note. Collaborative drawing workshop degree show banner on display at NTU. Own work.</a:t>
            </a:r>
          </a:p>
        </p:txBody>
      </p:sp>
      <p:pic>
        <p:nvPicPr>
          <p:cNvPr id="5" name="Picture 4" descr="A staircase with a sign on it&#10;&#10;">
            <a:extLst>
              <a:ext uri="{FF2B5EF4-FFF2-40B4-BE49-F238E27FC236}">
                <a16:creationId xmlns:a16="http://schemas.microsoft.com/office/drawing/2014/main" id="{253C3430-5511-2B19-7ABA-0EC27D2AB8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129"/>
          <a:stretch/>
        </p:blipFill>
        <p:spPr bwMode="auto">
          <a:xfrm rot="5400000">
            <a:off x="6601864" y="1144547"/>
            <a:ext cx="6303471" cy="48768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83026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7B85E-A0C6-6868-EA70-B39D76CB86EE}"/>
              </a:ext>
            </a:extLst>
          </p:cNvPr>
          <p:cNvSpPr>
            <a:spLocks noGrp="1"/>
          </p:cNvSpPr>
          <p:nvPr>
            <p:ph type="ctrTitle"/>
          </p:nvPr>
        </p:nvSpPr>
        <p:spPr/>
        <p:txBody>
          <a:bodyPr>
            <a:normAutofit fontScale="90000"/>
          </a:bodyPr>
          <a:lstStyle/>
          <a:p>
            <a:r>
              <a:rPr lang="en-GB"/>
              <a:t>How did I start my research journey?</a:t>
            </a:r>
          </a:p>
        </p:txBody>
      </p:sp>
      <p:sp>
        <p:nvSpPr>
          <p:cNvPr id="3" name="Subtitle 2">
            <a:extLst>
              <a:ext uri="{FF2B5EF4-FFF2-40B4-BE49-F238E27FC236}">
                <a16:creationId xmlns:a16="http://schemas.microsoft.com/office/drawing/2014/main" id="{FB6331F3-113D-6550-B872-4F4367056B80}"/>
              </a:ext>
            </a:extLst>
          </p:cNvPr>
          <p:cNvSpPr>
            <a:spLocks noGrp="1"/>
          </p:cNvSpPr>
          <p:nvPr>
            <p:ph type="subTitle" idx="1"/>
          </p:nvPr>
        </p:nvSpPr>
        <p:spPr/>
        <p:txBody>
          <a:bodyPr/>
          <a:lstStyle/>
          <a:p>
            <a:endParaRPr lang="en-GB"/>
          </a:p>
        </p:txBody>
      </p:sp>
      <p:sp>
        <p:nvSpPr>
          <p:cNvPr id="4" name="Text Placeholder 3">
            <a:extLst>
              <a:ext uri="{FF2B5EF4-FFF2-40B4-BE49-F238E27FC236}">
                <a16:creationId xmlns:a16="http://schemas.microsoft.com/office/drawing/2014/main" id="{0FF69DBF-45BF-37D5-CF83-168CCE89AD1C}"/>
              </a:ext>
            </a:extLst>
          </p:cNvPr>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22672667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38AB88-F7C0-C4F2-048B-460D8708A2C6}"/>
              </a:ext>
            </a:extLst>
          </p:cNvPr>
          <p:cNvSpPr>
            <a:spLocks noGrp="1"/>
          </p:cNvSpPr>
          <p:nvPr>
            <p:ph type="ctrTitle"/>
          </p:nvPr>
        </p:nvSpPr>
        <p:spPr/>
        <p:txBody>
          <a:bodyPr>
            <a:noAutofit/>
          </a:bodyPr>
          <a:lstStyle/>
          <a:p>
            <a:r>
              <a:rPr lang="en-GB" sz="2000" i="1" dirty="0"/>
              <a:t>I would highly recommend taking part in a TILT Co-creation funded project. Carrying out research first hand and working with teaching staff in this collaborative way, gave me a new perspective, whilst improving my academic skills. Working on the project inspired me to ask more questions, especially related to subjects perhaps not initially perceived as being directly related, yet influential on the subject matter I was researching. It was also a great opportunity to turn part of my summer break into something that was beneficial to me and my department. </a:t>
            </a:r>
          </a:p>
        </p:txBody>
      </p:sp>
      <p:sp>
        <p:nvSpPr>
          <p:cNvPr id="4" name="Subtitle 3">
            <a:extLst>
              <a:ext uri="{FF2B5EF4-FFF2-40B4-BE49-F238E27FC236}">
                <a16:creationId xmlns:a16="http://schemas.microsoft.com/office/drawing/2014/main" id="{376F6C1B-C82B-3394-B3B1-30D3559CCD7F}"/>
              </a:ext>
            </a:extLst>
          </p:cNvPr>
          <p:cNvSpPr>
            <a:spLocks noGrp="1"/>
          </p:cNvSpPr>
          <p:nvPr>
            <p:ph type="subTitle" idx="1"/>
          </p:nvPr>
        </p:nvSpPr>
        <p:spPr/>
        <p:txBody>
          <a:bodyPr>
            <a:normAutofit/>
          </a:bodyPr>
          <a:lstStyle/>
          <a:p>
            <a:r>
              <a:rPr lang="en-GB" sz="1800"/>
              <a:t>Jessica Payne, NTU Graduate, 2024</a:t>
            </a:r>
          </a:p>
        </p:txBody>
      </p:sp>
    </p:spTree>
    <p:extLst>
      <p:ext uri="{BB962C8B-B14F-4D97-AF65-F5344CB8AC3E}">
        <p14:creationId xmlns:p14="http://schemas.microsoft.com/office/powerpoint/2010/main" val="5228139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2FE16-D1EA-EC81-072D-7AF9AF9A4EA8}"/>
              </a:ext>
            </a:extLst>
          </p:cNvPr>
          <p:cNvSpPr>
            <a:spLocks noGrp="1"/>
          </p:cNvSpPr>
          <p:nvPr>
            <p:ph type="ctrTitle"/>
          </p:nvPr>
        </p:nvSpPr>
        <p:spPr>
          <a:xfrm>
            <a:off x="442911" y="2290275"/>
            <a:ext cx="11306175" cy="1848949"/>
          </a:xfrm>
        </p:spPr>
        <p:txBody>
          <a:bodyPr>
            <a:normAutofit fontScale="90000"/>
          </a:bodyPr>
          <a:lstStyle/>
          <a:p>
            <a:r>
              <a:rPr lang="en-GB"/>
              <a:t>Investigating collaborative drawing as an inclusive practice in Architectural education at NTU</a:t>
            </a:r>
          </a:p>
        </p:txBody>
      </p:sp>
      <p:sp>
        <p:nvSpPr>
          <p:cNvPr id="3" name="Subtitle 2">
            <a:extLst>
              <a:ext uri="{FF2B5EF4-FFF2-40B4-BE49-F238E27FC236}">
                <a16:creationId xmlns:a16="http://schemas.microsoft.com/office/drawing/2014/main" id="{B3472383-59A7-458C-C933-12299B07BECA}"/>
              </a:ext>
            </a:extLst>
          </p:cNvPr>
          <p:cNvSpPr>
            <a:spLocks noGrp="1"/>
          </p:cNvSpPr>
          <p:nvPr>
            <p:ph type="subTitle" idx="1"/>
          </p:nvPr>
        </p:nvSpPr>
        <p:spPr>
          <a:xfrm>
            <a:off x="442910" y="4415325"/>
            <a:ext cx="11306175" cy="1848949"/>
          </a:xfrm>
        </p:spPr>
        <p:txBody>
          <a:bodyPr>
            <a:normAutofit fontScale="92500" lnSpcReduction="10000"/>
          </a:bodyPr>
          <a:lstStyle/>
          <a:p>
            <a:r>
              <a:rPr lang="en-GB" sz="2400">
                <a:solidFill>
                  <a:schemeClr val="bg1"/>
                </a:solidFill>
              </a:rPr>
              <a:t>2024 SPUR Project </a:t>
            </a:r>
          </a:p>
          <a:p>
            <a:r>
              <a:rPr lang="en-GB" sz="1800">
                <a:solidFill>
                  <a:schemeClr val="bg1"/>
                </a:solidFill>
              </a:rPr>
              <a:t>Holly Mills : Senior Lecturer in Architecture</a:t>
            </a:r>
          </a:p>
          <a:p>
            <a:r>
              <a:rPr lang="en-GB" sz="1800">
                <a:solidFill>
                  <a:schemeClr val="bg1"/>
                </a:solidFill>
              </a:rPr>
              <a:t>Lois Woods: BArch Course Leader</a:t>
            </a:r>
          </a:p>
          <a:p>
            <a:r>
              <a:rPr lang="en-GB" sz="1800">
                <a:solidFill>
                  <a:schemeClr val="bg1"/>
                </a:solidFill>
              </a:rPr>
              <a:t>Georgie Colebrook: BArch Year 2 SPUR student</a:t>
            </a:r>
          </a:p>
          <a:p>
            <a:r>
              <a:rPr lang="en-GB" sz="1800">
                <a:solidFill>
                  <a:schemeClr val="bg1"/>
                </a:solidFill>
              </a:rPr>
              <a:t>Nanfe Lar: BArch Year 2 SPUR student</a:t>
            </a:r>
          </a:p>
        </p:txBody>
      </p:sp>
      <p:pic>
        <p:nvPicPr>
          <p:cNvPr id="5" name="Picture 2" descr="We Draw logo">
            <a:extLst>
              <a:ext uri="{FF2B5EF4-FFF2-40B4-BE49-F238E27FC236}">
                <a16:creationId xmlns:a16="http://schemas.microsoft.com/office/drawing/2014/main" id="{B2B3ABC3-795F-0A06-19FE-2026FB979F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5002" y="4139224"/>
            <a:ext cx="4069893" cy="2550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95283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2C6B28-98FC-6374-2BF7-6624D772841B}"/>
              </a:ext>
            </a:extLst>
          </p:cNvPr>
          <p:cNvSpPr>
            <a:spLocks noGrp="1"/>
          </p:cNvSpPr>
          <p:nvPr>
            <p:ph type="title"/>
          </p:nvPr>
        </p:nvSpPr>
        <p:spPr/>
        <p:txBody>
          <a:bodyPr/>
          <a:lstStyle/>
          <a:p>
            <a:r>
              <a:rPr lang="en-GB"/>
              <a:t>SPUR timeline</a:t>
            </a:r>
          </a:p>
        </p:txBody>
      </p:sp>
      <p:graphicFrame>
        <p:nvGraphicFramePr>
          <p:cNvPr id="5" name="Diagram 4" descr="timeline">
            <a:extLst>
              <a:ext uri="{FF2B5EF4-FFF2-40B4-BE49-F238E27FC236}">
                <a16:creationId xmlns:a16="http://schemas.microsoft.com/office/drawing/2014/main" id="{D3040382-1A3B-A2D0-356E-4A73A591133C}"/>
              </a:ext>
            </a:extLst>
          </p:cNvPr>
          <p:cNvGraphicFramePr/>
          <p:nvPr>
            <p:extLst>
              <p:ext uri="{D42A27DB-BD31-4B8C-83A1-F6EECF244321}">
                <p14:modId xmlns:p14="http://schemas.microsoft.com/office/powerpoint/2010/main" val="506551458"/>
              </p:ext>
            </p:extLst>
          </p:nvPr>
        </p:nvGraphicFramePr>
        <p:xfrm>
          <a:off x="307180" y="1802083"/>
          <a:ext cx="11577638" cy="46247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 Placeholder 3">
            <a:extLst>
              <a:ext uri="{FF2B5EF4-FFF2-40B4-BE49-F238E27FC236}">
                <a16:creationId xmlns:a16="http://schemas.microsoft.com/office/drawing/2014/main" id="{B5E54F4C-DE5C-B3D5-54B9-B448AC47B2B1}"/>
              </a:ext>
            </a:extLst>
          </p:cNvPr>
          <p:cNvSpPr>
            <a:spLocks noGrp="1"/>
          </p:cNvSpPr>
          <p:nvPr>
            <p:ph type="body" sz="quarter" idx="10"/>
          </p:nvPr>
        </p:nvSpPr>
        <p:spPr>
          <a:xfrm>
            <a:off x="7019926" y="6057900"/>
            <a:ext cx="5086349" cy="368888"/>
          </a:xfrm>
        </p:spPr>
        <p:txBody>
          <a:bodyPr/>
          <a:lstStyle/>
          <a:p>
            <a:pPr algn="l"/>
            <a:r>
              <a:rPr lang="en-GB" sz="1200"/>
              <a:t>AAE  = Association of Architectural Educators</a:t>
            </a:r>
          </a:p>
          <a:p>
            <a:pPr algn="l"/>
            <a:r>
              <a:rPr lang="en-GB" sz="1200"/>
              <a:t>SPAB =  Society for the Protection of Ancient Buildings</a:t>
            </a:r>
          </a:p>
          <a:p>
            <a:pPr algn="l"/>
            <a:r>
              <a:rPr lang="en-GB" sz="1200"/>
              <a:t>RAISE = Researching, Advancing &amp; Inspiring Student Engagement </a:t>
            </a:r>
          </a:p>
        </p:txBody>
      </p:sp>
    </p:spTree>
    <p:extLst>
      <p:ext uri="{BB962C8B-B14F-4D97-AF65-F5344CB8AC3E}">
        <p14:creationId xmlns:p14="http://schemas.microsoft.com/office/powerpoint/2010/main" val="1958377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E8BAD3-FC0B-4F7B-A3A4-A614A4EE08DF}"/>
              </a:ext>
            </a:extLst>
          </p:cNvPr>
          <p:cNvSpPr>
            <a:spLocks noGrp="1"/>
          </p:cNvSpPr>
          <p:nvPr>
            <p:ph type="title"/>
          </p:nvPr>
        </p:nvSpPr>
        <p:spPr/>
        <p:txBody>
          <a:bodyPr/>
          <a:lstStyle/>
          <a:p>
            <a:r>
              <a:rPr lang="en-GB" dirty="0"/>
              <a:t>Introduction</a:t>
            </a:r>
          </a:p>
        </p:txBody>
      </p:sp>
      <p:sp>
        <p:nvSpPr>
          <p:cNvPr id="2" name="Content Placeholder 1">
            <a:extLst>
              <a:ext uri="{FF2B5EF4-FFF2-40B4-BE49-F238E27FC236}">
                <a16:creationId xmlns:a16="http://schemas.microsoft.com/office/drawing/2014/main" id="{5ABE30E4-FB86-1423-0B8A-50FBBD3298D9}"/>
              </a:ext>
            </a:extLst>
          </p:cNvPr>
          <p:cNvSpPr>
            <a:spLocks noGrp="1"/>
          </p:cNvSpPr>
          <p:nvPr>
            <p:ph sz="half" idx="1"/>
          </p:nvPr>
        </p:nvSpPr>
        <p:spPr>
          <a:xfrm>
            <a:off x="442913" y="1989138"/>
            <a:ext cx="6325635" cy="3708400"/>
          </a:xfrm>
        </p:spPr>
        <p:txBody>
          <a:bodyPr/>
          <a:lstStyle/>
          <a:p>
            <a:r>
              <a:rPr lang="en-GB"/>
              <a:t>Researching whether collaborative drawing is an </a:t>
            </a:r>
            <a:r>
              <a:rPr lang="en-GB" b="1"/>
              <a:t>inclusive practice </a:t>
            </a:r>
            <a:r>
              <a:rPr lang="en-GB"/>
              <a:t>and how to </a:t>
            </a:r>
            <a:r>
              <a:rPr lang="en-GB" b="1"/>
              <a:t>embed this in the curriculum.</a:t>
            </a:r>
          </a:p>
          <a:p>
            <a:r>
              <a:rPr lang="en-GB"/>
              <a:t>2 no.</a:t>
            </a:r>
            <a:r>
              <a:rPr lang="en-GB" b="1"/>
              <a:t> SPUR </a:t>
            </a:r>
            <a:r>
              <a:rPr lang="en-GB"/>
              <a:t>students plus 2 students sponsored by the department.</a:t>
            </a:r>
          </a:p>
          <a:p>
            <a:r>
              <a:rPr lang="en-GB"/>
              <a:t>Follows on from Holly Mills previous </a:t>
            </a:r>
            <a:r>
              <a:rPr lang="en-GB">
                <a:hlinkClick r:id="rId3"/>
              </a:rPr>
              <a:t>research into collaborative drawing</a:t>
            </a:r>
            <a:r>
              <a:rPr lang="en-GB"/>
              <a:t>.</a:t>
            </a:r>
          </a:p>
          <a:p>
            <a:endParaRPr lang="en-GB"/>
          </a:p>
        </p:txBody>
      </p:sp>
      <p:pic>
        <p:nvPicPr>
          <p:cNvPr id="5" name="Picture 4" descr="A group of stduents drawing together on a long table">
            <a:extLst>
              <a:ext uri="{FF2B5EF4-FFF2-40B4-BE49-F238E27FC236}">
                <a16:creationId xmlns:a16="http://schemas.microsoft.com/office/drawing/2014/main" id="{B06DED4C-6DD5-C844-FA97-AED71D577D13}"/>
              </a:ext>
            </a:extLst>
          </p:cNvPr>
          <p:cNvPicPr>
            <a:picLocks noChangeAspect="1"/>
          </p:cNvPicPr>
          <p:nvPr/>
        </p:nvPicPr>
        <p:blipFill rotWithShape="1">
          <a:blip r:embed="rId4">
            <a:extLst>
              <a:ext uri="{28A0092B-C50C-407E-A947-70E740481C1C}">
                <a14:useLocalDpi xmlns:a14="http://schemas.microsoft.com/office/drawing/2010/main" val="0"/>
              </a:ext>
            </a:extLst>
          </a:blip>
          <a:srcRect t="168" b="867"/>
          <a:stretch/>
        </p:blipFill>
        <p:spPr>
          <a:xfrm>
            <a:off x="7426938" y="441151"/>
            <a:ext cx="4765062" cy="6287640"/>
          </a:xfrm>
          <a:prstGeom prst="rect">
            <a:avLst/>
          </a:prstGeom>
        </p:spPr>
      </p:pic>
    </p:spTree>
    <p:extLst>
      <p:ext uri="{BB962C8B-B14F-4D97-AF65-F5344CB8AC3E}">
        <p14:creationId xmlns:p14="http://schemas.microsoft.com/office/powerpoint/2010/main" val="30157472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53F43-FC41-5435-AC22-12CFD0B2D929}"/>
              </a:ext>
            </a:extLst>
          </p:cNvPr>
          <p:cNvSpPr>
            <a:spLocks noGrp="1"/>
          </p:cNvSpPr>
          <p:nvPr>
            <p:ph type="title"/>
          </p:nvPr>
        </p:nvSpPr>
        <p:spPr>
          <a:xfrm>
            <a:off x="442912" y="800100"/>
            <a:ext cx="5832475" cy="1001983"/>
          </a:xfrm>
        </p:spPr>
        <p:txBody>
          <a:bodyPr/>
          <a:lstStyle/>
          <a:p>
            <a:r>
              <a:rPr lang="en-GB" dirty="0"/>
              <a:t>Literature Review</a:t>
            </a:r>
          </a:p>
        </p:txBody>
      </p:sp>
      <p:sp>
        <p:nvSpPr>
          <p:cNvPr id="2" name="Content Placeholder 1">
            <a:extLst>
              <a:ext uri="{FF2B5EF4-FFF2-40B4-BE49-F238E27FC236}">
                <a16:creationId xmlns:a16="http://schemas.microsoft.com/office/drawing/2014/main" id="{CBA35775-921F-0D98-B801-CF92C2D2E568}"/>
              </a:ext>
            </a:extLst>
          </p:cNvPr>
          <p:cNvSpPr>
            <a:spLocks noGrp="1"/>
          </p:cNvSpPr>
          <p:nvPr>
            <p:ph sz="half" idx="1"/>
          </p:nvPr>
        </p:nvSpPr>
        <p:spPr>
          <a:xfrm>
            <a:off x="442913" y="1802083"/>
            <a:ext cx="5381417" cy="4831809"/>
          </a:xfrm>
        </p:spPr>
        <p:txBody>
          <a:bodyPr>
            <a:normAutofit fontScale="92500" lnSpcReduction="10000"/>
          </a:bodyPr>
          <a:lstStyle/>
          <a:p>
            <a:r>
              <a:rPr lang="en-GB" b="1"/>
              <a:t>Experiences </a:t>
            </a:r>
          </a:p>
          <a:p>
            <a:pPr lvl="1"/>
            <a:r>
              <a:rPr lang="en-GB"/>
              <a:t>Self-confidence </a:t>
            </a:r>
          </a:p>
          <a:p>
            <a:pPr lvl="1"/>
            <a:r>
              <a:rPr lang="en-GB"/>
              <a:t>Cognitive influences on collaboration</a:t>
            </a:r>
          </a:p>
          <a:p>
            <a:pPr lvl="1"/>
            <a:r>
              <a:rPr lang="en-GB"/>
              <a:t>Perfectionism</a:t>
            </a:r>
          </a:p>
          <a:p>
            <a:r>
              <a:rPr lang="en-GB" b="1"/>
              <a:t>Collaboration &amp; Inclusivity</a:t>
            </a:r>
          </a:p>
          <a:p>
            <a:pPr lvl="1"/>
            <a:r>
              <a:rPr lang="en-GB"/>
              <a:t>Student satisfaction </a:t>
            </a:r>
          </a:p>
          <a:p>
            <a:pPr lvl="1"/>
            <a:r>
              <a:rPr lang="en-GB"/>
              <a:t>Experiences on collaboration in children</a:t>
            </a:r>
          </a:p>
          <a:p>
            <a:pPr lvl="1"/>
            <a:r>
              <a:rPr lang="en-GB"/>
              <a:t>Inclusivity through collaboration </a:t>
            </a:r>
          </a:p>
          <a:p>
            <a:r>
              <a:rPr lang="en-GB" b="1"/>
              <a:t>Pedagogy</a:t>
            </a:r>
          </a:p>
          <a:p>
            <a:pPr lvl="1"/>
            <a:r>
              <a:rPr lang="en-GB"/>
              <a:t>Learning styles </a:t>
            </a:r>
          </a:p>
          <a:p>
            <a:pPr lvl="1"/>
            <a:r>
              <a:rPr lang="en-GB"/>
              <a:t>Inclusive Pedagogy and Universal Design for Learning </a:t>
            </a:r>
          </a:p>
          <a:p>
            <a:pPr lvl="1"/>
            <a:r>
              <a:rPr lang="en-GB"/>
              <a:t>Team Logistics </a:t>
            </a:r>
          </a:p>
          <a:p>
            <a:endParaRPr lang="en-GB"/>
          </a:p>
        </p:txBody>
      </p:sp>
      <p:pic>
        <p:nvPicPr>
          <p:cNvPr id="5" name="Picture 2" descr="post-it notes on a white board">
            <a:extLst>
              <a:ext uri="{FF2B5EF4-FFF2-40B4-BE49-F238E27FC236}">
                <a16:creationId xmlns:a16="http://schemas.microsoft.com/office/drawing/2014/main" id="{080E981B-20B2-286C-6907-E03BAEA22D25}"/>
              </a:ext>
            </a:extLst>
          </p:cNvPr>
          <p:cNvPicPr>
            <a:picLocks noChangeAspect="1"/>
          </p:cNvPicPr>
          <p:nvPr/>
        </p:nvPicPr>
        <p:blipFill>
          <a:blip r:embed="rId3"/>
          <a:srcRect/>
          <a:stretch>
            <a:fillRect/>
          </a:stretch>
        </p:blipFill>
        <p:spPr>
          <a:xfrm>
            <a:off x="5824330" y="1989138"/>
            <a:ext cx="5943606" cy="4457700"/>
          </a:xfrm>
          <a:prstGeom prst="rect">
            <a:avLst/>
          </a:prstGeom>
          <a:noFill/>
          <a:ln cap="flat">
            <a:noFill/>
          </a:ln>
        </p:spPr>
      </p:pic>
      <p:sp>
        <p:nvSpPr>
          <p:cNvPr id="6" name="Title 2">
            <a:extLst>
              <a:ext uri="{FF2B5EF4-FFF2-40B4-BE49-F238E27FC236}">
                <a16:creationId xmlns:a16="http://schemas.microsoft.com/office/drawing/2014/main" id="{6DEBD948-A7C6-5AA3-817C-C8968AB97C4E}"/>
              </a:ext>
            </a:extLst>
          </p:cNvPr>
          <p:cNvSpPr txBox="1">
            <a:spLocks/>
          </p:cNvSpPr>
          <p:nvPr/>
        </p:nvSpPr>
        <p:spPr>
          <a:xfrm>
            <a:off x="11586955" y="630872"/>
            <a:ext cx="605045" cy="338455"/>
          </a:xfrm>
          <a:prstGeom prst="rect">
            <a:avLst/>
          </a:prstGeom>
        </p:spPr>
        <p:txBody>
          <a:bodyPr vert="horz" lIns="0" tIns="45720" rIns="91440" bIns="45720" rtlCol="0" anchor="ctr">
            <a:normAutofit lnSpcReduction="10000"/>
          </a:bodyPr>
          <a:lstStyle>
            <a:lvl1pPr algn="l" defTabSz="914400" rtl="0" eaLnBrk="1" latinLnBrk="0" hangingPunct="1">
              <a:lnSpc>
                <a:spcPct val="100000"/>
              </a:lnSpc>
              <a:spcBef>
                <a:spcPct val="0"/>
              </a:spcBef>
              <a:buNone/>
              <a:defRPr sz="4400" b="1" kern="1200">
                <a:solidFill>
                  <a:srgbClr val="E6005B"/>
                </a:solidFill>
                <a:latin typeface="Arial" panose="020B0604020202020204" pitchFamily="34" charset="0"/>
                <a:ea typeface="+mj-ea"/>
                <a:cs typeface="Arial" panose="020B0604020202020204" pitchFamily="34" charset="0"/>
              </a:defRPr>
            </a:lvl1pPr>
          </a:lstStyle>
          <a:p>
            <a:r>
              <a:rPr lang="en-GB" sz="1800" dirty="0">
                <a:latin typeface="Arial"/>
                <a:cs typeface="Arial"/>
              </a:rPr>
              <a:t>*G</a:t>
            </a:r>
            <a:endParaRPr lang="en-GB" sz="1800" dirty="0"/>
          </a:p>
        </p:txBody>
      </p:sp>
    </p:spTree>
    <p:extLst>
      <p:ext uri="{BB962C8B-B14F-4D97-AF65-F5344CB8AC3E}">
        <p14:creationId xmlns:p14="http://schemas.microsoft.com/office/powerpoint/2010/main" val="41188848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33B173-B58C-4C8E-1526-7F0FC30EF6DA}"/>
              </a:ext>
            </a:extLst>
          </p:cNvPr>
          <p:cNvSpPr>
            <a:spLocks noGrp="1"/>
          </p:cNvSpPr>
          <p:nvPr>
            <p:ph type="title"/>
          </p:nvPr>
        </p:nvSpPr>
        <p:spPr/>
        <p:txBody>
          <a:bodyPr/>
          <a:lstStyle/>
          <a:p>
            <a:r>
              <a:rPr lang="en-GB" dirty="0"/>
              <a:t>Workshop</a:t>
            </a:r>
          </a:p>
        </p:txBody>
      </p:sp>
      <p:sp>
        <p:nvSpPr>
          <p:cNvPr id="2" name="Content Placeholder 1">
            <a:extLst>
              <a:ext uri="{FF2B5EF4-FFF2-40B4-BE49-F238E27FC236}">
                <a16:creationId xmlns:a16="http://schemas.microsoft.com/office/drawing/2014/main" id="{59F345CF-932B-FE2F-23DE-7035F5DC660B}"/>
              </a:ext>
            </a:extLst>
          </p:cNvPr>
          <p:cNvSpPr>
            <a:spLocks noGrp="1"/>
          </p:cNvSpPr>
          <p:nvPr>
            <p:ph sz="half" idx="1"/>
          </p:nvPr>
        </p:nvSpPr>
        <p:spPr>
          <a:xfrm>
            <a:off x="442913" y="1989138"/>
            <a:ext cx="5560322" cy="3708400"/>
          </a:xfrm>
        </p:spPr>
        <p:txBody>
          <a:bodyPr/>
          <a:lstStyle/>
          <a:p>
            <a:r>
              <a:rPr lang="en-GB"/>
              <a:t>16 student volunteers from a </a:t>
            </a:r>
            <a:r>
              <a:rPr lang="en-GB" b="1"/>
              <a:t>range of architecture courses and years</a:t>
            </a:r>
            <a:r>
              <a:rPr lang="en-GB"/>
              <a:t>.</a:t>
            </a:r>
          </a:p>
          <a:p>
            <a:r>
              <a:rPr lang="en-GB"/>
              <a:t>Partnership with</a:t>
            </a:r>
            <a:r>
              <a:rPr lang="en-GB" b="1"/>
              <a:t> SPAB </a:t>
            </a:r>
            <a:r>
              <a:rPr lang="en-GB"/>
              <a:t>(Society for the Protection of Ancient Buildings) scholars. </a:t>
            </a:r>
          </a:p>
          <a:p>
            <a:r>
              <a:rPr lang="en-GB"/>
              <a:t>Visited </a:t>
            </a:r>
            <a:r>
              <a:rPr lang="en-GB" b="1"/>
              <a:t>ruined chapel </a:t>
            </a:r>
            <a:r>
              <a:rPr lang="en-GB"/>
              <a:t>in Nottingham </a:t>
            </a:r>
          </a:p>
          <a:p>
            <a:endParaRPr lang="en-GB"/>
          </a:p>
        </p:txBody>
      </p:sp>
      <p:pic>
        <p:nvPicPr>
          <p:cNvPr id="5" name="Picture 4" descr="A group of people in front of a ruined church">
            <a:extLst>
              <a:ext uri="{FF2B5EF4-FFF2-40B4-BE49-F238E27FC236}">
                <a16:creationId xmlns:a16="http://schemas.microsoft.com/office/drawing/2014/main" id="{A23A0BD4-F463-FBB7-1204-75AC0252485C}"/>
              </a:ext>
            </a:extLst>
          </p:cNvPr>
          <p:cNvPicPr>
            <a:picLocks noChangeAspect="1"/>
          </p:cNvPicPr>
          <p:nvPr/>
        </p:nvPicPr>
        <p:blipFill>
          <a:blip r:embed="rId2"/>
          <a:srcRect l="10196"/>
          <a:stretch>
            <a:fillRect/>
          </a:stretch>
        </p:blipFill>
        <p:spPr>
          <a:xfrm rot="5400013">
            <a:off x="6394152" y="952026"/>
            <a:ext cx="6318648" cy="5277037"/>
          </a:xfrm>
          <a:prstGeom prst="rect">
            <a:avLst/>
          </a:prstGeom>
          <a:noFill/>
          <a:ln cap="flat">
            <a:noFill/>
          </a:ln>
        </p:spPr>
      </p:pic>
    </p:spTree>
    <p:extLst>
      <p:ext uri="{BB962C8B-B14F-4D97-AF65-F5344CB8AC3E}">
        <p14:creationId xmlns:p14="http://schemas.microsoft.com/office/powerpoint/2010/main" val="10220890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A3861F-7223-C675-4F44-4C620DA44423}"/>
              </a:ext>
            </a:extLst>
          </p:cNvPr>
          <p:cNvSpPr>
            <a:spLocks noGrp="1"/>
          </p:cNvSpPr>
          <p:nvPr>
            <p:ph type="title"/>
          </p:nvPr>
        </p:nvSpPr>
        <p:spPr/>
        <p:txBody>
          <a:bodyPr/>
          <a:lstStyle/>
          <a:p>
            <a:r>
              <a:rPr lang="en-GB" dirty="0"/>
              <a:t>Site visit</a:t>
            </a:r>
          </a:p>
        </p:txBody>
      </p:sp>
      <p:pic>
        <p:nvPicPr>
          <p:cNvPr id="6" name="Picture 5" descr="A computer screen shot of a building and trees from google earth&#10;&#10;">
            <a:extLst>
              <a:ext uri="{FF2B5EF4-FFF2-40B4-BE49-F238E27FC236}">
                <a16:creationId xmlns:a16="http://schemas.microsoft.com/office/drawing/2014/main" id="{663B622E-99D0-7C8A-3CA8-0A9E1684275A}"/>
              </a:ext>
            </a:extLst>
          </p:cNvPr>
          <p:cNvPicPr>
            <a:picLocks noChangeAspect="1"/>
          </p:cNvPicPr>
          <p:nvPr/>
        </p:nvPicPr>
        <p:blipFill rotWithShape="1">
          <a:blip r:embed="rId2"/>
          <a:srcRect l="35450" t="28836" r="15071" b="14165"/>
          <a:stretch/>
        </p:blipFill>
        <p:spPr>
          <a:xfrm>
            <a:off x="0" y="1949326"/>
            <a:ext cx="7438403" cy="4820017"/>
          </a:xfrm>
          <a:prstGeom prst="rect">
            <a:avLst/>
          </a:prstGeom>
        </p:spPr>
      </p:pic>
      <p:pic>
        <p:nvPicPr>
          <p:cNvPr id="7" name="Picture 6" descr="A group of people wearing safety vests and helmets measuring a wall&#10;&#10;">
            <a:extLst>
              <a:ext uri="{FF2B5EF4-FFF2-40B4-BE49-F238E27FC236}">
                <a16:creationId xmlns:a16="http://schemas.microsoft.com/office/drawing/2014/main" id="{6E544B61-32BF-D8CD-31A5-0419CEEBCDCC}"/>
              </a:ext>
            </a:extLst>
          </p:cNvPr>
          <p:cNvPicPr>
            <a:picLocks noChangeAspect="1"/>
          </p:cNvPicPr>
          <p:nvPr/>
        </p:nvPicPr>
        <p:blipFill>
          <a:blip r:embed="rId3"/>
          <a:stretch>
            <a:fillRect/>
          </a:stretch>
        </p:blipFill>
        <p:spPr>
          <a:xfrm>
            <a:off x="7438403" y="431212"/>
            <a:ext cx="4753598" cy="6338131"/>
          </a:xfrm>
          <a:prstGeom prst="rect">
            <a:avLst/>
          </a:prstGeom>
        </p:spPr>
      </p:pic>
    </p:spTree>
    <p:extLst>
      <p:ext uri="{BB962C8B-B14F-4D97-AF65-F5344CB8AC3E}">
        <p14:creationId xmlns:p14="http://schemas.microsoft.com/office/powerpoint/2010/main" val="28390798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1">
            <a:extLst>
              <a:ext uri="{FF2B5EF4-FFF2-40B4-BE49-F238E27FC236}">
                <a16:creationId xmlns:a16="http://schemas.microsoft.com/office/drawing/2014/main" id="{64FFF7FB-3B98-7BBF-5D7B-8B47C923273D}"/>
              </a:ext>
              <a:ext uri="{C183D7F6-B498-43B3-948B-1728B52AA6E4}">
                <adec:decorative xmlns:adec="http://schemas.microsoft.com/office/drawing/2017/decorative" val="1"/>
              </a:ext>
            </a:extLst>
          </p:cNvPr>
          <p:cNvGraphicFramePr>
            <a:graphicFrameLocks noGrp="1"/>
          </p:cNvGraphicFramePr>
          <p:nvPr>
            <p:ph sz="half" idx="1"/>
            <p:extLst>
              <p:ext uri="{D42A27DB-BD31-4B8C-83A1-F6EECF244321}">
                <p14:modId xmlns:p14="http://schemas.microsoft.com/office/powerpoint/2010/main" val="985324476"/>
              </p:ext>
            </p:extLst>
          </p:nvPr>
        </p:nvGraphicFramePr>
        <p:xfrm>
          <a:off x="442913" y="1989138"/>
          <a:ext cx="5113061" cy="370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C2FCBFB2-B041-A1D9-374A-22CBBE06B6B5}"/>
              </a:ext>
            </a:extLst>
          </p:cNvPr>
          <p:cNvSpPr>
            <a:spLocks noGrp="1"/>
          </p:cNvSpPr>
          <p:nvPr>
            <p:ph type="title"/>
          </p:nvPr>
        </p:nvSpPr>
        <p:spPr/>
        <p:txBody>
          <a:bodyPr/>
          <a:lstStyle/>
          <a:p>
            <a:r>
              <a:rPr lang="en-GB"/>
              <a:t>Workshop- Warm up activity</a:t>
            </a:r>
          </a:p>
        </p:txBody>
      </p:sp>
      <p:sp>
        <p:nvSpPr>
          <p:cNvPr id="4" name="Text Placeholder 3">
            <a:extLst>
              <a:ext uri="{FF2B5EF4-FFF2-40B4-BE49-F238E27FC236}">
                <a16:creationId xmlns:a16="http://schemas.microsoft.com/office/drawing/2014/main" id="{8D1D7FDF-FC47-94D5-5ECC-EC130CABEC27}"/>
              </a:ext>
            </a:extLst>
          </p:cNvPr>
          <p:cNvSpPr>
            <a:spLocks noGrp="1"/>
          </p:cNvSpPr>
          <p:nvPr>
            <p:ph type="body" sz="quarter" idx="10"/>
          </p:nvPr>
        </p:nvSpPr>
        <p:spPr/>
        <p:txBody>
          <a:bodyPr/>
          <a:lstStyle/>
          <a:p>
            <a:endParaRPr lang="en-GB"/>
          </a:p>
        </p:txBody>
      </p:sp>
      <p:pic>
        <p:nvPicPr>
          <p:cNvPr id="5" name="Picture 2" descr="students drawing together around a table">
            <a:extLst>
              <a:ext uri="{FF2B5EF4-FFF2-40B4-BE49-F238E27FC236}">
                <a16:creationId xmlns:a16="http://schemas.microsoft.com/office/drawing/2014/main" id="{03604AB6-11ED-565A-F643-2A5BA062038F}"/>
              </a:ext>
            </a:extLst>
          </p:cNvPr>
          <p:cNvPicPr>
            <a:picLocks noChangeAspect="1"/>
          </p:cNvPicPr>
          <p:nvPr/>
        </p:nvPicPr>
        <p:blipFill>
          <a:blip r:embed="rId7"/>
          <a:srcRect t="31631" b="6369"/>
          <a:stretch>
            <a:fillRect/>
          </a:stretch>
        </p:blipFill>
        <p:spPr>
          <a:xfrm>
            <a:off x="6275388" y="1901863"/>
            <a:ext cx="5473700" cy="4524925"/>
          </a:xfrm>
          <a:prstGeom prst="rect">
            <a:avLst/>
          </a:prstGeom>
          <a:noFill/>
          <a:ln cap="flat">
            <a:noFill/>
          </a:ln>
        </p:spPr>
      </p:pic>
    </p:spTree>
    <p:extLst>
      <p:ext uri="{BB962C8B-B14F-4D97-AF65-F5344CB8AC3E}">
        <p14:creationId xmlns:p14="http://schemas.microsoft.com/office/powerpoint/2010/main" val="26129426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AD1E383-E526-B658-3850-3E7794C8B974}"/>
              </a:ext>
            </a:extLst>
          </p:cNvPr>
          <p:cNvSpPr>
            <a:spLocks noGrp="1"/>
          </p:cNvSpPr>
          <p:nvPr>
            <p:ph type="title"/>
          </p:nvPr>
        </p:nvSpPr>
        <p:spPr/>
        <p:txBody>
          <a:bodyPr/>
          <a:lstStyle/>
          <a:p>
            <a:r>
              <a:rPr lang="en-GB" dirty="0"/>
              <a:t>Workshop – Individual task</a:t>
            </a:r>
          </a:p>
        </p:txBody>
      </p:sp>
      <p:sp>
        <p:nvSpPr>
          <p:cNvPr id="2" name="Content Placeholder 1">
            <a:extLst>
              <a:ext uri="{FF2B5EF4-FFF2-40B4-BE49-F238E27FC236}">
                <a16:creationId xmlns:a16="http://schemas.microsoft.com/office/drawing/2014/main" id="{A10829AC-B532-F887-F62D-3A0A2AFBFBEA}"/>
              </a:ext>
            </a:extLst>
          </p:cNvPr>
          <p:cNvSpPr>
            <a:spLocks noGrp="1"/>
          </p:cNvSpPr>
          <p:nvPr>
            <p:ph sz="half" idx="1"/>
          </p:nvPr>
        </p:nvSpPr>
        <p:spPr>
          <a:xfrm>
            <a:off x="442913" y="1989138"/>
            <a:ext cx="5421174" cy="3708400"/>
          </a:xfrm>
        </p:spPr>
        <p:txBody>
          <a:bodyPr/>
          <a:lstStyle/>
          <a:p>
            <a:r>
              <a:rPr lang="en-GB"/>
              <a:t>The brief : Design an </a:t>
            </a:r>
            <a:r>
              <a:rPr lang="en-GB" b="1"/>
              <a:t>architectural intervention</a:t>
            </a:r>
            <a:r>
              <a:rPr lang="en-GB"/>
              <a:t> for the ruin.</a:t>
            </a:r>
          </a:p>
          <a:p>
            <a:r>
              <a:rPr lang="en-GB"/>
              <a:t>Architectural </a:t>
            </a:r>
            <a:r>
              <a:rPr lang="en-GB" b="1"/>
              <a:t>magazines</a:t>
            </a:r>
            <a:r>
              <a:rPr lang="en-GB"/>
              <a:t> for inspiration/use.</a:t>
            </a:r>
          </a:p>
          <a:p>
            <a:r>
              <a:rPr lang="en-GB" b="1"/>
              <a:t>Compare</a:t>
            </a:r>
            <a:r>
              <a:rPr lang="en-GB"/>
              <a:t> individual vs collaborative process.</a:t>
            </a:r>
          </a:p>
          <a:p>
            <a:endParaRPr lang="en-GB"/>
          </a:p>
        </p:txBody>
      </p:sp>
      <p:pic>
        <p:nvPicPr>
          <p:cNvPr id="5" name="Picture 2" descr="Two students sitting at a table drawing together">
            <a:extLst>
              <a:ext uri="{FF2B5EF4-FFF2-40B4-BE49-F238E27FC236}">
                <a16:creationId xmlns:a16="http://schemas.microsoft.com/office/drawing/2014/main" id="{115380BC-A5B1-E27A-71EE-09029065C0B1}"/>
              </a:ext>
            </a:extLst>
          </p:cNvPr>
          <p:cNvPicPr>
            <a:picLocks noChangeAspect="1"/>
          </p:cNvPicPr>
          <p:nvPr/>
        </p:nvPicPr>
        <p:blipFill>
          <a:blip r:embed="rId2"/>
          <a:srcRect t="1" b="38000"/>
          <a:stretch>
            <a:fillRect/>
          </a:stretch>
        </p:blipFill>
        <p:spPr>
          <a:xfrm>
            <a:off x="6275387" y="1802083"/>
            <a:ext cx="5595250" cy="4625406"/>
          </a:xfrm>
          <a:prstGeom prst="rect">
            <a:avLst/>
          </a:prstGeom>
          <a:noFill/>
          <a:ln cap="flat">
            <a:noFill/>
          </a:ln>
        </p:spPr>
      </p:pic>
    </p:spTree>
    <p:extLst>
      <p:ext uri="{BB962C8B-B14F-4D97-AF65-F5344CB8AC3E}">
        <p14:creationId xmlns:p14="http://schemas.microsoft.com/office/powerpoint/2010/main" val="12950733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CF5F4F-7290-F51B-D909-5D074611DF48}"/>
              </a:ext>
            </a:extLst>
          </p:cNvPr>
          <p:cNvSpPr>
            <a:spLocks noGrp="1"/>
          </p:cNvSpPr>
          <p:nvPr>
            <p:ph type="title"/>
          </p:nvPr>
        </p:nvSpPr>
        <p:spPr/>
        <p:txBody>
          <a:bodyPr/>
          <a:lstStyle/>
          <a:p>
            <a:r>
              <a:rPr lang="en-GB" dirty="0"/>
              <a:t>Workshop- Group activity</a:t>
            </a:r>
          </a:p>
        </p:txBody>
      </p:sp>
      <p:sp>
        <p:nvSpPr>
          <p:cNvPr id="2" name="Content Placeholder 1">
            <a:extLst>
              <a:ext uri="{FF2B5EF4-FFF2-40B4-BE49-F238E27FC236}">
                <a16:creationId xmlns:a16="http://schemas.microsoft.com/office/drawing/2014/main" id="{FE1298F4-24AC-A7F6-DEF1-164E3A7AEAE4}"/>
              </a:ext>
            </a:extLst>
          </p:cNvPr>
          <p:cNvSpPr>
            <a:spLocks noGrp="1"/>
          </p:cNvSpPr>
          <p:nvPr>
            <p:ph sz="half" idx="1"/>
          </p:nvPr>
        </p:nvSpPr>
        <p:spPr>
          <a:xfrm>
            <a:off x="442913" y="1989138"/>
            <a:ext cx="5232330" cy="3708400"/>
          </a:xfrm>
        </p:spPr>
        <p:txBody>
          <a:bodyPr/>
          <a:lstStyle/>
          <a:p>
            <a:r>
              <a:rPr lang="en-GB"/>
              <a:t>Participants then completed the same task </a:t>
            </a:r>
            <a:r>
              <a:rPr lang="en-GB" b="1"/>
              <a:t>collaboratively</a:t>
            </a:r>
          </a:p>
          <a:p>
            <a:pPr marL="0" indent="0">
              <a:buNone/>
            </a:pPr>
            <a:endParaRPr lang="en-GB"/>
          </a:p>
        </p:txBody>
      </p:sp>
      <p:pic>
        <p:nvPicPr>
          <p:cNvPr id="5" name="Picture 2" descr="A group of students creating a collage together">
            <a:extLst>
              <a:ext uri="{FF2B5EF4-FFF2-40B4-BE49-F238E27FC236}">
                <a16:creationId xmlns:a16="http://schemas.microsoft.com/office/drawing/2014/main" id="{E476E9E9-B009-8E22-3180-9F4399AC6BD3}"/>
              </a:ext>
            </a:extLst>
          </p:cNvPr>
          <p:cNvPicPr>
            <a:picLocks noChangeAspect="1"/>
          </p:cNvPicPr>
          <p:nvPr/>
        </p:nvPicPr>
        <p:blipFill>
          <a:blip r:embed="rId2"/>
          <a:srcRect t="15540" b="22459"/>
          <a:stretch>
            <a:fillRect/>
          </a:stretch>
        </p:blipFill>
        <p:spPr>
          <a:xfrm>
            <a:off x="6184233" y="1766533"/>
            <a:ext cx="5666516" cy="4684320"/>
          </a:xfrm>
          <a:prstGeom prst="rect">
            <a:avLst/>
          </a:prstGeom>
          <a:noFill/>
          <a:ln cap="flat">
            <a:noFill/>
          </a:ln>
        </p:spPr>
      </p:pic>
    </p:spTree>
    <p:extLst>
      <p:ext uri="{BB962C8B-B14F-4D97-AF65-F5344CB8AC3E}">
        <p14:creationId xmlns:p14="http://schemas.microsoft.com/office/powerpoint/2010/main" val="388347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05CE44-04B6-4C4E-8FEA-F1326222814C}"/>
              </a:ext>
            </a:extLst>
          </p:cNvPr>
          <p:cNvSpPr>
            <a:spLocks noGrp="1"/>
          </p:cNvSpPr>
          <p:nvPr>
            <p:ph type="title"/>
          </p:nvPr>
        </p:nvSpPr>
        <p:spPr/>
        <p:txBody>
          <a:bodyPr anchor="t">
            <a:normAutofit fontScale="90000"/>
          </a:bodyPr>
          <a:lstStyle/>
          <a:p>
            <a:r>
              <a:rPr lang="en-GB" dirty="0"/>
              <a:t>Performing </a:t>
            </a:r>
            <a:r>
              <a:rPr lang="en-GB" dirty="0" err="1"/>
              <a:t>Drawology</a:t>
            </a:r>
            <a:r>
              <a:rPr lang="en-GB" dirty="0"/>
              <a:t> : Bonington Gallery</a:t>
            </a:r>
            <a:br>
              <a:rPr lang="en-GB" dirty="0"/>
            </a:br>
            <a:r>
              <a:rPr lang="en-GB" sz="2700" dirty="0"/>
              <a:t>January/February 2016: Open white space + one month + 7 artists….</a:t>
            </a:r>
            <a:br>
              <a:rPr lang="en-GB" sz="4400" i="1" dirty="0"/>
            </a:br>
            <a:br>
              <a:rPr lang="en-GB" dirty="0"/>
            </a:br>
            <a:endParaRPr lang="en-GB" dirty="0"/>
          </a:p>
        </p:txBody>
      </p:sp>
      <p:pic>
        <p:nvPicPr>
          <p:cNvPr id="7" name="Picture 6" descr="Students visiting exhibition">
            <a:extLst>
              <a:ext uri="{FF2B5EF4-FFF2-40B4-BE49-F238E27FC236}">
                <a16:creationId xmlns:a16="http://schemas.microsoft.com/office/drawing/2014/main" id="{BC734F10-7171-4BA1-94BC-10645D7DFF17}"/>
              </a:ext>
            </a:extLst>
          </p:cNvPr>
          <p:cNvPicPr>
            <a:picLocks noChangeAspect="1"/>
          </p:cNvPicPr>
          <p:nvPr/>
        </p:nvPicPr>
        <p:blipFill rotWithShape="1">
          <a:blip r:embed="rId2">
            <a:extLst>
              <a:ext uri="{28A0092B-C50C-407E-A947-70E740481C1C}">
                <a14:useLocalDpi xmlns:a14="http://schemas.microsoft.com/office/drawing/2010/main" val="0"/>
              </a:ext>
            </a:extLst>
          </a:blip>
          <a:srcRect l="15110" r="10586"/>
          <a:stretch/>
        </p:blipFill>
        <p:spPr>
          <a:xfrm>
            <a:off x="383308" y="2011188"/>
            <a:ext cx="3675736" cy="3694917"/>
          </a:xfrm>
          <a:prstGeom prst="rect">
            <a:avLst/>
          </a:prstGeom>
        </p:spPr>
      </p:pic>
      <p:pic>
        <p:nvPicPr>
          <p:cNvPr id="6" name="Picture 5" descr="Students visiting exhibition&#10;">
            <a:extLst>
              <a:ext uri="{FF2B5EF4-FFF2-40B4-BE49-F238E27FC236}">
                <a16:creationId xmlns:a16="http://schemas.microsoft.com/office/drawing/2014/main" id="{947472BD-AC19-4EC9-B2EB-9ACDC80B96CE}"/>
              </a:ext>
            </a:extLst>
          </p:cNvPr>
          <p:cNvPicPr>
            <a:picLocks noChangeAspect="1"/>
          </p:cNvPicPr>
          <p:nvPr/>
        </p:nvPicPr>
        <p:blipFill rotWithShape="1">
          <a:blip r:embed="rId3">
            <a:extLst>
              <a:ext uri="{28A0092B-C50C-407E-A947-70E740481C1C}">
                <a14:useLocalDpi xmlns:a14="http://schemas.microsoft.com/office/drawing/2010/main" val="0"/>
              </a:ext>
            </a:extLst>
          </a:blip>
          <a:srcRect t="15676" b="9542"/>
          <a:stretch/>
        </p:blipFill>
        <p:spPr>
          <a:xfrm>
            <a:off x="4289135" y="2011188"/>
            <a:ext cx="3671455" cy="3675934"/>
          </a:xfrm>
          <a:prstGeom prst="rect">
            <a:avLst/>
          </a:prstGeom>
        </p:spPr>
      </p:pic>
      <p:pic>
        <p:nvPicPr>
          <p:cNvPr id="5" name="Picture 4" descr="A group of people standing in a gallery">
            <a:extLst>
              <a:ext uri="{FF2B5EF4-FFF2-40B4-BE49-F238E27FC236}">
                <a16:creationId xmlns:a16="http://schemas.microsoft.com/office/drawing/2014/main" id="{15F03DFA-FB4A-44FE-B4D6-1BB9B86D0847}"/>
              </a:ext>
            </a:extLst>
          </p:cNvPr>
          <p:cNvPicPr>
            <a:picLocks noChangeAspect="1"/>
          </p:cNvPicPr>
          <p:nvPr/>
        </p:nvPicPr>
        <p:blipFill rotWithShape="1">
          <a:blip r:embed="rId4">
            <a:extLst>
              <a:ext uri="{28A0092B-C50C-407E-A947-70E740481C1C}">
                <a14:useLocalDpi xmlns:a14="http://schemas.microsoft.com/office/drawing/2010/main" val="0"/>
              </a:ext>
            </a:extLst>
          </a:blip>
          <a:srcRect l="25132"/>
          <a:stretch/>
        </p:blipFill>
        <p:spPr>
          <a:xfrm>
            <a:off x="8184995" y="2011189"/>
            <a:ext cx="3681423" cy="3672752"/>
          </a:xfrm>
          <a:prstGeom prst="rect">
            <a:avLst/>
          </a:prstGeom>
        </p:spPr>
      </p:pic>
      <p:sp>
        <p:nvSpPr>
          <p:cNvPr id="4" name="Text Placeholder 3">
            <a:extLst>
              <a:ext uri="{FF2B5EF4-FFF2-40B4-BE49-F238E27FC236}">
                <a16:creationId xmlns:a16="http://schemas.microsoft.com/office/drawing/2014/main" id="{3157069F-DD3E-4483-A3BD-EA639B3821EB}"/>
              </a:ext>
            </a:extLst>
          </p:cNvPr>
          <p:cNvSpPr>
            <a:spLocks noGrp="1"/>
          </p:cNvSpPr>
          <p:nvPr>
            <p:ph type="body" sz="quarter" idx="10"/>
          </p:nvPr>
        </p:nvSpPr>
        <p:spPr/>
        <p:txBody>
          <a:bodyPr/>
          <a:lstStyle/>
          <a:p>
            <a:r>
              <a:rPr lang="en-GB"/>
              <a:t>BArch and IAD students visiting the exhibition</a:t>
            </a:r>
          </a:p>
        </p:txBody>
      </p:sp>
    </p:spTree>
    <p:extLst>
      <p:ext uri="{BB962C8B-B14F-4D97-AF65-F5344CB8AC3E}">
        <p14:creationId xmlns:p14="http://schemas.microsoft.com/office/powerpoint/2010/main" val="12135941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9033954-55A7-75E5-0CC1-53E10EE180CB}"/>
              </a:ext>
            </a:extLst>
          </p:cNvPr>
          <p:cNvSpPr>
            <a:spLocks noGrp="1"/>
          </p:cNvSpPr>
          <p:nvPr>
            <p:ph type="title"/>
          </p:nvPr>
        </p:nvSpPr>
        <p:spPr/>
        <p:txBody>
          <a:bodyPr/>
          <a:lstStyle/>
          <a:p>
            <a:r>
              <a:rPr lang="en-GB" dirty="0"/>
              <a:t>Collaborative Task Outputs</a:t>
            </a:r>
          </a:p>
        </p:txBody>
      </p:sp>
      <p:pic>
        <p:nvPicPr>
          <p:cNvPr id="5" name="Picture 3" descr="Collage showing a proposed design for a building">
            <a:extLst>
              <a:ext uri="{FF2B5EF4-FFF2-40B4-BE49-F238E27FC236}">
                <a16:creationId xmlns:a16="http://schemas.microsoft.com/office/drawing/2014/main" id="{C25947A0-3361-12C7-8E1B-6F24FDEB2985}"/>
              </a:ext>
            </a:extLst>
          </p:cNvPr>
          <p:cNvPicPr>
            <a:picLocks noChangeAspect="1"/>
          </p:cNvPicPr>
          <p:nvPr/>
        </p:nvPicPr>
        <p:blipFill>
          <a:blip r:embed="rId2"/>
          <a:srcRect r="12253"/>
          <a:stretch>
            <a:fillRect/>
          </a:stretch>
        </p:blipFill>
        <p:spPr>
          <a:xfrm rot="5400013">
            <a:off x="1501672" y="743064"/>
            <a:ext cx="4075892" cy="6193395"/>
          </a:xfrm>
          <a:prstGeom prst="rect">
            <a:avLst/>
          </a:prstGeom>
          <a:noFill/>
          <a:ln cap="flat">
            <a:noFill/>
          </a:ln>
        </p:spPr>
      </p:pic>
      <p:pic>
        <p:nvPicPr>
          <p:cNvPr id="6" name="Picture 2" descr="Image preview">
            <a:extLst>
              <a:ext uri="{FF2B5EF4-FFF2-40B4-BE49-F238E27FC236}">
                <a16:creationId xmlns:a16="http://schemas.microsoft.com/office/drawing/2014/main" id="{75EE6676-C557-084A-4D8A-5FDBA700F8C5}"/>
              </a:ext>
            </a:extLst>
          </p:cNvPr>
          <p:cNvPicPr>
            <a:picLocks noChangeAspect="1"/>
          </p:cNvPicPr>
          <p:nvPr/>
        </p:nvPicPr>
        <p:blipFill>
          <a:blip r:embed="rId3"/>
          <a:srcRect t="16614" b="9551"/>
          <a:stretch>
            <a:fillRect/>
          </a:stretch>
        </p:blipFill>
        <p:spPr>
          <a:xfrm>
            <a:off x="7606354" y="1801803"/>
            <a:ext cx="4142734" cy="4075892"/>
          </a:xfrm>
          <a:prstGeom prst="rect">
            <a:avLst/>
          </a:prstGeom>
          <a:noFill/>
          <a:ln cap="flat">
            <a:noFill/>
          </a:ln>
        </p:spPr>
      </p:pic>
    </p:spTree>
    <p:extLst>
      <p:ext uri="{BB962C8B-B14F-4D97-AF65-F5344CB8AC3E}">
        <p14:creationId xmlns:p14="http://schemas.microsoft.com/office/powerpoint/2010/main" val="6680645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9033954-55A7-75E5-0CC1-53E10EE180CB}"/>
              </a:ext>
            </a:extLst>
          </p:cNvPr>
          <p:cNvSpPr>
            <a:spLocks noGrp="1"/>
          </p:cNvSpPr>
          <p:nvPr>
            <p:ph type="title"/>
          </p:nvPr>
        </p:nvSpPr>
        <p:spPr/>
        <p:txBody>
          <a:bodyPr/>
          <a:lstStyle/>
          <a:p>
            <a:r>
              <a:rPr lang="en-GB" dirty="0"/>
              <a:t>Collaborative Task Outputs 2</a:t>
            </a:r>
          </a:p>
        </p:txBody>
      </p:sp>
      <p:pic>
        <p:nvPicPr>
          <p:cNvPr id="7" name="Picture 6" descr="A group of students presenting a collage">
            <a:extLst>
              <a:ext uri="{FF2B5EF4-FFF2-40B4-BE49-F238E27FC236}">
                <a16:creationId xmlns:a16="http://schemas.microsoft.com/office/drawing/2014/main" id="{505E4921-C629-6798-11F2-8C3B4FEB483E}"/>
              </a:ext>
            </a:extLst>
          </p:cNvPr>
          <p:cNvPicPr>
            <a:picLocks noChangeAspect="1"/>
          </p:cNvPicPr>
          <p:nvPr/>
        </p:nvPicPr>
        <p:blipFill rotWithShape="1">
          <a:blip r:embed="rId2"/>
          <a:srcRect l="31572" t="24940" r="9708" b="24755"/>
          <a:stretch/>
        </p:blipFill>
        <p:spPr>
          <a:xfrm>
            <a:off x="141514" y="1941032"/>
            <a:ext cx="5846351" cy="3756506"/>
          </a:xfrm>
          <a:prstGeom prst="rect">
            <a:avLst/>
          </a:prstGeom>
        </p:spPr>
      </p:pic>
      <p:pic>
        <p:nvPicPr>
          <p:cNvPr id="8" name="Picture 7" descr="A group of students presenting a collage">
            <a:extLst>
              <a:ext uri="{FF2B5EF4-FFF2-40B4-BE49-F238E27FC236}">
                <a16:creationId xmlns:a16="http://schemas.microsoft.com/office/drawing/2014/main" id="{3CB0E046-0098-92AE-B400-3D165C9E5310}"/>
              </a:ext>
            </a:extLst>
          </p:cNvPr>
          <p:cNvPicPr>
            <a:picLocks noChangeAspect="1"/>
          </p:cNvPicPr>
          <p:nvPr/>
        </p:nvPicPr>
        <p:blipFill rotWithShape="1">
          <a:blip r:embed="rId3"/>
          <a:srcRect l="17837" t="22473" r="9615" b="13002"/>
          <a:stretch/>
        </p:blipFill>
        <p:spPr>
          <a:xfrm>
            <a:off x="6117621" y="1941031"/>
            <a:ext cx="5631466" cy="3756505"/>
          </a:xfrm>
          <a:prstGeom prst="rect">
            <a:avLst/>
          </a:prstGeom>
        </p:spPr>
      </p:pic>
    </p:spTree>
    <p:extLst>
      <p:ext uri="{BB962C8B-B14F-4D97-AF65-F5344CB8AC3E}">
        <p14:creationId xmlns:p14="http://schemas.microsoft.com/office/powerpoint/2010/main" val="266625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E994CF-72BC-EB89-BEA6-3E5BDCDC4E38}"/>
              </a:ext>
            </a:extLst>
          </p:cNvPr>
          <p:cNvSpPr>
            <a:spLocks noGrp="1"/>
          </p:cNvSpPr>
          <p:nvPr>
            <p:ph type="title"/>
          </p:nvPr>
        </p:nvSpPr>
        <p:spPr/>
        <p:txBody>
          <a:bodyPr/>
          <a:lstStyle/>
          <a:p>
            <a:r>
              <a:rPr lang="en-GB" dirty="0"/>
              <a:t>Students' experiences : Positive</a:t>
            </a:r>
          </a:p>
        </p:txBody>
      </p:sp>
      <p:sp>
        <p:nvSpPr>
          <p:cNvPr id="2" name="Content Placeholder 1">
            <a:extLst>
              <a:ext uri="{FF2B5EF4-FFF2-40B4-BE49-F238E27FC236}">
                <a16:creationId xmlns:a16="http://schemas.microsoft.com/office/drawing/2014/main" id="{3C20ABB4-4552-C7A0-A9C8-38FA79A43F26}"/>
              </a:ext>
            </a:extLst>
          </p:cNvPr>
          <p:cNvSpPr>
            <a:spLocks noGrp="1"/>
          </p:cNvSpPr>
          <p:nvPr>
            <p:ph sz="half" idx="1"/>
          </p:nvPr>
        </p:nvSpPr>
        <p:spPr>
          <a:xfrm>
            <a:off x="442913" y="1989138"/>
            <a:ext cx="11543678" cy="1503881"/>
          </a:xfrm>
        </p:spPr>
        <p:txBody>
          <a:bodyPr vert="horz" lIns="0" tIns="45720" rIns="91440" bIns="45720" rtlCol="0" anchor="t">
            <a:noAutofit/>
          </a:bodyPr>
          <a:lstStyle/>
          <a:p>
            <a:r>
              <a:rPr lang="en-GB" sz="2000">
                <a:latin typeface="Arial"/>
                <a:cs typeface="Arial"/>
              </a:rPr>
              <a:t>From the questionnaire, focus group and general observations the findings were that students had a positive experience</a:t>
            </a:r>
          </a:p>
          <a:p>
            <a:r>
              <a:rPr lang="en-US" sz="2000">
                <a:latin typeface="Arial"/>
                <a:ea typeface="Calibri"/>
                <a:cs typeface="Arial"/>
              </a:rPr>
              <a:t>93.75% said they enjoyed working with others &amp; 87.5% of students enjoyed collaborating on a design</a:t>
            </a:r>
          </a:p>
          <a:p>
            <a:endParaRPr lang="en-GB" sz="2000">
              <a:latin typeface="Arial"/>
              <a:cs typeface="Arial"/>
            </a:endParaRPr>
          </a:p>
          <a:p>
            <a:endParaRPr lang="en-GB" sz="2000">
              <a:latin typeface="Arial"/>
              <a:cs typeface="Arial"/>
            </a:endParaRPr>
          </a:p>
        </p:txBody>
      </p:sp>
      <p:sp>
        <p:nvSpPr>
          <p:cNvPr id="9" name="Content Placeholder 1">
            <a:extLst>
              <a:ext uri="{FF2B5EF4-FFF2-40B4-BE49-F238E27FC236}">
                <a16:creationId xmlns:a16="http://schemas.microsoft.com/office/drawing/2014/main" id="{4B5C3F08-A911-FBFB-5DA8-6F1E8E628296}"/>
              </a:ext>
            </a:extLst>
          </p:cNvPr>
          <p:cNvSpPr txBox="1">
            <a:spLocks/>
          </p:cNvSpPr>
          <p:nvPr/>
        </p:nvSpPr>
        <p:spPr>
          <a:xfrm>
            <a:off x="180455" y="3806940"/>
            <a:ext cx="4464608" cy="493984"/>
          </a:xfrm>
          <a:prstGeom prst="rect">
            <a:avLst/>
          </a:prstGeom>
        </p:spPr>
        <p:txBody>
          <a:bodyPr vert="horz" lIns="0" tIns="45720" rIns="91440" bIns="45720" rtlCol="0" anchor="t">
            <a:normAutofit lnSpcReduction="10000"/>
          </a:bodyPr>
          <a:lstStyle>
            <a:lvl1pPr marL="228600" indent="-228600" algn="l" defTabSz="914400" rtl="0" eaLnBrk="1" latinLnBrk="0" hangingPunct="1">
              <a:lnSpc>
                <a:spcPct val="100000"/>
              </a:lnSpc>
              <a:spcBef>
                <a:spcPts val="1000"/>
              </a:spcBef>
              <a:buClr>
                <a:srgbClr val="E6005B"/>
              </a:buClr>
              <a:buFont typeface="Wingdings" pitchFamily="2" charset="2"/>
              <a:buChar char="§"/>
              <a:defRPr sz="2500" b="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i="1"/>
              <a:t>Has this workshop improved your confidence by working with others?</a:t>
            </a:r>
          </a:p>
          <a:p>
            <a:pPr marL="0" indent="0">
              <a:buNone/>
            </a:pPr>
            <a:endParaRPr lang="en-GB" sz="2000"/>
          </a:p>
        </p:txBody>
      </p:sp>
      <p:pic>
        <p:nvPicPr>
          <p:cNvPr id="10" name="Picture 7" descr="mind map">
            <a:extLst>
              <a:ext uri="{FF2B5EF4-FFF2-40B4-BE49-F238E27FC236}">
                <a16:creationId xmlns:a16="http://schemas.microsoft.com/office/drawing/2014/main" id="{782E4F02-AF77-5C3B-223B-AADE9724F215}"/>
              </a:ext>
            </a:extLst>
          </p:cNvPr>
          <p:cNvPicPr>
            <a:picLocks noChangeAspect="1"/>
          </p:cNvPicPr>
          <p:nvPr/>
        </p:nvPicPr>
        <p:blipFill rotWithShape="1">
          <a:blip r:embed="rId3"/>
          <a:srcRect l="26155" t="53049" r="26961" b="23830"/>
          <a:stretch/>
        </p:blipFill>
        <p:spPr>
          <a:xfrm>
            <a:off x="180454" y="4301659"/>
            <a:ext cx="5438274" cy="1508513"/>
          </a:xfrm>
          <a:prstGeom prst="rect">
            <a:avLst/>
          </a:prstGeom>
          <a:noFill/>
          <a:ln w="9528" cap="flat">
            <a:solidFill>
              <a:srgbClr val="000000"/>
            </a:solidFill>
            <a:prstDash val="solid"/>
            <a:miter/>
          </a:ln>
        </p:spPr>
      </p:pic>
      <p:sp>
        <p:nvSpPr>
          <p:cNvPr id="12" name="Content Placeholder 1">
            <a:extLst>
              <a:ext uri="{FF2B5EF4-FFF2-40B4-BE49-F238E27FC236}">
                <a16:creationId xmlns:a16="http://schemas.microsoft.com/office/drawing/2014/main" id="{278F56D0-9787-E869-83BD-705BFA237D87}"/>
              </a:ext>
            </a:extLst>
          </p:cNvPr>
          <p:cNvSpPr txBox="1">
            <a:spLocks/>
          </p:cNvSpPr>
          <p:nvPr/>
        </p:nvSpPr>
        <p:spPr>
          <a:xfrm>
            <a:off x="5771129" y="3806940"/>
            <a:ext cx="6215462" cy="1001983"/>
          </a:xfrm>
          <a:prstGeom prst="rect">
            <a:avLst/>
          </a:prstGeom>
        </p:spPr>
        <p:txBody>
          <a:bodyPr vert="horz" lIns="0" tIns="45720" rIns="91440" bIns="45720" rtlCol="0">
            <a:normAutofit/>
          </a:bodyPr>
          <a:lstStyle>
            <a:lvl1pPr marL="228600" indent="-228600" algn="l" defTabSz="914400" rtl="0" eaLnBrk="1" latinLnBrk="0" hangingPunct="1">
              <a:lnSpc>
                <a:spcPct val="100000"/>
              </a:lnSpc>
              <a:spcBef>
                <a:spcPts val="1000"/>
              </a:spcBef>
              <a:buClr>
                <a:srgbClr val="E6005B"/>
              </a:buClr>
              <a:buFont typeface="Wingdings" pitchFamily="2" charset="2"/>
              <a:buChar char="§"/>
              <a:defRPr sz="2500" b="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i="1"/>
              <a:t>Did you feel part of a team/ included? </a:t>
            </a:r>
            <a:endParaRPr lang="en-GB" sz="2000"/>
          </a:p>
        </p:txBody>
      </p:sp>
      <p:pic>
        <p:nvPicPr>
          <p:cNvPr id="11" name="Picture 4" descr="mind map">
            <a:extLst>
              <a:ext uri="{FF2B5EF4-FFF2-40B4-BE49-F238E27FC236}">
                <a16:creationId xmlns:a16="http://schemas.microsoft.com/office/drawing/2014/main" id="{7A564192-D5D1-5574-B796-0AB82F1FE4CE}"/>
              </a:ext>
            </a:extLst>
          </p:cNvPr>
          <p:cNvPicPr>
            <a:picLocks noChangeAspect="1"/>
          </p:cNvPicPr>
          <p:nvPr/>
        </p:nvPicPr>
        <p:blipFill rotWithShape="1">
          <a:blip r:embed="rId4"/>
          <a:srcRect l="24297" t="57305" r="30849" b="23366"/>
          <a:stretch/>
        </p:blipFill>
        <p:spPr>
          <a:xfrm>
            <a:off x="5763107" y="4301660"/>
            <a:ext cx="6223484" cy="1508513"/>
          </a:xfrm>
          <a:prstGeom prst="rect">
            <a:avLst/>
          </a:prstGeom>
          <a:noFill/>
          <a:ln w="9528" cap="flat">
            <a:solidFill>
              <a:srgbClr val="000000"/>
            </a:solidFill>
            <a:prstDash val="solid"/>
            <a:miter/>
          </a:ln>
        </p:spPr>
      </p:pic>
      <p:sp>
        <p:nvSpPr>
          <p:cNvPr id="5" name="Title 2">
            <a:extLst>
              <a:ext uri="{FF2B5EF4-FFF2-40B4-BE49-F238E27FC236}">
                <a16:creationId xmlns:a16="http://schemas.microsoft.com/office/drawing/2014/main" id="{5C101149-4A93-7556-C691-C5E2B5E85241}"/>
              </a:ext>
              <a:ext uri="{C183D7F6-B498-43B3-948B-1728B52AA6E4}">
                <adec:decorative xmlns:adec="http://schemas.microsoft.com/office/drawing/2017/decorative" val="1"/>
              </a:ext>
            </a:extLst>
          </p:cNvPr>
          <p:cNvSpPr txBox="1">
            <a:spLocks/>
          </p:cNvSpPr>
          <p:nvPr/>
        </p:nvSpPr>
        <p:spPr>
          <a:xfrm>
            <a:off x="11586955" y="630872"/>
            <a:ext cx="605045" cy="338455"/>
          </a:xfrm>
          <a:prstGeom prst="rect">
            <a:avLst/>
          </a:prstGeom>
        </p:spPr>
        <p:txBody>
          <a:bodyPr vert="horz" lIns="0" tIns="45720" rIns="91440" bIns="45720" rtlCol="0" anchor="ctr">
            <a:normAutofit lnSpcReduction="10000"/>
          </a:bodyPr>
          <a:lstStyle>
            <a:lvl1pPr algn="l" defTabSz="914400" rtl="0" eaLnBrk="1" latinLnBrk="0" hangingPunct="1">
              <a:lnSpc>
                <a:spcPct val="100000"/>
              </a:lnSpc>
              <a:spcBef>
                <a:spcPct val="0"/>
              </a:spcBef>
              <a:buNone/>
              <a:defRPr sz="4400" b="1" kern="1200">
                <a:solidFill>
                  <a:srgbClr val="E6005B"/>
                </a:solidFill>
                <a:latin typeface="Arial" panose="020B0604020202020204" pitchFamily="34" charset="0"/>
                <a:ea typeface="+mj-ea"/>
                <a:cs typeface="Arial" panose="020B0604020202020204" pitchFamily="34" charset="0"/>
              </a:defRPr>
            </a:lvl1pPr>
          </a:lstStyle>
          <a:p>
            <a:r>
              <a:rPr lang="en-GB" sz="1800" dirty="0">
                <a:latin typeface="Arial"/>
                <a:cs typeface="Arial"/>
              </a:rPr>
              <a:t>*N</a:t>
            </a:r>
            <a:endParaRPr lang="en-GB" sz="1800" dirty="0"/>
          </a:p>
        </p:txBody>
      </p:sp>
    </p:spTree>
    <p:extLst>
      <p:ext uri="{BB962C8B-B14F-4D97-AF65-F5344CB8AC3E}">
        <p14:creationId xmlns:p14="http://schemas.microsoft.com/office/powerpoint/2010/main" val="23613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DF0D0E-4528-1B3E-B304-F05A59E77FB2}"/>
              </a:ext>
            </a:extLst>
          </p:cNvPr>
          <p:cNvSpPr>
            <a:spLocks noGrp="1"/>
          </p:cNvSpPr>
          <p:nvPr>
            <p:ph type="title"/>
          </p:nvPr>
        </p:nvSpPr>
        <p:spPr/>
        <p:txBody>
          <a:bodyPr/>
          <a:lstStyle/>
          <a:p>
            <a:r>
              <a:rPr lang="en-GB" dirty="0"/>
              <a:t>Key findings</a:t>
            </a:r>
          </a:p>
        </p:txBody>
      </p:sp>
      <p:sp>
        <p:nvSpPr>
          <p:cNvPr id="2" name="Content Placeholder 1">
            <a:extLst>
              <a:ext uri="{FF2B5EF4-FFF2-40B4-BE49-F238E27FC236}">
                <a16:creationId xmlns:a16="http://schemas.microsoft.com/office/drawing/2014/main" id="{960A708E-08AA-E85D-4AA7-7ACC4863A7CF}"/>
              </a:ext>
            </a:extLst>
          </p:cNvPr>
          <p:cNvSpPr>
            <a:spLocks noGrp="1"/>
          </p:cNvSpPr>
          <p:nvPr>
            <p:ph sz="half" idx="1"/>
          </p:nvPr>
        </p:nvSpPr>
        <p:spPr>
          <a:xfrm>
            <a:off x="442913" y="1989137"/>
            <a:ext cx="4963974" cy="4630323"/>
          </a:xfrm>
        </p:spPr>
        <p:txBody>
          <a:bodyPr>
            <a:normAutofit/>
          </a:bodyPr>
          <a:lstStyle/>
          <a:p>
            <a:r>
              <a:rPr lang="en-GB" b="1"/>
              <a:t>Experience </a:t>
            </a:r>
          </a:p>
          <a:p>
            <a:pPr lvl="1"/>
            <a:r>
              <a:rPr lang="en-GB"/>
              <a:t>Self-confidence</a:t>
            </a:r>
          </a:p>
          <a:p>
            <a:pPr lvl="1"/>
            <a:r>
              <a:rPr lang="en-GB"/>
              <a:t>Cognitive Experience </a:t>
            </a:r>
          </a:p>
          <a:p>
            <a:r>
              <a:rPr lang="en-GB" b="1"/>
              <a:t>Collaboration/ Inclusivity</a:t>
            </a:r>
          </a:p>
          <a:p>
            <a:pPr lvl="1"/>
            <a:r>
              <a:rPr lang="en-GB"/>
              <a:t>Inclusivity </a:t>
            </a:r>
          </a:p>
          <a:p>
            <a:pPr lvl="1"/>
            <a:r>
              <a:rPr lang="en-GB"/>
              <a:t>Decision Making</a:t>
            </a:r>
          </a:p>
          <a:p>
            <a:r>
              <a:rPr lang="en-GB" b="1"/>
              <a:t>Pedagogy</a:t>
            </a:r>
          </a:p>
          <a:p>
            <a:pPr lvl="1"/>
            <a:r>
              <a:rPr lang="en-GB"/>
              <a:t>Team Logistics </a:t>
            </a:r>
          </a:p>
          <a:p>
            <a:pPr lvl="1"/>
            <a:r>
              <a:rPr lang="en-GB"/>
              <a:t>Brief Specification </a:t>
            </a:r>
          </a:p>
          <a:p>
            <a:pPr lvl="1"/>
            <a:r>
              <a:rPr lang="en-GB"/>
              <a:t>Module Integration</a:t>
            </a:r>
          </a:p>
          <a:p>
            <a:endParaRPr lang="en-GB"/>
          </a:p>
        </p:txBody>
      </p:sp>
      <p:pic>
        <p:nvPicPr>
          <p:cNvPr id="5" name="Picture 2" descr="post-it notes on white board">
            <a:extLst>
              <a:ext uri="{FF2B5EF4-FFF2-40B4-BE49-F238E27FC236}">
                <a16:creationId xmlns:a16="http://schemas.microsoft.com/office/drawing/2014/main" id="{FFD7E020-916E-4546-F6A0-D53E8E1802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13422" y="632079"/>
            <a:ext cx="6792076" cy="5848891"/>
          </a:xfrm>
          <a:prstGeom prst="rect">
            <a:avLst/>
          </a:prstGeom>
          <a:noFill/>
          <a:ln cap="flat">
            <a:noFill/>
          </a:ln>
        </p:spPr>
      </p:pic>
      <p:sp>
        <p:nvSpPr>
          <p:cNvPr id="6" name="Title 2">
            <a:extLst>
              <a:ext uri="{FF2B5EF4-FFF2-40B4-BE49-F238E27FC236}">
                <a16:creationId xmlns:a16="http://schemas.microsoft.com/office/drawing/2014/main" id="{F62D2554-FB7C-58C0-3293-F7699E82B24F}"/>
              </a:ext>
              <a:ext uri="{C183D7F6-B498-43B3-948B-1728B52AA6E4}">
                <adec:decorative xmlns:adec="http://schemas.microsoft.com/office/drawing/2017/decorative" val="1"/>
              </a:ext>
            </a:extLst>
          </p:cNvPr>
          <p:cNvSpPr txBox="1">
            <a:spLocks/>
          </p:cNvSpPr>
          <p:nvPr/>
        </p:nvSpPr>
        <p:spPr>
          <a:xfrm>
            <a:off x="11586955" y="630872"/>
            <a:ext cx="605045" cy="338455"/>
          </a:xfrm>
          <a:prstGeom prst="rect">
            <a:avLst/>
          </a:prstGeom>
        </p:spPr>
        <p:txBody>
          <a:bodyPr vert="horz" lIns="0" tIns="45720" rIns="91440" bIns="45720" rtlCol="0" anchor="ctr">
            <a:normAutofit lnSpcReduction="10000"/>
          </a:bodyPr>
          <a:lstStyle>
            <a:lvl1pPr algn="l" defTabSz="914400" rtl="0" eaLnBrk="1" latinLnBrk="0" hangingPunct="1">
              <a:lnSpc>
                <a:spcPct val="100000"/>
              </a:lnSpc>
              <a:spcBef>
                <a:spcPct val="0"/>
              </a:spcBef>
              <a:buNone/>
              <a:defRPr sz="4400" b="1" kern="1200">
                <a:solidFill>
                  <a:srgbClr val="E6005B"/>
                </a:solidFill>
                <a:latin typeface="Arial" panose="020B0604020202020204" pitchFamily="34" charset="0"/>
                <a:ea typeface="+mj-ea"/>
                <a:cs typeface="Arial" panose="020B0604020202020204" pitchFamily="34" charset="0"/>
              </a:defRPr>
            </a:lvl1pPr>
          </a:lstStyle>
          <a:p>
            <a:r>
              <a:rPr lang="en-GB" sz="1800" dirty="0">
                <a:latin typeface="Arial"/>
                <a:cs typeface="Arial"/>
              </a:rPr>
              <a:t>*G</a:t>
            </a:r>
            <a:endParaRPr lang="en-GB" sz="1800" dirty="0"/>
          </a:p>
        </p:txBody>
      </p:sp>
    </p:spTree>
    <p:extLst>
      <p:ext uri="{BB962C8B-B14F-4D97-AF65-F5344CB8AC3E}">
        <p14:creationId xmlns:p14="http://schemas.microsoft.com/office/powerpoint/2010/main" val="4662387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80914C-38D7-C597-5077-A3A55E6875EA}"/>
              </a:ext>
            </a:extLst>
          </p:cNvPr>
          <p:cNvSpPr>
            <a:spLocks noGrp="1"/>
          </p:cNvSpPr>
          <p:nvPr>
            <p:ph type="ctrTitle"/>
          </p:nvPr>
        </p:nvSpPr>
        <p:spPr/>
        <p:txBody>
          <a:bodyPr>
            <a:normAutofit fontScale="90000"/>
          </a:bodyPr>
          <a:lstStyle/>
          <a:p>
            <a:r>
              <a:rPr lang="en-GB" dirty="0">
                <a:latin typeface="Arial"/>
                <a:cs typeface="Arial"/>
              </a:rPr>
              <a:t>[Others] they might be able to inform you or inspire you to think a different way about how to approach your design</a:t>
            </a:r>
          </a:p>
        </p:txBody>
      </p:sp>
      <p:sp>
        <p:nvSpPr>
          <p:cNvPr id="4" name="Subtitle 3">
            <a:extLst>
              <a:ext uri="{FF2B5EF4-FFF2-40B4-BE49-F238E27FC236}">
                <a16:creationId xmlns:a16="http://schemas.microsoft.com/office/drawing/2014/main" id="{29298710-73A9-7105-C755-CF959C99B697}"/>
              </a:ext>
            </a:extLst>
          </p:cNvPr>
          <p:cNvSpPr>
            <a:spLocks noGrp="1"/>
          </p:cNvSpPr>
          <p:nvPr>
            <p:ph type="subTitle" idx="1"/>
          </p:nvPr>
        </p:nvSpPr>
        <p:spPr/>
        <p:txBody>
          <a:bodyPr/>
          <a:lstStyle/>
          <a:p>
            <a:r>
              <a:rPr lang="en-GB"/>
              <a:t>Group 3, Participant 1</a:t>
            </a:r>
          </a:p>
        </p:txBody>
      </p:sp>
      <p:sp>
        <p:nvSpPr>
          <p:cNvPr id="5" name="Title 2">
            <a:extLst>
              <a:ext uri="{FF2B5EF4-FFF2-40B4-BE49-F238E27FC236}">
                <a16:creationId xmlns:a16="http://schemas.microsoft.com/office/drawing/2014/main" id="{B8D75739-D110-CB0C-39B7-7ABC146C399B}"/>
              </a:ext>
              <a:ext uri="{C183D7F6-B498-43B3-948B-1728B52AA6E4}">
                <adec:decorative xmlns:adec="http://schemas.microsoft.com/office/drawing/2017/decorative" val="1"/>
              </a:ext>
            </a:extLst>
          </p:cNvPr>
          <p:cNvSpPr txBox="1">
            <a:spLocks/>
          </p:cNvSpPr>
          <p:nvPr/>
        </p:nvSpPr>
        <p:spPr>
          <a:xfrm>
            <a:off x="11586955" y="630872"/>
            <a:ext cx="605045" cy="338455"/>
          </a:xfrm>
          <a:prstGeom prst="rect">
            <a:avLst/>
          </a:prstGeom>
        </p:spPr>
        <p:txBody>
          <a:bodyPr vert="horz" lIns="0" tIns="45720" rIns="91440" bIns="45720" rtlCol="0" anchor="ctr">
            <a:normAutofit lnSpcReduction="10000"/>
          </a:bodyPr>
          <a:lstStyle>
            <a:lvl1pPr algn="l" defTabSz="914400" rtl="0" eaLnBrk="1" latinLnBrk="0" hangingPunct="1">
              <a:lnSpc>
                <a:spcPct val="100000"/>
              </a:lnSpc>
              <a:spcBef>
                <a:spcPct val="0"/>
              </a:spcBef>
              <a:buNone/>
              <a:defRPr sz="4400" b="1" kern="1200">
                <a:solidFill>
                  <a:srgbClr val="E6005B"/>
                </a:solidFill>
                <a:latin typeface="Arial" panose="020B0604020202020204" pitchFamily="34" charset="0"/>
                <a:ea typeface="+mj-ea"/>
                <a:cs typeface="Arial" panose="020B0604020202020204" pitchFamily="34" charset="0"/>
              </a:defRPr>
            </a:lvl1pPr>
          </a:lstStyle>
          <a:p>
            <a:r>
              <a:rPr lang="en-GB" sz="1800" dirty="0">
                <a:latin typeface="Arial"/>
                <a:cs typeface="Arial"/>
              </a:rPr>
              <a:t>*N</a:t>
            </a:r>
            <a:endParaRPr lang="en-GB" sz="1800" dirty="0"/>
          </a:p>
        </p:txBody>
      </p:sp>
    </p:spTree>
    <p:extLst>
      <p:ext uri="{BB962C8B-B14F-4D97-AF65-F5344CB8AC3E}">
        <p14:creationId xmlns:p14="http://schemas.microsoft.com/office/powerpoint/2010/main" val="31783392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FB83AC-32E5-A151-C005-2D56F67DB4A2}"/>
              </a:ext>
            </a:extLst>
          </p:cNvPr>
          <p:cNvSpPr>
            <a:spLocks noGrp="1"/>
          </p:cNvSpPr>
          <p:nvPr>
            <p:ph type="title"/>
          </p:nvPr>
        </p:nvSpPr>
        <p:spPr/>
        <p:txBody>
          <a:bodyPr/>
          <a:lstStyle/>
          <a:p>
            <a:r>
              <a:rPr lang="en-GB" dirty="0">
                <a:latin typeface="Arial"/>
                <a:cs typeface="Arial"/>
              </a:rPr>
              <a:t>Students' experiences: Considerations</a:t>
            </a:r>
          </a:p>
        </p:txBody>
      </p:sp>
      <p:sp>
        <p:nvSpPr>
          <p:cNvPr id="2" name="Content Placeholder 1">
            <a:extLst>
              <a:ext uri="{FF2B5EF4-FFF2-40B4-BE49-F238E27FC236}">
                <a16:creationId xmlns:a16="http://schemas.microsoft.com/office/drawing/2014/main" id="{FBC8A004-F558-B95D-F06A-E0B4B4BE41B4}"/>
              </a:ext>
            </a:extLst>
          </p:cNvPr>
          <p:cNvSpPr>
            <a:spLocks noGrp="1"/>
          </p:cNvSpPr>
          <p:nvPr>
            <p:ph sz="half" idx="1"/>
          </p:nvPr>
        </p:nvSpPr>
        <p:spPr>
          <a:xfrm>
            <a:off x="442913" y="1989138"/>
            <a:ext cx="5156739" cy="3708400"/>
          </a:xfrm>
        </p:spPr>
        <p:txBody>
          <a:bodyPr vert="horz" lIns="0" tIns="45720" rIns="91440" bIns="45720" rtlCol="0" anchor="t">
            <a:normAutofit/>
          </a:bodyPr>
          <a:lstStyle/>
          <a:p>
            <a:r>
              <a:rPr lang="en-GB">
                <a:latin typeface="Arial"/>
                <a:cs typeface="Arial"/>
              </a:rPr>
              <a:t>Not enough time for the task</a:t>
            </a:r>
            <a:endParaRPr lang="en-GB"/>
          </a:p>
          <a:p>
            <a:r>
              <a:rPr lang="en-GB">
                <a:latin typeface="Arial"/>
                <a:cs typeface="Arial"/>
              </a:rPr>
              <a:t>Prefer collaborative drawing to be ungraded </a:t>
            </a:r>
          </a:p>
          <a:p>
            <a:r>
              <a:rPr lang="en-GB">
                <a:latin typeface="Arial"/>
                <a:cs typeface="Arial"/>
              </a:rPr>
              <a:t>Struggled to agree on an idea</a:t>
            </a:r>
          </a:p>
          <a:p>
            <a:r>
              <a:rPr lang="en-GB">
                <a:latin typeface="Arial"/>
                <a:cs typeface="Arial"/>
              </a:rPr>
              <a:t>Students reluctant to start drawing initially – need clear brief</a:t>
            </a:r>
          </a:p>
          <a:p>
            <a:endParaRPr lang="en-GB"/>
          </a:p>
        </p:txBody>
      </p:sp>
      <p:pic>
        <p:nvPicPr>
          <p:cNvPr id="5" name="Picture 4" descr="pie chart">
            <a:extLst>
              <a:ext uri="{FF2B5EF4-FFF2-40B4-BE49-F238E27FC236}">
                <a16:creationId xmlns:a16="http://schemas.microsoft.com/office/drawing/2014/main" id="{404CD530-5021-3378-674E-E112C20D8659}"/>
              </a:ext>
            </a:extLst>
          </p:cNvPr>
          <p:cNvPicPr>
            <a:picLocks noChangeAspect="1"/>
          </p:cNvPicPr>
          <p:nvPr/>
        </p:nvPicPr>
        <p:blipFill>
          <a:blip r:embed="rId2"/>
          <a:srcRect l="22739" t="44965" r="37048" b="28369"/>
          <a:stretch>
            <a:fillRect/>
          </a:stretch>
        </p:blipFill>
        <p:spPr>
          <a:xfrm>
            <a:off x="6095999" y="1673502"/>
            <a:ext cx="5916613" cy="2206987"/>
          </a:xfrm>
          <a:prstGeom prst="rect">
            <a:avLst/>
          </a:prstGeom>
          <a:noFill/>
          <a:ln cap="flat">
            <a:noFill/>
          </a:ln>
        </p:spPr>
      </p:pic>
      <p:pic>
        <p:nvPicPr>
          <p:cNvPr id="6" name="Picture 6" descr="bar chart">
            <a:extLst>
              <a:ext uri="{FF2B5EF4-FFF2-40B4-BE49-F238E27FC236}">
                <a16:creationId xmlns:a16="http://schemas.microsoft.com/office/drawing/2014/main" id="{AFD5DE74-07DA-1E3D-3A4F-ACECE915EE34}"/>
              </a:ext>
            </a:extLst>
          </p:cNvPr>
          <p:cNvPicPr>
            <a:picLocks noChangeAspect="1"/>
          </p:cNvPicPr>
          <p:nvPr/>
        </p:nvPicPr>
        <p:blipFill rotWithShape="1">
          <a:blip r:embed="rId3"/>
          <a:srcRect l="22899" t="40851" r="29262" b="19859"/>
          <a:stretch/>
        </p:blipFill>
        <p:spPr>
          <a:xfrm>
            <a:off x="6095999" y="3902790"/>
            <a:ext cx="5832474" cy="2694563"/>
          </a:xfrm>
          <a:prstGeom prst="rect">
            <a:avLst/>
          </a:prstGeom>
          <a:noFill/>
          <a:ln cap="flat">
            <a:noFill/>
          </a:ln>
        </p:spPr>
      </p:pic>
      <p:sp>
        <p:nvSpPr>
          <p:cNvPr id="7" name="Title 2">
            <a:extLst>
              <a:ext uri="{FF2B5EF4-FFF2-40B4-BE49-F238E27FC236}">
                <a16:creationId xmlns:a16="http://schemas.microsoft.com/office/drawing/2014/main" id="{E460D9B0-B368-F211-F729-70E2DBEDB154}"/>
              </a:ext>
              <a:ext uri="{C183D7F6-B498-43B3-948B-1728B52AA6E4}">
                <adec:decorative xmlns:adec="http://schemas.microsoft.com/office/drawing/2017/decorative" val="1"/>
              </a:ext>
            </a:extLst>
          </p:cNvPr>
          <p:cNvSpPr txBox="1">
            <a:spLocks/>
          </p:cNvSpPr>
          <p:nvPr/>
        </p:nvSpPr>
        <p:spPr>
          <a:xfrm>
            <a:off x="11586955" y="630872"/>
            <a:ext cx="605045" cy="338455"/>
          </a:xfrm>
          <a:prstGeom prst="rect">
            <a:avLst/>
          </a:prstGeom>
        </p:spPr>
        <p:txBody>
          <a:bodyPr vert="horz" lIns="0" tIns="45720" rIns="91440" bIns="45720" rtlCol="0" anchor="ctr">
            <a:normAutofit lnSpcReduction="10000"/>
          </a:bodyPr>
          <a:lstStyle>
            <a:lvl1pPr algn="l" defTabSz="914400" rtl="0" eaLnBrk="1" latinLnBrk="0" hangingPunct="1">
              <a:lnSpc>
                <a:spcPct val="100000"/>
              </a:lnSpc>
              <a:spcBef>
                <a:spcPct val="0"/>
              </a:spcBef>
              <a:buNone/>
              <a:defRPr sz="4400" b="1" kern="1200">
                <a:solidFill>
                  <a:srgbClr val="E6005B"/>
                </a:solidFill>
                <a:latin typeface="Arial" panose="020B0604020202020204" pitchFamily="34" charset="0"/>
                <a:ea typeface="+mj-ea"/>
                <a:cs typeface="Arial" panose="020B0604020202020204" pitchFamily="34" charset="0"/>
              </a:defRPr>
            </a:lvl1pPr>
          </a:lstStyle>
          <a:p>
            <a:r>
              <a:rPr lang="en-GB" sz="1800" dirty="0">
                <a:latin typeface="Arial"/>
                <a:cs typeface="Arial"/>
              </a:rPr>
              <a:t>*N</a:t>
            </a:r>
            <a:endParaRPr lang="en-GB" sz="1800" dirty="0"/>
          </a:p>
        </p:txBody>
      </p:sp>
    </p:spTree>
    <p:extLst>
      <p:ext uri="{BB962C8B-B14F-4D97-AF65-F5344CB8AC3E}">
        <p14:creationId xmlns:p14="http://schemas.microsoft.com/office/powerpoint/2010/main" val="1679309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D32D2E-1D7C-9226-ACFC-716FCB462146}"/>
              </a:ext>
            </a:extLst>
          </p:cNvPr>
          <p:cNvSpPr>
            <a:spLocks noGrp="1"/>
          </p:cNvSpPr>
          <p:nvPr>
            <p:ph type="title"/>
          </p:nvPr>
        </p:nvSpPr>
        <p:spPr/>
        <p:txBody>
          <a:bodyPr/>
          <a:lstStyle/>
          <a:p>
            <a:r>
              <a:rPr lang="en-GB" dirty="0"/>
              <a:t>Collaborating with industry</a:t>
            </a:r>
          </a:p>
        </p:txBody>
      </p:sp>
      <p:sp>
        <p:nvSpPr>
          <p:cNvPr id="2" name="Content Placeholder 1">
            <a:extLst>
              <a:ext uri="{FF2B5EF4-FFF2-40B4-BE49-F238E27FC236}">
                <a16:creationId xmlns:a16="http://schemas.microsoft.com/office/drawing/2014/main" id="{CB4E3BD3-503E-7BD8-AB2C-467FCE0080F9}"/>
              </a:ext>
            </a:extLst>
          </p:cNvPr>
          <p:cNvSpPr>
            <a:spLocks noGrp="1"/>
          </p:cNvSpPr>
          <p:nvPr>
            <p:ph sz="half" idx="1"/>
          </p:nvPr>
        </p:nvSpPr>
        <p:spPr>
          <a:xfrm>
            <a:off x="442913" y="1989138"/>
            <a:ext cx="5341661" cy="3708400"/>
          </a:xfrm>
        </p:spPr>
        <p:txBody>
          <a:bodyPr>
            <a:normAutofit/>
          </a:bodyPr>
          <a:lstStyle/>
          <a:p>
            <a:r>
              <a:rPr lang="en-GB"/>
              <a:t>The four student researchers spent two days working at a local architecture firm called </a:t>
            </a:r>
            <a:r>
              <a:rPr lang="en-GB" b="1"/>
              <a:t>Arc Design</a:t>
            </a:r>
            <a:r>
              <a:rPr lang="en-GB"/>
              <a:t>. </a:t>
            </a:r>
          </a:p>
          <a:p>
            <a:r>
              <a:rPr lang="en-GB"/>
              <a:t>A collaborative drawing workshop is now being planned by the Researchers and Arc Design.</a:t>
            </a:r>
          </a:p>
          <a:p>
            <a:endParaRPr lang="en-GB"/>
          </a:p>
        </p:txBody>
      </p:sp>
      <p:pic>
        <p:nvPicPr>
          <p:cNvPr id="6" name="Picture 5" descr="A room with sofas and mural on the wall&#10;&#10;">
            <a:extLst>
              <a:ext uri="{FF2B5EF4-FFF2-40B4-BE49-F238E27FC236}">
                <a16:creationId xmlns:a16="http://schemas.microsoft.com/office/drawing/2014/main" id="{A69A414F-C61C-D92C-0C28-CA9EFB0D00FC}"/>
              </a:ext>
            </a:extLst>
          </p:cNvPr>
          <p:cNvPicPr>
            <a:picLocks noChangeAspect="1"/>
          </p:cNvPicPr>
          <p:nvPr/>
        </p:nvPicPr>
        <p:blipFill rotWithShape="1">
          <a:blip r:embed="rId2"/>
          <a:srcRect l="14980"/>
          <a:stretch/>
        </p:blipFill>
        <p:spPr>
          <a:xfrm>
            <a:off x="6096000" y="2001170"/>
            <a:ext cx="5701796" cy="4437650"/>
          </a:xfrm>
          <a:prstGeom prst="rect">
            <a:avLst/>
          </a:prstGeom>
        </p:spPr>
      </p:pic>
      <p:sp>
        <p:nvSpPr>
          <p:cNvPr id="5" name="Title 2">
            <a:extLst>
              <a:ext uri="{FF2B5EF4-FFF2-40B4-BE49-F238E27FC236}">
                <a16:creationId xmlns:a16="http://schemas.microsoft.com/office/drawing/2014/main" id="{E8EE2620-60AA-3BD5-95F2-7832FC32F99D}"/>
              </a:ext>
              <a:ext uri="{C183D7F6-B498-43B3-948B-1728B52AA6E4}">
                <adec:decorative xmlns:adec="http://schemas.microsoft.com/office/drawing/2017/decorative" val="1"/>
              </a:ext>
            </a:extLst>
          </p:cNvPr>
          <p:cNvSpPr txBox="1">
            <a:spLocks/>
          </p:cNvSpPr>
          <p:nvPr/>
        </p:nvSpPr>
        <p:spPr>
          <a:xfrm>
            <a:off x="11586955" y="630872"/>
            <a:ext cx="605045" cy="338455"/>
          </a:xfrm>
          <a:prstGeom prst="rect">
            <a:avLst/>
          </a:prstGeom>
        </p:spPr>
        <p:txBody>
          <a:bodyPr vert="horz" lIns="0" tIns="45720" rIns="91440" bIns="45720" rtlCol="0" anchor="ctr">
            <a:normAutofit lnSpcReduction="10000"/>
          </a:bodyPr>
          <a:lstStyle>
            <a:lvl1pPr algn="l" defTabSz="914400" rtl="0" eaLnBrk="1" latinLnBrk="0" hangingPunct="1">
              <a:lnSpc>
                <a:spcPct val="100000"/>
              </a:lnSpc>
              <a:spcBef>
                <a:spcPct val="0"/>
              </a:spcBef>
              <a:buNone/>
              <a:defRPr sz="4400" b="1" kern="1200">
                <a:solidFill>
                  <a:srgbClr val="E6005B"/>
                </a:solidFill>
                <a:latin typeface="Arial" panose="020B0604020202020204" pitchFamily="34" charset="0"/>
                <a:ea typeface="+mj-ea"/>
                <a:cs typeface="Arial" panose="020B0604020202020204" pitchFamily="34" charset="0"/>
              </a:defRPr>
            </a:lvl1pPr>
          </a:lstStyle>
          <a:p>
            <a:r>
              <a:rPr lang="en-GB" sz="1800" dirty="0">
                <a:latin typeface="Arial"/>
                <a:cs typeface="Arial"/>
              </a:rPr>
              <a:t>*G</a:t>
            </a:r>
            <a:endParaRPr lang="en-GB" sz="1800" dirty="0"/>
          </a:p>
        </p:txBody>
      </p:sp>
    </p:spTree>
    <p:extLst>
      <p:ext uri="{BB962C8B-B14F-4D97-AF65-F5344CB8AC3E}">
        <p14:creationId xmlns:p14="http://schemas.microsoft.com/office/powerpoint/2010/main" val="24435858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EB9281D-6DFA-F031-4DD2-68B2D62C1983}"/>
              </a:ext>
            </a:extLst>
          </p:cNvPr>
          <p:cNvSpPr>
            <a:spLocks noGrp="1"/>
          </p:cNvSpPr>
          <p:nvPr>
            <p:ph type="title"/>
          </p:nvPr>
        </p:nvSpPr>
        <p:spPr/>
        <p:txBody>
          <a:bodyPr/>
          <a:lstStyle/>
          <a:p>
            <a:r>
              <a:rPr lang="en-GB" dirty="0"/>
              <a:t>Website</a:t>
            </a:r>
          </a:p>
        </p:txBody>
      </p:sp>
      <p:sp>
        <p:nvSpPr>
          <p:cNvPr id="2" name="Content Placeholder 1">
            <a:extLst>
              <a:ext uri="{FF2B5EF4-FFF2-40B4-BE49-F238E27FC236}">
                <a16:creationId xmlns:a16="http://schemas.microsoft.com/office/drawing/2014/main" id="{B91AD29A-2C76-9533-0954-A2753D7A0F70}"/>
              </a:ext>
            </a:extLst>
          </p:cNvPr>
          <p:cNvSpPr>
            <a:spLocks noGrp="1"/>
          </p:cNvSpPr>
          <p:nvPr>
            <p:ph sz="half" idx="1"/>
          </p:nvPr>
        </p:nvSpPr>
        <p:spPr>
          <a:xfrm>
            <a:off x="442913" y="1989138"/>
            <a:ext cx="11306174" cy="1201323"/>
          </a:xfrm>
        </p:spPr>
        <p:txBody>
          <a:bodyPr/>
          <a:lstStyle/>
          <a:p>
            <a:r>
              <a:rPr lang="en-GB"/>
              <a:t>www.ntu-wedraw.com</a:t>
            </a:r>
          </a:p>
          <a:p>
            <a:r>
              <a:rPr lang="en-GB"/>
              <a:t>Website will be finalised very soon!</a:t>
            </a:r>
          </a:p>
          <a:p>
            <a:endParaRPr lang="en-GB"/>
          </a:p>
        </p:txBody>
      </p:sp>
      <p:pic>
        <p:nvPicPr>
          <p:cNvPr id="1026" name="Picture 2" descr="we draw logo">
            <a:extLst>
              <a:ext uri="{FF2B5EF4-FFF2-40B4-BE49-F238E27FC236}">
                <a16:creationId xmlns:a16="http://schemas.microsoft.com/office/drawing/2014/main" id="{A63545AF-BDCA-C8A3-3AC3-96D549BD83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523" y="3377516"/>
            <a:ext cx="4069893" cy="2550695"/>
          </a:xfrm>
          <a:prstGeom prst="rect">
            <a:avLst/>
          </a:prstGeom>
          <a:noFill/>
          <a:extLst>
            <a:ext uri="{909E8E84-426E-40DD-AFC4-6F175D3DCCD1}">
              <a14:hiddenFill xmlns:a14="http://schemas.microsoft.com/office/drawing/2010/main">
                <a:solidFill>
                  <a:srgbClr val="FFFFFF"/>
                </a:solidFill>
              </a14:hiddenFill>
            </a:ext>
          </a:extLst>
        </p:spPr>
      </p:pic>
      <p:pic>
        <p:nvPicPr>
          <p:cNvPr id="8" name="Graphic 7" descr="QR code">
            <a:extLst>
              <a:ext uri="{FF2B5EF4-FFF2-40B4-BE49-F238E27FC236}">
                <a16:creationId xmlns:a16="http://schemas.microsoft.com/office/drawing/2014/main" id="{AD842D2B-8F9C-D964-ED2E-18EA0060D92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50384" y="3048000"/>
            <a:ext cx="3445616" cy="3445616"/>
          </a:xfrm>
          <a:prstGeom prst="rect">
            <a:avLst/>
          </a:prstGeom>
        </p:spPr>
      </p:pic>
      <p:pic>
        <p:nvPicPr>
          <p:cNvPr id="10" name="Picture 9" descr="Screenshot from a website showing gallery of photos">
            <a:extLst>
              <a:ext uri="{FF2B5EF4-FFF2-40B4-BE49-F238E27FC236}">
                <a16:creationId xmlns:a16="http://schemas.microsoft.com/office/drawing/2014/main" id="{D161B0DA-7B85-5836-90DD-A3CAE666B9A8}"/>
              </a:ext>
            </a:extLst>
          </p:cNvPr>
          <p:cNvPicPr>
            <a:picLocks noChangeAspect="1"/>
          </p:cNvPicPr>
          <p:nvPr/>
        </p:nvPicPr>
        <p:blipFill>
          <a:blip r:embed="rId5"/>
          <a:stretch>
            <a:fillRect/>
          </a:stretch>
        </p:blipFill>
        <p:spPr>
          <a:xfrm>
            <a:off x="6182156" y="800100"/>
            <a:ext cx="5841109" cy="5558589"/>
          </a:xfrm>
          <a:prstGeom prst="rect">
            <a:avLst/>
          </a:prstGeom>
        </p:spPr>
      </p:pic>
    </p:spTree>
    <p:extLst>
      <p:ext uri="{BB962C8B-B14F-4D97-AF65-F5344CB8AC3E}">
        <p14:creationId xmlns:p14="http://schemas.microsoft.com/office/powerpoint/2010/main" val="42584581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B30011-AD88-D49E-3A87-E12F11377F8F}"/>
              </a:ext>
            </a:extLst>
          </p:cNvPr>
          <p:cNvSpPr>
            <a:spLocks noGrp="1"/>
          </p:cNvSpPr>
          <p:nvPr>
            <p:ph type="title"/>
          </p:nvPr>
        </p:nvSpPr>
        <p:spPr/>
        <p:txBody>
          <a:bodyPr/>
          <a:lstStyle/>
          <a:p>
            <a:r>
              <a:rPr lang="en-GB" dirty="0"/>
              <a:t>Toolkit</a:t>
            </a:r>
          </a:p>
        </p:txBody>
      </p:sp>
      <p:sp>
        <p:nvSpPr>
          <p:cNvPr id="2" name="Content Placeholder 1">
            <a:extLst>
              <a:ext uri="{FF2B5EF4-FFF2-40B4-BE49-F238E27FC236}">
                <a16:creationId xmlns:a16="http://schemas.microsoft.com/office/drawing/2014/main" id="{A097FE75-2EDD-60CC-CF9B-24C8EFEFE13B}"/>
              </a:ext>
            </a:extLst>
          </p:cNvPr>
          <p:cNvSpPr>
            <a:spLocks noGrp="1"/>
          </p:cNvSpPr>
          <p:nvPr>
            <p:ph sz="half" idx="1"/>
          </p:nvPr>
        </p:nvSpPr>
        <p:spPr>
          <a:xfrm>
            <a:off x="442913" y="1989138"/>
            <a:ext cx="6848224" cy="3708400"/>
          </a:xfrm>
        </p:spPr>
        <p:txBody>
          <a:bodyPr/>
          <a:lstStyle/>
          <a:p>
            <a:r>
              <a:rPr lang="en-GB"/>
              <a:t>Disseminated to architecture staff to use</a:t>
            </a:r>
          </a:p>
        </p:txBody>
      </p:sp>
      <p:pic>
        <p:nvPicPr>
          <p:cNvPr id="5" name="Picture 4" descr="Collaborative drawing toolkit poster">
            <a:extLst>
              <a:ext uri="{FF2B5EF4-FFF2-40B4-BE49-F238E27FC236}">
                <a16:creationId xmlns:a16="http://schemas.microsoft.com/office/drawing/2014/main" id="{9156B0F1-3A3F-5588-700E-561D04569215}"/>
              </a:ext>
            </a:extLst>
          </p:cNvPr>
          <p:cNvPicPr>
            <a:picLocks noChangeAspect="1"/>
          </p:cNvPicPr>
          <p:nvPr/>
        </p:nvPicPr>
        <p:blipFill>
          <a:blip r:embed="rId2"/>
          <a:stretch>
            <a:fillRect/>
          </a:stretch>
        </p:blipFill>
        <p:spPr>
          <a:xfrm>
            <a:off x="7357849" y="-7564"/>
            <a:ext cx="4834151" cy="6865564"/>
          </a:xfrm>
          <a:prstGeom prst="rect">
            <a:avLst/>
          </a:prstGeom>
        </p:spPr>
      </p:pic>
    </p:spTree>
    <p:extLst>
      <p:ext uri="{BB962C8B-B14F-4D97-AF65-F5344CB8AC3E}">
        <p14:creationId xmlns:p14="http://schemas.microsoft.com/office/powerpoint/2010/main" val="38491288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54CA44-A081-B1EC-EA33-DBD85A287609}"/>
              </a:ext>
            </a:extLst>
          </p:cNvPr>
          <p:cNvSpPr>
            <a:spLocks noGrp="1"/>
          </p:cNvSpPr>
          <p:nvPr>
            <p:ph type="title"/>
          </p:nvPr>
        </p:nvSpPr>
        <p:spPr/>
        <p:txBody>
          <a:bodyPr/>
          <a:lstStyle/>
          <a:p>
            <a:r>
              <a:rPr lang="en-GB" dirty="0"/>
              <a:t>RAISE conference</a:t>
            </a:r>
          </a:p>
        </p:txBody>
      </p:sp>
      <p:sp>
        <p:nvSpPr>
          <p:cNvPr id="2" name="Content Placeholder 1">
            <a:extLst>
              <a:ext uri="{FF2B5EF4-FFF2-40B4-BE49-F238E27FC236}">
                <a16:creationId xmlns:a16="http://schemas.microsoft.com/office/drawing/2014/main" id="{AC2C1DB8-F41F-C74F-943F-494E072481B5}"/>
              </a:ext>
            </a:extLst>
          </p:cNvPr>
          <p:cNvSpPr>
            <a:spLocks noGrp="1"/>
          </p:cNvSpPr>
          <p:nvPr>
            <p:ph sz="half" idx="1"/>
          </p:nvPr>
        </p:nvSpPr>
        <p:spPr>
          <a:xfrm>
            <a:off x="442912" y="1989138"/>
            <a:ext cx="6262687" cy="3708400"/>
          </a:xfrm>
        </p:spPr>
        <p:txBody>
          <a:bodyPr/>
          <a:lstStyle/>
          <a:p>
            <a:r>
              <a:rPr lang="en-GB"/>
              <a:t>12/09/24</a:t>
            </a:r>
          </a:p>
          <a:p>
            <a:r>
              <a:rPr lang="en-GB"/>
              <a:t>Leicester University</a:t>
            </a:r>
          </a:p>
          <a:p>
            <a:r>
              <a:rPr lang="en-GB"/>
              <a:t>Student Engagement Conference</a:t>
            </a:r>
          </a:p>
          <a:p>
            <a:r>
              <a:rPr lang="en-GB"/>
              <a:t>Sub theme of ‘Inclusive Teaching Pedagogies’</a:t>
            </a:r>
          </a:p>
        </p:txBody>
      </p:sp>
      <p:pic>
        <p:nvPicPr>
          <p:cNvPr id="6" name="Picture 5" descr="A group of women standing in front of a projector screen at a conference&#10;&#10;">
            <a:extLst>
              <a:ext uri="{FF2B5EF4-FFF2-40B4-BE49-F238E27FC236}">
                <a16:creationId xmlns:a16="http://schemas.microsoft.com/office/drawing/2014/main" id="{8986D15A-2746-DF40-5757-96489CDF39DF}"/>
              </a:ext>
            </a:extLst>
          </p:cNvPr>
          <p:cNvPicPr>
            <a:picLocks noChangeAspect="1"/>
          </p:cNvPicPr>
          <p:nvPr/>
        </p:nvPicPr>
        <p:blipFill>
          <a:blip r:embed="rId2"/>
          <a:stretch>
            <a:fillRect/>
          </a:stretch>
        </p:blipFill>
        <p:spPr>
          <a:xfrm>
            <a:off x="7028329" y="0"/>
            <a:ext cx="5163671" cy="6858000"/>
          </a:xfrm>
          <a:prstGeom prst="rect">
            <a:avLst/>
          </a:prstGeom>
        </p:spPr>
      </p:pic>
    </p:spTree>
    <p:extLst>
      <p:ext uri="{BB962C8B-B14F-4D97-AF65-F5344CB8AC3E}">
        <p14:creationId xmlns:p14="http://schemas.microsoft.com/office/powerpoint/2010/main" val="4058951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B18027-BDDE-433A-9C75-0495335998CF}"/>
              </a:ext>
            </a:extLst>
          </p:cNvPr>
          <p:cNvSpPr>
            <a:spLocks noGrp="1"/>
          </p:cNvSpPr>
          <p:nvPr>
            <p:ph type="title"/>
          </p:nvPr>
        </p:nvSpPr>
        <p:spPr/>
        <p:txBody>
          <a:bodyPr/>
          <a:lstStyle/>
          <a:p>
            <a:r>
              <a:rPr lang="en-GB" err="1"/>
              <a:t>Drawology</a:t>
            </a:r>
            <a:endParaRPr lang="en-GB"/>
          </a:p>
        </p:txBody>
      </p:sp>
      <p:sp>
        <p:nvSpPr>
          <p:cNvPr id="4" name="Text Placeholder 3">
            <a:extLst>
              <a:ext uri="{FF2B5EF4-FFF2-40B4-BE49-F238E27FC236}">
                <a16:creationId xmlns:a16="http://schemas.microsoft.com/office/drawing/2014/main" id="{0AD73E64-8566-4DC8-BFB1-C4AEA46C35EA}"/>
              </a:ext>
            </a:extLst>
          </p:cNvPr>
          <p:cNvSpPr>
            <a:spLocks noGrp="1"/>
          </p:cNvSpPr>
          <p:nvPr>
            <p:ph type="body" sz="quarter" idx="10"/>
          </p:nvPr>
        </p:nvSpPr>
        <p:spPr/>
        <p:txBody>
          <a:bodyPr/>
          <a:lstStyle/>
          <a:p>
            <a:r>
              <a:rPr lang="en-GB"/>
              <a:t>Jan/Feb 2016</a:t>
            </a:r>
          </a:p>
        </p:txBody>
      </p:sp>
      <p:graphicFrame>
        <p:nvGraphicFramePr>
          <p:cNvPr id="5" name="Diagram 4" descr="diagram">
            <a:extLst>
              <a:ext uri="{FF2B5EF4-FFF2-40B4-BE49-F238E27FC236}">
                <a16:creationId xmlns:a16="http://schemas.microsoft.com/office/drawing/2014/main" id="{6297C097-068D-4038-A02F-C51B55032EF6}"/>
              </a:ext>
            </a:extLst>
          </p:cNvPr>
          <p:cNvGraphicFramePr/>
          <p:nvPr>
            <p:extLst>
              <p:ext uri="{D42A27DB-BD31-4B8C-83A1-F6EECF244321}">
                <p14:modId xmlns:p14="http://schemas.microsoft.com/office/powerpoint/2010/main" val="1999075846"/>
              </p:ext>
            </p:extLst>
          </p:nvPr>
        </p:nvGraphicFramePr>
        <p:xfrm>
          <a:off x="442912" y="2324100"/>
          <a:ext cx="10889456" cy="29331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208328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8710F7-D4E3-A510-CC50-E606BA4D0317}"/>
              </a:ext>
            </a:extLst>
          </p:cNvPr>
          <p:cNvSpPr>
            <a:spLocks noGrp="1"/>
          </p:cNvSpPr>
          <p:nvPr>
            <p:ph type="title"/>
          </p:nvPr>
        </p:nvSpPr>
        <p:spPr/>
        <p:txBody>
          <a:bodyPr/>
          <a:lstStyle/>
          <a:p>
            <a:r>
              <a:rPr lang="en-GB" dirty="0"/>
              <a:t>Student Perspective</a:t>
            </a:r>
          </a:p>
        </p:txBody>
      </p:sp>
      <p:sp>
        <p:nvSpPr>
          <p:cNvPr id="2" name="Content Placeholder 1">
            <a:extLst>
              <a:ext uri="{FF2B5EF4-FFF2-40B4-BE49-F238E27FC236}">
                <a16:creationId xmlns:a16="http://schemas.microsoft.com/office/drawing/2014/main" id="{C567F9A3-BB60-E50B-076C-1CA7866F1CFD}"/>
              </a:ext>
            </a:extLst>
          </p:cNvPr>
          <p:cNvSpPr>
            <a:spLocks noGrp="1"/>
          </p:cNvSpPr>
          <p:nvPr>
            <p:ph sz="half" idx="1"/>
          </p:nvPr>
        </p:nvSpPr>
        <p:spPr>
          <a:xfrm>
            <a:off x="442913" y="1989138"/>
            <a:ext cx="5738812" cy="4230688"/>
          </a:xfrm>
        </p:spPr>
        <p:txBody>
          <a:bodyPr vert="horz" lIns="0" tIns="45720" rIns="91440" bIns="45720" rtlCol="0" anchor="t">
            <a:normAutofit/>
          </a:bodyPr>
          <a:lstStyle/>
          <a:p>
            <a:r>
              <a:rPr lang="en-GB">
                <a:latin typeface="Arial"/>
                <a:cs typeface="Arial"/>
              </a:rPr>
              <a:t>Invaluable learning experience on collaboration and research techniques</a:t>
            </a:r>
          </a:p>
          <a:p>
            <a:r>
              <a:rPr lang="en-GB">
                <a:latin typeface="Arial"/>
                <a:cs typeface="Arial"/>
              </a:rPr>
              <a:t>Significantly improved confidence in writing and verbal communication</a:t>
            </a:r>
          </a:p>
          <a:p>
            <a:r>
              <a:rPr lang="en-GB">
                <a:latin typeface="Arial"/>
                <a:cs typeface="Arial"/>
              </a:rPr>
              <a:t>Prepared for year 3 research module</a:t>
            </a:r>
          </a:p>
          <a:p>
            <a:r>
              <a:rPr lang="en-GB">
                <a:latin typeface="Arial"/>
                <a:cs typeface="Arial"/>
              </a:rPr>
              <a:t>Learning new skill as researchers</a:t>
            </a:r>
          </a:p>
          <a:p>
            <a:r>
              <a:rPr lang="en-GB">
                <a:latin typeface="Arial"/>
                <a:cs typeface="Arial"/>
              </a:rPr>
              <a:t>Collaborating and learning from academics</a:t>
            </a:r>
          </a:p>
          <a:p>
            <a:r>
              <a:rPr lang="en-GB">
                <a:latin typeface="Arial"/>
                <a:cs typeface="Arial"/>
              </a:rPr>
              <a:t>Teamworking skills</a:t>
            </a:r>
          </a:p>
          <a:p>
            <a:endParaRPr lang="en-GB"/>
          </a:p>
        </p:txBody>
      </p:sp>
      <p:pic>
        <p:nvPicPr>
          <p:cNvPr id="6" name="Picture 5" descr="Two women standing next to a poster&#10;&#10;">
            <a:extLst>
              <a:ext uri="{FF2B5EF4-FFF2-40B4-BE49-F238E27FC236}">
                <a16:creationId xmlns:a16="http://schemas.microsoft.com/office/drawing/2014/main" id="{CB8D8EE6-C85A-FDA0-2171-315683BCF9D5}"/>
              </a:ext>
            </a:extLst>
          </p:cNvPr>
          <p:cNvPicPr>
            <a:picLocks noChangeAspect="1"/>
          </p:cNvPicPr>
          <p:nvPr/>
        </p:nvPicPr>
        <p:blipFill>
          <a:blip r:embed="rId2"/>
          <a:srcRect r="6458"/>
          <a:stretch/>
        </p:blipFill>
        <p:spPr>
          <a:xfrm>
            <a:off x="6275387" y="431212"/>
            <a:ext cx="5916613" cy="6325111"/>
          </a:xfrm>
          <a:prstGeom prst="rect">
            <a:avLst/>
          </a:prstGeom>
        </p:spPr>
      </p:pic>
      <p:sp>
        <p:nvSpPr>
          <p:cNvPr id="5" name="Title 2">
            <a:extLst>
              <a:ext uri="{FF2B5EF4-FFF2-40B4-BE49-F238E27FC236}">
                <a16:creationId xmlns:a16="http://schemas.microsoft.com/office/drawing/2014/main" id="{DE937BCE-B1C6-5713-70B4-00DA4ADD2166}"/>
              </a:ext>
              <a:ext uri="{C183D7F6-B498-43B3-948B-1728B52AA6E4}">
                <adec:decorative xmlns:adec="http://schemas.microsoft.com/office/drawing/2017/decorative" val="1"/>
              </a:ext>
            </a:extLst>
          </p:cNvPr>
          <p:cNvSpPr txBox="1">
            <a:spLocks/>
          </p:cNvSpPr>
          <p:nvPr/>
        </p:nvSpPr>
        <p:spPr>
          <a:xfrm>
            <a:off x="11586955" y="630872"/>
            <a:ext cx="605045" cy="338455"/>
          </a:xfrm>
          <a:prstGeom prst="rect">
            <a:avLst/>
          </a:prstGeom>
        </p:spPr>
        <p:txBody>
          <a:bodyPr vert="horz" lIns="0" tIns="45720" rIns="91440" bIns="45720" rtlCol="0" anchor="ctr">
            <a:normAutofit lnSpcReduction="10000"/>
          </a:bodyPr>
          <a:lstStyle>
            <a:lvl1pPr algn="l" defTabSz="914400" rtl="0" eaLnBrk="1" latinLnBrk="0" hangingPunct="1">
              <a:lnSpc>
                <a:spcPct val="100000"/>
              </a:lnSpc>
              <a:spcBef>
                <a:spcPct val="0"/>
              </a:spcBef>
              <a:buNone/>
              <a:defRPr sz="4400" b="1" kern="1200">
                <a:solidFill>
                  <a:srgbClr val="E6005B"/>
                </a:solidFill>
                <a:latin typeface="Arial" panose="020B0604020202020204" pitchFamily="34" charset="0"/>
                <a:ea typeface="+mj-ea"/>
                <a:cs typeface="Arial" panose="020B0604020202020204" pitchFamily="34" charset="0"/>
              </a:defRPr>
            </a:lvl1pPr>
          </a:lstStyle>
          <a:p>
            <a:r>
              <a:rPr lang="en-GB" sz="1800" dirty="0">
                <a:latin typeface="Arial"/>
                <a:cs typeface="Arial"/>
              </a:rPr>
              <a:t>*N,G</a:t>
            </a:r>
            <a:endParaRPr lang="en-GB" sz="1800" dirty="0"/>
          </a:p>
        </p:txBody>
      </p:sp>
    </p:spTree>
    <p:extLst>
      <p:ext uri="{BB962C8B-B14F-4D97-AF65-F5344CB8AC3E}">
        <p14:creationId xmlns:p14="http://schemas.microsoft.com/office/powerpoint/2010/main" val="13799673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15AB2C7-67E2-4F9F-735E-1D210BA14D57}"/>
              </a:ext>
            </a:extLst>
          </p:cNvPr>
          <p:cNvSpPr>
            <a:spLocks noGrp="1"/>
          </p:cNvSpPr>
          <p:nvPr>
            <p:ph type="title"/>
          </p:nvPr>
        </p:nvSpPr>
        <p:spPr/>
        <p:txBody>
          <a:bodyPr/>
          <a:lstStyle/>
          <a:p>
            <a:r>
              <a:rPr lang="en-GB" dirty="0"/>
              <a:t>Why co-create with students?</a:t>
            </a:r>
          </a:p>
        </p:txBody>
      </p:sp>
      <p:sp>
        <p:nvSpPr>
          <p:cNvPr id="2" name="Content Placeholder 1">
            <a:extLst>
              <a:ext uri="{FF2B5EF4-FFF2-40B4-BE49-F238E27FC236}">
                <a16:creationId xmlns:a16="http://schemas.microsoft.com/office/drawing/2014/main" id="{3C6322C2-075E-9A9C-C19C-45FE8AA3ED74}"/>
              </a:ext>
            </a:extLst>
          </p:cNvPr>
          <p:cNvSpPr>
            <a:spLocks noGrp="1"/>
          </p:cNvSpPr>
          <p:nvPr>
            <p:ph sz="half" idx="1"/>
          </p:nvPr>
        </p:nvSpPr>
        <p:spPr/>
        <p:txBody>
          <a:bodyPr/>
          <a:lstStyle/>
          <a:p>
            <a:r>
              <a:rPr lang="en-GB"/>
              <a:t>Efficient way of doing research as it’s difficult to find time.</a:t>
            </a:r>
          </a:p>
          <a:p>
            <a:r>
              <a:rPr lang="en-GB"/>
              <a:t>Always good to have a deadline!</a:t>
            </a:r>
          </a:p>
          <a:p>
            <a:r>
              <a:rPr lang="en-GB"/>
              <a:t>Enjoyable process and important to co-create with students for their perspective.</a:t>
            </a:r>
          </a:p>
          <a:p>
            <a:r>
              <a:rPr lang="en-GB"/>
              <a:t>Evidence for HEA Senior Fellowship</a:t>
            </a:r>
          </a:p>
          <a:p>
            <a:r>
              <a:rPr lang="en-GB"/>
              <a:t>Above and beyond job role for appraisals.</a:t>
            </a:r>
          </a:p>
          <a:p>
            <a:r>
              <a:rPr lang="en-GB"/>
              <a:t>Promotions such as Associate Professor.</a:t>
            </a:r>
          </a:p>
        </p:txBody>
      </p:sp>
    </p:spTree>
    <p:extLst>
      <p:ext uri="{BB962C8B-B14F-4D97-AF65-F5344CB8AC3E}">
        <p14:creationId xmlns:p14="http://schemas.microsoft.com/office/powerpoint/2010/main" val="33630893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DA1D13-D93E-1F2B-4974-F9D9248B2EE5}"/>
              </a:ext>
            </a:extLst>
          </p:cNvPr>
          <p:cNvSpPr>
            <a:spLocks noGrp="1"/>
          </p:cNvSpPr>
          <p:nvPr>
            <p:ph type="title"/>
          </p:nvPr>
        </p:nvSpPr>
        <p:spPr/>
        <p:txBody>
          <a:bodyPr/>
          <a:lstStyle/>
          <a:p>
            <a:r>
              <a:rPr lang="en-GB" dirty="0"/>
              <a:t>What next?</a:t>
            </a:r>
          </a:p>
        </p:txBody>
      </p:sp>
      <p:sp>
        <p:nvSpPr>
          <p:cNvPr id="2" name="Content Placeholder 1">
            <a:extLst>
              <a:ext uri="{FF2B5EF4-FFF2-40B4-BE49-F238E27FC236}">
                <a16:creationId xmlns:a16="http://schemas.microsoft.com/office/drawing/2014/main" id="{807AB30C-230A-2D14-072A-012823309A8C}"/>
              </a:ext>
            </a:extLst>
          </p:cNvPr>
          <p:cNvSpPr>
            <a:spLocks noGrp="1"/>
          </p:cNvSpPr>
          <p:nvPr>
            <p:ph sz="half" idx="1"/>
          </p:nvPr>
        </p:nvSpPr>
        <p:spPr/>
        <p:txBody>
          <a:bodyPr>
            <a:normAutofit lnSpcReduction="10000"/>
          </a:bodyPr>
          <a:lstStyle/>
          <a:p>
            <a:r>
              <a:rPr lang="en-GB"/>
              <a:t>Publication in Charette, AAE Journal</a:t>
            </a:r>
          </a:p>
          <a:p>
            <a:r>
              <a:rPr lang="en-GB"/>
              <a:t>Next research project: </a:t>
            </a:r>
            <a:r>
              <a:rPr lang="en-GB" b="1"/>
              <a:t>Embedding collaborative drawing into the curriculum</a:t>
            </a:r>
          </a:p>
          <a:p>
            <a:r>
              <a:rPr lang="en-GB"/>
              <a:t>Ethics approval</a:t>
            </a:r>
          </a:p>
          <a:p>
            <a:r>
              <a:rPr lang="en-GB"/>
              <a:t>Gather data (questionnaires/focus groups) in 2024/25</a:t>
            </a:r>
          </a:p>
          <a:p>
            <a:r>
              <a:rPr lang="en-GB"/>
              <a:t>Apply for SPUR Jan 2026, to produce report and possible article.</a:t>
            </a:r>
          </a:p>
          <a:p>
            <a:r>
              <a:rPr lang="en-GB"/>
              <a:t>Continue to undertake collaborative drawing workshops and document these on the website</a:t>
            </a:r>
          </a:p>
        </p:txBody>
      </p:sp>
    </p:spTree>
    <p:extLst>
      <p:ext uri="{BB962C8B-B14F-4D97-AF65-F5344CB8AC3E}">
        <p14:creationId xmlns:p14="http://schemas.microsoft.com/office/powerpoint/2010/main" val="35197106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E5F8A-7B26-4451-90DE-305C7492F5DA}"/>
              </a:ext>
            </a:extLst>
          </p:cNvPr>
          <p:cNvSpPr>
            <a:spLocks noGrp="1"/>
          </p:cNvSpPr>
          <p:nvPr>
            <p:ph type="ctrTitle"/>
          </p:nvPr>
        </p:nvSpPr>
        <p:spPr/>
        <p:txBody>
          <a:bodyPr/>
          <a:lstStyle/>
          <a:p>
            <a:r>
              <a:rPr lang="en-GB"/>
              <a:t>Any questions?</a:t>
            </a:r>
          </a:p>
        </p:txBody>
      </p:sp>
      <p:sp>
        <p:nvSpPr>
          <p:cNvPr id="3" name="Subtitle 2">
            <a:extLst>
              <a:ext uri="{FF2B5EF4-FFF2-40B4-BE49-F238E27FC236}">
                <a16:creationId xmlns:a16="http://schemas.microsoft.com/office/drawing/2014/main" id="{40082D18-12E7-4E26-A374-D6DB02823A25}"/>
              </a:ext>
            </a:extLst>
          </p:cNvPr>
          <p:cNvSpPr>
            <a:spLocks noGrp="1"/>
          </p:cNvSpPr>
          <p:nvPr>
            <p:ph type="subTitle" idx="1"/>
          </p:nvPr>
        </p:nvSpPr>
        <p:spPr/>
        <p:txBody>
          <a:bodyPr/>
          <a:lstStyle/>
          <a:p>
            <a:endParaRPr lang="en-GB"/>
          </a:p>
        </p:txBody>
      </p:sp>
      <p:sp>
        <p:nvSpPr>
          <p:cNvPr id="4" name="Date Placeholder 3">
            <a:extLst>
              <a:ext uri="{FF2B5EF4-FFF2-40B4-BE49-F238E27FC236}">
                <a16:creationId xmlns:a16="http://schemas.microsoft.com/office/drawing/2014/main" id="{ECC93290-D926-44A2-9525-0F285C2175B7}"/>
              </a:ext>
            </a:extLst>
          </p:cNvPr>
          <p:cNvSpPr>
            <a:spLocks noGrp="1"/>
          </p:cNvSpPr>
          <p:nvPr>
            <p:ph type="dt" sz="half" idx="10"/>
          </p:nvPr>
        </p:nvSpPr>
        <p:spPr/>
        <p:txBody>
          <a:bodyPr/>
          <a:lstStyle/>
          <a:p>
            <a:fld id="{197342E9-89D0-D246-B0E5-635614E13D75}" type="datetime1">
              <a:rPr lang="en-GB" smtClean="0"/>
              <a:pPr/>
              <a:t>07/05/2025</a:t>
            </a:fld>
            <a:endParaRPr lang="en-US"/>
          </a:p>
        </p:txBody>
      </p:sp>
    </p:spTree>
    <p:extLst>
      <p:ext uri="{BB962C8B-B14F-4D97-AF65-F5344CB8AC3E}">
        <p14:creationId xmlns:p14="http://schemas.microsoft.com/office/powerpoint/2010/main" val="34356175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48E22-B466-4FDA-99E9-2213C55CD661}"/>
              </a:ext>
            </a:extLst>
          </p:cNvPr>
          <p:cNvSpPr>
            <a:spLocks noGrp="1"/>
          </p:cNvSpPr>
          <p:nvPr>
            <p:ph type="title" idx="4294967295"/>
          </p:nvPr>
        </p:nvSpPr>
        <p:spPr>
          <a:xfrm>
            <a:off x="442912" y="-1032887"/>
            <a:ext cx="11306175" cy="1001714"/>
          </a:xfrm>
        </p:spPr>
        <p:txBody>
          <a:bodyPr/>
          <a:lstStyle/>
          <a:p>
            <a:r>
              <a:rPr lang="en-GB"/>
              <a:t>Thank you</a:t>
            </a:r>
          </a:p>
        </p:txBody>
      </p:sp>
    </p:spTree>
    <p:extLst>
      <p:ext uri="{BB962C8B-B14F-4D97-AF65-F5344CB8AC3E}">
        <p14:creationId xmlns:p14="http://schemas.microsoft.com/office/powerpoint/2010/main" val="3928250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A0E764-DF6A-4EE6-BD7E-C60223482DD2}"/>
              </a:ext>
            </a:extLst>
          </p:cNvPr>
          <p:cNvSpPr>
            <a:spLocks noGrp="1"/>
          </p:cNvSpPr>
          <p:nvPr>
            <p:ph type="title"/>
          </p:nvPr>
        </p:nvSpPr>
        <p:spPr>
          <a:xfrm>
            <a:off x="442912" y="904875"/>
            <a:ext cx="11306175" cy="1001983"/>
          </a:xfrm>
        </p:spPr>
        <p:txBody>
          <a:bodyPr>
            <a:normAutofit fontScale="90000"/>
          </a:bodyPr>
          <a:lstStyle/>
          <a:p>
            <a:r>
              <a:rPr lang="en-GB" dirty="0"/>
              <a:t>Workshops</a:t>
            </a:r>
            <a:br>
              <a:rPr lang="en-GB" dirty="0"/>
            </a:br>
            <a:endParaRPr lang="en-GB" dirty="0"/>
          </a:p>
        </p:txBody>
      </p:sp>
      <p:pic>
        <p:nvPicPr>
          <p:cNvPr id="7" name="Picture 6" descr="school children drawing together on the floor">
            <a:extLst>
              <a:ext uri="{FF2B5EF4-FFF2-40B4-BE49-F238E27FC236}">
                <a16:creationId xmlns:a16="http://schemas.microsoft.com/office/drawing/2014/main" id="{0626A90A-D3C0-4ADE-8567-42371EE6629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123" r="16716"/>
          <a:stretch/>
        </p:blipFill>
        <p:spPr>
          <a:xfrm rot="5400000">
            <a:off x="371763" y="2022989"/>
            <a:ext cx="3694545" cy="3671454"/>
          </a:xfrm>
          <a:prstGeom prst="rect">
            <a:avLst/>
          </a:prstGeom>
        </p:spPr>
      </p:pic>
      <p:sp>
        <p:nvSpPr>
          <p:cNvPr id="4" name="Text Placeholder 3">
            <a:extLst>
              <a:ext uri="{FF2B5EF4-FFF2-40B4-BE49-F238E27FC236}">
                <a16:creationId xmlns:a16="http://schemas.microsoft.com/office/drawing/2014/main" id="{A73861ED-F52F-4C30-BB2B-E4D169C4AE0A}"/>
              </a:ext>
            </a:extLst>
          </p:cNvPr>
          <p:cNvSpPr>
            <a:spLocks noGrp="1"/>
          </p:cNvSpPr>
          <p:nvPr>
            <p:ph type="body" sz="quarter" idx="10"/>
          </p:nvPr>
        </p:nvSpPr>
        <p:spPr>
          <a:xfrm>
            <a:off x="1101213" y="5810573"/>
            <a:ext cx="2953550" cy="326995"/>
          </a:xfrm>
        </p:spPr>
        <p:txBody>
          <a:bodyPr anchor="t"/>
          <a:lstStyle/>
          <a:p>
            <a:r>
              <a:rPr lang="en-GB"/>
              <a:t>West Bridgford Infant School</a:t>
            </a:r>
          </a:p>
          <a:p>
            <a:endParaRPr lang="en-GB"/>
          </a:p>
        </p:txBody>
      </p:sp>
      <p:pic>
        <p:nvPicPr>
          <p:cNvPr id="6" name="Picture 5" descr="Students sta on the floor drawing together">
            <a:extLst>
              <a:ext uri="{FF2B5EF4-FFF2-40B4-BE49-F238E27FC236}">
                <a16:creationId xmlns:a16="http://schemas.microsoft.com/office/drawing/2014/main" id="{290337B4-0193-4575-8EBC-45121717A3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25" b="9254"/>
          <a:stretch/>
        </p:blipFill>
        <p:spPr>
          <a:xfrm>
            <a:off x="4289135" y="2011442"/>
            <a:ext cx="3671455" cy="3672498"/>
          </a:xfrm>
          <a:prstGeom prst="rect">
            <a:avLst/>
          </a:prstGeom>
        </p:spPr>
      </p:pic>
      <p:sp>
        <p:nvSpPr>
          <p:cNvPr id="8" name="Text Placeholder 3">
            <a:extLst>
              <a:ext uri="{FF2B5EF4-FFF2-40B4-BE49-F238E27FC236}">
                <a16:creationId xmlns:a16="http://schemas.microsoft.com/office/drawing/2014/main" id="{218EA216-640F-4C9D-96B2-BA62CF35C1FE}"/>
              </a:ext>
            </a:extLst>
          </p:cNvPr>
          <p:cNvSpPr txBox="1">
            <a:spLocks/>
          </p:cNvSpPr>
          <p:nvPr/>
        </p:nvSpPr>
        <p:spPr>
          <a:xfrm>
            <a:off x="4689987" y="5785847"/>
            <a:ext cx="3270603" cy="326995"/>
          </a:xfrm>
          <a:prstGeom prst="rect">
            <a:avLst/>
          </a:prstGeom>
        </p:spPr>
        <p:txBody>
          <a:bodyPr vert="horz" lIns="0" tIns="0" rIns="0" bIns="0" rtlCol="0" anchor="t"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NTU Interior Architecture Year 2</a:t>
            </a:r>
          </a:p>
          <a:p>
            <a:endParaRPr lang="en-GB"/>
          </a:p>
        </p:txBody>
      </p:sp>
      <p:pic>
        <p:nvPicPr>
          <p:cNvPr id="5" name="Picture 4" descr="students drawing at a table together">
            <a:extLst>
              <a:ext uri="{FF2B5EF4-FFF2-40B4-BE49-F238E27FC236}">
                <a16:creationId xmlns:a16="http://schemas.microsoft.com/office/drawing/2014/main" id="{4B9253E8-8586-4874-A1C9-D256309388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94963" y="2012485"/>
            <a:ext cx="3671455" cy="3671455"/>
          </a:xfrm>
          <a:prstGeom prst="rect">
            <a:avLst/>
          </a:prstGeom>
        </p:spPr>
      </p:pic>
      <p:sp>
        <p:nvSpPr>
          <p:cNvPr id="9" name="Text Placeholder 3">
            <a:extLst>
              <a:ext uri="{FF2B5EF4-FFF2-40B4-BE49-F238E27FC236}">
                <a16:creationId xmlns:a16="http://schemas.microsoft.com/office/drawing/2014/main" id="{40A4B02A-7C79-4103-B8C5-040AD5027B17}"/>
              </a:ext>
            </a:extLst>
          </p:cNvPr>
          <p:cNvSpPr txBox="1">
            <a:spLocks/>
          </p:cNvSpPr>
          <p:nvPr/>
        </p:nvSpPr>
        <p:spPr>
          <a:xfrm>
            <a:off x="8912868" y="5810573"/>
            <a:ext cx="2953550" cy="326995"/>
          </a:xfrm>
          <a:prstGeom prst="rect">
            <a:avLst/>
          </a:prstGeom>
        </p:spPr>
        <p:txBody>
          <a:bodyPr vert="horz" lIns="0" tIns="0" rIns="0" bIns="0" rtlCol="0" anchor="t"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NTU Architecture Year 1</a:t>
            </a:r>
          </a:p>
          <a:p>
            <a:endParaRPr lang="en-GB"/>
          </a:p>
        </p:txBody>
      </p:sp>
    </p:spTree>
    <p:extLst>
      <p:ext uri="{BB962C8B-B14F-4D97-AF65-F5344CB8AC3E}">
        <p14:creationId xmlns:p14="http://schemas.microsoft.com/office/powerpoint/2010/main" val="32146009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A0E764-DF6A-4EE6-BD7E-C60223482DD2}"/>
              </a:ext>
            </a:extLst>
          </p:cNvPr>
          <p:cNvSpPr>
            <a:spLocks noGrp="1"/>
          </p:cNvSpPr>
          <p:nvPr>
            <p:ph type="title"/>
          </p:nvPr>
        </p:nvSpPr>
        <p:spPr>
          <a:xfrm>
            <a:off x="471774" y="720432"/>
            <a:ext cx="11306175" cy="1001983"/>
          </a:xfrm>
        </p:spPr>
        <p:txBody>
          <a:bodyPr anchor="t">
            <a:normAutofit fontScale="90000"/>
          </a:bodyPr>
          <a:lstStyle/>
          <a:p>
            <a:r>
              <a:rPr lang="en-GB" dirty="0" err="1"/>
              <a:t>Drawology</a:t>
            </a:r>
            <a:r>
              <a:rPr lang="en-GB" dirty="0"/>
              <a:t> Exhibition: </a:t>
            </a:r>
            <a:br>
              <a:rPr lang="en-GB" dirty="0"/>
            </a:br>
            <a:r>
              <a:rPr lang="en-GB" sz="2700" dirty="0"/>
              <a:t>You are invited to draw on the inspiration of others…</a:t>
            </a:r>
            <a:br>
              <a:rPr lang="en-GB" sz="2000" dirty="0"/>
            </a:br>
            <a:br>
              <a:rPr lang="en-GB" dirty="0"/>
            </a:br>
            <a:endParaRPr lang="en-GB" dirty="0"/>
          </a:p>
        </p:txBody>
      </p:sp>
      <p:pic>
        <p:nvPicPr>
          <p:cNvPr id="12" name="Picture 11" descr="Exhibition of collaborative drawings&#10;&#10;">
            <a:extLst>
              <a:ext uri="{FF2B5EF4-FFF2-40B4-BE49-F238E27FC236}">
                <a16:creationId xmlns:a16="http://schemas.microsoft.com/office/drawing/2014/main" id="{FF64D3A3-E6B6-4262-94B4-E3D02035302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r="999"/>
          <a:stretch/>
        </p:blipFill>
        <p:spPr>
          <a:xfrm>
            <a:off x="382380" y="2012484"/>
            <a:ext cx="3684384" cy="3721565"/>
          </a:xfrm>
          <a:prstGeom prst="rect">
            <a:avLst/>
          </a:prstGeom>
        </p:spPr>
      </p:pic>
      <p:sp>
        <p:nvSpPr>
          <p:cNvPr id="4" name="Text Placeholder 3">
            <a:extLst>
              <a:ext uri="{FF2B5EF4-FFF2-40B4-BE49-F238E27FC236}">
                <a16:creationId xmlns:a16="http://schemas.microsoft.com/office/drawing/2014/main" id="{A73861ED-F52F-4C30-BB2B-E4D169C4AE0A}"/>
              </a:ext>
            </a:extLst>
          </p:cNvPr>
          <p:cNvSpPr>
            <a:spLocks noGrp="1"/>
          </p:cNvSpPr>
          <p:nvPr>
            <p:ph type="body" sz="quarter" idx="10"/>
          </p:nvPr>
        </p:nvSpPr>
        <p:spPr>
          <a:xfrm>
            <a:off x="1113214" y="5788976"/>
            <a:ext cx="2953550" cy="326995"/>
          </a:xfrm>
        </p:spPr>
        <p:txBody>
          <a:bodyPr anchor="t"/>
          <a:lstStyle/>
          <a:p>
            <a:r>
              <a:rPr lang="en-GB" sz="1200"/>
              <a:t>Collaborative drawings by NTU students</a:t>
            </a:r>
            <a:endParaRPr lang="en-GB"/>
          </a:p>
        </p:txBody>
      </p:sp>
      <p:pic>
        <p:nvPicPr>
          <p:cNvPr id="15" name="Picture 14" descr="Exhibition of collaborative drawings created by children with man looking at the artwork">
            <a:extLst>
              <a:ext uri="{FF2B5EF4-FFF2-40B4-BE49-F238E27FC236}">
                <a16:creationId xmlns:a16="http://schemas.microsoft.com/office/drawing/2014/main" id="{13F42DAA-713D-482E-AC8F-121543900EB2}"/>
              </a:ext>
            </a:extLst>
          </p:cNvPr>
          <p:cNvPicPr>
            <a:picLocks noChangeAspect="1"/>
          </p:cNvPicPr>
          <p:nvPr/>
        </p:nvPicPr>
        <p:blipFill rotWithShape="1">
          <a:blip r:embed="rId4">
            <a:extLst>
              <a:ext uri="{28A0092B-C50C-407E-A947-70E740481C1C}">
                <a14:useLocalDpi xmlns:a14="http://schemas.microsoft.com/office/drawing/2010/main" val="0"/>
              </a:ext>
            </a:extLst>
          </a:blip>
          <a:srcRect l="22683" t="9701" r="31081" b="7258"/>
          <a:stretch/>
        </p:blipFill>
        <p:spPr>
          <a:xfrm>
            <a:off x="4274522" y="2012485"/>
            <a:ext cx="3698600" cy="3731494"/>
          </a:xfrm>
          <a:prstGeom prst="rect">
            <a:avLst/>
          </a:prstGeom>
        </p:spPr>
      </p:pic>
      <p:sp>
        <p:nvSpPr>
          <p:cNvPr id="16" name="Text Placeholder 3">
            <a:extLst>
              <a:ext uri="{FF2B5EF4-FFF2-40B4-BE49-F238E27FC236}">
                <a16:creationId xmlns:a16="http://schemas.microsoft.com/office/drawing/2014/main" id="{9984DC97-4985-466C-8EB6-EB5AF4E00F3E}"/>
              </a:ext>
            </a:extLst>
          </p:cNvPr>
          <p:cNvSpPr txBox="1">
            <a:spLocks/>
          </p:cNvSpPr>
          <p:nvPr/>
        </p:nvSpPr>
        <p:spPr>
          <a:xfrm>
            <a:off x="4274522" y="5767308"/>
            <a:ext cx="3698600" cy="326995"/>
          </a:xfrm>
          <a:prstGeom prst="rect">
            <a:avLst/>
          </a:prstGeom>
        </p:spPr>
        <p:txBody>
          <a:bodyPr vert="horz" lIns="0" tIns="0" rIns="0" bIns="0" rtlCol="0" anchor="t"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200"/>
              <a:t>Collaborative drawing by West Bridgford Infant School</a:t>
            </a:r>
            <a:endParaRPr lang="en-GB"/>
          </a:p>
        </p:txBody>
      </p:sp>
      <p:pic>
        <p:nvPicPr>
          <p:cNvPr id="11" name="Picture 10" descr="Drawings created by children exhibited on the wall with a table in front">
            <a:extLst>
              <a:ext uri="{FF2B5EF4-FFF2-40B4-BE49-F238E27FC236}">
                <a16:creationId xmlns:a16="http://schemas.microsoft.com/office/drawing/2014/main" id="{35B12096-367C-4921-995E-DBDB8CD4B86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074" t="13199" r="9313"/>
          <a:stretch/>
        </p:blipFill>
        <p:spPr>
          <a:xfrm>
            <a:off x="8158095" y="2012485"/>
            <a:ext cx="3701396" cy="3709444"/>
          </a:xfrm>
          <a:prstGeom prst="rect">
            <a:avLst/>
          </a:prstGeom>
        </p:spPr>
      </p:pic>
      <p:sp>
        <p:nvSpPr>
          <p:cNvPr id="9" name="Text Placeholder 3">
            <a:extLst>
              <a:ext uri="{FF2B5EF4-FFF2-40B4-BE49-F238E27FC236}">
                <a16:creationId xmlns:a16="http://schemas.microsoft.com/office/drawing/2014/main" id="{40A4B02A-7C79-4103-B8C5-040AD5027B17}"/>
              </a:ext>
            </a:extLst>
          </p:cNvPr>
          <p:cNvSpPr txBox="1">
            <a:spLocks/>
          </p:cNvSpPr>
          <p:nvPr/>
        </p:nvSpPr>
        <p:spPr>
          <a:xfrm>
            <a:off x="8125237" y="5810573"/>
            <a:ext cx="3741181" cy="326995"/>
          </a:xfrm>
          <a:prstGeom prst="rect">
            <a:avLst/>
          </a:prstGeom>
        </p:spPr>
        <p:txBody>
          <a:bodyPr vert="horz" lIns="0" tIns="0" rIns="0" bIns="0" rtlCol="0" anchor="t"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200"/>
              <a:t>Collaborative drawing produced on the opening night</a:t>
            </a:r>
          </a:p>
          <a:p>
            <a:endParaRPr lang="en-GB"/>
          </a:p>
        </p:txBody>
      </p:sp>
      <p:sp>
        <p:nvSpPr>
          <p:cNvPr id="10" name="Text Placeholder 3">
            <a:extLst>
              <a:ext uri="{FF2B5EF4-FFF2-40B4-BE49-F238E27FC236}">
                <a16:creationId xmlns:a16="http://schemas.microsoft.com/office/drawing/2014/main" id="{164A2732-85C3-418B-B185-F03E9A1BA8A9}"/>
              </a:ext>
            </a:extLst>
          </p:cNvPr>
          <p:cNvSpPr txBox="1">
            <a:spLocks/>
          </p:cNvSpPr>
          <p:nvPr/>
        </p:nvSpPr>
        <p:spPr>
          <a:xfrm>
            <a:off x="2533938" y="6165735"/>
            <a:ext cx="9244011" cy="368888"/>
          </a:xfrm>
          <a:prstGeom prst="rect">
            <a:avLst/>
          </a:prstGeom>
        </p:spPr>
        <p:txBody>
          <a:bodyPr vert="horz" lIns="0" tIns="0" rIns="0" bIns="0" rtlCol="0" anchor="b"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1 exhibition launched at the Bonington Gallery on Thursday 11th February 2016</a:t>
            </a:r>
          </a:p>
        </p:txBody>
      </p:sp>
    </p:spTree>
    <p:extLst>
      <p:ext uri="{BB962C8B-B14F-4D97-AF65-F5344CB8AC3E}">
        <p14:creationId xmlns:p14="http://schemas.microsoft.com/office/powerpoint/2010/main" val="2739637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CE907F-2449-4BE1-B024-CFD7F9A74108}"/>
              </a:ext>
            </a:extLst>
          </p:cNvPr>
          <p:cNvSpPr>
            <a:spLocks noGrp="1"/>
          </p:cNvSpPr>
          <p:nvPr>
            <p:ph type="title"/>
          </p:nvPr>
        </p:nvSpPr>
        <p:spPr/>
        <p:txBody>
          <a:bodyPr>
            <a:normAutofit/>
          </a:bodyPr>
          <a:lstStyle/>
          <a:p>
            <a:r>
              <a:rPr lang="en-GB" dirty="0"/>
              <a:t>Cake &amp; Draw with student society 21/22</a:t>
            </a:r>
          </a:p>
        </p:txBody>
      </p:sp>
      <p:pic>
        <p:nvPicPr>
          <p:cNvPr id="11" name="Picture 10" descr="A group of stduents drawing together on a long table">
            <a:extLst>
              <a:ext uri="{FF2B5EF4-FFF2-40B4-BE49-F238E27FC236}">
                <a16:creationId xmlns:a16="http://schemas.microsoft.com/office/drawing/2014/main" id="{48084B7C-0DF3-5767-EFFC-81F0D1E4BD55}"/>
              </a:ext>
            </a:extLst>
          </p:cNvPr>
          <p:cNvPicPr>
            <a:picLocks noChangeAspect="1"/>
          </p:cNvPicPr>
          <p:nvPr/>
        </p:nvPicPr>
        <p:blipFill rotWithShape="1">
          <a:blip r:embed="rId2"/>
          <a:srcRect l="17053" r="6932"/>
          <a:stretch/>
        </p:blipFill>
        <p:spPr>
          <a:xfrm>
            <a:off x="257894" y="1987049"/>
            <a:ext cx="3753293" cy="3703165"/>
          </a:xfrm>
          <a:prstGeom prst="rect">
            <a:avLst/>
          </a:prstGeom>
        </p:spPr>
      </p:pic>
      <p:pic>
        <p:nvPicPr>
          <p:cNvPr id="6" name="Picture 5" descr="A group of people drawing together on a table&#10;&#10;">
            <a:extLst>
              <a:ext uri="{FF2B5EF4-FFF2-40B4-BE49-F238E27FC236}">
                <a16:creationId xmlns:a16="http://schemas.microsoft.com/office/drawing/2014/main" id="{6D8685FD-C0C5-4585-9162-9E3187E76678}"/>
              </a:ext>
            </a:extLst>
          </p:cNvPr>
          <p:cNvPicPr>
            <a:picLocks noChangeAspect="1"/>
          </p:cNvPicPr>
          <p:nvPr/>
        </p:nvPicPr>
        <p:blipFill rotWithShape="1">
          <a:blip r:embed="rId3"/>
          <a:srcRect l="24372"/>
          <a:stretch/>
        </p:blipFill>
        <p:spPr>
          <a:xfrm rot="5400000">
            <a:off x="4123839" y="2002449"/>
            <a:ext cx="3709444" cy="3678647"/>
          </a:xfrm>
          <a:prstGeom prst="rect">
            <a:avLst/>
          </a:prstGeom>
        </p:spPr>
      </p:pic>
      <p:pic>
        <p:nvPicPr>
          <p:cNvPr id="10" name="Picture 9" descr="Long drawing hanging from the top of a staircase">
            <a:extLst>
              <a:ext uri="{FF2B5EF4-FFF2-40B4-BE49-F238E27FC236}">
                <a16:creationId xmlns:a16="http://schemas.microsoft.com/office/drawing/2014/main" id="{FB5F295D-C1E8-46AB-A6DD-4AC849DFF0C3}"/>
              </a:ext>
            </a:extLst>
          </p:cNvPr>
          <p:cNvPicPr>
            <a:picLocks noChangeAspect="1"/>
          </p:cNvPicPr>
          <p:nvPr/>
        </p:nvPicPr>
        <p:blipFill rotWithShape="1">
          <a:blip r:embed="rId4"/>
          <a:srcRect l="12287" t="10491" r="28470" b="11043"/>
          <a:stretch/>
        </p:blipFill>
        <p:spPr>
          <a:xfrm rot="5400000">
            <a:off x="8061725" y="1999309"/>
            <a:ext cx="3703165" cy="3678646"/>
          </a:xfrm>
          <a:prstGeom prst="rect">
            <a:avLst/>
          </a:prstGeom>
        </p:spPr>
      </p:pic>
      <p:sp>
        <p:nvSpPr>
          <p:cNvPr id="7" name="Text Placeholder 6">
            <a:extLst>
              <a:ext uri="{FF2B5EF4-FFF2-40B4-BE49-F238E27FC236}">
                <a16:creationId xmlns:a16="http://schemas.microsoft.com/office/drawing/2014/main" id="{4E4B785E-7AFC-B72A-D11B-ACDE84D0CBCC}"/>
              </a:ext>
            </a:extLst>
          </p:cNvPr>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19679823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2C6B28-98FC-6374-2BF7-6624D772841B}"/>
              </a:ext>
            </a:extLst>
          </p:cNvPr>
          <p:cNvSpPr>
            <a:spLocks noGrp="1"/>
          </p:cNvSpPr>
          <p:nvPr>
            <p:ph type="title"/>
          </p:nvPr>
        </p:nvSpPr>
        <p:spPr/>
        <p:txBody>
          <a:bodyPr/>
          <a:lstStyle/>
          <a:p>
            <a:r>
              <a:rPr lang="en-GB"/>
              <a:t>Research Journey</a:t>
            </a:r>
          </a:p>
        </p:txBody>
      </p:sp>
      <p:sp>
        <p:nvSpPr>
          <p:cNvPr id="4" name="Text Placeholder 3">
            <a:extLst>
              <a:ext uri="{FF2B5EF4-FFF2-40B4-BE49-F238E27FC236}">
                <a16:creationId xmlns:a16="http://schemas.microsoft.com/office/drawing/2014/main" id="{395F8ED6-7B6F-CCDE-7284-9DE026C91D4F}"/>
              </a:ext>
            </a:extLst>
          </p:cNvPr>
          <p:cNvSpPr>
            <a:spLocks noGrp="1"/>
          </p:cNvSpPr>
          <p:nvPr>
            <p:ph type="body" sz="quarter" idx="10"/>
          </p:nvPr>
        </p:nvSpPr>
        <p:spPr/>
        <p:txBody>
          <a:bodyPr/>
          <a:lstStyle/>
          <a:p>
            <a:endParaRPr lang="en-GB"/>
          </a:p>
        </p:txBody>
      </p:sp>
      <p:graphicFrame>
        <p:nvGraphicFramePr>
          <p:cNvPr id="5" name="Diagram 4" descr="Timeline">
            <a:extLst>
              <a:ext uri="{FF2B5EF4-FFF2-40B4-BE49-F238E27FC236}">
                <a16:creationId xmlns:a16="http://schemas.microsoft.com/office/drawing/2014/main" id="{D3040382-1A3B-A2D0-356E-4A73A591133C}"/>
              </a:ext>
            </a:extLst>
          </p:cNvPr>
          <p:cNvGraphicFramePr/>
          <p:nvPr>
            <p:extLst>
              <p:ext uri="{D42A27DB-BD31-4B8C-83A1-F6EECF244321}">
                <p14:modId xmlns:p14="http://schemas.microsoft.com/office/powerpoint/2010/main" val="3684833434"/>
              </p:ext>
            </p:extLst>
          </p:nvPr>
        </p:nvGraphicFramePr>
        <p:xfrm>
          <a:off x="442912" y="704850"/>
          <a:ext cx="11306174" cy="57219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01398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8E9B2-6AA1-2F38-25A2-C6E28AB2A2AE}"/>
              </a:ext>
            </a:extLst>
          </p:cNvPr>
          <p:cNvSpPr>
            <a:spLocks noGrp="1"/>
          </p:cNvSpPr>
          <p:nvPr>
            <p:ph type="ctrTitle"/>
          </p:nvPr>
        </p:nvSpPr>
        <p:spPr>
          <a:xfrm>
            <a:off x="442911" y="3122613"/>
            <a:ext cx="11306175" cy="1848949"/>
          </a:xfrm>
        </p:spPr>
        <p:txBody>
          <a:bodyPr>
            <a:normAutofit fontScale="90000"/>
          </a:bodyPr>
          <a:lstStyle/>
          <a:p>
            <a:r>
              <a:rPr lang="en-GB" dirty="0"/>
              <a:t>Collaborative drawing as a tool for creating a sense of community within NTU’s Architecture students</a:t>
            </a:r>
          </a:p>
        </p:txBody>
      </p:sp>
      <p:sp>
        <p:nvSpPr>
          <p:cNvPr id="3" name="Subtitle 2">
            <a:extLst>
              <a:ext uri="{FF2B5EF4-FFF2-40B4-BE49-F238E27FC236}">
                <a16:creationId xmlns:a16="http://schemas.microsoft.com/office/drawing/2014/main" id="{FA5CDCC9-28A7-F72A-8A68-8B58A9FD5FE3}"/>
              </a:ext>
            </a:extLst>
          </p:cNvPr>
          <p:cNvSpPr>
            <a:spLocks noGrp="1"/>
          </p:cNvSpPr>
          <p:nvPr>
            <p:ph type="subTitle" idx="1"/>
          </p:nvPr>
        </p:nvSpPr>
        <p:spPr>
          <a:xfrm>
            <a:off x="442912" y="5261502"/>
            <a:ext cx="11306175" cy="1155172"/>
          </a:xfrm>
        </p:spPr>
        <p:txBody>
          <a:bodyPr/>
          <a:lstStyle/>
          <a:p>
            <a:r>
              <a:rPr lang="en-GB">
                <a:solidFill>
                  <a:schemeClr val="bg1"/>
                </a:solidFill>
              </a:rPr>
              <a:t>2023 TILT Co-creation project with Jessica Payne, BArch Year 3 student</a:t>
            </a:r>
            <a:endParaRPr lang="en-GB"/>
          </a:p>
        </p:txBody>
      </p:sp>
      <p:sp>
        <p:nvSpPr>
          <p:cNvPr id="4" name="Date Placeholder 3">
            <a:extLst>
              <a:ext uri="{FF2B5EF4-FFF2-40B4-BE49-F238E27FC236}">
                <a16:creationId xmlns:a16="http://schemas.microsoft.com/office/drawing/2014/main" id="{ADB29EFF-1D87-385D-DFDB-A994E4CBBDB5}"/>
              </a:ext>
            </a:extLst>
          </p:cNvPr>
          <p:cNvSpPr>
            <a:spLocks noGrp="1"/>
          </p:cNvSpPr>
          <p:nvPr>
            <p:ph type="dt" sz="half" idx="10"/>
          </p:nvPr>
        </p:nvSpPr>
        <p:spPr/>
        <p:txBody>
          <a:bodyPr/>
          <a:lstStyle/>
          <a:p>
            <a:fld id="{197342E9-89D0-D246-B0E5-635614E13D75}" type="datetime1">
              <a:rPr lang="en-GB" smtClean="0"/>
              <a:pPr/>
              <a:t>07/05/2025</a:t>
            </a:fld>
            <a:endParaRPr lang="en-US"/>
          </a:p>
        </p:txBody>
      </p:sp>
    </p:spTree>
    <p:extLst>
      <p:ext uri="{BB962C8B-B14F-4D97-AF65-F5344CB8AC3E}">
        <p14:creationId xmlns:p14="http://schemas.microsoft.com/office/powerpoint/2010/main" val="24626757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GUID" val="aa8a7e13-962a-4580-b213-20ad7caaf273"/>
</p:tagLst>
</file>

<file path=ppt/theme/theme1.xml><?xml version="1.0" encoding="utf-8"?>
<a:theme xmlns:a="http://schemas.openxmlformats.org/drawingml/2006/main" name="Office Theme">
  <a:themeElements>
    <a:clrScheme name="NTU3">
      <a:dk1>
        <a:srgbClr val="000000"/>
      </a:dk1>
      <a:lt1>
        <a:srgbClr val="FFFFFF"/>
      </a:lt1>
      <a:dk2>
        <a:srgbClr val="000000"/>
      </a:dk2>
      <a:lt2>
        <a:srgbClr val="E5E5E5"/>
      </a:lt2>
      <a:accent1>
        <a:srgbClr val="E5005B"/>
      </a:accent1>
      <a:accent2>
        <a:srgbClr val="9D043D"/>
      </a:accent2>
      <a:accent3>
        <a:srgbClr val="6D951A"/>
      </a:accent3>
      <a:accent4>
        <a:srgbClr val="00A6E1"/>
      </a:accent4>
      <a:accent5>
        <a:srgbClr val="F07C00"/>
      </a:accent5>
      <a:accent6>
        <a:srgbClr val="C7007F"/>
      </a:accent6>
      <a:hlink>
        <a:srgbClr val="005B94"/>
      </a:hlink>
      <a:folHlink>
        <a:srgbClr val="821D6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nchor="b" anchorCtr="0">
        <a:normAutofit/>
      </a:bodyPr>
      <a:lstStyle>
        <a:defPPr algn="r">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407c981-2d62-41d3-82cf-97aa9530b493">
      <Terms xmlns="http://schemas.microsoft.com/office/infopath/2007/PartnerControls"/>
    </lcf76f155ced4ddcb4097134ff3c332f>
    <TaxCatchAll xmlns="360e28cf-9cf2-4e65-95ba-95231b84ff9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067E341FF81224EA131AF8DE227FDBE" ma:contentTypeVersion="13" ma:contentTypeDescription="Create a new document." ma:contentTypeScope="" ma:versionID="7c571ea00493dfe33eb26df7212917d8">
  <xsd:schema xmlns:xsd="http://www.w3.org/2001/XMLSchema" xmlns:xs="http://www.w3.org/2001/XMLSchema" xmlns:p="http://schemas.microsoft.com/office/2006/metadata/properties" xmlns:ns2="2407c981-2d62-41d3-82cf-97aa9530b493" xmlns:ns3="360e28cf-9cf2-4e65-95ba-95231b84ff9a" targetNamespace="http://schemas.microsoft.com/office/2006/metadata/properties" ma:root="true" ma:fieldsID="25f885cbe3a86208881ea3ca97eeeb08" ns2:_="" ns3:_="">
    <xsd:import namespace="2407c981-2d62-41d3-82cf-97aa9530b493"/>
    <xsd:import namespace="360e28cf-9cf2-4e65-95ba-95231b84ff9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07c981-2d62-41d3-82cf-97aa9530b4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12feffd1-2dac-401b-9bc3-5f775bbd14d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0e28cf-9cf2-4e65-95ba-95231b84ff9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3ba3486-def3-4e80-a920-678461c9d5e4}" ma:internalName="TaxCatchAll" ma:showField="CatchAllData" ma:web="360e28cf-9cf2-4e65-95ba-95231b84ff9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1F1859A-D475-4A9D-83E1-80A36DBA260F}">
  <ds:schemaRefs>
    <ds:schemaRef ds:uri="2407c981-2d62-41d3-82cf-97aa9530b493"/>
    <ds:schemaRef ds:uri="360e28cf-9cf2-4e65-95ba-95231b84ff9a"/>
    <ds:schemaRef ds:uri="8dbe2aa3-3237-4830-85c4-3d48417ef302"/>
    <ds:schemaRef ds:uri="b317b901-4ab4-4161-80c3-da5df50c25b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B1063616-57F3-4C87-BB7F-2974CF36DE76}">
  <ds:schemaRefs>
    <ds:schemaRef ds:uri="http://schemas.microsoft.com/sharepoint/v3/contenttype/forms"/>
  </ds:schemaRefs>
</ds:datastoreItem>
</file>

<file path=customXml/itemProps3.xml><?xml version="1.0" encoding="utf-8"?>
<ds:datastoreItem xmlns:ds="http://schemas.openxmlformats.org/officeDocument/2006/customXml" ds:itemID="{D50D9170-C9C1-4BD5-9120-BEED08E9688F}">
  <ds:schemaRefs>
    <ds:schemaRef ds:uri="2407c981-2d62-41d3-82cf-97aa9530b493"/>
    <ds:schemaRef ds:uri="360e28cf-9cf2-4e65-95ba-95231b84ff9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TotalTime>
  <Words>1595</Words>
  <Application>Microsoft Office PowerPoint</Application>
  <PresentationFormat>Widescreen</PresentationFormat>
  <Paragraphs>228</Paragraphs>
  <Slides>44</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44</vt:i4>
      </vt:variant>
    </vt:vector>
  </HeadingPairs>
  <TitlesOfParts>
    <vt:vector size="48" baseType="lpstr">
      <vt:lpstr>Arial</vt:lpstr>
      <vt:lpstr>Calibri</vt:lpstr>
      <vt:lpstr>Wingdings</vt:lpstr>
      <vt:lpstr>Office Theme</vt:lpstr>
      <vt:lpstr>TILT Co-creation and SPUR</vt:lpstr>
      <vt:lpstr>How did I start my research journey?</vt:lpstr>
      <vt:lpstr>Performing Drawology : Bonington Gallery January/February 2016: Open white space + one month + 7 artists….  </vt:lpstr>
      <vt:lpstr>Drawology</vt:lpstr>
      <vt:lpstr>Workshops </vt:lpstr>
      <vt:lpstr>Drawology Exhibition:  You are invited to draw on the inspiration of others…  </vt:lpstr>
      <vt:lpstr>Cake &amp; Draw with student society 21/22</vt:lpstr>
      <vt:lpstr>Research Journey</vt:lpstr>
      <vt:lpstr>Collaborative drawing as a tool for creating a sense of community within NTU’s Architecture students</vt:lpstr>
      <vt:lpstr>TILT co-creation timeline</vt:lpstr>
      <vt:lpstr>Warm-up exercise</vt:lpstr>
      <vt:lpstr>Adding colour to drawing</vt:lpstr>
      <vt:lpstr>Banner</vt:lpstr>
      <vt:lpstr>Creating the banner</vt:lpstr>
      <vt:lpstr>Adding detail to the banner</vt:lpstr>
      <vt:lpstr>Final banner</vt:lpstr>
      <vt:lpstr>Evaluation: Perfectionism, community, wellbeing</vt:lpstr>
      <vt:lpstr>“the mind works better when you’re standing as you’re freer and more imaginative”. </vt:lpstr>
      <vt:lpstr>Publication</vt:lpstr>
      <vt:lpstr>I would highly recommend taking part in a TILT Co-creation funded project. Carrying out research first hand and working with teaching staff in this collaborative way, gave me a new perspective, whilst improving my academic skills. Working on the project inspired me to ask more questions, especially related to subjects perhaps not initially perceived as being directly related, yet influential on the subject matter I was researching. It was also a great opportunity to turn part of my summer break into something that was beneficial to me and my department. </vt:lpstr>
      <vt:lpstr>Investigating collaborative drawing as an inclusive practice in Architectural education at NTU</vt:lpstr>
      <vt:lpstr>SPUR timeline</vt:lpstr>
      <vt:lpstr>Introduction</vt:lpstr>
      <vt:lpstr>Literature Review</vt:lpstr>
      <vt:lpstr>Workshop</vt:lpstr>
      <vt:lpstr>Site visit</vt:lpstr>
      <vt:lpstr>Workshop- Warm up activity</vt:lpstr>
      <vt:lpstr>Workshop – Individual task</vt:lpstr>
      <vt:lpstr>Workshop- Group activity</vt:lpstr>
      <vt:lpstr>Collaborative Task Outputs</vt:lpstr>
      <vt:lpstr>Collaborative Task Outputs 2</vt:lpstr>
      <vt:lpstr>Students' experiences : Positive</vt:lpstr>
      <vt:lpstr>Key findings</vt:lpstr>
      <vt:lpstr>[Others] they might be able to inform you or inspire you to think a different way about how to approach your design</vt:lpstr>
      <vt:lpstr>Students' experiences: Considerations</vt:lpstr>
      <vt:lpstr>Collaborating with industry</vt:lpstr>
      <vt:lpstr>Website</vt:lpstr>
      <vt:lpstr>Toolkit</vt:lpstr>
      <vt:lpstr>RAISE conference</vt:lpstr>
      <vt:lpstr>Student Perspective</vt:lpstr>
      <vt:lpstr>Why co-create with students?</vt:lpstr>
      <vt:lpstr>What next?</vt:lpstr>
      <vt:lpstr>Any questions?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Kayleigh Meller</dc:creator>
  <cp:lastModifiedBy>Esther Byrom</cp:lastModifiedBy>
  <cp:revision>10</cp:revision>
  <cp:lastPrinted>2023-11-15T09:52:08Z</cp:lastPrinted>
  <dcterms:created xsi:type="dcterms:W3CDTF">2020-08-07T10:40:47Z</dcterms:created>
  <dcterms:modified xsi:type="dcterms:W3CDTF">2025-05-07T15:30:42Z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0x010100E248A64365211844BF30BC3ADD420261</vt:lpwstr>
  </property>
  <property fmtid="{D5CDD505-2E9C-101B-9397-08002B2CF9AE}" pid="3" name="MediaServiceImageTags">
    <vt:lpwstr/>
  </property>
</Properties>
</file>