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FE3F1D-BF88-F2FA-86D4-6C2C13C1F322}" v="23" dt="2024-08-27T13:01:25.1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7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65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microsoft.com/office/2016/11/relationships/changesInfo" Target="changesInfos/changesInfo1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Helena Knapton" userId="S::knaptonp@edgehill.ac.uk::805d2a76-3311-4faa-8b88-a2f41ff8672b" providerId="AD" clId="Web-{3FFE3F1D-BF88-F2FA-86D4-6C2C13C1F322}"/>
    <pc:docChg chg="addSld modSld sldOrd">
      <pc:chgData name="Helena Knapton" userId="S::knaptonp@edgehill.ac.uk::805d2a76-3311-4faa-8b88-a2f41ff8672b" providerId="AD" clId="Web-{3FFE3F1D-BF88-F2FA-86D4-6C2C13C1F322}" dt="2024-08-27T13:01:25.164" v="25" actId="20577"/>
      <pc:docMkLst>
        <pc:docMk/>
      </pc:docMkLst>
      <pc:sldChg chg="ord">
        <pc:chgData name="Helena Knapton" userId="S::knaptonp@edgehill.ac.uk::805d2a76-3311-4faa-8b88-a2f41ff8672b" providerId="AD" clId="Web-{3FFE3F1D-BF88-F2FA-86D4-6C2C13C1F322}" dt="2024-08-27T12:59:32.937" v="1"/>
        <pc:sldMkLst>
          <pc:docMk/>
          <pc:sldMk cId="2519235717" sldId="256"/>
        </pc:sldMkLst>
      </pc:sldChg>
      <pc:sldChg chg="addSp delSp modSp new mod setBg">
        <pc:chgData name="Helena Knapton" userId="S::knaptonp@edgehill.ac.uk::805d2a76-3311-4faa-8b88-a2f41ff8672b" providerId="AD" clId="Web-{3FFE3F1D-BF88-F2FA-86D4-6C2C13C1F322}" dt="2024-08-27T13:01:25.164" v="25" actId="20577"/>
        <pc:sldMkLst>
          <pc:docMk/>
          <pc:sldMk cId="3472495537" sldId="257"/>
        </pc:sldMkLst>
        <pc:spChg chg="mod">
          <ac:chgData name="Helena Knapton" userId="S::knaptonp@edgehill.ac.uk::805d2a76-3311-4faa-8b88-a2f41ff8672b" providerId="AD" clId="Web-{3FFE3F1D-BF88-F2FA-86D4-6C2C13C1F322}" dt="2024-08-27T13:00:41.926" v="10"/>
          <ac:spMkLst>
            <pc:docMk/>
            <pc:sldMk cId="3472495537" sldId="257"/>
            <ac:spMk id="2" creationId="{5E103431-37CB-B2AD-919C-10B344E2AE9E}"/>
          </ac:spMkLst>
        </pc:spChg>
        <pc:spChg chg="mod">
          <ac:chgData name="Helena Knapton" userId="S::knaptonp@edgehill.ac.uk::805d2a76-3311-4faa-8b88-a2f41ff8672b" providerId="AD" clId="Web-{3FFE3F1D-BF88-F2FA-86D4-6C2C13C1F322}" dt="2024-08-27T13:01:25.164" v="25" actId="20577"/>
          <ac:spMkLst>
            <pc:docMk/>
            <pc:sldMk cId="3472495537" sldId="257"/>
            <ac:spMk id="3" creationId="{F35806F0-7671-B399-A80E-4276AEB9FDBF}"/>
          </ac:spMkLst>
        </pc:spChg>
        <pc:spChg chg="add del">
          <ac:chgData name="Helena Knapton" userId="S::knaptonp@edgehill.ac.uk::805d2a76-3311-4faa-8b88-a2f41ff8672b" providerId="AD" clId="Web-{3FFE3F1D-BF88-F2FA-86D4-6C2C13C1F322}" dt="2024-08-27T13:00:41.926" v="9"/>
          <ac:spMkLst>
            <pc:docMk/>
            <pc:sldMk cId="3472495537" sldId="257"/>
            <ac:spMk id="8" creationId="{907EF6B7-1338-4443-8C46-6A318D952DFD}"/>
          </ac:spMkLst>
        </pc:spChg>
        <pc:spChg chg="add del">
          <ac:chgData name="Helena Knapton" userId="S::knaptonp@edgehill.ac.uk::805d2a76-3311-4faa-8b88-a2f41ff8672b" providerId="AD" clId="Web-{3FFE3F1D-BF88-F2FA-86D4-6C2C13C1F322}" dt="2024-08-27T13:00:41.926" v="9"/>
          <ac:spMkLst>
            <pc:docMk/>
            <pc:sldMk cId="3472495537" sldId="257"/>
            <ac:spMk id="10" creationId="{DAAE4CDD-124C-4DCF-9584-B6033B545DD5}"/>
          </ac:spMkLst>
        </pc:spChg>
        <pc:spChg chg="add del">
          <ac:chgData name="Helena Knapton" userId="S::knaptonp@edgehill.ac.uk::805d2a76-3311-4faa-8b88-a2f41ff8672b" providerId="AD" clId="Web-{3FFE3F1D-BF88-F2FA-86D4-6C2C13C1F322}" dt="2024-08-27T13:00:41.926" v="9"/>
          <ac:spMkLst>
            <pc:docMk/>
            <pc:sldMk cId="3472495537" sldId="257"/>
            <ac:spMk id="12" creationId="{081E4A58-353D-44AE-B2FC-2A74E2E400F7}"/>
          </ac:spMkLst>
        </pc:spChg>
        <pc:spChg chg="add">
          <ac:chgData name="Helena Knapton" userId="S::knaptonp@edgehill.ac.uk::805d2a76-3311-4faa-8b88-a2f41ff8672b" providerId="AD" clId="Web-{3FFE3F1D-BF88-F2FA-86D4-6C2C13C1F322}" dt="2024-08-27T13:00:41.926" v="10"/>
          <ac:spMkLst>
            <pc:docMk/>
            <pc:sldMk cId="3472495537" sldId="257"/>
            <ac:spMk id="14" creationId="{1BB867FF-FC45-48F7-8104-F89BE54909F1}"/>
          </ac:spMkLst>
        </pc:spChg>
        <pc:spChg chg="add">
          <ac:chgData name="Helena Knapton" userId="S::knaptonp@edgehill.ac.uk::805d2a76-3311-4faa-8b88-a2f41ff8672b" providerId="AD" clId="Web-{3FFE3F1D-BF88-F2FA-86D4-6C2C13C1F322}" dt="2024-08-27T13:00:41.926" v="10"/>
          <ac:spMkLst>
            <pc:docMk/>
            <pc:sldMk cId="3472495537" sldId="257"/>
            <ac:spMk id="15" creationId="{8BB56887-D0D5-4F0C-9E19-7247EB83C8B7}"/>
          </ac:spMkLst>
        </pc:spChg>
        <pc:spChg chg="add">
          <ac:chgData name="Helena Knapton" userId="S::knaptonp@edgehill.ac.uk::805d2a76-3311-4faa-8b88-a2f41ff8672b" providerId="AD" clId="Web-{3FFE3F1D-BF88-F2FA-86D4-6C2C13C1F322}" dt="2024-08-27T13:00:41.926" v="10"/>
          <ac:spMkLst>
            <pc:docMk/>
            <pc:sldMk cId="3472495537" sldId="257"/>
            <ac:spMk id="16" creationId="{081E4A58-353D-44AE-B2FC-2A74E2E400F7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ADF22-E57C-F6C5-3EDC-3B8EEA2C46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74A8AC4-9C44-3BC7-E601-7A541D63E17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92D918-4430-0263-A545-D48B35E93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1D6A865-A416-4F11-24DF-75F16A84646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A767E-979C-05DD-CCE0-2F9CFE9EEA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769837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5BD4DA-D168-315B-1F1B-94811A4743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CBE2A2B-32E4-4376-9CAA-3C40493DA42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3DAE24-1A37-A86E-EFE9-048C7ADAE6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CD749B1-C994-8EC2-F311-6EEE196248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FA0EB05-2BEF-C72C-DBA0-00FB34EAE3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4538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F61B4A0-6FD5-C578-08F2-E65AA0AAAA0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F04264D-DB96-EDA2-DE21-2ED5AEB4983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0708006-96DB-B4C6-5AB6-059744733E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2BED088-F223-73D2-B27B-0DC52CDFD0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D05602C-8DDC-1D1C-84B1-D21FDA19A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632952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F3285-5944-2473-19C5-D329689DC4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7391AA3-986E-E823-660C-6756BC3829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8A3706-52C7-709B-C1D8-52CF3748B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D2A0CC3-1CAC-EA90-CB93-684F8A86F5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1CF568-63B2-E4B9-049D-C384436647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6929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1F2A0-BFBB-4F2E-2A52-13E48E39ED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F21323-56C6-C569-AA68-9377AA817D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23F493-9E6B-74BD-178A-DE54061B95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79B5CC-280F-9A6B-4347-6DC30F9CAAD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E6335A-FACE-3C23-D8D4-C8841D3057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27408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6AB3E3-5E19-8866-5BD6-7629ECF918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96AFD5A-515D-D46E-C88F-11C2A372357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EDDCAFB-DCE7-F6AA-A382-DD473FF73A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1CC175-F692-0C67-B3F5-400500D89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63FD955-7678-AA5E-D559-A875A5CAD6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59EB792-E445-85FC-91AF-7D7B6D7663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2831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837F09-48CD-8878-F21A-8E093DE6F6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2716555-7569-7729-2187-074640C13E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00553DD-D492-11EF-0D02-4C3886594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217350F-1A5C-44CB-CBE1-E9F47EBBBC8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560239E-040E-6B17-D503-84EF2F0D21A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EEED9D0-0EFD-9A91-0CDA-79A22C93B5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CCBA6C8-0D24-8D29-F9AF-A5FA42EC8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83DED2C-F205-9B46-6469-2AC610FF1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6232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84F465-086F-453E-CC4D-C5DAC66A55D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940BB67-C207-3775-FDC3-0A09DB7673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04AB54-8CEC-C679-0540-4BC631701A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AA24B9B-BE4E-AADD-0567-F01DE2F547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13985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28D1578-90A7-6FDB-FB39-B200210024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83328EE-F811-AEBB-F949-854ABEB0C4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A471E8D-D863-799B-0C74-406E01495A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19931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95C19B-95DF-F46E-6905-30DE93C838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FB33A-4744-5F09-16E8-7063B28D5C9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8B2D4C4-0CC7-332F-C1A4-4526E5D4DA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3FC417-F9D3-66EA-6169-1548E22539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5F7762-A85B-9D84-7AA7-D78682EB8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819358-F977-E24D-7D0C-3434845A2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5157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E59195-4204-695A-A5C8-6724A64390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9E6F5FF-0FBC-651F-A943-923BC37A897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66FF301-93B8-2767-00B3-AD5B082846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08B8147-1DAB-CB8D-6A4E-2644A72DC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0231C1-4B6F-763D-2418-CF0C3BB2C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7778A37-DB43-2ED6-1BC3-5BF4808DB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535264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E1B77CA-0D2F-AEE5-45E8-A360D5EC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0BB0E6-6D43-94F0-6950-3ACA32DDD32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5AA337-89E4-242A-FAD9-493D4F8E972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04AAD84-BBCE-4CA7-836E-08DF7F317D00}" type="datetimeFigureOut">
              <a:rPr lang="en-GB" smtClean="0"/>
              <a:t>27/08/2024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891C70-0BDA-9C3B-5200-FC3B1C24422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2A36B3-A5E5-14BB-1EB0-816CCEB8EF7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1234082-BF94-4FC5-9109-7382DB436030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50867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mailto:Staffordk@edgehill.ac.uk" TargetMode="External"/><Relationship Id="rId3" Type="http://schemas.openxmlformats.org/officeDocument/2006/relationships/hyperlink" Target="https://orcid.org/0000-0002-8480-8546" TargetMode="External"/><Relationship Id="rId7" Type="http://schemas.openxmlformats.org/officeDocument/2006/relationships/hyperlink" Target="https://orcid.org/0000-0001-9209-1912" TargetMode="External"/><Relationship Id="rId2" Type="http://schemas.openxmlformats.org/officeDocument/2006/relationships/hyperlink" Target="mailto:profpeter1@me.co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usie.Marriott@edgehill.ac.uk" TargetMode="External"/><Relationship Id="rId5" Type="http://schemas.openxmlformats.org/officeDocument/2006/relationships/hyperlink" Target="https://orcid.org/0000-0002-1043-7316" TargetMode="External"/><Relationship Id="rId4" Type="http://schemas.openxmlformats.org/officeDocument/2006/relationships/hyperlink" Target="mailto:knaptonp@edgehill.ac.uk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CCF2500A-9163-7E8C-3DE4-A9FE1309C0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88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065" y="-151423"/>
            <a:ext cx="11878322" cy="70094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192357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1BB867FF-FC45-48F7-8104-F89BE54909F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8BB56887-D0D5-4F0C-9E19-7247EB83C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208695" y="1"/>
            <a:ext cx="1135066" cy="477997"/>
          </a:xfrm>
          <a:custGeom>
            <a:avLst/>
            <a:gdLst>
              <a:gd name="connsiteX0" fmla="*/ 0 w 1135066"/>
              <a:gd name="connsiteY0" fmla="*/ 0 h 477997"/>
              <a:gd name="connsiteX1" fmla="*/ 1135066 w 1135066"/>
              <a:gd name="connsiteY1" fmla="*/ 0 h 477997"/>
              <a:gd name="connsiteX2" fmla="*/ 1133370 w 1135066"/>
              <a:gd name="connsiteY2" fmla="*/ 16827 h 477997"/>
              <a:gd name="connsiteX3" fmla="*/ 567533 w 1135066"/>
              <a:gd name="connsiteY3" fmla="*/ 477997 h 477997"/>
              <a:gd name="connsiteX4" fmla="*/ 1696 w 1135066"/>
              <a:gd name="connsiteY4" fmla="*/ 16827 h 47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35066" h="477997">
                <a:moveTo>
                  <a:pt x="0" y="0"/>
                </a:moveTo>
                <a:lnTo>
                  <a:pt x="1135066" y="0"/>
                </a:lnTo>
                <a:lnTo>
                  <a:pt x="1133370" y="16827"/>
                </a:lnTo>
                <a:cubicBezTo>
                  <a:pt x="1079514" y="280016"/>
                  <a:pt x="846644" y="477997"/>
                  <a:pt x="567533" y="477997"/>
                </a:cubicBezTo>
                <a:cubicBezTo>
                  <a:pt x="288422" y="477997"/>
                  <a:pt x="55552" y="280016"/>
                  <a:pt x="1696" y="1682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E103431-37CB-B2AD-919C-10B344E2AE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>
            <a:normAutofit/>
          </a:bodyPr>
          <a:lstStyle/>
          <a:p>
            <a:r>
              <a:rPr lang="en-US" dirty="0"/>
              <a:t>Authors/ presenters</a:t>
            </a:r>
          </a:p>
        </p:txBody>
      </p:sp>
      <p:sp>
        <p:nvSpPr>
          <p:cNvPr id="16" name="Arc 15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 flipV="1">
            <a:off x="555710" y="2183223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35806F0-7671-B399-A80E-4276AEB9FD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390197"/>
            <a:ext cx="10505704" cy="4786766"/>
          </a:xfr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en-AU" sz="1800" dirty="0">
                <a:latin typeface="Calibri"/>
                <a:ea typeface="Calibri"/>
                <a:cs typeface="Calibri"/>
              </a:rPr>
              <a:t>Professor Peter Hartley, visiting professor at Edge Hill University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r>
              <a:rPr lang="en-AU" sz="1800" u="sng" dirty="0">
                <a:latin typeface="Calibri"/>
                <a:ea typeface="Calibri"/>
                <a:cs typeface="Calibri"/>
                <a:hlinkClick r:id="rId2"/>
              </a:rPr>
              <a:t>profpeter1@me.com</a:t>
            </a:r>
            <a:r>
              <a:rPr lang="en-AU" sz="1800" u="sng">
                <a:latin typeface="Calibri"/>
                <a:ea typeface="Calibri"/>
                <a:cs typeface="Calibri"/>
              </a:rPr>
              <a:t>; </a:t>
            </a:r>
            <a:r>
              <a:rPr lang="en-AU" sz="1800" u="sng" dirty="0">
                <a:latin typeface="Calibri"/>
                <a:ea typeface="Calibri"/>
                <a:cs typeface="Calibri"/>
                <a:hlinkClick r:id="rId3"/>
              </a:rPr>
              <a:t>https://orcid.org/0000-0002-8480-8546</a:t>
            </a:r>
            <a:r>
              <a:rPr lang="en-AU" sz="1800" dirty="0">
                <a:latin typeface="Calibri"/>
                <a:ea typeface="Calibri"/>
                <a:cs typeface="Calibri"/>
              </a:rPr>
              <a:t> 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endParaRPr lang="en-US" sz="1800" dirty="0">
              <a:latin typeface="Calibri"/>
              <a:ea typeface="Calibri"/>
              <a:cs typeface="Calibri"/>
            </a:endParaRPr>
          </a:p>
          <a:p>
            <a:r>
              <a:rPr lang="en-AU" sz="1800" dirty="0">
                <a:latin typeface="Calibri"/>
                <a:ea typeface="Calibri"/>
                <a:cs typeface="Calibri"/>
              </a:rPr>
              <a:t>Helena Knapton, Learning and Teaching Development Lead, Faculty of Education, Edge Hill University 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r>
              <a:rPr lang="en-AU" sz="1800" u="sng" dirty="0">
                <a:latin typeface="Calibri"/>
                <a:ea typeface="Calibri"/>
                <a:cs typeface="Calibri"/>
                <a:hlinkClick r:id="rId4"/>
              </a:rPr>
              <a:t>knaptonp@edgehill.ac.uk</a:t>
            </a:r>
            <a:r>
              <a:rPr lang="en-AU" sz="1800" u="sng" dirty="0">
                <a:latin typeface="Calibri"/>
                <a:ea typeface="Calibri"/>
                <a:cs typeface="Calibri"/>
              </a:rPr>
              <a:t>; </a:t>
            </a:r>
            <a:r>
              <a:rPr lang="en-AU" sz="1800" u="sng" dirty="0">
                <a:latin typeface="Calibri"/>
                <a:ea typeface="Calibri"/>
                <a:cs typeface="Calibri"/>
                <a:hlinkClick r:id="rId5"/>
              </a:rPr>
              <a:t>https://orcid.org/0000-0002-1043-7316</a:t>
            </a:r>
            <a:r>
              <a:rPr lang="en-AU" sz="1800" dirty="0">
                <a:latin typeface="Calibri"/>
                <a:ea typeface="Calibri"/>
                <a:cs typeface="Calibri"/>
              </a:rPr>
              <a:t> </a:t>
            </a:r>
            <a:r>
              <a:rPr lang="en-GB" sz="1800" dirty="0">
                <a:latin typeface="Calibri"/>
                <a:ea typeface="Calibri"/>
                <a:cs typeface="Calibri"/>
              </a:rPr>
              <a:t> 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endParaRPr lang="en-US" sz="1800" dirty="0">
              <a:latin typeface="Calibri"/>
              <a:ea typeface="Calibri"/>
              <a:cs typeface="Calibri"/>
            </a:endParaRPr>
          </a:p>
          <a:p>
            <a:r>
              <a:rPr lang="en-GB" sz="1800" dirty="0">
                <a:latin typeface="Calibri"/>
                <a:ea typeface="Calibri"/>
                <a:cs typeface="Calibri"/>
              </a:rPr>
              <a:t>Dr Susie Marriott, Senior Lecturer, Business School, Edge Hill University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r>
              <a:rPr lang="en-GB" sz="1800" u="sng" dirty="0">
                <a:latin typeface="Calibri"/>
                <a:ea typeface="Calibri"/>
                <a:cs typeface="Calibri"/>
                <a:hlinkClick r:id="rId6"/>
              </a:rPr>
              <a:t>Susie.Marriott@edgehill.ac.uk</a:t>
            </a:r>
            <a:r>
              <a:rPr lang="en-GB" sz="1800" u="sng" dirty="0">
                <a:latin typeface="Calibri"/>
                <a:ea typeface="Calibri"/>
                <a:cs typeface="Calibri"/>
              </a:rPr>
              <a:t>; </a:t>
            </a:r>
            <a:r>
              <a:rPr lang="en-GB" sz="1800" u="sng" dirty="0">
                <a:latin typeface="Calibri"/>
                <a:ea typeface="Calibri"/>
                <a:cs typeface="Calibri"/>
                <a:hlinkClick r:id="rId7"/>
              </a:rPr>
              <a:t>https://orcid.org/0000-0001-9209-1912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endParaRPr lang="en-US" sz="1800" dirty="0">
              <a:latin typeface="Calibri"/>
              <a:ea typeface="Calibri"/>
              <a:cs typeface="Calibri"/>
            </a:endParaRPr>
          </a:p>
          <a:p>
            <a:r>
              <a:rPr lang="en-GB" sz="1800" dirty="0">
                <a:latin typeface="Calibri"/>
                <a:ea typeface="Calibri"/>
                <a:cs typeface="Calibri"/>
              </a:rPr>
              <a:t>Kate Stafford, Careers Adviser (Faculty Consultant) Edge Hill University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r>
              <a:rPr lang="en-GB" sz="1800" u="sng" dirty="0">
                <a:latin typeface="Calibri"/>
                <a:ea typeface="Calibri"/>
                <a:cs typeface="Calibri"/>
                <a:hlinkClick r:id="rId8"/>
              </a:rPr>
              <a:t>Staffordk@edgehill.ac.uk</a:t>
            </a:r>
            <a:r>
              <a:rPr lang="en-GB" sz="1800" dirty="0">
                <a:latin typeface="Calibri"/>
                <a:ea typeface="Calibri"/>
                <a:cs typeface="Calibri"/>
              </a:rPr>
              <a:t> </a:t>
            </a:r>
            <a:endParaRPr lang="en-US" sz="1800" dirty="0">
              <a:latin typeface="Calibri"/>
              <a:ea typeface="Calibri"/>
              <a:cs typeface="Calibri"/>
            </a:endParaRPr>
          </a:p>
          <a:p>
            <a:endParaRPr lang="en-US" sz="1300"/>
          </a:p>
        </p:txBody>
      </p:sp>
    </p:spTree>
    <p:extLst>
      <p:ext uri="{BB962C8B-B14F-4D97-AF65-F5344CB8AC3E}">
        <p14:creationId xmlns:p14="http://schemas.microsoft.com/office/powerpoint/2010/main" val="34724955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3054b4f8-57d7-478d-ba32-46e1f0b16ce6" xsi:nil="true"/>
    <lcf76f155ced4ddcb4097134ff3c332f xmlns="db2875f5-cacf-48f2-88f5-ea369059ea2c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4D8C3BB5B6749B68A49CAC1CB48D0" ma:contentTypeVersion="18" ma:contentTypeDescription="Create a new document." ma:contentTypeScope="" ma:versionID="f9a08179b4fb90be1d27ad6f44f5737d">
  <xsd:schema xmlns:xsd="http://www.w3.org/2001/XMLSchema" xmlns:xs="http://www.w3.org/2001/XMLSchema" xmlns:p="http://schemas.microsoft.com/office/2006/metadata/properties" xmlns:ns2="db2875f5-cacf-48f2-88f5-ea369059ea2c" xmlns:ns3="3054b4f8-57d7-478d-ba32-46e1f0b16ce6" targetNamespace="http://schemas.microsoft.com/office/2006/metadata/properties" ma:root="true" ma:fieldsID="a23934e506b4944454a00acb77fbaa4e" ns2:_="" ns3:_="">
    <xsd:import namespace="db2875f5-cacf-48f2-88f5-ea369059ea2c"/>
    <xsd:import namespace="3054b4f8-57d7-478d-ba32-46e1f0b16ce6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3:SharedWithUsers" minOccurs="0"/>
                <xsd:element ref="ns3:SharedWithDetails" minOccurs="0"/>
                <xsd:element ref="ns2:MediaServiceLocatio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2875f5-cacf-48f2-88f5-ea369059ea2c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OCR" ma:index="11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2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3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5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6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336e2fbd-7907-4c3b-9c38-9ca127abe6c5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054b4f8-57d7-478d-ba32-46e1f0b16ce6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7f01e23-02b1-4af3-a8f2-dd46d041d02e}" ma:internalName="TaxCatchAll" ma:showField="CatchAllData" ma:web="3054b4f8-57d7-478d-ba32-46e1f0b16ce6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F60FACB-A0FD-4C3E-A820-4B356603A276}">
  <ds:schemaRefs>
    <ds:schemaRef ds:uri="http://schemas.microsoft.com/office/2006/metadata/properties"/>
    <ds:schemaRef ds:uri="http://schemas.microsoft.com/office/infopath/2007/PartnerControls"/>
    <ds:schemaRef ds:uri="3054b4f8-57d7-478d-ba32-46e1f0b16ce6"/>
    <ds:schemaRef ds:uri="db2875f5-cacf-48f2-88f5-ea369059ea2c"/>
  </ds:schemaRefs>
</ds:datastoreItem>
</file>

<file path=customXml/itemProps2.xml><?xml version="1.0" encoding="utf-8"?>
<ds:datastoreItem xmlns:ds="http://schemas.openxmlformats.org/officeDocument/2006/customXml" ds:itemID="{9B4E7ED1-CE6B-4642-9138-4AC5A3928E0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965004CA-621A-4993-A824-5B1F2DF16D5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2875f5-cacf-48f2-88f5-ea369059ea2c"/>
    <ds:schemaRef ds:uri="3054b4f8-57d7-478d-ba32-46e1f0b16ce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Authors/ presenters</vt:lpstr>
    </vt:vector>
  </TitlesOfParts>
  <Company>Edge Hill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Susie Marriott</dc:creator>
  <cp:lastModifiedBy>Susie Marriott</cp:lastModifiedBy>
  <cp:revision>14</cp:revision>
  <dcterms:created xsi:type="dcterms:W3CDTF">2024-07-24T12:49:47Z</dcterms:created>
  <dcterms:modified xsi:type="dcterms:W3CDTF">2024-08-27T13:01:27Z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0x0101002894D8C3BB5B6749B68A49CAC1CB48D0</vt:lpwstr>
  </property>
  <property fmtid="{D5CDD505-2E9C-101B-9397-08002B2CF9AE}" pid="3" name="MediaServiceImageTags">
    <vt:lpwstr/>
  </property>
</Properties>
</file>