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5.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 id="2147483696" r:id="rId5"/>
  </p:sldMasterIdLst>
  <p:notesMasterIdLst>
    <p:notesMasterId r:id="rId14"/>
  </p:notesMasterIdLst>
  <p:sldIdLst>
    <p:sldId id="709" r:id="rId6"/>
    <p:sldId id="716" r:id="rId7"/>
    <p:sldId id="707" r:id="rId8"/>
    <p:sldId id="718" r:id="rId9"/>
    <p:sldId id="722" r:id="rId10"/>
    <p:sldId id="719" r:id="rId11"/>
    <p:sldId id="720" r:id="rId12"/>
    <p:sldId id="721" r:id="rId13"/>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22958"/>
    <a:srgbClr val="FFFFFF"/>
    <a:srgbClr val="CC99FF"/>
    <a:srgbClr val="361B00"/>
    <a:srgbClr val="660033"/>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0CC1BB6D-C75F-CDD6-50D8-E4699F583B46}" v="26" dt="2024-09-05T07:19:40.253"/>
    <p1510:client id="{522B6EB3-09A2-FA42-B6C7-DADF74CA87D8}" v="2" dt="2024-09-05T11:22:07.960"/>
    <p1510:client id="{60E1D00B-F8E0-D61C-99B7-642787F9891E}" v="8" dt="2024-09-05T07:23:15.999"/>
    <p1510:client id="{8E2ED7EE-CA3C-A673-F28F-084C8A5D0023}" v="5" dt="2024-09-05T07:30:06.814"/>
    <p1510:client id="{BC85CA2E-799D-D835-75BE-0C693A7AE323}" v="10" dt="2024-09-05T07:31:11.997"/>
    <p1510:client id="{D90BA7B0-8743-8884-68B7-B91E95B09FF1}" v="2" dt="2024-09-05T07:20:31.386"/>
    <p1510:client id="{EA678968-84CC-92C9-A088-8AB0E69C40B4}" v="10" dt="2024-09-05T07:28:35.76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7555" autoAdjust="0"/>
    <p:restoredTop sz="82491" autoAdjust="0"/>
  </p:normalViewPr>
  <p:slideViewPr>
    <p:cSldViewPr snapToGrid="0">
      <p:cViewPr varScale="1">
        <p:scale>
          <a:sx n="94" d="100"/>
          <a:sy n="94" d="100"/>
        </p:scale>
        <p:origin x="1086"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viewProps" Target="view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5" Type="http://schemas.openxmlformats.org/officeDocument/2006/relationships/slideMaster" Target="slideMasters/slideMaster2.xml"/><Relationship Id="rId15" Type="http://schemas.openxmlformats.org/officeDocument/2006/relationships/presProps" Target="presProps.xml"/><Relationship Id="rId10" Type="http://schemas.openxmlformats.org/officeDocument/2006/relationships/slide" Target="slides/slide5.xml"/><Relationship Id="rId19"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Knapton" userId="S::knaptonp@edgehill.ac.uk::805d2a76-3311-4faa-8b88-a2f41ff8672b" providerId="AD" clId="Web-{BC85CA2E-799D-D835-75BE-0C693A7AE323}"/>
    <pc:docChg chg="modSld">
      <pc:chgData name="Helena Knapton" userId="S::knaptonp@edgehill.ac.uk::805d2a76-3311-4faa-8b88-a2f41ff8672b" providerId="AD" clId="Web-{BC85CA2E-799D-D835-75BE-0C693A7AE323}" dt="2024-09-05T07:31:11.997" v="9"/>
      <pc:docMkLst>
        <pc:docMk/>
      </pc:docMkLst>
      <pc:sldChg chg="modSp">
        <pc:chgData name="Helena Knapton" userId="S::knaptonp@edgehill.ac.uk::805d2a76-3311-4faa-8b88-a2f41ff8672b" providerId="AD" clId="Web-{BC85CA2E-799D-D835-75BE-0C693A7AE323}" dt="2024-09-05T07:31:11.997" v="9"/>
        <pc:sldMkLst>
          <pc:docMk/>
          <pc:sldMk cId="2778057054" sldId="725"/>
        </pc:sldMkLst>
        <pc:picChg chg="mod">
          <ac:chgData name="Helena Knapton" userId="S::knaptonp@edgehill.ac.uk::805d2a76-3311-4faa-8b88-a2f41ff8672b" providerId="AD" clId="Web-{BC85CA2E-799D-D835-75BE-0C693A7AE323}" dt="2024-09-05T07:31:11.997" v="9"/>
          <ac:picMkLst>
            <pc:docMk/>
            <pc:sldMk cId="2778057054" sldId="725"/>
            <ac:picMk id="2" creationId="{C2EFE6D1-79ED-9DA0-714A-299BC1272F44}"/>
          </ac:picMkLst>
        </pc:picChg>
      </pc:sldChg>
    </pc:docChg>
  </pc:docChgLst>
  <pc:docChgLst>
    <pc:chgData name="Helena Knapton" userId="S::knaptonp@edgehill.ac.uk::805d2a76-3311-4faa-8b88-a2f41ff8672b" providerId="AD" clId="Web-{D90BA7B0-8743-8884-68B7-B91E95B09FF1}"/>
    <pc:docChg chg="modSld">
      <pc:chgData name="Helena Knapton" userId="S::knaptonp@edgehill.ac.uk::805d2a76-3311-4faa-8b88-a2f41ff8672b" providerId="AD" clId="Web-{D90BA7B0-8743-8884-68B7-B91E95B09FF1}" dt="2024-09-05T07:20:31.386" v="1"/>
      <pc:docMkLst>
        <pc:docMk/>
      </pc:docMkLst>
      <pc:sldChg chg="modSp">
        <pc:chgData name="Helena Knapton" userId="S::knaptonp@edgehill.ac.uk::805d2a76-3311-4faa-8b88-a2f41ff8672b" providerId="AD" clId="Web-{D90BA7B0-8743-8884-68B7-B91E95B09FF1}" dt="2024-09-05T07:20:10.245" v="0"/>
        <pc:sldMkLst>
          <pc:docMk/>
          <pc:sldMk cId="3077098158" sldId="707"/>
        </pc:sldMkLst>
        <pc:picChg chg="mod">
          <ac:chgData name="Helena Knapton" userId="S::knaptonp@edgehill.ac.uk::805d2a76-3311-4faa-8b88-a2f41ff8672b" providerId="AD" clId="Web-{D90BA7B0-8743-8884-68B7-B91E95B09FF1}" dt="2024-09-05T07:20:10.245" v="0"/>
          <ac:picMkLst>
            <pc:docMk/>
            <pc:sldMk cId="3077098158" sldId="707"/>
            <ac:picMk id="11" creationId="{8F6FDB35-BBF7-4236-BF66-161CC7414E11}"/>
          </ac:picMkLst>
        </pc:picChg>
      </pc:sldChg>
      <pc:sldChg chg="modSp">
        <pc:chgData name="Helena Knapton" userId="S::knaptonp@edgehill.ac.uk::805d2a76-3311-4faa-8b88-a2f41ff8672b" providerId="AD" clId="Web-{D90BA7B0-8743-8884-68B7-B91E95B09FF1}" dt="2024-09-05T07:20:31.386" v="1"/>
        <pc:sldMkLst>
          <pc:docMk/>
          <pc:sldMk cId="4095219779" sldId="718"/>
        </pc:sldMkLst>
        <pc:spChg chg="mod">
          <ac:chgData name="Helena Knapton" userId="S::knaptonp@edgehill.ac.uk::805d2a76-3311-4faa-8b88-a2f41ff8672b" providerId="AD" clId="Web-{D90BA7B0-8743-8884-68B7-B91E95B09FF1}" dt="2024-09-05T07:20:31.386" v="1"/>
          <ac:spMkLst>
            <pc:docMk/>
            <pc:sldMk cId="4095219779" sldId="718"/>
            <ac:spMk id="10" creationId="{BA733693-EB9B-40F5-A30A-77BF9CAE39A5}"/>
          </ac:spMkLst>
        </pc:spChg>
      </pc:sldChg>
    </pc:docChg>
  </pc:docChgLst>
  <pc:docChgLst>
    <pc:chgData name="Helena Knapton" userId="S::knaptonp@edgehill.ac.uk::805d2a76-3311-4faa-8b88-a2f41ff8672b" providerId="AD" clId="Web-{522B6EB3-09A2-FA42-B6C7-DADF74CA87D8}"/>
    <pc:docChg chg="delSld">
      <pc:chgData name="Helena Knapton" userId="S::knaptonp@edgehill.ac.uk::805d2a76-3311-4faa-8b88-a2f41ff8672b" providerId="AD" clId="Web-{522B6EB3-09A2-FA42-B6C7-DADF74CA87D8}" dt="2024-09-05T11:22:07.960" v="1"/>
      <pc:docMkLst>
        <pc:docMk/>
      </pc:docMkLst>
      <pc:sldChg chg="del">
        <pc:chgData name="Helena Knapton" userId="S::knaptonp@edgehill.ac.uk::805d2a76-3311-4faa-8b88-a2f41ff8672b" providerId="AD" clId="Web-{522B6EB3-09A2-FA42-B6C7-DADF74CA87D8}" dt="2024-09-05T11:22:04.257" v="0"/>
        <pc:sldMkLst>
          <pc:docMk/>
          <pc:sldMk cId="2755684592" sldId="724"/>
        </pc:sldMkLst>
      </pc:sldChg>
      <pc:sldChg chg="del">
        <pc:chgData name="Helena Knapton" userId="S::knaptonp@edgehill.ac.uk::805d2a76-3311-4faa-8b88-a2f41ff8672b" providerId="AD" clId="Web-{522B6EB3-09A2-FA42-B6C7-DADF74CA87D8}" dt="2024-09-05T11:22:07.960" v="1"/>
        <pc:sldMkLst>
          <pc:docMk/>
          <pc:sldMk cId="2778057054" sldId="725"/>
        </pc:sldMkLst>
      </pc:sldChg>
    </pc:docChg>
  </pc:docChgLst>
  <pc:docChgLst>
    <pc:chgData name="Helena Knapton" userId="S::knaptonp@edgehill.ac.uk::805d2a76-3311-4faa-8b88-a2f41ff8672b" providerId="AD" clId="Web-{9566AD83-AB84-0FBD-3EB5-6A2ADDFA7348}"/>
    <pc:docChg chg="addSld delSld modSld">
      <pc:chgData name="Helena Knapton" userId="S::knaptonp@edgehill.ac.uk::805d2a76-3311-4faa-8b88-a2f41ff8672b" providerId="AD" clId="Web-{9566AD83-AB84-0FBD-3EB5-6A2ADDFA7348}" dt="2024-08-27T11:59:12.342" v="105"/>
      <pc:docMkLst>
        <pc:docMk/>
      </pc:docMkLst>
      <pc:sldChg chg="modSp">
        <pc:chgData name="Helena Knapton" userId="S::knaptonp@edgehill.ac.uk::805d2a76-3311-4faa-8b88-a2f41ff8672b" providerId="AD" clId="Web-{9566AD83-AB84-0FBD-3EB5-6A2ADDFA7348}" dt="2024-08-27T11:54:16.692" v="29" actId="20577"/>
        <pc:sldMkLst>
          <pc:docMk/>
          <pc:sldMk cId="3077098158" sldId="707"/>
        </pc:sldMkLst>
        <pc:spChg chg="mod">
          <ac:chgData name="Helena Knapton" userId="S::knaptonp@edgehill.ac.uk::805d2a76-3311-4faa-8b88-a2f41ff8672b" providerId="AD" clId="Web-{9566AD83-AB84-0FBD-3EB5-6A2ADDFA7348}" dt="2024-08-27T11:54:16.692" v="29" actId="20577"/>
          <ac:spMkLst>
            <pc:docMk/>
            <pc:sldMk cId="3077098158" sldId="707"/>
            <ac:spMk id="10" creationId="{BA733693-EB9B-40F5-A30A-77BF9CAE39A5}"/>
          </ac:spMkLst>
        </pc:spChg>
      </pc:sldChg>
      <pc:sldChg chg="del">
        <pc:chgData name="Helena Knapton" userId="S::knaptonp@edgehill.ac.uk::805d2a76-3311-4faa-8b88-a2f41ff8672b" providerId="AD" clId="Web-{9566AD83-AB84-0FBD-3EB5-6A2ADDFA7348}" dt="2024-08-27T11:58:59.279" v="104"/>
        <pc:sldMkLst>
          <pc:docMk/>
          <pc:sldMk cId="3356832445" sldId="708"/>
        </pc:sldMkLst>
      </pc:sldChg>
      <pc:sldChg chg="modSp">
        <pc:chgData name="Helena Knapton" userId="S::knaptonp@edgehill.ac.uk::805d2a76-3311-4faa-8b88-a2f41ff8672b" providerId="AD" clId="Web-{9566AD83-AB84-0FBD-3EB5-6A2ADDFA7348}" dt="2024-08-27T11:51:12.998" v="0" actId="14100"/>
        <pc:sldMkLst>
          <pc:docMk/>
          <pc:sldMk cId="1610763938" sldId="709"/>
        </pc:sldMkLst>
        <pc:spChg chg="mod">
          <ac:chgData name="Helena Knapton" userId="S::knaptonp@edgehill.ac.uk::805d2a76-3311-4faa-8b88-a2f41ff8672b" providerId="AD" clId="Web-{9566AD83-AB84-0FBD-3EB5-6A2ADDFA7348}" dt="2024-08-27T11:51:12.998" v="0" actId="14100"/>
          <ac:spMkLst>
            <pc:docMk/>
            <pc:sldMk cId="1610763938" sldId="709"/>
            <ac:spMk id="13" creationId="{0ED7F199-F9DD-4AB1-87FD-CDD8D78CC9E2}"/>
          </ac:spMkLst>
        </pc:spChg>
      </pc:sldChg>
      <pc:sldChg chg="modSp">
        <pc:chgData name="Helena Knapton" userId="S::knaptonp@edgehill.ac.uk::805d2a76-3311-4faa-8b88-a2f41ff8672b" providerId="AD" clId="Web-{9566AD83-AB84-0FBD-3EB5-6A2ADDFA7348}" dt="2024-08-27T11:54:38.317" v="37" actId="20577"/>
        <pc:sldMkLst>
          <pc:docMk/>
          <pc:sldMk cId="4095219779" sldId="718"/>
        </pc:sldMkLst>
        <pc:spChg chg="mod">
          <ac:chgData name="Helena Knapton" userId="S::knaptonp@edgehill.ac.uk::805d2a76-3311-4faa-8b88-a2f41ff8672b" providerId="AD" clId="Web-{9566AD83-AB84-0FBD-3EB5-6A2ADDFA7348}" dt="2024-08-27T11:51:53.843" v="1" actId="20577"/>
          <ac:spMkLst>
            <pc:docMk/>
            <pc:sldMk cId="4095219779" sldId="718"/>
            <ac:spMk id="3" creationId="{E822AE1A-55EA-482A-95C3-552F0232B541}"/>
          </ac:spMkLst>
        </pc:spChg>
        <pc:spChg chg="mod">
          <ac:chgData name="Helena Knapton" userId="S::knaptonp@edgehill.ac.uk::805d2a76-3311-4faa-8b88-a2f41ff8672b" providerId="AD" clId="Web-{9566AD83-AB84-0FBD-3EB5-6A2ADDFA7348}" dt="2024-08-27T11:54:38.317" v="37" actId="20577"/>
          <ac:spMkLst>
            <pc:docMk/>
            <pc:sldMk cId="4095219779" sldId="718"/>
            <ac:spMk id="5" creationId="{55177B58-F51E-4A88-BA74-83B9397F37E1}"/>
          </ac:spMkLst>
        </pc:spChg>
      </pc:sldChg>
      <pc:sldChg chg="modSp">
        <pc:chgData name="Helena Knapton" userId="S::knaptonp@edgehill.ac.uk::805d2a76-3311-4faa-8b88-a2f41ff8672b" providerId="AD" clId="Web-{9566AD83-AB84-0FBD-3EB5-6A2ADDFA7348}" dt="2024-08-27T11:57:56.277" v="87" actId="20577"/>
        <pc:sldMkLst>
          <pc:docMk/>
          <pc:sldMk cId="1104290021" sldId="719"/>
        </pc:sldMkLst>
        <pc:spChg chg="mod">
          <ac:chgData name="Helena Knapton" userId="S::knaptonp@edgehill.ac.uk::805d2a76-3311-4faa-8b88-a2f41ff8672b" providerId="AD" clId="Web-{9566AD83-AB84-0FBD-3EB5-6A2ADDFA7348}" dt="2024-08-27T11:57:56.277" v="87" actId="20577"/>
          <ac:spMkLst>
            <pc:docMk/>
            <pc:sldMk cId="1104290021" sldId="719"/>
            <ac:spMk id="5" creationId="{55177B58-F51E-4A88-BA74-83B9397F37E1}"/>
          </ac:spMkLst>
        </pc:spChg>
      </pc:sldChg>
      <pc:sldChg chg="modSp">
        <pc:chgData name="Helena Knapton" userId="S::knaptonp@edgehill.ac.uk::805d2a76-3311-4faa-8b88-a2f41ff8672b" providerId="AD" clId="Web-{9566AD83-AB84-0FBD-3EB5-6A2ADDFA7348}" dt="2024-08-27T11:58:51.763" v="103" actId="1076"/>
        <pc:sldMkLst>
          <pc:docMk/>
          <pc:sldMk cId="1125817931" sldId="720"/>
        </pc:sldMkLst>
        <pc:spChg chg="mod">
          <ac:chgData name="Helena Knapton" userId="S::knaptonp@edgehill.ac.uk::805d2a76-3311-4faa-8b88-a2f41ff8672b" providerId="AD" clId="Web-{9566AD83-AB84-0FBD-3EB5-6A2ADDFA7348}" dt="2024-08-27T11:58:38.622" v="102" actId="1076"/>
          <ac:spMkLst>
            <pc:docMk/>
            <pc:sldMk cId="1125817931" sldId="720"/>
            <ac:spMk id="5" creationId="{55177B58-F51E-4A88-BA74-83B9397F37E1}"/>
          </ac:spMkLst>
        </pc:spChg>
        <pc:graphicFrameChg chg="mod">
          <ac:chgData name="Helena Knapton" userId="S::knaptonp@edgehill.ac.uk::805d2a76-3311-4faa-8b88-a2f41ff8672b" providerId="AD" clId="Web-{9566AD83-AB84-0FBD-3EB5-6A2ADDFA7348}" dt="2024-08-27T11:58:51.763" v="103" actId="1076"/>
          <ac:graphicFrameMkLst>
            <pc:docMk/>
            <pc:sldMk cId="1125817931" sldId="720"/>
            <ac:graphicFrameMk id="13" creationId="{7C68297A-01C5-191B-5732-B269635F9AD9}"/>
          </ac:graphicFrameMkLst>
        </pc:graphicFrameChg>
      </pc:sldChg>
      <pc:sldChg chg="modSp">
        <pc:chgData name="Helena Knapton" userId="S::knaptonp@edgehill.ac.uk::805d2a76-3311-4faa-8b88-a2f41ff8672b" providerId="AD" clId="Web-{9566AD83-AB84-0FBD-3EB5-6A2ADDFA7348}" dt="2024-08-27T11:57:29.667" v="82" actId="20577"/>
        <pc:sldMkLst>
          <pc:docMk/>
          <pc:sldMk cId="4189070599" sldId="722"/>
        </pc:sldMkLst>
        <pc:spChg chg="mod">
          <ac:chgData name="Helena Knapton" userId="S::knaptonp@edgehill.ac.uk::805d2a76-3311-4faa-8b88-a2f41ff8672b" providerId="AD" clId="Web-{9566AD83-AB84-0FBD-3EB5-6A2ADDFA7348}" dt="2024-08-27T11:57:29.667" v="82" actId="20577"/>
          <ac:spMkLst>
            <pc:docMk/>
            <pc:sldMk cId="4189070599" sldId="722"/>
            <ac:spMk id="5" creationId="{55177B58-F51E-4A88-BA74-83B9397F37E1}"/>
          </ac:spMkLst>
        </pc:spChg>
        <pc:graphicFrameChg chg="mod">
          <ac:chgData name="Helena Knapton" userId="S::knaptonp@edgehill.ac.uk::805d2a76-3311-4faa-8b88-a2f41ff8672b" providerId="AD" clId="Web-{9566AD83-AB84-0FBD-3EB5-6A2ADDFA7348}" dt="2024-08-27T11:57:09.635" v="79" actId="14100"/>
          <ac:graphicFrameMkLst>
            <pc:docMk/>
            <pc:sldMk cId="4189070599" sldId="722"/>
            <ac:graphicFrameMk id="4" creationId="{8A6ED156-3A10-0945-202E-C3532391BC01}"/>
          </ac:graphicFrameMkLst>
        </pc:graphicFrameChg>
      </pc:sldChg>
      <pc:sldChg chg="add replId">
        <pc:chgData name="Helena Knapton" userId="S::knaptonp@edgehill.ac.uk::805d2a76-3311-4faa-8b88-a2f41ff8672b" providerId="AD" clId="Web-{9566AD83-AB84-0FBD-3EB5-6A2ADDFA7348}" dt="2024-08-27T11:59:12.342" v="105"/>
        <pc:sldMkLst>
          <pc:docMk/>
          <pc:sldMk cId="2778057054" sldId="725"/>
        </pc:sldMkLst>
      </pc:sldChg>
    </pc:docChg>
  </pc:docChgLst>
  <pc:docChgLst>
    <pc:chgData name="Helena Knapton" userId="S::knaptonp@edgehill.ac.uk::805d2a76-3311-4faa-8b88-a2f41ff8672b" providerId="AD" clId="Web-{60E1D00B-F8E0-D61C-99B7-642787F9891E}"/>
    <pc:docChg chg="modSld">
      <pc:chgData name="Helena Knapton" userId="S::knaptonp@edgehill.ac.uk::805d2a76-3311-4faa-8b88-a2f41ff8672b" providerId="AD" clId="Web-{60E1D00B-F8E0-D61C-99B7-642787F9891E}" dt="2024-09-05T07:23:15.999" v="7"/>
      <pc:docMkLst>
        <pc:docMk/>
      </pc:docMkLst>
      <pc:sldChg chg="modSp">
        <pc:chgData name="Helena Knapton" userId="S::knaptonp@edgehill.ac.uk::805d2a76-3311-4faa-8b88-a2f41ff8672b" providerId="AD" clId="Web-{60E1D00B-F8E0-D61C-99B7-642787F9891E}" dt="2024-09-05T07:21:07.995" v="0"/>
        <pc:sldMkLst>
          <pc:docMk/>
          <pc:sldMk cId="4095219779" sldId="718"/>
        </pc:sldMkLst>
        <pc:picChg chg="mod">
          <ac:chgData name="Helena Knapton" userId="S::knaptonp@edgehill.ac.uk::805d2a76-3311-4faa-8b88-a2f41ff8672b" providerId="AD" clId="Web-{60E1D00B-F8E0-D61C-99B7-642787F9891E}" dt="2024-09-05T07:21:07.995" v="0"/>
          <ac:picMkLst>
            <pc:docMk/>
            <pc:sldMk cId="4095219779" sldId="718"/>
            <ac:picMk id="11" creationId="{8F6FDB35-BBF7-4236-BF66-161CC7414E11}"/>
          </ac:picMkLst>
        </pc:picChg>
      </pc:sldChg>
      <pc:sldChg chg="modSp">
        <pc:chgData name="Helena Knapton" userId="S::knaptonp@edgehill.ac.uk::805d2a76-3311-4faa-8b88-a2f41ff8672b" providerId="AD" clId="Web-{60E1D00B-F8E0-D61C-99B7-642787F9891E}" dt="2024-09-05T07:22:11.356" v="4"/>
        <pc:sldMkLst>
          <pc:docMk/>
          <pc:sldMk cId="1104290021" sldId="719"/>
        </pc:sldMkLst>
        <pc:spChg chg="mod">
          <ac:chgData name="Helena Knapton" userId="S::knaptonp@edgehill.ac.uk::805d2a76-3311-4faa-8b88-a2f41ff8672b" providerId="AD" clId="Web-{60E1D00B-F8E0-D61C-99B7-642787F9891E}" dt="2024-09-05T07:22:03.434" v="3"/>
          <ac:spMkLst>
            <pc:docMk/>
            <pc:sldMk cId="1104290021" sldId="719"/>
            <ac:spMk id="10" creationId="{BA733693-EB9B-40F5-A30A-77BF9CAE39A5}"/>
          </ac:spMkLst>
        </pc:spChg>
        <pc:picChg chg="mod">
          <ac:chgData name="Helena Knapton" userId="S::knaptonp@edgehill.ac.uk::805d2a76-3311-4faa-8b88-a2f41ff8672b" providerId="AD" clId="Web-{60E1D00B-F8E0-D61C-99B7-642787F9891E}" dt="2024-09-05T07:22:11.356" v="4"/>
          <ac:picMkLst>
            <pc:docMk/>
            <pc:sldMk cId="1104290021" sldId="719"/>
            <ac:picMk id="11" creationId="{8F6FDB35-BBF7-4236-BF66-161CC7414E11}"/>
          </ac:picMkLst>
        </pc:picChg>
      </pc:sldChg>
      <pc:sldChg chg="modSp">
        <pc:chgData name="Helena Knapton" userId="S::knaptonp@edgehill.ac.uk::805d2a76-3311-4faa-8b88-a2f41ff8672b" providerId="AD" clId="Web-{60E1D00B-F8E0-D61C-99B7-642787F9891E}" dt="2024-09-05T07:23:15.999" v="7"/>
        <pc:sldMkLst>
          <pc:docMk/>
          <pc:sldMk cId="1125817931" sldId="720"/>
        </pc:sldMkLst>
        <pc:spChg chg="mod">
          <ac:chgData name="Helena Knapton" userId="S::knaptonp@edgehill.ac.uk::805d2a76-3311-4faa-8b88-a2f41ff8672b" providerId="AD" clId="Web-{60E1D00B-F8E0-D61C-99B7-642787F9891E}" dt="2024-09-05T07:22:37.294" v="5"/>
          <ac:spMkLst>
            <pc:docMk/>
            <pc:sldMk cId="1125817931" sldId="720"/>
            <ac:spMk id="10" creationId="{BA733693-EB9B-40F5-A30A-77BF9CAE39A5}"/>
          </ac:spMkLst>
        </pc:spChg>
        <pc:graphicFrameChg chg="mod">
          <ac:chgData name="Helena Knapton" userId="S::knaptonp@edgehill.ac.uk::805d2a76-3311-4faa-8b88-a2f41ff8672b" providerId="AD" clId="Web-{60E1D00B-F8E0-D61C-99B7-642787F9891E}" dt="2024-09-05T07:23:15.999" v="7"/>
          <ac:graphicFrameMkLst>
            <pc:docMk/>
            <pc:sldMk cId="1125817931" sldId="720"/>
            <ac:graphicFrameMk id="13" creationId="{7C68297A-01C5-191B-5732-B269635F9AD9}"/>
          </ac:graphicFrameMkLst>
        </pc:graphicFrameChg>
        <pc:picChg chg="mod">
          <ac:chgData name="Helena Knapton" userId="S::knaptonp@edgehill.ac.uk::805d2a76-3311-4faa-8b88-a2f41ff8672b" providerId="AD" clId="Web-{60E1D00B-F8E0-D61C-99B7-642787F9891E}" dt="2024-09-05T07:22:43.217" v="6"/>
          <ac:picMkLst>
            <pc:docMk/>
            <pc:sldMk cId="1125817931" sldId="720"/>
            <ac:picMk id="11" creationId="{8F6FDB35-BBF7-4236-BF66-161CC7414E11}"/>
          </ac:picMkLst>
        </pc:picChg>
      </pc:sldChg>
      <pc:sldChg chg="modSp">
        <pc:chgData name="Helena Knapton" userId="S::knaptonp@edgehill.ac.uk::805d2a76-3311-4faa-8b88-a2f41ff8672b" providerId="AD" clId="Web-{60E1D00B-F8E0-D61C-99B7-642787F9891E}" dt="2024-09-05T07:21:41.512" v="2"/>
        <pc:sldMkLst>
          <pc:docMk/>
          <pc:sldMk cId="4189070599" sldId="722"/>
        </pc:sldMkLst>
        <pc:spChg chg="mod">
          <ac:chgData name="Helena Knapton" userId="S::knaptonp@edgehill.ac.uk::805d2a76-3311-4faa-8b88-a2f41ff8672b" providerId="AD" clId="Web-{60E1D00B-F8E0-D61C-99B7-642787F9891E}" dt="2024-09-05T07:21:32.527" v="1"/>
          <ac:spMkLst>
            <pc:docMk/>
            <pc:sldMk cId="4189070599" sldId="722"/>
            <ac:spMk id="10" creationId="{BA733693-EB9B-40F5-A30A-77BF9CAE39A5}"/>
          </ac:spMkLst>
        </pc:spChg>
        <pc:picChg chg="mod">
          <ac:chgData name="Helena Knapton" userId="S::knaptonp@edgehill.ac.uk::805d2a76-3311-4faa-8b88-a2f41ff8672b" providerId="AD" clId="Web-{60E1D00B-F8E0-D61C-99B7-642787F9891E}" dt="2024-09-05T07:21:41.512" v="2"/>
          <ac:picMkLst>
            <pc:docMk/>
            <pc:sldMk cId="4189070599" sldId="722"/>
            <ac:picMk id="11" creationId="{8F6FDB35-BBF7-4236-BF66-161CC7414E11}"/>
          </ac:picMkLst>
        </pc:picChg>
      </pc:sldChg>
    </pc:docChg>
  </pc:docChgLst>
  <pc:docChgLst>
    <pc:chgData name="Helena Knapton" userId="S::knaptonp@edgehill.ac.uk::805d2a76-3311-4faa-8b88-a2f41ff8672b" providerId="AD" clId="Web-{EA678968-84CC-92C9-A088-8AB0E69C40B4}"/>
    <pc:docChg chg="modSld">
      <pc:chgData name="Helena Knapton" userId="S::knaptonp@edgehill.ac.uk::805d2a76-3311-4faa-8b88-a2f41ff8672b" providerId="AD" clId="Web-{EA678968-84CC-92C9-A088-8AB0E69C40B4}" dt="2024-09-05T07:28:35.763" v="7"/>
      <pc:docMkLst>
        <pc:docMk/>
      </pc:docMkLst>
      <pc:sldChg chg="modSp">
        <pc:chgData name="Helena Knapton" userId="S::knaptonp@edgehill.ac.uk::805d2a76-3311-4faa-8b88-a2f41ff8672b" providerId="AD" clId="Web-{EA678968-84CC-92C9-A088-8AB0E69C40B4}" dt="2024-09-05T07:28:35.763" v="7"/>
        <pc:sldMkLst>
          <pc:docMk/>
          <pc:sldMk cId="1610763938" sldId="709"/>
        </pc:sldMkLst>
        <pc:spChg chg="mod">
          <ac:chgData name="Helena Knapton" userId="S::knaptonp@edgehill.ac.uk::805d2a76-3311-4faa-8b88-a2f41ff8672b" providerId="AD" clId="Web-{EA678968-84CC-92C9-A088-8AB0E69C40B4}" dt="2024-09-05T07:28:35.763" v="7"/>
          <ac:spMkLst>
            <pc:docMk/>
            <pc:sldMk cId="1610763938" sldId="709"/>
            <ac:spMk id="10" creationId="{5E0E71DD-8059-4856-9C97-FA45F4DDA370}"/>
          </ac:spMkLst>
        </pc:spChg>
      </pc:sldChg>
      <pc:sldChg chg="modSp">
        <pc:chgData name="Helena Knapton" userId="S::knaptonp@edgehill.ac.uk::805d2a76-3311-4faa-8b88-a2f41ff8672b" providerId="AD" clId="Web-{EA678968-84CC-92C9-A088-8AB0E69C40B4}" dt="2024-09-05T07:24:40.351" v="0"/>
        <pc:sldMkLst>
          <pc:docMk/>
          <pc:sldMk cId="4095219779" sldId="718"/>
        </pc:sldMkLst>
        <pc:graphicFrameChg chg="mod">
          <ac:chgData name="Helena Knapton" userId="S::knaptonp@edgehill.ac.uk::805d2a76-3311-4faa-8b88-a2f41ff8672b" providerId="AD" clId="Web-{EA678968-84CC-92C9-A088-8AB0E69C40B4}" dt="2024-09-05T07:24:40.351" v="0"/>
          <ac:graphicFrameMkLst>
            <pc:docMk/>
            <pc:sldMk cId="4095219779" sldId="718"/>
            <ac:graphicFrameMk id="2" creationId="{40410643-69A7-4322-7E9F-EE1EDE2DF9D2}"/>
          </ac:graphicFrameMkLst>
        </pc:graphicFrameChg>
      </pc:sldChg>
      <pc:sldChg chg="modSp">
        <pc:chgData name="Helena Knapton" userId="S::knaptonp@edgehill.ac.uk::805d2a76-3311-4faa-8b88-a2f41ff8672b" providerId="AD" clId="Web-{EA678968-84CC-92C9-A088-8AB0E69C40B4}" dt="2024-09-05T07:25:49.446" v="2"/>
        <pc:sldMkLst>
          <pc:docMk/>
          <pc:sldMk cId="1104290021" sldId="719"/>
        </pc:sldMkLst>
        <pc:graphicFrameChg chg="mod">
          <ac:chgData name="Helena Knapton" userId="S::knaptonp@edgehill.ac.uk::805d2a76-3311-4faa-8b88-a2f41ff8672b" providerId="AD" clId="Web-{EA678968-84CC-92C9-A088-8AB0E69C40B4}" dt="2024-09-05T07:25:49.446" v="2"/>
          <ac:graphicFrameMkLst>
            <pc:docMk/>
            <pc:sldMk cId="1104290021" sldId="719"/>
            <ac:graphicFrameMk id="13" creationId="{D8D1CDAD-8C09-7204-298A-E2FDF4F88531}"/>
          </ac:graphicFrameMkLst>
        </pc:graphicFrameChg>
      </pc:sldChg>
      <pc:sldChg chg="modSp">
        <pc:chgData name="Helena Knapton" userId="S::knaptonp@edgehill.ac.uk::805d2a76-3311-4faa-8b88-a2f41ff8672b" providerId="AD" clId="Web-{EA678968-84CC-92C9-A088-8AB0E69C40B4}" dt="2024-09-05T07:25:20.399" v="1"/>
        <pc:sldMkLst>
          <pc:docMk/>
          <pc:sldMk cId="4189070599" sldId="722"/>
        </pc:sldMkLst>
        <pc:graphicFrameChg chg="mod">
          <ac:chgData name="Helena Knapton" userId="S::knaptonp@edgehill.ac.uk::805d2a76-3311-4faa-8b88-a2f41ff8672b" providerId="AD" clId="Web-{EA678968-84CC-92C9-A088-8AB0E69C40B4}" dt="2024-09-05T07:25:20.399" v="1"/>
          <ac:graphicFrameMkLst>
            <pc:docMk/>
            <pc:sldMk cId="4189070599" sldId="722"/>
            <ac:graphicFrameMk id="4" creationId="{8A6ED156-3A10-0945-202E-C3532391BC01}"/>
          </ac:graphicFrameMkLst>
        </pc:graphicFrameChg>
      </pc:sldChg>
    </pc:docChg>
  </pc:docChgLst>
  <pc:docChgLst>
    <pc:chgData name="Helena Knapton" userId="S::knaptonp@edgehill.ac.uk::805d2a76-3311-4faa-8b88-a2f41ff8672b" providerId="AD" clId="Web-{8E2ED7EE-CA3C-A673-F28F-084C8A5D0023}"/>
    <pc:docChg chg="modSld">
      <pc:chgData name="Helena Knapton" userId="S::knaptonp@edgehill.ac.uk::805d2a76-3311-4faa-8b88-a2f41ff8672b" providerId="AD" clId="Web-{8E2ED7EE-CA3C-A673-F28F-084C8A5D0023}" dt="2024-09-05T07:30:06.814" v="4"/>
      <pc:docMkLst>
        <pc:docMk/>
      </pc:docMkLst>
      <pc:sldChg chg="modSp">
        <pc:chgData name="Helena Knapton" userId="S::knaptonp@edgehill.ac.uk::805d2a76-3311-4faa-8b88-a2f41ff8672b" providerId="AD" clId="Web-{8E2ED7EE-CA3C-A673-F28F-084C8A5D0023}" dt="2024-09-05T07:29:37.657" v="0"/>
        <pc:sldMkLst>
          <pc:docMk/>
          <pc:sldMk cId="3077098158" sldId="707"/>
        </pc:sldMkLst>
        <pc:spChg chg="mod">
          <ac:chgData name="Helena Knapton" userId="S::knaptonp@edgehill.ac.uk::805d2a76-3311-4faa-8b88-a2f41ff8672b" providerId="AD" clId="Web-{8E2ED7EE-CA3C-A673-F28F-084C8A5D0023}" dt="2024-09-05T07:29:37.657" v="0"/>
          <ac:spMkLst>
            <pc:docMk/>
            <pc:sldMk cId="3077098158" sldId="707"/>
            <ac:spMk id="5" creationId="{55177B58-F51E-4A88-BA74-83B9397F37E1}"/>
          </ac:spMkLst>
        </pc:spChg>
      </pc:sldChg>
      <pc:sldChg chg="modSp">
        <pc:chgData name="Helena Knapton" userId="S::knaptonp@edgehill.ac.uk::805d2a76-3311-4faa-8b88-a2f41ff8672b" providerId="AD" clId="Web-{8E2ED7EE-CA3C-A673-F28F-084C8A5D0023}" dt="2024-09-05T07:29:49.642" v="1"/>
        <pc:sldMkLst>
          <pc:docMk/>
          <pc:sldMk cId="4095219779" sldId="718"/>
        </pc:sldMkLst>
        <pc:spChg chg="mod">
          <ac:chgData name="Helena Knapton" userId="S::knaptonp@edgehill.ac.uk::805d2a76-3311-4faa-8b88-a2f41ff8672b" providerId="AD" clId="Web-{8E2ED7EE-CA3C-A673-F28F-084C8A5D0023}" dt="2024-09-05T07:29:49.642" v="1"/>
          <ac:spMkLst>
            <pc:docMk/>
            <pc:sldMk cId="4095219779" sldId="718"/>
            <ac:spMk id="5" creationId="{55177B58-F51E-4A88-BA74-83B9397F37E1}"/>
          </ac:spMkLst>
        </pc:spChg>
      </pc:sldChg>
      <pc:sldChg chg="modSp">
        <pc:chgData name="Helena Knapton" userId="S::knaptonp@edgehill.ac.uk::805d2a76-3311-4faa-8b88-a2f41ff8672b" providerId="AD" clId="Web-{8E2ED7EE-CA3C-A673-F28F-084C8A5D0023}" dt="2024-09-05T07:30:01.579" v="3"/>
        <pc:sldMkLst>
          <pc:docMk/>
          <pc:sldMk cId="1104290021" sldId="719"/>
        </pc:sldMkLst>
        <pc:spChg chg="mod">
          <ac:chgData name="Helena Knapton" userId="S::knaptonp@edgehill.ac.uk::805d2a76-3311-4faa-8b88-a2f41ff8672b" providerId="AD" clId="Web-{8E2ED7EE-CA3C-A673-F28F-084C8A5D0023}" dt="2024-09-05T07:30:01.579" v="3"/>
          <ac:spMkLst>
            <pc:docMk/>
            <pc:sldMk cId="1104290021" sldId="719"/>
            <ac:spMk id="5" creationId="{55177B58-F51E-4A88-BA74-83B9397F37E1}"/>
          </ac:spMkLst>
        </pc:spChg>
      </pc:sldChg>
      <pc:sldChg chg="modSp">
        <pc:chgData name="Helena Knapton" userId="S::knaptonp@edgehill.ac.uk::805d2a76-3311-4faa-8b88-a2f41ff8672b" providerId="AD" clId="Web-{8E2ED7EE-CA3C-A673-F28F-084C8A5D0023}" dt="2024-09-05T07:30:06.814" v="4"/>
        <pc:sldMkLst>
          <pc:docMk/>
          <pc:sldMk cId="1125817931" sldId="720"/>
        </pc:sldMkLst>
        <pc:spChg chg="mod">
          <ac:chgData name="Helena Knapton" userId="S::knaptonp@edgehill.ac.uk::805d2a76-3311-4faa-8b88-a2f41ff8672b" providerId="AD" clId="Web-{8E2ED7EE-CA3C-A673-F28F-084C8A5D0023}" dt="2024-09-05T07:30:06.814" v="4"/>
          <ac:spMkLst>
            <pc:docMk/>
            <pc:sldMk cId="1125817931" sldId="720"/>
            <ac:spMk id="5" creationId="{55177B58-F51E-4A88-BA74-83B9397F37E1}"/>
          </ac:spMkLst>
        </pc:spChg>
      </pc:sldChg>
      <pc:sldChg chg="modSp">
        <pc:chgData name="Helena Knapton" userId="S::knaptonp@edgehill.ac.uk::805d2a76-3311-4faa-8b88-a2f41ff8672b" providerId="AD" clId="Web-{8E2ED7EE-CA3C-A673-F28F-084C8A5D0023}" dt="2024-09-05T07:29:54.548" v="2"/>
        <pc:sldMkLst>
          <pc:docMk/>
          <pc:sldMk cId="4189070599" sldId="722"/>
        </pc:sldMkLst>
        <pc:spChg chg="mod">
          <ac:chgData name="Helena Knapton" userId="S::knaptonp@edgehill.ac.uk::805d2a76-3311-4faa-8b88-a2f41ff8672b" providerId="AD" clId="Web-{8E2ED7EE-CA3C-A673-F28F-084C8A5D0023}" dt="2024-09-05T07:29:54.548" v="2"/>
          <ac:spMkLst>
            <pc:docMk/>
            <pc:sldMk cId="4189070599" sldId="722"/>
            <ac:spMk id="5" creationId="{55177B58-F51E-4A88-BA74-83B9397F37E1}"/>
          </ac:spMkLst>
        </pc:spChg>
      </pc:sldChg>
    </pc:docChg>
  </pc:docChgLst>
  <pc:docChgLst>
    <pc:chgData name="Helena Knapton" userId="S::knaptonp@edgehill.ac.uk::805d2a76-3311-4faa-8b88-a2f41ff8672b" providerId="AD" clId="Web-{0CC1BB6D-C75F-CDD6-50D8-E4699F583B46}"/>
    <pc:docChg chg="modSld">
      <pc:chgData name="Helena Knapton" userId="S::knaptonp@edgehill.ac.uk::805d2a76-3311-4faa-8b88-a2f41ff8672b" providerId="AD" clId="Web-{0CC1BB6D-C75F-CDD6-50D8-E4699F583B46}" dt="2024-09-05T07:19:40.253" v="24"/>
      <pc:docMkLst>
        <pc:docMk/>
      </pc:docMkLst>
      <pc:sldChg chg="modSp">
        <pc:chgData name="Helena Knapton" userId="S::knaptonp@edgehill.ac.uk::805d2a76-3311-4faa-8b88-a2f41ff8672b" providerId="AD" clId="Web-{0CC1BB6D-C75F-CDD6-50D8-E4699F583B46}" dt="2024-09-05T07:19:40.253" v="24"/>
        <pc:sldMkLst>
          <pc:docMk/>
          <pc:sldMk cId="3077098158" sldId="707"/>
        </pc:sldMkLst>
        <pc:spChg chg="mod">
          <ac:chgData name="Helena Knapton" userId="S::knaptonp@edgehill.ac.uk::805d2a76-3311-4faa-8b88-a2f41ff8672b" providerId="AD" clId="Web-{0CC1BB6D-C75F-CDD6-50D8-E4699F583B46}" dt="2024-09-05T07:07:19.499" v="1" actId="20577"/>
          <ac:spMkLst>
            <pc:docMk/>
            <pc:sldMk cId="3077098158" sldId="707"/>
            <ac:spMk id="2" creationId="{255C1BF6-455D-8FB3-78B7-CD06765083FD}"/>
          </ac:spMkLst>
        </pc:spChg>
        <pc:spChg chg="mod">
          <ac:chgData name="Helena Knapton" userId="S::knaptonp@edgehill.ac.uk::805d2a76-3311-4faa-8b88-a2f41ff8672b" providerId="AD" clId="Web-{0CC1BB6D-C75F-CDD6-50D8-E4699F583B46}" dt="2024-09-05T07:19:01.705" v="18"/>
          <ac:spMkLst>
            <pc:docMk/>
            <pc:sldMk cId="3077098158" sldId="707"/>
            <ac:spMk id="10" creationId="{BA733693-EB9B-40F5-A30A-77BF9CAE39A5}"/>
          </ac:spMkLst>
        </pc:spChg>
        <pc:picChg chg="mod">
          <ac:chgData name="Helena Knapton" userId="S::knaptonp@edgehill.ac.uk::805d2a76-3311-4faa-8b88-a2f41ff8672b" providerId="AD" clId="Web-{0CC1BB6D-C75F-CDD6-50D8-E4699F583B46}" dt="2024-09-05T07:19:40.253" v="24"/>
          <ac:picMkLst>
            <pc:docMk/>
            <pc:sldMk cId="3077098158" sldId="707"/>
            <ac:picMk id="11" creationId="{8F6FDB35-BBF7-4236-BF66-161CC7414E11}"/>
          </ac:picMkLst>
        </pc:picChg>
      </pc:sldChg>
      <pc:sldChg chg="modSp">
        <pc:chgData name="Helena Knapton" userId="S::knaptonp@edgehill.ac.uk::805d2a76-3311-4faa-8b88-a2f41ff8672b" providerId="AD" clId="Web-{0CC1BB6D-C75F-CDD6-50D8-E4699F583B46}" dt="2024-09-05T07:18:06.188" v="15"/>
        <pc:sldMkLst>
          <pc:docMk/>
          <pc:sldMk cId="2755684592" sldId="724"/>
        </pc:sldMkLst>
        <pc:picChg chg="mod">
          <ac:chgData name="Helena Knapton" userId="S::knaptonp@edgehill.ac.uk::805d2a76-3311-4faa-8b88-a2f41ff8672b" providerId="AD" clId="Web-{0CC1BB6D-C75F-CDD6-50D8-E4699F583B46}" dt="2024-09-05T07:18:06.188" v="15"/>
          <ac:picMkLst>
            <pc:docMk/>
            <pc:sldMk cId="2755684592" sldId="724"/>
            <ac:picMk id="2" creationId="{C2EFE6D1-79ED-9DA0-714A-299BC1272F44}"/>
          </ac:picMkLst>
        </pc:picChg>
      </pc:sldChg>
    </pc:docChg>
  </pc:docChgLst>
</pc:chgInfo>
</file>

<file path=ppt/diagrams/_rels/data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ata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image" Target="../media/image11.jpeg"/><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diagrams/_rels/data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_rels/drawing1.xml.rels><?xml version="1.0" encoding="UTF-8" standalone="yes"?>
<Relationships xmlns="http://schemas.openxmlformats.org/package/2006/relationships"><Relationship Id="rId8" Type="http://schemas.openxmlformats.org/officeDocument/2006/relationships/image" Target="../media/image10.svg"/><Relationship Id="rId3" Type="http://schemas.openxmlformats.org/officeDocument/2006/relationships/image" Target="../media/image5.png"/><Relationship Id="rId7" Type="http://schemas.openxmlformats.org/officeDocument/2006/relationships/image" Target="../media/image9.png"/><Relationship Id="rId2" Type="http://schemas.openxmlformats.org/officeDocument/2006/relationships/image" Target="../media/image4.svg"/><Relationship Id="rId1" Type="http://schemas.openxmlformats.org/officeDocument/2006/relationships/image" Target="../media/image3.png"/><Relationship Id="rId6" Type="http://schemas.openxmlformats.org/officeDocument/2006/relationships/image" Target="../media/image8.svg"/><Relationship Id="rId5" Type="http://schemas.openxmlformats.org/officeDocument/2006/relationships/image" Target="../media/image7.png"/><Relationship Id="rId4" Type="http://schemas.openxmlformats.org/officeDocument/2006/relationships/image" Target="../media/image6.svg"/></Relationships>
</file>

<file path=ppt/diagrams/_rels/drawing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eg"/><Relationship Id="rId1" Type="http://schemas.openxmlformats.org/officeDocument/2006/relationships/image" Target="../media/image11.jpeg"/><Relationship Id="rId6" Type="http://schemas.openxmlformats.org/officeDocument/2006/relationships/image" Target="../media/image16.png"/><Relationship Id="rId5" Type="http://schemas.openxmlformats.org/officeDocument/2006/relationships/image" Target="../media/image15.jpeg"/><Relationship Id="rId4" Type="http://schemas.openxmlformats.org/officeDocument/2006/relationships/image" Target="../media/image14.jpeg"/></Relationships>
</file>

<file path=ppt/diagrams/_rels/drawing3.xml.rels><?xml version="1.0" encoding="UTF-8" standalone="yes"?>
<Relationships xmlns="http://schemas.openxmlformats.org/package/2006/relationships"><Relationship Id="rId8" Type="http://schemas.openxmlformats.org/officeDocument/2006/relationships/image" Target="../media/image24.svg"/><Relationship Id="rId3" Type="http://schemas.openxmlformats.org/officeDocument/2006/relationships/image" Target="../media/image19.png"/><Relationship Id="rId7" Type="http://schemas.openxmlformats.org/officeDocument/2006/relationships/image" Target="../media/image23.png"/><Relationship Id="rId12" Type="http://schemas.openxmlformats.org/officeDocument/2006/relationships/image" Target="../media/image28.svg"/><Relationship Id="rId2" Type="http://schemas.openxmlformats.org/officeDocument/2006/relationships/image" Target="../media/image18.svg"/><Relationship Id="rId1" Type="http://schemas.openxmlformats.org/officeDocument/2006/relationships/image" Target="../media/image17.png"/><Relationship Id="rId6" Type="http://schemas.openxmlformats.org/officeDocument/2006/relationships/image" Target="../media/image22.svg"/><Relationship Id="rId11" Type="http://schemas.openxmlformats.org/officeDocument/2006/relationships/image" Target="../media/image27.png"/><Relationship Id="rId5" Type="http://schemas.openxmlformats.org/officeDocument/2006/relationships/image" Target="../media/image21.png"/><Relationship Id="rId10" Type="http://schemas.openxmlformats.org/officeDocument/2006/relationships/image" Target="../media/image26.svg"/><Relationship Id="rId4" Type="http://schemas.openxmlformats.org/officeDocument/2006/relationships/image" Target="../media/image20.svg"/><Relationship Id="rId9" Type="http://schemas.openxmlformats.org/officeDocument/2006/relationships/image" Target="../media/image25.png"/></Relationships>
</file>

<file path=ppt/diagrams/colors1.xml><?xml version="1.0" encoding="utf-8"?>
<dgm:colorsDef xmlns:dgm="http://schemas.openxmlformats.org/drawingml/2006/diagram" xmlns:a="http://schemas.openxmlformats.org/drawingml/2006/main" uniqueId="urn:microsoft.com/office/officeart/2018/5/colors/Iconchunking_neutralicon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bg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18991B7-84A6-4EEB-898E-F8CC0BC49BD6}" type="doc">
      <dgm:prSet loTypeId="urn:microsoft.com/office/officeart/2018/2/layout/IconVerticalSolidList" loCatId="icon" qsTypeId="urn:microsoft.com/office/officeart/2005/8/quickstyle/simple1" qsCatId="simple" csTypeId="urn:microsoft.com/office/officeart/2018/5/colors/Iconchunking_neutralicontext_colorful1" csCatId="colorful" phldr="1"/>
      <dgm:spPr/>
      <dgm:t>
        <a:bodyPr/>
        <a:lstStyle/>
        <a:p>
          <a:endParaRPr lang="en-US"/>
        </a:p>
      </dgm:t>
    </dgm:pt>
    <dgm:pt modelId="{7D791898-761A-436B-AF12-550DEB1130EC}">
      <dgm:prSet/>
      <dgm:spPr>
        <a:xfrm>
          <a:off x="1410774" y="2410"/>
          <a:ext cx="4834490" cy="1221449"/>
        </a:xfrm>
        <a:prstGeom prst="rect">
          <a:avLst/>
        </a:prstGeom>
        <a:noFill/>
        <a:ln>
          <a:noFill/>
        </a:ln>
        <a:effectLst/>
      </dgm:spPr>
      <dgm:t>
        <a:bodyPr/>
        <a:lstStyle/>
        <a:p>
          <a:pPr>
            <a:buNone/>
          </a:pPr>
          <a:r>
            <a:rPr lang="en-GB" b="1" dirty="0">
              <a:solidFill>
                <a:srgbClr val="FFFFFF">
                  <a:hueOff val="0"/>
                  <a:satOff val="0"/>
                  <a:lumOff val="0"/>
                  <a:alphaOff val="0"/>
                </a:srgbClr>
              </a:solidFill>
              <a:latin typeface="Calibri" panose="020F0502020204030204"/>
              <a:ea typeface="+mn-ea"/>
              <a:cs typeface="+mn-cs"/>
            </a:rPr>
            <a:t>Civic</a:t>
          </a:r>
          <a:r>
            <a:rPr lang="en-GB" dirty="0">
              <a:solidFill>
                <a:srgbClr val="FFFFFF">
                  <a:hueOff val="0"/>
                  <a:satOff val="0"/>
                  <a:lumOff val="0"/>
                  <a:alphaOff val="0"/>
                </a:srgbClr>
              </a:solidFill>
              <a:latin typeface="Calibri" panose="020F0502020204030204"/>
              <a:ea typeface="+mn-ea"/>
              <a:cs typeface="+mn-cs"/>
            </a:rPr>
            <a:t>: local or regional government bodies, local enterprise partnerships, regional development bodies, Jobcentre Plus.</a:t>
          </a:r>
          <a:endParaRPr lang="en-US" dirty="0">
            <a:solidFill>
              <a:srgbClr val="FFFFFF">
                <a:hueOff val="0"/>
                <a:satOff val="0"/>
                <a:lumOff val="0"/>
                <a:alphaOff val="0"/>
              </a:srgbClr>
            </a:solidFill>
            <a:latin typeface="Calibri" panose="020F0502020204030204"/>
            <a:ea typeface="+mn-ea"/>
            <a:cs typeface="+mn-cs"/>
          </a:endParaRPr>
        </a:p>
      </dgm:t>
    </dgm:pt>
    <dgm:pt modelId="{D20C8AD8-AB46-4B02-9560-5E32D5BB04C4}" type="parTrans" cxnId="{C8DB8C33-7667-496A-A5F5-14E22D535CF0}">
      <dgm:prSet/>
      <dgm:spPr/>
      <dgm:t>
        <a:bodyPr/>
        <a:lstStyle/>
        <a:p>
          <a:endParaRPr lang="en-US"/>
        </a:p>
      </dgm:t>
    </dgm:pt>
    <dgm:pt modelId="{9E91C3B6-D68D-466F-81D7-72E0AFDBFAA4}" type="sibTrans" cxnId="{C8DB8C33-7667-496A-A5F5-14E22D535CF0}">
      <dgm:prSet/>
      <dgm:spPr/>
      <dgm:t>
        <a:bodyPr/>
        <a:lstStyle/>
        <a:p>
          <a:endParaRPr lang="en-US"/>
        </a:p>
      </dgm:t>
    </dgm:pt>
    <dgm:pt modelId="{2ACCD377-EE9D-455B-917F-29DA8B9E8F72}">
      <dgm:prSet/>
      <dgm:spPr>
        <a:xfrm>
          <a:off x="1410774" y="1529222"/>
          <a:ext cx="4834490" cy="1221449"/>
        </a:xfrm>
        <a:prstGeom prst="rect">
          <a:avLst/>
        </a:prstGeom>
        <a:noFill/>
        <a:ln>
          <a:noFill/>
        </a:ln>
        <a:effectLst/>
      </dgm:spPr>
      <dgm:t>
        <a:bodyPr/>
        <a:lstStyle/>
        <a:p>
          <a:pPr>
            <a:buNone/>
          </a:pPr>
          <a:r>
            <a:rPr lang="en-GB" b="1" dirty="0">
              <a:solidFill>
                <a:srgbClr val="FFFFFF">
                  <a:hueOff val="0"/>
                  <a:satOff val="0"/>
                  <a:lumOff val="0"/>
                  <a:alphaOff val="0"/>
                </a:srgbClr>
              </a:solidFill>
              <a:latin typeface="Calibri" panose="020F0502020204030204"/>
              <a:ea typeface="+mn-ea"/>
              <a:cs typeface="+mn-cs"/>
            </a:rPr>
            <a:t>Employers</a:t>
          </a:r>
          <a:r>
            <a:rPr lang="en-GB" dirty="0">
              <a:solidFill>
                <a:srgbClr val="FFFFFF">
                  <a:hueOff val="0"/>
                  <a:satOff val="0"/>
                  <a:lumOff val="0"/>
                  <a:alphaOff val="0"/>
                </a:srgbClr>
              </a:solidFill>
              <a:latin typeface="Calibri" panose="020F0502020204030204"/>
              <a:ea typeface="+mn-ea"/>
              <a:cs typeface="+mn-cs"/>
            </a:rPr>
            <a:t>: SME and large employers/ businesses, bodies representing employers, e.g. Chamber of Commerce, FSB, CBI, etc.</a:t>
          </a:r>
          <a:endParaRPr lang="en-US" dirty="0">
            <a:solidFill>
              <a:srgbClr val="FFFFFF">
                <a:hueOff val="0"/>
                <a:satOff val="0"/>
                <a:lumOff val="0"/>
                <a:alphaOff val="0"/>
              </a:srgbClr>
            </a:solidFill>
            <a:latin typeface="Calibri" panose="020F0502020204030204"/>
            <a:ea typeface="+mn-ea"/>
            <a:cs typeface="+mn-cs"/>
          </a:endParaRPr>
        </a:p>
      </dgm:t>
    </dgm:pt>
    <dgm:pt modelId="{742FDEB9-6254-4F81-B2EC-DF19C6F828AB}" type="parTrans" cxnId="{D8234BE2-A912-4683-A4E4-CE44B1260313}">
      <dgm:prSet/>
      <dgm:spPr/>
      <dgm:t>
        <a:bodyPr/>
        <a:lstStyle/>
        <a:p>
          <a:endParaRPr lang="en-US"/>
        </a:p>
      </dgm:t>
    </dgm:pt>
    <dgm:pt modelId="{1B613110-BC94-49C0-B3E2-BE7373788CAE}" type="sibTrans" cxnId="{D8234BE2-A912-4683-A4E4-CE44B1260313}">
      <dgm:prSet/>
      <dgm:spPr/>
      <dgm:t>
        <a:bodyPr/>
        <a:lstStyle/>
        <a:p>
          <a:endParaRPr lang="en-US"/>
        </a:p>
      </dgm:t>
    </dgm:pt>
    <dgm:pt modelId="{3321A865-9DBE-407A-AF99-3C8ADEDD1568}">
      <dgm:prSet/>
      <dgm:spPr>
        <a:xfrm>
          <a:off x="1410774" y="3056034"/>
          <a:ext cx="4834490" cy="1221449"/>
        </a:xfrm>
        <a:prstGeom prst="rect">
          <a:avLst/>
        </a:prstGeom>
        <a:noFill/>
        <a:ln>
          <a:noFill/>
        </a:ln>
        <a:effectLst/>
      </dgm:spPr>
      <dgm:t>
        <a:bodyPr/>
        <a:lstStyle/>
        <a:p>
          <a:pPr>
            <a:buNone/>
          </a:pPr>
          <a:r>
            <a:rPr lang="en-GB" b="1" dirty="0">
              <a:solidFill>
                <a:srgbClr val="FFFFFF">
                  <a:hueOff val="0"/>
                  <a:satOff val="0"/>
                  <a:lumOff val="0"/>
                  <a:alphaOff val="0"/>
                </a:srgbClr>
              </a:solidFill>
              <a:latin typeface="Calibri" panose="020F0502020204030204"/>
              <a:ea typeface="+mn-ea"/>
              <a:cs typeface="+mn-cs"/>
            </a:rPr>
            <a:t>Education providers: e.g. FE, HE, apprenticeships.</a:t>
          </a:r>
          <a:endParaRPr lang="en-US" dirty="0">
            <a:solidFill>
              <a:srgbClr val="FFFFFF">
                <a:hueOff val="0"/>
                <a:satOff val="0"/>
                <a:lumOff val="0"/>
                <a:alphaOff val="0"/>
              </a:srgbClr>
            </a:solidFill>
            <a:latin typeface="Calibri" panose="020F0502020204030204"/>
            <a:ea typeface="+mn-ea"/>
            <a:cs typeface="+mn-cs"/>
          </a:endParaRPr>
        </a:p>
      </dgm:t>
    </dgm:pt>
    <dgm:pt modelId="{4FDA8F4A-B301-40A5-AB23-63CCDEC3CBF0}" type="parTrans" cxnId="{1CA825C8-B158-4FD7-8E6D-EDBE5A834317}">
      <dgm:prSet/>
      <dgm:spPr/>
      <dgm:t>
        <a:bodyPr/>
        <a:lstStyle/>
        <a:p>
          <a:endParaRPr lang="en-US"/>
        </a:p>
      </dgm:t>
    </dgm:pt>
    <dgm:pt modelId="{B0F25B22-827C-4F2F-AE05-A54678D0BA2B}" type="sibTrans" cxnId="{1CA825C8-B158-4FD7-8E6D-EDBE5A834317}">
      <dgm:prSet/>
      <dgm:spPr/>
      <dgm:t>
        <a:bodyPr/>
        <a:lstStyle/>
        <a:p>
          <a:endParaRPr lang="en-US"/>
        </a:p>
      </dgm:t>
    </dgm:pt>
    <dgm:pt modelId="{E9991675-6636-44D4-9031-14BB32258652}">
      <dgm:prSet/>
      <dgm:spPr>
        <a:xfrm>
          <a:off x="1410774" y="4582847"/>
          <a:ext cx="4834490" cy="1221449"/>
        </a:xfrm>
        <a:prstGeom prst="rect">
          <a:avLst/>
        </a:prstGeom>
        <a:noFill/>
        <a:ln>
          <a:noFill/>
        </a:ln>
        <a:effectLst/>
      </dgm:spPr>
      <dgm:t>
        <a:bodyPr/>
        <a:lstStyle/>
        <a:p>
          <a:pPr>
            <a:buNone/>
          </a:pPr>
          <a:r>
            <a:rPr lang="en-GB" b="1" dirty="0">
              <a:solidFill>
                <a:srgbClr val="FFFFFF">
                  <a:hueOff val="0"/>
                  <a:satOff val="0"/>
                  <a:lumOff val="0"/>
                  <a:alphaOff val="0"/>
                </a:srgbClr>
              </a:solidFill>
              <a:latin typeface="Calibri" panose="020F0502020204030204"/>
              <a:ea typeface="+mn-ea"/>
              <a:cs typeface="+mn-cs"/>
            </a:rPr>
            <a:t>Community</a:t>
          </a:r>
          <a:r>
            <a:rPr lang="en-GB" dirty="0">
              <a:solidFill>
                <a:srgbClr val="FFFFFF">
                  <a:hueOff val="0"/>
                  <a:satOff val="0"/>
                  <a:lumOff val="0"/>
                  <a:alphaOff val="0"/>
                </a:srgbClr>
              </a:solidFill>
              <a:latin typeface="Calibri" panose="020F0502020204030204"/>
              <a:ea typeface="+mn-ea"/>
              <a:cs typeface="+mn-cs"/>
            </a:rPr>
            <a:t>: community representative groups, local authority projects or initiatives that train or bring into education those furthest from employment or training, or target particular neighbourhoods, areas and communities.</a:t>
          </a:r>
          <a:endParaRPr lang="en-US" dirty="0">
            <a:solidFill>
              <a:srgbClr val="FFFFFF">
                <a:hueOff val="0"/>
                <a:satOff val="0"/>
                <a:lumOff val="0"/>
                <a:alphaOff val="0"/>
              </a:srgbClr>
            </a:solidFill>
            <a:latin typeface="Calibri" panose="020F0502020204030204"/>
            <a:ea typeface="+mn-ea"/>
            <a:cs typeface="+mn-cs"/>
          </a:endParaRPr>
        </a:p>
      </dgm:t>
    </dgm:pt>
    <dgm:pt modelId="{3DFDD596-C74C-4DB5-88B1-90E4913C047D}" type="parTrans" cxnId="{1ECEE805-CD1E-4390-8C14-0DF23D122C5A}">
      <dgm:prSet/>
      <dgm:spPr/>
      <dgm:t>
        <a:bodyPr/>
        <a:lstStyle/>
        <a:p>
          <a:endParaRPr lang="en-US"/>
        </a:p>
      </dgm:t>
    </dgm:pt>
    <dgm:pt modelId="{6619A1FC-21FE-478D-B8C2-4318E3FCAA03}" type="sibTrans" cxnId="{1ECEE805-CD1E-4390-8C14-0DF23D122C5A}">
      <dgm:prSet/>
      <dgm:spPr/>
      <dgm:t>
        <a:bodyPr/>
        <a:lstStyle/>
        <a:p>
          <a:endParaRPr lang="en-US"/>
        </a:p>
      </dgm:t>
    </dgm:pt>
    <dgm:pt modelId="{3CF85475-09A3-4945-BB17-226B6A494296}" type="pres">
      <dgm:prSet presAssocID="{918991B7-84A6-4EEB-898E-F8CC0BC49BD6}" presName="root" presStyleCnt="0">
        <dgm:presLayoutVars>
          <dgm:dir/>
          <dgm:resizeHandles val="exact"/>
        </dgm:presLayoutVars>
      </dgm:prSet>
      <dgm:spPr/>
    </dgm:pt>
    <dgm:pt modelId="{F78B20AB-1A3B-4467-A6AD-2A513E7CB5ED}" type="pres">
      <dgm:prSet presAssocID="{7D791898-761A-436B-AF12-550DEB1130EC}" presName="compNode" presStyleCnt="0"/>
      <dgm:spPr/>
    </dgm:pt>
    <dgm:pt modelId="{5F806EFE-246F-46E3-854E-B153FDE35160}" type="pres">
      <dgm:prSet presAssocID="{7D791898-761A-436B-AF12-550DEB1130EC}" presName="bgRect" presStyleLbl="bgShp" presStyleIdx="0" presStyleCnt="4"/>
      <dgm:spPr>
        <a:xfrm>
          <a:off x="0" y="2410"/>
          <a:ext cx="6245265" cy="1221449"/>
        </a:xfrm>
        <a:prstGeom prst="roundRect">
          <a:avLst>
            <a:gd name="adj" fmla="val 10000"/>
          </a:avLst>
        </a:prstGeom>
        <a:solidFill>
          <a:srgbClr val="D5C5D3">
            <a:hueOff val="0"/>
            <a:satOff val="0"/>
            <a:lumOff val="0"/>
            <a:alphaOff val="0"/>
          </a:srgbClr>
        </a:solidFill>
        <a:ln>
          <a:noFill/>
        </a:ln>
        <a:effectLst/>
      </dgm:spPr>
    </dgm:pt>
    <dgm:pt modelId="{BAFD5E01-EBEA-40B6-BE39-9AA39FE98779}" type="pres">
      <dgm:prSet presAssocID="{7D791898-761A-436B-AF12-550DEB1130EC}" presName="iconRect" presStyleLbl="node1" presStyleIdx="0" presStyleCnt="4"/>
      <dgm:spPr>
        <a:xfrm>
          <a:off x="369488" y="277236"/>
          <a:ext cx="671797" cy="671797"/>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gm:spPr>
      <dgm:extLst>
        <a:ext uri="{E40237B7-FDA0-4F09-8148-C483321AD2D9}">
          <dgm14:cNvPr xmlns:dgm14="http://schemas.microsoft.com/office/drawing/2010/diagram" id="0" name="" descr="Bank"/>
        </a:ext>
      </dgm:extLst>
    </dgm:pt>
    <dgm:pt modelId="{F44FE5A0-B550-414F-BD30-4F86FC6457A9}" type="pres">
      <dgm:prSet presAssocID="{7D791898-761A-436B-AF12-550DEB1130EC}" presName="spaceRect" presStyleCnt="0"/>
      <dgm:spPr/>
    </dgm:pt>
    <dgm:pt modelId="{D1F489E6-52BD-4491-9384-D2215E0159EF}" type="pres">
      <dgm:prSet presAssocID="{7D791898-761A-436B-AF12-550DEB1130EC}" presName="parTx" presStyleLbl="revTx" presStyleIdx="0" presStyleCnt="4">
        <dgm:presLayoutVars>
          <dgm:chMax val="0"/>
          <dgm:chPref val="0"/>
        </dgm:presLayoutVars>
      </dgm:prSet>
      <dgm:spPr/>
    </dgm:pt>
    <dgm:pt modelId="{36437E68-7B49-4F7C-A128-E02D0B419FCA}" type="pres">
      <dgm:prSet presAssocID="{9E91C3B6-D68D-466F-81D7-72E0AFDBFAA4}" presName="sibTrans" presStyleCnt="0"/>
      <dgm:spPr/>
    </dgm:pt>
    <dgm:pt modelId="{D3A8C9AD-699B-4A59-A5A6-95EE8B2B01BD}" type="pres">
      <dgm:prSet presAssocID="{2ACCD377-EE9D-455B-917F-29DA8B9E8F72}" presName="compNode" presStyleCnt="0"/>
      <dgm:spPr/>
    </dgm:pt>
    <dgm:pt modelId="{1DEA7B5E-E02F-4F76-8597-FDC0A776462F}" type="pres">
      <dgm:prSet presAssocID="{2ACCD377-EE9D-455B-917F-29DA8B9E8F72}" presName="bgRect" presStyleLbl="bgShp" presStyleIdx="1" presStyleCnt="4"/>
      <dgm:spPr>
        <a:xfrm>
          <a:off x="0" y="1529222"/>
          <a:ext cx="6245265" cy="1221449"/>
        </a:xfrm>
        <a:prstGeom prst="roundRect">
          <a:avLst>
            <a:gd name="adj" fmla="val 10000"/>
          </a:avLst>
        </a:prstGeom>
        <a:solidFill>
          <a:srgbClr val="8DAA95">
            <a:hueOff val="0"/>
            <a:satOff val="0"/>
            <a:lumOff val="0"/>
            <a:alphaOff val="0"/>
          </a:srgbClr>
        </a:solidFill>
        <a:ln>
          <a:noFill/>
        </a:ln>
        <a:effectLst/>
      </dgm:spPr>
    </dgm:pt>
    <dgm:pt modelId="{7EFB9FEF-6CB2-4599-9750-EA4CD292598F}" type="pres">
      <dgm:prSet presAssocID="{2ACCD377-EE9D-455B-917F-29DA8B9E8F72}" presName="iconRect" presStyleLbl="node1" presStyleIdx="1" presStyleCnt="4"/>
      <dgm:spPr>
        <a:xfrm>
          <a:off x="369488" y="1804048"/>
          <a:ext cx="671797" cy="671797"/>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gm:spPr>
      <dgm:extLst>
        <a:ext uri="{E40237B7-FDA0-4F09-8148-C483321AD2D9}">
          <dgm14:cNvPr xmlns:dgm14="http://schemas.microsoft.com/office/drawing/2010/diagram" id="0" name="" descr="Meeting"/>
        </a:ext>
      </dgm:extLst>
    </dgm:pt>
    <dgm:pt modelId="{56F969F2-3961-47CF-BF24-9508A531659F}" type="pres">
      <dgm:prSet presAssocID="{2ACCD377-EE9D-455B-917F-29DA8B9E8F72}" presName="spaceRect" presStyleCnt="0"/>
      <dgm:spPr/>
    </dgm:pt>
    <dgm:pt modelId="{4840BFED-D284-4CCE-8364-7FF85FE9B152}" type="pres">
      <dgm:prSet presAssocID="{2ACCD377-EE9D-455B-917F-29DA8B9E8F72}" presName="parTx" presStyleLbl="revTx" presStyleIdx="1" presStyleCnt="4">
        <dgm:presLayoutVars>
          <dgm:chMax val="0"/>
          <dgm:chPref val="0"/>
        </dgm:presLayoutVars>
      </dgm:prSet>
      <dgm:spPr/>
    </dgm:pt>
    <dgm:pt modelId="{81628ECC-02B8-4608-AE80-64CE29A52323}" type="pres">
      <dgm:prSet presAssocID="{1B613110-BC94-49C0-B3E2-BE7373788CAE}" presName="sibTrans" presStyleCnt="0"/>
      <dgm:spPr/>
    </dgm:pt>
    <dgm:pt modelId="{FBBF6D94-2A79-4227-8016-5894D69906AE}" type="pres">
      <dgm:prSet presAssocID="{3321A865-9DBE-407A-AF99-3C8ADEDD1568}" presName="compNode" presStyleCnt="0"/>
      <dgm:spPr/>
    </dgm:pt>
    <dgm:pt modelId="{1F72256A-8ADC-46D6-88DD-7C7A7DCB6D04}" type="pres">
      <dgm:prSet presAssocID="{3321A865-9DBE-407A-AF99-3C8ADEDD1568}" presName="bgRect" presStyleLbl="bgShp" presStyleIdx="2" presStyleCnt="4"/>
      <dgm:spPr>
        <a:xfrm>
          <a:off x="0" y="3056034"/>
          <a:ext cx="6245265" cy="1221449"/>
        </a:xfrm>
        <a:prstGeom prst="roundRect">
          <a:avLst>
            <a:gd name="adj" fmla="val 10000"/>
          </a:avLst>
        </a:prstGeom>
        <a:solidFill>
          <a:srgbClr val="C5D3C8">
            <a:hueOff val="0"/>
            <a:satOff val="0"/>
            <a:lumOff val="0"/>
            <a:alphaOff val="0"/>
          </a:srgbClr>
        </a:solidFill>
        <a:ln>
          <a:noFill/>
        </a:ln>
        <a:effectLst/>
      </dgm:spPr>
    </dgm:pt>
    <dgm:pt modelId="{21AA2F62-75E6-454C-8A58-870E0E238B3B}" type="pres">
      <dgm:prSet presAssocID="{3321A865-9DBE-407A-AF99-3C8ADEDD1568}" presName="iconRect" presStyleLbl="node1" presStyleIdx="2" presStyleCnt="4"/>
      <dgm:spPr>
        <a:xfrm>
          <a:off x="369488" y="3330860"/>
          <a:ext cx="671797" cy="671797"/>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gm:spPr>
      <dgm:extLst>
        <a:ext uri="{E40237B7-FDA0-4F09-8148-C483321AD2D9}">
          <dgm14:cNvPr xmlns:dgm14="http://schemas.microsoft.com/office/drawing/2010/diagram" id="0" name="" descr="Books"/>
        </a:ext>
      </dgm:extLst>
    </dgm:pt>
    <dgm:pt modelId="{1FB5640C-06A5-4149-A4AF-9D4F51340D8B}" type="pres">
      <dgm:prSet presAssocID="{3321A865-9DBE-407A-AF99-3C8ADEDD1568}" presName="spaceRect" presStyleCnt="0"/>
      <dgm:spPr/>
    </dgm:pt>
    <dgm:pt modelId="{171FDB76-FBF3-4D9D-81B7-BBFBC0E806B5}" type="pres">
      <dgm:prSet presAssocID="{3321A865-9DBE-407A-AF99-3C8ADEDD1568}" presName="parTx" presStyleLbl="revTx" presStyleIdx="2" presStyleCnt="4">
        <dgm:presLayoutVars>
          <dgm:chMax val="0"/>
          <dgm:chPref val="0"/>
        </dgm:presLayoutVars>
      </dgm:prSet>
      <dgm:spPr/>
    </dgm:pt>
    <dgm:pt modelId="{55E1133B-194E-4FF1-A794-E21D0F299B42}" type="pres">
      <dgm:prSet presAssocID="{B0F25B22-827C-4F2F-AE05-A54678D0BA2B}" presName="sibTrans" presStyleCnt="0"/>
      <dgm:spPr/>
    </dgm:pt>
    <dgm:pt modelId="{B0BD1A68-7609-42A0-AAD5-F58AF15FC4BC}" type="pres">
      <dgm:prSet presAssocID="{E9991675-6636-44D4-9031-14BB32258652}" presName="compNode" presStyleCnt="0"/>
      <dgm:spPr/>
    </dgm:pt>
    <dgm:pt modelId="{91CA1650-E567-44E7-82D1-4A0837599291}" type="pres">
      <dgm:prSet presAssocID="{E9991675-6636-44D4-9031-14BB32258652}" presName="bgRect" presStyleLbl="bgShp" presStyleIdx="3" presStyleCnt="4"/>
      <dgm:spPr>
        <a:xfrm>
          <a:off x="0" y="4582847"/>
          <a:ext cx="6245265" cy="1221449"/>
        </a:xfrm>
        <a:prstGeom prst="roundRect">
          <a:avLst>
            <a:gd name="adj" fmla="val 10000"/>
          </a:avLst>
        </a:prstGeom>
        <a:solidFill>
          <a:srgbClr val="FF9E18">
            <a:hueOff val="0"/>
            <a:satOff val="0"/>
            <a:lumOff val="0"/>
            <a:alphaOff val="0"/>
          </a:srgbClr>
        </a:solidFill>
        <a:ln>
          <a:noFill/>
        </a:ln>
        <a:effectLst/>
      </dgm:spPr>
    </dgm:pt>
    <dgm:pt modelId="{3D99132B-94B7-4F3B-BC29-9AD1CA639669}" type="pres">
      <dgm:prSet presAssocID="{E9991675-6636-44D4-9031-14BB32258652}" presName="iconRect" presStyleLbl="node1" presStyleIdx="3" presStyleCnt="4"/>
      <dgm:spPr>
        <a:xfrm>
          <a:off x="369488" y="4857673"/>
          <a:ext cx="671797" cy="671797"/>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gm:spPr>
      <dgm:extLst>
        <a:ext uri="{E40237B7-FDA0-4F09-8148-C483321AD2D9}">
          <dgm14:cNvPr xmlns:dgm14="http://schemas.microsoft.com/office/drawing/2010/diagram" id="0" name="" descr="Schoolhouse"/>
        </a:ext>
      </dgm:extLst>
    </dgm:pt>
    <dgm:pt modelId="{DE320ED8-97ED-40BA-A159-A9B58D558DEF}" type="pres">
      <dgm:prSet presAssocID="{E9991675-6636-44D4-9031-14BB32258652}" presName="spaceRect" presStyleCnt="0"/>
      <dgm:spPr/>
    </dgm:pt>
    <dgm:pt modelId="{A84B414E-A0E9-4105-B3D1-F5AF066116A3}" type="pres">
      <dgm:prSet presAssocID="{E9991675-6636-44D4-9031-14BB32258652}" presName="parTx" presStyleLbl="revTx" presStyleIdx="3" presStyleCnt="4">
        <dgm:presLayoutVars>
          <dgm:chMax val="0"/>
          <dgm:chPref val="0"/>
        </dgm:presLayoutVars>
      </dgm:prSet>
      <dgm:spPr/>
    </dgm:pt>
  </dgm:ptLst>
  <dgm:cxnLst>
    <dgm:cxn modelId="{1ECEE805-CD1E-4390-8C14-0DF23D122C5A}" srcId="{918991B7-84A6-4EEB-898E-F8CC0BC49BD6}" destId="{E9991675-6636-44D4-9031-14BB32258652}" srcOrd="3" destOrd="0" parTransId="{3DFDD596-C74C-4DB5-88B1-90E4913C047D}" sibTransId="{6619A1FC-21FE-478D-B8C2-4318E3FCAA03}"/>
    <dgm:cxn modelId="{7FCD722D-6953-4928-B33F-C797829A63CA}" type="presOf" srcId="{7D791898-761A-436B-AF12-550DEB1130EC}" destId="{D1F489E6-52BD-4491-9384-D2215E0159EF}" srcOrd="0" destOrd="0" presId="urn:microsoft.com/office/officeart/2018/2/layout/IconVerticalSolidList"/>
    <dgm:cxn modelId="{C8DB8C33-7667-496A-A5F5-14E22D535CF0}" srcId="{918991B7-84A6-4EEB-898E-F8CC0BC49BD6}" destId="{7D791898-761A-436B-AF12-550DEB1130EC}" srcOrd="0" destOrd="0" parTransId="{D20C8AD8-AB46-4B02-9560-5E32D5BB04C4}" sibTransId="{9E91C3B6-D68D-466F-81D7-72E0AFDBFAA4}"/>
    <dgm:cxn modelId="{2D65294B-F623-40D2-AC2E-E0A63DA6D34F}" type="presOf" srcId="{3321A865-9DBE-407A-AF99-3C8ADEDD1568}" destId="{171FDB76-FBF3-4D9D-81B7-BBFBC0E806B5}" srcOrd="0" destOrd="0" presId="urn:microsoft.com/office/officeart/2018/2/layout/IconVerticalSolidList"/>
    <dgm:cxn modelId="{E45ADB85-B72F-485F-9C10-781BDB26C36D}" type="presOf" srcId="{E9991675-6636-44D4-9031-14BB32258652}" destId="{A84B414E-A0E9-4105-B3D1-F5AF066116A3}" srcOrd="0" destOrd="0" presId="urn:microsoft.com/office/officeart/2018/2/layout/IconVerticalSolidList"/>
    <dgm:cxn modelId="{1CA825C8-B158-4FD7-8E6D-EDBE5A834317}" srcId="{918991B7-84A6-4EEB-898E-F8CC0BC49BD6}" destId="{3321A865-9DBE-407A-AF99-3C8ADEDD1568}" srcOrd="2" destOrd="0" parTransId="{4FDA8F4A-B301-40A5-AB23-63CCDEC3CBF0}" sibTransId="{B0F25B22-827C-4F2F-AE05-A54678D0BA2B}"/>
    <dgm:cxn modelId="{4148DECE-5AA7-45F9-804D-75EEAE3B0C95}" type="presOf" srcId="{2ACCD377-EE9D-455B-917F-29DA8B9E8F72}" destId="{4840BFED-D284-4CCE-8364-7FF85FE9B152}" srcOrd="0" destOrd="0" presId="urn:microsoft.com/office/officeart/2018/2/layout/IconVerticalSolidList"/>
    <dgm:cxn modelId="{D8234BE2-A912-4683-A4E4-CE44B1260313}" srcId="{918991B7-84A6-4EEB-898E-F8CC0BC49BD6}" destId="{2ACCD377-EE9D-455B-917F-29DA8B9E8F72}" srcOrd="1" destOrd="0" parTransId="{742FDEB9-6254-4F81-B2EC-DF19C6F828AB}" sibTransId="{1B613110-BC94-49C0-B3E2-BE7373788CAE}"/>
    <dgm:cxn modelId="{00464BFE-7AD5-4ED0-B547-A93AF3C2CA65}" type="presOf" srcId="{918991B7-84A6-4EEB-898E-F8CC0BC49BD6}" destId="{3CF85475-09A3-4945-BB17-226B6A494296}" srcOrd="0" destOrd="0" presId="urn:microsoft.com/office/officeart/2018/2/layout/IconVerticalSolidList"/>
    <dgm:cxn modelId="{3798997F-5E33-4196-8BC1-BE0FD54B11D2}" type="presParOf" srcId="{3CF85475-09A3-4945-BB17-226B6A494296}" destId="{F78B20AB-1A3B-4467-A6AD-2A513E7CB5ED}" srcOrd="0" destOrd="0" presId="urn:microsoft.com/office/officeart/2018/2/layout/IconVerticalSolidList"/>
    <dgm:cxn modelId="{4EE8A836-CFAA-44D8-85AD-4A29ED6293A1}" type="presParOf" srcId="{F78B20AB-1A3B-4467-A6AD-2A513E7CB5ED}" destId="{5F806EFE-246F-46E3-854E-B153FDE35160}" srcOrd="0" destOrd="0" presId="urn:microsoft.com/office/officeart/2018/2/layout/IconVerticalSolidList"/>
    <dgm:cxn modelId="{F36D3D44-92F3-4F65-BB69-11A071AFA51E}" type="presParOf" srcId="{F78B20AB-1A3B-4467-A6AD-2A513E7CB5ED}" destId="{BAFD5E01-EBEA-40B6-BE39-9AA39FE98779}" srcOrd="1" destOrd="0" presId="urn:microsoft.com/office/officeart/2018/2/layout/IconVerticalSolidList"/>
    <dgm:cxn modelId="{B7D84D4A-4FEB-4F0C-8331-AA5B757BB2DE}" type="presParOf" srcId="{F78B20AB-1A3B-4467-A6AD-2A513E7CB5ED}" destId="{F44FE5A0-B550-414F-BD30-4F86FC6457A9}" srcOrd="2" destOrd="0" presId="urn:microsoft.com/office/officeart/2018/2/layout/IconVerticalSolidList"/>
    <dgm:cxn modelId="{6712D9ED-4753-4155-89D3-EA567A7B4C4D}" type="presParOf" srcId="{F78B20AB-1A3B-4467-A6AD-2A513E7CB5ED}" destId="{D1F489E6-52BD-4491-9384-D2215E0159EF}" srcOrd="3" destOrd="0" presId="urn:microsoft.com/office/officeart/2018/2/layout/IconVerticalSolidList"/>
    <dgm:cxn modelId="{664B53E8-F4A3-4C59-A4E2-C75C33D035C6}" type="presParOf" srcId="{3CF85475-09A3-4945-BB17-226B6A494296}" destId="{36437E68-7B49-4F7C-A128-E02D0B419FCA}" srcOrd="1" destOrd="0" presId="urn:microsoft.com/office/officeart/2018/2/layout/IconVerticalSolidList"/>
    <dgm:cxn modelId="{53C67AE3-DB66-41FA-9CEC-E0E4737D8D16}" type="presParOf" srcId="{3CF85475-09A3-4945-BB17-226B6A494296}" destId="{D3A8C9AD-699B-4A59-A5A6-95EE8B2B01BD}" srcOrd="2" destOrd="0" presId="urn:microsoft.com/office/officeart/2018/2/layout/IconVerticalSolidList"/>
    <dgm:cxn modelId="{B978CF70-2554-48D3-BC5D-AFE3492747DB}" type="presParOf" srcId="{D3A8C9AD-699B-4A59-A5A6-95EE8B2B01BD}" destId="{1DEA7B5E-E02F-4F76-8597-FDC0A776462F}" srcOrd="0" destOrd="0" presId="urn:microsoft.com/office/officeart/2018/2/layout/IconVerticalSolidList"/>
    <dgm:cxn modelId="{D9E120BB-EF87-442F-85EE-639CB6F93849}" type="presParOf" srcId="{D3A8C9AD-699B-4A59-A5A6-95EE8B2B01BD}" destId="{7EFB9FEF-6CB2-4599-9750-EA4CD292598F}" srcOrd="1" destOrd="0" presId="urn:microsoft.com/office/officeart/2018/2/layout/IconVerticalSolidList"/>
    <dgm:cxn modelId="{7510B700-26C9-400A-8F88-F002B57DD9EE}" type="presParOf" srcId="{D3A8C9AD-699B-4A59-A5A6-95EE8B2B01BD}" destId="{56F969F2-3961-47CF-BF24-9508A531659F}" srcOrd="2" destOrd="0" presId="urn:microsoft.com/office/officeart/2018/2/layout/IconVerticalSolidList"/>
    <dgm:cxn modelId="{7E315959-B312-4821-AFB6-E3E897C245A9}" type="presParOf" srcId="{D3A8C9AD-699B-4A59-A5A6-95EE8B2B01BD}" destId="{4840BFED-D284-4CCE-8364-7FF85FE9B152}" srcOrd="3" destOrd="0" presId="urn:microsoft.com/office/officeart/2018/2/layout/IconVerticalSolidList"/>
    <dgm:cxn modelId="{41C58B10-268D-410C-B25B-90DD3783E176}" type="presParOf" srcId="{3CF85475-09A3-4945-BB17-226B6A494296}" destId="{81628ECC-02B8-4608-AE80-64CE29A52323}" srcOrd="3" destOrd="0" presId="urn:microsoft.com/office/officeart/2018/2/layout/IconVerticalSolidList"/>
    <dgm:cxn modelId="{BB7F2236-F663-4612-9E21-15D46C498616}" type="presParOf" srcId="{3CF85475-09A3-4945-BB17-226B6A494296}" destId="{FBBF6D94-2A79-4227-8016-5894D69906AE}" srcOrd="4" destOrd="0" presId="urn:microsoft.com/office/officeart/2018/2/layout/IconVerticalSolidList"/>
    <dgm:cxn modelId="{0F14E245-4D1D-481A-94E6-E0856368AFEB}" type="presParOf" srcId="{FBBF6D94-2A79-4227-8016-5894D69906AE}" destId="{1F72256A-8ADC-46D6-88DD-7C7A7DCB6D04}" srcOrd="0" destOrd="0" presId="urn:microsoft.com/office/officeart/2018/2/layout/IconVerticalSolidList"/>
    <dgm:cxn modelId="{860DAD9A-8D19-4DF4-BDF9-D76A0088B185}" type="presParOf" srcId="{FBBF6D94-2A79-4227-8016-5894D69906AE}" destId="{21AA2F62-75E6-454C-8A58-870E0E238B3B}" srcOrd="1" destOrd="0" presId="urn:microsoft.com/office/officeart/2018/2/layout/IconVerticalSolidList"/>
    <dgm:cxn modelId="{715BDDB7-5AC0-4E77-931D-CA4A16CF27DA}" type="presParOf" srcId="{FBBF6D94-2A79-4227-8016-5894D69906AE}" destId="{1FB5640C-06A5-4149-A4AF-9D4F51340D8B}" srcOrd="2" destOrd="0" presId="urn:microsoft.com/office/officeart/2018/2/layout/IconVerticalSolidList"/>
    <dgm:cxn modelId="{6F9D85D8-7FF7-4B66-95D5-F683EBC66ECD}" type="presParOf" srcId="{FBBF6D94-2A79-4227-8016-5894D69906AE}" destId="{171FDB76-FBF3-4D9D-81B7-BBFBC0E806B5}" srcOrd="3" destOrd="0" presId="urn:microsoft.com/office/officeart/2018/2/layout/IconVerticalSolidList"/>
    <dgm:cxn modelId="{352AAAAB-68FA-434E-A6BE-FA309E08BE19}" type="presParOf" srcId="{3CF85475-09A3-4945-BB17-226B6A494296}" destId="{55E1133B-194E-4FF1-A794-E21D0F299B42}" srcOrd="5" destOrd="0" presId="urn:microsoft.com/office/officeart/2018/2/layout/IconVerticalSolidList"/>
    <dgm:cxn modelId="{7F9B096F-8E40-4D23-87FE-7A0791DA9E6F}" type="presParOf" srcId="{3CF85475-09A3-4945-BB17-226B6A494296}" destId="{B0BD1A68-7609-42A0-AAD5-F58AF15FC4BC}" srcOrd="6" destOrd="0" presId="urn:microsoft.com/office/officeart/2018/2/layout/IconVerticalSolidList"/>
    <dgm:cxn modelId="{F18DD184-76C7-4D2A-B483-99A653815C2B}" type="presParOf" srcId="{B0BD1A68-7609-42A0-AAD5-F58AF15FC4BC}" destId="{91CA1650-E567-44E7-82D1-4A0837599291}" srcOrd="0" destOrd="0" presId="urn:microsoft.com/office/officeart/2018/2/layout/IconVerticalSolidList"/>
    <dgm:cxn modelId="{DA76518E-7B34-4D19-ABE5-EE71B2881783}" type="presParOf" srcId="{B0BD1A68-7609-42A0-AAD5-F58AF15FC4BC}" destId="{3D99132B-94B7-4F3B-BC29-9AD1CA639669}" srcOrd="1" destOrd="0" presId="urn:microsoft.com/office/officeart/2018/2/layout/IconVerticalSolidList"/>
    <dgm:cxn modelId="{7C7F66F0-8AE5-4780-B8AB-57EB65701CB8}" type="presParOf" srcId="{B0BD1A68-7609-42A0-AAD5-F58AF15FC4BC}" destId="{DE320ED8-97ED-40BA-A159-A9B58D558DEF}" srcOrd="2" destOrd="0" presId="urn:microsoft.com/office/officeart/2018/2/layout/IconVerticalSolidList"/>
    <dgm:cxn modelId="{AA09C283-C399-49A5-A03C-792C7247F1B3}" type="presParOf" srcId="{B0BD1A68-7609-42A0-AAD5-F58AF15FC4BC}" destId="{A84B414E-A0E9-4105-B3D1-F5AF066116A3}" srcOrd="3" destOrd="0" presId="urn:microsoft.com/office/officeart/2018/2/layout/IconVerticalSolidList"/>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4D3FDCC-012B-4EDF-8EBD-FE12DA2DA783}" type="doc">
      <dgm:prSet loTypeId="urn:microsoft.com/office/officeart/2008/layout/PictureStrips" loCatId="list" qsTypeId="urn:microsoft.com/office/officeart/2005/8/quickstyle/simple1" qsCatId="simple" csTypeId="urn:microsoft.com/office/officeart/2005/8/colors/accent1_2" csCatId="accent1" phldr="1"/>
      <dgm:spPr/>
      <dgm:t>
        <a:bodyPr/>
        <a:lstStyle/>
        <a:p>
          <a:endParaRPr lang="en-GB"/>
        </a:p>
      </dgm:t>
    </dgm:pt>
    <dgm:pt modelId="{9EACC520-48F7-428B-8911-E14AC8C87E72}">
      <dgm:prSet phldrT="[Text]"/>
      <dgm:spPr/>
      <dgm:t>
        <a:bodyPr/>
        <a:lstStyle/>
        <a:p>
          <a:r>
            <a:rPr lang="en-GB" dirty="0"/>
            <a:t>Speakers</a:t>
          </a:r>
        </a:p>
      </dgm:t>
    </dgm:pt>
    <dgm:pt modelId="{0F754348-ADAB-415C-AE2B-DEB159273767}" type="parTrans" cxnId="{1896585A-1B36-4AEA-8F9E-75C76B216B81}">
      <dgm:prSet/>
      <dgm:spPr/>
      <dgm:t>
        <a:bodyPr/>
        <a:lstStyle/>
        <a:p>
          <a:endParaRPr lang="en-GB"/>
        </a:p>
      </dgm:t>
    </dgm:pt>
    <dgm:pt modelId="{A52F3378-AA73-4562-A714-1D4169C1448D}" type="sibTrans" cxnId="{1896585A-1B36-4AEA-8F9E-75C76B216B81}">
      <dgm:prSet/>
      <dgm:spPr/>
      <dgm:t>
        <a:bodyPr/>
        <a:lstStyle/>
        <a:p>
          <a:endParaRPr lang="en-GB"/>
        </a:p>
      </dgm:t>
    </dgm:pt>
    <dgm:pt modelId="{B9FB1505-A815-468A-B7B6-6DB188305596}">
      <dgm:prSet phldrT="[Text]"/>
      <dgm:spPr/>
      <dgm:t>
        <a:bodyPr/>
        <a:lstStyle/>
        <a:p>
          <a:r>
            <a:rPr lang="en-GB" dirty="0"/>
            <a:t>Careers Fairs</a:t>
          </a:r>
        </a:p>
      </dgm:t>
    </dgm:pt>
    <dgm:pt modelId="{AA0A70C3-7619-492F-94F2-060A09A146F5}" type="parTrans" cxnId="{F92578BE-4ABF-4175-B3AB-6C5C1A683481}">
      <dgm:prSet/>
      <dgm:spPr/>
      <dgm:t>
        <a:bodyPr/>
        <a:lstStyle/>
        <a:p>
          <a:endParaRPr lang="en-GB"/>
        </a:p>
      </dgm:t>
    </dgm:pt>
    <dgm:pt modelId="{1A64C515-0E2F-4407-8C83-6F3B2C947D16}" type="sibTrans" cxnId="{F92578BE-4ABF-4175-B3AB-6C5C1A683481}">
      <dgm:prSet/>
      <dgm:spPr/>
      <dgm:t>
        <a:bodyPr/>
        <a:lstStyle/>
        <a:p>
          <a:endParaRPr lang="en-GB"/>
        </a:p>
      </dgm:t>
    </dgm:pt>
    <dgm:pt modelId="{8FF36F13-E0AB-4F38-A843-539D16BE1463}">
      <dgm:prSet phldrT="[Text]"/>
      <dgm:spPr/>
      <dgm:t>
        <a:bodyPr/>
        <a:lstStyle/>
        <a:p>
          <a:r>
            <a:rPr lang="en-GB" dirty="0"/>
            <a:t>Employability Days </a:t>
          </a:r>
        </a:p>
      </dgm:t>
    </dgm:pt>
    <dgm:pt modelId="{B8878267-6211-4CBC-9728-16BB4E40FB51}" type="parTrans" cxnId="{57811FF2-EF02-45DC-98DE-AA3947D669C1}">
      <dgm:prSet/>
      <dgm:spPr/>
      <dgm:t>
        <a:bodyPr/>
        <a:lstStyle/>
        <a:p>
          <a:endParaRPr lang="en-GB"/>
        </a:p>
      </dgm:t>
    </dgm:pt>
    <dgm:pt modelId="{1EEC5E39-6D19-430C-B8B9-C1E4A1FF41E4}" type="sibTrans" cxnId="{57811FF2-EF02-45DC-98DE-AA3947D669C1}">
      <dgm:prSet/>
      <dgm:spPr/>
      <dgm:t>
        <a:bodyPr/>
        <a:lstStyle/>
        <a:p>
          <a:endParaRPr lang="en-GB"/>
        </a:p>
      </dgm:t>
    </dgm:pt>
    <dgm:pt modelId="{69221C43-A0D5-4B15-B990-2F720B16693D}">
      <dgm:prSet/>
      <dgm:spPr/>
      <dgm:t>
        <a:bodyPr/>
        <a:lstStyle/>
        <a:p>
          <a:r>
            <a:rPr lang="en-GB" dirty="0"/>
            <a:t>One off training events</a:t>
          </a:r>
        </a:p>
      </dgm:t>
    </dgm:pt>
    <dgm:pt modelId="{225F47BA-909B-428E-8D4A-386309FD6F15}" type="parTrans" cxnId="{57FDED9A-099D-412D-BBBD-ECA526C1D8D6}">
      <dgm:prSet/>
      <dgm:spPr/>
      <dgm:t>
        <a:bodyPr/>
        <a:lstStyle/>
        <a:p>
          <a:endParaRPr lang="en-GB"/>
        </a:p>
      </dgm:t>
    </dgm:pt>
    <dgm:pt modelId="{4A2F1DBF-469D-4FE7-B304-957D04D77726}" type="sibTrans" cxnId="{57FDED9A-099D-412D-BBBD-ECA526C1D8D6}">
      <dgm:prSet/>
      <dgm:spPr/>
      <dgm:t>
        <a:bodyPr/>
        <a:lstStyle/>
        <a:p>
          <a:endParaRPr lang="en-GB"/>
        </a:p>
      </dgm:t>
    </dgm:pt>
    <dgm:pt modelId="{009DC078-B9D4-4B7C-BE93-69C673DACC3E}">
      <dgm:prSet/>
      <dgm:spPr/>
      <dgm:t>
        <a:bodyPr/>
        <a:lstStyle/>
        <a:p>
          <a:r>
            <a:rPr lang="en-GB" dirty="0"/>
            <a:t>Curriculum input</a:t>
          </a:r>
        </a:p>
      </dgm:t>
    </dgm:pt>
    <dgm:pt modelId="{10F1F4C7-5AFE-4E19-BF10-445F4959F6A6}" type="parTrans" cxnId="{F4E328A4-C45D-4A86-8600-6969B2432446}">
      <dgm:prSet/>
      <dgm:spPr/>
      <dgm:t>
        <a:bodyPr/>
        <a:lstStyle/>
        <a:p>
          <a:endParaRPr lang="en-GB"/>
        </a:p>
      </dgm:t>
    </dgm:pt>
    <dgm:pt modelId="{21CC097E-D220-4854-A54E-A8ACEC7D8843}" type="sibTrans" cxnId="{F4E328A4-C45D-4A86-8600-6969B2432446}">
      <dgm:prSet/>
      <dgm:spPr/>
      <dgm:t>
        <a:bodyPr/>
        <a:lstStyle/>
        <a:p>
          <a:endParaRPr lang="en-GB"/>
        </a:p>
      </dgm:t>
    </dgm:pt>
    <dgm:pt modelId="{2392D7C7-E3B2-46E3-AF46-4A0D049E47FC}">
      <dgm:prSet/>
      <dgm:spPr/>
      <dgm:t>
        <a:bodyPr/>
        <a:lstStyle/>
        <a:p>
          <a:r>
            <a:rPr lang="en-GB" dirty="0"/>
            <a:t>Accreditation</a:t>
          </a:r>
        </a:p>
      </dgm:t>
    </dgm:pt>
    <dgm:pt modelId="{8EE80E87-7460-405F-9978-9E58FFE6508D}" type="parTrans" cxnId="{0D12DE78-98E6-42AE-A9C0-0578FB17F138}">
      <dgm:prSet/>
      <dgm:spPr/>
      <dgm:t>
        <a:bodyPr/>
        <a:lstStyle/>
        <a:p>
          <a:endParaRPr lang="en-GB"/>
        </a:p>
      </dgm:t>
    </dgm:pt>
    <dgm:pt modelId="{D6C5FBB3-0757-4E62-8D88-CF3615E12144}" type="sibTrans" cxnId="{0D12DE78-98E6-42AE-A9C0-0578FB17F138}">
      <dgm:prSet/>
      <dgm:spPr/>
      <dgm:t>
        <a:bodyPr/>
        <a:lstStyle/>
        <a:p>
          <a:endParaRPr lang="en-GB"/>
        </a:p>
      </dgm:t>
    </dgm:pt>
    <dgm:pt modelId="{2C64213B-B8E1-4C02-B1F3-19D50EBAFA82}" type="pres">
      <dgm:prSet presAssocID="{94D3FDCC-012B-4EDF-8EBD-FE12DA2DA783}" presName="Name0" presStyleCnt="0">
        <dgm:presLayoutVars>
          <dgm:dir/>
          <dgm:resizeHandles val="exact"/>
        </dgm:presLayoutVars>
      </dgm:prSet>
      <dgm:spPr/>
    </dgm:pt>
    <dgm:pt modelId="{DFEB9D69-4EFA-4FA6-A24C-410ECE3C9272}" type="pres">
      <dgm:prSet presAssocID="{9EACC520-48F7-428B-8911-E14AC8C87E72}" presName="composite" presStyleCnt="0"/>
      <dgm:spPr/>
    </dgm:pt>
    <dgm:pt modelId="{74A6CA07-89E4-4548-A7DF-3CECEFB05429}" type="pres">
      <dgm:prSet presAssocID="{9EACC520-48F7-428B-8911-E14AC8C87E72}" presName="rect1" presStyleLbl="trAlignAcc1" presStyleIdx="0" presStyleCnt="6">
        <dgm:presLayoutVars>
          <dgm:bulletEnabled val="1"/>
        </dgm:presLayoutVars>
      </dgm:prSet>
      <dgm:spPr/>
    </dgm:pt>
    <dgm:pt modelId="{9A681F4C-4153-4ECC-9A6F-6203CB959EBC}" type="pres">
      <dgm:prSet presAssocID="{9EACC520-48F7-428B-8911-E14AC8C87E72}" presName="rect2" presStyleLbl="fgImgPlace1" presStyleIdx="0" presStyleCnt="6"/>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dgm:spPr>
    </dgm:pt>
    <dgm:pt modelId="{F8056006-E7D1-4633-A741-79961FCA06E1}" type="pres">
      <dgm:prSet presAssocID="{A52F3378-AA73-4562-A714-1D4169C1448D}" presName="sibTrans" presStyleCnt="0"/>
      <dgm:spPr/>
    </dgm:pt>
    <dgm:pt modelId="{0373C486-BED5-4AB0-B049-F7FA82EF09AF}" type="pres">
      <dgm:prSet presAssocID="{B9FB1505-A815-468A-B7B6-6DB188305596}" presName="composite" presStyleCnt="0"/>
      <dgm:spPr/>
    </dgm:pt>
    <dgm:pt modelId="{8452336B-2879-4719-8291-A4847706C710}" type="pres">
      <dgm:prSet presAssocID="{B9FB1505-A815-468A-B7B6-6DB188305596}" presName="rect1" presStyleLbl="trAlignAcc1" presStyleIdx="1" presStyleCnt="6">
        <dgm:presLayoutVars>
          <dgm:bulletEnabled val="1"/>
        </dgm:presLayoutVars>
      </dgm:prSet>
      <dgm:spPr/>
    </dgm:pt>
    <dgm:pt modelId="{B680AAC0-F74D-4234-9982-F74921ACAB19}" type="pres">
      <dgm:prSet presAssocID="{B9FB1505-A815-468A-B7B6-6DB188305596}" presName="rect2" presStyleLbl="fgImgPlace1" presStyleIdx="1" presStyleCnt="6"/>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75000" r="-75000"/>
          </a:stretch>
        </a:blipFill>
      </dgm:spPr>
    </dgm:pt>
    <dgm:pt modelId="{CCE34EB6-9764-4BCB-9F09-086BD9066468}" type="pres">
      <dgm:prSet presAssocID="{1A64C515-0E2F-4407-8C83-6F3B2C947D16}" presName="sibTrans" presStyleCnt="0"/>
      <dgm:spPr/>
    </dgm:pt>
    <dgm:pt modelId="{7FB1B590-42E1-4C36-9FA7-24AD5CD534CF}" type="pres">
      <dgm:prSet presAssocID="{8FF36F13-E0AB-4F38-A843-539D16BE1463}" presName="composite" presStyleCnt="0"/>
      <dgm:spPr/>
    </dgm:pt>
    <dgm:pt modelId="{531FC579-81AE-4E5C-BB1B-0A8EDC3DE942}" type="pres">
      <dgm:prSet presAssocID="{8FF36F13-E0AB-4F38-A843-539D16BE1463}" presName="rect1" presStyleLbl="trAlignAcc1" presStyleIdx="2" presStyleCnt="6">
        <dgm:presLayoutVars>
          <dgm:bulletEnabled val="1"/>
        </dgm:presLayoutVars>
      </dgm:prSet>
      <dgm:spPr/>
    </dgm:pt>
    <dgm:pt modelId="{5CA15501-198F-46FF-AE31-C5FA81EFE387}" type="pres">
      <dgm:prSet presAssocID="{8FF36F13-E0AB-4F38-A843-539D16BE1463}" presName="rect2" presStyleLbl="fgImgPlace1" presStyleIdx="2" presStyleCnt="6"/>
      <dgm:spPr>
        <a:blipFill>
          <a:blip xmlns:r="http://schemas.openxmlformats.org/officeDocument/2006/relationships" r:embed="rId3"/>
          <a:srcRect/>
          <a:stretch>
            <a:fillRect l="-2000" r="-2000"/>
          </a:stretch>
        </a:blipFill>
      </dgm:spPr>
    </dgm:pt>
    <dgm:pt modelId="{34ADCFCD-E617-4427-9B03-AD92DB81B2AF}" type="pres">
      <dgm:prSet presAssocID="{1EEC5E39-6D19-430C-B8B9-C1E4A1FF41E4}" presName="sibTrans" presStyleCnt="0"/>
      <dgm:spPr/>
    </dgm:pt>
    <dgm:pt modelId="{BFB1D921-82D2-4612-ADEC-B61C758F7681}" type="pres">
      <dgm:prSet presAssocID="{69221C43-A0D5-4B15-B990-2F720B16693D}" presName="composite" presStyleCnt="0"/>
      <dgm:spPr/>
    </dgm:pt>
    <dgm:pt modelId="{F2889538-228A-461D-AE49-C7E4674D9E64}" type="pres">
      <dgm:prSet presAssocID="{69221C43-A0D5-4B15-B990-2F720B16693D}" presName="rect1" presStyleLbl="trAlignAcc1" presStyleIdx="3" presStyleCnt="6">
        <dgm:presLayoutVars>
          <dgm:bulletEnabled val="1"/>
        </dgm:presLayoutVars>
      </dgm:prSet>
      <dgm:spPr/>
    </dgm:pt>
    <dgm:pt modelId="{062E448A-9739-48AD-BFEC-44ED62FBC6DA}" type="pres">
      <dgm:prSet presAssocID="{69221C43-A0D5-4B15-B990-2F720B16693D}" presName="rect2" presStyleLbl="fgImgPlace1" presStyleIdx="3" presStyleCnt="6"/>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4000" r="-4000"/>
          </a:stretch>
        </a:blipFill>
      </dgm:spPr>
    </dgm:pt>
    <dgm:pt modelId="{14092BA6-245F-4186-BBB8-E6C370407F33}" type="pres">
      <dgm:prSet presAssocID="{4A2F1DBF-469D-4FE7-B304-957D04D77726}" presName="sibTrans" presStyleCnt="0"/>
      <dgm:spPr/>
    </dgm:pt>
    <dgm:pt modelId="{50A93380-0046-42FB-8797-E82CF086DCBC}" type="pres">
      <dgm:prSet presAssocID="{009DC078-B9D4-4B7C-BE93-69C673DACC3E}" presName="composite" presStyleCnt="0"/>
      <dgm:spPr/>
    </dgm:pt>
    <dgm:pt modelId="{39BA6629-FD28-45BD-96EE-39C9133C7A86}" type="pres">
      <dgm:prSet presAssocID="{009DC078-B9D4-4B7C-BE93-69C673DACC3E}" presName="rect1" presStyleLbl="trAlignAcc1" presStyleIdx="4" presStyleCnt="6">
        <dgm:presLayoutVars>
          <dgm:bulletEnabled val="1"/>
        </dgm:presLayoutVars>
      </dgm:prSet>
      <dgm:spPr/>
    </dgm:pt>
    <dgm:pt modelId="{212DDBD8-66CF-42C9-AA06-71B90EE9F031}" type="pres">
      <dgm:prSet presAssocID="{009DC078-B9D4-4B7C-BE93-69C673DACC3E}" presName="rect2" presStyleLbl="fgImgPlace1" presStyleIdx="4" presStyleCnt="6"/>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61000" r="-61000"/>
          </a:stretch>
        </a:blipFill>
      </dgm:spPr>
    </dgm:pt>
    <dgm:pt modelId="{FA1D0C54-274A-4417-A355-2A89DB356310}" type="pres">
      <dgm:prSet presAssocID="{21CC097E-D220-4854-A54E-A8ACEC7D8843}" presName="sibTrans" presStyleCnt="0"/>
      <dgm:spPr/>
    </dgm:pt>
    <dgm:pt modelId="{36010946-57A5-42F1-BB58-45B7ED230E25}" type="pres">
      <dgm:prSet presAssocID="{2392D7C7-E3B2-46E3-AF46-4A0D049E47FC}" presName="composite" presStyleCnt="0"/>
      <dgm:spPr/>
    </dgm:pt>
    <dgm:pt modelId="{E652961F-A88E-48F8-B5EE-E232D047F025}" type="pres">
      <dgm:prSet presAssocID="{2392D7C7-E3B2-46E3-AF46-4A0D049E47FC}" presName="rect1" presStyleLbl="trAlignAcc1" presStyleIdx="5" presStyleCnt="6">
        <dgm:presLayoutVars>
          <dgm:bulletEnabled val="1"/>
        </dgm:presLayoutVars>
      </dgm:prSet>
      <dgm:spPr/>
    </dgm:pt>
    <dgm:pt modelId="{9A668227-443C-49A3-B899-8C6E3D2ABFF9}" type="pres">
      <dgm:prSet presAssocID="{2392D7C7-E3B2-46E3-AF46-4A0D049E47FC}" presName="rect2" presStyleLbl="fgImgPlace1" presStyleIdx="5" presStyleCnt="6"/>
      <dgm:spPr>
        <a:blipFill>
          <a:blip xmlns:r="http://schemas.openxmlformats.org/officeDocument/2006/relationships" r:embed="rId6" cstate="print">
            <a:extLst>
              <a:ext uri="{28A0092B-C50C-407E-A947-70E740481C1C}">
                <a14:useLocalDpi xmlns:a14="http://schemas.microsoft.com/office/drawing/2010/main" val="0"/>
              </a:ext>
            </a:extLst>
          </a:blip>
          <a:srcRect/>
          <a:stretch>
            <a:fillRect l="-27000" r="-27000"/>
          </a:stretch>
        </a:blipFill>
      </dgm:spPr>
    </dgm:pt>
  </dgm:ptLst>
  <dgm:cxnLst>
    <dgm:cxn modelId="{3087562A-5231-4CED-B176-CDD2C565C62F}" type="presOf" srcId="{9EACC520-48F7-428B-8911-E14AC8C87E72}" destId="{74A6CA07-89E4-4548-A7DF-3CECEFB05429}" srcOrd="0" destOrd="0" presId="urn:microsoft.com/office/officeart/2008/layout/PictureStrips"/>
    <dgm:cxn modelId="{645E5E34-A038-4539-B9EE-F53228357CEF}" type="presOf" srcId="{009DC078-B9D4-4B7C-BE93-69C673DACC3E}" destId="{39BA6629-FD28-45BD-96EE-39C9133C7A86}" srcOrd="0" destOrd="0" presId="urn:microsoft.com/office/officeart/2008/layout/PictureStrips"/>
    <dgm:cxn modelId="{4A014F39-AE84-498D-95FD-1C18101DE314}" type="presOf" srcId="{B9FB1505-A815-468A-B7B6-6DB188305596}" destId="{8452336B-2879-4719-8291-A4847706C710}" srcOrd="0" destOrd="0" presId="urn:microsoft.com/office/officeart/2008/layout/PictureStrips"/>
    <dgm:cxn modelId="{DA6A3F4D-FC23-46AC-B15B-97DCBB65CD08}" type="presOf" srcId="{69221C43-A0D5-4B15-B990-2F720B16693D}" destId="{F2889538-228A-461D-AE49-C7E4674D9E64}" srcOrd="0" destOrd="0" presId="urn:microsoft.com/office/officeart/2008/layout/PictureStrips"/>
    <dgm:cxn modelId="{0D12DE78-98E6-42AE-A9C0-0578FB17F138}" srcId="{94D3FDCC-012B-4EDF-8EBD-FE12DA2DA783}" destId="{2392D7C7-E3B2-46E3-AF46-4A0D049E47FC}" srcOrd="5" destOrd="0" parTransId="{8EE80E87-7460-405F-9978-9E58FFE6508D}" sibTransId="{D6C5FBB3-0757-4E62-8D88-CF3615E12144}"/>
    <dgm:cxn modelId="{965A695A-4659-4EC7-9D0F-28F06FC6DA5B}" type="presOf" srcId="{8FF36F13-E0AB-4F38-A843-539D16BE1463}" destId="{531FC579-81AE-4E5C-BB1B-0A8EDC3DE942}" srcOrd="0" destOrd="0" presId="urn:microsoft.com/office/officeart/2008/layout/PictureStrips"/>
    <dgm:cxn modelId="{1896585A-1B36-4AEA-8F9E-75C76B216B81}" srcId="{94D3FDCC-012B-4EDF-8EBD-FE12DA2DA783}" destId="{9EACC520-48F7-428B-8911-E14AC8C87E72}" srcOrd="0" destOrd="0" parTransId="{0F754348-ADAB-415C-AE2B-DEB159273767}" sibTransId="{A52F3378-AA73-4562-A714-1D4169C1448D}"/>
    <dgm:cxn modelId="{D3E86F90-62A3-4E08-8A7C-4803D193D7DC}" type="presOf" srcId="{94D3FDCC-012B-4EDF-8EBD-FE12DA2DA783}" destId="{2C64213B-B8E1-4C02-B1F3-19D50EBAFA82}" srcOrd="0" destOrd="0" presId="urn:microsoft.com/office/officeart/2008/layout/PictureStrips"/>
    <dgm:cxn modelId="{57FDED9A-099D-412D-BBBD-ECA526C1D8D6}" srcId="{94D3FDCC-012B-4EDF-8EBD-FE12DA2DA783}" destId="{69221C43-A0D5-4B15-B990-2F720B16693D}" srcOrd="3" destOrd="0" parTransId="{225F47BA-909B-428E-8D4A-386309FD6F15}" sibTransId="{4A2F1DBF-469D-4FE7-B304-957D04D77726}"/>
    <dgm:cxn modelId="{F4E328A4-C45D-4A86-8600-6969B2432446}" srcId="{94D3FDCC-012B-4EDF-8EBD-FE12DA2DA783}" destId="{009DC078-B9D4-4B7C-BE93-69C673DACC3E}" srcOrd="4" destOrd="0" parTransId="{10F1F4C7-5AFE-4E19-BF10-445F4959F6A6}" sibTransId="{21CC097E-D220-4854-A54E-A8ACEC7D8843}"/>
    <dgm:cxn modelId="{50F1E9BC-AD24-44B1-99CB-8F8E7C425F54}" type="presOf" srcId="{2392D7C7-E3B2-46E3-AF46-4A0D049E47FC}" destId="{E652961F-A88E-48F8-B5EE-E232D047F025}" srcOrd="0" destOrd="0" presId="urn:microsoft.com/office/officeart/2008/layout/PictureStrips"/>
    <dgm:cxn modelId="{F92578BE-4ABF-4175-B3AB-6C5C1A683481}" srcId="{94D3FDCC-012B-4EDF-8EBD-FE12DA2DA783}" destId="{B9FB1505-A815-468A-B7B6-6DB188305596}" srcOrd="1" destOrd="0" parTransId="{AA0A70C3-7619-492F-94F2-060A09A146F5}" sibTransId="{1A64C515-0E2F-4407-8C83-6F3B2C947D16}"/>
    <dgm:cxn modelId="{57811FF2-EF02-45DC-98DE-AA3947D669C1}" srcId="{94D3FDCC-012B-4EDF-8EBD-FE12DA2DA783}" destId="{8FF36F13-E0AB-4F38-A843-539D16BE1463}" srcOrd="2" destOrd="0" parTransId="{B8878267-6211-4CBC-9728-16BB4E40FB51}" sibTransId="{1EEC5E39-6D19-430C-B8B9-C1E4A1FF41E4}"/>
    <dgm:cxn modelId="{9D2A7FD6-A214-4A54-B033-0E7D13685141}" type="presParOf" srcId="{2C64213B-B8E1-4C02-B1F3-19D50EBAFA82}" destId="{DFEB9D69-4EFA-4FA6-A24C-410ECE3C9272}" srcOrd="0" destOrd="0" presId="urn:microsoft.com/office/officeart/2008/layout/PictureStrips"/>
    <dgm:cxn modelId="{71507F4A-4D2A-4B39-8A09-1101640AB721}" type="presParOf" srcId="{DFEB9D69-4EFA-4FA6-A24C-410ECE3C9272}" destId="{74A6CA07-89E4-4548-A7DF-3CECEFB05429}" srcOrd="0" destOrd="0" presId="urn:microsoft.com/office/officeart/2008/layout/PictureStrips"/>
    <dgm:cxn modelId="{F4857B00-46C6-48E3-9F05-B1DE32D1D5B4}" type="presParOf" srcId="{DFEB9D69-4EFA-4FA6-A24C-410ECE3C9272}" destId="{9A681F4C-4153-4ECC-9A6F-6203CB959EBC}" srcOrd="1" destOrd="0" presId="urn:microsoft.com/office/officeart/2008/layout/PictureStrips"/>
    <dgm:cxn modelId="{EBD46922-EDCC-4638-B4E5-3CDA4C7C730E}" type="presParOf" srcId="{2C64213B-B8E1-4C02-B1F3-19D50EBAFA82}" destId="{F8056006-E7D1-4633-A741-79961FCA06E1}" srcOrd="1" destOrd="0" presId="urn:microsoft.com/office/officeart/2008/layout/PictureStrips"/>
    <dgm:cxn modelId="{49ADA179-2B83-4047-9F30-E1D58CD06CB6}" type="presParOf" srcId="{2C64213B-B8E1-4C02-B1F3-19D50EBAFA82}" destId="{0373C486-BED5-4AB0-B049-F7FA82EF09AF}" srcOrd="2" destOrd="0" presId="urn:microsoft.com/office/officeart/2008/layout/PictureStrips"/>
    <dgm:cxn modelId="{E7C79A52-2497-47F8-A17F-6B593DF75171}" type="presParOf" srcId="{0373C486-BED5-4AB0-B049-F7FA82EF09AF}" destId="{8452336B-2879-4719-8291-A4847706C710}" srcOrd="0" destOrd="0" presId="urn:microsoft.com/office/officeart/2008/layout/PictureStrips"/>
    <dgm:cxn modelId="{03F595BC-7C79-48BB-91FA-F05B59B74FCC}" type="presParOf" srcId="{0373C486-BED5-4AB0-B049-F7FA82EF09AF}" destId="{B680AAC0-F74D-4234-9982-F74921ACAB19}" srcOrd="1" destOrd="0" presId="urn:microsoft.com/office/officeart/2008/layout/PictureStrips"/>
    <dgm:cxn modelId="{811D6E25-49C7-4183-B052-82BC36599DAF}" type="presParOf" srcId="{2C64213B-B8E1-4C02-B1F3-19D50EBAFA82}" destId="{CCE34EB6-9764-4BCB-9F09-086BD9066468}" srcOrd="3" destOrd="0" presId="urn:microsoft.com/office/officeart/2008/layout/PictureStrips"/>
    <dgm:cxn modelId="{1B43A9A4-3A2F-42AD-9716-0668C0AB62E3}" type="presParOf" srcId="{2C64213B-B8E1-4C02-B1F3-19D50EBAFA82}" destId="{7FB1B590-42E1-4C36-9FA7-24AD5CD534CF}" srcOrd="4" destOrd="0" presId="urn:microsoft.com/office/officeart/2008/layout/PictureStrips"/>
    <dgm:cxn modelId="{4CD1765F-08EC-440D-AE99-72B9B189E614}" type="presParOf" srcId="{7FB1B590-42E1-4C36-9FA7-24AD5CD534CF}" destId="{531FC579-81AE-4E5C-BB1B-0A8EDC3DE942}" srcOrd="0" destOrd="0" presId="urn:microsoft.com/office/officeart/2008/layout/PictureStrips"/>
    <dgm:cxn modelId="{14327FB8-1FD4-4452-91D4-695206219B1A}" type="presParOf" srcId="{7FB1B590-42E1-4C36-9FA7-24AD5CD534CF}" destId="{5CA15501-198F-46FF-AE31-C5FA81EFE387}" srcOrd="1" destOrd="0" presId="urn:microsoft.com/office/officeart/2008/layout/PictureStrips"/>
    <dgm:cxn modelId="{04C79A19-4753-4EA8-99E4-748DBEC52869}" type="presParOf" srcId="{2C64213B-B8E1-4C02-B1F3-19D50EBAFA82}" destId="{34ADCFCD-E617-4427-9B03-AD92DB81B2AF}" srcOrd="5" destOrd="0" presId="urn:microsoft.com/office/officeart/2008/layout/PictureStrips"/>
    <dgm:cxn modelId="{6F8398F6-B005-44C5-AB61-1834746A3562}" type="presParOf" srcId="{2C64213B-B8E1-4C02-B1F3-19D50EBAFA82}" destId="{BFB1D921-82D2-4612-ADEC-B61C758F7681}" srcOrd="6" destOrd="0" presId="urn:microsoft.com/office/officeart/2008/layout/PictureStrips"/>
    <dgm:cxn modelId="{1660C5C5-1555-4CD1-A52B-5B9CD04C69F9}" type="presParOf" srcId="{BFB1D921-82D2-4612-ADEC-B61C758F7681}" destId="{F2889538-228A-461D-AE49-C7E4674D9E64}" srcOrd="0" destOrd="0" presId="urn:microsoft.com/office/officeart/2008/layout/PictureStrips"/>
    <dgm:cxn modelId="{532ED28E-9FA3-478A-9496-5D9A7BB39EA4}" type="presParOf" srcId="{BFB1D921-82D2-4612-ADEC-B61C758F7681}" destId="{062E448A-9739-48AD-BFEC-44ED62FBC6DA}" srcOrd="1" destOrd="0" presId="urn:microsoft.com/office/officeart/2008/layout/PictureStrips"/>
    <dgm:cxn modelId="{FA4FB104-004C-44F5-B02F-7D7BA7D0110B}" type="presParOf" srcId="{2C64213B-B8E1-4C02-B1F3-19D50EBAFA82}" destId="{14092BA6-245F-4186-BBB8-E6C370407F33}" srcOrd="7" destOrd="0" presId="urn:microsoft.com/office/officeart/2008/layout/PictureStrips"/>
    <dgm:cxn modelId="{9195FB76-7D1D-4F75-A23E-83623D89A45D}" type="presParOf" srcId="{2C64213B-B8E1-4C02-B1F3-19D50EBAFA82}" destId="{50A93380-0046-42FB-8797-E82CF086DCBC}" srcOrd="8" destOrd="0" presId="urn:microsoft.com/office/officeart/2008/layout/PictureStrips"/>
    <dgm:cxn modelId="{B74B8E1E-AB5E-4F27-9E9B-F61B8D2D1593}" type="presParOf" srcId="{50A93380-0046-42FB-8797-E82CF086DCBC}" destId="{39BA6629-FD28-45BD-96EE-39C9133C7A86}" srcOrd="0" destOrd="0" presId="urn:microsoft.com/office/officeart/2008/layout/PictureStrips"/>
    <dgm:cxn modelId="{231CEBF5-EF0F-4772-B93B-F1AA9CDD0142}" type="presParOf" srcId="{50A93380-0046-42FB-8797-E82CF086DCBC}" destId="{212DDBD8-66CF-42C9-AA06-71B90EE9F031}" srcOrd="1" destOrd="0" presId="urn:microsoft.com/office/officeart/2008/layout/PictureStrips"/>
    <dgm:cxn modelId="{A84BB135-B9CD-4F3F-B36B-47EB454AD8C6}" type="presParOf" srcId="{2C64213B-B8E1-4C02-B1F3-19D50EBAFA82}" destId="{FA1D0C54-274A-4417-A355-2A89DB356310}" srcOrd="9" destOrd="0" presId="urn:microsoft.com/office/officeart/2008/layout/PictureStrips"/>
    <dgm:cxn modelId="{3052CF90-F4FC-4C5D-9B14-A53DEAAE2A67}" type="presParOf" srcId="{2C64213B-B8E1-4C02-B1F3-19D50EBAFA82}" destId="{36010946-57A5-42F1-BB58-45B7ED230E25}" srcOrd="10" destOrd="0" presId="urn:microsoft.com/office/officeart/2008/layout/PictureStrips"/>
    <dgm:cxn modelId="{9F62F7FA-EC71-4AA5-87BA-21B35EC530AC}" type="presParOf" srcId="{36010946-57A5-42F1-BB58-45B7ED230E25}" destId="{E652961F-A88E-48F8-B5EE-E232D047F025}" srcOrd="0" destOrd="0" presId="urn:microsoft.com/office/officeart/2008/layout/PictureStrips"/>
    <dgm:cxn modelId="{98631432-1087-440B-9E2F-BB746367E684}" type="presParOf" srcId="{36010946-57A5-42F1-BB58-45B7ED230E25}" destId="{9A668227-443C-49A3-B899-8C6E3D2ABFF9}" srcOrd="1" destOrd="0" presId="urn:microsoft.com/office/officeart/2008/layout/PictureStrip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34C83C0-4523-496C-8641-C731C37A9CC7}" type="doc">
      <dgm:prSet loTypeId="urn:microsoft.com/office/officeart/2018/2/layout/IconVerticalSolidList" loCatId="icon" qsTypeId="urn:microsoft.com/office/officeart/2005/8/quickstyle/simple1" qsCatId="simple" csTypeId="urn:microsoft.com/office/officeart/2005/8/colors/accent1_2" csCatId="accent1" phldr="1"/>
      <dgm:spPr/>
      <dgm:t>
        <a:bodyPr/>
        <a:lstStyle/>
        <a:p>
          <a:endParaRPr lang="en-US"/>
        </a:p>
      </dgm:t>
    </dgm:pt>
    <dgm:pt modelId="{8984D4C6-72F2-4FAD-9035-E8066486CE1D}">
      <dgm:prSet/>
      <dgm:spPr/>
      <dgm:t>
        <a:bodyPr/>
        <a:lstStyle/>
        <a:p>
          <a:pPr>
            <a:lnSpc>
              <a:spcPct val="100000"/>
            </a:lnSpc>
          </a:pPr>
          <a:r>
            <a:rPr lang="en-GB"/>
            <a:t>Simulation/ role play</a:t>
          </a:r>
          <a:endParaRPr lang="en-US"/>
        </a:p>
      </dgm:t>
    </dgm:pt>
    <dgm:pt modelId="{FC5841A0-300B-4EA0-B80E-FBAF41E44857}" type="parTrans" cxnId="{6217D278-EE0B-4F88-A141-FB68E41E9490}">
      <dgm:prSet/>
      <dgm:spPr/>
      <dgm:t>
        <a:bodyPr/>
        <a:lstStyle/>
        <a:p>
          <a:endParaRPr lang="en-US"/>
        </a:p>
      </dgm:t>
    </dgm:pt>
    <dgm:pt modelId="{20B7CA63-115A-477B-B020-3B8FE8EA4C66}" type="sibTrans" cxnId="{6217D278-EE0B-4F88-A141-FB68E41E9490}">
      <dgm:prSet/>
      <dgm:spPr/>
      <dgm:t>
        <a:bodyPr/>
        <a:lstStyle/>
        <a:p>
          <a:endParaRPr lang="en-US"/>
        </a:p>
      </dgm:t>
    </dgm:pt>
    <dgm:pt modelId="{3DFE8067-9F34-4F47-A406-669642FB6A67}">
      <dgm:prSet/>
      <dgm:spPr/>
      <dgm:t>
        <a:bodyPr/>
        <a:lstStyle/>
        <a:p>
          <a:pPr>
            <a:lnSpc>
              <a:spcPct val="100000"/>
            </a:lnSpc>
          </a:pPr>
          <a:r>
            <a:rPr lang="en-GB"/>
            <a:t>Responding to a live brief</a:t>
          </a:r>
          <a:endParaRPr lang="en-US"/>
        </a:p>
      </dgm:t>
    </dgm:pt>
    <dgm:pt modelId="{48292323-F5AE-4ECD-AB26-2A1577FF3104}" type="parTrans" cxnId="{74ACD136-E232-46AB-92D1-DC34393A20D9}">
      <dgm:prSet/>
      <dgm:spPr/>
      <dgm:t>
        <a:bodyPr/>
        <a:lstStyle/>
        <a:p>
          <a:endParaRPr lang="en-US"/>
        </a:p>
      </dgm:t>
    </dgm:pt>
    <dgm:pt modelId="{A1A41E21-A820-4519-845E-10A9EAB67623}" type="sibTrans" cxnId="{74ACD136-E232-46AB-92D1-DC34393A20D9}">
      <dgm:prSet/>
      <dgm:spPr/>
      <dgm:t>
        <a:bodyPr/>
        <a:lstStyle/>
        <a:p>
          <a:endParaRPr lang="en-US"/>
        </a:p>
      </dgm:t>
    </dgm:pt>
    <dgm:pt modelId="{23B2F551-E528-4B1D-BFB7-D3A95E162EDE}">
      <dgm:prSet/>
      <dgm:spPr/>
      <dgm:t>
        <a:bodyPr/>
        <a:lstStyle/>
        <a:p>
          <a:pPr>
            <a:lnSpc>
              <a:spcPct val="100000"/>
            </a:lnSpc>
          </a:pPr>
          <a:r>
            <a:rPr lang="en-GB" dirty="0"/>
            <a:t>Assessment including feedback by professionals</a:t>
          </a:r>
          <a:endParaRPr lang="en-US" dirty="0"/>
        </a:p>
      </dgm:t>
    </dgm:pt>
    <dgm:pt modelId="{027DCF3A-C122-4EBA-9E6C-A96DC074EB29}" type="parTrans" cxnId="{E60BA431-FE5A-4AD7-BF39-9B037CAADBAE}">
      <dgm:prSet/>
      <dgm:spPr/>
      <dgm:t>
        <a:bodyPr/>
        <a:lstStyle/>
        <a:p>
          <a:endParaRPr lang="en-US"/>
        </a:p>
      </dgm:t>
    </dgm:pt>
    <dgm:pt modelId="{36215E24-E33F-4C4D-B633-CD1678ED1D48}" type="sibTrans" cxnId="{E60BA431-FE5A-4AD7-BF39-9B037CAADBAE}">
      <dgm:prSet/>
      <dgm:spPr/>
      <dgm:t>
        <a:bodyPr/>
        <a:lstStyle/>
        <a:p>
          <a:endParaRPr lang="en-US"/>
        </a:p>
      </dgm:t>
    </dgm:pt>
    <dgm:pt modelId="{4F0F65E8-04BE-4193-9366-12E98C69A0C2}">
      <dgm:prSet/>
      <dgm:spPr/>
      <dgm:t>
        <a:bodyPr/>
        <a:lstStyle/>
        <a:p>
          <a:pPr>
            <a:lnSpc>
              <a:spcPct val="100000"/>
            </a:lnSpc>
          </a:pPr>
          <a:r>
            <a:rPr lang="en-GB"/>
            <a:t>Report writing responding to a case study reflecting a real situation</a:t>
          </a:r>
          <a:endParaRPr lang="en-US"/>
        </a:p>
      </dgm:t>
    </dgm:pt>
    <dgm:pt modelId="{6871DF5B-695D-43DE-B86C-455F2DD814EE}" type="parTrans" cxnId="{84C15DC3-EA89-418C-B96B-ECDC1E2D0AFB}">
      <dgm:prSet/>
      <dgm:spPr/>
      <dgm:t>
        <a:bodyPr/>
        <a:lstStyle/>
        <a:p>
          <a:endParaRPr lang="en-US"/>
        </a:p>
      </dgm:t>
    </dgm:pt>
    <dgm:pt modelId="{26C2F9A9-9797-46CE-8442-B2CBC5BA6491}" type="sibTrans" cxnId="{84C15DC3-EA89-418C-B96B-ECDC1E2D0AFB}">
      <dgm:prSet/>
      <dgm:spPr/>
      <dgm:t>
        <a:bodyPr/>
        <a:lstStyle/>
        <a:p>
          <a:endParaRPr lang="en-US"/>
        </a:p>
      </dgm:t>
    </dgm:pt>
    <dgm:pt modelId="{FF9AB8ED-A533-4194-9AAA-36056F0E89D4}">
      <dgm:prSet/>
      <dgm:spPr/>
      <dgm:t>
        <a:bodyPr/>
        <a:lstStyle/>
        <a:p>
          <a:pPr>
            <a:lnSpc>
              <a:spcPct val="100000"/>
            </a:lnSpc>
          </a:pPr>
          <a:r>
            <a:rPr lang="en-GB"/>
            <a:t>Reflection on a lived experience (maybe using autoethnographic methodologies)</a:t>
          </a:r>
          <a:endParaRPr lang="en-US"/>
        </a:p>
      </dgm:t>
    </dgm:pt>
    <dgm:pt modelId="{144F3E57-E5BA-4828-AEF8-DACAFB5E2C14}" type="parTrans" cxnId="{C59EE576-832D-4059-984B-FEC20BAA2969}">
      <dgm:prSet/>
      <dgm:spPr/>
      <dgm:t>
        <a:bodyPr/>
        <a:lstStyle/>
        <a:p>
          <a:endParaRPr lang="en-US"/>
        </a:p>
      </dgm:t>
    </dgm:pt>
    <dgm:pt modelId="{7670CA99-D0BE-4815-AD7F-8A49C4C6D02D}" type="sibTrans" cxnId="{C59EE576-832D-4059-984B-FEC20BAA2969}">
      <dgm:prSet/>
      <dgm:spPr/>
      <dgm:t>
        <a:bodyPr/>
        <a:lstStyle/>
        <a:p>
          <a:endParaRPr lang="en-US"/>
        </a:p>
      </dgm:t>
    </dgm:pt>
    <dgm:pt modelId="{8127BB27-8DDD-4747-B913-F19B67E2F71E}">
      <dgm:prSet/>
      <dgm:spPr/>
      <dgm:t>
        <a:bodyPr/>
        <a:lstStyle/>
        <a:p>
          <a:pPr>
            <a:lnSpc>
              <a:spcPct val="100000"/>
            </a:lnSpc>
          </a:pPr>
          <a:r>
            <a:rPr lang="en-GB"/>
            <a:t>Integration of graduate attributes</a:t>
          </a:r>
          <a:endParaRPr lang="en-US"/>
        </a:p>
      </dgm:t>
    </dgm:pt>
    <dgm:pt modelId="{1AC3E8F7-C0F7-4345-8EDE-981D33C79C74}" type="parTrans" cxnId="{196F3456-BD9F-4406-8E01-259E1A3DF890}">
      <dgm:prSet/>
      <dgm:spPr/>
      <dgm:t>
        <a:bodyPr/>
        <a:lstStyle/>
        <a:p>
          <a:endParaRPr lang="en-US"/>
        </a:p>
      </dgm:t>
    </dgm:pt>
    <dgm:pt modelId="{48F74AEC-B99C-4D26-B00A-E15FB213DCF3}" type="sibTrans" cxnId="{196F3456-BD9F-4406-8E01-259E1A3DF890}">
      <dgm:prSet/>
      <dgm:spPr/>
      <dgm:t>
        <a:bodyPr/>
        <a:lstStyle/>
        <a:p>
          <a:endParaRPr lang="en-US"/>
        </a:p>
      </dgm:t>
    </dgm:pt>
    <dgm:pt modelId="{45B0493F-3D79-4987-B4DC-AA10F8DA74E9}" type="pres">
      <dgm:prSet presAssocID="{D34C83C0-4523-496C-8641-C731C37A9CC7}" presName="root" presStyleCnt="0">
        <dgm:presLayoutVars>
          <dgm:dir/>
          <dgm:resizeHandles val="exact"/>
        </dgm:presLayoutVars>
      </dgm:prSet>
      <dgm:spPr/>
    </dgm:pt>
    <dgm:pt modelId="{6DF22DFD-418D-4A97-B607-93E46E09380B}" type="pres">
      <dgm:prSet presAssocID="{8984D4C6-72F2-4FAD-9035-E8066486CE1D}" presName="compNode" presStyleCnt="0"/>
      <dgm:spPr/>
    </dgm:pt>
    <dgm:pt modelId="{394DE31C-A6D6-48DF-BAD4-0493AEE99F03}" type="pres">
      <dgm:prSet presAssocID="{8984D4C6-72F2-4FAD-9035-E8066486CE1D}" presName="bgRect" presStyleLbl="bgShp" presStyleIdx="0" presStyleCnt="6"/>
      <dgm:spPr/>
    </dgm:pt>
    <dgm:pt modelId="{8CABF4A7-A78A-45AD-8BE4-060B3E777A3A}" type="pres">
      <dgm:prSet presAssocID="{8984D4C6-72F2-4FAD-9035-E8066486CE1D}" presName="iconRect" presStyleLbl="node1" presStyleIdx="0" presStyleCnt="6"/>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dgm:spPr>
      <dgm:extLst>
        <a:ext uri="{E40237B7-FDA0-4F09-8148-C483321AD2D9}">
          <dgm14:cNvPr xmlns:dgm14="http://schemas.microsoft.com/office/drawing/2010/diagram" id="0" name="" descr="Drama"/>
        </a:ext>
      </dgm:extLst>
    </dgm:pt>
    <dgm:pt modelId="{2D0630E0-0FAF-4DD2-AB7C-D24E85674088}" type="pres">
      <dgm:prSet presAssocID="{8984D4C6-72F2-4FAD-9035-E8066486CE1D}" presName="spaceRect" presStyleCnt="0"/>
      <dgm:spPr/>
    </dgm:pt>
    <dgm:pt modelId="{0EA45AE5-58A9-43DB-8E06-55E59B3D7B64}" type="pres">
      <dgm:prSet presAssocID="{8984D4C6-72F2-4FAD-9035-E8066486CE1D}" presName="parTx" presStyleLbl="revTx" presStyleIdx="0" presStyleCnt="6">
        <dgm:presLayoutVars>
          <dgm:chMax val="0"/>
          <dgm:chPref val="0"/>
        </dgm:presLayoutVars>
      </dgm:prSet>
      <dgm:spPr/>
    </dgm:pt>
    <dgm:pt modelId="{5EB9C307-0697-41BF-9488-AE6D05089851}" type="pres">
      <dgm:prSet presAssocID="{20B7CA63-115A-477B-B020-3B8FE8EA4C66}" presName="sibTrans" presStyleCnt="0"/>
      <dgm:spPr/>
    </dgm:pt>
    <dgm:pt modelId="{26C1406A-226D-4669-9C13-2B51509D77B0}" type="pres">
      <dgm:prSet presAssocID="{3DFE8067-9F34-4F47-A406-669642FB6A67}" presName="compNode" presStyleCnt="0"/>
      <dgm:spPr/>
    </dgm:pt>
    <dgm:pt modelId="{B9F3B4EF-26B9-4B97-9464-23282FF5A8E0}" type="pres">
      <dgm:prSet presAssocID="{3DFE8067-9F34-4F47-A406-669642FB6A67}" presName="bgRect" presStyleLbl="bgShp" presStyleIdx="1" presStyleCnt="6"/>
      <dgm:spPr/>
    </dgm:pt>
    <dgm:pt modelId="{32386DE4-7DB4-42CC-B9C4-64C035254985}" type="pres">
      <dgm:prSet presAssocID="{3DFE8067-9F34-4F47-A406-669642FB6A67}" presName="iconRect" presStyleLbl="node1" presStyleIdx="1" presStyleCnt="6"/>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dgm:spPr>
      <dgm:extLst>
        <a:ext uri="{E40237B7-FDA0-4F09-8148-C483321AD2D9}">
          <dgm14:cNvPr xmlns:dgm14="http://schemas.microsoft.com/office/drawing/2010/diagram" id="0" name="" descr="Chat"/>
        </a:ext>
      </dgm:extLst>
    </dgm:pt>
    <dgm:pt modelId="{91C8A845-1630-4BDC-BE43-E9C86E4E336B}" type="pres">
      <dgm:prSet presAssocID="{3DFE8067-9F34-4F47-A406-669642FB6A67}" presName="spaceRect" presStyleCnt="0"/>
      <dgm:spPr/>
    </dgm:pt>
    <dgm:pt modelId="{69C03DAF-9BD3-4EA0-82DB-4EC57BD3D3C6}" type="pres">
      <dgm:prSet presAssocID="{3DFE8067-9F34-4F47-A406-669642FB6A67}" presName="parTx" presStyleLbl="revTx" presStyleIdx="1" presStyleCnt="6">
        <dgm:presLayoutVars>
          <dgm:chMax val="0"/>
          <dgm:chPref val="0"/>
        </dgm:presLayoutVars>
      </dgm:prSet>
      <dgm:spPr/>
    </dgm:pt>
    <dgm:pt modelId="{CE1D071C-945E-4482-A309-FF260D2BB001}" type="pres">
      <dgm:prSet presAssocID="{A1A41E21-A820-4519-845E-10A9EAB67623}" presName="sibTrans" presStyleCnt="0"/>
      <dgm:spPr/>
    </dgm:pt>
    <dgm:pt modelId="{E80A988A-EAFC-429E-94DE-74F6B1E7942B}" type="pres">
      <dgm:prSet presAssocID="{23B2F551-E528-4B1D-BFB7-D3A95E162EDE}" presName="compNode" presStyleCnt="0"/>
      <dgm:spPr/>
    </dgm:pt>
    <dgm:pt modelId="{6CEDDE95-47EE-418C-B283-CC9479165BBA}" type="pres">
      <dgm:prSet presAssocID="{23B2F551-E528-4B1D-BFB7-D3A95E162EDE}" presName="bgRect" presStyleLbl="bgShp" presStyleIdx="2" presStyleCnt="6"/>
      <dgm:spPr/>
    </dgm:pt>
    <dgm:pt modelId="{E0771AA1-048C-46FF-A478-C1EB0246036D}" type="pres">
      <dgm:prSet presAssocID="{23B2F551-E528-4B1D-BFB7-D3A95E162EDE}" presName="iconRect" presStyleLbl="node1" presStyleIdx="2" presStyleCnt="6"/>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dgm:spPr>
      <dgm:extLst>
        <a:ext uri="{E40237B7-FDA0-4F09-8148-C483321AD2D9}">
          <dgm14:cNvPr xmlns:dgm14="http://schemas.microsoft.com/office/drawing/2010/diagram" id="0" name="" descr="Check List"/>
        </a:ext>
      </dgm:extLst>
    </dgm:pt>
    <dgm:pt modelId="{3116B759-3C76-4F03-AFDB-7232FA1A50D3}" type="pres">
      <dgm:prSet presAssocID="{23B2F551-E528-4B1D-BFB7-D3A95E162EDE}" presName="spaceRect" presStyleCnt="0"/>
      <dgm:spPr/>
    </dgm:pt>
    <dgm:pt modelId="{E5E11E6D-D264-4356-AAE8-1D75A952B81C}" type="pres">
      <dgm:prSet presAssocID="{23B2F551-E528-4B1D-BFB7-D3A95E162EDE}" presName="parTx" presStyleLbl="revTx" presStyleIdx="2" presStyleCnt="6">
        <dgm:presLayoutVars>
          <dgm:chMax val="0"/>
          <dgm:chPref val="0"/>
        </dgm:presLayoutVars>
      </dgm:prSet>
      <dgm:spPr/>
    </dgm:pt>
    <dgm:pt modelId="{68D0A28B-26DE-4FFF-BC05-EFA7C69D330B}" type="pres">
      <dgm:prSet presAssocID="{36215E24-E33F-4C4D-B633-CD1678ED1D48}" presName="sibTrans" presStyleCnt="0"/>
      <dgm:spPr/>
    </dgm:pt>
    <dgm:pt modelId="{D1E24B18-E31D-4376-ACB6-360714C23CE9}" type="pres">
      <dgm:prSet presAssocID="{4F0F65E8-04BE-4193-9366-12E98C69A0C2}" presName="compNode" presStyleCnt="0"/>
      <dgm:spPr/>
    </dgm:pt>
    <dgm:pt modelId="{AE30FE0B-9C6D-4B37-9EA5-90DB4CA3EB15}" type="pres">
      <dgm:prSet presAssocID="{4F0F65E8-04BE-4193-9366-12E98C69A0C2}" presName="bgRect" presStyleLbl="bgShp" presStyleIdx="3" presStyleCnt="6"/>
      <dgm:spPr/>
    </dgm:pt>
    <dgm:pt modelId="{CCD018EF-F0B4-4A6B-B1A2-A9AB16D4E7D9}" type="pres">
      <dgm:prSet presAssocID="{4F0F65E8-04BE-4193-9366-12E98C69A0C2}" presName="iconRect" presStyleLbl="node1" presStyleIdx="3" presStyleCnt="6"/>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dgm:spPr>
      <dgm:extLst>
        <a:ext uri="{E40237B7-FDA0-4F09-8148-C483321AD2D9}">
          <dgm14:cNvPr xmlns:dgm14="http://schemas.microsoft.com/office/drawing/2010/diagram" id="0" name="" descr="Pencil"/>
        </a:ext>
      </dgm:extLst>
    </dgm:pt>
    <dgm:pt modelId="{E10C4DDD-858A-44CC-8885-5D81BE6CB8F3}" type="pres">
      <dgm:prSet presAssocID="{4F0F65E8-04BE-4193-9366-12E98C69A0C2}" presName="spaceRect" presStyleCnt="0"/>
      <dgm:spPr/>
    </dgm:pt>
    <dgm:pt modelId="{ACCF9D90-69AF-43DF-B302-1F4E6FDDF832}" type="pres">
      <dgm:prSet presAssocID="{4F0F65E8-04BE-4193-9366-12E98C69A0C2}" presName="parTx" presStyleLbl="revTx" presStyleIdx="3" presStyleCnt="6">
        <dgm:presLayoutVars>
          <dgm:chMax val="0"/>
          <dgm:chPref val="0"/>
        </dgm:presLayoutVars>
      </dgm:prSet>
      <dgm:spPr/>
    </dgm:pt>
    <dgm:pt modelId="{38997548-04C1-4BC4-9BB2-377A21A7ABE5}" type="pres">
      <dgm:prSet presAssocID="{26C2F9A9-9797-46CE-8442-B2CBC5BA6491}" presName="sibTrans" presStyleCnt="0"/>
      <dgm:spPr/>
    </dgm:pt>
    <dgm:pt modelId="{E4794710-F499-4EC7-9B78-4E7ECAA41DA1}" type="pres">
      <dgm:prSet presAssocID="{FF9AB8ED-A533-4194-9AAA-36056F0E89D4}" presName="compNode" presStyleCnt="0"/>
      <dgm:spPr/>
    </dgm:pt>
    <dgm:pt modelId="{AD2631FA-117C-4D47-91FA-B28256D92960}" type="pres">
      <dgm:prSet presAssocID="{FF9AB8ED-A533-4194-9AAA-36056F0E89D4}" presName="bgRect" presStyleLbl="bgShp" presStyleIdx="4" presStyleCnt="6"/>
      <dgm:spPr/>
    </dgm:pt>
    <dgm:pt modelId="{224994F6-4A79-42B6-9CA4-F944751F50A2}" type="pres">
      <dgm:prSet presAssocID="{FF9AB8ED-A533-4194-9AAA-36056F0E89D4}" presName="iconRect" presStyleLbl="node1" presStyleIdx="4" presStyleCnt="6"/>
      <dgm:spPr>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dgm:spPr>
      <dgm:extLst>
        <a:ext uri="{E40237B7-FDA0-4F09-8148-C483321AD2D9}">
          <dgm14:cNvPr xmlns:dgm14="http://schemas.microsoft.com/office/drawing/2010/diagram" id="0" name="" descr="Customer Review"/>
        </a:ext>
      </dgm:extLst>
    </dgm:pt>
    <dgm:pt modelId="{5CF36658-1790-4F66-9762-6E289BBE22B2}" type="pres">
      <dgm:prSet presAssocID="{FF9AB8ED-A533-4194-9AAA-36056F0E89D4}" presName="spaceRect" presStyleCnt="0"/>
      <dgm:spPr/>
    </dgm:pt>
    <dgm:pt modelId="{F672642F-DFBB-4B7F-82C1-435FCB548A34}" type="pres">
      <dgm:prSet presAssocID="{FF9AB8ED-A533-4194-9AAA-36056F0E89D4}" presName="parTx" presStyleLbl="revTx" presStyleIdx="4" presStyleCnt="6">
        <dgm:presLayoutVars>
          <dgm:chMax val="0"/>
          <dgm:chPref val="0"/>
        </dgm:presLayoutVars>
      </dgm:prSet>
      <dgm:spPr/>
    </dgm:pt>
    <dgm:pt modelId="{B184B720-E0A8-447D-BF1C-EAEEB5EFE08F}" type="pres">
      <dgm:prSet presAssocID="{7670CA99-D0BE-4815-AD7F-8A49C4C6D02D}" presName="sibTrans" presStyleCnt="0"/>
      <dgm:spPr/>
    </dgm:pt>
    <dgm:pt modelId="{2199FEBF-49CF-418F-A4EA-C63969EF79CC}" type="pres">
      <dgm:prSet presAssocID="{8127BB27-8DDD-4747-B913-F19B67E2F71E}" presName="compNode" presStyleCnt="0"/>
      <dgm:spPr/>
    </dgm:pt>
    <dgm:pt modelId="{97936776-EF38-4548-8BC4-2AFF636BC5A2}" type="pres">
      <dgm:prSet presAssocID="{8127BB27-8DDD-4747-B913-F19B67E2F71E}" presName="bgRect" presStyleLbl="bgShp" presStyleIdx="5" presStyleCnt="6"/>
      <dgm:spPr/>
    </dgm:pt>
    <dgm:pt modelId="{1BE39EFD-EB3E-492E-8A80-6A6ABF0DB1BB}" type="pres">
      <dgm:prSet presAssocID="{8127BB27-8DDD-4747-B913-F19B67E2F71E}" presName="iconRect" presStyleLbl="node1" presStyleIdx="5" presStyleCnt="6"/>
      <dgm:spPr>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dgm:spPr>
      <dgm:extLst>
        <a:ext uri="{E40237B7-FDA0-4F09-8148-C483321AD2D9}">
          <dgm14:cNvPr xmlns:dgm14="http://schemas.microsoft.com/office/drawing/2010/diagram" id="0" name="" descr="Head with Gears"/>
        </a:ext>
      </dgm:extLst>
    </dgm:pt>
    <dgm:pt modelId="{DEF9E2FF-52B2-44FE-8C7F-97F13063C72D}" type="pres">
      <dgm:prSet presAssocID="{8127BB27-8DDD-4747-B913-F19B67E2F71E}" presName="spaceRect" presStyleCnt="0"/>
      <dgm:spPr/>
    </dgm:pt>
    <dgm:pt modelId="{4B61204E-5042-4DD2-9FE1-89C8196B3811}" type="pres">
      <dgm:prSet presAssocID="{8127BB27-8DDD-4747-B913-F19B67E2F71E}" presName="parTx" presStyleLbl="revTx" presStyleIdx="5" presStyleCnt="6">
        <dgm:presLayoutVars>
          <dgm:chMax val="0"/>
          <dgm:chPref val="0"/>
        </dgm:presLayoutVars>
      </dgm:prSet>
      <dgm:spPr/>
    </dgm:pt>
  </dgm:ptLst>
  <dgm:cxnLst>
    <dgm:cxn modelId="{E60BA431-FE5A-4AD7-BF39-9B037CAADBAE}" srcId="{D34C83C0-4523-496C-8641-C731C37A9CC7}" destId="{23B2F551-E528-4B1D-BFB7-D3A95E162EDE}" srcOrd="2" destOrd="0" parTransId="{027DCF3A-C122-4EBA-9E6C-A96DC074EB29}" sibTransId="{36215E24-E33F-4C4D-B633-CD1678ED1D48}"/>
    <dgm:cxn modelId="{74ACD136-E232-46AB-92D1-DC34393A20D9}" srcId="{D34C83C0-4523-496C-8641-C731C37A9CC7}" destId="{3DFE8067-9F34-4F47-A406-669642FB6A67}" srcOrd="1" destOrd="0" parTransId="{48292323-F5AE-4ECD-AB26-2A1577FF3104}" sibTransId="{A1A41E21-A820-4519-845E-10A9EAB67623}"/>
    <dgm:cxn modelId="{2D7F563E-43A1-4630-8B3C-0B8469ADCCBC}" type="presOf" srcId="{23B2F551-E528-4B1D-BFB7-D3A95E162EDE}" destId="{E5E11E6D-D264-4356-AAE8-1D75A952B81C}" srcOrd="0" destOrd="0" presId="urn:microsoft.com/office/officeart/2018/2/layout/IconVerticalSolidList"/>
    <dgm:cxn modelId="{E11C663F-FCA9-429E-BAB8-56E308306494}" type="presOf" srcId="{3DFE8067-9F34-4F47-A406-669642FB6A67}" destId="{69C03DAF-9BD3-4EA0-82DB-4EC57BD3D3C6}" srcOrd="0" destOrd="0" presId="urn:microsoft.com/office/officeart/2018/2/layout/IconVerticalSolidList"/>
    <dgm:cxn modelId="{BD51486E-A7A8-468E-AA85-E59EF117D53C}" type="presOf" srcId="{4F0F65E8-04BE-4193-9366-12E98C69A0C2}" destId="{ACCF9D90-69AF-43DF-B302-1F4E6FDDF832}" srcOrd="0" destOrd="0" presId="urn:microsoft.com/office/officeart/2018/2/layout/IconVerticalSolidList"/>
    <dgm:cxn modelId="{196F3456-BD9F-4406-8E01-259E1A3DF890}" srcId="{D34C83C0-4523-496C-8641-C731C37A9CC7}" destId="{8127BB27-8DDD-4747-B913-F19B67E2F71E}" srcOrd="5" destOrd="0" parTransId="{1AC3E8F7-C0F7-4345-8EDE-981D33C79C74}" sibTransId="{48F74AEC-B99C-4D26-B00A-E15FB213DCF3}"/>
    <dgm:cxn modelId="{C59EE576-832D-4059-984B-FEC20BAA2969}" srcId="{D34C83C0-4523-496C-8641-C731C37A9CC7}" destId="{FF9AB8ED-A533-4194-9AAA-36056F0E89D4}" srcOrd="4" destOrd="0" parTransId="{144F3E57-E5BA-4828-AEF8-DACAFB5E2C14}" sibTransId="{7670CA99-D0BE-4815-AD7F-8A49C4C6D02D}"/>
    <dgm:cxn modelId="{6217D278-EE0B-4F88-A141-FB68E41E9490}" srcId="{D34C83C0-4523-496C-8641-C731C37A9CC7}" destId="{8984D4C6-72F2-4FAD-9035-E8066486CE1D}" srcOrd="0" destOrd="0" parTransId="{FC5841A0-300B-4EA0-B80E-FBAF41E44857}" sibTransId="{20B7CA63-115A-477B-B020-3B8FE8EA4C66}"/>
    <dgm:cxn modelId="{B6DECFA5-673C-45AB-8D9E-1CDB8CD7AF72}" type="presOf" srcId="{D34C83C0-4523-496C-8641-C731C37A9CC7}" destId="{45B0493F-3D79-4987-B4DC-AA10F8DA74E9}" srcOrd="0" destOrd="0" presId="urn:microsoft.com/office/officeart/2018/2/layout/IconVerticalSolidList"/>
    <dgm:cxn modelId="{84C15DC3-EA89-418C-B96B-ECDC1E2D0AFB}" srcId="{D34C83C0-4523-496C-8641-C731C37A9CC7}" destId="{4F0F65E8-04BE-4193-9366-12E98C69A0C2}" srcOrd="3" destOrd="0" parTransId="{6871DF5B-695D-43DE-B86C-455F2DD814EE}" sibTransId="{26C2F9A9-9797-46CE-8442-B2CBC5BA6491}"/>
    <dgm:cxn modelId="{A85DD1C5-ADBC-4D8D-ACA0-08A816C18F97}" type="presOf" srcId="{8984D4C6-72F2-4FAD-9035-E8066486CE1D}" destId="{0EA45AE5-58A9-43DB-8E06-55E59B3D7B64}" srcOrd="0" destOrd="0" presId="urn:microsoft.com/office/officeart/2018/2/layout/IconVerticalSolidList"/>
    <dgm:cxn modelId="{BCEBE7DD-DBBD-4B1A-B1D2-FDC8BCF6C39C}" type="presOf" srcId="{8127BB27-8DDD-4747-B913-F19B67E2F71E}" destId="{4B61204E-5042-4DD2-9FE1-89C8196B3811}" srcOrd="0" destOrd="0" presId="urn:microsoft.com/office/officeart/2018/2/layout/IconVerticalSolidList"/>
    <dgm:cxn modelId="{BC2E10F3-596E-410A-B42A-C83296CB45E9}" type="presOf" srcId="{FF9AB8ED-A533-4194-9AAA-36056F0E89D4}" destId="{F672642F-DFBB-4B7F-82C1-435FCB548A34}" srcOrd="0" destOrd="0" presId="urn:microsoft.com/office/officeart/2018/2/layout/IconVerticalSolidList"/>
    <dgm:cxn modelId="{09B2D9AE-7E19-402E-9871-FE09D83A717E}" type="presParOf" srcId="{45B0493F-3D79-4987-B4DC-AA10F8DA74E9}" destId="{6DF22DFD-418D-4A97-B607-93E46E09380B}" srcOrd="0" destOrd="0" presId="urn:microsoft.com/office/officeart/2018/2/layout/IconVerticalSolidList"/>
    <dgm:cxn modelId="{D58376D2-43D7-4153-904D-3DFBE67B51A4}" type="presParOf" srcId="{6DF22DFD-418D-4A97-B607-93E46E09380B}" destId="{394DE31C-A6D6-48DF-BAD4-0493AEE99F03}" srcOrd="0" destOrd="0" presId="urn:microsoft.com/office/officeart/2018/2/layout/IconVerticalSolidList"/>
    <dgm:cxn modelId="{2B21070D-9624-4662-87CF-0EEF442D9D67}" type="presParOf" srcId="{6DF22DFD-418D-4A97-B607-93E46E09380B}" destId="{8CABF4A7-A78A-45AD-8BE4-060B3E777A3A}" srcOrd="1" destOrd="0" presId="urn:microsoft.com/office/officeart/2018/2/layout/IconVerticalSolidList"/>
    <dgm:cxn modelId="{3F67769C-0639-4EA9-82D6-0A908DC8AB85}" type="presParOf" srcId="{6DF22DFD-418D-4A97-B607-93E46E09380B}" destId="{2D0630E0-0FAF-4DD2-AB7C-D24E85674088}" srcOrd="2" destOrd="0" presId="urn:microsoft.com/office/officeart/2018/2/layout/IconVerticalSolidList"/>
    <dgm:cxn modelId="{F34E957D-BD9B-4050-8F20-13464660BA96}" type="presParOf" srcId="{6DF22DFD-418D-4A97-B607-93E46E09380B}" destId="{0EA45AE5-58A9-43DB-8E06-55E59B3D7B64}" srcOrd="3" destOrd="0" presId="urn:microsoft.com/office/officeart/2018/2/layout/IconVerticalSolidList"/>
    <dgm:cxn modelId="{F54A268E-35AA-485A-9BC0-0D073D6348C5}" type="presParOf" srcId="{45B0493F-3D79-4987-B4DC-AA10F8DA74E9}" destId="{5EB9C307-0697-41BF-9488-AE6D05089851}" srcOrd="1" destOrd="0" presId="urn:microsoft.com/office/officeart/2018/2/layout/IconVerticalSolidList"/>
    <dgm:cxn modelId="{C8EF6AFE-766A-41D6-A23A-C36AE253AD69}" type="presParOf" srcId="{45B0493F-3D79-4987-B4DC-AA10F8DA74E9}" destId="{26C1406A-226D-4669-9C13-2B51509D77B0}" srcOrd="2" destOrd="0" presId="urn:microsoft.com/office/officeart/2018/2/layout/IconVerticalSolidList"/>
    <dgm:cxn modelId="{1613355D-F4D8-47AD-9A32-CB77541FE239}" type="presParOf" srcId="{26C1406A-226D-4669-9C13-2B51509D77B0}" destId="{B9F3B4EF-26B9-4B97-9464-23282FF5A8E0}" srcOrd="0" destOrd="0" presId="urn:microsoft.com/office/officeart/2018/2/layout/IconVerticalSolidList"/>
    <dgm:cxn modelId="{758B54BA-1D34-4238-80EC-828D451A0A17}" type="presParOf" srcId="{26C1406A-226D-4669-9C13-2B51509D77B0}" destId="{32386DE4-7DB4-42CC-B9C4-64C035254985}" srcOrd="1" destOrd="0" presId="urn:microsoft.com/office/officeart/2018/2/layout/IconVerticalSolidList"/>
    <dgm:cxn modelId="{3AF43A70-FA3B-4CD0-AB47-0FEB0FCA0BC5}" type="presParOf" srcId="{26C1406A-226D-4669-9C13-2B51509D77B0}" destId="{91C8A845-1630-4BDC-BE43-E9C86E4E336B}" srcOrd="2" destOrd="0" presId="urn:microsoft.com/office/officeart/2018/2/layout/IconVerticalSolidList"/>
    <dgm:cxn modelId="{6BF10E7D-8A3A-4184-BA7C-F35E814A1B83}" type="presParOf" srcId="{26C1406A-226D-4669-9C13-2B51509D77B0}" destId="{69C03DAF-9BD3-4EA0-82DB-4EC57BD3D3C6}" srcOrd="3" destOrd="0" presId="urn:microsoft.com/office/officeart/2018/2/layout/IconVerticalSolidList"/>
    <dgm:cxn modelId="{72AF88D4-94F0-47FF-AD35-BAE64FCDFEBA}" type="presParOf" srcId="{45B0493F-3D79-4987-B4DC-AA10F8DA74E9}" destId="{CE1D071C-945E-4482-A309-FF260D2BB001}" srcOrd="3" destOrd="0" presId="urn:microsoft.com/office/officeart/2018/2/layout/IconVerticalSolidList"/>
    <dgm:cxn modelId="{873FE06F-F968-40A0-A17D-0BE733861BDF}" type="presParOf" srcId="{45B0493F-3D79-4987-B4DC-AA10F8DA74E9}" destId="{E80A988A-EAFC-429E-94DE-74F6B1E7942B}" srcOrd="4" destOrd="0" presId="urn:microsoft.com/office/officeart/2018/2/layout/IconVerticalSolidList"/>
    <dgm:cxn modelId="{55F58A59-A069-477B-B6DB-90D8752D557A}" type="presParOf" srcId="{E80A988A-EAFC-429E-94DE-74F6B1E7942B}" destId="{6CEDDE95-47EE-418C-B283-CC9479165BBA}" srcOrd="0" destOrd="0" presId="urn:microsoft.com/office/officeart/2018/2/layout/IconVerticalSolidList"/>
    <dgm:cxn modelId="{45D5A733-58FB-4BE2-B2EB-A49C8F84150A}" type="presParOf" srcId="{E80A988A-EAFC-429E-94DE-74F6B1E7942B}" destId="{E0771AA1-048C-46FF-A478-C1EB0246036D}" srcOrd="1" destOrd="0" presId="urn:microsoft.com/office/officeart/2018/2/layout/IconVerticalSolidList"/>
    <dgm:cxn modelId="{56B04881-B030-4DD0-B306-C0475AD5820F}" type="presParOf" srcId="{E80A988A-EAFC-429E-94DE-74F6B1E7942B}" destId="{3116B759-3C76-4F03-AFDB-7232FA1A50D3}" srcOrd="2" destOrd="0" presId="urn:microsoft.com/office/officeart/2018/2/layout/IconVerticalSolidList"/>
    <dgm:cxn modelId="{29F9977E-36B7-4CD3-92E9-36E5EE4BAB1A}" type="presParOf" srcId="{E80A988A-EAFC-429E-94DE-74F6B1E7942B}" destId="{E5E11E6D-D264-4356-AAE8-1D75A952B81C}" srcOrd="3" destOrd="0" presId="urn:microsoft.com/office/officeart/2018/2/layout/IconVerticalSolidList"/>
    <dgm:cxn modelId="{88BA52DE-08BA-4FE5-B501-78C32801405C}" type="presParOf" srcId="{45B0493F-3D79-4987-B4DC-AA10F8DA74E9}" destId="{68D0A28B-26DE-4FFF-BC05-EFA7C69D330B}" srcOrd="5" destOrd="0" presId="urn:microsoft.com/office/officeart/2018/2/layout/IconVerticalSolidList"/>
    <dgm:cxn modelId="{AA164EAE-337D-470B-A55C-6D5D91CCAA7B}" type="presParOf" srcId="{45B0493F-3D79-4987-B4DC-AA10F8DA74E9}" destId="{D1E24B18-E31D-4376-ACB6-360714C23CE9}" srcOrd="6" destOrd="0" presId="urn:microsoft.com/office/officeart/2018/2/layout/IconVerticalSolidList"/>
    <dgm:cxn modelId="{4A91828D-4F4D-42B6-8D7A-DB859441E9FF}" type="presParOf" srcId="{D1E24B18-E31D-4376-ACB6-360714C23CE9}" destId="{AE30FE0B-9C6D-4B37-9EA5-90DB4CA3EB15}" srcOrd="0" destOrd="0" presId="urn:microsoft.com/office/officeart/2018/2/layout/IconVerticalSolidList"/>
    <dgm:cxn modelId="{C6DB7FDC-DD75-4580-BDD5-1DD111A824A2}" type="presParOf" srcId="{D1E24B18-E31D-4376-ACB6-360714C23CE9}" destId="{CCD018EF-F0B4-4A6B-B1A2-A9AB16D4E7D9}" srcOrd="1" destOrd="0" presId="urn:microsoft.com/office/officeart/2018/2/layout/IconVerticalSolidList"/>
    <dgm:cxn modelId="{6C0BB22C-A0C3-41A6-BD77-3FC1A42B76FB}" type="presParOf" srcId="{D1E24B18-E31D-4376-ACB6-360714C23CE9}" destId="{E10C4DDD-858A-44CC-8885-5D81BE6CB8F3}" srcOrd="2" destOrd="0" presId="urn:microsoft.com/office/officeart/2018/2/layout/IconVerticalSolidList"/>
    <dgm:cxn modelId="{C81EAEBD-0968-4217-902A-7874A0DF1976}" type="presParOf" srcId="{D1E24B18-E31D-4376-ACB6-360714C23CE9}" destId="{ACCF9D90-69AF-43DF-B302-1F4E6FDDF832}" srcOrd="3" destOrd="0" presId="urn:microsoft.com/office/officeart/2018/2/layout/IconVerticalSolidList"/>
    <dgm:cxn modelId="{1BB6C3B7-58E2-494A-BFC0-102BB6CE9783}" type="presParOf" srcId="{45B0493F-3D79-4987-B4DC-AA10F8DA74E9}" destId="{38997548-04C1-4BC4-9BB2-377A21A7ABE5}" srcOrd="7" destOrd="0" presId="urn:microsoft.com/office/officeart/2018/2/layout/IconVerticalSolidList"/>
    <dgm:cxn modelId="{97D1A771-5248-49A1-A82F-94E57FEB9724}" type="presParOf" srcId="{45B0493F-3D79-4987-B4DC-AA10F8DA74E9}" destId="{E4794710-F499-4EC7-9B78-4E7ECAA41DA1}" srcOrd="8" destOrd="0" presId="urn:microsoft.com/office/officeart/2018/2/layout/IconVerticalSolidList"/>
    <dgm:cxn modelId="{01359241-6A76-4CCA-BE55-DFB07E7AD74A}" type="presParOf" srcId="{E4794710-F499-4EC7-9B78-4E7ECAA41DA1}" destId="{AD2631FA-117C-4D47-91FA-B28256D92960}" srcOrd="0" destOrd="0" presId="urn:microsoft.com/office/officeart/2018/2/layout/IconVerticalSolidList"/>
    <dgm:cxn modelId="{717CE645-967A-41AD-AF40-FF1FB193A84D}" type="presParOf" srcId="{E4794710-F499-4EC7-9B78-4E7ECAA41DA1}" destId="{224994F6-4A79-42B6-9CA4-F944751F50A2}" srcOrd="1" destOrd="0" presId="urn:microsoft.com/office/officeart/2018/2/layout/IconVerticalSolidList"/>
    <dgm:cxn modelId="{5368776D-3AFA-470B-951A-4919DB030B9C}" type="presParOf" srcId="{E4794710-F499-4EC7-9B78-4E7ECAA41DA1}" destId="{5CF36658-1790-4F66-9762-6E289BBE22B2}" srcOrd="2" destOrd="0" presId="urn:microsoft.com/office/officeart/2018/2/layout/IconVerticalSolidList"/>
    <dgm:cxn modelId="{27EFB4F0-04F7-46DB-A001-170217BE0FEB}" type="presParOf" srcId="{E4794710-F499-4EC7-9B78-4E7ECAA41DA1}" destId="{F672642F-DFBB-4B7F-82C1-435FCB548A34}" srcOrd="3" destOrd="0" presId="urn:microsoft.com/office/officeart/2018/2/layout/IconVerticalSolidList"/>
    <dgm:cxn modelId="{D99CD692-FA3E-49C8-B0B7-2838B69690CD}" type="presParOf" srcId="{45B0493F-3D79-4987-B4DC-AA10F8DA74E9}" destId="{B184B720-E0A8-447D-BF1C-EAEEB5EFE08F}" srcOrd="9" destOrd="0" presId="urn:microsoft.com/office/officeart/2018/2/layout/IconVerticalSolidList"/>
    <dgm:cxn modelId="{04FC8E64-8BC4-4472-A727-8A06D6E11465}" type="presParOf" srcId="{45B0493F-3D79-4987-B4DC-AA10F8DA74E9}" destId="{2199FEBF-49CF-418F-A4EA-C63969EF79CC}" srcOrd="10" destOrd="0" presId="urn:microsoft.com/office/officeart/2018/2/layout/IconVerticalSolidList"/>
    <dgm:cxn modelId="{D3A3B783-3C0A-40BB-B97D-D7F4ECCC6E14}" type="presParOf" srcId="{2199FEBF-49CF-418F-A4EA-C63969EF79CC}" destId="{97936776-EF38-4548-8BC4-2AFF636BC5A2}" srcOrd="0" destOrd="0" presId="urn:microsoft.com/office/officeart/2018/2/layout/IconVerticalSolidList"/>
    <dgm:cxn modelId="{43C7D4CA-67D8-409C-8C3C-2C477379FFB1}" type="presParOf" srcId="{2199FEBF-49CF-418F-A4EA-C63969EF79CC}" destId="{1BE39EFD-EB3E-492E-8A80-6A6ABF0DB1BB}" srcOrd="1" destOrd="0" presId="urn:microsoft.com/office/officeart/2018/2/layout/IconVerticalSolidList"/>
    <dgm:cxn modelId="{1D0527BD-8DD8-4B0E-91F2-DDE2B6A9CA14}" type="presParOf" srcId="{2199FEBF-49CF-418F-A4EA-C63969EF79CC}" destId="{DEF9E2FF-52B2-44FE-8C7F-97F13063C72D}" srcOrd="2" destOrd="0" presId="urn:microsoft.com/office/officeart/2018/2/layout/IconVerticalSolidList"/>
    <dgm:cxn modelId="{DAA0838F-CC1C-493D-9969-B15BF95439C8}" type="presParOf" srcId="{2199FEBF-49CF-418F-A4EA-C63969EF79CC}" destId="{4B61204E-5042-4DD2-9FE1-89C8196B3811}" srcOrd="3" destOrd="0" presId="urn:microsoft.com/office/officeart/2018/2/layout/IconVerticalSoli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1BC89B8-E0C4-4D13-BE8A-42D0BAA20F66}"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72605AB0-8829-474F-9FA7-2ADEC2E154BE}">
      <dgm:prSet/>
      <dgm:spPr/>
      <dgm:t>
        <a:bodyPr/>
        <a:lstStyle/>
        <a:p>
          <a:r>
            <a:rPr lang="en-GB" b="0" i="0" baseline="0"/>
            <a:t>Events management (bolt on, in addition to the curriculum)</a:t>
          </a:r>
          <a:endParaRPr lang="en-US"/>
        </a:p>
      </dgm:t>
    </dgm:pt>
    <dgm:pt modelId="{E88EDBF2-967B-4D3D-90AC-94A0575E67F1}" type="parTrans" cxnId="{72FEFF33-11A5-4531-832B-68C1EB44269E}">
      <dgm:prSet/>
      <dgm:spPr/>
      <dgm:t>
        <a:bodyPr/>
        <a:lstStyle/>
        <a:p>
          <a:endParaRPr lang="en-US"/>
        </a:p>
      </dgm:t>
    </dgm:pt>
    <dgm:pt modelId="{A54C93AF-C8E2-4E5D-8BFE-29ECEE28AC53}" type="sibTrans" cxnId="{72FEFF33-11A5-4531-832B-68C1EB44269E}">
      <dgm:prSet/>
      <dgm:spPr/>
      <dgm:t>
        <a:bodyPr/>
        <a:lstStyle/>
        <a:p>
          <a:endParaRPr lang="en-US"/>
        </a:p>
      </dgm:t>
    </dgm:pt>
    <dgm:pt modelId="{2E52B01F-5C31-474B-8420-C7959375AF97}">
      <dgm:prSet/>
      <dgm:spPr/>
      <dgm:t>
        <a:bodyPr/>
        <a:lstStyle/>
        <a:p>
          <a:r>
            <a:rPr lang="en-GB"/>
            <a:t>Specific employability modules</a:t>
          </a:r>
          <a:endParaRPr lang="en-US"/>
        </a:p>
      </dgm:t>
    </dgm:pt>
    <dgm:pt modelId="{2DB0F97F-E09E-4CEE-8270-91EF1E8EB155}" type="parTrans" cxnId="{DB277AB0-FEE6-4809-A0B6-D01BCEDCE8D4}">
      <dgm:prSet/>
      <dgm:spPr/>
      <dgm:t>
        <a:bodyPr/>
        <a:lstStyle/>
        <a:p>
          <a:endParaRPr lang="en-US"/>
        </a:p>
      </dgm:t>
    </dgm:pt>
    <dgm:pt modelId="{1A21FFFF-6FA9-4594-9EAC-92390D805E4F}" type="sibTrans" cxnId="{DB277AB0-FEE6-4809-A0B6-D01BCEDCE8D4}">
      <dgm:prSet/>
      <dgm:spPr/>
      <dgm:t>
        <a:bodyPr/>
        <a:lstStyle/>
        <a:p>
          <a:endParaRPr lang="en-US"/>
        </a:p>
      </dgm:t>
    </dgm:pt>
    <dgm:pt modelId="{5A84A480-3A1B-4A2C-8420-1E9E54F580DE}">
      <dgm:prSet/>
      <dgm:spPr/>
      <dgm:t>
        <a:bodyPr/>
        <a:lstStyle/>
        <a:p>
          <a:r>
            <a:rPr lang="en-GB"/>
            <a:t>Placement/ Sandwich year/ internship</a:t>
          </a:r>
          <a:endParaRPr lang="en-US"/>
        </a:p>
      </dgm:t>
    </dgm:pt>
    <dgm:pt modelId="{46036396-1BF4-4304-A79C-EC7CA46CCC30}" type="parTrans" cxnId="{0A616F0A-A25B-4C6C-9466-B1BE71816926}">
      <dgm:prSet/>
      <dgm:spPr/>
      <dgm:t>
        <a:bodyPr/>
        <a:lstStyle/>
        <a:p>
          <a:endParaRPr lang="en-US"/>
        </a:p>
      </dgm:t>
    </dgm:pt>
    <dgm:pt modelId="{CD6D06FB-9DA1-432B-8155-054DE5BBD009}" type="sibTrans" cxnId="{0A616F0A-A25B-4C6C-9466-B1BE71816926}">
      <dgm:prSet/>
      <dgm:spPr/>
      <dgm:t>
        <a:bodyPr/>
        <a:lstStyle/>
        <a:p>
          <a:endParaRPr lang="en-US"/>
        </a:p>
      </dgm:t>
    </dgm:pt>
    <dgm:pt modelId="{0B5604F2-3D24-4DEF-8CCF-311DC0AAE7AB}">
      <dgm:prSet/>
      <dgm:spPr/>
      <dgm:t>
        <a:bodyPr/>
        <a:lstStyle/>
        <a:p>
          <a:r>
            <a:rPr lang="en-GB"/>
            <a:t>Embedded, e.g. graduate attributes assessment within modules</a:t>
          </a:r>
          <a:endParaRPr lang="en-US"/>
        </a:p>
      </dgm:t>
    </dgm:pt>
    <dgm:pt modelId="{3301B690-ABE7-4181-BE67-B1B35FA97397}" type="parTrans" cxnId="{EDC71BA6-301C-4CB1-B71A-3871B9423B62}">
      <dgm:prSet/>
      <dgm:spPr/>
      <dgm:t>
        <a:bodyPr/>
        <a:lstStyle/>
        <a:p>
          <a:endParaRPr lang="en-US"/>
        </a:p>
      </dgm:t>
    </dgm:pt>
    <dgm:pt modelId="{8FDA737D-EE42-4D36-9A63-822372A76D2A}" type="sibTrans" cxnId="{EDC71BA6-301C-4CB1-B71A-3871B9423B62}">
      <dgm:prSet/>
      <dgm:spPr/>
      <dgm:t>
        <a:bodyPr/>
        <a:lstStyle/>
        <a:p>
          <a:endParaRPr lang="en-US"/>
        </a:p>
      </dgm:t>
    </dgm:pt>
    <dgm:pt modelId="{CCAA26E8-2802-4946-85B2-0DC626C84594}">
      <dgm:prSet/>
      <dgm:spPr/>
      <dgm:t>
        <a:bodyPr/>
        <a:lstStyle/>
        <a:p>
          <a:r>
            <a:rPr lang="en-GB"/>
            <a:t>Role of the Personal Tutor</a:t>
          </a:r>
          <a:endParaRPr lang="en-US"/>
        </a:p>
      </dgm:t>
    </dgm:pt>
    <dgm:pt modelId="{626F80E1-CF11-4B82-A957-45DC0C5D89A8}" type="parTrans" cxnId="{A398E740-09F8-4A0B-9292-51FD943DD248}">
      <dgm:prSet/>
      <dgm:spPr/>
      <dgm:t>
        <a:bodyPr/>
        <a:lstStyle/>
        <a:p>
          <a:endParaRPr lang="en-US"/>
        </a:p>
      </dgm:t>
    </dgm:pt>
    <dgm:pt modelId="{F93E1F59-3568-458F-B1AF-D872A42AAA22}" type="sibTrans" cxnId="{A398E740-09F8-4A0B-9292-51FD943DD248}">
      <dgm:prSet/>
      <dgm:spPr/>
      <dgm:t>
        <a:bodyPr/>
        <a:lstStyle/>
        <a:p>
          <a:endParaRPr lang="en-US"/>
        </a:p>
      </dgm:t>
    </dgm:pt>
    <dgm:pt modelId="{CCFB2F56-F613-48A8-9DA9-0C0323A31686}">
      <dgm:prSet/>
      <dgm:spPr/>
      <dgm:t>
        <a:bodyPr/>
        <a:lstStyle/>
        <a:p>
          <a:r>
            <a:rPr lang="en-GB"/>
            <a:t>Role of Careers </a:t>
          </a:r>
          <a:endParaRPr lang="en-US"/>
        </a:p>
      </dgm:t>
    </dgm:pt>
    <dgm:pt modelId="{95ABA17E-11B5-48AA-9D50-3F2CA3C9EC45}" type="parTrans" cxnId="{EE0733C4-A844-47B6-8D14-6796A3DFD6B0}">
      <dgm:prSet/>
      <dgm:spPr/>
      <dgm:t>
        <a:bodyPr/>
        <a:lstStyle/>
        <a:p>
          <a:endParaRPr lang="en-US"/>
        </a:p>
      </dgm:t>
    </dgm:pt>
    <dgm:pt modelId="{EB090145-F0B6-4B13-8250-F85CB9CD7E5C}" type="sibTrans" cxnId="{EE0733C4-A844-47B6-8D14-6796A3DFD6B0}">
      <dgm:prSet/>
      <dgm:spPr/>
      <dgm:t>
        <a:bodyPr/>
        <a:lstStyle/>
        <a:p>
          <a:endParaRPr lang="en-US"/>
        </a:p>
      </dgm:t>
    </dgm:pt>
    <dgm:pt modelId="{AE231B1F-70BF-4114-ABF8-E0D62D7B2F25}" type="pres">
      <dgm:prSet presAssocID="{81BC89B8-E0C4-4D13-BE8A-42D0BAA20F66}" presName="linear" presStyleCnt="0">
        <dgm:presLayoutVars>
          <dgm:animLvl val="lvl"/>
          <dgm:resizeHandles val="exact"/>
        </dgm:presLayoutVars>
      </dgm:prSet>
      <dgm:spPr/>
    </dgm:pt>
    <dgm:pt modelId="{71AEA399-FC1A-4F25-A66A-32EE317D0E61}" type="pres">
      <dgm:prSet presAssocID="{72605AB0-8829-474F-9FA7-2ADEC2E154BE}" presName="parentText" presStyleLbl="node1" presStyleIdx="0" presStyleCnt="6">
        <dgm:presLayoutVars>
          <dgm:chMax val="0"/>
          <dgm:bulletEnabled val="1"/>
        </dgm:presLayoutVars>
      </dgm:prSet>
      <dgm:spPr/>
    </dgm:pt>
    <dgm:pt modelId="{4FA2E2A7-F91C-4F6D-9BA3-077078D5985F}" type="pres">
      <dgm:prSet presAssocID="{A54C93AF-C8E2-4E5D-8BFE-29ECEE28AC53}" presName="spacer" presStyleCnt="0"/>
      <dgm:spPr/>
    </dgm:pt>
    <dgm:pt modelId="{4C3D54C2-3EA2-47E6-A991-B3A520A9FC65}" type="pres">
      <dgm:prSet presAssocID="{2E52B01F-5C31-474B-8420-C7959375AF97}" presName="parentText" presStyleLbl="node1" presStyleIdx="1" presStyleCnt="6">
        <dgm:presLayoutVars>
          <dgm:chMax val="0"/>
          <dgm:bulletEnabled val="1"/>
        </dgm:presLayoutVars>
      </dgm:prSet>
      <dgm:spPr/>
    </dgm:pt>
    <dgm:pt modelId="{97E57A2E-CEDB-40A6-B88E-AF4C580385B5}" type="pres">
      <dgm:prSet presAssocID="{1A21FFFF-6FA9-4594-9EAC-92390D805E4F}" presName="spacer" presStyleCnt="0"/>
      <dgm:spPr/>
    </dgm:pt>
    <dgm:pt modelId="{E6F723BB-E7A5-4F72-9E54-3A51780D78BA}" type="pres">
      <dgm:prSet presAssocID="{5A84A480-3A1B-4A2C-8420-1E9E54F580DE}" presName="parentText" presStyleLbl="node1" presStyleIdx="2" presStyleCnt="6">
        <dgm:presLayoutVars>
          <dgm:chMax val="0"/>
          <dgm:bulletEnabled val="1"/>
        </dgm:presLayoutVars>
      </dgm:prSet>
      <dgm:spPr/>
    </dgm:pt>
    <dgm:pt modelId="{91647784-4D64-47D9-9FBD-89A7814139F6}" type="pres">
      <dgm:prSet presAssocID="{CD6D06FB-9DA1-432B-8155-054DE5BBD009}" presName="spacer" presStyleCnt="0"/>
      <dgm:spPr/>
    </dgm:pt>
    <dgm:pt modelId="{038C0535-AD13-48ED-8ECA-E5AD67502339}" type="pres">
      <dgm:prSet presAssocID="{0B5604F2-3D24-4DEF-8CCF-311DC0AAE7AB}" presName="parentText" presStyleLbl="node1" presStyleIdx="3" presStyleCnt="6">
        <dgm:presLayoutVars>
          <dgm:chMax val="0"/>
          <dgm:bulletEnabled val="1"/>
        </dgm:presLayoutVars>
      </dgm:prSet>
      <dgm:spPr/>
    </dgm:pt>
    <dgm:pt modelId="{72363A0F-5E5B-4308-B776-03F5A93D5C26}" type="pres">
      <dgm:prSet presAssocID="{8FDA737D-EE42-4D36-9A63-822372A76D2A}" presName="spacer" presStyleCnt="0"/>
      <dgm:spPr/>
    </dgm:pt>
    <dgm:pt modelId="{360BF971-ADE3-429A-B235-36B88E7E205E}" type="pres">
      <dgm:prSet presAssocID="{CCAA26E8-2802-4946-85B2-0DC626C84594}" presName="parentText" presStyleLbl="node1" presStyleIdx="4" presStyleCnt="6">
        <dgm:presLayoutVars>
          <dgm:chMax val="0"/>
          <dgm:bulletEnabled val="1"/>
        </dgm:presLayoutVars>
      </dgm:prSet>
      <dgm:spPr/>
    </dgm:pt>
    <dgm:pt modelId="{BEEED8CF-E0E9-4224-8192-142AB3B2D299}" type="pres">
      <dgm:prSet presAssocID="{F93E1F59-3568-458F-B1AF-D872A42AAA22}" presName="spacer" presStyleCnt="0"/>
      <dgm:spPr/>
    </dgm:pt>
    <dgm:pt modelId="{6FBFBF07-AF2F-45EC-9789-0DD7E54F8368}" type="pres">
      <dgm:prSet presAssocID="{CCFB2F56-F613-48A8-9DA9-0C0323A31686}" presName="parentText" presStyleLbl="node1" presStyleIdx="5" presStyleCnt="6">
        <dgm:presLayoutVars>
          <dgm:chMax val="0"/>
          <dgm:bulletEnabled val="1"/>
        </dgm:presLayoutVars>
      </dgm:prSet>
      <dgm:spPr/>
    </dgm:pt>
  </dgm:ptLst>
  <dgm:cxnLst>
    <dgm:cxn modelId="{0A616F0A-A25B-4C6C-9466-B1BE71816926}" srcId="{81BC89B8-E0C4-4D13-BE8A-42D0BAA20F66}" destId="{5A84A480-3A1B-4A2C-8420-1E9E54F580DE}" srcOrd="2" destOrd="0" parTransId="{46036396-1BF4-4304-A79C-EC7CA46CCC30}" sibTransId="{CD6D06FB-9DA1-432B-8155-054DE5BBD009}"/>
    <dgm:cxn modelId="{EEEC7215-4B22-4EC3-9CDA-5B11497CB2BD}" type="presOf" srcId="{5A84A480-3A1B-4A2C-8420-1E9E54F580DE}" destId="{E6F723BB-E7A5-4F72-9E54-3A51780D78BA}" srcOrd="0" destOrd="0" presId="urn:microsoft.com/office/officeart/2005/8/layout/vList2"/>
    <dgm:cxn modelId="{72FEFF33-11A5-4531-832B-68C1EB44269E}" srcId="{81BC89B8-E0C4-4D13-BE8A-42D0BAA20F66}" destId="{72605AB0-8829-474F-9FA7-2ADEC2E154BE}" srcOrd="0" destOrd="0" parTransId="{E88EDBF2-967B-4D3D-90AC-94A0575E67F1}" sibTransId="{A54C93AF-C8E2-4E5D-8BFE-29ECEE28AC53}"/>
    <dgm:cxn modelId="{6E944639-D1FE-44ED-A5A0-57E08CBA209E}" type="presOf" srcId="{CCFB2F56-F613-48A8-9DA9-0C0323A31686}" destId="{6FBFBF07-AF2F-45EC-9789-0DD7E54F8368}" srcOrd="0" destOrd="0" presId="urn:microsoft.com/office/officeart/2005/8/layout/vList2"/>
    <dgm:cxn modelId="{A398E740-09F8-4A0B-9292-51FD943DD248}" srcId="{81BC89B8-E0C4-4D13-BE8A-42D0BAA20F66}" destId="{CCAA26E8-2802-4946-85B2-0DC626C84594}" srcOrd="4" destOrd="0" parTransId="{626F80E1-CF11-4B82-A957-45DC0C5D89A8}" sibTransId="{F93E1F59-3568-458F-B1AF-D872A42AAA22}"/>
    <dgm:cxn modelId="{573A418D-8260-4C60-85DD-476B64BF71D3}" type="presOf" srcId="{81BC89B8-E0C4-4D13-BE8A-42D0BAA20F66}" destId="{AE231B1F-70BF-4114-ABF8-E0D62D7B2F25}" srcOrd="0" destOrd="0" presId="urn:microsoft.com/office/officeart/2005/8/layout/vList2"/>
    <dgm:cxn modelId="{EDC71BA6-301C-4CB1-B71A-3871B9423B62}" srcId="{81BC89B8-E0C4-4D13-BE8A-42D0BAA20F66}" destId="{0B5604F2-3D24-4DEF-8CCF-311DC0AAE7AB}" srcOrd="3" destOrd="0" parTransId="{3301B690-ABE7-4181-BE67-B1B35FA97397}" sibTransId="{8FDA737D-EE42-4D36-9A63-822372A76D2A}"/>
    <dgm:cxn modelId="{DB277AB0-FEE6-4809-A0B6-D01BCEDCE8D4}" srcId="{81BC89B8-E0C4-4D13-BE8A-42D0BAA20F66}" destId="{2E52B01F-5C31-474B-8420-C7959375AF97}" srcOrd="1" destOrd="0" parTransId="{2DB0F97F-E09E-4CEE-8270-91EF1E8EB155}" sibTransId="{1A21FFFF-6FA9-4594-9EAC-92390D805E4F}"/>
    <dgm:cxn modelId="{EE0733C4-A844-47B6-8D14-6796A3DFD6B0}" srcId="{81BC89B8-E0C4-4D13-BE8A-42D0BAA20F66}" destId="{CCFB2F56-F613-48A8-9DA9-0C0323A31686}" srcOrd="5" destOrd="0" parTransId="{95ABA17E-11B5-48AA-9D50-3F2CA3C9EC45}" sibTransId="{EB090145-F0B6-4B13-8250-F85CB9CD7E5C}"/>
    <dgm:cxn modelId="{5A13AEDD-445F-48DD-B191-8CB876533503}" type="presOf" srcId="{2E52B01F-5C31-474B-8420-C7959375AF97}" destId="{4C3D54C2-3EA2-47E6-A991-B3A520A9FC65}" srcOrd="0" destOrd="0" presId="urn:microsoft.com/office/officeart/2005/8/layout/vList2"/>
    <dgm:cxn modelId="{566604ED-492C-4953-9976-92A676A2973F}" type="presOf" srcId="{72605AB0-8829-474F-9FA7-2ADEC2E154BE}" destId="{71AEA399-FC1A-4F25-A66A-32EE317D0E61}" srcOrd="0" destOrd="0" presId="urn:microsoft.com/office/officeart/2005/8/layout/vList2"/>
    <dgm:cxn modelId="{B8E667ED-FE1E-4E88-BBCC-D419B938A6AF}" type="presOf" srcId="{CCAA26E8-2802-4946-85B2-0DC626C84594}" destId="{360BF971-ADE3-429A-B235-36B88E7E205E}" srcOrd="0" destOrd="0" presId="urn:microsoft.com/office/officeart/2005/8/layout/vList2"/>
    <dgm:cxn modelId="{DB57CCFF-068A-4F57-BE1F-D3536443B9EE}" type="presOf" srcId="{0B5604F2-3D24-4DEF-8CCF-311DC0AAE7AB}" destId="{038C0535-AD13-48ED-8ECA-E5AD67502339}" srcOrd="0" destOrd="0" presId="urn:microsoft.com/office/officeart/2005/8/layout/vList2"/>
    <dgm:cxn modelId="{43C71D0C-4CA4-4A8F-BB4C-70320689C9CB}" type="presParOf" srcId="{AE231B1F-70BF-4114-ABF8-E0D62D7B2F25}" destId="{71AEA399-FC1A-4F25-A66A-32EE317D0E61}" srcOrd="0" destOrd="0" presId="urn:microsoft.com/office/officeart/2005/8/layout/vList2"/>
    <dgm:cxn modelId="{76B754E5-550B-436D-94FE-A264CEC89C45}" type="presParOf" srcId="{AE231B1F-70BF-4114-ABF8-E0D62D7B2F25}" destId="{4FA2E2A7-F91C-4F6D-9BA3-077078D5985F}" srcOrd="1" destOrd="0" presId="urn:microsoft.com/office/officeart/2005/8/layout/vList2"/>
    <dgm:cxn modelId="{68019D3E-5630-4769-B133-9B04FEE61DB8}" type="presParOf" srcId="{AE231B1F-70BF-4114-ABF8-E0D62D7B2F25}" destId="{4C3D54C2-3EA2-47E6-A991-B3A520A9FC65}" srcOrd="2" destOrd="0" presId="urn:microsoft.com/office/officeart/2005/8/layout/vList2"/>
    <dgm:cxn modelId="{081F22A3-F2D7-4D5C-ABAF-416E24EA9705}" type="presParOf" srcId="{AE231B1F-70BF-4114-ABF8-E0D62D7B2F25}" destId="{97E57A2E-CEDB-40A6-B88E-AF4C580385B5}" srcOrd="3" destOrd="0" presId="urn:microsoft.com/office/officeart/2005/8/layout/vList2"/>
    <dgm:cxn modelId="{4D3EE4CA-7AD6-41DD-B5AD-E3C1948C6E75}" type="presParOf" srcId="{AE231B1F-70BF-4114-ABF8-E0D62D7B2F25}" destId="{E6F723BB-E7A5-4F72-9E54-3A51780D78BA}" srcOrd="4" destOrd="0" presId="urn:microsoft.com/office/officeart/2005/8/layout/vList2"/>
    <dgm:cxn modelId="{F73BB061-72EC-458A-9594-24319AD4ECB6}" type="presParOf" srcId="{AE231B1F-70BF-4114-ABF8-E0D62D7B2F25}" destId="{91647784-4D64-47D9-9FBD-89A7814139F6}" srcOrd="5" destOrd="0" presId="urn:microsoft.com/office/officeart/2005/8/layout/vList2"/>
    <dgm:cxn modelId="{D2EEFD82-43B4-4962-A667-076DF490B11F}" type="presParOf" srcId="{AE231B1F-70BF-4114-ABF8-E0D62D7B2F25}" destId="{038C0535-AD13-48ED-8ECA-E5AD67502339}" srcOrd="6" destOrd="0" presId="urn:microsoft.com/office/officeart/2005/8/layout/vList2"/>
    <dgm:cxn modelId="{B03051FC-9FD7-4498-875E-AE762A1ABF80}" type="presParOf" srcId="{AE231B1F-70BF-4114-ABF8-E0D62D7B2F25}" destId="{72363A0F-5E5B-4308-B776-03F5A93D5C26}" srcOrd="7" destOrd="0" presId="urn:microsoft.com/office/officeart/2005/8/layout/vList2"/>
    <dgm:cxn modelId="{DA68C182-FFA9-461B-920C-76C1457F52F2}" type="presParOf" srcId="{AE231B1F-70BF-4114-ABF8-E0D62D7B2F25}" destId="{360BF971-ADE3-429A-B235-36B88E7E205E}" srcOrd="8" destOrd="0" presId="urn:microsoft.com/office/officeart/2005/8/layout/vList2"/>
    <dgm:cxn modelId="{CC0CB222-F5E2-4D0F-B788-2E17EA9288BD}" type="presParOf" srcId="{AE231B1F-70BF-4114-ABF8-E0D62D7B2F25}" destId="{BEEED8CF-E0E9-4224-8192-142AB3B2D299}" srcOrd="9" destOrd="0" presId="urn:microsoft.com/office/officeart/2005/8/layout/vList2"/>
    <dgm:cxn modelId="{20475356-DA81-4AC7-BC3D-4CF5439AEA92}" type="presParOf" srcId="{AE231B1F-70BF-4114-ABF8-E0D62D7B2F25}" destId="{6FBFBF07-AF2F-45EC-9789-0DD7E54F8368}" srcOrd="10" destOrd="0" presId="urn:microsoft.com/office/officeart/2005/8/layout/vList2"/>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806EFE-246F-46E3-854E-B153FDE35160}">
      <dsp:nvSpPr>
        <dsp:cNvPr id="0" name=""/>
        <dsp:cNvSpPr/>
      </dsp:nvSpPr>
      <dsp:spPr>
        <a:xfrm>
          <a:off x="0" y="1974"/>
          <a:ext cx="7616651" cy="1000639"/>
        </a:xfrm>
        <a:prstGeom prst="roundRect">
          <a:avLst>
            <a:gd name="adj" fmla="val 10000"/>
          </a:avLst>
        </a:prstGeom>
        <a:solidFill>
          <a:srgbClr val="D5C5D3">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BAFD5E01-EBEA-40B6-BE39-9AA39FE98779}">
      <dsp:nvSpPr>
        <dsp:cNvPr id="0" name=""/>
        <dsp:cNvSpPr/>
      </dsp:nvSpPr>
      <dsp:spPr>
        <a:xfrm>
          <a:off x="302693" y="227118"/>
          <a:ext cx="550351" cy="55035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D1F489E6-52BD-4491-9384-D2215E0159EF}">
      <dsp:nvSpPr>
        <dsp:cNvPr id="0" name=""/>
        <dsp:cNvSpPr/>
      </dsp:nvSpPr>
      <dsp:spPr>
        <a:xfrm>
          <a:off x="1155738" y="1974"/>
          <a:ext cx="6460912" cy="1000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901" tIns="105901" rIns="105901" bIns="105901" numCol="1" spcCol="1270" anchor="ctr" anchorCtr="0">
          <a:noAutofit/>
        </a:bodyPr>
        <a:lstStyle/>
        <a:p>
          <a:pPr marL="0" lvl="0" indent="0" algn="l" defTabSz="666750">
            <a:lnSpc>
              <a:spcPct val="90000"/>
            </a:lnSpc>
            <a:spcBef>
              <a:spcPct val="0"/>
            </a:spcBef>
            <a:spcAft>
              <a:spcPct val="35000"/>
            </a:spcAft>
            <a:buNone/>
          </a:pPr>
          <a:r>
            <a:rPr lang="en-GB" sz="1500" b="1" kern="1200" dirty="0">
              <a:solidFill>
                <a:srgbClr val="FFFFFF">
                  <a:hueOff val="0"/>
                  <a:satOff val="0"/>
                  <a:lumOff val="0"/>
                  <a:alphaOff val="0"/>
                </a:srgbClr>
              </a:solidFill>
              <a:latin typeface="Calibri" panose="020F0502020204030204"/>
              <a:ea typeface="+mn-ea"/>
              <a:cs typeface="+mn-cs"/>
            </a:rPr>
            <a:t>Civic</a:t>
          </a:r>
          <a:r>
            <a:rPr lang="en-GB" sz="1500" kern="1200" dirty="0">
              <a:solidFill>
                <a:srgbClr val="FFFFFF">
                  <a:hueOff val="0"/>
                  <a:satOff val="0"/>
                  <a:lumOff val="0"/>
                  <a:alphaOff val="0"/>
                </a:srgbClr>
              </a:solidFill>
              <a:latin typeface="Calibri" panose="020F0502020204030204"/>
              <a:ea typeface="+mn-ea"/>
              <a:cs typeface="+mn-cs"/>
            </a:rPr>
            <a:t>: local or regional government bodies, local enterprise partnerships, regional development bodies, Jobcentre Plus.</a:t>
          </a:r>
          <a:endParaRPr lang="en-US" sz="1500" kern="1200" dirty="0">
            <a:solidFill>
              <a:srgbClr val="FFFFFF">
                <a:hueOff val="0"/>
                <a:satOff val="0"/>
                <a:lumOff val="0"/>
                <a:alphaOff val="0"/>
              </a:srgbClr>
            </a:solidFill>
            <a:latin typeface="Calibri" panose="020F0502020204030204"/>
            <a:ea typeface="+mn-ea"/>
            <a:cs typeface="+mn-cs"/>
          </a:endParaRPr>
        </a:p>
      </dsp:txBody>
      <dsp:txXfrm>
        <a:off x="1155738" y="1974"/>
        <a:ext cx="6460912" cy="1000639"/>
      </dsp:txXfrm>
    </dsp:sp>
    <dsp:sp modelId="{1DEA7B5E-E02F-4F76-8597-FDC0A776462F}">
      <dsp:nvSpPr>
        <dsp:cNvPr id="0" name=""/>
        <dsp:cNvSpPr/>
      </dsp:nvSpPr>
      <dsp:spPr>
        <a:xfrm>
          <a:off x="0" y="1252773"/>
          <a:ext cx="7616651" cy="1000639"/>
        </a:xfrm>
        <a:prstGeom prst="roundRect">
          <a:avLst>
            <a:gd name="adj" fmla="val 10000"/>
          </a:avLst>
        </a:prstGeom>
        <a:solidFill>
          <a:srgbClr val="8DAA95">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7EFB9FEF-6CB2-4599-9750-EA4CD292598F}">
      <dsp:nvSpPr>
        <dsp:cNvPr id="0" name=""/>
        <dsp:cNvSpPr/>
      </dsp:nvSpPr>
      <dsp:spPr>
        <a:xfrm>
          <a:off x="302693" y="1477917"/>
          <a:ext cx="550351" cy="55035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4840BFED-D284-4CCE-8364-7FF85FE9B152}">
      <dsp:nvSpPr>
        <dsp:cNvPr id="0" name=""/>
        <dsp:cNvSpPr/>
      </dsp:nvSpPr>
      <dsp:spPr>
        <a:xfrm>
          <a:off x="1155738" y="1252773"/>
          <a:ext cx="6460912" cy="1000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901" tIns="105901" rIns="105901" bIns="105901" numCol="1" spcCol="1270" anchor="ctr" anchorCtr="0">
          <a:noAutofit/>
        </a:bodyPr>
        <a:lstStyle/>
        <a:p>
          <a:pPr marL="0" lvl="0" indent="0" algn="l" defTabSz="666750">
            <a:lnSpc>
              <a:spcPct val="90000"/>
            </a:lnSpc>
            <a:spcBef>
              <a:spcPct val="0"/>
            </a:spcBef>
            <a:spcAft>
              <a:spcPct val="35000"/>
            </a:spcAft>
            <a:buNone/>
          </a:pPr>
          <a:r>
            <a:rPr lang="en-GB" sz="1500" b="1" kern="1200" dirty="0">
              <a:solidFill>
                <a:srgbClr val="FFFFFF">
                  <a:hueOff val="0"/>
                  <a:satOff val="0"/>
                  <a:lumOff val="0"/>
                  <a:alphaOff val="0"/>
                </a:srgbClr>
              </a:solidFill>
              <a:latin typeface="Calibri" panose="020F0502020204030204"/>
              <a:ea typeface="+mn-ea"/>
              <a:cs typeface="+mn-cs"/>
            </a:rPr>
            <a:t>Employers</a:t>
          </a:r>
          <a:r>
            <a:rPr lang="en-GB" sz="1500" kern="1200" dirty="0">
              <a:solidFill>
                <a:srgbClr val="FFFFFF">
                  <a:hueOff val="0"/>
                  <a:satOff val="0"/>
                  <a:lumOff val="0"/>
                  <a:alphaOff val="0"/>
                </a:srgbClr>
              </a:solidFill>
              <a:latin typeface="Calibri" panose="020F0502020204030204"/>
              <a:ea typeface="+mn-ea"/>
              <a:cs typeface="+mn-cs"/>
            </a:rPr>
            <a:t>: SME and large employers/ businesses, bodies representing employers, e.g. Chamber of Commerce, FSB, CBI, etc.</a:t>
          </a:r>
          <a:endParaRPr lang="en-US" sz="1500" kern="1200" dirty="0">
            <a:solidFill>
              <a:srgbClr val="FFFFFF">
                <a:hueOff val="0"/>
                <a:satOff val="0"/>
                <a:lumOff val="0"/>
                <a:alphaOff val="0"/>
              </a:srgbClr>
            </a:solidFill>
            <a:latin typeface="Calibri" panose="020F0502020204030204"/>
            <a:ea typeface="+mn-ea"/>
            <a:cs typeface="+mn-cs"/>
          </a:endParaRPr>
        </a:p>
      </dsp:txBody>
      <dsp:txXfrm>
        <a:off x="1155738" y="1252773"/>
        <a:ext cx="6460912" cy="1000639"/>
      </dsp:txXfrm>
    </dsp:sp>
    <dsp:sp modelId="{1F72256A-8ADC-46D6-88DD-7C7A7DCB6D04}">
      <dsp:nvSpPr>
        <dsp:cNvPr id="0" name=""/>
        <dsp:cNvSpPr/>
      </dsp:nvSpPr>
      <dsp:spPr>
        <a:xfrm>
          <a:off x="0" y="2503572"/>
          <a:ext cx="7616651" cy="1000639"/>
        </a:xfrm>
        <a:prstGeom prst="roundRect">
          <a:avLst>
            <a:gd name="adj" fmla="val 10000"/>
          </a:avLst>
        </a:prstGeom>
        <a:solidFill>
          <a:srgbClr val="C5D3C8">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21AA2F62-75E6-454C-8A58-870E0E238B3B}">
      <dsp:nvSpPr>
        <dsp:cNvPr id="0" name=""/>
        <dsp:cNvSpPr/>
      </dsp:nvSpPr>
      <dsp:spPr>
        <a:xfrm>
          <a:off x="302693" y="2728716"/>
          <a:ext cx="550351" cy="55035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71FDB76-FBF3-4D9D-81B7-BBFBC0E806B5}">
      <dsp:nvSpPr>
        <dsp:cNvPr id="0" name=""/>
        <dsp:cNvSpPr/>
      </dsp:nvSpPr>
      <dsp:spPr>
        <a:xfrm>
          <a:off x="1155738" y="2503572"/>
          <a:ext cx="6460912" cy="1000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901" tIns="105901" rIns="105901" bIns="105901" numCol="1" spcCol="1270" anchor="ctr" anchorCtr="0">
          <a:noAutofit/>
        </a:bodyPr>
        <a:lstStyle/>
        <a:p>
          <a:pPr marL="0" lvl="0" indent="0" algn="l" defTabSz="666750">
            <a:lnSpc>
              <a:spcPct val="90000"/>
            </a:lnSpc>
            <a:spcBef>
              <a:spcPct val="0"/>
            </a:spcBef>
            <a:spcAft>
              <a:spcPct val="35000"/>
            </a:spcAft>
            <a:buNone/>
          </a:pPr>
          <a:r>
            <a:rPr lang="en-GB" sz="1500" b="1" kern="1200" dirty="0">
              <a:solidFill>
                <a:srgbClr val="FFFFFF">
                  <a:hueOff val="0"/>
                  <a:satOff val="0"/>
                  <a:lumOff val="0"/>
                  <a:alphaOff val="0"/>
                </a:srgbClr>
              </a:solidFill>
              <a:latin typeface="Calibri" panose="020F0502020204030204"/>
              <a:ea typeface="+mn-ea"/>
              <a:cs typeface="+mn-cs"/>
            </a:rPr>
            <a:t>Education providers: e.g. FE, HE, apprenticeships.</a:t>
          </a:r>
          <a:endParaRPr lang="en-US" sz="1500" kern="1200" dirty="0">
            <a:solidFill>
              <a:srgbClr val="FFFFFF">
                <a:hueOff val="0"/>
                <a:satOff val="0"/>
                <a:lumOff val="0"/>
                <a:alphaOff val="0"/>
              </a:srgbClr>
            </a:solidFill>
            <a:latin typeface="Calibri" panose="020F0502020204030204"/>
            <a:ea typeface="+mn-ea"/>
            <a:cs typeface="+mn-cs"/>
          </a:endParaRPr>
        </a:p>
      </dsp:txBody>
      <dsp:txXfrm>
        <a:off x="1155738" y="2503572"/>
        <a:ext cx="6460912" cy="1000639"/>
      </dsp:txXfrm>
    </dsp:sp>
    <dsp:sp modelId="{91CA1650-E567-44E7-82D1-4A0837599291}">
      <dsp:nvSpPr>
        <dsp:cNvPr id="0" name=""/>
        <dsp:cNvSpPr/>
      </dsp:nvSpPr>
      <dsp:spPr>
        <a:xfrm>
          <a:off x="0" y="3754372"/>
          <a:ext cx="7616651" cy="1000639"/>
        </a:xfrm>
        <a:prstGeom prst="roundRect">
          <a:avLst>
            <a:gd name="adj" fmla="val 10000"/>
          </a:avLst>
        </a:prstGeom>
        <a:solidFill>
          <a:srgbClr val="FF9E18">
            <a:hueOff val="0"/>
            <a:satOff val="0"/>
            <a:lumOff val="0"/>
            <a:alphaOff val="0"/>
          </a:srgbClr>
        </a:solidFill>
        <a:ln>
          <a:noFill/>
        </a:ln>
        <a:effectLst/>
      </dsp:spPr>
      <dsp:style>
        <a:lnRef idx="0">
          <a:scrgbClr r="0" g="0" b="0"/>
        </a:lnRef>
        <a:fillRef idx="1">
          <a:scrgbClr r="0" g="0" b="0"/>
        </a:fillRef>
        <a:effectRef idx="0">
          <a:scrgbClr r="0" g="0" b="0"/>
        </a:effectRef>
        <a:fontRef idx="minor"/>
      </dsp:style>
    </dsp:sp>
    <dsp:sp modelId="{3D99132B-94B7-4F3B-BC29-9AD1CA639669}">
      <dsp:nvSpPr>
        <dsp:cNvPr id="0" name=""/>
        <dsp:cNvSpPr/>
      </dsp:nvSpPr>
      <dsp:spPr>
        <a:xfrm>
          <a:off x="302693" y="3979516"/>
          <a:ext cx="550351" cy="55035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A84B414E-A0E9-4105-B3D1-F5AF066116A3}">
      <dsp:nvSpPr>
        <dsp:cNvPr id="0" name=""/>
        <dsp:cNvSpPr/>
      </dsp:nvSpPr>
      <dsp:spPr>
        <a:xfrm>
          <a:off x="1155738" y="3754372"/>
          <a:ext cx="6460912" cy="100063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05901" tIns="105901" rIns="105901" bIns="105901" numCol="1" spcCol="1270" anchor="ctr" anchorCtr="0">
          <a:noAutofit/>
        </a:bodyPr>
        <a:lstStyle/>
        <a:p>
          <a:pPr marL="0" lvl="0" indent="0" algn="l" defTabSz="666750">
            <a:lnSpc>
              <a:spcPct val="90000"/>
            </a:lnSpc>
            <a:spcBef>
              <a:spcPct val="0"/>
            </a:spcBef>
            <a:spcAft>
              <a:spcPct val="35000"/>
            </a:spcAft>
            <a:buNone/>
          </a:pPr>
          <a:r>
            <a:rPr lang="en-GB" sz="1500" b="1" kern="1200" dirty="0">
              <a:solidFill>
                <a:srgbClr val="FFFFFF">
                  <a:hueOff val="0"/>
                  <a:satOff val="0"/>
                  <a:lumOff val="0"/>
                  <a:alphaOff val="0"/>
                </a:srgbClr>
              </a:solidFill>
              <a:latin typeface="Calibri" panose="020F0502020204030204"/>
              <a:ea typeface="+mn-ea"/>
              <a:cs typeface="+mn-cs"/>
            </a:rPr>
            <a:t>Community</a:t>
          </a:r>
          <a:r>
            <a:rPr lang="en-GB" sz="1500" kern="1200" dirty="0">
              <a:solidFill>
                <a:srgbClr val="FFFFFF">
                  <a:hueOff val="0"/>
                  <a:satOff val="0"/>
                  <a:lumOff val="0"/>
                  <a:alphaOff val="0"/>
                </a:srgbClr>
              </a:solidFill>
              <a:latin typeface="Calibri" panose="020F0502020204030204"/>
              <a:ea typeface="+mn-ea"/>
              <a:cs typeface="+mn-cs"/>
            </a:rPr>
            <a:t>: community representative groups, local authority projects or initiatives that train or bring into education those furthest from employment or training, or target particular neighbourhoods, areas and communities.</a:t>
          </a:r>
          <a:endParaRPr lang="en-US" sz="1500" kern="1200" dirty="0">
            <a:solidFill>
              <a:srgbClr val="FFFFFF">
                <a:hueOff val="0"/>
                <a:satOff val="0"/>
                <a:lumOff val="0"/>
                <a:alphaOff val="0"/>
              </a:srgbClr>
            </a:solidFill>
            <a:latin typeface="Calibri" panose="020F0502020204030204"/>
            <a:ea typeface="+mn-ea"/>
            <a:cs typeface="+mn-cs"/>
          </a:endParaRPr>
        </a:p>
      </dsp:txBody>
      <dsp:txXfrm>
        <a:off x="1155738" y="3754372"/>
        <a:ext cx="6460912" cy="10006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4A6CA07-89E4-4548-A7DF-3CECEFB05429}">
      <dsp:nvSpPr>
        <dsp:cNvPr id="0" name=""/>
        <dsp:cNvSpPr/>
      </dsp:nvSpPr>
      <dsp:spPr>
        <a:xfrm>
          <a:off x="1646466" y="221894"/>
          <a:ext cx="4226692" cy="1320841"/>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9465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Speakers</a:t>
          </a:r>
        </a:p>
      </dsp:txBody>
      <dsp:txXfrm>
        <a:off x="1646466" y="221894"/>
        <a:ext cx="4226692" cy="1320841"/>
      </dsp:txXfrm>
    </dsp:sp>
    <dsp:sp modelId="{9A681F4C-4153-4ECC-9A6F-6203CB959EBC}">
      <dsp:nvSpPr>
        <dsp:cNvPr id="0" name=""/>
        <dsp:cNvSpPr/>
      </dsp:nvSpPr>
      <dsp:spPr>
        <a:xfrm>
          <a:off x="1470353" y="31105"/>
          <a:ext cx="924589" cy="1386883"/>
        </a:xfrm>
        <a:prstGeom prst="rect">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25000" r="-2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8452336B-2879-4719-8291-A4847706C710}">
      <dsp:nvSpPr>
        <dsp:cNvPr id="0" name=""/>
        <dsp:cNvSpPr/>
      </dsp:nvSpPr>
      <dsp:spPr>
        <a:xfrm>
          <a:off x="6230129" y="221894"/>
          <a:ext cx="4226692" cy="1320841"/>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9465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Careers Fairs</a:t>
          </a:r>
        </a:p>
      </dsp:txBody>
      <dsp:txXfrm>
        <a:off x="6230129" y="221894"/>
        <a:ext cx="4226692" cy="1320841"/>
      </dsp:txXfrm>
    </dsp:sp>
    <dsp:sp modelId="{B680AAC0-F74D-4234-9982-F74921ACAB19}">
      <dsp:nvSpPr>
        <dsp:cNvPr id="0" name=""/>
        <dsp:cNvSpPr/>
      </dsp:nvSpPr>
      <dsp:spPr>
        <a:xfrm>
          <a:off x="6054016" y="31105"/>
          <a:ext cx="924589" cy="1386883"/>
        </a:xfrm>
        <a:prstGeom prst="rect">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75000" r="-75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531FC579-81AE-4E5C-BB1B-0A8EDC3DE942}">
      <dsp:nvSpPr>
        <dsp:cNvPr id="0" name=""/>
        <dsp:cNvSpPr/>
      </dsp:nvSpPr>
      <dsp:spPr>
        <a:xfrm>
          <a:off x="1646466" y="1884686"/>
          <a:ext cx="4226692" cy="1320841"/>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9465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Employability Days </a:t>
          </a:r>
        </a:p>
      </dsp:txBody>
      <dsp:txXfrm>
        <a:off x="1646466" y="1884686"/>
        <a:ext cx="4226692" cy="1320841"/>
      </dsp:txXfrm>
    </dsp:sp>
    <dsp:sp modelId="{5CA15501-198F-46FF-AE31-C5FA81EFE387}">
      <dsp:nvSpPr>
        <dsp:cNvPr id="0" name=""/>
        <dsp:cNvSpPr/>
      </dsp:nvSpPr>
      <dsp:spPr>
        <a:xfrm>
          <a:off x="1470353" y="1693898"/>
          <a:ext cx="924589" cy="1386883"/>
        </a:xfrm>
        <a:prstGeom prst="rect">
          <a:avLst/>
        </a:prstGeom>
        <a:blipFill>
          <a:blip xmlns:r="http://schemas.openxmlformats.org/officeDocument/2006/relationships" r:embed="rId3"/>
          <a:srcRect/>
          <a:stretch>
            <a:fillRect l="-2000" r="-2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889538-228A-461D-AE49-C7E4674D9E64}">
      <dsp:nvSpPr>
        <dsp:cNvPr id="0" name=""/>
        <dsp:cNvSpPr/>
      </dsp:nvSpPr>
      <dsp:spPr>
        <a:xfrm>
          <a:off x="6230129" y="1884686"/>
          <a:ext cx="4226692" cy="1320841"/>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9465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One off training events</a:t>
          </a:r>
        </a:p>
      </dsp:txBody>
      <dsp:txXfrm>
        <a:off x="6230129" y="1884686"/>
        <a:ext cx="4226692" cy="1320841"/>
      </dsp:txXfrm>
    </dsp:sp>
    <dsp:sp modelId="{062E448A-9739-48AD-BFEC-44ED62FBC6DA}">
      <dsp:nvSpPr>
        <dsp:cNvPr id="0" name=""/>
        <dsp:cNvSpPr/>
      </dsp:nvSpPr>
      <dsp:spPr>
        <a:xfrm>
          <a:off x="6054016" y="1693898"/>
          <a:ext cx="924589" cy="1386883"/>
        </a:xfrm>
        <a:prstGeom prst="rect">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4000" r="-4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39BA6629-FD28-45BD-96EE-39C9133C7A86}">
      <dsp:nvSpPr>
        <dsp:cNvPr id="0" name=""/>
        <dsp:cNvSpPr/>
      </dsp:nvSpPr>
      <dsp:spPr>
        <a:xfrm>
          <a:off x="1646466" y="3547479"/>
          <a:ext cx="4226692" cy="1320841"/>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9465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Curriculum input</a:t>
          </a:r>
        </a:p>
      </dsp:txBody>
      <dsp:txXfrm>
        <a:off x="1646466" y="3547479"/>
        <a:ext cx="4226692" cy="1320841"/>
      </dsp:txXfrm>
    </dsp:sp>
    <dsp:sp modelId="{212DDBD8-66CF-42C9-AA06-71B90EE9F031}">
      <dsp:nvSpPr>
        <dsp:cNvPr id="0" name=""/>
        <dsp:cNvSpPr/>
      </dsp:nvSpPr>
      <dsp:spPr>
        <a:xfrm>
          <a:off x="1470353" y="3356691"/>
          <a:ext cx="924589" cy="1386883"/>
        </a:xfrm>
        <a:prstGeom prst="rect">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61000" r="-61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E652961F-A88E-48F8-B5EE-E232D047F025}">
      <dsp:nvSpPr>
        <dsp:cNvPr id="0" name=""/>
        <dsp:cNvSpPr/>
      </dsp:nvSpPr>
      <dsp:spPr>
        <a:xfrm>
          <a:off x="6230129" y="3547479"/>
          <a:ext cx="4226692" cy="1320841"/>
        </a:xfrm>
        <a:prstGeom prst="rect">
          <a:avLst/>
        </a:prstGeom>
        <a:solidFill>
          <a:schemeClr val="lt1">
            <a:alpha val="40000"/>
            <a:hueOff val="0"/>
            <a:satOff val="0"/>
            <a:lumOff val="0"/>
            <a:alphaOff val="0"/>
          </a:schemeClr>
        </a:solidFill>
        <a:ln w="6350" cap="flat" cmpd="sng" algn="ctr">
          <a:solidFill>
            <a:schemeClr val="accent1">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894650" tIns="140970" rIns="140970" bIns="140970" numCol="1" spcCol="1270" anchor="ctr" anchorCtr="0">
          <a:noAutofit/>
        </a:bodyPr>
        <a:lstStyle/>
        <a:p>
          <a:pPr marL="0" lvl="0" indent="0" algn="l" defTabSz="1644650">
            <a:lnSpc>
              <a:spcPct val="90000"/>
            </a:lnSpc>
            <a:spcBef>
              <a:spcPct val="0"/>
            </a:spcBef>
            <a:spcAft>
              <a:spcPct val="35000"/>
            </a:spcAft>
            <a:buNone/>
          </a:pPr>
          <a:r>
            <a:rPr lang="en-GB" sz="3700" kern="1200" dirty="0"/>
            <a:t>Accreditation</a:t>
          </a:r>
        </a:p>
      </dsp:txBody>
      <dsp:txXfrm>
        <a:off x="6230129" y="3547479"/>
        <a:ext cx="4226692" cy="1320841"/>
      </dsp:txXfrm>
    </dsp:sp>
    <dsp:sp modelId="{9A668227-443C-49A3-B899-8C6E3D2ABFF9}">
      <dsp:nvSpPr>
        <dsp:cNvPr id="0" name=""/>
        <dsp:cNvSpPr/>
      </dsp:nvSpPr>
      <dsp:spPr>
        <a:xfrm>
          <a:off x="6054016" y="3356691"/>
          <a:ext cx="924589" cy="1386883"/>
        </a:xfrm>
        <a:prstGeom prst="rect">
          <a:avLst/>
        </a:prstGeom>
        <a:blipFill>
          <a:blip xmlns:r="http://schemas.openxmlformats.org/officeDocument/2006/relationships" r:embed="rId6" cstate="print">
            <a:extLst>
              <a:ext uri="{28A0092B-C50C-407E-A947-70E740481C1C}">
                <a14:useLocalDpi xmlns:a14="http://schemas.microsoft.com/office/drawing/2010/main" val="0"/>
              </a:ext>
            </a:extLst>
          </a:blip>
          <a:srcRect/>
          <a:stretch>
            <a:fillRect l="-27000" r="-27000"/>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94DE31C-A6D6-48DF-BAD4-0493AEE99F03}">
      <dsp:nvSpPr>
        <dsp:cNvPr id="0" name=""/>
        <dsp:cNvSpPr/>
      </dsp:nvSpPr>
      <dsp:spPr>
        <a:xfrm>
          <a:off x="0" y="1143"/>
          <a:ext cx="10365047" cy="48720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8CABF4A7-A78A-45AD-8BE4-060B3E777A3A}">
      <dsp:nvSpPr>
        <dsp:cNvPr id="0" name=""/>
        <dsp:cNvSpPr/>
      </dsp:nvSpPr>
      <dsp:spPr>
        <a:xfrm>
          <a:off x="147380" y="110765"/>
          <a:ext cx="267964" cy="267964"/>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0EA45AE5-58A9-43DB-8E06-55E59B3D7B64}">
      <dsp:nvSpPr>
        <dsp:cNvPr id="0" name=""/>
        <dsp:cNvSpPr/>
      </dsp:nvSpPr>
      <dsp:spPr>
        <a:xfrm>
          <a:off x="562726" y="1143"/>
          <a:ext cx="9802320" cy="487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1563" tIns="51563" rIns="51563" bIns="51563" numCol="1" spcCol="1270" anchor="ctr" anchorCtr="0">
          <a:noAutofit/>
        </a:bodyPr>
        <a:lstStyle/>
        <a:p>
          <a:pPr marL="0" lvl="0" indent="0" algn="l" defTabSz="844550">
            <a:lnSpc>
              <a:spcPct val="100000"/>
            </a:lnSpc>
            <a:spcBef>
              <a:spcPct val="0"/>
            </a:spcBef>
            <a:spcAft>
              <a:spcPct val="35000"/>
            </a:spcAft>
            <a:buNone/>
          </a:pPr>
          <a:r>
            <a:rPr lang="en-GB" sz="1900" kern="1200"/>
            <a:t>Simulation/ role play</a:t>
          </a:r>
          <a:endParaRPr lang="en-US" sz="1900" kern="1200"/>
        </a:p>
      </dsp:txBody>
      <dsp:txXfrm>
        <a:off x="562726" y="1143"/>
        <a:ext cx="9802320" cy="487208"/>
      </dsp:txXfrm>
    </dsp:sp>
    <dsp:sp modelId="{B9F3B4EF-26B9-4B97-9464-23282FF5A8E0}">
      <dsp:nvSpPr>
        <dsp:cNvPr id="0" name=""/>
        <dsp:cNvSpPr/>
      </dsp:nvSpPr>
      <dsp:spPr>
        <a:xfrm>
          <a:off x="0" y="610154"/>
          <a:ext cx="10365047" cy="48720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32386DE4-7DB4-42CC-B9C4-64C035254985}">
      <dsp:nvSpPr>
        <dsp:cNvPr id="0" name=""/>
        <dsp:cNvSpPr/>
      </dsp:nvSpPr>
      <dsp:spPr>
        <a:xfrm>
          <a:off x="147380" y="719776"/>
          <a:ext cx="267964" cy="267964"/>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69C03DAF-9BD3-4EA0-82DB-4EC57BD3D3C6}">
      <dsp:nvSpPr>
        <dsp:cNvPr id="0" name=""/>
        <dsp:cNvSpPr/>
      </dsp:nvSpPr>
      <dsp:spPr>
        <a:xfrm>
          <a:off x="562726" y="610154"/>
          <a:ext cx="9802320" cy="487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1563" tIns="51563" rIns="51563" bIns="51563" numCol="1" spcCol="1270" anchor="ctr" anchorCtr="0">
          <a:noAutofit/>
        </a:bodyPr>
        <a:lstStyle/>
        <a:p>
          <a:pPr marL="0" lvl="0" indent="0" algn="l" defTabSz="844550">
            <a:lnSpc>
              <a:spcPct val="100000"/>
            </a:lnSpc>
            <a:spcBef>
              <a:spcPct val="0"/>
            </a:spcBef>
            <a:spcAft>
              <a:spcPct val="35000"/>
            </a:spcAft>
            <a:buNone/>
          </a:pPr>
          <a:r>
            <a:rPr lang="en-GB" sz="1900" kern="1200"/>
            <a:t>Responding to a live brief</a:t>
          </a:r>
          <a:endParaRPr lang="en-US" sz="1900" kern="1200"/>
        </a:p>
      </dsp:txBody>
      <dsp:txXfrm>
        <a:off x="562726" y="610154"/>
        <a:ext cx="9802320" cy="487208"/>
      </dsp:txXfrm>
    </dsp:sp>
    <dsp:sp modelId="{6CEDDE95-47EE-418C-B283-CC9479165BBA}">
      <dsp:nvSpPr>
        <dsp:cNvPr id="0" name=""/>
        <dsp:cNvSpPr/>
      </dsp:nvSpPr>
      <dsp:spPr>
        <a:xfrm>
          <a:off x="0" y="1219165"/>
          <a:ext cx="10365047" cy="48720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E0771AA1-048C-46FF-A478-C1EB0246036D}">
      <dsp:nvSpPr>
        <dsp:cNvPr id="0" name=""/>
        <dsp:cNvSpPr/>
      </dsp:nvSpPr>
      <dsp:spPr>
        <a:xfrm>
          <a:off x="147380" y="1328787"/>
          <a:ext cx="267964" cy="267964"/>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E5E11E6D-D264-4356-AAE8-1D75A952B81C}">
      <dsp:nvSpPr>
        <dsp:cNvPr id="0" name=""/>
        <dsp:cNvSpPr/>
      </dsp:nvSpPr>
      <dsp:spPr>
        <a:xfrm>
          <a:off x="562726" y="1219165"/>
          <a:ext cx="9802320" cy="487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1563" tIns="51563" rIns="51563" bIns="51563" numCol="1" spcCol="1270" anchor="ctr" anchorCtr="0">
          <a:noAutofit/>
        </a:bodyPr>
        <a:lstStyle/>
        <a:p>
          <a:pPr marL="0" lvl="0" indent="0" algn="l" defTabSz="844550">
            <a:lnSpc>
              <a:spcPct val="100000"/>
            </a:lnSpc>
            <a:spcBef>
              <a:spcPct val="0"/>
            </a:spcBef>
            <a:spcAft>
              <a:spcPct val="35000"/>
            </a:spcAft>
            <a:buNone/>
          </a:pPr>
          <a:r>
            <a:rPr lang="en-GB" sz="1900" kern="1200" dirty="0"/>
            <a:t>Assessment including feedback by professionals</a:t>
          </a:r>
          <a:endParaRPr lang="en-US" sz="1900" kern="1200" dirty="0"/>
        </a:p>
      </dsp:txBody>
      <dsp:txXfrm>
        <a:off x="562726" y="1219165"/>
        <a:ext cx="9802320" cy="487208"/>
      </dsp:txXfrm>
    </dsp:sp>
    <dsp:sp modelId="{AE30FE0B-9C6D-4B37-9EA5-90DB4CA3EB15}">
      <dsp:nvSpPr>
        <dsp:cNvPr id="0" name=""/>
        <dsp:cNvSpPr/>
      </dsp:nvSpPr>
      <dsp:spPr>
        <a:xfrm>
          <a:off x="0" y="1828176"/>
          <a:ext cx="10365047" cy="48720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CD018EF-F0B4-4A6B-B1A2-A9AB16D4E7D9}">
      <dsp:nvSpPr>
        <dsp:cNvPr id="0" name=""/>
        <dsp:cNvSpPr/>
      </dsp:nvSpPr>
      <dsp:spPr>
        <a:xfrm>
          <a:off x="147380" y="1937798"/>
          <a:ext cx="267964" cy="267964"/>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ACCF9D90-69AF-43DF-B302-1F4E6FDDF832}">
      <dsp:nvSpPr>
        <dsp:cNvPr id="0" name=""/>
        <dsp:cNvSpPr/>
      </dsp:nvSpPr>
      <dsp:spPr>
        <a:xfrm>
          <a:off x="562726" y="1828176"/>
          <a:ext cx="9802320" cy="487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1563" tIns="51563" rIns="51563" bIns="51563" numCol="1" spcCol="1270" anchor="ctr" anchorCtr="0">
          <a:noAutofit/>
        </a:bodyPr>
        <a:lstStyle/>
        <a:p>
          <a:pPr marL="0" lvl="0" indent="0" algn="l" defTabSz="844550">
            <a:lnSpc>
              <a:spcPct val="100000"/>
            </a:lnSpc>
            <a:spcBef>
              <a:spcPct val="0"/>
            </a:spcBef>
            <a:spcAft>
              <a:spcPct val="35000"/>
            </a:spcAft>
            <a:buNone/>
          </a:pPr>
          <a:r>
            <a:rPr lang="en-GB" sz="1900" kern="1200"/>
            <a:t>Report writing responding to a case study reflecting a real situation</a:t>
          </a:r>
          <a:endParaRPr lang="en-US" sz="1900" kern="1200"/>
        </a:p>
      </dsp:txBody>
      <dsp:txXfrm>
        <a:off x="562726" y="1828176"/>
        <a:ext cx="9802320" cy="487208"/>
      </dsp:txXfrm>
    </dsp:sp>
    <dsp:sp modelId="{AD2631FA-117C-4D47-91FA-B28256D92960}">
      <dsp:nvSpPr>
        <dsp:cNvPr id="0" name=""/>
        <dsp:cNvSpPr/>
      </dsp:nvSpPr>
      <dsp:spPr>
        <a:xfrm>
          <a:off x="0" y="2437186"/>
          <a:ext cx="10365047" cy="48720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224994F6-4A79-42B6-9CA4-F944751F50A2}">
      <dsp:nvSpPr>
        <dsp:cNvPr id="0" name=""/>
        <dsp:cNvSpPr/>
      </dsp:nvSpPr>
      <dsp:spPr>
        <a:xfrm>
          <a:off x="147380" y="2546808"/>
          <a:ext cx="267964" cy="267964"/>
        </a:xfrm>
        <a:prstGeom prst="rect">
          <a:avLst/>
        </a:prstGeom>
        <a:blipFill>
          <a:blip xmlns:r="http://schemas.openxmlformats.org/officeDocument/2006/relationships"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F672642F-DFBB-4B7F-82C1-435FCB548A34}">
      <dsp:nvSpPr>
        <dsp:cNvPr id="0" name=""/>
        <dsp:cNvSpPr/>
      </dsp:nvSpPr>
      <dsp:spPr>
        <a:xfrm>
          <a:off x="562726" y="2437186"/>
          <a:ext cx="9802320" cy="487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1563" tIns="51563" rIns="51563" bIns="51563" numCol="1" spcCol="1270" anchor="ctr" anchorCtr="0">
          <a:noAutofit/>
        </a:bodyPr>
        <a:lstStyle/>
        <a:p>
          <a:pPr marL="0" lvl="0" indent="0" algn="l" defTabSz="844550">
            <a:lnSpc>
              <a:spcPct val="100000"/>
            </a:lnSpc>
            <a:spcBef>
              <a:spcPct val="0"/>
            </a:spcBef>
            <a:spcAft>
              <a:spcPct val="35000"/>
            </a:spcAft>
            <a:buNone/>
          </a:pPr>
          <a:r>
            <a:rPr lang="en-GB" sz="1900" kern="1200"/>
            <a:t>Reflection on a lived experience (maybe using autoethnographic methodologies)</a:t>
          </a:r>
          <a:endParaRPr lang="en-US" sz="1900" kern="1200"/>
        </a:p>
      </dsp:txBody>
      <dsp:txXfrm>
        <a:off x="562726" y="2437186"/>
        <a:ext cx="9802320" cy="487208"/>
      </dsp:txXfrm>
    </dsp:sp>
    <dsp:sp modelId="{97936776-EF38-4548-8BC4-2AFF636BC5A2}">
      <dsp:nvSpPr>
        <dsp:cNvPr id="0" name=""/>
        <dsp:cNvSpPr/>
      </dsp:nvSpPr>
      <dsp:spPr>
        <a:xfrm>
          <a:off x="0" y="3046197"/>
          <a:ext cx="10365047" cy="487208"/>
        </a:xfrm>
        <a:prstGeom prst="roundRect">
          <a:avLst>
            <a:gd name="adj" fmla="val 10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1BE39EFD-EB3E-492E-8A80-6A6ABF0DB1BB}">
      <dsp:nvSpPr>
        <dsp:cNvPr id="0" name=""/>
        <dsp:cNvSpPr/>
      </dsp:nvSpPr>
      <dsp:spPr>
        <a:xfrm>
          <a:off x="147380" y="3155819"/>
          <a:ext cx="267964" cy="267964"/>
        </a:xfrm>
        <a:prstGeom prst="rect">
          <a:avLst/>
        </a:prstGeom>
        <a:blipFill>
          <a:blip xmlns:r="http://schemas.openxmlformats.org/officeDocument/2006/relationships" r:embed="rId11">
            <a:extLst>
              <a:ext uri="{28A0092B-C50C-407E-A947-70E740481C1C}">
                <a14:useLocalDpi xmlns:a14="http://schemas.microsoft.com/office/drawing/2010/main" val="0"/>
              </a:ext>
              <a:ext uri="{96DAC541-7B7A-43D3-8B79-37D633B846F1}">
                <asvg:svgBlip xmlns:asvg="http://schemas.microsoft.com/office/drawing/2016/SVG/main" r:embed="rId12"/>
              </a:ext>
            </a:extLst>
          </a:blip>
          <a:stretch>
            <a:fillRect/>
          </a:stretch>
        </a:blip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4B61204E-5042-4DD2-9FE1-89C8196B3811}">
      <dsp:nvSpPr>
        <dsp:cNvPr id="0" name=""/>
        <dsp:cNvSpPr/>
      </dsp:nvSpPr>
      <dsp:spPr>
        <a:xfrm>
          <a:off x="562726" y="3046197"/>
          <a:ext cx="9802320" cy="48720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51563" tIns="51563" rIns="51563" bIns="51563" numCol="1" spcCol="1270" anchor="ctr" anchorCtr="0">
          <a:noAutofit/>
        </a:bodyPr>
        <a:lstStyle/>
        <a:p>
          <a:pPr marL="0" lvl="0" indent="0" algn="l" defTabSz="844550">
            <a:lnSpc>
              <a:spcPct val="100000"/>
            </a:lnSpc>
            <a:spcBef>
              <a:spcPct val="0"/>
            </a:spcBef>
            <a:spcAft>
              <a:spcPct val="35000"/>
            </a:spcAft>
            <a:buNone/>
          </a:pPr>
          <a:r>
            <a:rPr lang="en-GB" sz="1900" kern="1200"/>
            <a:t>Integration of graduate attributes</a:t>
          </a:r>
          <a:endParaRPr lang="en-US" sz="1900" kern="1200"/>
        </a:p>
      </dsp:txBody>
      <dsp:txXfrm>
        <a:off x="562726" y="3046197"/>
        <a:ext cx="9802320" cy="487208"/>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AEA399-FC1A-4F25-A66A-32EE317D0E61}">
      <dsp:nvSpPr>
        <dsp:cNvPr id="0" name=""/>
        <dsp:cNvSpPr/>
      </dsp:nvSpPr>
      <dsp:spPr>
        <a:xfrm>
          <a:off x="0" y="16735"/>
          <a:ext cx="11477452"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b="0" i="0" kern="1200" baseline="0"/>
            <a:t>Events management (bolt on, in addition to the curriculum)</a:t>
          </a:r>
          <a:endParaRPr lang="en-US" sz="2700" kern="1200"/>
        </a:p>
      </dsp:txBody>
      <dsp:txXfrm>
        <a:off x="31613" y="48348"/>
        <a:ext cx="11414226" cy="584369"/>
      </dsp:txXfrm>
    </dsp:sp>
    <dsp:sp modelId="{4C3D54C2-3EA2-47E6-A991-B3A520A9FC65}">
      <dsp:nvSpPr>
        <dsp:cNvPr id="0" name=""/>
        <dsp:cNvSpPr/>
      </dsp:nvSpPr>
      <dsp:spPr>
        <a:xfrm>
          <a:off x="0" y="742090"/>
          <a:ext cx="11477452"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t>Specific employability modules</a:t>
          </a:r>
          <a:endParaRPr lang="en-US" sz="2700" kern="1200"/>
        </a:p>
      </dsp:txBody>
      <dsp:txXfrm>
        <a:off x="31613" y="773703"/>
        <a:ext cx="11414226" cy="584369"/>
      </dsp:txXfrm>
    </dsp:sp>
    <dsp:sp modelId="{E6F723BB-E7A5-4F72-9E54-3A51780D78BA}">
      <dsp:nvSpPr>
        <dsp:cNvPr id="0" name=""/>
        <dsp:cNvSpPr/>
      </dsp:nvSpPr>
      <dsp:spPr>
        <a:xfrm>
          <a:off x="0" y="1467445"/>
          <a:ext cx="11477452"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t>Placement/ Sandwich year/ internship</a:t>
          </a:r>
          <a:endParaRPr lang="en-US" sz="2700" kern="1200"/>
        </a:p>
      </dsp:txBody>
      <dsp:txXfrm>
        <a:off x="31613" y="1499058"/>
        <a:ext cx="11414226" cy="584369"/>
      </dsp:txXfrm>
    </dsp:sp>
    <dsp:sp modelId="{038C0535-AD13-48ED-8ECA-E5AD67502339}">
      <dsp:nvSpPr>
        <dsp:cNvPr id="0" name=""/>
        <dsp:cNvSpPr/>
      </dsp:nvSpPr>
      <dsp:spPr>
        <a:xfrm>
          <a:off x="0" y="2192800"/>
          <a:ext cx="11477452"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t>Embedded, e.g. graduate attributes assessment within modules</a:t>
          </a:r>
          <a:endParaRPr lang="en-US" sz="2700" kern="1200"/>
        </a:p>
      </dsp:txBody>
      <dsp:txXfrm>
        <a:off x="31613" y="2224413"/>
        <a:ext cx="11414226" cy="584369"/>
      </dsp:txXfrm>
    </dsp:sp>
    <dsp:sp modelId="{360BF971-ADE3-429A-B235-36B88E7E205E}">
      <dsp:nvSpPr>
        <dsp:cNvPr id="0" name=""/>
        <dsp:cNvSpPr/>
      </dsp:nvSpPr>
      <dsp:spPr>
        <a:xfrm>
          <a:off x="0" y="2918155"/>
          <a:ext cx="11477452"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t>Role of the Personal Tutor</a:t>
          </a:r>
          <a:endParaRPr lang="en-US" sz="2700" kern="1200"/>
        </a:p>
      </dsp:txBody>
      <dsp:txXfrm>
        <a:off x="31613" y="2949768"/>
        <a:ext cx="11414226" cy="584369"/>
      </dsp:txXfrm>
    </dsp:sp>
    <dsp:sp modelId="{6FBFBF07-AF2F-45EC-9789-0DD7E54F8368}">
      <dsp:nvSpPr>
        <dsp:cNvPr id="0" name=""/>
        <dsp:cNvSpPr/>
      </dsp:nvSpPr>
      <dsp:spPr>
        <a:xfrm>
          <a:off x="0" y="3643510"/>
          <a:ext cx="11477452" cy="64759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a:lnSpc>
              <a:spcPct val="90000"/>
            </a:lnSpc>
            <a:spcBef>
              <a:spcPct val="0"/>
            </a:spcBef>
            <a:spcAft>
              <a:spcPct val="35000"/>
            </a:spcAft>
            <a:buNone/>
          </a:pPr>
          <a:r>
            <a:rPr lang="en-GB" sz="2700" kern="1200"/>
            <a:t>Role of Careers </a:t>
          </a:r>
          <a:endParaRPr lang="en-US" sz="2700" kern="1200"/>
        </a:p>
      </dsp:txBody>
      <dsp:txXfrm>
        <a:off x="31613" y="3675123"/>
        <a:ext cx="11414226" cy="584369"/>
      </dsp:txXfrm>
    </dsp:sp>
  </dsp:spTree>
</dsp:drawing>
</file>

<file path=ppt/diagrams/layout1.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2.xml><?xml version="1.0" encoding="utf-8"?>
<dgm:layoutDef xmlns:dgm="http://schemas.openxmlformats.org/drawingml/2006/diagram" xmlns:a="http://schemas.openxmlformats.org/drawingml/2006/main" uniqueId="urn:microsoft.com/office/officeart/2008/layout/PictureStrips">
  <dgm:title val=""/>
  <dgm:desc val=""/>
  <dgm:catLst>
    <dgm:cat type="list" pri="12500"/>
    <dgm:cat type="picture" pri="13000"/>
    <dgm:cat type="pictureconvert" pri="13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Lst>
      <dgm:cxnLst>
        <dgm:cxn modelId="40" srcId="0" destId="10" srcOrd="0" destOrd="0"/>
        <dgm:cxn modelId="5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40" srcId="0" destId="10" srcOrd="0" destOrd="0"/>
        <dgm:cxn modelId="50" srcId="0" destId="20" srcOrd="1" destOrd="0"/>
        <dgm:cxn modelId="60" srcId="0" destId="30" srcOrd="2" destOrd="0"/>
        <dgm:cxn modelId="70" srcId="0" destId="40" srcOrd="2" destOrd="0"/>
      </dgm:cxnLst>
      <dgm:bg/>
      <dgm:whole/>
    </dgm:dataModel>
  </dgm:clrData>
  <dgm:layoutNode name="Name0">
    <dgm:varLst>
      <dgm:dir/>
      <dgm:resizeHandles val="exact"/>
    </dgm:varLst>
    <dgm:choose name="Name1">
      <dgm:if name="Name2" func="var" arg="dir" op="equ" val="norm">
        <dgm:alg type="snake">
          <dgm:param type="off" val="ctr"/>
        </dgm:alg>
      </dgm:if>
      <dgm:else name="Name3">
        <dgm:alg type="snake">
          <dgm:param type="off" val="ctr"/>
          <dgm:param type="grDir" val="tR"/>
        </dgm:alg>
      </dgm:else>
    </dgm:choose>
    <dgm:shape xmlns:r="http://schemas.openxmlformats.org/officeDocument/2006/relationships" r:blip="">
      <dgm:adjLst/>
    </dgm:shape>
    <dgm:constrLst>
      <dgm:constr type="primFontSz" for="des" ptType="node" op="equ" val="65"/>
      <dgm:constr type="w" for="ch" forName="composite" refType="w"/>
      <dgm:constr type="h" for="ch" forName="composite" refType="h"/>
      <dgm:constr type="sp" refType="h" refFor="ch" refForName="composite" op="equ" fact="0.1"/>
      <dgm:constr type="h" for="ch" forName="sibTrans" refType="h" refFor="ch" refForName="composite" op="equ" fact="0.1"/>
      <dgm:constr type="w" for="ch" forName="sibTrans" refType="h" refFor="ch" refForName="sibTrans" op="equ"/>
    </dgm:constrLst>
    <dgm:forEach name="nodesForEach" axis="ch" ptType="node">
      <dgm:layoutNode name="composite">
        <dgm:alg type="composite">
          <dgm:param type="ar" val="3"/>
        </dgm:alg>
        <dgm:shape xmlns:r="http://schemas.openxmlformats.org/officeDocument/2006/relationships" r:blip="">
          <dgm:adjLst/>
        </dgm:shape>
        <dgm:choose name="Name4">
          <dgm:if name="Name5" func="var" arg="dir" op="equ" val="norm">
            <dgm:constrLst>
              <dgm:constr type="l" for="ch" forName="rect1" refType="w" fact="0.04"/>
              <dgm:constr type="t" for="ch" forName="rect1" refType="h" fact="0.13"/>
              <dgm:constr type="w" for="ch" forName="rect1" refType="w" fact="0.96"/>
              <dgm:constr type="h" for="ch" forName="rect1" refType="h" fact="0.9"/>
              <dgm:constr type="l" for="ch" forName="rect2" refType="w" fact="0"/>
              <dgm:constr type="t" for="ch" forName="rect2" refType="h" fact="0"/>
              <dgm:constr type="w" for="ch" forName="rect2" refType="w" fact="0.21"/>
              <dgm:constr type="h" for="ch" forName="rect2" refType="w" fact="0.315"/>
            </dgm:constrLst>
          </dgm:if>
          <dgm:else name="Name6">
            <dgm:constrLst>
              <dgm:constr type="l" for="ch" forName="rect1" refType="w" fact="0"/>
              <dgm:constr type="t" for="ch" forName="rect1" refType="h" fact="0.13"/>
              <dgm:constr type="w" for="ch" forName="rect1" refType="w" fact="0.96"/>
              <dgm:constr type="h" for="ch" forName="rect1" refType="h" fact="0.9"/>
              <dgm:constr type="l" for="ch" forName="rect2" refType="w" fact="0.79"/>
              <dgm:constr type="t" for="ch" forName="rect2" refType="h" fact="0"/>
              <dgm:constr type="w" for="ch" forName="rect2" refType="w" fact="0.21"/>
              <dgm:constr type="h" for="ch" forName="rect2" refType="w" fact="0.315"/>
            </dgm:constrLst>
          </dgm:else>
        </dgm:choose>
        <dgm:layoutNode name="rect1" styleLbl="trAlignAcc1">
          <dgm:varLst>
            <dgm:bulletEnabled val="1"/>
          </dgm:varLst>
          <dgm:alg type="tx">
            <dgm:param type="parTxLTRAlign" val="l"/>
          </dgm:alg>
          <dgm:shape xmlns:r="http://schemas.openxmlformats.org/officeDocument/2006/relationships" type="rect" r:blip="">
            <dgm:adjLst/>
          </dgm:shape>
          <dgm:presOf axis="desOrSelf" ptType="node"/>
          <dgm:choose name="Name7">
            <dgm:if name="Name8" func="var" arg="dir" op="equ" val="norm">
              <dgm:constrLst>
                <dgm:constr type="lMarg" refType="w" fact="0.6"/>
                <dgm:constr type="rMarg" refType="primFontSz" fact="0.3"/>
                <dgm:constr type="tMarg" refType="primFontSz" fact="0.3"/>
                <dgm:constr type="bMarg" refType="primFontSz" fact="0.3"/>
              </dgm:constrLst>
            </dgm:if>
            <dgm:else name="Name9">
              <dgm:constrLst>
                <dgm:constr type="lMarg" refType="primFontSz" fact="0.3"/>
                <dgm:constr type="rMarg" refType="w" fact="0.6"/>
                <dgm:constr type="tMarg" refType="primFontSz" fact="0.3"/>
                <dgm:constr type="bMarg" refType="primFontSz" fact="0.3"/>
              </dgm:constrLst>
            </dgm:else>
          </dgm:choose>
          <dgm:ruleLst>
            <dgm:rule type="primFontSz" val="5" fact="NaN" max="NaN"/>
          </dgm:ruleLst>
        </dgm:layoutNode>
        <dgm:layoutNode name="rect2" styleLbl="fgImgPlace1">
          <dgm:alg type="sp"/>
          <dgm:shape xmlns:r="http://schemas.openxmlformats.org/officeDocument/2006/relationships" type="rect" r:blip="" blipPhldr="1">
            <dgm:adjLst/>
          </dgm:shape>
          <dgm:presOf/>
        </dgm:layoutNod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18/2/layout/IconVerticalSolidList">
  <dgm:title val="Icon Vertical Solid List"/>
  <dgm:desc val="Use to show a series of visuals from top to bottom with Level 1 or Level 1 and Level 2 text grouped in a shape. Works best with icons or small pictures with lengthier descri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lin">
          <dgm:param type="linDir" val="fromT"/>
          <dgm:param type="nodeHorzAlign" val="l"/>
        </dgm:alg>
      </dgm:if>
      <dgm:else name="Name2">
        <dgm:alg type="lin">
          <dgm:param type="linDir" val="fromT"/>
          <dgm:param type="nodeHorzAlign" val="r"/>
        </dgm:alg>
      </dgm:else>
    </dgm:choose>
    <dgm:shape xmlns:r="http://schemas.openxmlformats.org/officeDocument/2006/relationships" r:blip="">
      <dgm:adjLst/>
    </dgm:shape>
    <dgm:presOf/>
    <dgm:choose name="Name3">
      <dgm:if name="Name4" axis="ch" ptType="node" func="cnt" op="lte" val="3">
        <dgm:constrLst>
          <dgm:constr type="h" for="ch" forName="compNode" refType="h" fact="0.3"/>
          <dgm:constr type="w" for="ch" forName="compNode" refType="w"/>
          <dgm:constr type="h" for="ch" forName="sibTrans" refType="h" refFor="ch" refForName="compNode" fact="0.25"/>
          <dgm:constr type="primFontSz" for="des" forName="parTx" val="25"/>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5" axis="ch" ptType="node" func="cnt" op="lte" val="4">
        <dgm:constrLst>
          <dgm:constr type="h" for="ch" forName="compNode" refType="h" fact="0.3"/>
          <dgm:constr type="w" for="ch" forName="compNode" refType="w"/>
          <dgm:constr type="h" for="ch" forName="sibTrans" refType="h" refFor="ch" refForName="compNode" fact="0.25"/>
          <dgm:constr type="primFontSz" for="des" forName="parTx" val="22"/>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if name="Name6" axis="ch" ptType="node" func="cnt" op="lte" val="6">
        <dgm:constrLst>
          <dgm:constr type="h" for="ch" forName="compNode" refType="h" fact="0.3"/>
          <dgm:constr type="w" for="ch" forName="compNode" refType="w"/>
          <dgm:constr type="h" for="ch" forName="sibTrans" refType="h" refFor="ch" refForName="compNode" fact="0.25"/>
          <dgm:constr type="primFontSz" for="des" forName="parTx" val="19"/>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if>
      <dgm:else name="Name7">
        <dgm:constrLst>
          <dgm:constr type="h" for="ch" forName="compNode" refType="h" fact="0.3"/>
          <dgm:constr type="w" for="ch" forName="compNode" refType="w"/>
          <dgm:constr type="h" for="ch" forName="sibTrans" refType="h" refFor="ch" refForName="compNode" fact="0.25"/>
          <dgm:constr type="primFontSz" for="des" forName="parTx" val="16"/>
          <dgm:constr type="primFontSz" for="des" forName="desTx" refType="primFontSz" refFor="des" refForName="parTx" op="lte" fact="0.75"/>
          <dgm:constr type="h" for="des" forName="compNode" op="equ"/>
          <dgm:constr type="h" for="des" forName="bgRect" op="equ"/>
          <dgm:constr type="h" for="des" forName="iconRect" op="equ"/>
          <dgm:constr type="w" for="des" forName="iconRect" op="equ"/>
          <dgm:constr type="h" for="des" forName="spaceRect" op="equ"/>
          <dgm:constr type="h" for="des" forName="parTx" op="equ"/>
          <dgm:constr type="h" for="des" forName="desTx" op="equ"/>
        </dgm:constrLst>
      </dgm:else>
    </dgm:choose>
    <dgm:ruleLst>
      <dgm:rule type="h" for="ch" forName="compNode" val="0" fact="NaN" max="NaN"/>
    </dgm:ruleLst>
    <dgm:forEach name="Name8" axis="ch" ptType="node">
      <dgm:layoutNode name="compNode">
        <dgm:alg type="composite"/>
        <dgm:shape xmlns:r="http://schemas.openxmlformats.org/officeDocument/2006/relationships" r:blip="">
          <dgm:adjLst/>
        </dgm:shape>
        <dgm:presOf axis="self"/>
        <dgm:choose name="Name9">
          <dgm:if name="Name10" axis="ch" ptType="node" func="cnt" op="gte" val="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w" for="ch" forName="parTx" refType="w" fact="0.45"/>
              <dgm:constr type="h" for="ch" forName="parTx" refType="h"/>
              <dgm:constr type="l" for="ch" forName="parTx" refType="r" refFor="ch" refForName="spaceRect"/>
              <dgm:constr type="t" for="ch" forName="parTx"/>
              <dgm:constr type="h" for="ch" forName="desTx" refType="h"/>
              <dgm:constr type="l" for="ch" forName="desTx" refType="r" refFor="ch" refForName="parTx"/>
              <dgm:constr type="t" for="ch" forName="desTx"/>
            </dgm:constrLst>
          </dgm:if>
          <dgm:else name="Name11">
            <dgm:constrLst>
              <dgm:constr type="w" for="ch" forName="bgRect" refType="w"/>
              <dgm:constr type="h" for="ch" forName="bgRect" refType="h"/>
              <dgm:constr type="l" for="ch" forName="bgRect"/>
              <dgm:constr type="t" for="ch" forName="bgRect"/>
              <dgm:constr type="h" for="ch" forName="iconRect" refType="h" fact="0.55"/>
              <dgm:constr type="w" for="ch" forName="iconRect" refType="h" refFor="ch" refForName="iconRect"/>
              <dgm:constr type="l" for="ch" forName="iconRect" refType="h" refFor="ch" refForName="iconRect" fact="0.55"/>
              <dgm:constr type="ctrY" for="ch" forName="iconRect" refType="ctrY" refFor="ch" refForName="bgRect"/>
              <dgm:constr type="w" for="ch" forName="spaceRect" refType="l" refFor="ch" refForName="iconRect"/>
              <dgm:constr type="h" for="ch" forName="spaceRect" refType="h"/>
              <dgm:constr type="l" for="ch" forName="spaceRect" refType="r" refFor="ch" refForName="iconRect"/>
              <dgm:constr type="t" for="ch" forName="spaceRect"/>
              <dgm:constr type="h" for="ch" forName="parTx" refType="h"/>
              <dgm:constr type="l" for="ch" forName="parTx" refType="r" refFor="ch" refForName="spaceRect"/>
              <dgm:constr type="t" for="ch" forName="parTx"/>
            </dgm:constrLst>
          </dgm:else>
        </dgm:choose>
        <dgm:ruleLst>
          <dgm:rule type="h" val="INF" fact="NaN" max="NaN"/>
        </dgm:ruleLst>
        <dgm:layoutNode name="bgRect" styleLbl="bgShp">
          <dgm:alg type="sp"/>
          <dgm:shape xmlns:r="http://schemas.openxmlformats.org/officeDocument/2006/relationships" type="roundRect" r:blip="">
            <dgm:adjLst>
              <dgm:adj idx="1" val="0.1"/>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parTx" styleLbl="revTx">
          <dgm:varLst>
            <dgm:chMax val="0"/>
            <dgm:chPref val="0"/>
          </dgm:varLst>
          <dgm:alg type="tx">
            <dgm:param type="txAnchorVert" val="mid"/>
            <dgm:param type="parTxLTRAlign" val="l"/>
            <dgm:param type="shpTxLTRAlignCh" val="l"/>
            <dgm:param type="parTxRTLAlign" val="r"/>
            <dgm:param type="shpTxRTLAlignCh" val="r"/>
          </dgm:alg>
          <dgm:shape xmlns:r="http://schemas.openxmlformats.org/officeDocument/2006/relationships" type="rect" r:blip="">
            <dgm:adjLst/>
          </dgm:shape>
          <dgm:presOf axis="self" ptType="node"/>
          <dgm:constrLst>
            <dgm:constr type="lMarg" refType="h" fact="0.3"/>
            <dgm:constr type="rMarg" refType="h" fact="0.3"/>
            <dgm:constr type="tMarg" refType="h" fact="0.3"/>
            <dgm:constr type="bMarg" refType="h" fact="0.3"/>
          </dgm:constrLst>
          <dgm:ruleLst>
            <dgm:rule type="primFontSz" val="14" fact="NaN" max="NaN"/>
            <dgm:rule type="h" val="INF" fact="NaN" max="NaN"/>
          </dgm:ruleLst>
        </dgm:layoutNode>
        <dgm:choose name="Name12">
          <dgm:if name="Name13" axis="ch" ptType="node" func="cnt" op="gte" val="1">
            <dgm:layoutNode name="desTx" styleLbl="revTx">
              <dgm:varLst/>
              <dgm:alg type="tx">
                <dgm:param type="txAnchorVertCh" val="mid"/>
                <dgm:param type="parTxLTRAlign" val="l"/>
                <dgm:param type="shpTxLTRAlignCh" val="l"/>
                <dgm:param type="parTxRTLAlign" val="r"/>
                <dgm:param type="shpTxRTLAlignCh" val="r"/>
                <dgm:param type="stBulletLvl" val="0"/>
              </dgm:alg>
              <dgm:shape xmlns:r="http://schemas.openxmlformats.org/officeDocument/2006/relationships" type="rect" r:blip="">
                <dgm:adjLst/>
              </dgm:shape>
              <dgm:presOf axis="des" ptType="node"/>
              <dgm:constrLst>
                <dgm:constr type="primFontSz" val="18"/>
                <dgm:constr type="secFontSz" refType="primFontSz"/>
                <dgm:constr type="lMarg" refType="h" fact="0.3"/>
                <dgm:constr type="rMarg" refType="h" fact="0.3"/>
                <dgm:constr type="tMarg" refType="h" fact="0.3"/>
                <dgm:constr type="bMarg" refType="h" fact="0.3"/>
              </dgm:constrLst>
              <dgm:ruleLst>
                <dgm:rule type="primFontSz" val="11" fact="NaN" max="NaN"/>
              </dgm:ruleLst>
            </dgm:layoutNode>
          </dgm:if>
          <dgm:else name="Name14"/>
        </dgm:choose>
      </dgm:layoutNode>
      <dgm:forEach name="Name15"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lvl1pPr>
        <a:lvl2pPr>
          <a:lnSpc>
            <a:spcPct val="100000"/>
          </a:lnSpc>
        </a:lvl2pPr>
      </dgm1612:lstStyle>
    </a:ext>
  </dgm:extLst>
</dgm:layoutDef>
</file>

<file path=ppt/diagrams/layout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B2E227C-C8CB-4471-BEEE-A69B6630F78A}" type="datetimeFigureOut">
              <a:rPr lang="en-GB" smtClean="0"/>
              <a:t>05/09/2024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EBCB2A0-0049-40A2-ACA7-25CEE127D04C}" type="slidenum">
              <a:rPr lang="en-GB" smtClean="0"/>
              <a:t>‹#›</a:t>
            </a:fld>
            <a:endParaRPr lang="en-GB"/>
          </a:p>
        </p:txBody>
      </p:sp>
    </p:spTree>
    <p:extLst>
      <p:ext uri="{BB962C8B-B14F-4D97-AF65-F5344CB8AC3E}">
        <p14:creationId xmlns:p14="http://schemas.microsoft.com/office/powerpoint/2010/main" val="1145622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2371D14-F193-4258-91F6-EE70E71B9DC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8964137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11447481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36071346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4055752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a:p>
            <a:endParaRPr lang="en-GB" dirty="0"/>
          </a:p>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6551644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2371D14-F193-4258-91F6-EE70E71B9DC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8</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01870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52371D14-F193-4258-91F6-EE70E71B9DC7}"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49648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332807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881132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96267904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71629402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60758527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95618962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0461297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F3B36A-818D-47F6-A700-85BD8755155C}" type="datetimeFigureOut">
              <a:rPr lang="en-GB" smtClean="0"/>
              <a:t>05/09/2024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13510071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F3B36A-818D-47F6-A700-85BD8755155C}" type="datetimeFigureOut">
              <a:rPr lang="en-GB" smtClean="0"/>
              <a:t>05/09/2024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52163807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3B36A-818D-47F6-A700-85BD8755155C}" type="datetimeFigureOut">
              <a:rPr lang="en-GB" smtClean="0"/>
              <a:t>05/09/2024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74457584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0636683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1154862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65460991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87742843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8616085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928669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19417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F3B36A-818D-47F6-A700-85BD8755155C}" type="datetimeFigureOut">
              <a:rPr lang="en-GB" smtClean="0"/>
              <a:t>05/09/2024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713194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F3B36A-818D-47F6-A700-85BD8755155C}" type="datetimeFigureOut">
              <a:rPr lang="en-GB" smtClean="0"/>
              <a:t>05/09/2024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284236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3B36A-818D-47F6-A700-85BD8755155C}" type="datetimeFigureOut">
              <a:rPr lang="en-GB" smtClean="0"/>
              <a:t>05/09/2024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768225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682144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484540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3B36A-818D-47F6-A700-85BD8755155C}" type="datetimeFigureOut">
              <a:rPr lang="en-GB" smtClean="0"/>
              <a:t>05/09/2024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FB51E9-F5A1-46D1-B113-F3BA79A85413}" type="slidenum">
              <a:rPr lang="en-GB" smtClean="0"/>
              <a:t>‹#›</a:t>
            </a:fld>
            <a:endParaRPr lang="en-GB"/>
          </a:p>
        </p:txBody>
      </p:sp>
    </p:spTree>
    <p:extLst>
      <p:ext uri="{BB962C8B-B14F-4D97-AF65-F5344CB8AC3E}">
        <p14:creationId xmlns:p14="http://schemas.microsoft.com/office/powerpoint/2010/main" val="28889196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3B36A-818D-47F6-A700-85BD8755155C}" type="datetimeFigureOut">
              <a:rPr lang="en-GB" smtClean="0"/>
              <a:t>05/09/2024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FB51E9-F5A1-46D1-B113-F3BA79A85413}" type="slidenum">
              <a:rPr lang="en-GB" smtClean="0"/>
              <a:t>‹#›</a:t>
            </a:fld>
            <a:endParaRPr lang="en-GB"/>
          </a:p>
        </p:txBody>
      </p:sp>
    </p:spTree>
    <p:extLst>
      <p:ext uri="{BB962C8B-B14F-4D97-AF65-F5344CB8AC3E}">
        <p14:creationId xmlns:p14="http://schemas.microsoft.com/office/powerpoint/2010/main" val="890972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3.xml"/><Relationship Id="rId4" Type="http://schemas.openxmlformats.org/officeDocument/2006/relationships/hyperlink" Target="https://eur01.safelinks.protection.outlook.com/?url=https%3A%2F%2Fedgehill.padlet.org%2Fcareers80%2Fhow-do-we-help-students-to-prepare-for-their-careers-in-the--4npned00xpl2lznv&amp;data=05%7C02%7CKnaptonp%40edgehill.ac.uk%7Cec8e8ad790db46be8db808dc7feed894%7C093586914d8e491caa760a5cbd5ba734%7C0%7C0%7C638525911036511907%7CUnknown%7CTWFpbGZsb3d8eyJWIjoiMC4wLjAwMDAiLCJQIjoiV2luMzIiLCJBTiI6Ik1haWwiLCJXVCI6Mn0%3D%7C0%7C%7C%7C&amp;sdata=cWShtvVsiAnzOMKXkiOi4DU0vubNX3MRY09XI74%2B8lk%3D&amp;reserved=0"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image" Target="../media/image1.png"/><Relationship Id="rId7" Type="http://schemas.openxmlformats.org/officeDocument/2006/relationships/diagramQuickStyle" Target="../diagrams/quickStyle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Layout" Target="../diagrams/layout1.xml"/><Relationship Id="rId5" Type="http://schemas.openxmlformats.org/officeDocument/2006/relationships/diagramData" Target="../diagrams/data1.xml"/><Relationship Id="rId4" Type="http://schemas.openxmlformats.org/officeDocument/2006/relationships/hyperlink" Target="https://www.gov.uk/government/publications/further-education-and-skills-inspection-handbook-eif/further-education-and-skills-handbook-for-september-2023#meetings-with-stakeholders" TargetMode="External"/><Relationship Id="rId9" Type="http://schemas.microsoft.com/office/2007/relationships/diagramDrawing" Target="../diagrams/drawing1.xml"/></Relationships>
</file>

<file path=ppt/slides/_rels/slide5.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8" Type="http://schemas.microsoft.com/office/2007/relationships/diagramDrawing" Target="../diagrams/drawing3.xml"/><Relationship Id="rId3" Type="http://schemas.openxmlformats.org/officeDocument/2006/relationships/image" Target="../media/image1.png"/><Relationship Id="rId7" Type="http://schemas.openxmlformats.org/officeDocument/2006/relationships/diagramColors" Target="../diagrams/colors3.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QuickStyle" Target="../diagrams/quickStyle3.xml"/><Relationship Id="rId5" Type="http://schemas.openxmlformats.org/officeDocument/2006/relationships/diagramLayout" Target="../diagrams/layout3.xml"/><Relationship Id="rId4"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3" Type="http://schemas.openxmlformats.org/officeDocument/2006/relationships/image" Target="../media/image1.png"/><Relationship Id="rId7" Type="http://schemas.openxmlformats.org/officeDocument/2006/relationships/diagramColors" Target="../diagrams/colors4.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QuickStyle" Target="../diagrams/quickStyle4.xml"/><Relationship Id="rId5" Type="http://schemas.openxmlformats.org/officeDocument/2006/relationships/diagramLayout" Target="../diagrams/layout4.xml"/><Relationship Id="rId4"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3.xml"/><Relationship Id="rId4" Type="http://schemas.openxmlformats.org/officeDocument/2006/relationships/hyperlink" Target="https://eur01.safelinks.protection.outlook.com/?url=https%3A%2F%2Fedgehill.padlet.org%2Fcareers80%2Fhow-do-we-help-students-to-prepare-for-their-careers-in-the--4npned00xpl2lznv&amp;data=05%7C02%7CKnaptonp%40edgehill.ac.uk%7Cec8e8ad790db46be8db808dc7feed894%7C093586914d8e491caa760a5cbd5ba734%7C0%7C0%7C638525911036511907%7CUnknown%7CTWFpbGZsb3d8eyJWIjoiMC4wLjAwMDAiLCJQIjoiV2luMzIiLCJBTiI6Ik1haWwiLCJXVCI6Mn0%3D%7C0%7C%7C%7C&amp;sdata=cWShtvVsiAnzOMKXkiOi4DU0vubNX3MRY09XI74%2B8lk%3D&amp;reserved=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7CBE7A4-D0C6-4A58-BF7C-19D4BED878E4}"/>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Title 9">
            <a:extLst>
              <a:ext uri="{FF2B5EF4-FFF2-40B4-BE49-F238E27FC236}">
                <a16:creationId xmlns:a16="http://schemas.microsoft.com/office/drawing/2014/main" id="{5E0E71DD-8059-4856-9C97-FA45F4DDA370}"/>
              </a:ext>
            </a:extLst>
          </p:cNvPr>
          <p:cNvSpPr txBox="1">
            <a:spLocks noGrp="1"/>
          </p:cNvSpPr>
          <p:nvPr>
            <p:ph type="title" idx="4294967295"/>
          </p:nvPr>
        </p:nvSpPr>
        <p:spPr>
          <a:xfrm>
            <a:off x="132750" y="1037562"/>
            <a:ext cx="11926500" cy="2123658"/>
          </a:xfrm>
          <a:prstGeom prst="rect">
            <a:avLst/>
          </a:prstGeom>
          <a:solidFill>
            <a:schemeClr val="bg2"/>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dirty="0">
                <a:solidFill>
                  <a:srgbClr val="7030A0"/>
                </a:solidFill>
              </a:rPr>
              <a:t>Professional and business communication in the world of work: how do we help students to prepare for their careers in the new ‘era of AI’?</a:t>
            </a:r>
            <a:endParaRPr lang="en-GB" dirty="0">
              <a:solidFill>
                <a:srgbClr val="7030A0"/>
              </a:solidFill>
              <a:ea typeface="Calibri Light"/>
              <a:cs typeface="Calibri Light"/>
            </a:endParaRPr>
          </a:p>
        </p:txBody>
      </p:sp>
      <p:pic>
        <p:nvPicPr>
          <p:cNvPr id="11" name="Picture 10">
            <a:extLst>
              <a:ext uri="{FF2B5EF4-FFF2-40B4-BE49-F238E27FC236}">
                <a16:creationId xmlns:a16="http://schemas.microsoft.com/office/drawing/2014/main" id="{59827EAD-B803-4A1F-8CD6-475BCB6F89E3}"/>
              </a:ext>
              <a:ext uri="{C183D7F6-B498-43B3-948B-1728B52AA6E4}">
                <adec:decorative xmlns:adec="http://schemas.microsoft.com/office/drawing/2017/decorative" val="1"/>
              </a:ext>
            </a:extLst>
          </p:cNvPr>
          <p:cNvPicPr>
            <a:picLocks noChangeAspect="1"/>
          </p:cNvPicPr>
          <p:nvPr/>
        </p:nvPicPr>
        <p:blipFill rotWithShape="1">
          <a:blip r:embed="rId2"/>
          <a:srcRect l="34015" t="26397" r="36515" b="51650"/>
          <a:stretch/>
        </p:blipFill>
        <p:spPr>
          <a:xfrm>
            <a:off x="9881728" y="29296"/>
            <a:ext cx="1829981" cy="766806"/>
          </a:xfrm>
          <a:prstGeom prst="rect">
            <a:avLst/>
          </a:prstGeom>
        </p:spPr>
      </p:pic>
      <p:pic>
        <p:nvPicPr>
          <p:cNvPr id="12" name="Picture 11" descr="A picture containing text, clipart&#10;&#10;Description automatically generated">
            <a:extLst>
              <a:ext uri="{FF2B5EF4-FFF2-40B4-BE49-F238E27FC236}">
                <a16:creationId xmlns:a16="http://schemas.microsoft.com/office/drawing/2014/main" id="{927E2704-95B3-49F2-9EEC-9FFDFC09D0D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7974"/>
          <a:stretch/>
        </p:blipFill>
        <p:spPr>
          <a:xfrm>
            <a:off x="8902840" y="3558053"/>
            <a:ext cx="3156410" cy="3004892"/>
          </a:xfrm>
          <a:prstGeom prst="rect">
            <a:avLst/>
          </a:prstGeom>
        </p:spPr>
      </p:pic>
      <p:sp>
        <p:nvSpPr>
          <p:cNvPr id="13" name="TextBox 12">
            <a:extLst>
              <a:ext uri="{FF2B5EF4-FFF2-40B4-BE49-F238E27FC236}">
                <a16:creationId xmlns:a16="http://schemas.microsoft.com/office/drawing/2014/main" id="{0ED7F199-F9DD-4AB1-87FD-CDD8D78CC9E2}"/>
              </a:ext>
            </a:extLst>
          </p:cNvPr>
          <p:cNvSpPr txBox="1"/>
          <p:nvPr/>
        </p:nvSpPr>
        <p:spPr>
          <a:xfrm>
            <a:off x="132750" y="4672484"/>
            <a:ext cx="8253297" cy="172354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2024 SOLSTICE &amp; CLT Conference</a:t>
            </a:r>
          </a:p>
          <a:p>
            <a:pPr marL="0" marR="0" lvl="0" indent="0" algn="l" defTabSz="4572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Prof Peter Hartley, Dr Helena Knapton, Dr Susie Marriott &amp; Kate Stafford</a:t>
            </a:r>
          </a:p>
          <a:p>
            <a:pPr marL="0" marR="0" lvl="0" indent="0" algn="l" defTabSz="457200" rtl="0" eaLnBrk="1" fontAlgn="auto" latinLnBrk="0" hangingPunct="1">
              <a:lnSpc>
                <a:spcPct val="100000"/>
              </a:lnSpc>
              <a:spcBef>
                <a:spcPts val="600"/>
              </a:spcBef>
              <a:spcAft>
                <a:spcPts val="0"/>
              </a:spcAft>
              <a:buClrTx/>
              <a:buSzTx/>
              <a:buFontTx/>
              <a:buNone/>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EDGE HILL UNIVERSITY</a:t>
            </a:r>
          </a:p>
        </p:txBody>
      </p:sp>
    </p:spTree>
    <p:extLst>
      <p:ext uri="{BB962C8B-B14F-4D97-AF65-F5344CB8AC3E}">
        <p14:creationId xmlns:p14="http://schemas.microsoft.com/office/powerpoint/2010/main" val="16107639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Focus:   Curriculum Design</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10309609"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Pick one of the bullet points to review curriculum design considerations</a:t>
            </a:r>
          </a:p>
        </p:txBody>
      </p:sp>
      <p:sp>
        <p:nvSpPr>
          <p:cNvPr id="2" name="TextBox 1">
            <a:extLst>
              <a:ext uri="{FF2B5EF4-FFF2-40B4-BE49-F238E27FC236}">
                <a16:creationId xmlns:a16="http://schemas.microsoft.com/office/drawing/2014/main" id="{D7D221C5-FE59-096D-5EB8-E5F47D7AADB6}"/>
              </a:ext>
            </a:extLst>
          </p:cNvPr>
          <p:cNvSpPr txBox="1"/>
          <p:nvPr/>
        </p:nvSpPr>
        <p:spPr>
          <a:xfrm>
            <a:off x="557055" y="2669617"/>
            <a:ext cx="10309609" cy="4077398"/>
          </a:xfrm>
          <a:prstGeom prst="rect">
            <a:avLst/>
          </a:prstGeom>
          <a:noFill/>
        </p:spPr>
        <p:txBody>
          <a:bodyPr wrap="square" rtlCol="0">
            <a:spAutoFit/>
          </a:bodyPr>
          <a:lstStyle/>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Whole person development</a:t>
            </a: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Employer engagement partnership approaches</a:t>
            </a: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Authentic assessment</a:t>
            </a: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Delivery options</a:t>
            </a:r>
          </a:p>
          <a:p>
            <a:pPr marL="0" marR="0" lvl="0" indent="0" algn="l" defTabSz="457200" rtl="0" eaLnBrk="1" fontAlgn="auto" latinLnBrk="0" hangingPunct="1">
              <a:lnSpc>
                <a:spcPct val="2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0000FF"/>
                </a:solidFill>
                <a:effectLst/>
                <a:uLnTx/>
                <a:uFillTx/>
                <a:latin typeface="Calibri" panose="020F0502020204030204" pitchFamily="34" charset="0"/>
                <a:ea typeface="Aptos" panose="020B0004020202020204" pitchFamily="34" charset="0"/>
                <a:cs typeface="+mn-cs"/>
                <a:hlinkClick r:id="rId4"/>
              </a:rPr>
              <a:t>How do we help students to prepare for their careers in the new 'era of AI'? (padlet.org)</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Aptos" panose="020B0004020202020204" pitchFamily="34" charset="0"/>
              <a:cs typeface="+mn-cs"/>
            </a:endParaRP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37918337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lIns="91440" tIns="45720" rIns="91440" bIns="45720" rtlCol="0" anchor="ctr"/>
          <a:lstStyle/>
          <a:p>
            <a:endParaRPr lang="en-GB" sz="2800" dirty="0">
              <a:ea typeface="Calibri"/>
              <a:cs typeface="Calibri"/>
            </a:endParaRPr>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113242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2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Whole person development</a:t>
            </a:r>
            <a:endParaRPr kumimoji="0" lang="en-GB" sz="4000" b="1" i="0" u="none" strike="noStrike" kern="1200" cap="none" spc="0" normalizeH="0" baseline="0" noProof="0" dirty="0">
              <a:ln>
                <a:noFill/>
              </a:ln>
              <a:solidFill>
                <a:srgbClr val="7030A0"/>
              </a:solidFill>
              <a:effectLst/>
              <a:uLnTx/>
              <a:uFillTx/>
              <a:latin typeface="Arial" panose="020B0604020202020204" pitchFamily="34" charset="0"/>
              <a:ea typeface="+mn-ea"/>
              <a:cs typeface="Arial" panose="020B0604020202020204" pitchFamily="34" charset="0"/>
            </a:endParaRPr>
          </a:p>
        </p:txBody>
      </p:sp>
      <p:sp>
        <p:nvSpPr>
          <p:cNvPr id="3" name="TextBox 2">
            <a:extLst>
              <a:ext uri="{FF2B5EF4-FFF2-40B4-BE49-F238E27FC236}">
                <a16:creationId xmlns:a16="http://schemas.microsoft.com/office/drawing/2014/main" id="{E822AE1A-55EA-482A-95C3-552F0232B541}"/>
              </a:ext>
            </a:extLst>
          </p:cNvPr>
          <p:cNvSpPr txBox="1"/>
          <p:nvPr/>
        </p:nvSpPr>
        <p:spPr>
          <a:xfrm>
            <a:off x="155749" y="2441750"/>
            <a:ext cx="5380893" cy="2185214"/>
          </a:xfrm>
          <a:prstGeom prst="rect">
            <a:avLst/>
          </a:prstGeom>
          <a:solidFill>
            <a:schemeClr val="accent5">
              <a:lumMod val="20000"/>
              <a:lumOff val="80000"/>
            </a:schemeClr>
          </a:solidFill>
          <a:ln>
            <a:solidFill>
              <a:schemeClr val="accent1">
                <a:lumMod val="40000"/>
                <a:lumOff val="60000"/>
              </a:schemeClr>
            </a:solidFill>
          </a:ln>
        </p:spPr>
        <p:txBody>
          <a:bodyPr wrap="square" rtlCol="0">
            <a:spAutoFit/>
          </a:bodyPr>
          <a:lstStyle/>
          <a:p>
            <a:r>
              <a:rPr lang="en-GB" sz="2400" dirty="0">
                <a:latin typeface="Comic Sans MS" panose="030F0702030302020204" pitchFamily="66" charset="0"/>
                <a:cs typeface="Arial" panose="020B0604020202020204" pitchFamily="34" charset="0"/>
              </a:rPr>
              <a:t>“People say, ‘I’m not here to develop any skills’, I think few people feel that classes are a learning opportunity…” </a:t>
            </a:r>
          </a:p>
          <a:p>
            <a:endParaRPr lang="en-GB" sz="2000" dirty="0">
              <a:latin typeface="Aptos" panose="020B0004020202020204" pitchFamily="34" charset="0"/>
              <a:cs typeface="Arial" panose="020B0604020202020204" pitchFamily="34" charset="0"/>
            </a:endParaRPr>
          </a:p>
          <a:p>
            <a:r>
              <a:rPr lang="en-GB" sz="2000" dirty="0" err="1">
                <a:cs typeface="Arial" panose="020B0604020202020204" pitchFamily="34" charset="0"/>
              </a:rPr>
              <a:t>Jedidajay</a:t>
            </a:r>
            <a:r>
              <a:rPr lang="en-GB" sz="2000" dirty="0">
                <a:cs typeface="Arial" panose="020B0604020202020204" pitchFamily="34" charset="0"/>
              </a:rPr>
              <a:t> </a:t>
            </a:r>
            <a:r>
              <a:rPr lang="en-GB" sz="2000" dirty="0" err="1">
                <a:cs typeface="Arial" panose="020B0604020202020204" pitchFamily="34" charset="0"/>
              </a:rPr>
              <a:t>Otte</a:t>
            </a:r>
            <a:r>
              <a:rPr lang="en-GB" sz="2000" dirty="0">
                <a:cs typeface="Arial" panose="020B0604020202020204" pitchFamily="34" charset="0"/>
              </a:rPr>
              <a:t>, The Guardian, 28</a:t>
            </a:r>
            <a:r>
              <a:rPr lang="en-GB" sz="2000" baseline="30000" dirty="0">
                <a:cs typeface="Arial" panose="020B0604020202020204" pitchFamily="34" charset="0"/>
              </a:rPr>
              <a:t>th</a:t>
            </a:r>
            <a:r>
              <a:rPr lang="en-GB" sz="2000" dirty="0">
                <a:cs typeface="Arial" panose="020B0604020202020204" pitchFamily="34" charset="0"/>
              </a:rPr>
              <a:t> May 2024</a:t>
            </a:r>
          </a:p>
        </p:txBody>
      </p:sp>
      <p:sp>
        <p:nvSpPr>
          <p:cNvPr id="2" name="Rectangle 1">
            <a:extLst>
              <a:ext uri="{FF2B5EF4-FFF2-40B4-BE49-F238E27FC236}">
                <a16:creationId xmlns:a16="http://schemas.microsoft.com/office/drawing/2014/main" id="{255C1BF6-455D-8FB3-78B7-CD06765083FD}"/>
              </a:ext>
            </a:extLst>
          </p:cNvPr>
          <p:cNvSpPr/>
          <p:nvPr/>
        </p:nvSpPr>
        <p:spPr>
          <a:xfrm>
            <a:off x="5958673" y="2178886"/>
            <a:ext cx="5868237" cy="4332446"/>
          </a:xfrm>
          <a:prstGeom prst="rect">
            <a:avLst/>
          </a:prstGeom>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r"/>
            <a:r>
              <a:rPr lang="en-GB" sz="2400" dirty="0"/>
              <a:t>“…the meaning behind it (</a:t>
            </a:r>
            <a:r>
              <a:rPr lang="en-GB" sz="2400" i="1" dirty="0"/>
              <a:t>employability)</a:t>
            </a:r>
            <a:r>
              <a:rPr lang="en-GB" sz="2400" dirty="0"/>
              <a:t> for me is not just about whether someone is employable; it’s not just about providing them with the skill set to gain meaningful employment, gradate employment, but also skills for that task and that role that they will be going on to do but it’s preparing them from a wider perspective as well so that they are able to transfer those skills into the wider realms of life.....”</a:t>
            </a:r>
          </a:p>
          <a:p>
            <a:pPr algn="r"/>
            <a:endParaRPr lang="en-GB" sz="2400" dirty="0"/>
          </a:p>
          <a:p>
            <a:pPr algn="r"/>
            <a:r>
              <a:rPr lang="en-GB" dirty="0"/>
              <a:t>Helena Knapton and Dr Marlena Chrostowska (</a:t>
            </a:r>
            <a:r>
              <a:rPr lang="en-GB" dirty="0" err="1"/>
              <a:t>n.p.</a:t>
            </a:r>
            <a:r>
              <a:rPr lang="en-GB" dirty="0"/>
              <a:t>)</a:t>
            </a:r>
            <a:endParaRPr lang="en-GB" dirty="0">
              <a:ea typeface="Calibri"/>
              <a:cs typeface="Calibri"/>
            </a:endParaRPr>
          </a:p>
        </p:txBody>
      </p:sp>
    </p:spTree>
    <p:extLst>
      <p:ext uri="{BB962C8B-B14F-4D97-AF65-F5344CB8AC3E}">
        <p14:creationId xmlns:p14="http://schemas.microsoft.com/office/powerpoint/2010/main" val="307709815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a:ea typeface="Calibri"/>
                <a:cs typeface="Arial"/>
              </a:rPr>
              <a:t>Employer engagement: it can mean this...</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3798277" cy="1015663"/>
          </a:xfrm>
          <a:prstGeom prst="rect">
            <a:avLst/>
          </a:prstGeom>
          <a:noFill/>
        </p:spPr>
        <p:txBody>
          <a:bodyPr wrap="square" lIns="91440" tIns="45720" rIns="91440" bIns="45720" rtlCol="0" anchor="t">
            <a:spAutoFit/>
          </a:bodyPr>
          <a:lstStyle/>
          <a:p>
            <a:r>
              <a:rPr lang="en-GB" sz="2000" dirty="0">
                <a:solidFill>
                  <a:srgbClr val="7030A0"/>
                </a:solidFill>
                <a:hlinkClick r:id="rId4">
                  <a:extLst>
                    <a:ext uri="{A12FA001-AC4F-418D-AE19-62706E023703}">
                      <ahyp:hlinkClr xmlns:ahyp="http://schemas.microsoft.com/office/drawing/2018/hyperlinkcolor" val="tx"/>
                    </a:ext>
                  </a:extLst>
                </a:hlinkClick>
              </a:rPr>
              <a:t>FE College Inspection handbook: stakeholder engagement</a:t>
            </a:r>
            <a:endParaRPr lang="en-GB" sz="2000" dirty="0">
              <a:solidFill>
                <a:srgbClr val="7030A0"/>
              </a:solidFill>
            </a:endParaRPr>
          </a:p>
          <a:p>
            <a:endParaRPr lang="en-GB" sz="2000" dirty="0">
              <a:latin typeface="Arial" panose="020B0604020202020204" pitchFamily="34" charset="0"/>
              <a:cs typeface="Arial" panose="020B0604020202020204" pitchFamily="34" charset="0"/>
            </a:endParaRPr>
          </a:p>
        </p:txBody>
      </p:sp>
      <p:graphicFrame>
        <p:nvGraphicFramePr>
          <p:cNvPr id="2" name="Content Placeholder 2" descr="Civic: local or regional government bodies, local enterprise partnerships, regional development bodies, Jobcentre Plus.​&#10;&#10;Employers: SME and large employers/ businesses, bodies representing employers, e.g. Chamber of Commerce, FSB, CBI, etc.​&#10;&#10;Education providers: e.g. FE, HE, apprenticeships.​&#10;&#10;Community: community representative groups, local authority projects or initiatives that train or bring into education those furthest from employment or training, or target particular neighbourhoods, areas and communities.">
            <a:extLst>
              <a:ext uri="{FF2B5EF4-FFF2-40B4-BE49-F238E27FC236}">
                <a16:creationId xmlns:a16="http://schemas.microsoft.com/office/drawing/2014/main" id="{40410643-69A7-4322-7E9F-EE1EDE2DF9D2}"/>
              </a:ext>
            </a:extLst>
          </p:cNvPr>
          <p:cNvGraphicFramePr>
            <a:graphicFrameLocks/>
          </p:cNvGraphicFramePr>
          <p:nvPr>
            <p:extLst>
              <p:ext uri="{D42A27DB-BD31-4B8C-83A1-F6EECF244321}">
                <p14:modId xmlns:p14="http://schemas.microsoft.com/office/powerpoint/2010/main" val="4095284186"/>
              </p:ext>
            </p:extLst>
          </p:nvPr>
        </p:nvGraphicFramePr>
        <p:xfrm>
          <a:off x="4320791" y="1754346"/>
          <a:ext cx="7616651" cy="4756986"/>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Tree>
    <p:extLst>
      <p:ext uri="{BB962C8B-B14F-4D97-AF65-F5344CB8AC3E}">
        <p14:creationId xmlns:p14="http://schemas.microsoft.com/office/powerpoint/2010/main" val="40952197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27430" y="913717"/>
            <a:ext cx="1219171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a:ea typeface="Calibri"/>
                <a:cs typeface="Arial"/>
              </a:rPr>
              <a:t>...but is more likely to mean this:</a:t>
            </a:r>
            <a:endParaRPr kumimoji="0" lang="en-GB" sz="1800" b="0"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endParaRPr>
          </a:p>
        </p:txBody>
      </p:sp>
      <p:graphicFrame>
        <p:nvGraphicFramePr>
          <p:cNvPr id="4" name="Diagram 3" descr="Speakers​&#10;&#10;Careers Fairs​&#10;&#10;Employability Days ​&#10;&#10;One off training events​&#10;&#10;Curriculum input​&#10;&#10;Accreditation">
            <a:extLst>
              <a:ext uri="{FF2B5EF4-FFF2-40B4-BE49-F238E27FC236}">
                <a16:creationId xmlns:a16="http://schemas.microsoft.com/office/drawing/2014/main" id="{8A6ED156-3A10-0945-202E-C3532391BC01}"/>
              </a:ext>
            </a:extLst>
          </p:cNvPr>
          <p:cNvGraphicFramePr/>
          <p:nvPr>
            <p:extLst>
              <p:ext uri="{D42A27DB-BD31-4B8C-83A1-F6EECF244321}">
                <p14:modId xmlns:p14="http://schemas.microsoft.com/office/powerpoint/2010/main" val="4211621355"/>
              </p:ext>
            </p:extLst>
          </p:nvPr>
        </p:nvGraphicFramePr>
        <p:xfrm>
          <a:off x="163501" y="1708567"/>
          <a:ext cx="11927176" cy="489942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41890705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a:ea typeface="Calibri"/>
                <a:cs typeface="Arial"/>
              </a:rPr>
              <a:t>What about authentic assessment?</a:t>
            </a:r>
            <a:endParaRPr kumimoji="0" lang="en-GB" sz="1800" b="0" i="0" u="none" strike="noStrike" kern="1200" cap="none" spc="0" normalizeH="0" baseline="0" noProof="0" dirty="0">
              <a:ln>
                <a:noFill/>
              </a:ln>
              <a:solidFill>
                <a:schemeClr val="tx1"/>
              </a:solidFill>
              <a:effectLst/>
              <a:uLnTx/>
              <a:uFillTx/>
              <a:latin typeface="Arial"/>
              <a:ea typeface="Calibri"/>
              <a:cs typeface="Arial"/>
            </a:endParaRPr>
          </a:p>
        </p:txBody>
      </p:sp>
      <p:sp>
        <p:nvSpPr>
          <p:cNvPr id="3" name="TextBox 2">
            <a:extLst>
              <a:ext uri="{FF2B5EF4-FFF2-40B4-BE49-F238E27FC236}">
                <a16:creationId xmlns:a16="http://schemas.microsoft.com/office/drawing/2014/main" id="{E822AE1A-55EA-482A-95C3-552F0232B541}"/>
              </a:ext>
            </a:extLst>
          </p:cNvPr>
          <p:cNvSpPr txBox="1"/>
          <p:nvPr/>
        </p:nvSpPr>
        <p:spPr>
          <a:xfrm>
            <a:off x="155748" y="1643814"/>
            <a:ext cx="11555961" cy="1384995"/>
          </a:xfrm>
          <a:prstGeom prst="rect">
            <a:avLst/>
          </a:prstGeom>
          <a:solidFill>
            <a:srgbClr val="FFFFFF"/>
          </a:solidFill>
        </p:spPr>
        <p:txBody>
          <a:bodyPr wrap="square" rtlCol="0">
            <a:spAutoFit/>
          </a:bodyPr>
          <a:lstStyle/>
          <a:p>
            <a:r>
              <a:rPr lang="en-GB" sz="2800" b="0" i="0" dirty="0">
                <a:solidFill>
                  <a:srgbClr val="2A2A2A"/>
                </a:solidFill>
                <a:effectLst/>
                <a:highlight>
                  <a:srgbClr val="F2F5F9"/>
                </a:highlight>
                <a:latin typeface="Merriweather" panose="00000500000000000000" pitchFamily="2" charset="0"/>
              </a:rPr>
              <a:t>Authentic tasks replicate real-world challenges and standards of performance that experts or professionals typically face in the field</a:t>
            </a:r>
            <a:r>
              <a:rPr lang="en-GB" sz="2000" b="0" i="0" dirty="0">
                <a:solidFill>
                  <a:srgbClr val="2A2A2A"/>
                </a:solidFill>
                <a:effectLst/>
                <a:highlight>
                  <a:srgbClr val="F2F5F9"/>
                </a:highlight>
                <a:latin typeface="Merriweather" panose="00000500000000000000" pitchFamily="2" charset="0"/>
              </a:rPr>
              <a:t>. </a:t>
            </a:r>
            <a:r>
              <a:rPr lang="en-GB" sz="2000" b="0" i="0" dirty="0">
                <a:solidFill>
                  <a:srgbClr val="2A2A2A"/>
                </a:solidFill>
                <a:effectLst/>
                <a:highlight>
                  <a:srgbClr val="F2F5F9"/>
                </a:highlight>
                <a:latin typeface="Arial" panose="020B0604020202020204" pitchFamily="34" charset="0"/>
                <a:cs typeface="Arial" panose="020B0604020202020204" pitchFamily="34" charset="0"/>
              </a:rPr>
              <a:t> </a:t>
            </a:r>
            <a:r>
              <a:rPr lang="en-GB" b="0" i="0" dirty="0">
                <a:solidFill>
                  <a:srgbClr val="2A2A2A"/>
                </a:solidFill>
                <a:effectLst/>
                <a:highlight>
                  <a:srgbClr val="F2F5F9"/>
                </a:highlight>
                <a:latin typeface="Arial" panose="020B0604020202020204" pitchFamily="34" charset="0"/>
                <a:cs typeface="Arial" panose="020B0604020202020204" pitchFamily="34" charset="0"/>
              </a:rPr>
              <a:t>Oxford Research Encyclopaedia </a:t>
            </a:r>
            <a:endParaRPr lang="en-GB" sz="2000" dirty="0">
              <a:latin typeface="Arial" panose="020B0604020202020204" pitchFamily="34" charset="0"/>
              <a:cs typeface="Arial" panose="020B0604020202020204" pitchFamily="34" charset="0"/>
            </a:endParaRPr>
          </a:p>
        </p:txBody>
      </p:sp>
      <p:graphicFrame>
        <p:nvGraphicFramePr>
          <p:cNvPr id="13" name="TextBox 7" descr="Simulation/ role play​&#10;&#10;Responding to a live brief​&#10;&#10;Assessment including feedback by professionals​&#10;&#10;Report writing responding to a case study reflecting a real situation​&#10;&#10;Reflection on a lived experience (maybe using autoethnographic methodologies)​&#10;&#10;Integration of graduate attributes">
            <a:extLst>
              <a:ext uri="{FF2B5EF4-FFF2-40B4-BE49-F238E27FC236}">
                <a16:creationId xmlns:a16="http://schemas.microsoft.com/office/drawing/2014/main" id="{D8D1CDAD-8C09-7204-298A-E2FDF4F88531}"/>
              </a:ext>
            </a:extLst>
          </p:cNvPr>
          <p:cNvGraphicFramePr/>
          <p:nvPr>
            <p:extLst>
              <p:ext uri="{D42A27DB-BD31-4B8C-83A1-F6EECF244321}">
                <p14:modId xmlns:p14="http://schemas.microsoft.com/office/powerpoint/2010/main" val="1224108461"/>
              </p:ext>
            </p:extLst>
          </p:nvPr>
        </p:nvGraphicFramePr>
        <p:xfrm>
          <a:off x="831273" y="3028810"/>
          <a:ext cx="10365047" cy="353455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042900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827071"/>
            <a:ext cx="11874220" cy="132343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a:ea typeface="Calibri"/>
                <a:cs typeface="Arial"/>
              </a:rPr>
              <a:t>How curriculum can be developed with employability in mind</a:t>
            </a:r>
          </a:p>
        </p:txBody>
      </p:sp>
      <p:graphicFrame>
        <p:nvGraphicFramePr>
          <p:cNvPr id="13" name="TextBox 2" descr="Events management (bolt on, in addition to the curriculum)​&#10;&#10;Specific employability modules​&#10;&#10;Placement/ Sandwich year/ internship​&#10;&#10;Embedded, e.g. graduate attributes assessment within modules​&#10;&#10;Role of the Personal Tutor​&#10;&#10;Role of Careers ">
            <a:extLst>
              <a:ext uri="{FF2B5EF4-FFF2-40B4-BE49-F238E27FC236}">
                <a16:creationId xmlns:a16="http://schemas.microsoft.com/office/drawing/2014/main" id="{7C68297A-01C5-191B-5732-B269635F9AD9}"/>
              </a:ext>
            </a:extLst>
          </p:cNvPr>
          <p:cNvGraphicFramePr/>
          <p:nvPr>
            <p:extLst>
              <p:ext uri="{D42A27DB-BD31-4B8C-83A1-F6EECF244321}">
                <p14:modId xmlns:p14="http://schemas.microsoft.com/office/powerpoint/2010/main" val="3179491587"/>
              </p:ext>
            </p:extLst>
          </p:nvPr>
        </p:nvGraphicFramePr>
        <p:xfrm>
          <a:off x="155748" y="2152832"/>
          <a:ext cx="11477452" cy="430784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1258179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Focus:   Curriculum Design</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10309609" cy="400110"/>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2000" b="1"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Pick one of the bullet points to review curriculum design considerations</a:t>
            </a:r>
          </a:p>
        </p:txBody>
      </p:sp>
      <p:sp>
        <p:nvSpPr>
          <p:cNvPr id="2" name="TextBox 1">
            <a:extLst>
              <a:ext uri="{FF2B5EF4-FFF2-40B4-BE49-F238E27FC236}">
                <a16:creationId xmlns:a16="http://schemas.microsoft.com/office/drawing/2014/main" id="{D7D221C5-FE59-096D-5EB8-E5F47D7AADB6}"/>
              </a:ext>
            </a:extLst>
          </p:cNvPr>
          <p:cNvSpPr txBox="1"/>
          <p:nvPr/>
        </p:nvSpPr>
        <p:spPr>
          <a:xfrm>
            <a:off x="557055" y="2669617"/>
            <a:ext cx="10309609" cy="4077398"/>
          </a:xfrm>
          <a:prstGeom prst="rect">
            <a:avLst/>
          </a:prstGeom>
          <a:noFill/>
        </p:spPr>
        <p:txBody>
          <a:bodyPr wrap="square" rtlCol="0">
            <a:spAutoFit/>
          </a:bodyPr>
          <a:lstStyle/>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Whole person development</a:t>
            </a: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Employer engagement partnership approaches</a:t>
            </a: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Authentic assessment</a:t>
            </a: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r>
              <a:rPr kumimoji="0" lang="en-GB" sz="2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Delivery options</a:t>
            </a:r>
          </a:p>
          <a:p>
            <a:pPr marL="0" marR="0" lvl="0" indent="0" algn="l" defTabSz="457200" rtl="0" eaLnBrk="1" fontAlgn="auto" latinLnBrk="0" hangingPunct="1">
              <a:lnSpc>
                <a:spcPct val="200000"/>
              </a:lnSpc>
              <a:spcBef>
                <a:spcPts val="0"/>
              </a:spcBef>
              <a:spcAft>
                <a:spcPts val="0"/>
              </a:spcAft>
              <a:buClrTx/>
              <a:buSzTx/>
              <a:buFontTx/>
              <a:buNone/>
              <a:tabLst/>
              <a:defRPr/>
            </a:pPr>
            <a:r>
              <a:rPr kumimoji="0" lang="en-GB" sz="1800" b="0" i="0" u="sng" strike="noStrike" kern="1200" cap="none" spc="0" normalizeH="0" baseline="0" noProof="0" dirty="0">
                <a:ln>
                  <a:noFill/>
                </a:ln>
                <a:solidFill>
                  <a:srgbClr val="0000FF"/>
                </a:solidFill>
                <a:effectLst/>
                <a:uLnTx/>
                <a:uFillTx/>
                <a:latin typeface="Calibri" panose="020F0502020204030204" pitchFamily="34" charset="0"/>
                <a:ea typeface="Aptos" panose="020B0004020202020204" pitchFamily="34" charset="0"/>
                <a:cs typeface="+mn-cs"/>
                <a:hlinkClick r:id="rId4"/>
              </a:rPr>
              <a:t>How do we help students to prepare for their careers in the new 'era of AI'? (padlet.org)</a:t>
            </a:r>
            <a:endParaRPr kumimoji="0" lang="en-GB" sz="1800" b="0" i="0" u="none" strike="noStrike" kern="1200" cap="none" spc="0" normalizeH="0" baseline="0" noProof="0" dirty="0">
              <a:ln>
                <a:noFill/>
              </a:ln>
              <a:solidFill>
                <a:prstClr val="black"/>
              </a:solidFill>
              <a:effectLst/>
              <a:uLnTx/>
              <a:uFillTx/>
              <a:latin typeface="Calibri" panose="020F0502020204030204" pitchFamily="34" charset="0"/>
              <a:ea typeface="Aptos" panose="020B0004020202020204" pitchFamily="34" charset="0"/>
              <a:cs typeface="+mn-cs"/>
            </a:endParaRPr>
          </a:p>
          <a:p>
            <a:pPr marL="285750" marR="0" lvl="0" indent="-285750" algn="l" defTabSz="457200" rtl="0" eaLnBrk="1" fontAlgn="auto" latinLnBrk="0" hangingPunct="1">
              <a:lnSpc>
                <a:spcPct val="200000"/>
              </a:lnSpc>
              <a:spcBef>
                <a:spcPts val="0"/>
              </a:spcBef>
              <a:spcAft>
                <a:spcPts val="0"/>
              </a:spcAft>
              <a:buClrTx/>
              <a:buSzTx/>
              <a:buFont typeface="Arial" panose="020B0604020202020204" pitchFamily="34" charset="0"/>
              <a:buChar char="•"/>
              <a:tabLst/>
              <a:defRPr/>
            </a:pPr>
            <a:endParaRPr kumimoji="0" lang="en-GB"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69031121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4D8C3BB5B6749B68A49CAC1CB48D0" ma:contentTypeVersion="18" ma:contentTypeDescription="Create a new document." ma:contentTypeScope="" ma:versionID="f9a08179b4fb90be1d27ad6f44f5737d">
  <xsd:schema xmlns:xsd="http://www.w3.org/2001/XMLSchema" xmlns:xs="http://www.w3.org/2001/XMLSchema" xmlns:p="http://schemas.microsoft.com/office/2006/metadata/properties" xmlns:ns2="db2875f5-cacf-48f2-88f5-ea369059ea2c" xmlns:ns3="3054b4f8-57d7-478d-ba32-46e1f0b16ce6" targetNamespace="http://schemas.microsoft.com/office/2006/metadata/properties" ma:root="true" ma:fieldsID="a23934e506b4944454a00acb77fbaa4e" ns2:_="" ns3:_="">
    <xsd:import namespace="db2875f5-cacf-48f2-88f5-ea369059ea2c"/>
    <xsd:import namespace="3054b4f8-57d7-478d-ba32-46e1f0b16ce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2875f5-cacf-48f2-88f5-ea369059ea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6e2fbd-7907-4c3b-9c38-9ca127abe6c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54b4f8-57d7-478d-ba32-46e1f0b16ce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7f01e23-02b1-4af3-a8f2-dd46d041d02e}" ma:internalName="TaxCatchAll" ma:showField="CatchAllData" ma:web="3054b4f8-57d7-478d-ba32-46e1f0b16c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TaxCatchAll xmlns="3054b4f8-57d7-478d-ba32-46e1f0b16ce6" xsi:nil="true"/>
    <lcf76f155ced4ddcb4097134ff3c332f xmlns="db2875f5-cacf-48f2-88f5-ea369059ea2c">
      <Terms xmlns="http://schemas.microsoft.com/office/infopath/2007/PartnerControls"/>
    </lcf76f155ced4ddcb4097134ff3c332f>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3BDF9732-8DE4-479E-B182-C18A77E3C5E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2875f5-cacf-48f2-88f5-ea369059ea2c"/>
    <ds:schemaRef ds:uri="3054b4f8-57d7-478d-ba32-46e1f0b16c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4C078D3-A6D2-4852-924A-56AE00B7020F}">
  <ds:schemaRefs>
    <ds:schemaRef ds:uri="http://schemas.microsoft.com/office/2006/metadata/properties"/>
    <ds:schemaRef ds:uri="http://schemas.microsoft.com/office/infopath/2007/PartnerControls"/>
    <ds:schemaRef ds:uri="http://www.w3.org/XML/1998/namespace"/>
    <ds:schemaRef ds:uri="http://schemas.openxmlformats.org/package/2006/metadata/core-properties"/>
    <ds:schemaRef ds:uri="http://schemas.microsoft.com/office/2006/documentManagement/types"/>
    <ds:schemaRef ds:uri="http://purl.org/dc/terms/"/>
    <ds:schemaRef ds:uri="d6f84b81-f492-4944-ab1e-1881e63b8f33"/>
    <ds:schemaRef ds:uri="http://purl.org/dc/elements/1.1/"/>
    <ds:schemaRef ds:uri="http://purl.org/dc/dcmitype/"/>
    <ds:schemaRef ds:uri="3054b4f8-57d7-478d-ba32-46e1f0b16ce6"/>
    <ds:schemaRef ds:uri="db2875f5-cacf-48f2-88f5-ea369059ea2c"/>
  </ds:schemaRefs>
</ds:datastoreItem>
</file>

<file path=customXml/itemProps3.xml><?xml version="1.0" encoding="utf-8"?>
<ds:datastoreItem xmlns:ds="http://schemas.openxmlformats.org/officeDocument/2006/customXml" ds:itemID="{214ADD9D-850E-4F44-B412-B09DC06EE4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Office Theme</Template>
  <TotalTime>2126</TotalTime>
  <Words>526</Words>
  <Application>Microsoft Office PowerPoint</Application>
  <PresentationFormat>Widescreen</PresentationFormat>
  <Paragraphs>66</Paragraphs>
  <Slides>8</Slides>
  <Notes>7</Notes>
  <HiddenSlides>0</HiddenSlides>
  <MMClips>0</MMClips>
  <ScaleCrop>false</ScaleCrop>
  <HeadingPairs>
    <vt:vector size="4" baseType="variant">
      <vt:variant>
        <vt:lpstr>Theme</vt:lpstr>
      </vt:variant>
      <vt:variant>
        <vt:i4>2</vt:i4>
      </vt:variant>
      <vt:variant>
        <vt:lpstr>Slide Titles</vt:lpstr>
      </vt:variant>
      <vt:variant>
        <vt:i4>8</vt:i4>
      </vt:variant>
    </vt:vector>
  </HeadingPairs>
  <TitlesOfParts>
    <vt:vector size="10" baseType="lpstr">
      <vt:lpstr>Office Theme</vt:lpstr>
      <vt:lpstr>1_Office Theme</vt:lpstr>
      <vt:lpstr>Professional and business communication in the world of work: how do we help students to prepare for their careers in the new ‘era of AI’?</vt:lpstr>
      <vt:lpstr>Focus:   Curriculum Design</vt:lpstr>
      <vt:lpstr>Whole person development</vt:lpstr>
      <vt:lpstr>Employer engagement: it can mean this...</vt:lpstr>
      <vt:lpstr>...but is more likely to mean this:</vt:lpstr>
      <vt:lpstr>What about authentic assessment?</vt:lpstr>
      <vt:lpstr>How curriculum can be developed with employability in mind</vt:lpstr>
      <vt:lpstr>Focus:   Curriculum Design</vt:lpstr>
    </vt:vector>
  </TitlesOfParts>
  <Company>Edge Hill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Provider Review</dc:title>
  <dc:creator>Anthony Turjansky</dc:creator>
  <cp:lastModifiedBy>Helena Knapton</cp:lastModifiedBy>
  <cp:revision>254</cp:revision>
  <cp:lastPrinted>2022-11-04T12:01:55Z</cp:lastPrinted>
  <dcterms:created xsi:type="dcterms:W3CDTF">2016-10-25T10:22:54Z</dcterms:created>
  <dcterms:modified xsi:type="dcterms:W3CDTF">2024-09-05T11:22:14Z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0x0101002894D8C3BB5B6749B68A49CAC1CB48D0</vt:lpwstr>
  </property>
  <property fmtid="{D5CDD505-2E9C-101B-9397-08002B2CF9AE}" pid="3" name="MediaServiceImageTags">
    <vt:lpwstr/>
  </property>
</Properties>
</file>