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4"/>
  </p:sldMasterIdLst>
  <p:notesMasterIdLst>
    <p:notesMasterId r:id="rId13"/>
  </p:notesMasterIdLst>
  <p:sldIdLst>
    <p:sldId id="696" r:id="rId5"/>
    <p:sldId id="715" r:id="rId6"/>
    <p:sldId id="719" r:id="rId7"/>
    <p:sldId id="720" r:id="rId8"/>
    <p:sldId id="721" r:id="rId9"/>
    <p:sldId id="722" r:id="rId10"/>
    <p:sldId id="723" r:id="rId11"/>
    <p:sldId id="724" r:id="rId12"/>
  </p:sldIdLst>
  <p:sldSz cx="12192000" cy="6858000"/>
  <p:notesSz cx="6797675" cy="99266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22958"/>
    <a:srgbClr val="660033"/>
    <a:srgbClr val="CC99FF"/>
    <a:srgbClr val="361B00"/>
    <a:srgbClr val="8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3989422-5206-7140-2E58-4609D60EEB4E}" v="17" dt="2024-09-05T07:39:37.002"/>
    <p1510:client id="{38DE6C47-E127-0EC8-CD92-59FCFF1519F8}" v="18" dt="2024-09-05T07:38:13.759"/>
    <p1510:client id="{75987514-B1D8-C9B1-8AC1-11304B1CEC5B}" v="2" dt="2024-09-05T07:40:06.865"/>
    <p1510:client id="{A484FD44-FC8C-D257-21AB-4EB7532ABE90}" v="10" dt="2024-09-05T07:36:29.128"/>
    <p1510:client id="{D500F94D-DFD2-4C5C-F8AF-336702AD4EDC}" v="1" dt="2024-09-05T11:23:45.151"/>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555" autoAdjust="0"/>
    <p:restoredTop sz="83431" autoAdjust="0"/>
  </p:normalViewPr>
  <p:slideViewPr>
    <p:cSldViewPr snapToGrid="0">
      <p:cViewPr varScale="1">
        <p:scale>
          <a:sx n="95" d="100"/>
          <a:sy n="95" d="100"/>
        </p:scale>
        <p:origin x="1044" y="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notesMaster" Target="notesMasters/notesMaster1.xml"/><Relationship Id="rId18"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viewProps" Target="viewProps.xml"/><Relationship Id="rId10" Type="http://schemas.openxmlformats.org/officeDocument/2006/relationships/slide" Target="slides/slide6.xml"/><Relationship Id="rId19"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presProps" Target="pres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elena Knapton" userId="S::knaptonp@edgehill.ac.uk::805d2a76-3311-4faa-8b88-a2f41ff8672b" providerId="AD" clId="Web-{75987514-B1D8-C9B1-8AC1-11304B1CEC5B}"/>
    <pc:docChg chg="modSld">
      <pc:chgData name="Helena Knapton" userId="S::knaptonp@edgehill.ac.uk::805d2a76-3311-4faa-8b88-a2f41ff8672b" providerId="AD" clId="Web-{75987514-B1D8-C9B1-8AC1-11304B1CEC5B}" dt="2024-09-05T07:40:06.865" v="1"/>
      <pc:docMkLst>
        <pc:docMk/>
      </pc:docMkLst>
      <pc:sldChg chg="modSp">
        <pc:chgData name="Helena Knapton" userId="S::knaptonp@edgehill.ac.uk::805d2a76-3311-4faa-8b88-a2f41ff8672b" providerId="AD" clId="Web-{75987514-B1D8-C9B1-8AC1-11304B1CEC5B}" dt="2024-09-05T07:40:06.865" v="1"/>
        <pc:sldMkLst>
          <pc:docMk/>
          <pc:sldMk cId="1325409896" sldId="696"/>
        </pc:sldMkLst>
        <pc:picChg chg="mod">
          <ac:chgData name="Helena Knapton" userId="S::knaptonp@edgehill.ac.uk::805d2a76-3311-4faa-8b88-a2f41ff8672b" providerId="AD" clId="Web-{75987514-B1D8-C9B1-8AC1-11304B1CEC5B}" dt="2024-09-05T07:40:06.865" v="1"/>
          <ac:picMkLst>
            <pc:docMk/>
            <pc:sldMk cId="1325409896" sldId="696"/>
            <ac:picMk id="12" creationId="{927E2704-95B3-49F2-9EEC-9FFDFC09D0D1}"/>
          </ac:picMkLst>
        </pc:picChg>
      </pc:sldChg>
    </pc:docChg>
  </pc:docChgLst>
  <pc:docChgLst>
    <pc:chgData name="Kate Stafford" userId="8fc4f1a7-43b6-4485-9aa7-f5beface3f70" providerId="ADAL" clId="{FBA76A1B-2DF9-4EB7-A1EC-1045F9283D35}"/>
    <pc:docChg chg="custSel addSld delSld modSld">
      <pc:chgData name="Kate Stafford" userId="8fc4f1a7-43b6-4485-9aa7-f5beface3f70" providerId="ADAL" clId="{FBA76A1B-2DF9-4EB7-A1EC-1045F9283D35}" dt="2024-07-18T07:51:23.105" v="2356" actId="20577"/>
      <pc:docMkLst>
        <pc:docMk/>
      </pc:docMkLst>
      <pc:sldChg chg="modSp mod">
        <pc:chgData name="Kate Stafford" userId="8fc4f1a7-43b6-4485-9aa7-f5beface3f70" providerId="ADAL" clId="{FBA76A1B-2DF9-4EB7-A1EC-1045F9283D35}" dt="2024-07-18T07:38:28.932" v="198" actId="20577"/>
        <pc:sldMkLst>
          <pc:docMk/>
          <pc:sldMk cId="724773091" sldId="715"/>
        </pc:sldMkLst>
        <pc:spChg chg="mod">
          <ac:chgData name="Kate Stafford" userId="8fc4f1a7-43b6-4485-9aa7-f5beface3f70" providerId="ADAL" clId="{FBA76A1B-2DF9-4EB7-A1EC-1045F9283D35}" dt="2024-07-18T07:38:28.932" v="198" actId="20577"/>
          <ac:spMkLst>
            <pc:docMk/>
            <pc:sldMk cId="724773091" sldId="715"/>
            <ac:spMk id="2" creationId="{D7D221C5-FE59-096D-5EB8-E5F47D7AADB6}"/>
          </ac:spMkLst>
        </pc:spChg>
      </pc:sldChg>
      <pc:sldChg chg="add del">
        <pc:chgData name="Kate Stafford" userId="8fc4f1a7-43b6-4485-9aa7-f5beface3f70" providerId="ADAL" clId="{FBA76A1B-2DF9-4EB7-A1EC-1045F9283D35}" dt="2024-07-18T07:38:57.860" v="200" actId="47"/>
        <pc:sldMkLst>
          <pc:docMk/>
          <pc:sldMk cId="1438904964" sldId="722"/>
        </pc:sldMkLst>
      </pc:sldChg>
      <pc:sldChg chg="addSp delSp modSp add mod">
        <pc:chgData name="Kate Stafford" userId="8fc4f1a7-43b6-4485-9aa7-f5beface3f70" providerId="ADAL" clId="{FBA76A1B-2DF9-4EB7-A1EC-1045F9283D35}" dt="2024-07-18T07:47:07.062" v="1443" actId="1076"/>
        <pc:sldMkLst>
          <pc:docMk/>
          <pc:sldMk cId="2505767199" sldId="722"/>
        </pc:sldMkLst>
        <pc:spChg chg="add mod">
          <ac:chgData name="Kate Stafford" userId="8fc4f1a7-43b6-4485-9aa7-f5beface3f70" providerId="ADAL" clId="{FBA76A1B-2DF9-4EB7-A1EC-1045F9283D35}" dt="2024-07-18T07:47:07.062" v="1443" actId="1076"/>
          <ac:spMkLst>
            <pc:docMk/>
            <pc:sldMk cId="2505767199" sldId="722"/>
            <ac:spMk id="3" creationId="{BE44260E-2ACD-7228-FCF8-3BD886EEB4E8}"/>
          </ac:spMkLst>
        </pc:spChg>
        <pc:spChg chg="del">
          <ac:chgData name="Kate Stafford" userId="8fc4f1a7-43b6-4485-9aa7-f5beface3f70" providerId="ADAL" clId="{FBA76A1B-2DF9-4EB7-A1EC-1045F9283D35}" dt="2024-07-18T07:39:34.935" v="204" actId="478"/>
          <ac:spMkLst>
            <pc:docMk/>
            <pc:sldMk cId="2505767199" sldId="722"/>
            <ac:spMk id="4" creationId="{EA13F0BD-349F-9283-EA55-D610ACED3A6F}"/>
          </ac:spMkLst>
        </pc:spChg>
        <pc:spChg chg="mod">
          <ac:chgData name="Kate Stafford" userId="8fc4f1a7-43b6-4485-9aa7-f5beface3f70" providerId="ADAL" clId="{FBA76A1B-2DF9-4EB7-A1EC-1045F9283D35}" dt="2024-07-18T07:40:30.540" v="266" actId="1076"/>
          <ac:spMkLst>
            <pc:docMk/>
            <pc:sldMk cId="2505767199" sldId="722"/>
            <ac:spMk id="5" creationId="{55177B58-F51E-4A88-BA74-83B9397F37E1}"/>
          </ac:spMkLst>
        </pc:spChg>
        <pc:spChg chg="del">
          <ac:chgData name="Kate Stafford" userId="8fc4f1a7-43b6-4485-9aa7-f5beface3f70" providerId="ADAL" clId="{FBA76A1B-2DF9-4EB7-A1EC-1045F9283D35}" dt="2024-07-18T07:39:33.261" v="203" actId="478"/>
          <ac:spMkLst>
            <pc:docMk/>
            <pc:sldMk cId="2505767199" sldId="722"/>
            <ac:spMk id="7" creationId="{FC880BE7-52D4-6707-DEA6-9B7449ACEBF1}"/>
          </ac:spMkLst>
        </pc:spChg>
        <pc:spChg chg="del">
          <ac:chgData name="Kate Stafford" userId="8fc4f1a7-43b6-4485-9aa7-f5beface3f70" providerId="ADAL" clId="{FBA76A1B-2DF9-4EB7-A1EC-1045F9283D35}" dt="2024-07-18T07:39:27.665" v="202" actId="478"/>
          <ac:spMkLst>
            <pc:docMk/>
            <pc:sldMk cId="2505767199" sldId="722"/>
            <ac:spMk id="8" creationId="{2707121B-B794-677E-CE04-6E296FC80954}"/>
          </ac:spMkLst>
        </pc:spChg>
      </pc:sldChg>
      <pc:sldChg chg="modSp add mod">
        <pc:chgData name="Kate Stafford" userId="8fc4f1a7-43b6-4485-9aa7-f5beface3f70" providerId="ADAL" clId="{FBA76A1B-2DF9-4EB7-A1EC-1045F9283D35}" dt="2024-07-18T07:47:01.575" v="1442" actId="20577"/>
        <pc:sldMkLst>
          <pc:docMk/>
          <pc:sldMk cId="2369500137" sldId="723"/>
        </pc:sldMkLst>
        <pc:spChg chg="mod">
          <ac:chgData name="Kate Stafford" userId="8fc4f1a7-43b6-4485-9aa7-f5beface3f70" providerId="ADAL" clId="{FBA76A1B-2DF9-4EB7-A1EC-1045F9283D35}" dt="2024-07-18T07:47:01.575" v="1442" actId="20577"/>
          <ac:spMkLst>
            <pc:docMk/>
            <pc:sldMk cId="2369500137" sldId="723"/>
            <ac:spMk id="3" creationId="{BE44260E-2ACD-7228-FCF8-3BD886EEB4E8}"/>
          </ac:spMkLst>
        </pc:spChg>
        <pc:spChg chg="mod">
          <ac:chgData name="Kate Stafford" userId="8fc4f1a7-43b6-4485-9aa7-f5beface3f70" providerId="ADAL" clId="{FBA76A1B-2DF9-4EB7-A1EC-1045F9283D35}" dt="2024-07-18T07:42:53.827" v="578" actId="20577"/>
          <ac:spMkLst>
            <pc:docMk/>
            <pc:sldMk cId="2369500137" sldId="723"/>
            <ac:spMk id="5" creationId="{55177B58-F51E-4A88-BA74-83B9397F37E1}"/>
          </ac:spMkLst>
        </pc:spChg>
      </pc:sldChg>
      <pc:sldChg chg="modSp add mod">
        <pc:chgData name="Kate Stafford" userId="8fc4f1a7-43b6-4485-9aa7-f5beface3f70" providerId="ADAL" clId="{FBA76A1B-2DF9-4EB7-A1EC-1045F9283D35}" dt="2024-07-18T07:51:23.105" v="2356" actId="20577"/>
        <pc:sldMkLst>
          <pc:docMk/>
          <pc:sldMk cId="1678614189" sldId="724"/>
        </pc:sldMkLst>
        <pc:spChg chg="mod">
          <ac:chgData name="Kate Stafford" userId="8fc4f1a7-43b6-4485-9aa7-f5beface3f70" providerId="ADAL" clId="{FBA76A1B-2DF9-4EB7-A1EC-1045F9283D35}" dt="2024-07-18T07:51:23.105" v="2356" actId="20577"/>
          <ac:spMkLst>
            <pc:docMk/>
            <pc:sldMk cId="1678614189" sldId="724"/>
            <ac:spMk id="3" creationId="{BE44260E-2ACD-7228-FCF8-3BD886EEB4E8}"/>
          </ac:spMkLst>
        </pc:spChg>
        <pc:spChg chg="mod">
          <ac:chgData name="Kate Stafford" userId="8fc4f1a7-43b6-4485-9aa7-f5beface3f70" providerId="ADAL" clId="{FBA76A1B-2DF9-4EB7-A1EC-1045F9283D35}" dt="2024-07-18T07:47:36.269" v="1534" actId="20577"/>
          <ac:spMkLst>
            <pc:docMk/>
            <pc:sldMk cId="1678614189" sldId="724"/>
            <ac:spMk id="5" creationId="{55177B58-F51E-4A88-BA74-83B9397F37E1}"/>
          </ac:spMkLst>
        </pc:spChg>
      </pc:sldChg>
    </pc:docChg>
  </pc:docChgLst>
  <pc:docChgLst>
    <pc:chgData name="Helena Knapton" userId="S::knaptonp@edgehill.ac.uk::805d2a76-3311-4faa-8b88-a2f41ff8672b" providerId="AD" clId="Web-{13989422-5206-7140-2E58-4609D60EEB4E}"/>
    <pc:docChg chg="modSld">
      <pc:chgData name="Helena Knapton" userId="S::knaptonp@edgehill.ac.uk::805d2a76-3311-4faa-8b88-a2f41ff8672b" providerId="AD" clId="Web-{13989422-5206-7140-2E58-4609D60EEB4E}" dt="2024-09-05T07:39:37.002" v="16"/>
      <pc:docMkLst>
        <pc:docMk/>
      </pc:docMkLst>
      <pc:sldChg chg="modSp">
        <pc:chgData name="Helena Knapton" userId="S::knaptonp@edgehill.ac.uk::805d2a76-3311-4faa-8b88-a2f41ff8672b" providerId="AD" clId="Web-{13989422-5206-7140-2E58-4609D60EEB4E}" dt="2024-09-05T07:39:37.002" v="16"/>
        <pc:sldMkLst>
          <pc:docMk/>
          <pc:sldMk cId="3356832445" sldId="708"/>
        </pc:sldMkLst>
        <pc:picChg chg="mod">
          <ac:chgData name="Helena Knapton" userId="S::knaptonp@edgehill.ac.uk::805d2a76-3311-4faa-8b88-a2f41ff8672b" providerId="AD" clId="Web-{13989422-5206-7140-2E58-4609D60EEB4E}" dt="2024-09-05T07:39:37.002" v="16"/>
          <ac:picMkLst>
            <pc:docMk/>
            <pc:sldMk cId="3356832445" sldId="708"/>
            <ac:picMk id="2" creationId="{C2EFE6D1-79ED-9DA0-714A-299BC1272F44}"/>
          </ac:picMkLst>
        </pc:picChg>
      </pc:sldChg>
    </pc:docChg>
  </pc:docChgLst>
  <pc:docChgLst>
    <pc:chgData name="Helena Knapton" userId="S::knaptonp@edgehill.ac.uk::805d2a76-3311-4faa-8b88-a2f41ff8672b" providerId="AD" clId="Web-{A484FD44-FC8C-D257-21AB-4EB7532ABE90}"/>
    <pc:docChg chg="modSld">
      <pc:chgData name="Helena Knapton" userId="S::knaptonp@edgehill.ac.uk::805d2a76-3311-4faa-8b88-a2f41ff8672b" providerId="AD" clId="Web-{A484FD44-FC8C-D257-21AB-4EB7532ABE90}" dt="2024-09-05T07:36:29.128" v="9"/>
      <pc:docMkLst>
        <pc:docMk/>
      </pc:docMkLst>
      <pc:sldChg chg="modSp">
        <pc:chgData name="Helena Knapton" userId="S::knaptonp@edgehill.ac.uk::805d2a76-3311-4faa-8b88-a2f41ff8672b" providerId="AD" clId="Web-{A484FD44-FC8C-D257-21AB-4EB7532ABE90}" dt="2024-09-05T07:35:50.939" v="2"/>
        <pc:sldMkLst>
          <pc:docMk/>
          <pc:sldMk cId="1325409896" sldId="696"/>
        </pc:sldMkLst>
        <pc:spChg chg="mod">
          <ac:chgData name="Helena Knapton" userId="S::knaptonp@edgehill.ac.uk::805d2a76-3311-4faa-8b88-a2f41ff8672b" providerId="AD" clId="Web-{A484FD44-FC8C-D257-21AB-4EB7532ABE90}" dt="2024-09-05T07:35:50.939" v="2"/>
          <ac:spMkLst>
            <pc:docMk/>
            <pc:sldMk cId="1325409896" sldId="696"/>
            <ac:spMk id="10" creationId="{5E0E71DD-8059-4856-9C97-FA45F4DDA370}"/>
          </ac:spMkLst>
        </pc:spChg>
      </pc:sldChg>
      <pc:sldChg chg="modSp">
        <pc:chgData name="Helena Knapton" userId="S::knaptonp@edgehill.ac.uk::805d2a76-3311-4faa-8b88-a2f41ff8672b" providerId="AD" clId="Web-{A484FD44-FC8C-D257-21AB-4EB7532ABE90}" dt="2024-09-05T07:35:59.283" v="3"/>
        <pc:sldMkLst>
          <pc:docMk/>
          <pc:sldMk cId="724773091" sldId="715"/>
        </pc:sldMkLst>
        <pc:spChg chg="mod">
          <ac:chgData name="Helena Knapton" userId="S::knaptonp@edgehill.ac.uk::805d2a76-3311-4faa-8b88-a2f41ff8672b" providerId="AD" clId="Web-{A484FD44-FC8C-D257-21AB-4EB7532ABE90}" dt="2024-09-05T07:35:59.283" v="3"/>
          <ac:spMkLst>
            <pc:docMk/>
            <pc:sldMk cId="724773091" sldId="715"/>
            <ac:spMk id="5" creationId="{55177B58-F51E-4A88-BA74-83B9397F37E1}"/>
          </ac:spMkLst>
        </pc:spChg>
      </pc:sldChg>
      <pc:sldChg chg="modSp">
        <pc:chgData name="Helena Knapton" userId="S::knaptonp@edgehill.ac.uk::805d2a76-3311-4faa-8b88-a2f41ff8672b" providerId="AD" clId="Web-{A484FD44-FC8C-D257-21AB-4EB7532ABE90}" dt="2024-09-05T07:36:07.939" v="4"/>
        <pc:sldMkLst>
          <pc:docMk/>
          <pc:sldMk cId="3881555787" sldId="719"/>
        </pc:sldMkLst>
        <pc:spChg chg="mod">
          <ac:chgData name="Helena Knapton" userId="S::knaptonp@edgehill.ac.uk::805d2a76-3311-4faa-8b88-a2f41ff8672b" providerId="AD" clId="Web-{A484FD44-FC8C-D257-21AB-4EB7532ABE90}" dt="2024-09-05T07:36:07.939" v="4"/>
          <ac:spMkLst>
            <pc:docMk/>
            <pc:sldMk cId="3881555787" sldId="719"/>
            <ac:spMk id="6" creationId="{399C3AC8-6FAD-1C5F-625A-D7F71FD3081C}"/>
          </ac:spMkLst>
        </pc:spChg>
      </pc:sldChg>
      <pc:sldChg chg="modSp">
        <pc:chgData name="Helena Knapton" userId="S::knaptonp@edgehill.ac.uk::805d2a76-3311-4faa-8b88-a2f41ff8672b" providerId="AD" clId="Web-{A484FD44-FC8C-D257-21AB-4EB7532ABE90}" dt="2024-09-05T07:36:11.471" v="5"/>
        <pc:sldMkLst>
          <pc:docMk/>
          <pc:sldMk cId="1265048525" sldId="720"/>
        </pc:sldMkLst>
        <pc:spChg chg="mod">
          <ac:chgData name="Helena Knapton" userId="S::knaptonp@edgehill.ac.uk::805d2a76-3311-4faa-8b88-a2f41ff8672b" providerId="AD" clId="Web-{A484FD44-FC8C-D257-21AB-4EB7532ABE90}" dt="2024-09-05T07:36:11.471" v="5"/>
          <ac:spMkLst>
            <pc:docMk/>
            <pc:sldMk cId="1265048525" sldId="720"/>
            <ac:spMk id="6" creationId="{4CDED677-74E3-CD78-03AE-EC1EB9C5C686}"/>
          </ac:spMkLst>
        </pc:spChg>
      </pc:sldChg>
      <pc:sldChg chg="modSp">
        <pc:chgData name="Helena Knapton" userId="S::knaptonp@edgehill.ac.uk::805d2a76-3311-4faa-8b88-a2f41ff8672b" providerId="AD" clId="Web-{A484FD44-FC8C-D257-21AB-4EB7532ABE90}" dt="2024-09-05T07:36:16.236" v="6"/>
        <pc:sldMkLst>
          <pc:docMk/>
          <pc:sldMk cId="1849115397" sldId="721"/>
        </pc:sldMkLst>
        <pc:spChg chg="mod">
          <ac:chgData name="Helena Knapton" userId="S::knaptonp@edgehill.ac.uk::805d2a76-3311-4faa-8b88-a2f41ff8672b" providerId="AD" clId="Web-{A484FD44-FC8C-D257-21AB-4EB7532ABE90}" dt="2024-09-05T07:36:16.236" v="6"/>
          <ac:spMkLst>
            <pc:docMk/>
            <pc:sldMk cId="1849115397" sldId="721"/>
            <ac:spMk id="5" creationId="{55177B58-F51E-4A88-BA74-83B9397F37E1}"/>
          </ac:spMkLst>
        </pc:spChg>
      </pc:sldChg>
      <pc:sldChg chg="modSp">
        <pc:chgData name="Helena Knapton" userId="S::knaptonp@edgehill.ac.uk::805d2a76-3311-4faa-8b88-a2f41ff8672b" providerId="AD" clId="Web-{A484FD44-FC8C-D257-21AB-4EB7532ABE90}" dt="2024-09-05T07:36:19.940" v="7"/>
        <pc:sldMkLst>
          <pc:docMk/>
          <pc:sldMk cId="2505767199" sldId="722"/>
        </pc:sldMkLst>
        <pc:spChg chg="mod">
          <ac:chgData name="Helena Knapton" userId="S::knaptonp@edgehill.ac.uk::805d2a76-3311-4faa-8b88-a2f41ff8672b" providerId="AD" clId="Web-{A484FD44-FC8C-D257-21AB-4EB7532ABE90}" dt="2024-09-05T07:36:19.940" v="7"/>
          <ac:spMkLst>
            <pc:docMk/>
            <pc:sldMk cId="2505767199" sldId="722"/>
            <ac:spMk id="5" creationId="{55177B58-F51E-4A88-BA74-83B9397F37E1}"/>
          </ac:spMkLst>
        </pc:spChg>
      </pc:sldChg>
      <pc:sldChg chg="modSp">
        <pc:chgData name="Helena Knapton" userId="S::knaptonp@edgehill.ac.uk::805d2a76-3311-4faa-8b88-a2f41ff8672b" providerId="AD" clId="Web-{A484FD44-FC8C-D257-21AB-4EB7532ABE90}" dt="2024-09-05T07:36:23.409" v="8"/>
        <pc:sldMkLst>
          <pc:docMk/>
          <pc:sldMk cId="2369500137" sldId="723"/>
        </pc:sldMkLst>
        <pc:spChg chg="mod">
          <ac:chgData name="Helena Knapton" userId="S::knaptonp@edgehill.ac.uk::805d2a76-3311-4faa-8b88-a2f41ff8672b" providerId="AD" clId="Web-{A484FD44-FC8C-D257-21AB-4EB7532ABE90}" dt="2024-09-05T07:36:23.409" v="8"/>
          <ac:spMkLst>
            <pc:docMk/>
            <pc:sldMk cId="2369500137" sldId="723"/>
            <ac:spMk id="5" creationId="{55177B58-F51E-4A88-BA74-83B9397F37E1}"/>
          </ac:spMkLst>
        </pc:spChg>
      </pc:sldChg>
      <pc:sldChg chg="modSp">
        <pc:chgData name="Helena Knapton" userId="S::knaptonp@edgehill.ac.uk::805d2a76-3311-4faa-8b88-a2f41ff8672b" providerId="AD" clId="Web-{A484FD44-FC8C-D257-21AB-4EB7532ABE90}" dt="2024-09-05T07:36:29.128" v="9"/>
        <pc:sldMkLst>
          <pc:docMk/>
          <pc:sldMk cId="1678614189" sldId="724"/>
        </pc:sldMkLst>
        <pc:spChg chg="mod">
          <ac:chgData name="Helena Knapton" userId="S::knaptonp@edgehill.ac.uk::805d2a76-3311-4faa-8b88-a2f41ff8672b" providerId="AD" clId="Web-{A484FD44-FC8C-D257-21AB-4EB7532ABE90}" dt="2024-09-05T07:36:29.128" v="9"/>
          <ac:spMkLst>
            <pc:docMk/>
            <pc:sldMk cId="1678614189" sldId="724"/>
            <ac:spMk id="5" creationId="{55177B58-F51E-4A88-BA74-83B9397F37E1}"/>
          </ac:spMkLst>
        </pc:spChg>
      </pc:sldChg>
    </pc:docChg>
  </pc:docChgLst>
  <pc:docChgLst>
    <pc:chgData name="Kate Stafford" userId="8fc4f1a7-43b6-4485-9aa7-f5beface3f70" providerId="ADAL" clId="{F6254EE4-16C2-42CA-87B0-47B99F21B020}"/>
    <pc:docChg chg="undo custSel modSld">
      <pc:chgData name="Kate Stafford" userId="8fc4f1a7-43b6-4485-9aa7-f5beface3f70" providerId="ADAL" clId="{F6254EE4-16C2-42CA-87B0-47B99F21B020}" dt="2024-05-30T14:54:26.172" v="675" actId="20577"/>
      <pc:docMkLst>
        <pc:docMk/>
      </pc:docMkLst>
      <pc:sldChg chg="setBg">
        <pc:chgData name="Kate Stafford" userId="8fc4f1a7-43b6-4485-9aa7-f5beface3f70" providerId="ADAL" clId="{F6254EE4-16C2-42CA-87B0-47B99F21B020}" dt="2024-05-30T11:59:50.615" v="44"/>
        <pc:sldMkLst>
          <pc:docMk/>
          <pc:sldMk cId="1325409896" sldId="696"/>
        </pc:sldMkLst>
      </pc:sldChg>
      <pc:sldChg chg="setBg">
        <pc:chgData name="Kate Stafford" userId="8fc4f1a7-43b6-4485-9aa7-f5beface3f70" providerId="ADAL" clId="{F6254EE4-16C2-42CA-87B0-47B99F21B020}" dt="2024-05-30T12:00:00.222" v="46"/>
        <pc:sldMkLst>
          <pc:docMk/>
          <pc:sldMk cId="724773091" sldId="715"/>
        </pc:sldMkLst>
      </pc:sldChg>
      <pc:sldChg chg="setBg">
        <pc:chgData name="Kate Stafford" userId="8fc4f1a7-43b6-4485-9aa7-f5beface3f70" providerId="ADAL" clId="{F6254EE4-16C2-42CA-87B0-47B99F21B020}" dt="2024-05-30T11:59:56.214" v="45"/>
        <pc:sldMkLst>
          <pc:docMk/>
          <pc:sldMk cId="644125091" sldId="717"/>
        </pc:sldMkLst>
      </pc:sldChg>
      <pc:sldChg chg="modSp mod setBg">
        <pc:chgData name="Kate Stafford" userId="8fc4f1a7-43b6-4485-9aa7-f5beface3f70" providerId="ADAL" clId="{F6254EE4-16C2-42CA-87B0-47B99F21B020}" dt="2024-05-30T12:00:04.391" v="47"/>
        <pc:sldMkLst>
          <pc:docMk/>
          <pc:sldMk cId="3881555787" sldId="719"/>
        </pc:sldMkLst>
        <pc:spChg chg="mod">
          <ac:chgData name="Kate Stafford" userId="8fc4f1a7-43b6-4485-9aa7-f5beface3f70" providerId="ADAL" clId="{F6254EE4-16C2-42CA-87B0-47B99F21B020}" dt="2024-05-16T15:04:39.692" v="40" actId="20577"/>
          <ac:spMkLst>
            <pc:docMk/>
            <pc:sldMk cId="3881555787" sldId="719"/>
            <ac:spMk id="6" creationId="{399C3AC8-6FAD-1C5F-625A-D7F71FD3081C}"/>
          </ac:spMkLst>
        </pc:spChg>
      </pc:sldChg>
      <pc:sldChg chg="addSp delSp modSp mod setBg">
        <pc:chgData name="Kate Stafford" userId="8fc4f1a7-43b6-4485-9aa7-f5beface3f70" providerId="ADAL" clId="{F6254EE4-16C2-42CA-87B0-47B99F21B020}" dt="2024-05-30T14:53:03.264" v="584" actId="20577"/>
        <pc:sldMkLst>
          <pc:docMk/>
          <pc:sldMk cId="1265048525" sldId="720"/>
        </pc:sldMkLst>
        <pc:spChg chg="mod">
          <ac:chgData name="Kate Stafford" userId="8fc4f1a7-43b6-4485-9aa7-f5beface3f70" providerId="ADAL" clId="{F6254EE4-16C2-42CA-87B0-47B99F21B020}" dt="2024-05-30T14:52:38.377" v="582" actId="2711"/>
          <ac:spMkLst>
            <pc:docMk/>
            <pc:sldMk cId="1265048525" sldId="720"/>
            <ac:spMk id="4" creationId="{93EDB40F-B181-F4CC-CC6A-185D6B05FADE}"/>
          </ac:spMkLst>
        </pc:spChg>
        <pc:spChg chg="mod">
          <ac:chgData name="Kate Stafford" userId="8fc4f1a7-43b6-4485-9aa7-f5beface3f70" providerId="ADAL" clId="{F6254EE4-16C2-42CA-87B0-47B99F21B020}" dt="2024-05-16T14:17:29.325" v="2" actId="207"/>
          <ac:spMkLst>
            <pc:docMk/>
            <pc:sldMk cId="1265048525" sldId="720"/>
            <ac:spMk id="6" creationId="{4CDED677-74E3-CD78-03AE-EC1EB9C5C686}"/>
          </ac:spMkLst>
        </pc:spChg>
        <pc:spChg chg="mod">
          <ac:chgData name="Kate Stafford" userId="8fc4f1a7-43b6-4485-9aa7-f5beface3f70" providerId="ADAL" clId="{F6254EE4-16C2-42CA-87B0-47B99F21B020}" dt="2024-05-30T14:53:03.264" v="584" actId="20577"/>
          <ac:spMkLst>
            <pc:docMk/>
            <pc:sldMk cId="1265048525" sldId="720"/>
            <ac:spMk id="7" creationId="{759B7E1E-281E-7E1A-0DD0-F5AECCBCF0BF}"/>
          </ac:spMkLst>
        </pc:spChg>
        <pc:spChg chg="mod">
          <ac:chgData name="Kate Stafford" userId="8fc4f1a7-43b6-4485-9aa7-f5beface3f70" providerId="ADAL" clId="{F6254EE4-16C2-42CA-87B0-47B99F21B020}" dt="2024-05-30T14:52:37.537" v="581" actId="2711"/>
          <ac:spMkLst>
            <pc:docMk/>
            <pc:sldMk cId="1265048525" sldId="720"/>
            <ac:spMk id="12" creationId="{6E90DEAD-EEE0-88A5-897D-7F4EE46342A0}"/>
          </ac:spMkLst>
        </pc:spChg>
        <pc:picChg chg="add mod">
          <ac:chgData name="Kate Stafford" userId="8fc4f1a7-43b6-4485-9aa7-f5beface3f70" providerId="ADAL" clId="{F6254EE4-16C2-42CA-87B0-47B99F21B020}" dt="2024-05-30T14:20:39.963" v="82" actId="14100"/>
          <ac:picMkLst>
            <pc:docMk/>
            <pc:sldMk cId="1265048525" sldId="720"/>
            <ac:picMk id="3" creationId="{DBBFF3AB-900A-1EF7-89E3-D225C4878DED}"/>
          </ac:picMkLst>
        </pc:picChg>
        <pc:picChg chg="del">
          <ac:chgData name="Kate Stafford" userId="8fc4f1a7-43b6-4485-9aa7-f5beface3f70" providerId="ADAL" clId="{F6254EE4-16C2-42CA-87B0-47B99F21B020}" dt="2024-05-30T14:20:26.683" v="78" actId="478"/>
          <ac:picMkLst>
            <pc:docMk/>
            <pc:sldMk cId="1265048525" sldId="720"/>
            <ac:picMk id="14" creationId="{4974C883-ACE0-E352-9006-3308471E6C94}"/>
          </ac:picMkLst>
        </pc:picChg>
      </pc:sldChg>
      <pc:sldChg chg="modSp mod setBg">
        <pc:chgData name="Kate Stafford" userId="8fc4f1a7-43b6-4485-9aa7-f5beface3f70" providerId="ADAL" clId="{F6254EE4-16C2-42CA-87B0-47B99F21B020}" dt="2024-05-30T14:54:26.172" v="675" actId="20577"/>
        <pc:sldMkLst>
          <pc:docMk/>
          <pc:sldMk cId="1849115397" sldId="721"/>
        </pc:sldMkLst>
        <pc:spChg chg="mod">
          <ac:chgData name="Kate Stafford" userId="8fc4f1a7-43b6-4485-9aa7-f5beface3f70" providerId="ADAL" clId="{F6254EE4-16C2-42CA-87B0-47B99F21B020}" dt="2024-05-30T14:53:52.290" v="645" actId="20577"/>
          <ac:spMkLst>
            <pc:docMk/>
            <pc:sldMk cId="1849115397" sldId="721"/>
            <ac:spMk id="4" creationId="{EA13F0BD-349F-9283-EA55-D610ACED3A6F}"/>
          </ac:spMkLst>
        </pc:spChg>
        <pc:spChg chg="mod">
          <ac:chgData name="Kate Stafford" userId="8fc4f1a7-43b6-4485-9aa7-f5beface3f70" providerId="ADAL" clId="{F6254EE4-16C2-42CA-87B0-47B99F21B020}" dt="2024-05-16T14:19:40.277" v="4" actId="1076"/>
          <ac:spMkLst>
            <pc:docMk/>
            <pc:sldMk cId="1849115397" sldId="721"/>
            <ac:spMk id="5" creationId="{55177B58-F51E-4A88-BA74-83B9397F37E1}"/>
          </ac:spMkLst>
        </pc:spChg>
        <pc:spChg chg="mod">
          <ac:chgData name="Kate Stafford" userId="8fc4f1a7-43b6-4485-9aa7-f5beface3f70" providerId="ADAL" clId="{F6254EE4-16C2-42CA-87B0-47B99F21B020}" dt="2024-05-30T14:54:26.172" v="675" actId="20577"/>
          <ac:spMkLst>
            <pc:docMk/>
            <pc:sldMk cId="1849115397" sldId="721"/>
            <ac:spMk id="7" creationId="{FC880BE7-52D4-6707-DEA6-9B7449ACEBF1}"/>
          </ac:spMkLst>
        </pc:spChg>
        <pc:spChg chg="mod">
          <ac:chgData name="Kate Stafford" userId="8fc4f1a7-43b6-4485-9aa7-f5beface3f70" providerId="ADAL" clId="{F6254EE4-16C2-42CA-87B0-47B99F21B020}" dt="2024-05-16T15:06:06.458" v="42" actId="20577"/>
          <ac:spMkLst>
            <pc:docMk/>
            <pc:sldMk cId="1849115397" sldId="721"/>
            <ac:spMk id="8" creationId="{2707121B-B794-677E-CE04-6E296FC80954}"/>
          </ac:spMkLst>
        </pc:spChg>
      </pc:sldChg>
    </pc:docChg>
  </pc:docChgLst>
  <pc:docChgLst>
    <pc:chgData name="Helena Knapton" userId="S::knaptonp@edgehill.ac.uk::805d2a76-3311-4faa-8b88-a2f41ff8672b" providerId="AD" clId="Web-{D500F94D-DFD2-4C5C-F8AF-336702AD4EDC}"/>
    <pc:docChg chg="delSld">
      <pc:chgData name="Helena Knapton" userId="S::knaptonp@edgehill.ac.uk::805d2a76-3311-4faa-8b88-a2f41ff8672b" providerId="AD" clId="Web-{D500F94D-DFD2-4C5C-F8AF-336702AD4EDC}" dt="2024-09-05T11:23:45.151" v="0"/>
      <pc:docMkLst>
        <pc:docMk/>
      </pc:docMkLst>
      <pc:sldChg chg="del">
        <pc:chgData name="Helena Knapton" userId="S::knaptonp@edgehill.ac.uk::805d2a76-3311-4faa-8b88-a2f41ff8672b" providerId="AD" clId="Web-{D500F94D-DFD2-4C5C-F8AF-336702AD4EDC}" dt="2024-09-05T11:23:45.151" v="0"/>
        <pc:sldMkLst>
          <pc:docMk/>
          <pc:sldMk cId="3356832445" sldId="708"/>
        </pc:sldMkLst>
      </pc:sldChg>
    </pc:docChg>
  </pc:docChgLst>
  <pc:docChgLst>
    <pc:chgData name="Kate Stafford" userId="8fc4f1a7-43b6-4485-9aa7-f5beface3f70" providerId="ADAL" clId="{B47173E6-849C-41BD-9AC2-7823C45C8AAF}"/>
    <pc:docChg chg="delSld modSld modMainMaster">
      <pc:chgData name="Kate Stafford" userId="8fc4f1a7-43b6-4485-9aa7-f5beface3f70" providerId="ADAL" clId="{B47173E6-849C-41BD-9AC2-7823C45C8AAF}" dt="2024-06-10T10:44:49.126" v="6"/>
      <pc:docMkLst>
        <pc:docMk/>
      </pc:docMkLst>
      <pc:sldChg chg="setBg">
        <pc:chgData name="Kate Stafford" userId="8fc4f1a7-43b6-4485-9aa7-f5beface3f70" providerId="ADAL" clId="{B47173E6-849C-41BD-9AC2-7823C45C8AAF}" dt="2024-06-10T10:44:49.126" v="6"/>
        <pc:sldMkLst>
          <pc:docMk/>
          <pc:sldMk cId="1325409896" sldId="696"/>
        </pc:sldMkLst>
      </pc:sldChg>
      <pc:sldChg chg="setBg">
        <pc:chgData name="Kate Stafford" userId="8fc4f1a7-43b6-4485-9aa7-f5beface3f70" providerId="ADAL" clId="{B47173E6-849C-41BD-9AC2-7823C45C8AAF}" dt="2024-06-10T10:43:58.037" v="2"/>
        <pc:sldMkLst>
          <pc:docMk/>
          <pc:sldMk cId="724773091" sldId="715"/>
        </pc:sldMkLst>
      </pc:sldChg>
      <pc:sldChg chg="del">
        <pc:chgData name="Kate Stafford" userId="8fc4f1a7-43b6-4485-9aa7-f5beface3f70" providerId="ADAL" clId="{B47173E6-849C-41BD-9AC2-7823C45C8AAF}" dt="2024-06-10T10:33:42.992" v="0" actId="47"/>
        <pc:sldMkLst>
          <pc:docMk/>
          <pc:sldMk cId="644125091" sldId="717"/>
        </pc:sldMkLst>
      </pc:sldChg>
      <pc:sldChg chg="setBg">
        <pc:chgData name="Kate Stafford" userId="8fc4f1a7-43b6-4485-9aa7-f5beface3f70" providerId="ADAL" clId="{B47173E6-849C-41BD-9AC2-7823C45C8AAF}" dt="2024-06-10T10:43:58.037" v="2"/>
        <pc:sldMkLst>
          <pc:docMk/>
          <pc:sldMk cId="3881555787" sldId="719"/>
        </pc:sldMkLst>
      </pc:sldChg>
      <pc:sldChg chg="setBg">
        <pc:chgData name="Kate Stafford" userId="8fc4f1a7-43b6-4485-9aa7-f5beface3f70" providerId="ADAL" clId="{B47173E6-849C-41BD-9AC2-7823C45C8AAF}" dt="2024-06-10T10:43:58.037" v="2"/>
        <pc:sldMkLst>
          <pc:docMk/>
          <pc:sldMk cId="1265048525" sldId="720"/>
        </pc:sldMkLst>
      </pc:sldChg>
      <pc:sldChg chg="setBg">
        <pc:chgData name="Kate Stafford" userId="8fc4f1a7-43b6-4485-9aa7-f5beface3f70" providerId="ADAL" clId="{B47173E6-849C-41BD-9AC2-7823C45C8AAF}" dt="2024-06-10T10:43:58.037" v="2"/>
        <pc:sldMkLst>
          <pc:docMk/>
          <pc:sldMk cId="1849115397" sldId="721"/>
        </pc:sldMkLst>
      </pc:sldChg>
      <pc:sldMasterChg chg="setBg modSldLayout">
        <pc:chgData name="Kate Stafford" userId="8fc4f1a7-43b6-4485-9aa7-f5beface3f70" providerId="ADAL" clId="{B47173E6-849C-41BD-9AC2-7823C45C8AAF}" dt="2024-06-10T10:44:49.126" v="6"/>
        <pc:sldMasterMkLst>
          <pc:docMk/>
          <pc:sldMasterMk cId="2888919650" sldId="2147483684"/>
        </pc:sldMasterMkLst>
        <pc:sldLayoutChg chg="setBg">
          <pc:chgData name="Kate Stafford" userId="8fc4f1a7-43b6-4485-9aa7-f5beface3f70" providerId="ADAL" clId="{B47173E6-849C-41BD-9AC2-7823C45C8AAF}" dt="2024-06-10T10:44:49.126" v="6"/>
          <pc:sldLayoutMkLst>
            <pc:docMk/>
            <pc:sldMasterMk cId="2888919650" sldId="2147483684"/>
            <pc:sldLayoutMk cId="2332807296" sldId="2147483685"/>
          </pc:sldLayoutMkLst>
        </pc:sldLayoutChg>
        <pc:sldLayoutChg chg="setBg">
          <pc:chgData name="Kate Stafford" userId="8fc4f1a7-43b6-4485-9aa7-f5beface3f70" providerId="ADAL" clId="{B47173E6-849C-41BD-9AC2-7823C45C8AAF}" dt="2024-06-10T10:44:49.126" v="6"/>
          <pc:sldLayoutMkLst>
            <pc:docMk/>
            <pc:sldMasterMk cId="2888919650" sldId="2147483684"/>
            <pc:sldLayoutMk cId="3115486217" sldId="2147483686"/>
          </pc:sldLayoutMkLst>
        </pc:sldLayoutChg>
        <pc:sldLayoutChg chg="setBg">
          <pc:chgData name="Kate Stafford" userId="8fc4f1a7-43b6-4485-9aa7-f5beface3f70" providerId="ADAL" clId="{B47173E6-849C-41BD-9AC2-7823C45C8AAF}" dt="2024-06-10T10:44:49.126" v="6"/>
          <pc:sldLayoutMkLst>
            <pc:docMk/>
            <pc:sldMasterMk cId="2888919650" sldId="2147483684"/>
            <pc:sldLayoutMk cId="2928669783" sldId="2147483687"/>
          </pc:sldLayoutMkLst>
        </pc:sldLayoutChg>
        <pc:sldLayoutChg chg="setBg">
          <pc:chgData name="Kate Stafford" userId="8fc4f1a7-43b6-4485-9aa7-f5beface3f70" providerId="ADAL" clId="{B47173E6-849C-41BD-9AC2-7823C45C8AAF}" dt="2024-06-10T10:44:49.126" v="6"/>
          <pc:sldLayoutMkLst>
            <pc:docMk/>
            <pc:sldMasterMk cId="2888919650" sldId="2147483684"/>
            <pc:sldLayoutMk cId="219417655" sldId="2147483688"/>
          </pc:sldLayoutMkLst>
        </pc:sldLayoutChg>
        <pc:sldLayoutChg chg="setBg">
          <pc:chgData name="Kate Stafford" userId="8fc4f1a7-43b6-4485-9aa7-f5beface3f70" providerId="ADAL" clId="{B47173E6-849C-41BD-9AC2-7823C45C8AAF}" dt="2024-06-10T10:44:49.126" v="6"/>
          <pc:sldLayoutMkLst>
            <pc:docMk/>
            <pc:sldMasterMk cId="2888919650" sldId="2147483684"/>
            <pc:sldLayoutMk cId="3713194118" sldId="2147483689"/>
          </pc:sldLayoutMkLst>
        </pc:sldLayoutChg>
        <pc:sldLayoutChg chg="setBg">
          <pc:chgData name="Kate Stafford" userId="8fc4f1a7-43b6-4485-9aa7-f5beface3f70" providerId="ADAL" clId="{B47173E6-849C-41BD-9AC2-7823C45C8AAF}" dt="2024-06-10T10:44:49.126" v="6"/>
          <pc:sldLayoutMkLst>
            <pc:docMk/>
            <pc:sldMasterMk cId="2888919650" sldId="2147483684"/>
            <pc:sldLayoutMk cId="3284236399" sldId="2147483690"/>
          </pc:sldLayoutMkLst>
        </pc:sldLayoutChg>
        <pc:sldLayoutChg chg="setBg">
          <pc:chgData name="Kate Stafford" userId="8fc4f1a7-43b6-4485-9aa7-f5beface3f70" providerId="ADAL" clId="{B47173E6-849C-41BD-9AC2-7823C45C8AAF}" dt="2024-06-10T10:44:49.126" v="6"/>
          <pc:sldLayoutMkLst>
            <pc:docMk/>
            <pc:sldMasterMk cId="2888919650" sldId="2147483684"/>
            <pc:sldLayoutMk cId="768225601" sldId="2147483691"/>
          </pc:sldLayoutMkLst>
        </pc:sldLayoutChg>
        <pc:sldLayoutChg chg="setBg">
          <pc:chgData name="Kate Stafford" userId="8fc4f1a7-43b6-4485-9aa7-f5beface3f70" providerId="ADAL" clId="{B47173E6-849C-41BD-9AC2-7823C45C8AAF}" dt="2024-06-10T10:44:49.126" v="6"/>
          <pc:sldLayoutMkLst>
            <pc:docMk/>
            <pc:sldMasterMk cId="2888919650" sldId="2147483684"/>
            <pc:sldLayoutMk cId="2682144196" sldId="2147483692"/>
          </pc:sldLayoutMkLst>
        </pc:sldLayoutChg>
        <pc:sldLayoutChg chg="setBg">
          <pc:chgData name="Kate Stafford" userId="8fc4f1a7-43b6-4485-9aa7-f5beface3f70" providerId="ADAL" clId="{B47173E6-849C-41BD-9AC2-7823C45C8AAF}" dt="2024-06-10T10:44:49.126" v="6"/>
          <pc:sldLayoutMkLst>
            <pc:docMk/>
            <pc:sldMasterMk cId="2888919650" sldId="2147483684"/>
            <pc:sldLayoutMk cId="2484540883" sldId="2147483693"/>
          </pc:sldLayoutMkLst>
        </pc:sldLayoutChg>
        <pc:sldLayoutChg chg="setBg">
          <pc:chgData name="Kate Stafford" userId="8fc4f1a7-43b6-4485-9aa7-f5beface3f70" providerId="ADAL" clId="{B47173E6-849C-41BD-9AC2-7823C45C8AAF}" dt="2024-06-10T10:44:49.126" v="6"/>
          <pc:sldLayoutMkLst>
            <pc:docMk/>
            <pc:sldMasterMk cId="2888919650" sldId="2147483684"/>
            <pc:sldLayoutMk cId="1881132761" sldId="2147483694"/>
          </pc:sldLayoutMkLst>
        </pc:sldLayoutChg>
        <pc:sldLayoutChg chg="setBg">
          <pc:chgData name="Kate Stafford" userId="8fc4f1a7-43b6-4485-9aa7-f5beface3f70" providerId="ADAL" clId="{B47173E6-849C-41BD-9AC2-7823C45C8AAF}" dt="2024-06-10T10:44:49.126" v="6"/>
          <pc:sldLayoutMkLst>
            <pc:docMk/>
            <pc:sldMasterMk cId="2888919650" sldId="2147483684"/>
            <pc:sldLayoutMk cId="1962679040" sldId="2147483695"/>
          </pc:sldLayoutMkLst>
        </pc:sldLayoutChg>
      </pc:sldMasterChg>
    </pc:docChg>
  </pc:docChgLst>
  <pc:docChgLst>
    <pc:chgData name="Helena Knapton" userId="S::knaptonp@edgehill.ac.uk::805d2a76-3311-4faa-8b88-a2f41ff8672b" providerId="AD" clId="Web-{38DE6C47-E127-0EC8-CD92-59FCFF1519F8}"/>
    <pc:docChg chg="modSld">
      <pc:chgData name="Helena Knapton" userId="S::knaptonp@edgehill.ac.uk::805d2a76-3311-4faa-8b88-a2f41ff8672b" providerId="AD" clId="Web-{38DE6C47-E127-0EC8-CD92-59FCFF1519F8}" dt="2024-09-05T07:38:13.759" v="17"/>
      <pc:docMkLst>
        <pc:docMk/>
      </pc:docMkLst>
      <pc:sldChg chg="modSp">
        <pc:chgData name="Helena Knapton" userId="S::knaptonp@edgehill.ac.uk::805d2a76-3311-4faa-8b88-a2f41ff8672b" providerId="AD" clId="Web-{38DE6C47-E127-0EC8-CD92-59FCFF1519F8}" dt="2024-09-05T07:36:53.366" v="1"/>
        <pc:sldMkLst>
          <pc:docMk/>
          <pc:sldMk cId="1325409896" sldId="696"/>
        </pc:sldMkLst>
        <pc:spChg chg="mod">
          <ac:chgData name="Helena Knapton" userId="S::knaptonp@edgehill.ac.uk::805d2a76-3311-4faa-8b88-a2f41ff8672b" providerId="AD" clId="Web-{38DE6C47-E127-0EC8-CD92-59FCFF1519F8}" dt="2024-09-05T07:36:45.366" v="0"/>
          <ac:spMkLst>
            <pc:docMk/>
            <pc:sldMk cId="1325409896" sldId="696"/>
            <ac:spMk id="8" creationId="{D7CBE7A4-D0C6-4A58-BF7C-19D4BED878E4}"/>
          </ac:spMkLst>
        </pc:spChg>
        <pc:picChg chg="mod">
          <ac:chgData name="Helena Knapton" userId="S::knaptonp@edgehill.ac.uk::805d2a76-3311-4faa-8b88-a2f41ff8672b" providerId="AD" clId="Web-{38DE6C47-E127-0EC8-CD92-59FCFF1519F8}" dt="2024-09-05T07:36:53.366" v="1"/>
          <ac:picMkLst>
            <pc:docMk/>
            <pc:sldMk cId="1325409896" sldId="696"/>
            <ac:picMk id="11" creationId="{59827EAD-B803-4A1F-8CD6-475BCB6F89E3}"/>
          </ac:picMkLst>
        </pc:picChg>
      </pc:sldChg>
      <pc:sldChg chg="modSp">
        <pc:chgData name="Helena Knapton" userId="S::knaptonp@edgehill.ac.uk::805d2a76-3311-4faa-8b88-a2f41ff8672b" providerId="AD" clId="Web-{38DE6C47-E127-0EC8-CD92-59FCFF1519F8}" dt="2024-09-05T07:37:05.570" v="3"/>
        <pc:sldMkLst>
          <pc:docMk/>
          <pc:sldMk cId="724773091" sldId="715"/>
        </pc:sldMkLst>
        <pc:spChg chg="mod">
          <ac:chgData name="Helena Knapton" userId="S::knaptonp@edgehill.ac.uk::805d2a76-3311-4faa-8b88-a2f41ff8672b" providerId="AD" clId="Web-{38DE6C47-E127-0EC8-CD92-59FCFF1519F8}" dt="2024-09-05T07:37:01.101" v="2"/>
          <ac:spMkLst>
            <pc:docMk/>
            <pc:sldMk cId="724773091" sldId="715"/>
            <ac:spMk id="10" creationId="{BA733693-EB9B-40F5-A30A-77BF9CAE39A5}"/>
          </ac:spMkLst>
        </pc:spChg>
        <pc:picChg chg="mod">
          <ac:chgData name="Helena Knapton" userId="S::knaptonp@edgehill.ac.uk::805d2a76-3311-4faa-8b88-a2f41ff8672b" providerId="AD" clId="Web-{38DE6C47-E127-0EC8-CD92-59FCFF1519F8}" dt="2024-09-05T07:37:05.570" v="3"/>
          <ac:picMkLst>
            <pc:docMk/>
            <pc:sldMk cId="724773091" sldId="715"/>
            <ac:picMk id="11" creationId="{8F6FDB35-BBF7-4236-BF66-161CC7414E11}"/>
          </ac:picMkLst>
        </pc:picChg>
      </pc:sldChg>
      <pc:sldChg chg="modSp">
        <pc:chgData name="Helena Knapton" userId="S::knaptonp@edgehill.ac.uk::805d2a76-3311-4faa-8b88-a2f41ff8672b" providerId="AD" clId="Web-{38DE6C47-E127-0EC8-CD92-59FCFF1519F8}" dt="2024-09-05T07:37:13.898" v="5"/>
        <pc:sldMkLst>
          <pc:docMk/>
          <pc:sldMk cId="3881555787" sldId="719"/>
        </pc:sldMkLst>
        <pc:spChg chg="mod">
          <ac:chgData name="Helena Knapton" userId="S::knaptonp@edgehill.ac.uk::805d2a76-3311-4faa-8b88-a2f41ff8672b" providerId="AD" clId="Web-{38DE6C47-E127-0EC8-CD92-59FCFF1519F8}" dt="2024-09-05T07:37:09.664" v="4"/>
          <ac:spMkLst>
            <pc:docMk/>
            <pc:sldMk cId="3881555787" sldId="719"/>
            <ac:spMk id="10" creationId="{BA733693-EB9B-40F5-A30A-77BF9CAE39A5}"/>
          </ac:spMkLst>
        </pc:spChg>
        <pc:picChg chg="mod">
          <ac:chgData name="Helena Knapton" userId="S::knaptonp@edgehill.ac.uk::805d2a76-3311-4faa-8b88-a2f41ff8672b" providerId="AD" clId="Web-{38DE6C47-E127-0EC8-CD92-59FCFF1519F8}" dt="2024-09-05T07:37:13.898" v="5"/>
          <ac:picMkLst>
            <pc:docMk/>
            <pc:sldMk cId="3881555787" sldId="719"/>
            <ac:picMk id="11" creationId="{8F6FDB35-BBF7-4236-BF66-161CC7414E11}"/>
          </ac:picMkLst>
        </pc:picChg>
      </pc:sldChg>
      <pc:sldChg chg="modSp">
        <pc:chgData name="Helena Knapton" userId="S::knaptonp@edgehill.ac.uk::805d2a76-3311-4faa-8b88-a2f41ff8672b" providerId="AD" clId="Web-{38DE6C47-E127-0EC8-CD92-59FCFF1519F8}" dt="2024-09-05T07:37:33.867" v="9"/>
        <pc:sldMkLst>
          <pc:docMk/>
          <pc:sldMk cId="1265048525" sldId="720"/>
        </pc:sldMkLst>
        <pc:spChg chg="mod">
          <ac:chgData name="Helena Knapton" userId="S::knaptonp@edgehill.ac.uk::805d2a76-3311-4faa-8b88-a2f41ff8672b" providerId="AD" clId="Web-{38DE6C47-E127-0EC8-CD92-59FCFF1519F8}" dt="2024-09-05T07:37:17.633" v="6"/>
          <ac:spMkLst>
            <pc:docMk/>
            <pc:sldMk cId="1265048525" sldId="720"/>
            <ac:spMk id="10" creationId="{BA733693-EB9B-40F5-A30A-77BF9CAE39A5}"/>
          </ac:spMkLst>
        </pc:spChg>
        <pc:picChg chg="mod">
          <ac:chgData name="Helena Knapton" userId="S::knaptonp@edgehill.ac.uk::805d2a76-3311-4faa-8b88-a2f41ff8672b" providerId="AD" clId="Web-{38DE6C47-E127-0EC8-CD92-59FCFF1519F8}" dt="2024-09-05T07:37:33.867" v="9"/>
          <ac:picMkLst>
            <pc:docMk/>
            <pc:sldMk cId="1265048525" sldId="720"/>
            <ac:picMk id="3" creationId="{DBBFF3AB-900A-1EF7-89E3-D225C4878DED}"/>
          </ac:picMkLst>
        </pc:picChg>
        <pc:picChg chg="mod">
          <ac:chgData name="Helena Knapton" userId="S::knaptonp@edgehill.ac.uk::805d2a76-3311-4faa-8b88-a2f41ff8672b" providerId="AD" clId="Web-{38DE6C47-E127-0EC8-CD92-59FCFF1519F8}" dt="2024-09-05T07:37:21.336" v="7"/>
          <ac:picMkLst>
            <pc:docMk/>
            <pc:sldMk cId="1265048525" sldId="720"/>
            <ac:picMk id="11" creationId="{8F6FDB35-BBF7-4236-BF66-161CC7414E11}"/>
          </ac:picMkLst>
        </pc:picChg>
        <pc:picChg chg="mod">
          <ac:chgData name="Helena Knapton" userId="S::knaptonp@edgehill.ac.uk::805d2a76-3311-4faa-8b88-a2f41ff8672b" providerId="AD" clId="Web-{38DE6C47-E127-0EC8-CD92-59FCFF1519F8}" dt="2024-09-05T07:37:29.570" v="8"/>
          <ac:picMkLst>
            <pc:docMk/>
            <pc:sldMk cId="1265048525" sldId="720"/>
            <ac:picMk id="16" creationId="{21C17F7B-AB59-D97F-EF18-EA0A17E867C6}"/>
          </ac:picMkLst>
        </pc:picChg>
      </pc:sldChg>
      <pc:sldChg chg="modSp">
        <pc:chgData name="Helena Knapton" userId="S::knaptonp@edgehill.ac.uk::805d2a76-3311-4faa-8b88-a2f41ff8672b" providerId="AD" clId="Web-{38DE6C47-E127-0EC8-CD92-59FCFF1519F8}" dt="2024-09-05T07:37:43.665" v="11"/>
        <pc:sldMkLst>
          <pc:docMk/>
          <pc:sldMk cId="1849115397" sldId="721"/>
        </pc:sldMkLst>
        <pc:spChg chg="mod">
          <ac:chgData name="Helena Knapton" userId="S::knaptonp@edgehill.ac.uk::805d2a76-3311-4faa-8b88-a2f41ff8672b" providerId="AD" clId="Web-{38DE6C47-E127-0EC8-CD92-59FCFF1519F8}" dt="2024-09-05T07:37:38.571" v="10"/>
          <ac:spMkLst>
            <pc:docMk/>
            <pc:sldMk cId="1849115397" sldId="721"/>
            <ac:spMk id="10" creationId="{BA733693-EB9B-40F5-A30A-77BF9CAE39A5}"/>
          </ac:spMkLst>
        </pc:spChg>
        <pc:picChg chg="mod">
          <ac:chgData name="Helena Knapton" userId="S::knaptonp@edgehill.ac.uk::805d2a76-3311-4faa-8b88-a2f41ff8672b" providerId="AD" clId="Web-{38DE6C47-E127-0EC8-CD92-59FCFF1519F8}" dt="2024-09-05T07:37:43.665" v="11"/>
          <ac:picMkLst>
            <pc:docMk/>
            <pc:sldMk cId="1849115397" sldId="721"/>
            <ac:picMk id="11" creationId="{8F6FDB35-BBF7-4236-BF66-161CC7414E11}"/>
          </ac:picMkLst>
        </pc:picChg>
      </pc:sldChg>
      <pc:sldChg chg="modSp">
        <pc:chgData name="Helena Knapton" userId="S::knaptonp@edgehill.ac.uk::805d2a76-3311-4faa-8b88-a2f41ff8672b" providerId="AD" clId="Web-{38DE6C47-E127-0EC8-CD92-59FCFF1519F8}" dt="2024-09-05T07:37:53.993" v="13"/>
        <pc:sldMkLst>
          <pc:docMk/>
          <pc:sldMk cId="2505767199" sldId="722"/>
        </pc:sldMkLst>
        <pc:spChg chg="mod">
          <ac:chgData name="Helena Knapton" userId="S::knaptonp@edgehill.ac.uk::805d2a76-3311-4faa-8b88-a2f41ff8672b" providerId="AD" clId="Web-{38DE6C47-E127-0EC8-CD92-59FCFF1519F8}" dt="2024-09-05T07:37:49.368" v="12"/>
          <ac:spMkLst>
            <pc:docMk/>
            <pc:sldMk cId="2505767199" sldId="722"/>
            <ac:spMk id="10" creationId="{BA733693-EB9B-40F5-A30A-77BF9CAE39A5}"/>
          </ac:spMkLst>
        </pc:spChg>
        <pc:picChg chg="mod">
          <ac:chgData name="Helena Knapton" userId="S::knaptonp@edgehill.ac.uk::805d2a76-3311-4faa-8b88-a2f41ff8672b" providerId="AD" clId="Web-{38DE6C47-E127-0EC8-CD92-59FCFF1519F8}" dt="2024-09-05T07:37:53.993" v="13"/>
          <ac:picMkLst>
            <pc:docMk/>
            <pc:sldMk cId="2505767199" sldId="722"/>
            <ac:picMk id="11" creationId="{8F6FDB35-BBF7-4236-BF66-161CC7414E11}"/>
          </ac:picMkLst>
        </pc:picChg>
      </pc:sldChg>
      <pc:sldChg chg="modSp">
        <pc:chgData name="Helena Knapton" userId="S::knaptonp@edgehill.ac.uk::805d2a76-3311-4faa-8b88-a2f41ff8672b" providerId="AD" clId="Web-{38DE6C47-E127-0EC8-CD92-59FCFF1519F8}" dt="2024-09-05T07:38:03.868" v="15"/>
        <pc:sldMkLst>
          <pc:docMk/>
          <pc:sldMk cId="2369500137" sldId="723"/>
        </pc:sldMkLst>
        <pc:spChg chg="mod">
          <ac:chgData name="Helena Knapton" userId="S::knaptonp@edgehill.ac.uk::805d2a76-3311-4faa-8b88-a2f41ff8672b" providerId="AD" clId="Web-{38DE6C47-E127-0EC8-CD92-59FCFF1519F8}" dt="2024-09-05T07:37:58.556" v="14"/>
          <ac:spMkLst>
            <pc:docMk/>
            <pc:sldMk cId="2369500137" sldId="723"/>
            <ac:spMk id="10" creationId="{BA733693-EB9B-40F5-A30A-77BF9CAE39A5}"/>
          </ac:spMkLst>
        </pc:spChg>
        <pc:picChg chg="mod">
          <ac:chgData name="Helena Knapton" userId="S::knaptonp@edgehill.ac.uk::805d2a76-3311-4faa-8b88-a2f41ff8672b" providerId="AD" clId="Web-{38DE6C47-E127-0EC8-CD92-59FCFF1519F8}" dt="2024-09-05T07:38:03.868" v="15"/>
          <ac:picMkLst>
            <pc:docMk/>
            <pc:sldMk cId="2369500137" sldId="723"/>
            <ac:picMk id="11" creationId="{8F6FDB35-BBF7-4236-BF66-161CC7414E11}"/>
          </ac:picMkLst>
        </pc:picChg>
      </pc:sldChg>
      <pc:sldChg chg="modSp">
        <pc:chgData name="Helena Knapton" userId="S::knaptonp@edgehill.ac.uk::805d2a76-3311-4faa-8b88-a2f41ff8672b" providerId="AD" clId="Web-{38DE6C47-E127-0EC8-CD92-59FCFF1519F8}" dt="2024-09-05T07:38:13.759" v="17"/>
        <pc:sldMkLst>
          <pc:docMk/>
          <pc:sldMk cId="1678614189" sldId="724"/>
        </pc:sldMkLst>
        <pc:spChg chg="mod">
          <ac:chgData name="Helena Knapton" userId="S::knaptonp@edgehill.ac.uk::805d2a76-3311-4faa-8b88-a2f41ff8672b" providerId="AD" clId="Web-{38DE6C47-E127-0EC8-CD92-59FCFF1519F8}" dt="2024-09-05T07:38:08.228" v="16"/>
          <ac:spMkLst>
            <pc:docMk/>
            <pc:sldMk cId="1678614189" sldId="724"/>
            <ac:spMk id="10" creationId="{BA733693-EB9B-40F5-A30A-77BF9CAE39A5}"/>
          </ac:spMkLst>
        </pc:spChg>
        <pc:picChg chg="mod">
          <ac:chgData name="Helena Knapton" userId="S::knaptonp@edgehill.ac.uk::805d2a76-3311-4faa-8b88-a2f41ff8672b" providerId="AD" clId="Web-{38DE6C47-E127-0EC8-CD92-59FCFF1519F8}" dt="2024-09-05T07:38:13.759" v="17"/>
          <ac:picMkLst>
            <pc:docMk/>
            <pc:sldMk cId="1678614189" sldId="724"/>
            <ac:picMk id="11" creationId="{8F6FDB35-BBF7-4236-BF66-161CC7414E11}"/>
          </ac:picMkLst>
        </pc:pic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6B2E227C-C8CB-4471-BEEE-A69B6630F78A}" type="datetimeFigureOut">
              <a:rPr lang="en-GB" smtClean="0"/>
              <a:t>05/09/2024</a:t>
            </a:fld>
            <a:endParaRPr lang="en-GB"/>
          </a:p>
        </p:txBody>
      </p:sp>
      <p:sp>
        <p:nvSpPr>
          <p:cNvPr id="4" name="Slide Image Placeholder 3"/>
          <p:cNvSpPr>
            <a:spLocks noGrp="1" noRot="1" noChangeAspect="1"/>
          </p:cNvSpPr>
          <p:nvPr>
            <p:ph type="sldImg" idx="2"/>
          </p:nvPr>
        </p:nvSpPr>
        <p:spPr>
          <a:xfrm>
            <a:off x="422275" y="1241425"/>
            <a:ext cx="5953125" cy="3349625"/>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AEBCB2A0-0049-40A2-ACA7-25CEE127D04C}" type="slidenum">
              <a:rPr lang="en-GB" smtClean="0"/>
              <a:t>‹#›</a:t>
            </a:fld>
            <a:endParaRPr lang="en-GB"/>
          </a:p>
        </p:txBody>
      </p:sp>
    </p:spTree>
    <p:extLst>
      <p:ext uri="{BB962C8B-B14F-4D97-AF65-F5344CB8AC3E}">
        <p14:creationId xmlns:p14="http://schemas.microsoft.com/office/powerpoint/2010/main" val="11456220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2371D14-F193-4258-91F6-EE70E71B9DC7}" type="slidenum">
              <a:rPr lang="en-GB" smtClean="0">
                <a:solidFill>
                  <a:prstClr val="black"/>
                </a:solidFill>
              </a:rPr>
              <a:pPr/>
              <a:t>3</a:t>
            </a:fld>
            <a:endParaRPr lang="en-GB">
              <a:solidFill>
                <a:prstClr val="black"/>
              </a:solidFill>
            </a:endParaRPr>
          </a:p>
        </p:txBody>
      </p:sp>
    </p:spTree>
    <p:extLst>
      <p:ext uri="{BB962C8B-B14F-4D97-AF65-F5344CB8AC3E}">
        <p14:creationId xmlns:p14="http://schemas.microsoft.com/office/powerpoint/2010/main" val="265794500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2371D14-F193-4258-91F6-EE70E71B9DC7}" type="slidenum">
              <a:rPr lang="en-GB" smtClean="0">
                <a:solidFill>
                  <a:prstClr val="black"/>
                </a:solidFill>
              </a:rPr>
              <a:pPr/>
              <a:t>4</a:t>
            </a:fld>
            <a:endParaRPr lang="en-GB">
              <a:solidFill>
                <a:prstClr val="black"/>
              </a:solidFill>
            </a:endParaRPr>
          </a:p>
        </p:txBody>
      </p:sp>
    </p:spTree>
    <p:extLst>
      <p:ext uri="{BB962C8B-B14F-4D97-AF65-F5344CB8AC3E}">
        <p14:creationId xmlns:p14="http://schemas.microsoft.com/office/powerpoint/2010/main" val="221625194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2371D14-F193-4258-91F6-EE70E71B9DC7}" type="slidenum">
              <a:rPr lang="en-GB" smtClean="0">
                <a:solidFill>
                  <a:prstClr val="black"/>
                </a:solidFill>
              </a:rPr>
              <a:pPr/>
              <a:t>5</a:t>
            </a:fld>
            <a:endParaRPr lang="en-GB">
              <a:solidFill>
                <a:prstClr val="black"/>
              </a:solidFill>
            </a:endParaRPr>
          </a:p>
        </p:txBody>
      </p:sp>
    </p:spTree>
    <p:extLst>
      <p:ext uri="{BB962C8B-B14F-4D97-AF65-F5344CB8AC3E}">
        <p14:creationId xmlns:p14="http://schemas.microsoft.com/office/powerpoint/2010/main" val="40797336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2371D14-F193-4258-91F6-EE70E71B9DC7}" type="slidenum">
              <a:rPr lang="en-GB" smtClean="0">
                <a:solidFill>
                  <a:prstClr val="black"/>
                </a:solidFill>
              </a:rPr>
              <a:pPr/>
              <a:t>6</a:t>
            </a:fld>
            <a:endParaRPr lang="en-GB">
              <a:solidFill>
                <a:prstClr val="black"/>
              </a:solidFill>
            </a:endParaRPr>
          </a:p>
        </p:txBody>
      </p:sp>
    </p:spTree>
    <p:extLst>
      <p:ext uri="{BB962C8B-B14F-4D97-AF65-F5344CB8AC3E}">
        <p14:creationId xmlns:p14="http://schemas.microsoft.com/office/powerpoint/2010/main" val="5651564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2371D14-F193-4258-91F6-EE70E71B9DC7}" type="slidenum">
              <a:rPr lang="en-GB" smtClean="0">
                <a:solidFill>
                  <a:prstClr val="black"/>
                </a:solidFill>
              </a:rPr>
              <a:pPr/>
              <a:t>7</a:t>
            </a:fld>
            <a:endParaRPr lang="en-GB">
              <a:solidFill>
                <a:prstClr val="black"/>
              </a:solidFill>
            </a:endParaRPr>
          </a:p>
        </p:txBody>
      </p:sp>
    </p:spTree>
    <p:extLst>
      <p:ext uri="{BB962C8B-B14F-4D97-AF65-F5344CB8AC3E}">
        <p14:creationId xmlns:p14="http://schemas.microsoft.com/office/powerpoint/2010/main" val="337853443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2371D14-F193-4258-91F6-EE70E71B9DC7}" type="slidenum">
              <a:rPr lang="en-GB" smtClean="0">
                <a:solidFill>
                  <a:prstClr val="black"/>
                </a:solidFill>
              </a:rPr>
              <a:pPr/>
              <a:t>8</a:t>
            </a:fld>
            <a:endParaRPr lang="en-GB">
              <a:solidFill>
                <a:prstClr val="black"/>
              </a:solidFill>
            </a:endParaRPr>
          </a:p>
        </p:txBody>
      </p:sp>
    </p:spTree>
    <p:extLst>
      <p:ext uri="{BB962C8B-B14F-4D97-AF65-F5344CB8AC3E}">
        <p14:creationId xmlns:p14="http://schemas.microsoft.com/office/powerpoint/2010/main" val="30413404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2275" y="1241425"/>
            <a:ext cx="5953125" cy="33496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2371D14-F193-4258-91F6-EE70E71B9DC7}" type="slidenum">
              <a:rPr lang="en-GB" smtClean="0">
                <a:solidFill>
                  <a:prstClr val="black"/>
                </a:solidFill>
              </a:rPr>
              <a:pPr/>
              <a:t>9</a:t>
            </a:fld>
            <a:endParaRPr lang="en-GB">
              <a:solidFill>
                <a:prstClr val="black"/>
              </a:solidFill>
            </a:endParaRPr>
          </a:p>
        </p:txBody>
      </p:sp>
    </p:spTree>
    <p:extLst>
      <p:ext uri="{BB962C8B-B14F-4D97-AF65-F5344CB8AC3E}">
        <p14:creationId xmlns:p14="http://schemas.microsoft.com/office/powerpoint/2010/main" val="11849280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EF3B36A-818D-47F6-A700-85BD8755155C}" type="datetimeFigureOut">
              <a:rPr lang="en-GB" smtClean="0"/>
              <a:t>05/09/2024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EFB51E9-F5A1-46D1-B113-F3BA79A85413}" type="slidenum">
              <a:rPr lang="en-GB" smtClean="0"/>
              <a:t>‹#›</a:t>
            </a:fld>
            <a:endParaRPr lang="en-GB"/>
          </a:p>
        </p:txBody>
      </p:sp>
    </p:spTree>
    <p:extLst>
      <p:ext uri="{BB962C8B-B14F-4D97-AF65-F5344CB8AC3E}">
        <p14:creationId xmlns:p14="http://schemas.microsoft.com/office/powerpoint/2010/main" val="23328072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EF3B36A-818D-47F6-A700-85BD8755155C}" type="datetimeFigureOut">
              <a:rPr lang="en-GB" smtClean="0"/>
              <a:t>05/09/2024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EFB51E9-F5A1-46D1-B113-F3BA79A85413}" type="slidenum">
              <a:rPr lang="en-GB" smtClean="0"/>
              <a:t>‹#›</a:t>
            </a:fld>
            <a:endParaRPr lang="en-GB"/>
          </a:p>
        </p:txBody>
      </p:sp>
    </p:spTree>
    <p:extLst>
      <p:ext uri="{BB962C8B-B14F-4D97-AF65-F5344CB8AC3E}">
        <p14:creationId xmlns:p14="http://schemas.microsoft.com/office/powerpoint/2010/main" val="18811327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EF3B36A-818D-47F6-A700-85BD8755155C}" type="datetimeFigureOut">
              <a:rPr lang="en-GB" smtClean="0"/>
              <a:t>05/09/2024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EFB51E9-F5A1-46D1-B113-F3BA79A85413}" type="slidenum">
              <a:rPr lang="en-GB" smtClean="0"/>
              <a:t>‹#›</a:t>
            </a:fld>
            <a:endParaRPr lang="en-GB"/>
          </a:p>
        </p:txBody>
      </p:sp>
    </p:spTree>
    <p:extLst>
      <p:ext uri="{BB962C8B-B14F-4D97-AF65-F5344CB8AC3E}">
        <p14:creationId xmlns:p14="http://schemas.microsoft.com/office/powerpoint/2010/main" val="19626790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EF3B36A-818D-47F6-A700-85BD8755155C}" type="datetimeFigureOut">
              <a:rPr lang="en-GB" smtClean="0"/>
              <a:t>05/09/2024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EFB51E9-F5A1-46D1-B113-F3BA79A85413}" type="slidenum">
              <a:rPr lang="en-GB" smtClean="0"/>
              <a:t>‹#›</a:t>
            </a:fld>
            <a:endParaRPr lang="en-GB"/>
          </a:p>
        </p:txBody>
      </p:sp>
    </p:spTree>
    <p:extLst>
      <p:ext uri="{BB962C8B-B14F-4D97-AF65-F5344CB8AC3E}">
        <p14:creationId xmlns:p14="http://schemas.microsoft.com/office/powerpoint/2010/main" val="31154862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EF3B36A-818D-47F6-A700-85BD8755155C}" type="datetimeFigureOut">
              <a:rPr lang="en-GB" smtClean="0"/>
              <a:t>05/09/2024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EFB51E9-F5A1-46D1-B113-F3BA79A85413}" type="slidenum">
              <a:rPr lang="en-GB" smtClean="0"/>
              <a:t>‹#›</a:t>
            </a:fld>
            <a:endParaRPr lang="en-GB"/>
          </a:p>
        </p:txBody>
      </p:sp>
    </p:spTree>
    <p:extLst>
      <p:ext uri="{BB962C8B-B14F-4D97-AF65-F5344CB8AC3E}">
        <p14:creationId xmlns:p14="http://schemas.microsoft.com/office/powerpoint/2010/main" val="29286697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EF3B36A-818D-47F6-A700-85BD8755155C}" type="datetimeFigureOut">
              <a:rPr lang="en-GB" smtClean="0"/>
              <a:t>05/09/2024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EFB51E9-F5A1-46D1-B113-F3BA79A85413}" type="slidenum">
              <a:rPr lang="en-GB" smtClean="0"/>
              <a:t>‹#›</a:t>
            </a:fld>
            <a:endParaRPr lang="en-GB"/>
          </a:p>
        </p:txBody>
      </p:sp>
    </p:spTree>
    <p:extLst>
      <p:ext uri="{BB962C8B-B14F-4D97-AF65-F5344CB8AC3E}">
        <p14:creationId xmlns:p14="http://schemas.microsoft.com/office/powerpoint/2010/main" val="2194176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EF3B36A-818D-47F6-A700-85BD8755155C}" type="datetimeFigureOut">
              <a:rPr lang="en-GB" smtClean="0"/>
              <a:t>05/09/2024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EFB51E9-F5A1-46D1-B113-F3BA79A85413}" type="slidenum">
              <a:rPr lang="en-GB" smtClean="0"/>
              <a:t>‹#›</a:t>
            </a:fld>
            <a:endParaRPr lang="en-GB"/>
          </a:p>
        </p:txBody>
      </p:sp>
    </p:spTree>
    <p:extLst>
      <p:ext uri="{BB962C8B-B14F-4D97-AF65-F5344CB8AC3E}">
        <p14:creationId xmlns:p14="http://schemas.microsoft.com/office/powerpoint/2010/main" val="37131941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EF3B36A-818D-47F6-A700-85BD8755155C}" type="datetimeFigureOut">
              <a:rPr lang="en-GB" smtClean="0"/>
              <a:t>05/09/2024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EFB51E9-F5A1-46D1-B113-F3BA79A85413}" type="slidenum">
              <a:rPr lang="en-GB" smtClean="0"/>
              <a:t>‹#›</a:t>
            </a:fld>
            <a:endParaRPr lang="en-GB"/>
          </a:p>
        </p:txBody>
      </p:sp>
    </p:spTree>
    <p:extLst>
      <p:ext uri="{BB962C8B-B14F-4D97-AF65-F5344CB8AC3E}">
        <p14:creationId xmlns:p14="http://schemas.microsoft.com/office/powerpoint/2010/main" val="32842363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EF3B36A-818D-47F6-A700-85BD8755155C}" type="datetimeFigureOut">
              <a:rPr lang="en-GB" smtClean="0"/>
              <a:t>05/09/2024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EFB51E9-F5A1-46D1-B113-F3BA79A85413}" type="slidenum">
              <a:rPr lang="en-GB" smtClean="0"/>
              <a:t>‹#›</a:t>
            </a:fld>
            <a:endParaRPr lang="en-GB"/>
          </a:p>
        </p:txBody>
      </p:sp>
    </p:spTree>
    <p:extLst>
      <p:ext uri="{BB962C8B-B14F-4D97-AF65-F5344CB8AC3E}">
        <p14:creationId xmlns:p14="http://schemas.microsoft.com/office/powerpoint/2010/main" val="7682256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EF3B36A-818D-47F6-A700-85BD8755155C}" type="datetimeFigureOut">
              <a:rPr lang="en-GB" smtClean="0"/>
              <a:t>05/09/2024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EFB51E9-F5A1-46D1-B113-F3BA79A85413}" type="slidenum">
              <a:rPr lang="en-GB" smtClean="0"/>
              <a:t>‹#›</a:t>
            </a:fld>
            <a:endParaRPr lang="en-GB"/>
          </a:p>
        </p:txBody>
      </p:sp>
    </p:spTree>
    <p:extLst>
      <p:ext uri="{BB962C8B-B14F-4D97-AF65-F5344CB8AC3E}">
        <p14:creationId xmlns:p14="http://schemas.microsoft.com/office/powerpoint/2010/main" val="2682144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EF3B36A-818D-47F6-A700-85BD8755155C}" type="datetimeFigureOut">
              <a:rPr lang="en-GB" smtClean="0"/>
              <a:t>05/09/2024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EFB51E9-F5A1-46D1-B113-F3BA79A85413}" type="slidenum">
              <a:rPr lang="en-GB" smtClean="0"/>
              <a:t>‹#›</a:t>
            </a:fld>
            <a:endParaRPr lang="en-GB"/>
          </a:p>
        </p:txBody>
      </p:sp>
    </p:spTree>
    <p:extLst>
      <p:ext uri="{BB962C8B-B14F-4D97-AF65-F5344CB8AC3E}">
        <p14:creationId xmlns:p14="http://schemas.microsoft.com/office/powerpoint/2010/main" val="24845408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EF3B36A-818D-47F6-A700-85BD8755155C}" type="datetimeFigureOut">
              <a:rPr lang="en-GB" smtClean="0"/>
              <a:t>05/09/2024</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EFB51E9-F5A1-46D1-B113-F3BA79A85413}" type="slidenum">
              <a:rPr lang="en-GB" smtClean="0"/>
              <a:t>‹#›</a:t>
            </a:fld>
            <a:endParaRPr lang="en-GB"/>
          </a:p>
        </p:txBody>
      </p:sp>
    </p:spTree>
    <p:extLst>
      <p:ext uri="{BB962C8B-B14F-4D97-AF65-F5344CB8AC3E}">
        <p14:creationId xmlns:p14="http://schemas.microsoft.com/office/powerpoint/2010/main" val="2888919650"/>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hyperlink" Target="https://insights.ise.org.uk/artificial-intelligence/blog-how-are-early-talent-adapting-to-the-age-of-ai/" TargetMode="External"/><Relationship Id="rId4" Type="http://schemas.openxmlformats.org/officeDocument/2006/relationships/image" Target="../media/image3.jpeg"/></Relationships>
</file>

<file path=ppt/slides/_rels/slide4.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image" Target="../media/image1.png"/><Relationship Id="rId7"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hyperlink" Target="https://luminate.prospects.ac.uk/graduates-prefer-hybrid-work-but-feel-pressure-from-employers" TargetMode="External"/><Relationship Id="rId5" Type="http://schemas.openxmlformats.org/officeDocument/2006/relationships/hyperlink" Target="https://luminate.prospects.ac.uk/early-careers-survey" TargetMode="External"/><Relationship Id="rId4" Type="http://schemas.openxmlformats.org/officeDocument/2006/relationships/hyperlink" Target="https://ise.org.uk/global_engine/download.aspx?fileid=0F93D80B-69D3-4B3F-B558-6933F9AE9041"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s://insights.ise.org.uk/development/4-critical-skills-graduates-need-to-thrive-in-a-hybrid-work-environment/"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D7CBE7A4-D0C6-4A58-BF7C-19D4BED878E4}"/>
              </a:ext>
              <a:ext uri="{C183D7F6-B498-43B3-948B-1728B52AA6E4}">
                <adec:decorative xmlns:adec="http://schemas.microsoft.com/office/drawing/2017/decorative" val="1"/>
              </a:ext>
            </a:extLst>
          </p:cNvPr>
          <p:cNvSpPr/>
          <p:nvPr/>
        </p:nvSpPr>
        <p:spPr>
          <a:xfrm>
            <a:off x="0" y="0"/>
            <a:ext cx="12192000" cy="825396"/>
          </a:xfrm>
          <a:prstGeom prst="rect">
            <a:avLst/>
          </a:prstGeom>
          <a:solidFill>
            <a:srgbClr val="52295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Title 9">
            <a:extLst>
              <a:ext uri="{FF2B5EF4-FFF2-40B4-BE49-F238E27FC236}">
                <a16:creationId xmlns:a16="http://schemas.microsoft.com/office/drawing/2014/main" id="{5E0E71DD-8059-4856-9C97-FA45F4DDA370}"/>
              </a:ext>
            </a:extLst>
          </p:cNvPr>
          <p:cNvSpPr txBox="1">
            <a:spLocks noGrp="1"/>
          </p:cNvSpPr>
          <p:nvPr>
            <p:ph type="title" idx="4294967295"/>
          </p:nvPr>
        </p:nvSpPr>
        <p:spPr>
          <a:xfrm>
            <a:off x="132750" y="1037562"/>
            <a:ext cx="11926500" cy="2308324"/>
          </a:xfrm>
          <a:prstGeom prst="rect">
            <a:avLst/>
          </a:prstGeom>
          <a:solidFill>
            <a:schemeClr val="bg2"/>
          </a:solid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4800" b="0" i="0" u="none" strike="noStrike" kern="1200" cap="none" spc="0" normalizeH="0" baseline="0" noProof="0" dirty="0">
                <a:ln>
                  <a:noFill/>
                </a:ln>
                <a:solidFill>
                  <a:srgbClr val="660033"/>
                </a:solidFill>
                <a:effectLst/>
                <a:uLnTx/>
                <a:uFillTx/>
                <a:latin typeface="Calibri" panose="020F0502020204030204" pitchFamily="34" charset="0"/>
                <a:ea typeface="Calibri" panose="020F0502020204030204" pitchFamily="34" charset="0"/>
                <a:cs typeface="+mn-cs"/>
              </a:rPr>
              <a:t>Professional and business communication in the world of work: how do we help students to prepare for their careers in the new ‘era of AI’?</a:t>
            </a:r>
          </a:p>
        </p:txBody>
      </p:sp>
      <p:pic>
        <p:nvPicPr>
          <p:cNvPr id="11" name="Picture 10">
            <a:extLst>
              <a:ext uri="{FF2B5EF4-FFF2-40B4-BE49-F238E27FC236}">
                <a16:creationId xmlns:a16="http://schemas.microsoft.com/office/drawing/2014/main" id="{59827EAD-B803-4A1F-8CD6-475BCB6F89E3}"/>
              </a:ext>
              <a:ext uri="{C183D7F6-B498-43B3-948B-1728B52AA6E4}">
                <adec:decorative xmlns:adec="http://schemas.microsoft.com/office/drawing/2017/decorative" val="1"/>
              </a:ext>
            </a:extLst>
          </p:cNvPr>
          <p:cNvPicPr>
            <a:picLocks noChangeAspect="1"/>
          </p:cNvPicPr>
          <p:nvPr/>
        </p:nvPicPr>
        <p:blipFill rotWithShape="1">
          <a:blip r:embed="rId2"/>
          <a:srcRect l="34015" t="26397" r="36515" b="51650"/>
          <a:stretch/>
        </p:blipFill>
        <p:spPr>
          <a:xfrm>
            <a:off x="9881728" y="29296"/>
            <a:ext cx="1829981" cy="766806"/>
          </a:xfrm>
          <a:prstGeom prst="rect">
            <a:avLst/>
          </a:prstGeom>
        </p:spPr>
      </p:pic>
      <p:pic>
        <p:nvPicPr>
          <p:cNvPr id="12" name="Picture 11">
            <a:extLst>
              <a:ext uri="{FF2B5EF4-FFF2-40B4-BE49-F238E27FC236}">
                <a16:creationId xmlns:a16="http://schemas.microsoft.com/office/drawing/2014/main" id="{927E2704-95B3-49F2-9EEC-9FFDFC09D0D1}"/>
              </a:ext>
              <a:ext uri="{C183D7F6-B498-43B3-948B-1728B52AA6E4}">
                <adec:decorative xmlns:adec="http://schemas.microsoft.com/office/drawing/2017/decorative" val="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57974"/>
          <a:stretch/>
        </p:blipFill>
        <p:spPr>
          <a:xfrm>
            <a:off x="8902840" y="3558053"/>
            <a:ext cx="3156410" cy="3004892"/>
          </a:xfrm>
          <a:prstGeom prst="rect">
            <a:avLst/>
          </a:prstGeom>
        </p:spPr>
      </p:pic>
      <p:sp>
        <p:nvSpPr>
          <p:cNvPr id="13" name="TextBox 12">
            <a:extLst>
              <a:ext uri="{FF2B5EF4-FFF2-40B4-BE49-F238E27FC236}">
                <a16:creationId xmlns:a16="http://schemas.microsoft.com/office/drawing/2014/main" id="{0ED7F199-F9DD-4AB1-87FD-CDD8D78CC9E2}"/>
              </a:ext>
            </a:extLst>
          </p:cNvPr>
          <p:cNvSpPr txBox="1"/>
          <p:nvPr/>
        </p:nvSpPr>
        <p:spPr>
          <a:xfrm>
            <a:off x="132750" y="4672484"/>
            <a:ext cx="6720226" cy="1723549"/>
          </a:xfrm>
          <a:prstGeom prst="rect">
            <a:avLst/>
          </a:prstGeom>
          <a:noFill/>
        </p:spPr>
        <p:txBody>
          <a:bodyPr wrap="square" rtlCol="0">
            <a:spAutoFit/>
          </a:bodyPr>
          <a:lstStyle/>
          <a:p>
            <a:pPr>
              <a:spcBef>
                <a:spcPts val="600"/>
              </a:spcBef>
            </a:pPr>
            <a:r>
              <a:rPr lang="en-GB" sz="2400" dirty="0">
                <a:latin typeface="Arial" panose="020B0604020202020204" pitchFamily="34" charset="0"/>
                <a:cs typeface="Arial" panose="020B0604020202020204" pitchFamily="34" charset="0"/>
              </a:rPr>
              <a:t>2024 SOLSTICE &amp; CLT Conference</a:t>
            </a:r>
          </a:p>
          <a:p>
            <a:pPr>
              <a:spcBef>
                <a:spcPts val="600"/>
              </a:spcBef>
            </a:pPr>
            <a:r>
              <a:rPr lang="en-GB" sz="2400" dirty="0">
                <a:latin typeface="Arial" panose="020B0604020202020204" pitchFamily="34" charset="0"/>
                <a:cs typeface="Arial" panose="020B0604020202020204" pitchFamily="34" charset="0"/>
              </a:rPr>
              <a:t>Prof Peter Hartley, Dr Helena Knapton, Dr Susie Marriott &amp; Kate Stafford</a:t>
            </a:r>
          </a:p>
          <a:p>
            <a:pPr>
              <a:spcBef>
                <a:spcPts val="600"/>
              </a:spcBef>
            </a:pPr>
            <a:r>
              <a:rPr lang="en-GB" sz="2400" dirty="0">
                <a:latin typeface="Arial" panose="020B0604020202020204" pitchFamily="34" charset="0"/>
                <a:cs typeface="Arial" panose="020B0604020202020204" pitchFamily="34" charset="0"/>
              </a:rPr>
              <a:t>EDGE HILL UNIVERSITY</a:t>
            </a:r>
          </a:p>
        </p:txBody>
      </p:sp>
    </p:spTree>
    <p:extLst>
      <p:ext uri="{BB962C8B-B14F-4D97-AF65-F5344CB8AC3E}">
        <p14:creationId xmlns:p14="http://schemas.microsoft.com/office/powerpoint/2010/main" val="13254098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BA733693-EB9B-40F5-A30A-77BF9CAE39A5}"/>
              </a:ext>
              <a:ext uri="{C183D7F6-B498-43B3-948B-1728B52AA6E4}">
                <adec:decorative xmlns:adec="http://schemas.microsoft.com/office/drawing/2017/decorative" val="1"/>
              </a:ext>
            </a:extLst>
          </p:cNvPr>
          <p:cNvSpPr/>
          <p:nvPr/>
        </p:nvSpPr>
        <p:spPr>
          <a:xfrm>
            <a:off x="0" y="0"/>
            <a:ext cx="12192000" cy="825396"/>
          </a:xfrm>
          <a:prstGeom prst="rect">
            <a:avLst/>
          </a:prstGeom>
          <a:solidFill>
            <a:srgbClr val="52295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Picture 10">
            <a:extLst>
              <a:ext uri="{FF2B5EF4-FFF2-40B4-BE49-F238E27FC236}">
                <a16:creationId xmlns:a16="http://schemas.microsoft.com/office/drawing/2014/main" id="{8F6FDB35-BBF7-4236-BF66-161CC7414E11}"/>
              </a:ext>
              <a:ext uri="{C183D7F6-B498-43B3-948B-1728B52AA6E4}">
                <adec:decorative xmlns:adec="http://schemas.microsoft.com/office/drawing/2017/decorative" val="1"/>
              </a:ext>
            </a:extLst>
          </p:cNvPr>
          <p:cNvPicPr>
            <a:picLocks noChangeAspect="1"/>
          </p:cNvPicPr>
          <p:nvPr/>
        </p:nvPicPr>
        <p:blipFill rotWithShape="1">
          <a:blip r:embed="rId3"/>
          <a:srcRect l="34015" t="26397" r="36515" b="51650"/>
          <a:stretch/>
        </p:blipFill>
        <p:spPr>
          <a:xfrm>
            <a:off x="9881728" y="29296"/>
            <a:ext cx="1829981" cy="766806"/>
          </a:xfrm>
          <a:prstGeom prst="rect">
            <a:avLst/>
          </a:prstGeom>
        </p:spPr>
      </p:pic>
      <p:sp>
        <p:nvSpPr>
          <p:cNvPr id="5" name="Title 4">
            <a:extLst>
              <a:ext uri="{FF2B5EF4-FFF2-40B4-BE49-F238E27FC236}">
                <a16:creationId xmlns:a16="http://schemas.microsoft.com/office/drawing/2014/main" id="{55177B58-F51E-4A88-BA74-83B9397F37E1}"/>
              </a:ext>
            </a:extLst>
          </p:cNvPr>
          <p:cNvSpPr txBox="1">
            <a:spLocks noGrp="1"/>
          </p:cNvSpPr>
          <p:nvPr>
            <p:ph type="title" idx="4294967295"/>
          </p:nvPr>
        </p:nvSpPr>
        <p:spPr>
          <a:xfrm>
            <a:off x="155748" y="935928"/>
            <a:ext cx="10214149" cy="707886"/>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4000" b="1" i="0" u="none" strike="noStrike" kern="1200" cap="none" spc="0" normalizeH="0" baseline="0" noProof="0" dirty="0">
                <a:ln>
                  <a:noFill/>
                </a:ln>
                <a:solidFill>
                  <a:srgbClr val="522958"/>
                </a:solidFill>
                <a:effectLst/>
                <a:uLnTx/>
                <a:uFillTx/>
                <a:latin typeface="Arial" panose="020B0604020202020204" pitchFamily="34" charset="0"/>
                <a:ea typeface="Calibri" panose="020F0502020204030204" pitchFamily="34" charset="0"/>
                <a:cs typeface="Arial" panose="020B0604020202020204" pitchFamily="34" charset="0"/>
              </a:rPr>
              <a:t>Focus:   Graduate expectations</a:t>
            </a:r>
            <a:endParaRPr kumimoji="0" lang="en-GB" sz="1800" b="0" i="0" u="none" strike="noStrike" kern="1200" cap="none" spc="0" normalizeH="0" baseline="0" noProof="0" dirty="0">
              <a:ln>
                <a:noFill/>
              </a:ln>
              <a:solidFill>
                <a:schemeClr val="tx1"/>
              </a:solidFill>
              <a:effectLst/>
              <a:uLnTx/>
              <a:uFillTx/>
              <a:latin typeface="Arial" panose="020B0604020202020204" pitchFamily="34" charset="0"/>
              <a:ea typeface="Calibri" panose="020F0502020204030204" pitchFamily="34" charset="0"/>
              <a:cs typeface="Arial" panose="020B0604020202020204" pitchFamily="34" charset="0"/>
            </a:endParaRPr>
          </a:p>
        </p:txBody>
      </p:sp>
      <p:sp>
        <p:nvSpPr>
          <p:cNvPr id="3" name="TextBox 2">
            <a:extLst>
              <a:ext uri="{FF2B5EF4-FFF2-40B4-BE49-F238E27FC236}">
                <a16:creationId xmlns:a16="http://schemas.microsoft.com/office/drawing/2014/main" id="{E822AE1A-55EA-482A-95C3-552F0232B541}"/>
              </a:ext>
            </a:extLst>
          </p:cNvPr>
          <p:cNvSpPr txBox="1"/>
          <p:nvPr/>
        </p:nvSpPr>
        <p:spPr>
          <a:xfrm>
            <a:off x="551089" y="2010194"/>
            <a:ext cx="10309609" cy="400110"/>
          </a:xfrm>
          <a:prstGeom prst="rect">
            <a:avLst/>
          </a:prstGeom>
          <a:noFill/>
        </p:spPr>
        <p:txBody>
          <a:bodyPr wrap="square" rtlCol="0">
            <a:spAutoFit/>
          </a:bodyPr>
          <a:lstStyle/>
          <a:p>
            <a:r>
              <a:rPr lang="en-GB" sz="2000" b="1" dirty="0">
                <a:latin typeface="Arial" panose="020B0604020202020204" pitchFamily="34" charset="0"/>
                <a:cs typeface="Arial" panose="020B0604020202020204" pitchFamily="34" charset="0"/>
              </a:rPr>
              <a:t>Pick one of the bullet points to review Graduate expectations</a:t>
            </a:r>
          </a:p>
        </p:txBody>
      </p:sp>
      <p:sp>
        <p:nvSpPr>
          <p:cNvPr id="2" name="TextBox 1">
            <a:extLst>
              <a:ext uri="{FF2B5EF4-FFF2-40B4-BE49-F238E27FC236}">
                <a16:creationId xmlns:a16="http://schemas.microsoft.com/office/drawing/2014/main" id="{D7D221C5-FE59-096D-5EB8-E5F47D7AADB6}"/>
              </a:ext>
            </a:extLst>
          </p:cNvPr>
          <p:cNvSpPr txBox="1"/>
          <p:nvPr/>
        </p:nvSpPr>
        <p:spPr>
          <a:xfrm>
            <a:off x="663191" y="2793442"/>
            <a:ext cx="10309609" cy="2554545"/>
          </a:xfrm>
          <a:prstGeom prst="rect">
            <a:avLst/>
          </a:prstGeom>
          <a:noFill/>
        </p:spPr>
        <p:txBody>
          <a:bodyPr wrap="square" rtlCol="0">
            <a:spAutoFit/>
          </a:bodyPr>
          <a:lstStyle/>
          <a:p>
            <a:pPr marL="285750" indent="-285750">
              <a:buFont typeface="Arial" panose="020B0604020202020204" pitchFamily="34" charset="0"/>
              <a:buChar char="•"/>
            </a:pPr>
            <a:r>
              <a:rPr lang="en-GB" sz="2000" dirty="0">
                <a:latin typeface="Arial" panose="020B0604020202020204" pitchFamily="34" charset="0"/>
                <a:cs typeface="Arial" panose="020B0604020202020204" pitchFamily="34" charset="0"/>
              </a:rPr>
              <a:t>What students tell us they want</a:t>
            </a:r>
          </a:p>
          <a:p>
            <a:endParaRPr lang="en-GB" sz="20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2000" dirty="0">
                <a:latin typeface="Arial" panose="020B0604020202020204" pitchFamily="34" charset="0"/>
                <a:cs typeface="Arial" panose="020B0604020202020204" pitchFamily="34" charset="0"/>
              </a:rPr>
              <a:t>The reality</a:t>
            </a:r>
          </a:p>
          <a:p>
            <a:endParaRPr lang="en-GB" sz="2000"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sz="2000" dirty="0">
                <a:latin typeface="Arial" panose="020B0604020202020204" pitchFamily="34" charset="0"/>
                <a:cs typeface="Arial" panose="020B0604020202020204" pitchFamily="34" charset="0"/>
              </a:rPr>
              <a:t>Considerations for our students and graduate employers</a:t>
            </a:r>
          </a:p>
          <a:p>
            <a:pPr marL="285750" indent="-285750">
              <a:buFont typeface="Arial" panose="020B0604020202020204" pitchFamily="34" charset="0"/>
              <a:buChar char="•"/>
            </a:pPr>
            <a:endParaRPr lang="en-GB" sz="2000" dirty="0">
              <a:latin typeface="Arial" panose="020B0604020202020204" pitchFamily="34" charset="0"/>
              <a:cs typeface="Arial" panose="020B0604020202020204" pitchFamily="34" charset="0"/>
            </a:endParaRPr>
          </a:p>
          <a:p>
            <a:r>
              <a:rPr lang="en-GB" sz="2000" dirty="0">
                <a:solidFill>
                  <a:srgbClr val="522958"/>
                </a:solidFill>
                <a:latin typeface="Arial" panose="020B0604020202020204" pitchFamily="34" charset="0"/>
                <a:cs typeface="Arial" panose="020B0604020202020204" pitchFamily="34" charset="0"/>
              </a:rPr>
              <a:t>The group consisted of myself, another Careers Adviser and two computer sciences academics from Sheffield Hallam with expertise in teaching employability </a:t>
            </a:r>
          </a:p>
        </p:txBody>
      </p:sp>
    </p:spTree>
    <p:extLst>
      <p:ext uri="{BB962C8B-B14F-4D97-AF65-F5344CB8AC3E}">
        <p14:creationId xmlns:p14="http://schemas.microsoft.com/office/powerpoint/2010/main" val="7247730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BA733693-EB9B-40F5-A30A-77BF9CAE39A5}"/>
              </a:ext>
              <a:ext uri="{C183D7F6-B498-43B3-948B-1728B52AA6E4}">
                <adec:decorative xmlns:adec="http://schemas.microsoft.com/office/drawing/2017/decorative" val="1"/>
              </a:ext>
            </a:extLst>
          </p:cNvPr>
          <p:cNvSpPr/>
          <p:nvPr/>
        </p:nvSpPr>
        <p:spPr>
          <a:xfrm>
            <a:off x="0" y="0"/>
            <a:ext cx="12192000" cy="825396"/>
          </a:xfrm>
          <a:prstGeom prst="rect">
            <a:avLst/>
          </a:prstGeom>
          <a:solidFill>
            <a:srgbClr val="52295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Picture 10">
            <a:extLst>
              <a:ext uri="{FF2B5EF4-FFF2-40B4-BE49-F238E27FC236}">
                <a16:creationId xmlns:a16="http://schemas.microsoft.com/office/drawing/2014/main" id="{8F6FDB35-BBF7-4236-BF66-161CC7414E11}"/>
              </a:ext>
              <a:ext uri="{C183D7F6-B498-43B3-948B-1728B52AA6E4}">
                <adec:decorative xmlns:adec="http://schemas.microsoft.com/office/drawing/2017/decorative" val="1"/>
              </a:ext>
            </a:extLst>
          </p:cNvPr>
          <p:cNvPicPr>
            <a:picLocks noChangeAspect="1"/>
          </p:cNvPicPr>
          <p:nvPr/>
        </p:nvPicPr>
        <p:blipFill rotWithShape="1">
          <a:blip r:embed="rId3"/>
          <a:srcRect l="34015" t="26397" r="36515" b="51650"/>
          <a:stretch/>
        </p:blipFill>
        <p:spPr>
          <a:xfrm>
            <a:off x="9881728" y="29296"/>
            <a:ext cx="1829981" cy="766806"/>
          </a:xfrm>
          <a:prstGeom prst="rect">
            <a:avLst/>
          </a:prstGeom>
        </p:spPr>
      </p:pic>
      <p:sp>
        <p:nvSpPr>
          <p:cNvPr id="4" name="Google Shape;143;p33">
            <a:extLst>
              <a:ext uri="{FF2B5EF4-FFF2-40B4-BE49-F238E27FC236}">
                <a16:creationId xmlns:a16="http://schemas.microsoft.com/office/drawing/2014/main" id="{8421E046-840D-AFFE-3B9F-4BA400967DD8}"/>
              </a:ext>
            </a:extLst>
          </p:cNvPr>
          <p:cNvSpPr txBox="1"/>
          <p:nvPr/>
        </p:nvSpPr>
        <p:spPr>
          <a:xfrm>
            <a:off x="772061" y="2037220"/>
            <a:ext cx="5812292" cy="4188064"/>
          </a:xfrm>
          <a:prstGeom prst="rect">
            <a:avLst/>
          </a:prstGeom>
          <a:noFill/>
          <a:ln>
            <a:noFill/>
          </a:ln>
        </p:spPr>
        <p:txBody>
          <a:bodyPr spcFirstLastPara="1" wrap="square" lIns="121900" tIns="121900" rIns="121900" bIns="121900" anchor="t" anchorCtr="0">
            <a:noAutofit/>
          </a:bodyPr>
          <a:lstStyle/>
          <a:p>
            <a:pPr marL="486830" indent="-342900">
              <a:buSzPts val="1900"/>
              <a:buFont typeface="Arial" panose="020B0604020202020204" pitchFamily="34" charset="0"/>
              <a:buChar char="•"/>
            </a:pPr>
            <a:r>
              <a:rPr lang="en-GB" sz="2000" dirty="0">
                <a:effectLst/>
                <a:latin typeface="Arial" panose="020B0604020202020204" pitchFamily="34" charset="0"/>
                <a:ea typeface="Calibri" panose="020F0502020204030204" pitchFamily="34" charset="0"/>
                <a:cs typeface="Arial" panose="020B0604020202020204" pitchFamily="34" charset="0"/>
              </a:rPr>
              <a:t>When considering job opportunities, students and graduates value (top 4); </a:t>
            </a:r>
          </a:p>
          <a:p>
            <a:pPr marL="886880" lvl="1" indent="-285750">
              <a:buSzPts val="1900"/>
              <a:buFont typeface="Courier New" panose="02070309020205020404" pitchFamily="49" charset="0"/>
              <a:buChar char="o"/>
            </a:pPr>
            <a:r>
              <a:rPr lang="en-GB" sz="2000" dirty="0">
                <a:effectLst/>
                <a:latin typeface="Arial" panose="020B0604020202020204" pitchFamily="34" charset="0"/>
                <a:ea typeface="Calibri" panose="020F0502020204030204" pitchFamily="34" charset="0"/>
                <a:cs typeface="Arial" panose="020B0604020202020204" pitchFamily="34" charset="0"/>
              </a:rPr>
              <a:t>location (54%)</a:t>
            </a:r>
          </a:p>
          <a:p>
            <a:pPr marL="886880" lvl="1" indent="-285750">
              <a:buSzPts val="1900"/>
              <a:buFont typeface="Courier New" panose="02070309020205020404" pitchFamily="49" charset="0"/>
              <a:buChar char="o"/>
            </a:pPr>
            <a:r>
              <a:rPr lang="en-GB" sz="2000" dirty="0">
                <a:effectLst/>
                <a:latin typeface="Arial" panose="020B0604020202020204" pitchFamily="34" charset="0"/>
                <a:ea typeface="Calibri" panose="020F0502020204030204" pitchFamily="34" charset="0"/>
                <a:cs typeface="Arial" panose="020B0604020202020204" pitchFamily="34" charset="0"/>
              </a:rPr>
              <a:t>salary (51%)</a:t>
            </a:r>
          </a:p>
          <a:p>
            <a:pPr marL="886880" lvl="1" indent="-285750">
              <a:buSzPts val="1900"/>
              <a:buFont typeface="Courier New" panose="02070309020205020404" pitchFamily="49" charset="0"/>
              <a:buChar char="o"/>
            </a:pPr>
            <a:r>
              <a:rPr lang="en-GB" sz="2000" dirty="0">
                <a:effectLst/>
                <a:latin typeface="Arial" panose="020B0604020202020204" pitchFamily="34" charset="0"/>
                <a:ea typeface="Calibri" panose="020F0502020204030204" pitchFamily="34" charset="0"/>
                <a:cs typeface="Arial" panose="020B0604020202020204" pitchFamily="34" charset="0"/>
              </a:rPr>
              <a:t>role alignment with skills and interests (51%)</a:t>
            </a:r>
          </a:p>
          <a:p>
            <a:pPr marL="886880" lvl="1" indent="-285750">
              <a:buSzPts val="1900"/>
              <a:buFont typeface="Courier New" panose="02070309020205020404" pitchFamily="49" charset="0"/>
              <a:buChar char="o"/>
            </a:pPr>
            <a:r>
              <a:rPr lang="en-GB" sz="2000" b="1" dirty="0">
                <a:effectLst/>
                <a:latin typeface="Arial" panose="020B0604020202020204" pitchFamily="34" charset="0"/>
                <a:ea typeface="Calibri" panose="020F0502020204030204" pitchFamily="34" charset="0"/>
                <a:cs typeface="Arial" panose="020B0604020202020204" pitchFamily="34" charset="0"/>
              </a:rPr>
              <a:t>flexible working options (50%)</a:t>
            </a:r>
          </a:p>
          <a:p>
            <a:pPr marL="143930">
              <a:buSzPts val="1900"/>
            </a:pPr>
            <a:endParaRPr lang="en-GB" sz="2000" dirty="0">
              <a:effectLst/>
              <a:latin typeface="Arial" panose="020B0604020202020204" pitchFamily="34" charset="0"/>
              <a:ea typeface="Calibri" panose="020F0502020204030204" pitchFamily="34" charset="0"/>
              <a:cs typeface="Arial" panose="020B0604020202020204" pitchFamily="34" charset="0"/>
            </a:endParaRPr>
          </a:p>
          <a:p>
            <a:pPr marL="486830" indent="-342900">
              <a:buSzPts val="1900"/>
              <a:buFont typeface="Arial" panose="020B0604020202020204" pitchFamily="34" charset="0"/>
              <a:buChar char="•"/>
            </a:pPr>
            <a:r>
              <a:rPr lang="en-GB"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Nearly half </a:t>
            </a:r>
            <a:r>
              <a:rPr lang="en-GB" sz="2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(48%) </a:t>
            </a:r>
            <a:r>
              <a:rPr lang="en-GB" sz="20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of the students and graduates are inclined towards roles that involve AI tools, and </a:t>
            </a:r>
            <a:r>
              <a:rPr lang="en-GB" sz="20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a significant majority (62%) plan to acquire new AI-related skills.</a:t>
            </a:r>
            <a:endParaRPr lang="en-GB" sz="2000" dirty="0">
              <a:solidFill>
                <a:srgbClr val="000000"/>
              </a:solidFill>
              <a:latin typeface="Arial" panose="020B0604020202020204" pitchFamily="34" charset="0"/>
              <a:ea typeface="Times New Roman" panose="02020603050405020304" pitchFamily="18" charset="0"/>
              <a:cs typeface="Arial" panose="020B0604020202020204" pitchFamily="34" charset="0"/>
            </a:endParaRPr>
          </a:p>
          <a:p>
            <a:pPr marL="609585" indent="-465655">
              <a:buSzPts val="1900"/>
              <a:buFont typeface="Raleway"/>
              <a:buChar char="-"/>
            </a:pPr>
            <a:endParaRPr lang="en-GB" sz="1800" dirty="0">
              <a:solidFill>
                <a:srgbClr val="000000"/>
              </a:solidFill>
              <a:effectLst/>
              <a:latin typeface="Calibri" panose="020F0502020204030204" pitchFamily="34" charset="0"/>
              <a:ea typeface="Times New Roman" panose="02020603050405020304" pitchFamily="18" charset="0"/>
            </a:endParaRPr>
          </a:p>
          <a:p>
            <a:pPr marL="143930">
              <a:buSzPts val="1900"/>
            </a:pPr>
            <a:endParaRPr lang="en-GB" dirty="0">
              <a:solidFill>
                <a:srgbClr val="000000"/>
              </a:solidFill>
              <a:latin typeface="Calibri" panose="020F0502020204030204" pitchFamily="34" charset="0"/>
              <a:ea typeface="Times New Roman" panose="02020603050405020304" pitchFamily="18" charset="0"/>
            </a:endParaRPr>
          </a:p>
          <a:p>
            <a:pPr marL="143930">
              <a:buSzPts val="1900"/>
            </a:pPr>
            <a:endParaRPr lang="en-GB" dirty="0">
              <a:solidFill>
                <a:srgbClr val="000000"/>
              </a:solidFill>
              <a:latin typeface="Calibri" panose="020F0502020204030204" pitchFamily="34" charset="0"/>
              <a:ea typeface="Times New Roman" panose="02020603050405020304" pitchFamily="18" charset="0"/>
            </a:endParaRPr>
          </a:p>
          <a:p>
            <a:pPr marL="143930">
              <a:buSzPts val="1900"/>
            </a:pPr>
            <a:endParaRPr lang="en-GB" sz="1800" dirty="0">
              <a:effectLst/>
              <a:latin typeface="Times New Roman" panose="02020603050405020304" pitchFamily="18" charset="0"/>
              <a:ea typeface="Times New Roman" panose="02020603050405020304" pitchFamily="18" charset="0"/>
            </a:endParaRPr>
          </a:p>
          <a:p>
            <a:pPr marL="609585" indent="-465655">
              <a:buSzPts val="1900"/>
              <a:buFont typeface="Raleway"/>
              <a:buChar char="-"/>
            </a:pPr>
            <a:endParaRPr lang="en-GB" dirty="0">
              <a:latin typeface="Calibri" panose="020F0502020204030204" pitchFamily="34" charset="0"/>
              <a:ea typeface="Raleway"/>
              <a:cs typeface="Calibri" panose="020F0502020204030204" pitchFamily="34" charset="0"/>
              <a:sym typeface="Raleway"/>
            </a:endParaRPr>
          </a:p>
          <a:p>
            <a:pPr marL="609585" indent="-465655">
              <a:buSzPts val="1900"/>
              <a:buFont typeface="Raleway"/>
              <a:buChar char="-"/>
            </a:pPr>
            <a:endParaRPr lang="en-GB" sz="2400" dirty="0">
              <a:latin typeface="Calibri" panose="020F0502020204030204" pitchFamily="34" charset="0"/>
              <a:ea typeface="Raleway"/>
              <a:cs typeface="Calibri" panose="020F0502020204030204" pitchFamily="34" charset="0"/>
              <a:sym typeface="Raleway"/>
            </a:endParaRPr>
          </a:p>
          <a:p>
            <a:pPr marL="609585" indent="-465655">
              <a:buSzPts val="1900"/>
              <a:buFont typeface="Raleway"/>
              <a:buChar char="-"/>
            </a:pPr>
            <a:endParaRPr lang="en-GB" sz="2400" dirty="0">
              <a:latin typeface="Calibri" panose="020F0502020204030204" pitchFamily="34" charset="0"/>
              <a:ea typeface="Raleway"/>
              <a:cs typeface="Calibri" panose="020F0502020204030204" pitchFamily="34" charset="0"/>
              <a:sym typeface="Raleway"/>
            </a:endParaRPr>
          </a:p>
          <a:p>
            <a:pPr marL="609585" indent="-465655">
              <a:buSzPts val="1900"/>
              <a:buFont typeface="Raleway"/>
              <a:buChar char="-"/>
            </a:pPr>
            <a:endParaRPr lang="en-GB" sz="2400" dirty="0">
              <a:latin typeface="Calibri" panose="020F0502020204030204" pitchFamily="34" charset="0"/>
              <a:ea typeface="Raleway"/>
              <a:cs typeface="Calibri" panose="020F0502020204030204" pitchFamily="34" charset="0"/>
              <a:sym typeface="Raleway"/>
            </a:endParaRPr>
          </a:p>
          <a:p>
            <a:pPr marL="609585" indent="-465655">
              <a:buSzPts val="1900"/>
              <a:buFont typeface="Raleway"/>
              <a:buChar char="-"/>
            </a:pPr>
            <a:endParaRPr sz="2400" dirty="0">
              <a:latin typeface="Calibri" panose="020F0502020204030204" pitchFamily="34" charset="0"/>
              <a:ea typeface="Raleway"/>
              <a:cs typeface="Calibri" panose="020F0502020204030204" pitchFamily="34" charset="0"/>
              <a:sym typeface="Raleway"/>
            </a:endParaRPr>
          </a:p>
        </p:txBody>
      </p:sp>
      <p:sp>
        <p:nvSpPr>
          <p:cNvPr id="6" name="Google Shape;100;p18">
            <a:extLst>
              <a:ext uri="{FF2B5EF4-FFF2-40B4-BE49-F238E27FC236}">
                <a16:creationId xmlns:a16="http://schemas.microsoft.com/office/drawing/2014/main" id="{399C3AC8-6FAD-1C5F-625A-D7F71FD3081C}"/>
              </a:ext>
            </a:extLst>
          </p:cNvPr>
          <p:cNvSpPr txBox="1">
            <a:spLocks noGrp="1"/>
          </p:cNvSpPr>
          <p:nvPr>
            <p:ph type="title" idx="4294967295"/>
          </p:nvPr>
        </p:nvSpPr>
        <p:spPr>
          <a:xfrm>
            <a:off x="647796" y="991716"/>
            <a:ext cx="10148922" cy="763600"/>
          </a:xfrm>
          <a:prstGeom prst="rect">
            <a:avLst/>
          </a:prstGeom>
          <a:noFill/>
          <a:ln>
            <a:noFill/>
            <a:prstDash/>
          </a:ln>
          <a:effectLst/>
        </p:spPr>
        <p:txBody>
          <a:bodyPr rot="0" spcFirstLastPara="1" vertOverflow="overflow" horzOverflow="overflow" vert="horz" wrap="square" lIns="121900" tIns="121900" rIns="121900" bIns="121900" numCol="1" spcCol="0" rtlCol="0" fromWordArt="0" anchor="t" anchorCtr="0" forceAA="0" compatLnSpc="1">
            <a:prstTxWarp prst="textNoShape">
              <a:avLst/>
            </a:prstTxWarp>
            <a:no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4000" b="1" i="0" u="none" strike="noStrike" kern="1200" cap="none" spc="0" normalizeH="0" baseline="0" noProof="0" dirty="0">
                <a:ln>
                  <a:noFill/>
                </a:ln>
                <a:solidFill>
                  <a:srgbClr val="522958"/>
                </a:solidFill>
                <a:effectLst/>
                <a:uLnTx/>
                <a:uFillTx/>
                <a:latin typeface="Calibri" panose="020F0502020204030204" pitchFamily="34" charset="0"/>
                <a:ea typeface="Raleway"/>
                <a:cs typeface="Calibri" panose="020F0502020204030204" pitchFamily="34" charset="0"/>
                <a:sym typeface="Raleway"/>
              </a:rPr>
              <a:t>What students want</a:t>
            </a:r>
          </a:p>
        </p:txBody>
      </p:sp>
      <p:pic>
        <p:nvPicPr>
          <p:cNvPr id="7" name="Picture 2" descr="Careers Corner">
            <a:extLst>
              <a:ext uri="{FF2B5EF4-FFF2-40B4-BE49-F238E27FC236}">
                <a16:creationId xmlns:a16="http://schemas.microsoft.com/office/drawing/2014/main" id="{1A99F5FB-7A80-01A6-B02A-2E1E4C789B1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907148" y="2184508"/>
            <a:ext cx="4121025" cy="3540034"/>
          </a:xfrm>
          <a:prstGeom prst="rect">
            <a:avLst/>
          </a:prstGeom>
          <a:noFill/>
          <a:extLst>
            <a:ext uri="{909E8E84-426E-40DD-AFC4-6F175D3DCCD1}">
              <a14:hiddenFill xmlns:a14="http://schemas.microsoft.com/office/drawing/2010/main">
                <a:solidFill>
                  <a:srgbClr val="FFFFFF"/>
                </a:solidFill>
              </a14:hiddenFill>
            </a:ext>
          </a:extLst>
        </p:spPr>
      </p:pic>
      <p:sp>
        <p:nvSpPr>
          <p:cNvPr id="8" name="TextBox 7">
            <a:extLst>
              <a:ext uri="{FF2B5EF4-FFF2-40B4-BE49-F238E27FC236}">
                <a16:creationId xmlns:a16="http://schemas.microsoft.com/office/drawing/2014/main" id="{78DC0CAA-8A3D-7A08-68F8-9EB2566C2DC6}"/>
              </a:ext>
            </a:extLst>
          </p:cNvPr>
          <p:cNvSpPr txBox="1"/>
          <p:nvPr/>
        </p:nvSpPr>
        <p:spPr>
          <a:xfrm>
            <a:off x="452176" y="6420898"/>
            <a:ext cx="7403627" cy="267253"/>
          </a:xfrm>
          <a:prstGeom prst="rect">
            <a:avLst/>
          </a:prstGeom>
          <a:noFill/>
        </p:spPr>
        <p:txBody>
          <a:bodyPr wrap="square" rtlCol="0">
            <a:spAutoFit/>
          </a:bodyPr>
          <a:lstStyle/>
          <a:p>
            <a:pPr marL="457200" marR="0" lvl="0" indent="0" algn="l" defTabSz="914400" rtl="0" eaLnBrk="1" fontAlgn="auto" latinLnBrk="0" hangingPunct="1">
              <a:lnSpc>
                <a:spcPct val="115000"/>
              </a:lnSpc>
              <a:spcBef>
                <a:spcPts val="0"/>
              </a:spcBef>
              <a:spcAft>
                <a:spcPts val="0"/>
              </a:spcAft>
              <a:buClrTx/>
              <a:buSzTx/>
              <a:buFontTx/>
              <a:buNone/>
              <a:tabLst/>
              <a:defRPr/>
            </a:pPr>
            <a:r>
              <a:rPr kumimoji="0" lang="en-GB" sz="105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Handshake (2024). Early talent career influences in the AI age </a:t>
            </a:r>
            <a:r>
              <a:rPr kumimoji="0" lang="en-GB" sz="1050" b="0" i="0" u="sng" strike="noStrike" kern="1200" cap="none" spc="0" normalizeH="0" baseline="0" noProof="0" dirty="0">
                <a:ln>
                  <a:noFill/>
                </a:ln>
                <a:solidFill>
                  <a:srgbClr val="0000FF"/>
                </a:solidFill>
                <a:effectLst/>
                <a:uLnTx/>
                <a:uFillTx/>
                <a:latin typeface="Calibri" panose="020F0502020204030204" pitchFamily="34" charset="0"/>
                <a:ea typeface="Calibri" panose="020F0502020204030204" pitchFamily="34" charset="0"/>
                <a:cs typeface="Times New Roman" panose="02020603050405020304" pitchFamily="18" charset="0"/>
                <a:hlinkClick r:id="rId5"/>
              </a:rPr>
              <a:t>How are early talent adapting to the age of AI? | ISE Insights</a:t>
            </a:r>
            <a:endParaRPr kumimoji="0" lang="en-GB" sz="1050" b="0" i="0" u="sng" strike="noStrike" kern="1200" cap="none" spc="0" normalizeH="0" baseline="0" noProof="0" dirty="0">
              <a:ln>
                <a:noFill/>
              </a:ln>
              <a:solidFill>
                <a:srgbClr val="0000FF"/>
              </a:solidFill>
              <a:effectLst/>
              <a:uLnTx/>
              <a:uFillTx/>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8815557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BA733693-EB9B-40F5-A30A-77BF9CAE39A5}"/>
              </a:ext>
              <a:ext uri="{C183D7F6-B498-43B3-948B-1728B52AA6E4}">
                <adec:decorative xmlns:adec="http://schemas.microsoft.com/office/drawing/2017/decorative" val="1"/>
              </a:ext>
            </a:extLst>
          </p:cNvPr>
          <p:cNvSpPr/>
          <p:nvPr/>
        </p:nvSpPr>
        <p:spPr>
          <a:xfrm>
            <a:off x="0" y="0"/>
            <a:ext cx="12192000" cy="825396"/>
          </a:xfrm>
          <a:prstGeom prst="rect">
            <a:avLst/>
          </a:prstGeom>
          <a:solidFill>
            <a:srgbClr val="52295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Picture 10">
            <a:extLst>
              <a:ext uri="{FF2B5EF4-FFF2-40B4-BE49-F238E27FC236}">
                <a16:creationId xmlns:a16="http://schemas.microsoft.com/office/drawing/2014/main" id="{8F6FDB35-BBF7-4236-BF66-161CC7414E11}"/>
              </a:ext>
              <a:ext uri="{C183D7F6-B498-43B3-948B-1728B52AA6E4}">
                <adec:decorative xmlns:adec="http://schemas.microsoft.com/office/drawing/2017/decorative" val="1"/>
              </a:ext>
            </a:extLst>
          </p:cNvPr>
          <p:cNvPicPr>
            <a:picLocks noChangeAspect="1"/>
          </p:cNvPicPr>
          <p:nvPr/>
        </p:nvPicPr>
        <p:blipFill rotWithShape="1">
          <a:blip r:embed="rId3"/>
          <a:srcRect l="34015" t="26397" r="36515" b="51650"/>
          <a:stretch/>
        </p:blipFill>
        <p:spPr>
          <a:xfrm>
            <a:off x="9881728" y="29296"/>
            <a:ext cx="1829981" cy="766806"/>
          </a:xfrm>
          <a:prstGeom prst="rect">
            <a:avLst/>
          </a:prstGeom>
        </p:spPr>
      </p:pic>
      <p:sp>
        <p:nvSpPr>
          <p:cNvPr id="4" name="Google Shape;143;p33">
            <a:extLst>
              <a:ext uri="{FF2B5EF4-FFF2-40B4-BE49-F238E27FC236}">
                <a16:creationId xmlns:a16="http://schemas.microsoft.com/office/drawing/2014/main" id="{93EDB40F-B181-F4CC-CC6A-185D6B05FADE}"/>
              </a:ext>
            </a:extLst>
          </p:cNvPr>
          <p:cNvSpPr txBox="1"/>
          <p:nvPr/>
        </p:nvSpPr>
        <p:spPr>
          <a:xfrm>
            <a:off x="652388" y="1593689"/>
            <a:ext cx="8320790" cy="1707521"/>
          </a:xfrm>
          <a:prstGeom prst="rect">
            <a:avLst/>
          </a:prstGeom>
          <a:noFill/>
          <a:ln>
            <a:noFill/>
          </a:ln>
        </p:spPr>
        <p:txBody>
          <a:bodyPr spcFirstLastPara="1" wrap="square" lIns="121900" tIns="121900" rIns="121900" bIns="121900" anchor="t" anchorCtr="0">
            <a:noAutofit/>
          </a:bodyPr>
          <a:lstStyle/>
          <a:p>
            <a:pPr marL="285750" lvl="0" indent="-285750">
              <a:lnSpc>
                <a:spcPct val="115000"/>
              </a:lnSpc>
              <a:buFont typeface="Arial" panose="020B0604020202020204" pitchFamily="34" charset="0"/>
              <a:buChar char="•"/>
            </a:pPr>
            <a:r>
              <a:rPr lang="en-GB" dirty="0"/>
              <a:t>139 Graduate employers reported that graduates are more ‘career ready’ at point of hire (49%) than school and college leavers (25%)</a:t>
            </a:r>
            <a:r>
              <a:rPr lang="en-GB" dirty="0">
                <a:effectLst/>
                <a:ea typeface="Calibri" panose="020F0502020204030204" pitchFamily="34" charset="0"/>
                <a:cs typeface="Arial" panose="020B0604020202020204" pitchFamily="34" charset="0"/>
              </a:rPr>
              <a:t> </a:t>
            </a:r>
          </a:p>
          <a:p>
            <a:pPr lvl="0">
              <a:lnSpc>
                <a:spcPct val="115000"/>
              </a:lnSpc>
            </a:pPr>
            <a:endParaRPr lang="en-GB" sz="1000" dirty="0">
              <a:effectLst/>
              <a:ea typeface="Calibri" panose="020F0502020204030204" pitchFamily="34" charset="0"/>
              <a:cs typeface="Arial" panose="020B0604020202020204" pitchFamily="34" charset="0"/>
            </a:endParaRPr>
          </a:p>
          <a:p>
            <a:pPr marL="285750" lvl="0" indent="-285750">
              <a:lnSpc>
                <a:spcPct val="115000"/>
              </a:lnSpc>
              <a:buFont typeface="Arial" panose="020B0604020202020204" pitchFamily="34" charset="0"/>
              <a:buChar char="•"/>
            </a:pPr>
            <a:r>
              <a:rPr lang="en-GB" dirty="0"/>
              <a:t>Regarding the skills of graduates, respondents were most concerned about self-awareness (43%) and resilience (37%).</a:t>
            </a:r>
            <a:endParaRPr lang="en-GB" dirty="0">
              <a:effectLst/>
              <a:ea typeface="Calibri" panose="020F0502020204030204" pitchFamily="34" charset="0"/>
              <a:cs typeface="Arial" panose="020B0604020202020204" pitchFamily="34" charset="0"/>
            </a:endParaRPr>
          </a:p>
          <a:p>
            <a:pPr lvl="2">
              <a:lnSpc>
                <a:spcPct val="115000"/>
              </a:lnSpc>
            </a:pPr>
            <a:endParaRPr lang="en-GB" sz="1600" dirty="0">
              <a:latin typeface="Arial" panose="020B0604020202020204" pitchFamily="34" charset="0"/>
              <a:ea typeface="Calibri" panose="020F0502020204030204" pitchFamily="34" charset="0"/>
              <a:cs typeface="Arial" panose="020B0604020202020204" pitchFamily="34" charset="0"/>
            </a:endParaRPr>
          </a:p>
          <a:p>
            <a:pPr marL="143930">
              <a:buSzPts val="1900"/>
            </a:pPr>
            <a:endParaRPr lang="en-GB" sz="1600" dirty="0">
              <a:latin typeface="Arial" panose="020B0604020202020204" pitchFamily="34" charset="0"/>
              <a:ea typeface="Raleway"/>
              <a:cs typeface="Arial" panose="020B0604020202020204" pitchFamily="34" charset="0"/>
              <a:sym typeface="Raleway"/>
            </a:endParaRPr>
          </a:p>
          <a:p>
            <a:pPr marL="143930">
              <a:buSzPts val="1900"/>
            </a:pPr>
            <a:endParaRPr lang="en-GB" sz="1600" dirty="0">
              <a:latin typeface="Arial" panose="020B0604020202020204" pitchFamily="34" charset="0"/>
              <a:ea typeface="Raleway"/>
              <a:cs typeface="Arial" panose="020B0604020202020204" pitchFamily="34" charset="0"/>
              <a:sym typeface="Raleway"/>
            </a:endParaRPr>
          </a:p>
          <a:p>
            <a:pPr marL="143930">
              <a:buSzPts val="1900"/>
            </a:pPr>
            <a:endParaRPr lang="en-GB" sz="1600" dirty="0">
              <a:latin typeface="Arial" panose="020B0604020202020204" pitchFamily="34" charset="0"/>
              <a:ea typeface="Raleway"/>
              <a:cs typeface="Arial" panose="020B0604020202020204" pitchFamily="34" charset="0"/>
              <a:sym typeface="Raleway"/>
            </a:endParaRPr>
          </a:p>
          <a:p>
            <a:pPr marL="609585" indent="-465655">
              <a:buSzPts val="1900"/>
              <a:buFont typeface="Raleway"/>
              <a:buChar char="-"/>
            </a:pPr>
            <a:endParaRPr lang="en-GB" sz="2800" dirty="0">
              <a:latin typeface="Arial" panose="020B0604020202020204" pitchFamily="34" charset="0"/>
              <a:ea typeface="Raleway"/>
              <a:cs typeface="Arial" panose="020B0604020202020204" pitchFamily="34" charset="0"/>
              <a:sym typeface="Raleway"/>
            </a:endParaRPr>
          </a:p>
          <a:p>
            <a:pPr marL="609585" indent="-465655">
              <a:buSzPts val="1900"/>
              <a:buFont typeface="Raleway"/>
              <a:buChar char="-"/>
            </a:pPr>
            <a:endParaRPr lang="en-GB" sz="2800" dirty="0">
              <a:latin typeface="Arial" panose="020B0604020202020204" pitchFamily="34" charset="0"/>
              <a:ea typeface="Raleway"/>
              <a:cs typeface="Arial" panose="020B0604020202020204" pitchFamily="34" charset="0"/>
              <a:sym typeface="Raleway"/>
            </a:endParaRPr>
          </a:p>
        </p:txBody>
      </p:sp>
      <p:sp>
        <p:nvSpPr>
          <p:cNvPr id="6" name="Google Shape;100;p18">
            <a:extLst>
              <a:ext uri="{FF2B5EF4-FFF2-40B4-BE49-F238E27FC236}">
                <a16:creationId xmlns:a16="http://schemas.microsoft.com/office/drawing/2014/main" id="{4CDED677-74E3-CD78-03AE-EC1EB9C5C686}"/>
              </a:ext>
            </a:extLst>
          </p:cNvPr>
          <p:cNvSpPr txBox="1">
            <a:spLocks noGrp="1"/>
          </p:cNvSpPr>
          <p:nvPr>
            <p:ph type="title" idx="4294967295"/>
          </p:nvPr>
        </p:nvSpPr>
        <p:spPr>
          <a:xfrm>
            <a:off x="652388" y="813096"/>
            <a:ext cx="10192465" cy="763600"/>
          </a:xfrm>
          <a:prstGeom prst="rect">
            <a:avLst/>
          </a:prstGeom>
          <a:noFill/>
          <a:ln>
            <a:noFill/>
            <a:prstDash/>
          </a:ln>
          <a:effectLst/>
        </p:spPr>
        <p:txBody>
          <a:bodyPr rot="0" spcFirstLastPara="1" vertOverflow="overflow" horzOverflow="overflow" vert="horz" wrap="square" lIns="121900" tIns="121900" rIns="121900" bIns="121900" numCol="1" spcCol="0" rtlCol="0" fromWordArt="0" anchor="t" anchorCtr="0" forceAA="0" compatLnSpc="1">
            <a:prstTxWarp prst="textNoShape">
              <a:avLst/>
            </a:prstTxWarp>
            <a:noAutofit/>
          </a:bodyPr>
          <a:lstStyle>
            <a:lvl1pPr algn="l" defTabSz="914400" rtl="0" eaLnBrk="1" latinLnBrk="0" hangingPunct="1">
              <a:lnSpc>
                <a:spcPct val="90000"/>
              </a:lnSpc>
              <a:spcBef>
                <a:spcPct val="0"/>
              </a:spcBef>
              <a:buNone/>
              <a:defRPr sz="4400" b="1" kern="1200">
                <a:solidFill>
                  <a:schemeClr val="tx1"/>
                </a:solidFill>
                <a:latin typeface="Georgia" panose="02040502050405020303" pitchFamily="18"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GB" sz="4000" b="1" i="0" u="none" strike="noStrike" kern="1200" cap="none" spc="0" normalizeH="0" baseline="0" noProof="0" dirty="0">
                <a:ln>
                  <a:noFill/>
                </a:ln>
                <a:solidFill>
                  <a:srgbClr val="522958"/>
                </a:solidFill>
                <a:effectLst/>
                <a:uLnTx/>
                <a:uFillTx/>
                <a:latin typeface="Calibri" panose="020F0502020204030204" pitchFamily="34" charset="0"/>
                <a:ea typeface="Raleway"/>
                <a:cs typeface="Calibri" panose="020F0502020204030204" pitchFamily="34" charset="0"/>
                <a:sym typeface="Raleway"/>
              </a:rPr>
              <a:t>The reality</a:t>
            </a:r>
          </a:p>
        </p:txBody>
      </p:sp>
      <p:sp>
        <p:nvSpPr>
          <p:cNvPr id="7" name="TextBox 6">
            <a:extLst>
              <a:ext uri="{FF2B5EF4-FFF2-40B4-BE49-F238E27FC236}">
                <a16:creationId xmlns:a16="http://schemas.microsoft.com/office/drawing/2014/main" id="{759B7E1E-281E-7E1A-0DD0-F5AECCBCF0BF}"/>
              </a:ext>
            </a:extLst>
          </p:cNvPr>
          <p:cNvSpPr txBox="1"/>
          <p:nvPr/>
        </p:nvSpPr>
        <p:spPr>
          <a:xfrm>
            <a:off x="472945" y="6256803"/>
            <a:ext cx="10371908" cy="461665"/>
          </a:xfrm>
          <a:prstGeom prst="rect">
            <a:avLst/>
          </a:prstGeom>
          <a:noFill/>
        </p:spPr>
        <p:txBody>
          <a:bodyPr wrap="square" rtlCol="0">
            <a:spAutoFit/>
          </a:bodyPr>
          <a:lstStyle/>
          <a:p>
            <a:pPr marL="143930" marR="0" lvl="0" indent="0" algn="l" defTabSz="914400" rtl="0" eaLnBrk="1" fontAlgn="auto" latinLnBrk="0" hangingPunct="1">
              <a:lnSpc>
                <a:spcPct val="100000"/>
              </a:lnSpc>
              <a:spcBef>
                <a:spcPts val="0"/>
              </a:spcBef>
              <a:spcAft>
                <a:spcPts val="0"/>
              </a:spcAft>
              <a:buClrTx/>
              <a:buSzPts val="1900"/>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ISE (2024). Student Development Survey. </a:t>
            </a:r>
            <a:r>
              <a:rPr lang="en-GB" sz="1200" dirty="0">
                <a:hlinkClick r:id="rId4"/>
              </a:rPr>
              <a:t>download.aspx (ise.org.uk)</a:t>
            </a:r>
            <a:endParaRPr lang="en-GB" sz="1200" dirty="0"/>
          </a:p>
          <a:p>
            <a:pPr marL="143930" marR="0" lvl="0" indent="0" algn="l" defTabSz="914400" rtl="0" eaLnBrk="1" fontAlgn="auto" latinLnBrk="0" hangingPunct="1">
              <a:lnSpc>
                <a:spcPct val="100000"/>
              </a:lnSpc>
              <a:spcBef>
                <a:spcPts val="0"/>
              </a:spcBef>
              <a:spcAft>
                <a:spcPts val="0"/>
              </a:spcAft>
              <a:buClrTx/>
              <a:buSzPts val="1900"/>
              <a:buFontTx/>
              <a:buNone/>
              <a:tabLst/>
              <a:defRPr/>
            </a:pPr>
            <a:r>
              <a:rPr kumimoji="0" lang="en-GB" sz="12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hlinkClick r:id="rId5"/>
              </a:rPr>
              <a:t>Prospects Early Careers Survey (2024). </a:t>
            </a:r>
            <a:r>
              <a:rPr kumimoji="0" lang="en-GB" sz="1200" b="0" i="0" u="none" strike="noStrike" kern="1200" cap="none" spc="0" normalizeH="0" baseline="0" noProof="0" dirty="0">
                <a:ln>
                  <a:noFill/>
                </a:ln>
                <a:solidFill>
                  <a:prstClr val="black"/>
                </a:solidFill>
                <a:effectLst/>
                <a:uLnTx/>
                <a:uFillTx/>
                <a:latin typeface="Calibri" panose="020F0502020204030204" pitchFamily="34" charset="0"/>
                <a:ea typeface="+mn-ea"/>
                <a:cs typeface="Calibri" panose="020F0502020204030204" pitchFamily="34" charset="0"/>
              </a:rPr>
              <a:t>and data above from </a:t>
            </a:r>
            <a:r>
              <a:rPr lang="en-GB" sz="1200" dirty="0">
                <a:hlinkClick r:id="rId6"/>
              </a:rPr>
              <a:t>Graduates prefer hybrid work but feel pressure from employers | Luminate (prospects.ac.uk)</a:t>
            </a:r>
            <a:r>
              <a:rPr lang="en-GB" sz="1200" dirty="0"/>
              <a:t> </a:t>
            </a:r>
            <a:endParaRPr kumimoji="0" lang="en-GB" sz="1200" b="0" i="0" u="none" strike="noStrike" kern="1200" cap="none" spc="0" normalizeH="0" baseline="0" noProof="0" dirty="0">
              <a:ln>
                <a:noFill/>
              </a:ln>
              <a:solidFill>
                <a:prstClr val="black"/>
              </a:solidFill>
              <a:effectLst/>
              <a:uLnTx/>
              <a:uFillTx/>
              <a:latin typeface="Calibri" panose="020F0502020204030204" pitchFamily="34" charset="0"/>
              <a:ea typeface="Raleway"/>
              <a:cs typeface="Calibri" panose="020F0502020204030204" pitchFamily="34" charset="0"/>
              <a:sym typeface="Raleway"/>
            </a:endParaRPr>
          </a:p>
        </p:txBody>
      </p:sp>
      <p:sp>
        <p:nvSpPr>
          <p:cNvPr id="12" name="TextBox 11">
            <a:extLst>
              <a:ext uri="{FF2B5EF4-FFF2-40B4-BE49-F238E27FC236}">
                <a16:creationId xmlns:a16="http://schemas.microsoft.com/office/drawing/2014/main" id="{6E90DEAD-EEE0-88A5-897D-7F4EE46342A0}"/>
              </a:ext>
            </a:extLst>
          </p:cNvPr>
          <p:cNvSpPr txBox="1"/>
          <p:nvPr/>
        </p:nvSpPr>
        <p:spPr>
          <a:xfrm>
            <a:off x="652388" y="3301211"/>
            <a:ext cx="9124658" cy="2763577"/>
          </a:xfrm>
          <a:prstGeom prst="rect">
            <a:avLst/>
          </a:prstGeom>
          <a:noFill/>
        </p:spPr>
        <p:txBody>
          <a:bodyPr wrap="square">
            <a:spAutoFit/>
          </a:bodyPr>
          <a:lstStyle/>
          <a:p>
            <a:pPr marL="285750" lvl="0" indent="-285750">
              <a:lnSpc>
                <a:spcPct val="115000"/>
              </a:lnSpc>
              <a:buFont typeface="Arial" panose="020B0604020202020204" pitchFamily="34" charset="0"/>
              <a:buChar char="•"/>
            </a:pPr>
            <a:r>
              <a:rPr lang="en-GB" dirty="0">
                <a:solidFill>
                  <a:srgbClr val="000000"/>
                </a:solidFill>
                <a:effectLst/>
                <a:ea typeface="Calibri" panose="020F0502020204030204" pitchFamily="34" charset="0"/>
                <a:cs typeface="Arial" panose="020B0604020202020204" pitchFamily="34" charset="0"/>
              </a:rPr>
              <a:t>Of the 2,777 respondents to the </a:t>
            </a:r>
            <a:r>
              <a:rPr lang="en-GB" dirty="0">
                <a:effectLst/>
                <a:ea typeface="Calibri" panose="020F0502020204030204" pitchFamily="34" charset="0"/>
                <a:cs typeface="Arial" panose="020B0604020202020204" pitchFamily="34" charset="0"/>
              </a:rPr>
              <a:t>Prospects Early Careers Survey (2024), </a:t>
            </a:r>
            <a:r>
              <a:rPr lang="en-GB" dirty="0">
                <a:solidFill>
                  <a:srgbClr val="000000"/>
                </a:solidFill>
                <a:effectLst/>
                <a:ea typeface="Calibri" panose="020F0502020204030204" pitchFamily="34" charset="0"/>
                <a:cs typeface="Arial" panose="020B0604020202020204" pitchFamily="34" charset="0"/>
              </a:rPr>
              <a:t>who said they were working, </a:t>
            </a:r>
            <a:r>
              <a:rPr lang="en-GB" b="1" dirty="0">
                <a:solidFill>
                  <a:srgbClr val="000000"/>
                </a:solidFill>
                <a:effectLst/>
                <a:ea typeface="Calibri" panose="020F0502020204030204" pitchFamily="34" charset="0"/>
                <a:cs typeface="Arial" panose="020B0604020202020204" pitchFamily="34" charset="0"/>
              </a:rPr>
              <a:t>almost half said that they were either hybrid (</a:t>
            </a:r>
            <a:r>
              <a:rPr lang="en-GB" b="1" dirty="0">
                <a:solidFill>
                  <a:srgbClr val="000000"/>
                </a:solidFill>
                <a:ea typeface="Calibri" panose="020F0502020204030204" pitchFamily="34" charset="0"/>
                <a:cs typeface="Arial" panose="020B0604020202020204" pitchFamily="34" charset="0"/>
              </a:rPr>
              <a:t>40</a:t>
            </a:r>
            <a:r>
              <a:rPr lang="en-GB" b="1" dirty="0">
                <a:solidFill>
                  <a:srgbClr val="000000"/>
                </a:solidFill>
                <a:effectLst/>
                <a:ea typeface="Calibri" panose="020F0502020204030204" pitchFamily="34" charset="0"/>
                <a:cs typeface="Arial" panose="020B0604020202020204" pitchFamily="34" charset="0"/>
              </a:rPr>
              <a:t>%) or remote (</a:t>
            </a:r>
            <a:r>
              <a:rPr lang="en-GB" b="1" dirty="0">
                <a:solidFill>
                  <a:srgbClr val="000000"/>
                </a:solidFill>
                <a:ea typeface="Calibri" panose="020F0502020204030204" pitchFamily="34" charset="0"/>
                <a:cs typeface="Arial" panose="020B0604020202020204" pitchFamily="34" charset="0"/>
              </a:rPr>
              <a:t>9</a:t>
            </a:r>
            <a:r>
              <a:rPr lang="en-GB" b="1" dirty="0">
                <a:solidFill>
                  <a:srgbClr val="000000"/>
                </a:solidFill>
                <a:effectLst/>
                <a:ea typeface="Calibri" panose="020F0502020204030204" pitchFamily="34" charset="0"/>
                <a:cs typeface="Arial" panose="020B0604020202020204" pitchFamily="34" charset="0"/>
              </a:rPr>
              <a:t>%) working</a:t>
            </a:r>
            <a:r>
              <a:rPr lang="en-GB" dirty="0">
                <a:solidFill>
                  <a:srgbClr val="000000"/>
                </a:solidFill>
                <a:effectLst/>
                <a:ea typeface="Calibri" panose="020F0502020204030204" pitchFamily="34" charset="0"/>
                <a:cs typeface="Arial" panose="020B0604020202020204" pitchFamily="34" charset="0"/>
              </a:rPr>
              <a:t>. </a:t>
            </a:r>
          </a:p>
          <a:p>
            <a:pPr lvl="0">
              <a:lnSpc>
                <a:spcPct val="115000"/>
              </a:lnSpc>
            </a:pPr>
            <a:endParaRPr lang="en-GB" sz="800" dirty="0">
              <a:solidFill>
                <a:srgbClr val="000000"/>
              </a:solidFill>
              <a:effectLst/>
              <a:ea typeface="Calibri" panose="020F0502020204030204" pitchFamily="34" charset="0"/>
              <a:cs typeface="Arial" panose="020B0604020202020204" pitchFamily="34" charset="0"/>
            </a:endParaRPr>
          </a:p>
          <a:p>
            <a:pPr marL="285750" lvl="0" indent="-285750">
              <a:lnSpc>
                <a:spcPct val="115000"/>
              </a:lnSpc>
              <a:buFont typeface="Arial" panose="020B0604020202020204" pitchFamily="34" charset="0"/>
              <a:buChar char="•"/>
            </a:pPr>
            <a:r>
              <a:rPr lang="en-GB" dirty="0">
                <a:solidFill>
                  <a:srgbClr val="000000"/>
                </a:solidFill>
                <a:effectLst/>
                <a:ea typeface="Calibri" panose="020F0502020204030204" pitchFamily="34" charset="0"/>
                <a:cs typeface="Arial" panose="020B0604020202020204" pitchFamily="34" charset="0"/>
              </a:rPr>
              <a:t>Key themes that emerged are:</a:t>
            </a:r>
          </a:p>
          <a:p>
            <a:pPr marL="800100" lvl="1" indent="-342900">
              <a:lnSpc>
                <a:spcPct val="115000"/>
              </a:lnSpc>
              <a:buFont typeface="Courier New" panose="02070309020205020404" pitchFamily="49" charset="0"/>
              <a:buChar char="o"/>
            </a:pPr>
            <a:r>
              <a:rPr lang="en-GB" dirty="0">
                <a:ea typeface="Calibri" panose="020F0502020204030204" pitchFamily="34" charset="0"/>
                <a:cs typeface="Arial" panose="020B0604020202020204" pitchFamily="34" charset="0"/>
              </a:rPr>
              <a:t>Hybrid and remote work increase with age and experience</a:t>
            </a:r>
            <a:endParaRPr lang="en-GB" dirty="0">
              <a:effectLst/>
              <a:ea typeface="Calibri" panose="020F0502020204030204" pitchFamily="34" charset="0"/>
              <a:cs typeface="Arial" panose="020B0604020202020204" pitchFamily="34" charset="0"/>
            </a:endParaRPr>
          </a:p>
          <a:p>
            <a:pPr marL="800100" lvl="1" indent="-342900">
              <a:lnSpc>
                <a:spcPct val="115000"/>
              </a:lnSpc>
              <a:buFont typeface="Courier New" panose="02070309020205020404" pitchFamily="49" charset="0"/>
              <a:buChar char="o"/>
            </a:pPr>
            <a:r>
              <a:rPr lang="en-GB" dirty="0">
                <a:effectLst/>
                <a:ea typeface="Calibri" panose="020F0502020204030204" pitchFamily="34" charset="0"/>
                <a:cs typeface="Arial" panose="020B0604020202020204" pitchFamily="34" charset="0"/>
              </a:rPr>
              <a:t>Graduates prefer hybrid work if given the choice</a:t>
            </a:r>
          </a:p>
          <a:p>
            <a:pPr marL="800100" lvl="1" indent="-342900">
              <a:lnSpc>
                <a:spcPct val="115000"/>
              </a:lnSpc>
              <a:buFont typeface="Courier New" panose="02070309020205020404" pitchFamily="49" charset="0"/>
              <a:buChar char="o"/>
            </a:pPr>
            <a:r>
              <a:rPr lang="en-GB" dirty="0">
                <a:effectLst/>
                <a:ea typeface="Calibri" panose="020F0502020204030204" pitchFamily="34" charset="0"/>
                <a:cs typeface="Arial" panose="020B0604020202020204" pitchFamily="34" charset="0"/>
              </a:rPr>
              <a:t>Hybrid working rated best for productivity and wellbeing</a:t>
            </a:r>
          </a:p>
          <a:p>
            <a:pPr marL="800100" lvl="1" indent="-342900">
              <a:lnSpc>
                <a:spcPct val="115000"/>
              </a:lnSpc>
              <a:buFont typeface="Courier New" panose="02070309020205020404" pitchFamily="49" charset="0"/>
              <a:buChar char="o"/>
            </a:pPr>
            <a:r>
              <a:rPr lang="en-GB" dirty="0">
                <a:effectLst/>
                <a:ea typeface="Calibri" panose="020F0502020204030204" pitchFamily="34" charset="0"/>
                <a:cs typeface="Arial" panose="020B0604020202020204" pitchFamily="34" charset="0"/>
              </a:rPr>
              <a:t>Graduates think employers want them in the office</a:t>
            </a:r>
          </a:p>
          <a:p>
            <a:pPr marL="800100" lvl="1" indent="-342900">
              <a:lnSpc>
                <a:spcPct val="115000"/>
              </a:lnSpc>
              <a:buFont typeface="Courier New" panose="02070309020205020404" pitchFamily="49" charset="0"/>
              <a:buChar char="o"/>
            </a:pPr>
            <a:r>
              <a:rPr lang="en-GB" dirty="0">
                <a:effectLst/>
                <a:ea typeface="Calibri" panose="020F0502020204030204" pitchFamily="34" charset="0"/>
                <a:cs typeface="Arial" panose="020B0604020202020204" pitchFamily="34" charset="0"/>
              </a:rPr>
              <a:t>Most entry-level graduates working from their bedroom (hybrid or remote)</a:t>
            </a:r>
          </a:p>
        </p:txBody>
      </p:sp>
      <p:pic>
        <p:nvPicPr>
          <p:cNvPr id="16" name="Picture 15">
            <a:extLst>
              <a:ext uri="{FF2B5EF4-FFF2-40B4-BE49-F238E27FC236}">
                <a16:creationId xmlns:a16="http://schemas.microsoft.com/office/drawing/2014/main" id="{21C17F7B-AB59-D97F-EF18-EA0A17E867C6}"/>
              </a:ext>
              <a:ext uri="{C183D7F6-B498-43B3-948B-1728B52AA6E4}">
                <adec:decorative xmlns:adec="http://schemas.microsoft.com/office/drawing/2017/decorative" val="1"/>
              </a:ext>
            </a:extLst>
          </p:cNvPr>
          <p:cNvPicPr>
            <a:picLocks noChangeAspect="1"/>
          </p:cNvPicPr>
          <p:nvPr/>
        </p:nvPicPr>
        <p:blipFill>
          <a:blip r:embed="rId7"/>
          <a:stretch>
            <a:fillRect/>
          </a:stretch>
        </p:blipFill>
        <p:spPr>
          <a:xfrm>
            <a:off x="9627550" y="1078456"/>
            <a:ext cx="2434606" cy="2331651"/>
          </a:xfrm>
          <a:prstGeom prst="rect">
            <a:avLst/>
          </a:prstGeom>
        </p:spPr>
      </p:pic>
      <p:pic>
        <p:nvPicPr>
          <p:cNvPr id="3" name="Picture 2">
            <a:extLst>
              <a:ext uri="{FF2B5EF4-FFF2-40B4-BE49-F238E27FC236}">
                <a16:creationId xmlns:a16="http://schemas.microsoft.com/office/drawing/2014/main" id="{DBBFF3AB-900A-1EF7-89E3-D225C4878DED}"/>
              </a:ext>
              <a:ext uri="{C183D7F6-B498-43B3-948B-1728B52AA6E4}">
                <adec:decorative xmlns:adec="http://schemas.microsoft.com/office/drawing/2017/decorative" val="1"/>
              </a:ext>
            </a:extLst>
          </p:cNvPr>
          <p:cNvPicPr>
            <a:picLocks noChangeAspect="1"/>
          </p:cNvPicPr>
          <p:nvPr/>
        </p:nvPicPr>
        <p:blipFill>
          <a:blip r:embed="rId8"/>
          <a:stretch>
            <a:fillRect/>
          </a:stretch>
        </p:blipFill>
        <p:spPr>
          <a:xfrm>
            <a:off x="9627550" y="3734852"/>
            <a:ext cx="2434606" cy="2446482"/>
          </a:xfrm>
          <a:prstGeom prst="rect">
            <a:avLst/>
          </a:prstGeom>
        </p:spPr>
      </p:pic>
    </p:spTree>
    <p:extLst>
      <p:ext uri="{BB962C8B-B14F-4D97-AF65-F5344CB8AC3E}">
        <p14:creationId xmlns:p14="http://schemas.microsoft.com/office/powerpoint/2010/main" val="126504852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BA733693-EB9B-40F5-A30A-77BF9CAE39A5}"/>
              </a:ext>
              <a:ext uri="{C183D7F6-B498-43B3-948B-1728B52AA6E4}">
                <adec:decorative xmlns:adec="http://schemas.microsoft.com/office/drawing/2017/decorative" val="1"/>
              </a:ext>
            </a:extLst>
          </p:cNvPr>
          <p:cNvSpPr/>
          <p:nvPr/>
        </p:nvSpPr>
        <p:spPr>
          <a:xfrm>
            <a:off x="0" y="0"/>
            <a:ext cx="12192000" cy="825396"/>
          </a:xfrm>
          <a:prstGeom prst="rect">
            <a:avLst/>
          </a:prstGeom>
          <a:solidFill>
            <a:srgbClr val="52295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Picture 10">
            <a:extLst>
              <a:ext uri="{FF2B5EF4-FFF2-40B4-BE49-F238E27FC236}">
                <a16:creationId xmlns:a16="http://schemas.microsoft.com/office/drawing/2014/main" id="{8F6FDB35-BBF7-4236-BF66-161CC7414E11}"/>
              </a:ext>
              <a:ext uri="{C183D7F6-B498-43B3-948B-1728B52AA6E4}">
                <adec:decorative xmlns:adec="http://schemas.microsoft.com/office/drawing/2017/decorative" val="1"/>
              </a:ext>
            </a:extLst>
          </p:cNvPr>
          <p:cNvPicPr>
            <a:picLocks noChangeAspect="1"/>
          </p:cNvPicPr>
          <p:nvPr/>
        </p:nvPicPr>
        <p:blipFill rotWithShape="1">
          <a:blip r:embed="rId3"/>
          <a:srcRect l="34015" t="26397" r="36515" b="51650"/>
          <a:stretch/>
        </p:blipFill>
        <p:spPr>
          <a:xfrm>
            <a:off x="9881728" y="29296"/>
            <a:ext cx="1829981" cy="766806"/>
          </a:xfrm>
          <a:prstGeom prst="rect">
            <a:avLst/>
          </a:prstGeom>
        </p:spPr>
      </p:pic>
      <p:sp>
        <p:nvSpPr>
          <p:cNvPr id="5" name="Title 4">
            <a:extLst>
              <a:ext uri="{FF2B5EF4-FFF2-40B4-BE49-F238E27FC236}">
                <a16:creationId xmlns:a16="http://schemas.microsoft.com/office/drawing/2014/main" id="{55177B58-F51E-4A88-BA74-83B9397F37E1}"/>
              </a:ext>
            </a:extLst>
          </p:cNvPr>
          <p:cNvSpPr txBox="1">
            <a:spLocks noGrp="1"/>
          </p:cNvSpPr>
          <p:nvPr>
            <p:ph type="title" idx="4294967295"/>
          </p:nvPr>
        </p:nvSpPr>
        <p:spPr>
          <a:xfrm>
            <a:off x="713591" y="946842"/>
            <a:ext cx="11831936" cy="707886"/>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4000" b="1" i="0" u="none" strike="noStrike" kern="1200" cap="none" spc="0" normalizeH="0" baseline="0" noProof="0" dirty="0">
                <a:ln>
                  <a:noFill/>
                </a:ln>
                <a:solidFill>
                  <a:srgbClr val="522958"/>
                </a:solidFill>
                <a:effectLst/>
                <a:uLnTx/>
                <a:uFillTx/>
                <a:latin typeface="Arial" panose="020B0604020202020204" pitchFamily="34" charset="0"/>
                <a:ea typeface="Calibri" panose="020F0502020204030204" pitchFamily="34" charset="0"/>
                <a:cs typeface="Arial" panose="020B0604020202020204" pitchFamily="34" charset="0"/>
              </a:rPr>
              <a:t>Considerations for students and employers</a:t>
            </a:r>
            <a:endParaRPr kumimoji="0" lang="en-GB" sz="1800" b="0" i="0" u="none" strike="noStrike" kern="1200" cap="none" spc="0" normalizeH="0" baseline="0" noProof="0" dirty="0">
              <a:ln>
                <a:noFill/>
              </a:ln>
              <a:solidFill>
                <a:schemeClr val="tx1"/>
              </a:solidFill>
              <a:effectLst/>
              <a:uLnTx/>
              <a:uFillTx/>
              <a:latin typeface="Arial" panose="020B0604020202020204" pitchFamily="34" charset="0"/>
              <a:ea typeface="Calibri" panose="020F0502020204030204" pitchFamily="34" charset="0"/>
              <a:cs typeface="Arial" panose="020B0604020202020204" pitchFamily="34" charset="0"/>
            </a:endParaRPr>
          </a:p>
        </p:txBody>
      </p:sp>
      <p:sp>
        <p:nvSpPr>
          <p:cNvPr id="4" name="Google Shape;143;p33">
            <a:extLst>
              <a:ext uri="{FF2B5EF4-FFF2-40B4-BE49-F238E27FC236}">
                <a16:creationId xmlns:a16="http://schemas.microsoft.com/office/drawing/2014/main" id="{EA13F0BD-349F-9283-EA55-D610ACED3A6F}"/>
              </a:ext>
            </a:extLst>
          </p:cNvPr>
          <p:cNvSpPr txBox="1"/>
          <p:nvPr/>
        </p:nvSpPr>
        <p:spPr>
          <a:xfrm>
            <a:off x="713590" y="1951590"/>
            <a:ext cx="4993873" cy="4489403"/>
          </a:xfrm>
          <a:prstGeom prst="rect">
            <a:avLst/>
          </a:prstGeom>
          <a:noFill/>
          <a:ln>
            <a:noFill/>
          </a:ln>
        </p:spPr>
        <p:txBody>
          <a:bodyPr spcFirstLastPara="1" wrap="square" lIns="121900" tIns="121900" rIns="121900" bIns="121900" anchor="t" anchorCtr="0">
            <a:noAutofit/>
          </a:bodyPr>
          <a:lstStyle/>
          <a:p>
            <a:pPr lvl="0">
              <a:lnSpc>
                <a:spcPct val="115000"/>
              </a:lnSpc>
            </a:pPr>
            <a:r>
              <a:rPr lang="en-GB" sz="2400" b="1" dirty="0">
                <a:solidFill>
                  <a:srgbClr val="522958"/>
                </a:solidFill>
                <a:latin typeface="Arial" panose="020B0604020202020204" pitchFamily="34" charset="0"/>
                <a:ea typeface="Calibri" panose="020F0502020204030204" pitchFamily="34" charset="0"/>
                <a:cs typeface="Arial" panose="020B0604020202020204" pitchFamily="34" charset="0"/>
              </a:rPr>
              <a:t>For our students</a:t>
            </a:r>
            <a:r>
              <a:rPr lang="en-GB" sz="2400" b="1" dirty="0">
                <a:solidFill>
                  <a:srgbClr val="522958"/>
                </a:solidFill>
                <a:effectLst/>
                <a:latin typeface="Arial" panose="020B0604020202020204" pitchFamily="34" charset="0"/>
                <a:ea typeface="Calibri" panose="020F0502020204030204" pitchFamily="34" charset="0"/>
                <a:cs typeface="Arial" panose="020B0604020202020204" pitchFamily="34" charset="0"/>
              </a:rPr>
              <a:t> </a:t>
            </a:r>
          </a:p>
          <a:p>
            <a:pPr lvl="0">
              <a:lnSpc>
                <a:spcPct val="115000"/>
              </a:lnSpc>
            </a:pPr>
            <a:endParaRPr lang="en-GB" sz="1600" dirty="0">
              <a:effectLst/>
              <a:latin typeface="Arial" panose="020B0604020202020204" pitchFamily="34" charset="0"/>
              <a:ea typeface="Calibri" panose="020F0502020204030204" pitchFamily="34" charset="0"/>
              <a:cs typeface="Arial" panose="020B0604020202020204" pitchFamily="34" charset="0"/>
            </a:endParaRPr>
          </a:p>
          <a:p>
            <a:pPr marL="285750" lvl="0" indent="-285750">
              <a:lnSpc>
                <a:spcPct val="115000"/>
              </a:lnSpc>
              <a:buFontTx/>
              <a:buChar char="-"/>
            </a:pPr>
            <a:r>
              <a:rPr lang="en-GB" sz="1600" dirty="0">
                <a:effectLst/>
                <a:latin typeface="Arial" panose="020B0604020202020204" pitchFamily="34" charset="0"/>
                <a:ea typeface="Calibri" panose="020F0502020204030204" pitchFamily="34" charset="0"/>
                <a:cs typeface="Arial" panose="020B0604020202020204" pitchFamily="34" charset="0"/>
              </a:rPr>
              <a:t>Are students being realistic in their ‘wishes’?  This </a:t>
            </a:r>
            <a:r>
              <a:rPr lang="en-GB" sz="1600" dirty="0">
                <a:latin typeface="Arial" panose="020B0604020202020204" pitchFamily="34" charset="0"/>
                <a:ea typeface="Calibri" panose="020F0502020204030204" pitchFamily="34" charset="0"/>
                <a:cs typeface="Arial" panose="020B0604020202020204" pitchFamily="34" charset="0"/>
              </a:rPr>
              <a:t>may depend on the sector</a:t>
            </a:r>
          </a:p>
          <a:p>
            <a:pPr lvl="0">
              <a:lnSpc>
                <a:spcPct val="115000"/>
              </a:lnSpc>
            </a:pPr>
            <a:endParaRPr lang="en-GB" sz="1600" dirty="0">
              <a:latin typeface="Arial" panose="020B0604020202020204" pitchFamily="34" charset="0"/>
              <a:ea typeface="Calibri" panose="020F0502020204030204" pitchFamily="34" charset="0"/>
              <a:cs typeface="Arial" panose="020B0604020202020204" pitchFamily="34" charset="0"/>
            </a:endParaRPr>
          </a:p>
          <a:p>
            <a:pPr marL="285750" lvl="0" indent="-285750">
              <a:lnSpc>
                <a:spcPct val="115000"/>
              </a:lnSpc>
              <a:buFontTx/>
              <a:buChar char="-"/>
            </a:pPr>
            <a:r>
              <a:rPr lang="en-GB" sz="1600" dirty="0">
                <a:latin typeface="Arial" panose="020B0604020202020204" pitchFamily="34" charset="0"/>
                <a:ea typeface="Calibri" panose="020F0502020204030204" pitchFamily="34" charset="0"/>
                <a:cs typeface="Arial" panose="020B0604020202020204" pitchFamily="34" charset="0"/>
              </a:rPr>
              <a:t>Hybrid or remote opportunities provide students have a</a:t>
            </a:r>
            <a:r>
              <a:rPr lang="en-GB" sz="1600" dirty="0">
                <a:effectLst/>
                <a:latin typeface="Arial" panose="020B0604020202020204" pitchFamily="34" charset="0"/>
                <a:ea typeface="Calibri" panose="020F0502020204030204" pitchFamily="34" charset="0"/>
                <a:cs typeface="Arial" panose="020B0604020202020204" pitchFamily="34" charset="0"/>
              </a:rPr>
              <a:t> wider pool of roles to apply for</a:t>
            </a:r>
          </a:p>
          <a:p>
            <a:pPr lvl="0">
              <a:lnSpc>
                <a:spcPct val="115000"/>
              </a:lnSpc>
            </a:pPr>
            <a:endParaRPr lang="en-GB" sz="1600" dirty="0">
              <a:effectLst/>
              <a:latin typeface="Arial" panose="020B0604020202020204" pitchFamily="34" charset="0"/>
              <a:ea typeface="Calibri" panose="020F0502020204030204" pitchFamily="34" charset="0"/>
              <a:cs typeface="Arial" panose="020B0604020202020204" pitchFamily="34" charset="0"/>
            </a:endParaRPr>
          </a:p>
          <a:p>
            <a:pPr marL="285750" lvl="0" indent="-285750">
              <a:lnSpc>
                <a:spcPct val="115000"/>
              </a:lnSpc>
              <a:buFontTx/>
              <a:buChar char="-"/>
            </a:pPr>
            <a:r>
              <a:rPr lang="en-GB" sz="1600" dirty="0">
                <a:effectLst/>
                <a:latin typeface="Arial" panose="020B0604020202020204" pitchFamily="34" charset="0"/>
                <a:ea typeface="Calibri" panose="020F0502020204030204" pitchFamily="34" charset="0"/>
                <a:cs typeface="Arial" panose="020B0604020202020204" pitchFamily="34" charset="0"/>
              </a:rPr>
              <a:t>Development of key skills are needed to thrive in this environment (Self-awareness, self-direction, resilience, communication)*</a:t>
            </a:r>
          </a:p>
          <a:p>
            <a:pPr lvl="0">
              <a:lnSpc>
                <a:spcPct val="115000"/>
              </a:lnSpc>
            </a:pPr>
            <a:endParaRPr lang="en-GB" sz="1600" dirty="0">
              <a:effectLst/>
              <a:latin typeface="Arial" panose="020B0604020202020204" pitchFamily="34" charset="0"/>
              <a:ea typeface="Calibri" panose="020F0502020204030204" pitchFamily="34" charset="0"/>
              <a:cs typeface="Arial" panose="020B0604020202020204" pitchFamily="34" charset="0"/>
            </a:endParaRPr>
          </a:p>
          <a:p>
            <a:pPr marL="285750" lvl="0" indent="-285750">
              <a:lnSpc>
                <a:spcPct val="115000"/>
              </a:lnSpc>
              <a:buFontTx/>
              <a:buChar char="-"/>
            </a:pPr>
            <a:r>
              <a:rPr lang="en-GB" sz="1600" dirty="0">
                <a:effectLst/>
                <a:latin typeface="Arial" panose="020B0604020202020204" pitchFamily="34" charset="0"/>
                <a:ea typeface="Calibri" panose="020F0502020204030204" pitchFamily="34" charset="0"/>
                <a:cs typeface="Arial" panose="020B0604020202020204" pitchFamily="34" charset="0"/>
              </a:rPr>
              <a:t>Need an understanding of common tools used, e.g. MS Teams, AI prompting, email etiquette etc.</a:t>
            </a:r>
          </a:p>
        </p:txBody>
      </p:sp>
      <p:sp>
        <p:nvSpPr>
          <p:cNvPr id="7" name="Google Shape;143;p33">
            <a:extLst>
              <a:ext uri="{FF2B5EF4-FFF2-40B4-BE49-F238E27FC236}">
                <a16:creationId xmlns:a16="http://schemas.microsoft.com/office/drawing/2014/main" id="{FC880BE7-52D4-6707-DEA6-9B7449ACEBF1}"/>
              </a:ext>
            </a:extLst>
          </p:cNvPr>
          <p:cNvSpPr txBox="1"/>
          <p:nvPr/>
        </p:nvSpPr>
        <p:spPr>
          <a:xfrm>
            <a:off x="6071716" y="1951590"/>
            <a:ext cx="4810806" cy="3682967"/>
          </a:xfrm>
          <a:prstGeom prst="rect">
            <a:avLst/>
          </a:prstGeom>
          <a:noFill/>
          <a:ln>
            <a:noFill/>
          </a:ln>
        </p:spPr>
        <p:txBody>
          <a:bodyPr spcFirstLastPara="1" wrap="square" lIns="121900" tIns="121900" rIns="121900" bIns="121900" anchor="t" anchorCtr="0">
            <a:noAutofit/>
          </a:bodyPr>
          <a:lstStyle/>
          <a:p>
            <a:pPr lvl="0">
              <a:lnSpc>
                <a:spcPct val="115000"/>
              </a:lnSpc>
            </a:pPr>
            <a:r>
              <a:rPr lang="en-GB" sz="2400" b="1" dirty="0">
                <a:solidFill>
                  <a:srgbClr val="5F295F"/>
                </a:solidFill>
                <a:latin typeface="Arial" panose="020B0604020202020204" pitchFamily="34" charset="0"/>
                <a:ea typeface="Calibri" panose="020F0502020204030204" pitchFamily="34" charset="0"/>
                <a:cs typeface="Arial" panose="020B0604020202020204" pitchFamily="34" charset="0"/>
              </a:rPr>
              <a:t>For graduate employers</a:t>
            </a:r>
          </a:p>
          <a:p>
            <a:pPr lvl="0">
              <a:lnSpc>
                <a:spcPct val="115000"/>
              </a:lnSpc>
            </a:pPr>
            <a:endParaRPr lang="en-GB" sz="1800" dirty="0">
              <a:effectLst/>
              <a:latin typeface="Arial" panose="020B0604020202020204" pitchFamily="34" charset="0"/>
              <a:ea typeface="Calibri" panose="020F0502020204030204" pitchFamily="34" charset="0"/>
              <a:cs typeface="Arial" panose="020B0604020202020204" pitchFamily="34" charset="0"/>
            </a:endParaRPr>
          </a:p>
          <a:p>
            <a:pPr marL="285750" lvl="0" indent="-285750">
              <a:lnSpc>
                <a:spcPct val="115000"/>
              </a:lnSpc>
              <a:buFontTx/>
              <a:buChar char="-"/>
            </a:pPr>
            <a:r>
              <a:rPr lang="en-GB" sz="1600" dirty="0">
                <a:latin typeface="Arial" panose="020B0604020202020204" pitchFamily="34" charset="0"/>
                <a:ea typeface="Calibri" panose="020F0502020204030204" pitchFamily="34" charset="0"/>
                <a:cs typeface="Arial" panose="020B0604020202020204" pitchFamily="34" charset="0"/>
              </a:rPr>
              <a:t>Potentially</a:t>
            </a:r>
            <a:r>
              <a:rPr lang="en-GB" sz="1600" dirty="0">
                <a:effectLst/>
                <a:latin typeface="Arial" panose="020B0604020202020204" pitchFamily="34" charset="0"/>
                <a:ea typeface="Calibri" panose="020F0502020204030204" pitchFamily="34" charset="0"/>
                <a:cs typeface="Arial" panose="020B0604020202020204" pitchFamily="34" charset="0"/>
              </a:rPr>
              <a:t> will attract a geographically broader pool of applicants for roles</a:t>
            </a:r>
          </a:p>
          <a:p>
            <a:pPr lvl="0">
              <a:lnSpc>
                <a:spcPct val="115000"/>
              </a:lnSpc>
            </a:pPr>
            <a:endParaRPr lang="en-GB" sz="1600" dirty="0">
              <a:effectLst/>
              <a:latin typeface="Arial" panose="020B0604020202020204" pitchFamily="34" charset="0"/>
              <a:ea typeface="Calibri" panose="020F0502020204030204" pitchFamily="34" charset="0"/>
              <a:cs typeface="Arial" panose="020B0604020202020204" pitchFamily="34" charset="0"/>
            </a:endParaRPr>
          </a:p>
          <a:p>
            <a:pPr marL="285750" lvl="0" indent="-285750">
              <a:lnSpc>
                <a:spcPct val="115000"/>
              </a:lnSpc>
              <a:buFontTx/>
              <a:buChar char="-"/>
            </a:pPr>
            <a:r>
              <a:rPr lang="en-GB" sz="1600" dirty="0">
                <a:effectLst/>
                <a:latin typeface="Arial" panose="020B0604020202020204" pitchFamily="34" charset="0"/>
                <a:ea typeface="Calibri" panose="020F0502020204030204" pitchFamily="34" charset="0"/>
                <a:cs typeface="Arial" panose="020B0604020202020204" pitchFamily="34" charset="0"/>
              </a:rPr>
              <a:t>How do employers create a sense of belonging?</a:t>
            </a:r>
          </a:p>
          <a:p>
            <a:pPr marL="285750" lvl="0" indent="-285750">
              <a:lnSpc>
                <a:spcPct val="115000"/>
              </a:lnSpc>
              <a:buFontTx/>
              <a:buChar char="-"/>
            </a:pPr>
            <a:endParaRPr lang="en-GB" sz="1600" dirty="0">
              <a:latin typeface="Arial" panose="020B0604020202020204" pitchFamily="34" charset="0"/>
              <a:ea typeface="Calibri" panose="020F0502020204030204" pitchFamily="34" charset="0"/>
              <a:cs typeface="Arial" panose="020B0604020202020204" pitchFamily="34" charset="0"/>
            </a:endParaRPr>
          </a:p>
          <a:p>
            <a:pPr marL="285750" lvl="0" indent="-285750">
              <a:lnSpc>
                <a:spcPct val="115000"/>
              </a:lnSpc>
              <a:buFontTx/>
              <a:buChar char="-"/>
            </a:pPr>
            <a:r>
              <a:rPr lang="en-GB" sz="1600" dirty="0">
                <a:effectLst/>
                <a:latin typeface="Arial" panose="020B0604020202020204" pitchFamily="34" charset="0"/>
                <a:ea typeface="Calibri" panose="020F0502020204030204" pitchFamily="34" charset="0"/>
                <a:cs typeface="Arial" panose="020B0604020202020204" pitchFamily="34" charset="0"/>
              </a:rPr>
              <a:t>Are </a:t>
            </a:r>
            <a:r>
              <a:rPr lang="en-GB" sz="1600" dirty="0">
                <a:latin typeface="Arial" panose="020B0604020202020204" pitchFamily="34" charset="0"/>
                <a:ea typeface="Calibri" panose="020F0502020204030204" pitchFamily="34" charset="0"/>
                <a:cs typeface="Arial" panose="020B0604020202020204" pitchFamily="34" charset="0"/>
              </a:rPr>
              <a:t>employers</a:t>
            </a:r>
            <a:r>
              <a:rPr lang="en-GB" sz="1600" dirty="0">
                <a:effectLst/>
                <a:latin typeface="Arial" panose="020B0604020202020204" pitchFamily="34" charset="0"/>
                <a:ea typeface="Calibri" panose="020F0502020204030204" pitchFamily="34" charset="0"/>
                <a:cs typeface="Arial" panose="020B0604020202020204" pitchFamily="34" charset="0"/>
              </a:rPr>
              <a:t> truly aware of, or able to support the needs of the graduate?</a:t>
            </a:r>
          </a:p>
        </p:txBody>
      </p:sp>
      <p:sp>
        <p:nvSpPr>
          <p:cNvPr id="8" name="TextBox 7">
            <a:extLst>
              <a:ext uri="{FF2B5EF4-FFF2-40B4-BE49-F238E27FC236}">
                <a16:creationId xmlns:a16="http://schemas.microsoft.com/office/drawing/2014/main" id="{2707121B-B794-677E-CE04-6E296FC80954}"/>
              </a:ext>
            </a:extLst>
          </p:cNvPr>
          <p:cNvSpPr txBox="1"/>
          <p:nvPr/>
        </p:nvSpPr>
        <p:spPr>
          <a:xfrm>
            <a:off x="595051" y="6557590"/>
            <a:ext cx="7318342" cy="276999"/>
          </a:xfrm>
          <a:prstGeom prst="rect">
            <a:avLst/>
          </a:prstGeom>
          <a:noFill/>
        </p:spPr>
        <p:txBody>
          <a:bodyPr wrap="square">
            <a:spAutoFit/>
          </a:bodyPr>
          <a:lstStyle/>
          <a:p>
            <a:pPr marL="143930">
              <a:buSzPts val="1900"/>
            </a:pPr>
            <a:r>
              <a:rPr lang="en" sz="1200" dirty="0">
                <a:latin typeface="Calibri" panose="020F0502020204030204" pitchFamily="34" charset="0"/>
                <a:ea typeface="Raleway"/>
                <a:cs typeface="Calibri" panose="020F0502020204030204" pitchFamily="34" charset="0"/>
                <a:sym typeface="Raleway"/>
              </a:rPr>
              <a:t>*ISE (2023). </a:t>
            </a:r>
            <a:r>
              <a:rPr lang="en-GB" sz="1200" dirty="0">
                <a:latin typeface="Calibri" panose="020F0502020204030204" pitchFamily="34" charset="0"/>
                <a:cs typeface="Calibri" panose="020F0502020204030204" pitchFamily="34" charset="0"/>
                <a:hlinkClick r:id="rId4"/>
              </a:rPr>
              <a:t>4 critical skills graduates need to thrive in a hybrid work environment | ISE Insights</a:t>
            </a:r>
            <a:endParaRPr lang="en" sz="1200" dirty="0">
              <a:latin typeface="Calibri" panose="020F0502020204030204" pitchFamily="34" charset="0"/>
              <a:ea typeface="Raleway"/>
              <a:cs typeface="Calibri" panose="020F0502020204030204" pitchFamily="34" charset="0"/>
              <a:sym typeface="Raleway"/>
            </a:endParaRPr>
          </a:p>
        </p:txBody>
      </p:sp>
    </p:spTree>
    <p:extLst>
      <p:ext uri="{BB962C8B-B14F-4D97-AF65-F5344CB8AC3E}">
        <p14:creationId xmlns:p14="http://schemas.microsoft.com/office/powerpoint/2010/main" val="18491153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BA733693-EB9B-40F5-A30A-77BF9CAE39A5}"/>
              </a:ext>
              <a:ext uri="{C183D7F6-B498-43B3-948B-1728B52AA6E4}">
                <adec:decorative xmlns:adec="http://schemas.microsoft.com/office/drawing/2017/decorative" val="1"/>
              </a:ext>
            </a:extLst>
          </p:cNvPr>
          <p:cNvSpPr/>
          <p:nvPr/>
        </p:nvSpPr>
        <p:spPr>
          <a:xfrm>
            <a:off x="0" y="0"/>
            <a:ext cx="12192000" cy="825396"/>
          </a:xfrm>
          <a:prstGeom prst="rect">
            <a:avLst/>
          </a:prstGeom>
          <a:solidFill>
            <a:srgbClr val="52295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Picture 10">
            <a:extLst>
              <a:ext uri="{FF2B5EF4-FFF2-40B4-BE49-F238E27FC236}">
                <a16:creationId xmlns:a16="http://schemas.microsoft.com/office/drawing/2014/main" id="{8F6FDB35-BBF7-4236-BF66-161CC7414E11}"/>
              </a:ext>
              <a:ext uri="{C183D7F6-B498-43B3-948B-1728B52AA6E4}">
                <adec:decorative xmlns:adec="http://schemas.microsoft.com/office/drawing/2017/decorative" val="1"/>
              </a:ext>
            </a:extLst>
          </p:cNvPr>
          <p:cNvPicPr>
            <a:picLocks noChangeAspect="1"/>
          </p:cNvPicPr>
          <p:nvPr/>
        </p:nvPicPr>
        <p:blipFill rotWithShape="1">
          <a:blip r:embed="rId3"/>
          <a:srcRect l="34015" t="26397" r="36515" b="51650"/>
          <a:stretch/>
        </p:blipFill>
        <p:spPr>
          <a:xfrm>
            <a:off x="9881728" y="29296"/>
            <a:ext cx="1829981" cy="766806"/>
          </a:xfrm>
          <a:prstGeom prst="rect">
            <a:avLst/>
          </a:prstGeom>
        </p:spPr>
      </p:pic>
      <p:sp>
        <p:nvSpPr>
          <p:cNvPr id="5" name="Title 4">
            <a:extLst>
              <a:ext uri="{FF2B5EF4-FFF2-40B4-BE49-F238E27FC236}">
                <a16:creationId xmlns:a16="http://schemas.microsoft.com/office/drawing/2014/main" id="{55177B58-F51E-4A88-BA74-83B9397F37E1}"/>
              </a:ext>
            </a:extLst>
          </p:cNvPr>
          <p:cNvSpPr txBox="1">
            <a:spLocks noGrp="1"/>
          </p:cNvSpPr>
          <p:nvPr>
            <p:ph type="title" idx="4294967295"/>
          </p:nvPr>
        </p:nvSpPr>
        <p:spPr>
          <a:xfrm>
            <a:off x="542769" y="946842"/>
            <a:ext cx="11831936" cy="1323439"/>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4000" b="1" i="0" u="none" strike="noStrike" kern="1200" cap="none" spc="0" normalizeH="0" baseline="0" noProof="0" dirty="0">
                <a:ln>
                  <a:noFill/>
                </a:ln>
                <a:solidFill>
                  <a:srgbClr val="522958"/>
                </a:solidFill>
                <a:effectLst/>
                <a:uLnTx/>
                <a:uFillTx/>
                <a:latin typeface="Arial" panose="020B0604020202020204" pitchFamily="34" charset="0"/>
                <a:ea typeface="Calibri" panose="020F0502020204030204" pitchFamily="34" charset="0"/>
                <a:cs typeface="Arial" panose="020B0604020202020204" pitchFamily="34" charset="0"/>
              </a:rPr>
              <a:t>How and where will our students be working in the future</a:t>
            </a:r>
            <a:endParaRPr kumimoji="0" lang="en-GB" sz="1800" b="0" i="0" u="none" strike="noStrike" kern="1200" cap="none" spc="0" normalizeH="0" baseline="0" noProof="0" dirty="0">
              <a:ln>
                <a:noFill/>
              </a:ln>
              <a:solidFill>
                <a:schemeClr val="tx1"/>
              </a:solidFill>
              <a:effectLst/>
              <a:uLnTx/>
              <a:uFillTx/>
              <a:latin typeface="Arial" panose="020B0604020202020204" pitchFamily="34" charset="0"/>
              <a:ea typeface="Calibri" panose="020F0502020204030204" pitchFamily="34" charset="0"/>
              <a:cs typeface="Arial" panose="020B0604020202020204" pitchFamily="34" charset="0"/>
            </a:endParaRPr>
          </a:p>
        </p:txBody>
      </p:sp>
      <p:sp>
        <p:nvSpPr>
          <p:cNvPr id="3" name="TextBox 2">
            <a:extLst>
              <a:ext uri="{FF2B5EF4-FFF2-40B4-BE49-F238E27FC236}">
                <a16:creationId xmlns:a16="http://schemas.microsoft.com/office/drawing/2014/main" id="{BE44260E-2ACD-7228-FCF8-3BD886EEB4E8}"/>
              </a:ext>
            </a:extLst>
          </p:cNvPr>
          <p:cNvSpPr txBox="1"/>
          <p:nvPr/>
        </p:nvSpPr>
        <p:spPr>
          <a:xfrm>
            <a:off x="542769" y="2391727"/>
            <a:ext cx="11374576" cy="646331"/>
          </a:xfrm>
          <a:prstGeom prst="rect">
            <a:avLst/>
          </a:prstGeom>
          <a:noFill/>
        </p:spPr>
        <p:txBody>
          <a:bodyPr wrap="square">
            <a:spAutoFit/>
          </a:bodyPr>
          <a:lstStyle/>
          <a:p>
            <a:r>
              <a:rPr lang="en-GB" dirty="0">
                <a:solidFill>
                  <a:srgbClr val="522958"/>
                </a:solidFill>
                <a:latin typeface="Arial" panose="020B0604020202020204" pitchFamily="34" charset="0"/>
                <a:cs typeface="Arial" panose="020B0604020202020204" pitchFamily="34" charset="0"/>
              </a:rPr>
              <a:t>We discussed the importance of allowing students to experience a hybrid environment at university or to develop the skills needed for hybrid work environments e.g. in-person and online communication skills</a:t>
            </a:r>
            <a:endParaRPr lang="en-GB" sz="1800" dirty="0">
              <a:solidFill>
                <a:srgbClr val="522958"/>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0576719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BA733693-EB9B-40F5-A30A-77BF9CAE39A5}"/>
              </a:ext>
              <a:ext uri="{C183D7F6-B498-43B3-948B-1728B52AA6E4}">
                <adec:decorative xmlns:adec="http://schemas.microsoft.com/office/drawing/2017/decorative" val="1"/>
              </a:ext>
            </a:extLst>
          </p:cNvPr>
          <p:cNvSpPr/>
          <p:nvPr/>
        </p:nvSpPr>
        <p:spPr>
          <a:xfrm>
            <a:off x="0" y="0"/>
            <a:ext cx="12192000" cy="825396"/>
          </a:xfrm>
          <a:prstGeom prst="rect">
            <a:avLst/>
          </a:prstGeom>
          <a:solidFill>
            <a:srgbClr val="52295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Picture 10">
            <a:extLst>
              <a:ext uri="{FF2B5EF4-FFF2-40B4-BE49-F238E27FC236}">
                <a16:creationId xmlns:a16="http://schemas.microsoft.com/office/drawing/2014/main" id="{8F6FDB35-BBF7-4236-BF66-161CC7414E11}"/>
              </a:ext>
              <a:ext uri="{C183D7F6-B498-43B3-948B-1728B52AA6E4}">
                <adec:decorative xmlns:adec="http://schemas.microsoft.com/office/drawing/2017/decorative" val="1"/>
              </a:ext>
            </a:extLst>
          </p:cNvPr>
          <p:cNvPicPr>
            <a:picLocks noChangeAspect="1"/>
          </p:cNvPicPr>
          <p:nvPr/>
        </p:nvPicPr>
        <p:blipFill rotWithShape="1">
          <a:blip r:embed="rId3"/>
          <a:srcRect l="34015" t="26397" r="36515" b="51650"/>
          <a:stretch/>
        </p:blipFill>
        <p:spPr>
          <a:xfrm>
            <a:off x="9881728" y="29296"/>
            <a:ext cx="1829981" cy="766806"/>
          </a:xfrm>
          <a:prstGeom prst="rect">
            <a:avLst/>
          </a:prstGeom>
        </p:spPr>
      </p:pic>
      <p:sp>
        <p:nvSpPr>
          <p:cNvPr id="5" name="Title 4">
            <a:extLst>
              <a:ext uri="{FF2B5EF4-FFF2-40B4-BE49-F238E27FC236}">
                <a16:creationId xmlns:a16="http://schemas.microsoft.com/office/drawing/2014/main" id="{55177B58-F51E-4A88-BA74-83B9397F37E1}"/>
              </a:ext>
            </a:extLst>
          </p:cNvPr>
          <p:cNvSpPr txBox="1">
            <a:spLocks noGrp="1"/>
          </p:cNvSpPr>
          <p:nvPr>
            <p:ph type="title" idx="4294967295"/>
          </p:nvPr>
        </p:nvSpPr>
        <p:spPr>
          <a:xfrm>
            <a:off x="542769" y="946842"/>
            <a:ext cx="11831936" cy="1323439"/>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4000" b="1" i="0" u="none" strike="noStrike" kern="1200" cap="none" spc="0" normalizeH="0" baseline="0" noProof="0" dirty="0">
                <a:ln>
                  <a:noFill/>
                </a:ln>
                <a:solidFill>
                  <a:srgbClr val="522958"/>
                </a:solidFill>
                <a:effectLst/>
                <a:uLnTx/>
                <a:uFillTx/>
                <a:latin typeface="Arial" panose="020B0604020202020204" pitchFamily="34" charset="0"/>
                <a:ea typeface="Calibri" panose="020F0502020204030204" pitchFamily="34" charset="0"/>
                <a:cs typeface="Arial" panose="020B0604020202020204" pitchFamily="34" charset="0"/>
              </a:rPr>
              <a:t>Are we best preparing them for their range of futures?</a:t>
            </a:r>
            <a:endParaRPr kumimoji="0" lang="en-GB" sz="1800" b="0" i="0" u="none" strike="noStrike" kern="1200" cap="none" spc="0" normalizeH="0" baseline="0" noProof="0" dirty="0">
              <a:ln>
                <a:noFill/>
              </a:ln>
              <a:solidFill>
                <a:schemeClr val="tx1"/>
              </a:solidFill>
              <a:effectLst/>
              <a:uLnTx/>
              <a:uFillTx/>
              <a:latin typeface="Arial" panose="020B0604020202020204" pitchFamily="34" charset="0"/>
              <a:ea typeface="Calibri" panose="020F0502020204030204" pitchFamily="34" charset="0"/>
              <a:cs typeface="Arial" panose="020B0604020202020204" pitchFamily="34" charset="0"/>
            </a:endParaRPr>
          </a:p>
        </p:txBody>
      </p:sp>
      <p:sp>
        <p:nvSpPr>
          <p:cNvPr id="3" name="TextBox 2">
            <a:extLst>
              <a:ext uri="{FF2B5EF4-FFF2-40B4-BE49-F238E27FC236}">
                <a16:creationId xmlns:a16="http://schemas.microsoft.com/office/drawing/2014/main" id="{BE44260E-2ACD-7228-FCF8-3BD886EEB4E8}"/>
              </a:ext>
            </a:extLst>
          </p:cNvPr>
          <p:cNvSpPr txBox="1"/>
          <p:nvPr/>
        </p:nvSpPr>
        <p:spPr>
          <a:xfrm>
            <a:off x="542769" y="2391727"/>
            <a:ext cx="11374576" cy="3416320"/>
          </a:xfrm>
          <a:prstGeom prst="rect">
            <a:avLst/>
          </a:prstGeom>
          <a:noFill/>
        </p:spPr>
        <p:txBody>
          <a:bodyPr wrap="square">
            <a:spAutoFit/>
          </a:bodyPr>
          <a:lstStyle/>
          <a:p>
            <a:r>
              <a:rPr lang="en-GB" sz="1800" dirty="0">
                <a:solidFill>
                  <a:srgbClr val="522958"/>
                </a:solidFill>
                <a:latin typeface="Arial" panose="020B0604020202020204" pitchFamily="34" charset="0"/>
                <a:cs typeface="Arial" panose="020B0604020202020204" pitchFamily="34" charset="0"/>
              </a:rPr>
              <a:t>Educating employers </a:t>
            </a:r>
            <a:r>
              <a:rPr lang="en-GB" dirty="0">
                <a:solidFill>
                  <a:srgbClr val="522958"/>
                </a:solidFill>
                <a:latin typeface="Arial" panose="020B0604020202020204" pitchFamily="34" charset="0"/>
                <a:cs typeface="Arial" panose="020B0604020202020204" pitchFamily="34" charset="0"/>
              </a:rPr>
              <a:t>and students to respect work and home time e.g. not to send or reply to emails after a certain time or on weekends</a:t>
            </a:r>
          </a:p>
          <a:p>
            <a:endParaRPr lang="en-GB" sz="1800" dirty="0">
              <a:solidFill>
                <a:srgbClr val="522958"/>
              </a:solidFill>
              <a:latin typeface="Arial" panose="020B0604020202020204" pitchFamily="34" charset="0"/>
              <a:cs typeface="Arial" panose="020B0604020202020204" pitchFamily="34" charset="0"/>
            </a:endParaRPr>
          </a:p>
          <a:p>
            <a:r>
              <a:rPr lang="en-GB" dirty="0">
                <a:solidFill>
                  <a:srgbClr val="522958"/>
                </a:solidFill>
                <a:latin typeface="Arial" panose="020B0604020202020204" pitchFamily="34" charset="0"/>
                <a:cs typeface="Arial" panose="020B0604020202020204" pitchFamily="34" charset="0"/>
              </a:rPr>
              <a:t>At SHU, have created an ‘about me’ video to analyse how they come across to help prepare for interviews and build professional awareness</a:t>
            </a:r>
          </a:p>
          <a:p>
            <a:endParaRPr lang="en-GB" sz="1800" dirty="0">
              <a:solidFill>
                <a:srgbClr val="522958"/>
              </a:solidFill>
              <a:latin typeface="Arial" panose="020B0604020202020204" pitchFamily="34" charset="0"/>
              <a:cs typeface="Arial" panose="020B0604020202020204" pitchFamily="34" charset="0"/>
            </a:endParaRPr>
          </a:p>
          <a:p>
            <a:r>
              <a:rPr lang="en-GB" dirty="0">
                <a:solidFill>
                  <a:srgbClr val="522958"/>
                </a:solidFill>
                <a:latin typeface="Arial" panose="020B0604020202020204" pitchFamily="34" charset="0"/>
                <a:cs typeface="Arial" panose="020B0604020202020204" pitchFamily="34" charset="0"/>
              </a:rPr>
              <a:t>Expectations need to be managed e.g. sometimes can expect to be shortlisted for interview and feel deflated when this doesn’t happen. Resilience can be an issue.  This is the responsibility of all of us tutors, support staff etc.  Help them to build resilience and self-efficacy, how to give and receive feedback.</a:t>
            </a:r>
          </a:p>
          <a:p>
            <a:endParaRPr lang="en-GB" sz="1800" dirty="0">
              <a:solidFill>
                <a:srgbClr val="522958"/>
              </a:solidFill>
              <a:latin typeface="Arial" panose="020B0604020202020204" pitchFamily="34" charset="0"/>
              <a:cs typeface="Arial" panose="020B0604020202020204" pitchFamily="34" charset="0"/>
            </a:endParaRPr>
          </a:p>
          <a:p>
            <a:r>
              <a:rPr lang="en-GB" dirty="0">
                <a:solidFill>
                  <a:srgbClr val="522958"/>
                </a:solidFill>
                <a:latin typeface="Arial" panose="020B0604020202020204" pitchFamily="34" charset="0"/>
                <a:cs typeface="Arial" panose="020B0604020202020204" pitchFamily="34" charset="0"/>
              </a:rPr>
              <a:t>Similarly managing expectations on salary, attendance and punctuality.  Making them aware that it’s not acceptable at university and definitely not in the world of work.</a:t>
            </a:r>
            <a:endParaRPr lang="en-GB" sz="1800" dirty="0">
              <a:solidFill>
                <a:srgbClr val="522958"/>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695001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BA733693-EB9B-40F5-A30A-77BF9CAE39A5}"/>
              </a:ext>
              <a:ext uri="{C183D7F6-B498-43B3-948B-1728B52AA6E4}">
                <adec:decorative xmlns:adec="http://schemas.microsoft.com/office/drawing/2017/decorative" val="1"/>
              </a:ext>
            </a:extLst>
          </p:cNvPr>
          <p:cNvSpPr/>
          <p:nvPr/>
        </p:nvSpPr>
        <p:spPr>
          <a:xfrm>
            <a:off x="0" y="0"/>
            <a:ext cx="12192000" cy="825396"/>
          </a:xfrm>
          <a:prstGeom prst="rect">
            <a:avLst/>
          </a:prstGeom>
          <a:solidFill>
            <a:srgbClr val="52295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Picture 10">
            <a:extLst>
              <a:ext uri="{FF2B5EF4-FFF2-40B4-BE49-F238E27FC236}">
                <a16:creationId xmlns:a16="http://schemas.microsoft.com/office/drawing/2014/main" id="{8F6FDB35-BBF7-4236-BF66-161CC7414E11}"/>
              </a:ext>
              <a:ext uri="{C183D7F6-B498-43B3-948B-1728B52AA6E4}">
                <adec:decorative xmlns:adec="http://schemas.microsoft.com/office/drawing/2017/decorative" val="1"/>
              </a:ext>
            </a:extLst>
          </p:cNvPr>
          <p:cNvPicPr>
            <a:picLocks noChangeAspect="1"/>
          </p:cNvPicPr>
          <p:nvPr/>
        </p:nvPicPr>
        <p:blipFill rotWithShape="1">
          <a:blip r:embed="rId3"/>
          <a:srcRect l="34015" t="26397" r="36515" b="51650"/>
          <a:stretch/>
        </p:blipFill>
        <p:spPr>
          <a:xfrm>
            <a:off x="9881728" y="29296"/>
            <a:ext cx="1829981" cy="766806"/>
          </a:xfrm>
          <a:prstGeom prst="rect">
            <a:avLst/>
          </a:prstGeom>
        </p:spPr>
      </p:pic>
      <p:sp>
        <p:nvSpPr>
          <p:cNvPr id="5" name="Title 4">
            <a:extLst>
              <a:ext uri="{FF2B5EF4-FFF2-40B4-BE49-F238E27FC236}">
                <a16:creationId xmlns:a16="http://schemas.microsoft.com/office/drawing/2014/main" id="{55177B58-F51E-4A88-BA74-83B9397F37E1}"/>
              </a:ext>
            </a:extLst>
          </p:cNvPr>
          <p:cNvSpPr txBox="1">
            <a:spLocks noGrp="1"/>
          </p:cNvSpPr>
          <p:nvPr>
            <p:ph type="title" idx="4294967295"/>
          </p:nvPr>
        </p:nvSpPr>
        <p:spPr>
          <a:xfrm>
            <a:off x="542769" y="946842"/>
            <a:ext cx="11831936" cy="1323439"/>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4000" b="1" i="0" u="none" strike="noStrike" kern="1200" cap="none" spc="0" normalizeH="0" baseline="0" noProof="0" dirty="0">
                <a:ln>
                  <a:noFill/>
                </a:ln>
                <a:solidFill>
                  <a:srgbClr val="522958"/>
                </a:solidFill>
                <a:effectLst/>
                <a:uLnTx/>
                <a:uFillTx/>
                <a:latin typeface="Arial" panose="020B0604020202020204" pitchFamily="34" charset="0"/>
                <a:ea typeface="Calibri" panose="020F0502020204030204" pitchFamily="34" charset="0"/>
                <a:cs typeface="Arial" panose="020B0604020202020204" pitchFamily="34" charset="0"/>
              </a:rPr>
              <a:t>How could/should we modify our curriculum to help students make the transition?</a:t>
            </a:r>
            <a:endParaRPr kumimoji="0" lang="en-GB" sz="1800" b="0" i="0" u="none" strike="noStrike" kern="1200" cap="none" spc="0" normalizeH="0" baseline="0" noProof="0" dirty="0">
              <a:ln>
                <a:noFill/>
              </a:ln>
              <a:solidFill>
                <a:schemeClr val="tx1"/>
              </a:solidFill>
              <a:effectLst/>
              <a:uLnTx/>
              <a:uFillTx/>
              <a:latin typeface="Arial" panose="020B0604020202020204" pitchFamily="34" charset="0"/>
              <a:ea typeface="Calibri" panose="020F0502020204030204" pitchFamily="34" charset="0"/>
              <a:cs typeface="Arial" panose="020B0604020202020204" pitchFamily="34" charset="0"/>
            </a:endParaRPr>
          </a:p>
        </p:txBody>
      </p:sp>
      <p:sp>
        <p:nvSpPr>
          <p:cNvPr id="3" name="TextBox 2">
            <a:extLst>
              <a:ext uri="{FF2B5EF4-FFF2-40B4-BE49-F238E27FC236}">
                <a16:creationId xmlns:a16="http://schemas.microsoft.com/office/drawing/2014/main" id="{BE44260E-2ACD-7228-FCF8-3BD886EEB4E8}"/>
              </a:ext>
            </a:extLst>
          </p:cNvPr>
          <p:cNvSpPr txBox="1"/>
          <p:nvPr/>
        </p:nvSpPr>
        <p:spPr>
          <a:xfrm>
            <a:off x="542769" y="2612790"/>
            <a:ext cx="11374576" cy="3416320"/>
          </a:xfrm>
          <a:prstGeom prst="rect">
            <a:avLst/>
          </a:prstGeom>
          <a:noFill/>
        </p:spPr>
        <p:txBody>
          <a:bodyPr wrap="square">
            <a:spAutoFit/>
          </a:bodyPr>
          <a:lstStyle/>
          <a:p>
            <a:r>
              <a:rPr lang="en-GB" dirty="0">
                <a:solidFill>
                  <a:srgbClr val="522958"/>
                </a:solidFill>
                <a:latin typeface="Arial" panose="020B0604020202020204" pitchFamily="34" charset="0"/>
                <a:cs typeface="Arial" panose="020B0604020202020204" pitchFamily="34" charset="0"/>
              </a:rPr>
              <a:t>At SHU in an employability module, students are encouraged to use social tech and other packages.  Were asked to reflect on the skills they can develop for the workplace.  Helping them to make links between teaching and learning and the world of work.</a:t>
            </a:r>
          </a:p>
          <a:p>
            <a:endParaRPr lang="en-GB" sz="1800" dirty="0">
              <a:solidFill>
                <a:srgbClr val="522958"/>
              </a:solidFill>
              <a:latin typeface="Arial" panose="020B0604020202020204" pitchFamily="34" charset="0"/>
              <a:cs typeface="Arial" panose="020B0604020202020204" pitchFamily="34" charset="0"/>
            </a:endParaRPr>
          </a:p>
          <a:p>
            <a:r>
              <a:rPr lang="en-GB" dirty="0">
                <a:solidFill>
                  <a:srgbClr val="522958"/>
                </a:solidFill>
                <a:latin typeface="Arial" panose="020B0604020202020204" pitchFamily="34" charset="0"/>
                <a:cs typeface="Arial" panose="020B0604020202020204" pitchFamily="34" charset="0"/>
              </a:rPr>
              <a:t>Educating students to know what is ok and not ok in recruitment processes and the workplace. Also how to balance work and home.  Constant ‘always on’ culture can make early career professionals feel that they can’t switch off or always have to respond immediately.</a:t>
            </a:r>
          </a:p>
          <a:p>
            <a:endParaRPr lang="en-GB" dirty="0">
              <a:solidFill>
                <a:srgbClr val="522958"/>
              </a:solidFill>
              <a:latin typeface="Arial" panose="020B0604020202020204" pitchFamily="34" charset="0"/>
              <a:cs typeface="Arial" panose="020B0604020202020204" pitchFamily="34" charset="0"/>
            </a:endParaRPr>
          </a:p>
          <a:p>
            <a:r>
              <a:rPr lang="en-GB" dirty="0">
                <a:solidFill>
                  <a:srgbClr val="522958"/>
                </a:solidFill>
                <a:latin typeface="Arial" panose="020B0604020202020204" pitchFamily="34" charset="0"/>
                <a:cs typeface="Arial" panose="020B0604020202020204" pitchFamily="34" charset="0"/>
              </a:rPr>
              <a:t>Reflection should be included in curriculum and is more prominent in some professions e.g. teaching and nursing.  SHU gave an example of the software approach of a quick scrum to solve </a:t>
            </a:r>
            <a:r>
              <a:rPr lang="en-GB">
                <a:solidFill>
                  <a:srgbClr val="522958"/>
                </a:solidFill>
                <a:latin typeface="Arial" panose="020B0604020202020204" pitchFamily="34" charset="0"/>
                <a:cs typeface="Arial" panose="020B0604020202020204" pitchFamily="34" charset="0"/>
              </a:rPr>
              <a:t>problems together.</a:t>
            </a:r>
            <a:endParaRPr lang="en-GB" dirty="0">
              <a:solidFill>
                <a:srgbClr val="522958"/>
              </a:solidFill>
              <a:latin typeface="Arial" panose="020B0604020202020204" pitchFamily="34" charset="0"/>
              <a:cs typeface="Arial" panose="020B0604020202020204" pitchFamily="34" charset="0"/>
            </a:endParaRPr>
          </a:p>
          <a:p>
            <a:endParaRPr lang="en-GB" sz="1800" dirty="0">
              <a:solidFill>
                <a:srgbClr val="522958"/>
              </a:solidFill>
              <a:latin typeface="Arial" panose="020B0604020202020204" pitchFamily="34" charset="0"/>
              <a:cs typeface="Arial" panose="020B0604020202020204" pitchFamily="34" charset="0"/>
            </a:endParaRPr>
          </a:p>
          <a:p>
            <a:endParaRPr lang="en-GB" sz="1800" dirty="0">
              <a:solidFill>
                <a:srgbClr val="522958"/>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7861418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TaxCatchAll xmlns="3054b4f8-57d7-478d-ba32-46e1f0b16ce6" xsi:nil="true"/>
    <lcf76f155ced4ddcb4097134ff3c332f xmlns="db2875f5-cacf-48f2-88f5-ea369059ea2c">
      <Terms xmlns="http://schemas.microsoft.com/office/infopath/2007/PartnerControls"/>
    </lcf76f155ced4ddcb4097134ff3c332f>
    <SharedWithUsers xmlns="3054b4f8-57d7-478d-ba32-46e1f0b16ce6">
      <UserInfo>
        <DisplayName>Careers Team Members</DisplayName>
        <AccountId>7</AccountId>
        <AccountType/>
      </UserInfo>
    </SharedWithUser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2894D8C3BB5B6749B68A49CAC1CB48D0" ma:contentTypeVersion="18" ma:contentTypeDescription="Create a new document." ma:contentTypeScope="" ma:versionID="f9a08179b4fb90be1d27ad6f44f5737d">
  <xsd:schema xmlns:xsd="http://www.w3.org/2001/XMLSchema" xmlns:xs="http://www.w3.org/2001/XMLSchema" xmlns:p="http://schemas.microsoft.com/office/2006/metadata/properties" xmlns:ns2="db2875f5-cacf-48f2-88f5-ea369059ea2c" xmlns:ns3="3054b4f8-57d7-478d-ba32-46e1f0b16ce6" targetNamespace="http://schemas.microsoft.com/office/2006/metadata/properties" ma:root="true" ma:fieldsID="a23934e506b4944454a00acb77fbaa4e" ns2:_="" ns3:_="">
    <xsd:import namespace="db2875f5-cacf-48f2-88f5-ea369059ea2c"/>
    <xsd:import namespace="3054b4f8-57d7-478d-ba32-46e1f0b16ce6"/>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3:SharedWithUsers" minOccurs="0"/>
                <xsd:element ref="ns3:SharedWithDetails" minOccurs="0"/>
                <xsd:element ref="ns2:MediaServiceLocation"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b2875f5-cacf-48f2-88f5-ea369059ea2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336e2fbd-7907-4c3b-9c38-9ca127abe6c5"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3054b4f8-57d7-478d-ba32-46e1f0b16ce6"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a7f01e23-02b1-4af3-a8f2-dd46d041d02e}" ma:internalName="TaxCatchAll" ma:showField="CatchAllData" ma:web="3054b4f8-57d7-478d-ba32-46e1f0b16ce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4C078D3-A6D2-4852-924A-56AE00B7020F}">
  <ds:schemaRefs>
    <ds:schemaRef ds:uri="http://schemas.microsoft.com/office/2006/metadata/properties"/>
    <ds:schemaRef ds:uri="http://schemas.microsoft.com/office/infopath/2007/PartnerControls"/>
    <ds:schemaRef ds:uri="http://www.w3.org/XML/1998/namespace"/>
    <ds:schemaRef ds:uri="http://schemas.openxmlformats.org/package/2006/metadata/core-properties"/>
    <ds:schemaRef ds:uri="http://schemas.microsoft.com/office/2006/documentManagement/types"/>
    <ds:schemaRef ds:uri="http://purl.org/dc/terms/"/>
    <ds:schemaRef ds:uri="d6f84b81-f492-4944-ab1e-1881e63b8f33"/>
    <ds:schemaRef ds:uri="http://purl.org/dc/elements/1.1/"/>
    <ds:schemaRef ds:uri="http://purl.org/dc/dcmitype/"/>
    <ds:schemaRef ds:uri="3054b4f8-57d7-478d-ba32-46e1f0b16ce6"/>
    <ds:schemaRef ds:uri="db2875f5-cacf-48f2-88f5-ea369059ea2c"/>
  </ds:schemaRefs>
</ds:datastoreItem>
</file>

<file path=customXml/itemProps2.xml><?xml version="1.0" encoding="utf-8"?>
<ds:datastoreItem xmlns:ds="http://schemas.openxmlformats.org/officeDocument/2006/customXml" ds:itemID="{214ADD9D-850E-4F44-B412-B09DC06EE4E7}">
  <ds:schemaRefs>
    <ds:schemaRef ds:uri="http://schemas.microsoft.com/sharepoint/v3/contenttype/forms"/>
  </ds:schemaRefs>
</ds:datastoreItem>
</file>

<file path=customXml/itemProps3.xml><?xml version="1.0" encoding="utf-8"?>
<ds:datastoreItem xmlns:ds="http://schemas.openxmlformats.org/officeDocument/2006/customXml" ds:itemID="{B489DCEE-2372-4C18-8E08-EEA734C3C8CD}">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b2875f5-cacf-48f2-88f5-ea369059ea2c"/>
    <ds:schemaRef ds:uri="3054b4f8-57d7-478d-ba32-46e1f0b16ce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Theme</Template>
  <TotalTime>2691</TotalTime>
  <Words>894</Words>
  <Application>Microsoft Office PowerPoint</Application>
  <PresentationFormat>Widescreen</PresentationFormat>
  <Paragraphs>90</Paragraphs>
  <Slides>8</Slides>
  <Notes>7</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Office Theme</vt:lpstr>
      <vt:lpstr>Professional and business communication in the world of work: how do we help students to prepare for their careers in the new ‘era of AI’?</vt:lpstr>
      <vt:lpstr>Focus:   Graduate expectations</vt:lpstr>
      <vt:lpstr>What students want</vt:lpstr>
      <vt:lpstr>The reality</vt:lpstr>
      <vt:lpstr>Considerations for students and employers</vt:lpstr>
      <vt:lpstr>How and where will our students be working in the future</vt:lpstr>
      <vt:lpstr>Are we best preparing them for their range of futures?</vt:lpstr>
      <vt:lpstr>How could/should we modify our curriculum to help students make the transition?</vt:lpstr>
    </vt:vector>
  </TitlesOfParts>
  <Company>Edge Hill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Annual Provider Review</dc:title>
  <dc:creator>Anthony Turjansky</dc:creator>
  <cp:lastModifiedBy>Kate Stafford</cp:lastModifiedBy>
  <cp:revision>188</cp:revision>
  <cp:lastPrinted>2022-11-04T12:01:55Z</cp:lastPrinted>
  <dcterms:created xsi:type="dcterms:W3CDTF">2016-10-25T10:22:54Z</dcterms:created>
  <dcterms:modified xsi:type="dcterms:W3CDTF">2024-09-05T11:23:45Z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0x0101002894D8C3BB5B6749B68A49CAC1CB48D0</vt:lpwstr>
  </property>
  <property fmtid="{D5CDD505-2E9C-101B-9397-08002B2CF9AE}" pid="3" name="MediaServiceImageTags">
    <vt:lpwstr/>
  </property>
</Properties>
</file>