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61" r:id="rId2"/>
    <p:sldMasterId id="2147483838" r:id="rId3"/>
  </p:sldMasterIdLst>
  <p:notesMasterIdLst>
    <p:notesMasterId r:id="rId5"/>
  </p:notesMasterIdLst>
  <p:handoutMasterIdLst>
    <p:handoutMasterId r:id="rId6"/>
  </p:handoutMasterIdLst>
  <p:sldIdLst>
    <p:sldId id="256" r:id="rId4"/>
  </p:sldIdLst>
  <p:sldSz cx="30275213" cy="21383625"/>
  <p:notesSz cx="9928225" cy="6797675"/>
  <p:defaultTextStyle>
    <a:defPPr>
      <a:defRPr lang="en-US"/>
    </a:defPPr>
    <a:lvl1pPr marL="0" algn="l" defTabSz="3652835" rtl="0" eaLnBrk="1" latinLnBrk="0" hangingPunct="1">
      <a:defRPr sz="7160" kern="1200">
        <a:solidFill>
          <a:schemeClr val="tx1"/>
        </a:solidFill>
        <a:latin typeface="+mn-lt"/>
        <a:ea typeface="+mn-ea"/>
        <a:cs typeface="+mn-cs"/>
      </a:defRPr>
    </a:lvl1pPr>
    <a:lvl2pPr marL="1826418" algn="l" defTabSz="3652835" rtl="0" eaLnBrk="1" latinLnBrk="0" hangingPunct="1">
      <a:defRPr sz="7160" kern="1200">
        <a:solidFill>
          <a:schemeClr val="tx1"/>
        </a:solidFill>
        <a:latin typeface="+mn-lt"/>
        <a:ea typeface="+mn-ea"/>
        <a:cs typeface="+mn-cs"/>
      </a:defRPr>
    </a:lvl2pPr>
    <a:lvl3pPr marL="3652835" algn="l" defTabSz="3652835" rtl="0" eaLnBrk="1" latinLnBrk="0" hangingPunct="1">
      <a:defRPr sz="7160" kern="1200">
        <a:solidFill>
          <a:schemeClr val="tx1"/>
        </a:solidFill>
        <a:latin typeface="+mn-lt"/>
        <a:ea typeface="+mn-ea"/>
        <a:cs typeface="+mn-cs"/>
      </a:defRPr>
    </a:lvl3pPr>
    <a:lvl4pPr marL="5479255" algn="l" defTabSz="3652835" rtl="0" eaLnBrk="1" latinLnBrk="0" hangingPunct="1">
      <a:defRPr sz="7160" kern="1200">
        <a:solidFill>
          <a:schemeClr val="tx1"/>
        </a:solidFill>
        <a:latin typeface="+mn-lt"/>
        <a:ea typeface="+mn-ea"/>
        <a:cs typeface="+mn-cs"/>
      </a:defRPr>
    </a:lvl4pPr>
    <a:lvl5pPr marL="7305671" algn="l" defTabSz="3652835" rtl="0" eaLnBrk="1" latinLnBrk="0" hangingPunct="1">
      <a:defRPr sz="7160" kern="1200">
        <a:solidFill>
          <a:schemeClr val="tx1"/>
        </a:solidFill>
        <a:latin typeface="+mn-lt"/>
        <a:ea typeface="+mn-ea"/>
        <a:cs typeface="+mn-cs"/>
      </a:defRPr>
    </a:lvl5pPr>
    <a:lvl6pPr marL="9132091" algn="l" defTabSz="3652835" rtl="0" eaLnBrk="1" latinLnBrk="0" hangingPunct="1">
      <a:defRPr sz="7160" kern="1200">
        <a:solidFill>
          <a:schemeClr val="tx1"/>
        </a:solidFill>
        <a:latin typeface="+mn-lt"/>
        <a:ea typeface="+mn-ea"/>
        <a:cs typeface="+mn-cs"/>
      </a:defRPr>
    </a:lvl6pPr>
    <a:lvl7pPr marL="10958510" algn="l" defTabSz="3652835" rtl="0" eaLnBrk="1" latinLnBrk="0" hangingPunct="1">
      <a:defRPr sz="7160" kern="1200">
        <a:solidFill>
          <a:schemeClr val="tx1"/>
        </a:solidFill>
        <a:latin typeface="+mn-lt"/>
        <a:ea typeface="+mn-ea"/>
        <a:cs typeface="+mn-cs"/>
      </a:defRPr>
    </a:lvl7pPr>
    <a:lvl8pPr marL="12784928" algn="l" defTabSz="3652835" rtl="0" eaLnBrk="1" latinLnBrk="0" hangingPunct="1">
      <a:defRPr sz="7160" kern="1200">
        <a:solidFill>
          <a:schemeClr val="tx1"/>
        </a:solidFill>
        <a:latin typeface="+mn-lt"/>
        <a:ea typeface="+mn-ea"/>
        <a:cs typeface="+mn-cs"/>
      </a:defRPr>
    </a:lvl8pPr>
    <a:lvl9pPr marL="14611345" algn="l" defTabSz="3652835" rtl="0" eaLnBrk="1" latinLnBrk="0" hangingPunct="1">
      <a:defRPr sz="71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5" userDrawn="1">
          <p15:clr>
            <a:srgbClr val="A4A3A4"/>
          </p15:clr>
        </p15:guide>
        <p15:guide id="2" orient="horz" pos="187" userDrawn="1">
          <p15:clr>
            <a:srgbClr val="A4A3A4"/>
          </p15:clr>
        </p15:guide>
        <p15:guide id="3" orient="horz" pos="13096" userDrawn="1">
          <p15:clr>
            <a:srgbClr val="A4A3A4"/>
          </p15:clr>
        </p15:guide>
        <p15:guide id="4" orient="horz" userDrawn="1">
          <p15:clr>
            <a:srgbClr val="A4A3A4"/>
          </p15:clr>
        </p15:guide>
        <p15:guide id="5" pos="401" userDrawn="1">
          <p15:clr>
            <a:srgbClr val="A4A3A4"/>
          </p15:clr>
        </p15:guide>
        <p15:guide id="6" pos="18721"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2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A8B7"/>
    <a:srgbClr val="75EBE0"/>
    <a:srgbClr val="1DCDBC"/>
    <a:srgbClr val="339966"/>
    <a:srgbClr val="C3E7EB"/>
    <a:srgbClr val="21C1C9"/>
    <a:srgbClr val="19D1CD"/>
    <a:srgbClr val="18C6C6"/>
    <a:srgbClr val="F3F5FA"/>
    <a:srgbClr val="CDD2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62" autoAdjust="0"/>
  </p:normalViewPr>
  <p:slideViewPr>
    <p:cSldViewPr snapToGrid="0" snapToObjects="1" showGuides="1">
      <p:cViewPr varScale="1">
        <p:scale>
          <a:sx n="37" d="100"/>
          <a:sy n="37" d="100"/>
        </p:scale>
        <p:origin x="702" y="102"/>
      </p:cViewPr>
      <p:guideLst>
        <p:guide orient="horz" pos="2155"/>
        <p:guide orient="horz" pos="187"/>
        <p:guide orient="horz" pos="13096"/>
        <p:guide orient="horz"/>
        <p:guide pos="401"/>
        <p:guide pos="1872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12" Type="http://schemas.microsoft.com/office/2016/11/relationships/changesInfo" Target="changesInfos/changesInfo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nt, Silvia" userId="91ab74e9-d572-4482-8c33-1068f8c985e5" providerId="ADAL" clId="{120D1BFE-5076-4D28-914F-A48E9EAC26FF}"/>
    <pc:docChg chg="custSel modSld">
      <pc:chgData name="Cont, Silvia" userId="91ab74e9-d572-4482-8c33-1068f8c985e5" providerId="ADAL" clId="{120D1BFE-5076-4D28-914F-A48E9EAC26FF}" dt="2024-03-22T10:12:34.230" v="140" actId="1035"/>
      <pc:docMkLst>
        <pc:docMk/>
      </pc:docMkLst>
      <pc:sldChg chg="modSp mod">
        <pc:chgData name="Cont, Silvia" userId="91ab74e9-d572-4482-8c33-1068f8c985e5" providerId="ADAL" clId="{120D1BFE-5076-4D28-914F-A48E9EAC26FF}" dt="2024-03-22T10:12:34.230" v="140" actId="1035"/>
        <pc:sldMkLst>
          <pc:docMk/>
          <pc:sldMk cId="3865398975" sldId="256"/>
        </pc:sldMkLst>
        <pc:spChg chg="mod">
          <ac:chgData name="Cont, Silvia" userId="91ab74e9-d572-4482-8c33-1068f8c985e5" providerId="ADAL" clId="{120D1BFE-5076-4D28-914F-A48E9EAC26FF}" dt="2024-03-22T10:11:23.292" v="93" actId="1035"/>
          <ac:spMkLst>
            <pc:docMk/>
            <pc:sldMk cId="3865398975" sldId="256"/>
            <ac:spMk id="8" creationId="{8EBE78DC-97EA-E6FD-B06A-EC29FBDEBE42}"/>
          </ac:spMkLst>
        </pc:spChg>
        <pc:spChg chg="mod">
          <ac:chgData name="Cont, Silvia" userId="91ab74e9-d572-4482-8c33-1068f8c985e5" providerId="ADAL" clId="{120D1BFE-5076-4D28-914F-A48E9EAC26FF}" dt="2024-03-22T10:12:34.230" v="140" actId="1035"/>
          <ac:spMkLst>
            <pc:docMk/>
            <pc:sldMk cId="3865398975" sldId="256"/>
            <ac:spMk id="21" creationId="{73768D28-EEF5-D367-D3C6-56E3B665C987}"/>
          </ac:spMkLst>
        </pc:spChg>
        <pc:spChg chg="mod">
          <ac:chgData name="Cont, Silvia" userId="91ab74e9-d572-4482-8c33-1068f8c985e5" providerId="ADAL" clId="{120D1BFE-5076-4D28-914F-A48E9EAC26FF}" dt="2024-03-22T10:12:26.484" v="139" actId="1035"/>
          <ac:spMkLst>
            <pc:docMk/>
            <pc:sldMk cId="3865398975" sldId="256"/>
            <ac:spMk id="45" creationId="{C577928E-C8F8-691D-395E-B5F3B7AA8C43}"/>
          </ac:spMkLst>
        </pc:spChg>
        <pc:spChg chg="mod">
          <ac:chgData name="Cont, Silvia" userId="91ab74e9-d572-4482-8c33-1068f8c985e5" providerId="ADAL" clId="{120D1BFE-5076-4D28-914F-A48E9EAC26FF}" dt="2024-03-22T10:12:01.623" v="138" actId="1035"/>
          <ac:spMkLst>
            <pc:docMk/>
            <pc:sldMk cId="3865398975" sldId="256"/>
            <ac:spMk id="362" creationId="{00000000-0000-0000-0000-000000000000}"/>
          </ac:spMkLst>
        </pc:spChg>
        <pc:spChg chg="mod">
          <ac:chgData name="Cont, Silvia" userId="91ab74e9-d572-4482-8c33-1068f8c985e5" providerId="ADAL" clId="{120D1BFE-5076-4D28-914F-A48E9EAC26FF}" dt="2024-03-22T10:10:34.464" v="87" actId="20577"/>
          <ac:spMkLst>
            <pc:docMk/>
            <pc:sldMk cId="3865398975" sldId="256"/>
            <ac:spMk id="406" creationId="{00000000-0000-0000-0000-000000000000}"/>
          </ac:spMkLst>
        </pc:spChg>
        <pc:spChg chg="mod">
          <ac:chgData name="Cont, Silvia" userId="91ab74e9-d572-4482-8c33-1068f8c985e5" providerId="ADAL" clId="{120D1BFE-5076-4D28-914F-A48E9EAC26FF}" dt="2024-03-22T10:11:00.588" v="89" actId="1076"/>
          <ac:spMkLst>
            <pc:docMk/>
            <pc:sldMk cId="3865398975" sldId="256"/>
            <ac:spMk id="444" creationId="{B6591691-EC6C-7F67-6785-B8FCAA68867D}"/>
          </ac:spMkLst>
        </pc:spChg>
      </pc:sldChg>
    </pc:docChg>
  </pc:docChgLst>
  <pc:docChgLst>
    <pc:chgData name="Cont, Silvia" userId="91ab74e9-d572-4482-8c33-1068f8c985e5" providerId="ADAL" clId="{64C84590-9593-421C-B3BA-BC6F12D7ED54}"/>
    <pc:docChg chg="undo custSel modSld">
      <pc:chgData name="Cont, Silvia" userId="91ab74e9-d572-4482-8c33-1068f8c985e5" providerId="ADAL" clId="{64C84590-9593-421C-B3BA-BC6F12D7ED54}" dt="2024-03-21T16:53:56.786" v="1805" actId="1076"/>
      <pc:docMkLst>
        <pc:docMk/>
      </pc:docMkLst>
      <pc:sldChg chg="addSp delSp modSp mod">
        <pc:chgData name="Cont, Silvia" userId="91ab74e9-d572-4482-8c33-1068f8c985e5" providerId="ADAL" clId="{64C84590-9593-421C-B3BA-BC6F12D7ED54}" dt="2024-03-21T16:53:56.786" v="1805" actId="1076"/>
        <pc:sldMkLst>
          <pc:docMk/>
          <pc:sldMk cId="3865398975" sldId="256"/>
        </pc:sldMkLst>
        <pc:spChg chg="del mod">
          <ac:chgData name="Cont, Silvia" userId="91ab74e9-d572-4482-8c33-1068f8c985e5" providerId="ADAL" clId="{64C84590-9593-421C-B3BA-BC6F12D7ED54}" dt="2024-03-21T15:20:06.687" v="1092" actId="478"/>
          <ac:spMkLst>
            <pc:docMk/>
            <pc:sldMk cId="3865398975" sldId="256"/>
            <ac:spMk id="6" creationId="{3B7CA165-9F4B-093D-CF61-0CDEEA1C6B70}"/>
          </ac:spMkLst>
        </pc:spChg>
        <pc:spChg chg="mod">
          <ac:chgData name="Cont, Silvia" userId="91ab74e9-d572-4482-8c33-1068f8c985e5" providerId="ADAL" clId="{64C84590-9593-421C-B3BA-BC6F12D7ED54}" dt="2024-03-21T16:50:33.674" v="1796" actId="2711"/>
          <ac:spMkLst>
            <pc:docMk/>
            <pc:sldMk cId="3865398975" sldId="256"/>
            <ac:spMk id="8" creationId="{8EBE78DC-97EA-E6FD-B06A-EC29FBDEBE42}"/>
          </ac:spMkLst>
        </pc:spChg>
        <pc:spChg chg="del mod ord">
          <ac:chgData name="Cont, Silvia" userId="91ab74e9-d572-4482-8c33-1068f8c985e5" providerId="ADAL" clId="{64C84590-9593-421C-B3BA-BC6F12D7ED54}" dt="2024-03-21T15:41:43.479" v="1524" actId="478"/>
          <ac:spMkLst>
            <pc:docMk/>
            <pc:sldMk cId="3865398975" sldId="256"/>
            <ac:spMk id="9" creationId="{673D8BC0-4A54-CB9D-F17B-CBF20721AFCF}"/>
          </ac:spMkLst>
        </pc:spChg>
        <pc:spChg chg="del mod">
          <ac:chgData name="Cont, Silvia" userId="91ab74e9-d572-4482-8c33-1068f8c985e5" providerId="ADAL" clId="{64C84590-9593-421C-B3BA-BC6F12D7ED54}" dt="2024-03-21T15:45:27.294" v="1559" actId="478"/>
          <ac:spMkLst>
            <pc:docMk/>
            <pc:sldMk cId="3865398975" sldId="256"/>
            <ac:spMk id="11" creationId="{7A28A8B5-F770-907B-FF9B-116C48EF58F3}"/>
          </ac:spMkLst>
        </pc:spChg>
        <pc:spChg chg="mod">
          <ac:chgData name="Cont, Silvia" userId="91ab74e9-d572-4482-8c33-1068f8c985e5" providerId="ADAL" clId="{64C84590-9593-421C-B3BA-BC6F12D7ED54}" dt="2024-03-21T16:46:06.166" v="1750" actId="14100"/>
          <ac:spMkLst>
            <pc:docMk/>
            <pc:sldMk cId="3865398975" sldId="256"/>
            <ac:spMk id="12" creationId="{6C23D3F3-2627-CE15-8232-C3C38006866B}"/>
          </ac:spMkLst>
        </pc:spChg>
        <pc:spChg chg="del mod ord">
          <ac:chgData name="Cont, Silvia" userId="91ab74e9-d572-4482-8c33-1068f8c985e5" providerId="ADAL" clId="{64C84590-9593-421C-B3BA-BC6F12D7ED54}" dt="2024-03-21T15:26:53.769" v="1231" actId="478"/>
          <ac:spMkLst>
            <pc:docMk/>
            <pc:sldMk cId="3865398975" sldId="256"/>
            <ac:spMk id="15" creationId="{469C2793-7C40-0EC3-C59C-749381A95F90}"/>
          </ac:spMkLst>
        </pc:spChg>
        <pc:spChg chg="add del">
          <ac:chgData name="Cont, Silvia" userId="91ab74e9-d572-4482-8c33-1068f8c985e5" providerId="ADAL" clId="{64C84590-9593-421C-B3BA-BC6F12D7ED54}" dt="2024-03-21T14:57:12.475" v="880" actId="22"/>
          <ac:spMkLst>
            <pc:docMk/>
            <pc:sldMk cId="3865398975" sldId="256"/>
            <ac:spMk id="18" creationId="{1E69FB46-6D5D-470D-2594-635C4F83D3A5}"/>
          </ac:spMkLst>
        </pc:spChg>
        <pc:spChg chg="add mod">
          <ac:chgData name="Cont, Silvia" userId="91ab74e9-d572-4482-8c33-1068f8c985e5" providerId="ADAL" clId="{64C84590-9593-421C-B3BA-BC6F12D7ED54}" dt="2024-03-21T15:34:48.746" v="1455" actId="1076"/>
          <ac:spMkLst>
            <pc:docMk/>
            <pc:sldMk cId="3865398975" sldId="256"/>
            <ac:spMk id="19" creationId="{3BB0DE46-C7FE-1600-53BE-BAE67DD91423}"/>
          </ac:spMkLst>
        </pc:spChg>
        <pc:spChg chg="del mod">
          <ac:chgData name="Cont, Silvia" userId="91ab74e9-d572-4482-8c33-1068f8c985e5" providerId="ADAL" clId="{64C84590-9593-421C-B3BA-BC6F12D7ED54}" dt="2024-03-21T15:45:19.503" v="1556" actId="478"/>
          <ac:spMkLst>
            <pc:docMk/>
            <pc:sldMk cId="3865398975" sldId="256"/>
            <ac:spMk id="20" creationId="{FB01F9FD-AFB6-CE03-778F-C4997248E3D6}"/>
          </ac:spMkLst>
        </pc:spChg>
        <pc:spChg chg="mod">
          <ac:chgData name="Cont, Silvia" userId="91ab74e9-d572-4482-8c33-1068f8c985e5" providerId="ADAL" clId="{64C84590-9593-421C-B3BA-BC6F12D7ED54}" dt="2024-03-21T16:53:49.123" v="1800" actId="1076"/>
          <ac:spMkLst>
            <pc:docMk/>
            <pc:sldMk cId="3865398975" sldId="256"/>
            <ac:spMk id="21" creationId="{73768D28-EEF5-D367-D3C6-56E3B665C987}"/>
          </ac:spMkLst>
        </pc:spChg>
        <pc:spChg chg="del mod">
          <ac:chgData name="Cont, Silvia" userId="91ab74e9-d572-4482-8c33-1068f8c985e5" providerId="ADAL" clId="{64C84590-9593-421C-B3BA-BC6F12D7ED54}" dt="2024-03-21T15:29:12.615" v="1253" actId="478"/>
          <ac:spMkLst>
            <pc:docMk/>
            <pc:sldMk cId="3865398975" sldId="256"/>
            <ac:spMk id="22" creationId="{375AB98C-0D0D-C36C-B1BE-C228B0C58B2D}"/>
          </ac:spMkLst>
        </pc:spChg>
        <pc:spChg chg="add del mod">
          <ac:chgData name="Cont, Silvia" userId="91ab74e9-d572-4482-8c33-1068f8c985e5" providerId="ADAL" clId="{64C84590-9593-421C-B3BA-BC6F12D7ED54}" dt="2024-03-21T15:21:42.014" v="1109" actId="478"/>
          <ac:spMkLst>
            <pc:docMk/>
            <pc:sldMk cId="3865398975" sldId="256"/>
            <ac:spMk id="24" creationId="{690B6C6F-CDCF-3676-CCE0-0D5CDF29A3D5}"/>
          </ac:spMkLst>
        </pc:spChg>
        <pc:spChg chg="del mod">
          <ac:chgData name="Cont, Silvia" userId="91ab74e9-d572-4482-8c33-1068f8c985e5" providerId="ADAL" clId="{64C84590-9593-421C-B3BA-BC6F12D7ED54}" dt="2024-03-21T15:45:23.722" v="1558" actId="478"/>
          <ac:spMkLst>
            <pc:docMk/>
            <pc:sldMk cId="3865398975" sldId="256"/>
            <ac:spMk id="25" creationId="{372D492E-103C-FC17-1DA8-44BB3B8F28F6}"/>
          </ac:spMkLst>
        </pc:spChg>
        <pc:spChg chg="add del mod">
          <ac:chgData name="Cont, Silvia" userId="91ab74e9-d572-4482-8c33-1068f8c985e5" providerId="ADAL" clId="{64C84590-9593-421C-B3BA-BC6F12D7ED54}" dt="2024-03-21T15:37:07.064" v="1493" actId="478"/>
          <ac:spMkLst>
            <pc:docMk/>
            <pc:sldMk cId="3865398975" sldId="256"/>
            <ac:spMk id="27" creationId="{861550B3-FD24-F316-6EE4-F69FED306AD2}"/>
          </ac:spMkLst>
        </pc:spChg>
        <pc:spChg chg="del mod">
          <ac:chgData name="Cont, Silvia" userId="91ab74e9-d572-4482-8c33-1068f8c985e5" providerId="ADAL" clId="{64C84590-9593-421C-B3BA-BC6F12D7ED54}" dt="2024-03-21T14:33:21.883" v="482" actId="478"/>
          <ac:spMkLst>
            <pc:docMk/>
            <pc:sldMk cId="3865398975" sldId="256"/>
            <ac:spMk id="28" creationId="{D2E8F517-6CBA-D9AD-7B40-3032EE91F2BB}"/>
          </ac:spMkLst>
        </pc:spChg>
        <pc:spChg chg="del mod">
          <ac:chgData name="Cont, Silvia" userId="91ab74e9-d572-4482-8c33-1068f8c985e5" providerId="ADAL" clId="{64C84590-9593-421C-B3BA-BC6F12D7ED54}" dt="2024-03-21T14:33:24.167" v="483" actId="478"/>
          <ac:spMkLst>
            <pc:docMk/>
            <pc:sldMk cId="3865398975" sldId="256"/>
            <ac:spMk id="29" creationId="{CC1C72D4-E60E-CFD8-5625-F699921D4785}"/>
          </ac:spMkLst>
        </pc:spChg>
        <pc:spChg chg="del mod">
          <ac:chgData name="Cont, Silvia" userId="91ab74e9-d572-4482-8c33-1068f8c985e5" providerId="ADAL" clId="{64C84590-9593-421C-B3BA-BC6F12D7ED54}" dt="2024-03-21T14:51:36.131" v="840" actId="478"/>
          <ac:spMkLst>
            <pc:docMk/>
            <pc:sldMk cId="3865398975" sldId="256"/>
            <ac:spMk id="30" creationId="{04D07A7D-C6C6-1752-4EEC-33401E08A84F}"/>
          </ac:spMkLst>
        </pc:spChg>
        <pc:spChg chg="mod">
          <ac:chgData name="Cont, Silvia" userId="91ab74e9-d572-4482-8c33-1068f8c985e5" providerId="ADAL" clId="{64C84590-9593-421C-B3BA-BC6F12D7ED54}" dt="2024-03-21T12:29:21.816" v="163" actId="1076"/>
          <ac:spMkLst>
            <pc:docMk/>
            <pc:sldMk cId="3865398975" sldId="256"/>
            <ac:spMk id="34" creationId="{F4492C55-FB83-E470-C201-9BB6B0836345}"/>
          </ac:spMkLst>
        </pc:spChg>
        <pc:spChg chg="mod">
          <ac:chgData name="Cont, Silvia" userId="91ab74e9-d572-4482-8c33-1068f8c985e5" providerId="ADAL" clId="{64C84590-9593-421C-B3BA-BC6F12D7ED54}" dt="2024-03-21T14:33:19.304" v="480" actId="6549"/>
          <ac:spMkLst>
            <pc:docMk/>
            <pc:sldMk cId="3865398975" sldId="256"/>
            <ac:spMk id="35" creationId="{E864CC2F-A93C-66DC-AF9F-F42A8748D181}"/>
          </ac:spMkLst>
        </pc:spChg>
        <pc:spChg chg="mod">
          <ac:chgData name="Cont, Silvia" userId="91ab74e9-d572-4482-8c33-1068f8c985e5" providerId="ADAL" clId="{64C84590-9593-421C-B3BA-BC6F12D7ED54}" dt="2024-03-21T12:29:17.625" v="162" actId="1036"/>
          <ac:spMkLst>
            <pc:docMk/>
            <pc:sldMk cId="3865398975" sldId="256"/>
            <ac:spMk id="37" creationId="{B1689543-FEAC-3012-016B-3A5B3ABBFFFF}"/>
          </ac:spMkLst>
        </pc:spChg>
        <pc:spChg chg="mod">
          <ac:chgData name="Cont, Silvia" userId="91ab74e9-d572-4482-8c33-1068f8c985e5" providerId="ADAL" clId="{64C84590-9593-421C-B3BA-BC6F12D7ED54}" dt="2024-03-21T12:28:43.626" v="138" actId="1038"/>
          <ac:spMkLst>
            <pc:docMk/>
            <pc:sldMk cId="3865398975" sldId="256"/>
            <ac:spMk id="38" creationId="{BA94CE0E-1C04-0AAC-2736-4C09C96F0163}"/>
          </ac:spMkLst>
        </pc:spChg>
        <pc:spChg chg="add del mod">
          <ac:chgData name="Cont, Silvia" userId="91ab74e9-d572-4482-8c33-1068f8c985e5" providerId="ADAL" clId="{64C84590-9593-421C-B3BA-BC6F12D7ED54}" dt="2024-03-21T16:05:36.681" v="1624" actId="478"/>
          <ac:spMkLst>
            <pc:docMk/>
            <pc:sldMk cId="3865398975" sldId="256"/>
            <ac:spMk id="44" creationId="{36CF6E4B-5302-140C-8755-3175FF7BFD9F}"/>
          </ac:spMkLst>
        </pc:spChg>
        <pc:spChg chg="add mod">
          <ac:chgData name="Cont, Silvia" userId="91ab74e9-d572-4482-8c33-1068f8c985e5" providerId="ADAL" clId="{64C84590-9593-421C-B3BA-BC6F12D7ED54}" dt="2024-03-21T16:18:16.274" v="1727" actId="1036"/>
          <ac:spMkLst>
            <pc:docMk/>
            <pc:sldMk cId="3865398975" sldId="256"/>
            <ac:spMk id="45" creationId="{C577928E-C8F8-691D-395E-B5F3B7AA8C43}"/>
          </ac:spMkLst>
        </pc:spChg>
        <pc:spChg chg="add del mod">
          <ac:chgData name="Cont, Silvia" userId="91ab74e9-d572-4482-8c33-1068f8c985e5" providerId="ADAL" clId="{64C84590-9593-421C-B3BA-BC6F12D7ED54}" dt="2024-03-21T16:11:08.703" v="1679" actId="478"/>
          <ac:spMkLst>
            <pc:docMk/>
            <pc:sldMk cId="3865398975" sldId="256"/>
            <ac:spMk id="47" creationId="{6E54B921-94FA-7333-1A4F-9CB5C2044E50}"/>
          </ac:spMkLst>
        </pc:spChg>
        <pc:spChg chg="mod">
          <ac:chgData name="Cont, Silvia" userId="91ab74e9-d572-4482-8c33-1068f8c985e5" providerId="ADAL" clId="{64C84590-9593-421C-B3BA-BC6F12D7ED54}" dt="2024-03-21T16:16:38.863" v="1706" actId="14100"/>
          <ac:spMkLst>
            <pc:docMk/>
            <pc:sldMk cId="3865398975" sldId="256"/>
            <ac:spMk id="352" creationId="{00000000-0000-0000-0000-000000000000}"/>
          </ac:spMkLst>
        </pc:spChg>
        <pc:spChg chg="del mod">
          <ac:chgData name="Cont, Silvia" userId="91ab74e9-d572-4482-8c33-1068f8c985e5" providerId="ADAL" clId="{64C84590-9593-421C-B3BA-BC6F12D7ED54}" dt="2024-03-21T15:20:09.497" v="1093" actId="478"/>
          <ac:spMkLst>
            <pc:docMk/>
            <pc:sldMk cId="3865398975" sldId="256"/>
            <ac:spMk id="358" creationId="{00000000-0000-0000-0000-000000000000}"/>
          </ac:spMkLst>
        </pc:spChg>
        <pc:spChg chg="del mod">
          <ac:chgData name="Cont, Silvia" userId="91ab74e9-d572-4482-8c33-1068f8c985e5" providerId="ADAL" clId="{64C84590-9593-421C-B3BA-BC6F12D7ED54}" dt="2024-03-21T16:09:46.350" v="1666" actId="478"/>
          <ac:spMkLst>
            <pc:docMk/>
            <pc:sldMk cId="3865398975" sldId="256"/>
            <ac:spMk id="360" creationId="{00000000-0000-0000-0000-000000000000}"/>
          </ac:spMkLst>
        </pc:spChg>
        <pc:spChg chg="mod">
          <ac:chgData name="Cont, Silvia" userId="91ab74e9-d572-4482-8c33-1068f8c985e5" providerId="ADAL" clId="{64C84590-9593-421C-B3BA-BC6F12D7ED54}" dt="2024-03-21T16:53:53.434" v="1804" actId="1036"/>
          <ac:spMkLst>
            <pc:docMk/>
            <pc:sldMk cId="3865398975" sldId="256"/>
            <ac:spMk id="362" creationId="{00000000-0000-0000-0000-000000000000}"/>
          </ac:spMkLst>
        </pc:spChg>
        <pc:spChg chg="mod">
          <ac:chgData name="Cont, Silvia" userId="91ab74e9-d572-4482-8c33-1068f8c985e5" providerId="ADAL" clId="{64C84590-9593-421C-B3BA-BC6F12D7ED54}" dt="2024-03-21T16:48:47.717" v="1766" actId="1036"/>
          <ac:spMkLst>
            <pc:docMk/>
            <pc:sldMk cId="3865398975" sldId="256"/>
            <ac:spMk id="363" creationId="{00000000-0000-0000-0000-000000000000}"/>
          </ac:spMkLst>
        </pc:spChg>
        <pc:spChg chg="del mod">
          <ac:chgData name="Cont, Silvia" userId="91ab74e9-d572-4482-8c33-1068f8c985e5" providerId="ADAL" clId="{64C84590-9593-421C-B3BA-BC6F12D7ED54}" dt="2024-03-21T16:05:33.694" v="1623" actId="478"/>
          <ac:spMkLst>
            <pc:docMk/>
            <pc:sldMk cId="3865398975" sldId="256"/>
            <ac:spMk id="364" creationId="{00000000-0000-0000-0000-000000000000}"/>
          </ac:spMkLst>
        </pc:spChg>
        <pc:spChg chg="del mod">
          <ac:chgData name="Cont, Silvia" userId="91ab74e9-d572-4482-8c33-1068f8c985e5" providerId="ADAL" clId="{64C84590-9593-421C-B3BA-BC6F12D7ED54}" dt="2024-03-21T15:45:11.680" v="1554" actId="478"/>
          <ac:spMkLst>
            <pc:docMk/>
            <pc:sldMk cId="3865398975" sldId="256"/>
            <ac:spMk id="380" creationId="{7622B09B-22F4-4B5C-E31B-0F8D1C0C26CD}"/>
          </ac:spMkLst>
        </pc:spChg>
        <pc:spChg chg="mod">
          <ac:chgData name="Cont, Silvia" userId="91ab74e9-d572-4482-8c33-1068f8c985e5" providerId="ADAL" clId="{64C84590-9593-421C-B3BA-BC6F12D7ED54}" dt="2024-03-21T16:46:09.502" v="1751" actId="14100"/>
          <ac:spMkLst>
            <pc:docMk/>
            <pc:sldMk cId="3865398975" sldId="256"/>
            <ac:spMk id="387" creationId="{413E67E2-B9AE-61C6-B2B5-40FC3B1A376A}"/>
          </ac:spMkLst>
        </pc:spChg>
        <pc:spChg chg="mod ord">
          <ac:chgData name="Cont, Silvia" userId="91ab74e9-d572-4482-8c33-1068f8c985e5" providerId="ADAL" clId="{64C84590-9593-421C-B3BA-BC6F12D7ED54}" dt="2024-03-21T16:49:33.299" v="1790" actId="1037"/>
          <ac:spMkLst>
            <pc:docMk/>
            <pc:sldMk cId="3865398975" sldId="256"/>
            <ac:spMk id="396" creationId="{44BD80B2-4633-36B1-42FA-A1591457B1A5}"/>
          </ac:spMkLst>
        </pc:spChg>
        <pc:spChg chg="mod ord">
          <ac:chgData name="Cont, Silvia" userId="91ab74e9-d572-4482-8c33-1068f8c985e5" providerId="ADAL" clId="{64C84590-9593-421C-B3BA-BC6F12D7ED54}" dt="2024-03-21T16:08:29.352" v="1638" actId="1037"/>
          <ac:spMkLst>
            <pc:docMk/>
            <pc:sldMk cId="3865398975" sldId="256"/>
            <ac:spMk id="404" creationId="{00000000-0000-0000-0000-000000000000}"/>
          </ac:spMkLst>
        </pc:spChg>
        <pc:spChg chg="del mod ord">
          <ac:chgData name="Cont, Silvia" userId="91ab74e9-d572-4482-8c33-1068f8c985e5" providerId="ADAL" clId="{64C84590-9593-421C-B3BA-BC6F12D7ED54}" dt="2024-03-21T15:36:44.197" v="1492" actId="478"/>
          <ac:spMkLst>
            <pc:docMk/>
            <pc:sldMk cId="3865398975" sldId="256"/>
            <ac:spMk id="405" creationId="{00000000-0000-0000-0000-000000000000}"/>
          </ac:spMkLst>
        </pc:spChg>
        <pc:spChg chg="mod ord">
          <ac:chgData name="Cont, Silvia" userId="91ab74e9-d572-4482-8c33-1068f8c985e5" providerId="ADAL" clId="{64C84590-9593-421C-B3BA-BC6F12D7ED54}" dt="2024-03-21T16:48:25.516" v="1765" actId="20577"/>
          <ac:spMkLst>
            <pc:docMk/>
            <pc:sldMk cId="3865398975" sldId="256"/>
            <ac:spMk id="406" creationId="{00000000-0000-0000-0000-000000000000}"/>
          </ac:spMkLst>
        </pc:spChg>
        <pc:spChg chg="mod">
          <ac:chgData name="Cont, Silvia" userId="91ab74e9-d572-4482-8c33-1068f8c985e5" providerId="ADAL" clId="{64C84590-9593-421C-B3BA-BC6F12D7ED54}" dt="2024-03-21T16:46:29.959" v="1755" actId="255"/>
          <ac:spMkLst>
            <pc:docMk/>
            <pc:sldMk cId="3865398975" sldId="256"/>
            <ac:spMk id="423" creationId="{C86167A1-9DCD-1D83-624B-E4748F880A64}"/>
          </ac:spMkLst>
        </pc:spChg>
        <pc:spChg chg="mod">
          <ac:chgData name="Cont, Silvia" userId="91ab74e9-d572-4482-8c33-1068f8c985e5" providerId="ADAL" clId="{64C84590-9593-421C-B3BA-BC6F12D7ED54}" dt="2024-03-21T15:37:55.538" v="1503" actId="1076"/>
          <ac:spMkLst>
            <pc:docMk/>
            <pc:sldMk cId="3865398975" sldId="256"/>
            <ac:spMk id="424" creationId="{6F386A91-B6D1-DEAB-8486-E5344894D599}"/>
          </ac:spMkLst>
        </pc:spChg>
        <pc:spChg chg="del mod">
          <ac:chgData name="Cont, Silvia" userId="91ab74e9-d572-4482-8c33-1068f8c985e5" providerId="ADAL" clId="{64C84590-9593-421C-B3BA-BC6F12D7ED54}" dt="2024-03-21T14:33:25.878" v="484" actId="478"/>
          <ac:spMkLst>
            <pc:docMk/>
            <pc:sldMk cId="3865398975" sldId="256"/>
            <ac:spMk id="425" creationId="{EA42905A-91A8-FFDD-9162-78D8E81CD893}"/>
          </ac:spMkLst>
        </pc:spChg>
        <pc:spChg chg="mod ord">
          <ac:chgData name="Cont, Silvia" userId="91ab74e9-d572-4482-8c33-1068f8c985e5" providerId="ADAL" clId="{64C84590-9593-421C-B3BA-BC6F12D7ED54}" dt="2024-03-21T16:45:32.590" v="1742" actId="14100"/>
          <ac:spMkLst>
            <pc:docMk/>
            <pc:sldMk cId="3865398975" sldId="256"/>
            <ac:spMk id="444" creationId="{B6591691-EC6C-7F67-6785-B8FCAA68867D}"/>
          </ac:spMkLst>
        </pc:spChg>
        <pc:spChg chg="mod">
          <ac:chgData name="Cont, Silvia" userId="91ab74e9-d572-4482-8c33-1068f8c985e5" providerId="ADAL" clId="{64C84590-9593-421C-B3BA-BC6F12D7ED54}" dt="2024-03-21T15:34:42.955" v="1454" actId="1076"/>
          <ac:spMkLst>
            <pc:docMk/>
            <pc:sldMk cId="3865398975" sldId="256"/>
            <ac:spMk id="447" creationId="{5B92E32B-A080-D934-FAF9-885169BC556D}"/>
          </ac:spMkLst>
        </pc:spChg>
        <pc:spChg chg="mod">
          <ac:chgData name="Cont, Silvia" userId="91ab74e9-d572-4482-8c33-1068f8c985e5" providerId="ADAL" clId="{64C84590-9593-421C-B3BA-BC6F12D7ED54}" dt="2024-03-21T15:34:51.483" v="1462" actId="1035"/>
          <ac:spMkLst>
            <pc:docMk/>
            <pc:sldMk cId="3865398975" sldId="256"/>
            <ac:spMk id="448" creationId="{C3F42896-F10D-78B7-2188-3D74BF713F07}"/>
          </ac:spMkLst>
        </pc:spChg>
        <pc:spChg chg="mod">
          <ac:chgData name="Cont, Silvia" userId="91ab74e9-d572-4482-8c33-1068f8c985e5" providerId="ADAL" clId="{64C84590-9593-421C-B3BA-BC6F12D7ED54}" dt="2024-03-21T16:14:37.150" v="1688" actId="20577"/>
          <ac:spMkLst>
            <pc:docMk/>
            <pc:sldMk cId="3865398975" sldId="256"/>
            <ac:spMk id="451" creationId="{E9B8909B-83B1-81C3-9BBA-47B4DA737D3F}"/>
          </ac:spMkLst>
        </pc:spChg>
        <pc:spChg chg="del mod">
          <ac:chgData name="Cont, Silvia" userId="91ab74e9-d572-4482-8c33-1068f8c985e5" providerId="ADAL" clId="{64C84590-9593-421C-B3BA-BC6F12D7ED54}" dt="2024-03-21T15:45:07.020" v="1553" actId="478"/>
          <ac:spMkLst>
            <pc:docMk/>
            <pc:sldMk cId="3865398975" sldId="256"/>
            <ac:spMk id="452" creationId="{ABCB2AE0-9362-6707-C32C-63F28231AFA7}"/>
          </ac:spMkLst>
        </pc:spChg>
        <pc:spChg chg="mod">
          <ac:chgData name="Cont, Silvia" userId="91ab74e9-d572-4482-8c33-1068f8c985e5" providerId="ADAL" clId="{64C84590-9593-421C-B3BA-BC6F12D7ED54}" dt="2024-03-21T16:53:56.786" v="1805" actId="1076"/>
          <ac:spMkLst>
            <pc:docMk/>
            <pc:sldMk cId="3865398975" sldId="256"/>
            <ac:spMk id="453" creationId="{ABAD42A6-9B1B-0214-89DA-60938A42570C}"/>
          </ac:spMkLst>
        </pc:spChg>
        <pc:grpChg chg="del mod">
          <ac:chgData name="Cont, Silvia" userId="91ab74e9-d572-4482-8c33-1068f8c985e5" providerId="ADAL" clId="{64C84590-9593-421C-B3BA-BC6F12D7ED54}" dt="2024-03-21T14:33:20.635" v="481" actId="478"/>
          <ac:grpSpMkLst>
            <pc:docMk/>
            <pc:sldMk cId="3865398975" sldId="256"/>
            <ac:grpSpMk id="31" creationId="{58E5EF99-970C-1885-BA2A-9A5BDAECE7B0}"/>
          </ac:grpSpMkLst>
        </pc:grpChg>
        <pc:graphicFrameChg chg="del mod">
          <ac:chgData name="Cont, Silvia" userId="91ab74e9-d572-4482-8c33-1068f8c985e5" providerId="ADAL" clId="{64C84590-9593-421C-B3BA-BC6F12D7ED54}" dt="2024-03-21T14:51:19.866" v="815" actId="478"/>
          <ac:graphicFrameMkLst>
            <pc:docMk/>
            <pc:sldMk cId="3865398975" sldId="256"/>
            <ac:graphicFrameMk id="14" creationId="{B234BE0A-376F-5645-E698-4583FDE3978E}"/>
          </ac:graphicFrameMkLst>
        </pc:graphicFrameChg>
        <pc:graphicFrameChg chg="del mod">
          <ac:chgData name="Cont, Silvia" userId="91ab74e9-d572-4482-8c33-1068f8c985e5" providerId="ADAL" clId="{64C84590-9593-421C-B3BA-BC6F12D7ED54}" dt="2024-03-21T14:33:17.835" v="479" actId="478"/>
          <ac:graphicFrameMkLst>
            <pc:docMk/>
            <pc:sldMk cId="3865398975" sldId="256"/>
            <ac:graphicFrameMk id="17" creationId="{84A1E54C-7B48-FE2A-8540-513ABE976FE9}"/>
          </ac:graphicFrameMkLst>
        </pc:graphicFrameChg>
        <pc:picChg chg="mod ord">
          <ac:chgData name="Cont, Silvia" userId="91ab74e9-d572-4482-8c33-1068f8c985e5" providerId="ADAL" clId="{64C84590-9593-421C-B3BA-BC6F12D7ED54}" dt="2024-03-21T16:49:24.756" v="1783" actId="1035"/>
          <ac:picMkLst>
            <pc:docMk/>
            <pc:sldMk cId="3865398975" sldId="256"/>
            <ac:picMk id="3" creationId="{C07E1ED7-1FF3-6835-52CD-5A5CE844E387}"/>
          </ac:picMkLst>
        </pc:picChg>
        <pc:picChg chg="add mod">
          <ac:chgData name="Cont, Silvia" userId="91ab74e9-d572-4482-8c33-1068f8c985e5" providerId="ADAL" clId="{64C84590-9593-421C-B3BA-BC6F12D7ED54}" dt="2024-03-21T16:18:26.327" v="1730" actId="1036"/>
          <ac:picMkLst>
            <pc:docMk/>
            <pc:sldMk cId="3865398975" sldId="256"/>
            <ac:picMk id="4" creationId="{D7C30946-0BD4-1DEB-CD65-D7C20CD43CEF}"/>
          </ac:picMkLst>
        </pc:picChg>
        <pc:picChg chg="mod ord">
          <ac:chgData name="Cont, Silvia" userId="91ab74e9-d572-4482-8c33-1068f8c985e5" providerId="ADAL" clId="{64C84590-9593-421C-B3BA-BC6F12D7ED54}" dt="2024-03-21T15:44:46.743" v="1550" actId="1076"/>
          <ac:picMkLst>
            <pc:docMk/>
            <pc:sldMk cId="3865398975" sldId="256"/>
            <ac:picMk id="7" creationId="{9CA00F44-3FCA-3E2E-34A4-3D46FC53306C}"/>
          </ac:picMkLst>
        </pc:picChg>
        <pc:picChg chg="del mod">
          <ac:chgData name="Cont, Silvia" userId="91ab74e9-d572-4482-8c33-1068f8c985e5" providerId="ADAL" clId="{64C84590-9593-421C-B3BA-BC6F12D7ED54}" dt="2024-03-21T15:41:41.913" v="1523" actId="478"/>
          <ac:picMkLst>
            <pc:docMk/>
            <pc:sldMk cId="3865398975" sldId="256"/>
            <ac:picMk id="10" creationId="{FDEE34F3-08D1-7CF6-EF06-7D7F531F2FEC}"/>
          </ac:picMkLst>
        </pc:picChg>
        <pc:picChg chg="add mod">
          <ac:chgData name="Cont, Silvia" userId="91ab74e9-d572-4482-8c33-1068f8c985e5" providerId="ADAL" clId="{64C84590-9593-421C-B3BA-BC6F12D7ED54}" dt="2024-03-21T16:46:19.628" v="1754" actId="1076"/>
          <ac:picMkLst>
            <pc:docMk/>
            <pc:sldMk cId="3865398975" sldId="256"/>
            <ac:picMk id="13" creationId="{4B3B1474-9D90-2F2B-2A3E-80ED23B7CF33}"/>
          </ac:picMkLst>
        </pc:picChg>
        <pc:picChg chg="add del mod">
          <ac:chgData name="Cont, Silvia" userId="91ab74e9-d572-4482-8c33-1068f8c985e5" providerId="ADAL" clId="{64C84590-9593-421C-B3BA-BC6F12D7ED54}" dt="2024-03-21T16:00:23.226" v="1617" actId="478"/>
          <ac:picMkLst>
            <pc:docMk/>
            <pc:sldMk cId="3865398975" sldId="256"/>
            <ac:picMk id="40" creationId="{65C6D689-7EFB-D4F0-B232-CA3CBE18468B}"/>
          </ac:picMkLst>
        </pc:picChg>
        <pc:picChg chg="add mod">
          <ac:chgData name="Cont, Silvia" userId="91ab74e9-d572-4482-8c33-1068f8c985e5" providerId="ADAL" clId="{64C84590-9593-421C-B3BA-BC6F12D7ED54}" dt="2024-03-21T16:07:50.832" v="1629" actId="1076"/>
          <ac:picMkLst>
            <pc:docMk/>
            <pc:sldMk cId="3865398975" sldId="256"/>
            <ac:picMk id="42" creationId="{FD4135B8-C745-C693-1F03-0B09D2A8BBBE}"/>
          </ac:picMkLst>
        </pc:picChg>
        <pc:picChg chg="mod ord">
          <ac:chgData name="Cont, Silvia" userId="91ab74e9-d572-4482-8c33-1068f8c985e5" providerId="ADAL" clId="{64C84590-9593-421C-B3BA-BC6F12D7ED54}" dt="2024-03-21T16:49:48.908" v="1793" actId="1076"/>
          <ac:picMkLst>
            <pc:docMk/>
            <pc:sldMk cId="3865398975" sldId="256"/>
            <ac:picMk id="392" creationId="{36E925F2-DE79-8A8F-1EB0-DA26F5CC9BBB}"/>
          </ac:picMkLst>
        </pc:picChg>
      </pc:sldChg>
    </pc:docChg>
  </pc:docChgLst>
  <pc:docChgLst>
    <pc:chgData name="Silvia Cont" userId="be7b0078-a0ce-41a2-8f01-2f19c9cbd4a4" providerId="ADAL" clId="{A220FBBA-B4EF-4932-8E65-01963B097C52}"/>
    <pc:docChg chg="undo custSel modSld">
      <pc:chgData name="Silvia Cont" userId="be7b0078-a0ce-41a2-8f01-2f19c9cbd4a4" providerId="ADAL" clId="{A220FBBA-B4EF-4932-8E65-01963B097C52}" dt="2024-06-10T08:03:21.571" v="1794" actId="13244"/>
      <pc:docMkLst>
        <pc:docMk/>
      </pc:docMkLst>
      <pc:sldChg chg="modSp mod">
        <pc:chgData name="Silvia Cont" userId="be7b0078-a0ce-41a2-8f01-2f19c9cbd4a4" providerId="ADAL" clId="{A220FBBA-B4EF-4932-8E65-01963B097C52}" dt="2024-06-10T08:03:21.571" v="1794" actId="13244"/>
        <pc:sldMkLst>
          <pc:docMk/>
          <pc:sldMk cId="3865398975" sldId="256"/>
        </pc:sldMkLst>
        <pc:spChg chg="ord">
          <ac:chgData name="Silvia Cont" userId="be7b0078-a0ce-41a2-8f01-2f19c9cbd4a4" providerId="ADAL" clId="{A220FBBA-B4EF-4932-8E65-01963B097C52}" dt="2024-06-10T08:01:37.965" v="1780" actId="13244"/>
          <ac:spMkLst>
            <pc:docMk/>
            <pc:sldMk cId="3865398975" sldId="256"/>
            <ac:spMk id="8" creationId="{8EBE78DC-97EA-E6FD-B06A-EC29FBDEBE42}"/>
          </ac:spMkLst>
        </pc:spChg>
        <pc:spChg chg="ord">
          <ac:chgData name="Silvia Cont" userId="be7b0078-a0ce-41a2-8f01-2f19c9cbd4a4" providerId="ADAL" clId="{A220FBBA-B4EF-4932-8E65-01963B097C52}" dt="2024-06-10T08:01:42.454" v="1781" actId="13244"/>
          <ac:spMkLst>
            <pc:docMk/>
            <pc:sldMk cId="3865398975" sldId="256"/>
            <ac:spMk id="12" creationId="{6C23D3F3-2627-CE15-8232-C3C38006866B}"/>
          </ac:spMkLst>
        </pc:spChg>
        <pc:spChg chg="ord">
          <ac:chgData name="Silvia Cont" userId="be7b0078-a0ce-41a2-8f01-2f19c9cbd4a4" providerId="ADAL" clId="{A220FBBA-B4EF-4932-8E65-01963B097C52}" dt="2024-06-10T08:00:44.436" v="1772" actId="13244"/>
          <ac:spMkLst>
            <pc:docMk/>
            <pc:sldMk cId="3865398975" sldId="256"/>
            <ac:spMk id="19" creationId="{3BB0DE46-C7FE-1600-53BE-BAE67DD91423}"/>
          </ac:spMkLst>
        </pc:spChg>
        <pc:spChg chg="ord">
          <ac:chgData name="Silvia Cont" userId="be7b0078-a0ce-41a2-8f01-2f19c9cbd4a4" providerId="ADAL" clId="{A220FBBA-B4EF-4932-8E65-01963B097C52}" dt="2024-06-10T08:02:44.094" v="1788" actId="13244"/>
          <ac:spMkLst>
            <pc:docMk/>
            <pc:sldMk cId="3865398975" sldId="256"/>
            <ac:spMk id="21" creationId="{73768D28-EEF5-D367-D3C6-56E3B665C987}"/>
          </ac:spMkLst>
        </pc:spChg>
        <pc:spChg chg="ord">
          <ac:chgData name="Silvia Cont" userId="be7b0078-a0ce-41a2-8f01-2f19c9cbd4a4" providerId="ADAL" clId="{A220FBBA-B4EF-4932-8E65-01963B097C52}" dt="2024-06-10T08:02:38.220" v="1787" actId="13244"/>
          <ac:spMkLst>
            <pc:docMk/>
            <pc:sldMk cId="3865398975" sldId="256"/>
            <ac:spMk id="45" creationId="{C577928E-C8F8-691D-395E-B5F3B7AA8C43}"/>
          </ac:spMkLst>
        </pc:spChg>
        <pc:spChg chg="ord">
          <ac:chgData name="Silvia Cont" userId="be7b0078-a0ce-41a2-8f01-2f19c9cbd4a4" providerId="ADAL" clId="{A220FBBA-B4EF-4932-8E65-01963B097C52}" dt="2024-06-10T08:00:55.648" v="1774" actId="13244"/>
          <ac:spMkLst>
            <pc:docMk/>
            <pc:sldMk cId="3865398975" sldId="256"/>
            <ac:spMk id="352" creationId="{00000000-0000-0000-0000-000000000000}"/>
          </ac:spMkLst>
        </pc:spChg>
        <pc:spChg chg="ord">
          <ac:chgData name="Silvia Cont" userId="be7b0078-a0ce-41a2-8f01-2f19c9cbd4a4" providerId="ADAL" clId="{A220FBBA-B4EF-4932-8E65-01963B097C52}" dt="2024-06-10T08:02:57.079" v="1790" actId="13244"/>
          <ac:spMkLst>
            <pc:docMk/>
            <pc:sldMk cId="3865398975" sldId="256"/>
            <ac:spMk id="362" creationId="{00000000-0000-0000-0000-000000000000}"/>
          </ac:spMkLst>
        </pc:spChg>
        <pc:spChg chg="mod ord">
          <ac:chgData name="Silvia Cont" userId="be7b0078-a0ce-41a2-8f01-2f19c9cbd4a4" providerId="ADAL" clId="{A220FBBA-B4EF-4932-8E65-01963B097C52}" dt="2024-06-10T08:03:21.571" v="1794" actId="13244"/>
          <ac:spMkLst>
            <pc:docMk/>
            <pc:sldMk cId="3865398975" sldId="256"/>
            <ac:spMk id="363" creationId="{00000000-0000-0000-0000-000000000000}"/>
          </ac:spMkLst>
        </pc:spChg>
        <pc:spChg chg="ord">
          <ac:chgData name="Silvia Cont" userId="be7b0078-a0ce-41a2-8f01-2f19c9cbd4a4" providerId="ADAL" clId="{A220FBBA-B4EF-4932-8E65-01963B097C52}" dt="2024-06-10T08:02:06.944" v="1785" actId="13244"/>
          <ac:spMkLst>
            <pc:docMk/>
            <pc:sldMk cId="3865398975" sldId="256"/>
            <ac:spMk id="387" creationId="{413E67E2-B9AE-61C6-B2B5-40FC3B1A376A}"/>
          </ac:spMkLst>
        </pc:spChg>
        <pc:spChg chg="mod">
          <ac:chgData name="Silvia Cont" userId="be7b0078-a0ce-41a2-8f01-2f19c9cbd4a4" providerId="ADAL" clId="{A220FBBA-B4EF-4932-8E65-01963B097C52}" dt="2024-06-10T07:50:33.494" v="2" actId="207"/>
          <ac:spMkLst>
            <pc:docMk/>
            <pc:sldMk cId="3865398975" sldId="256"/>
            <ac:spMk id="396" creationId="{44BD80B2-4633-36B1-42FA-A1591457B1A5}"/>
          </ac:spMkLst>
        </pc:spChg>
        <pc:spChg chg="ord">
          <ac:chgData name="Silvia Cont" userId="be7b0078-a0ce-41a2-8f01-2f19c9cbd4a4" providerId="ADAL" clId="{A220FBBA-B4EF-4932-8E65-01963B097C52}" dt="2024-06-10T07:58:12.484" v="1762" actId="13244"/>
          <ac:spMkLst>
            <pc:docMk/>
            <pc:sldMk cId="3865398975" sldId="256"/>
            <ac:spMk id="404" creationId="{00000000-0000-0000-0000-000000000000}"/>
          </ac:spMkLst>
        </pc:spChg>
        <pc:spChg chg="ord">
          <ac:chgData name="Silvia Cont" userId="be7b0078-a0ce-41a2-8f01-2f19c9cbd4a4" providerId="ADAL" clId="{A220FBBA-B4EF-4932-8E65-01963B097C52}" dt="2024-06-10T07:59:43.710" v="1769" actId="13244"/>
          <ac:spMkLst>
            <pc:docMk/>
            <pc:sldMk cId="3865398975" sldId="256"/>
            <ac:spMk id="406" creationId="{00000000-0000-0000-0000-000000000000}"/>
          </ac:spMkLst>
        </pc:spChg>
        <pc:spChg chg="mod ord">
          <ac:chgData name="Silvia Cont" userId="be7b0078-a0ce-41a2-8f01-2f19c9cbd4a4" providerId="ADAL" clId="{A220FBBA-B4EF-4932-8E65-01963B097C52}" dt="2024-06-10T08:03:14.684" v="1793" actId="13244"/>
          <ac:spMkLst>
            <pc:docMk/>
            <pc:sldMk cId="3865398975" sldId="256"/>
            <ac:spMk id="423" creationId="{C86167A1-9DCD-1D83-624B-E4748F880A64}"/>
          </ac:spMkLst>
        </pc:spChg>
        <pc:spChg chg="ord">
          <ac:chgData name="Silvia Cont" userId="be7b0078-a0ce-41a2-8f01-2f19c9cbd4a4" providerId="ADAL" clId="{A220FBBA-B4EF-4932-8E65-01963B097C52}" dt="2024-06-10T08:03:03.768" v="1791" actId="13244"/>
          <ac:spMkLst>
            <pc:docMk/>
            <pc:sldMk cId="3865398975" sldId="256"/>
            <ac:spMk id="424" creationId="{6F386A91-B6D1-DEAB-8486-E5344894D599}"/>
          </ac:spMkLst>
        </pc:spChg>
        <pc:spChg chg="ord">
          <ac:chgData name="Silvia Cont" userId="be7b0078-a0ce-41a2-8f01-2f19c9cbd4a4" providerId="ADAL" clId="{A220FBBA-B4EF-4932-8E65-01963B097C52}" dt="2024-06-10T08:01:32.821" v="1779" actId="13244"/>
          <ac:spMkLst>
            <pc:docMk/>
            <pc:sldMk cId="3865398975" sldId="256"/>
            <ac:spMk id="444" creationId="{B6591691-EC6C-7F67-6785-B8FCAA68867D}"/>
          </ac:spMkLst>
        </pc:spChg>
        <pc:spChg chg="ord">
          <ac:chgData name="Silvia Cont" userId="be7b0078-a0ce-41a2-8f01-2f19c9cbd4a4" providerId="ADAL" clId="{A220FBBA-B4EF-4932-8E65-01963B097C52}" dt="2024-06-10T08:00:22.591" v="1771" actId="13244"/>
          <ac:spMkLst>
            <pc:docMk/>
            <pc:sldMk cId="3865398975" sldId="256"/>
            <ac:spMk id="447" creationId="{5B92E32B-A080-D934-FAF9-885169BC556D}"/>
          </ac:spMkLst>
        </pc:spChg>
        <pc:spChg chg="ord">
          <ac:chgData name="Silvia Cont" userId="be7b0078-a0ce-41a2-8f01-2f19c9cbd4a4" providerId="ADAL" clId="{A220FBBA-B4EF-4932-8E65-01963B097C52}" dt="2024-06-10T08:00:48.831" v="1773" actId="13244"/>
          <ac:spMkLst>
            <pc:docMk/>
            <pc:sldMk cId="3865398975" sldId="256"/>
            <ac:spMk id="448" creationId="{C3F42896-F10D-78B7-2188-3D74BF713F07}"/>
          </ac:spMkLst>
        </pc:spChg>
        <pc:spChg chg="ord">
          <ac:chgData name="Silvia Cont" userId="be7b0078-a0ce-41a2-8f01-2f19c9cbd4a4" providerId="ADAL" clId="{A220FBBA-B4EF-4932-8E65-01963B097C52}" dt="2024-06-10T08:00:58.322" v="1775" actId="13244"/>
          <ac:spMkLst>
            <pc:docMk/>
            <pc:sldMk cId="3865398975" sldId="256"/>
            <ac:spMk id="451" creationId="{E9B8909B-83B1-81C3-9BBA-47B4DA737D3F}"/>
          </ac:spMkLst>
        </pc:spChg>
        <pc:spChg chg="ord">
          <ac:chgData name="Silvia Cont" userId="be7b0078-a0ce-41a2-8f01-2f19c9cbd4a4" providerId="ADAL" clId="{A220FBBA-B4EF-4932-8E65-01963B097C52}" dt="2024-06-10T08:02:50.399" v="1789" actId="13244"/>
          <ac:spMkLst>
            <pc:docMk/>
            <pc:sldMk cId="3865398975" sldId="256"/>
            <ac:spMk id="453" creationId="{ABAD42A6-9B1B-0214-89DA-60938A42570C}"/>
          </ac:spMkLst>
        </pc:spChg>
        <pc:picChg chg="mod ord">
          <ac:chgData name="Silvia Cont" userId="be7b0078-a0ce-41a2-8f01-2f19c9cbd4a4" providerId="ADAL" clId="{A220FBBA-B4EF-4932-8E65-01963B097C52}" dt="2024-06-10T08:02:25.471" v="1786" actId="13244"/>
          <ac:picMkLst>
            <pc:docMk/>
            <pc:sldMk cId="3865398975" sldId="256"/>
            <ac:picMk id="3" creationId="{C07E1ED7-1FF3-6835-52CD-5A5CE844E387}"/>
          </ac:picMkLst>
        </pc:picChg>
        <pc:picChg chg="mod ord">
          <ac:chgData name="Silvia Cont" userId="be7b0078-a0ce-41a2-8f01-2f19c9cbd4a4" providerId="ADAL" clId="{A220FBBA-B4EF-4932-8E65-01963B097C52}" dt="2024-06-10T08:03:08.252" v="1792" actId="13244"/>
          <ac:picMkLst>
            <pc:docMk/>
            <pc:sldMk cId="3865398975" sldId="256"/>
            <ac:picMk id="4" creationId="{D7C30946-0BD4-1DEB-CD65-D7C20CD43CEF}"/>
          </ac:picMkLst>
        </pc:picChg>
        <pc:picChg chg="mod ord">
          <ac:chgData name="Silvia Cont" userId="be7b0078-a0ce-41a2-8f01-2f19c9cbd4a4" providerId="ADAL" clId="{A220FBBA-B4EF-4932-8E65-01963B097C52}" dt="2024-06-10T08:01:02.416" v="1776" actId="13244"/>
          <ac:picMkLst>
            <pc:docMk/>
            <pc:sldMk cId="3865398975" sldId="256"/>
            <ac:picMk id="7" creationId="{9CA00F44-3FCA-3E2E-34A4-3D46FC53306C}"/>
          </ac:picMkLst>
        </pc:picChg>
        <pc:picChg chg="mod ord">
          <ac:chgData name="Silvia Cont" userId="be7b0078-a0ce-41a2-8f01-2f19c9cbd4a4" providerId="ADAL" clId="{A220FBBA-B4EF-4932-8E65-01963B097C52}" dt="2024-06-10T08:01:59.505" v="1784" actId="13244"/>
          <ac:picMkLst>
            <pc:docMk/>
            <pc:sldMk cId="3865398975" sldId="256"/>
            <ac:picMk id="13" creationId="{4B3B1474-9D90-2F2B-2A3E-80ED23B7CF33}"/>
          </ac:picMkLst>
        </pc:picChg>
        <pc:picChg chg="mod">
          <ac:chgData name="Silvia Cont" userId="be7b0078-a0ce-41a2-8f01-2f19c9cbd4a4" providerId="ADAL" clId="{A220FBBA-B4EF-4932-8E65-01963B097C52}" dt="2024-06-10T07:57:17.696" v="1756" actId="962"/>
          <ac:picMkLst>
            <pc:docMk/>
            <pc:sldMk cId="3865398975" sldId="256"/>
            <ac:picMk id="42" creationId="{FD4135B8-C745-C693-1F03-0B09D2A8BBBE}"/>
          </ac:picMkLst>
        </pc:picChg>
        <pc:picChg chg="mod ord">
          <ac:chgData name="Silvia Cont" userId="be7b0078-a0ce-41a2-8f01-2f19c9cbd4a4" providerId="ADAL" clId="{A220FBBA-B4EF-4932-8E65-01963B097C52}" dt="2024-06-10T07:59:30.463" v="1768" actId="962"/>
          <ac:picMkLst>
            <pc:docMk/>
            <pc:sldMk cId="3865398975" sldId="256"/>
            <ac:picMk id="392" creationId="{36E925F2-DE79-8A8F-1EB0-DA26F5CC9BB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623698" y="0"/>
            <a:ext cx="4302231" cy="339884"/>
          </a:xfrm>
          <a:prstGeom prst="rect">
            <a:avLst/>
          </a:prstGeom>
        </p:spPr>
        <p:txBody>
          <a:bodyPr vert="horz" lIns="91440" tIns="45720" rIns="91440" bIns="45720" rtlCol="0"/>
          <a:lstStyle>
            <a:lvl1pPr algn="r">
              <a:defRPr sz="1200"/>
            </a:lvl1pPr>
          </a:lstStyle>
          <a:p>
            <a:fld id="{0158C5BC-9A70-462C-B28D-9600239EAC64}" type="datetimeFigureOut">
              <a:rPr lang="en-US" smtClean="0"/>
              <a:pPr/>
              <a:t>6/10/2024</a:t>
            </a:fld>
            <a:endParaRPr lang="en-US" dirty="0"/>
          </a:p>
        </p:txBody>
      </p:sp>
      <p:sp>
        <p:nvSpPr>
          <p:cNvPr id="4" name="Footer Placeholder 3"/>
          <p:cNvSpPr>
            <a:spLocks noGrp="1"/>
          </p:cNvSpPr>
          <p:nvPr>
            <p:ph type="ftr" sz="quarter" idx="2"/>
          </p:nvPr>
        </p:nvSpPr>
        <p:spPr>
          <a:xfrm>
            <a:off x="1" y="6456612"/>
            <a:ext cx="4302231" cy="33988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266865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623698" y="0"/>
            <a:ext cx="4302231" cy="339884"/>
          </a:xfrm>
          <a:prstGeom prst="rect">
            <a:avLst/>
          </a:prstGeom>
        </p:spPr>
        <p:txBody>
          <a:bodyPr vert="horz" lIns="91440" tIns="45720" rIns="91440" bIns="45720" rtlCol="0"/>
          <a:lstStyle>
            <a:lvl1pPr algn="r">
              <a:defRPr sz="1200"/>
            </a:lvl1pPr>
          </a:lstStyle>
          <a:p>
            <a:fld id="{E6CC2317-6751-4CD4-9995-8782DD78E936}" type="datetimeFigureOut">
              <a:rPr lang="en-US" smtClean="0"/>
              <a:pPr/>
              <a:t>6/10/2024</a:t>
            </a:fld>
            <a:endParaRPr lang="en-US" dirty="0"/>
          </a:p>
        </p:txBody>
      </p:sp>
      <p:sp>
        <p:nvSpPr>
          <p:cNvPr id="4" name="Slide Image Placeholder 3"/>
          <p:cNvSpPr>
            <a:spLocks noGrp="1" noRot="1" noChangeAspect="1"/>
          </p:cNvSpPr>
          <p:nvPr>
            <p:ph type="sldImg" idx="2"/>
          </p:nvPr>
        </p:nvSpPr>
        <p:spPr>
          <a:xfrm>
            <a:off x="3160713" y="509588"/>
            <a:ext cx="3606800" cy="25495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456612"/>
            <a:ext cx="4302231" cy="33988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623698" y="6456612"/>
            <a:ext cx="4302231" cy="339884"/>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1019151339"/>
      </p:ext>
    </p:extLst>
  </p:cSld>
  <p:clrMap bg1="lt1" tx1="dk1" bg2="lt2" tx2="dk2" accent1="accent1" accent2="accent2" accent3="accent3" accent4="accent4" accent5="accent5" accent6="accent6" hlink="hlink" folHlink="folHlink"/>
  <p:notesStyle>
    <a:lvl1pPr marL="0" algn="l" defTabSz="3652835" rtl="0" eaLnBrk="1" latinLnBrk="0" hangingPunct="1">
      <a:defRPr sz="4829" kern="1200">
        <a:solidFill>
          <a:schemeClr val="tx1"/>
        </a:solidFill>
        <a:latin typeface="+mn-lt"/>
        <a:ea typeface="+mn-ea"/>
        <a:cs typeface="+mn-cs"/>
      </a:defRPr>
    </a:lvl1pPr>
    <a:lvl2pPr marL="1826418" algn="l" defTabSz="3652835" rtl="0" eaLnBrk="1" latinLnBrk="0" hangingPunct="1">
      <a:defRPr sz="4829" kern="1200">
        <a:solidFill>
          <a:schemeClr val="tx1"/>
        </a:solidFill>
        <a:latin typeface="+mn-lt"/>
        <a:ea typeface="+mn-ea"/>
        <a:cs typeface="+mn-cs"/>
      </a:defRPr>
    </a:lvl2pPr>
    <a:lvl3pPr marL="3652835" algn="l" defTabSz="3652835" rtl="0" eaLnBrk="1" latinLnBrk="0" hangingPunct="1">
      <a:defRPr sz="4829" kern="1200">
        <a:solidFill>
          <a:schemeClr val="tx1"/>
        </a:solidFill>
        <a:latin typeface="+mn-lt"/>
        <a:ea typeface="+mn-ea"/>
        <a:cs typeface="+mn-cs"/>
      </a:defRPr>
    </a:lvl3pPr>
    <a:lvl4pPr marL="5479255" algn="l" defTabSz="3652835" rtl="0" eaLnBrk="1" latinLnBrk="0" hangingPunct="1">
      <a:defRPr sz="4829" kern="1200">
        <a:solidFill>
          <a:schemeClr val="tx1"/>
        </a:solidFill>
        <a:latin typeface="+mn-lt"/>
        <a:ea typeface="+mn-ea"/>
        <a:cs typeface="+mn-cs"/>
      </a:defRPr>
    </a:lvl4pPr>
    <a:lvl5pPr marL="7305671" algn="l" defTabSz="3652835" rtl="0" eaLnBrk="1" latinLnBrk="0" hangingPunct="1">
      <a:defRPr sz="4829" kern="1200">
        <a:solidFill>
          <a:schemeClr val="tx1"/>
        </a:solidFill>
        <a:latin typeface="+mn-lt"/>
        <a:ea typeface="+mn-ea"/>
        <a:cs typeface="+mn-cs"/>
      </a:defRPr>
    </a:lvl5pPr>
    <a:lvl6pPr marL="9132091" algn="l" defTabSz="3652835" rtl="0" eaLnBrk="1" latinLnBrk="0" hangingPunct="1">
      <a:defRPr sz="4829" kern="1200">
        <a:solidFill>
          <a:schemeClr val="tx1"/>
        </a:solidFill>
        <a:latin typeface="+mn-lt"/>
        <a:ea typeface="+mn-ea"/>
        <a:cs typeface="+mn-cs"/>
      </a:defRPr>
    </a:lvl6pPr>
    <a:lvl7pPr marL="10958510" algn="l" defTabSz="3652835" rtl="0" eaLnBrk="1" latinLnBrk="0" hangingPunct="1">
      <a:defRPr sz="4829" kern="1200">
        <a:solidFill>
          <a:schemeClr val="tx1"/>
        </a:solidFill>
        <a:latin typeface="+mn-lt"/>
        <a:ea typeface="+mn-ea"/>
        <a:cs typeface="+mn-cs"/>
      </a:defRPr>
    </a:lvl7pPr>
    <a:lvl8pPr marL="12784928" algn="l" defTabSz="3652835" rtl="0" eaLnBrk="1" latinLnBrk="0" hangingPunct="1">
      <a:defRPr sz="4829" kern="1200">
        <a:solidFill>
          <a:schemeClr val="tx1"/>
        </a:solidFill>
        <a:latin typeface="+mn-lt"/>
        <a:ea typeface="+mn-ea"/>
        <a:cs typeface="+mn-cs"/>
      </a:defRPr>
    </a:lvl8pPr>
    <a:lvl9pPr marL="14611345" algn="l" defTabSz="3652835" rtl="0" eaLnBrk="1" latinLnBrk="0" hangingPunct="1">
      <a:defRPr sz="482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0713" y="509588"/>
            <a:ext cx="3606800" cy="25495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1832284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48x48 Template - 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2" y="3789058"/>
            <a:ext cx="9374973"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3" y="3315585"/>
            <a:ext cx="9362453"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36213" y="11607950"/>
            <a:ext cx="9376067"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649828" y="11095936"/>
            <a:ext cx="93624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0453096" y="1372768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0453096" y="13259369"/>
            <a:ext cx="9361354"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0458573" y="379421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454193" y="3315585"/>
            <a:ext cx="9366832" cy="577394"/>
          </a:xfrm>
          <a:prstGeom prst="rect">
            <a:avLst/>
          </a:prstGeom>
          <a:noFill/>
        </p:spPr>
        <p:txBody>
          <a:bodyPr wrap="square" lIns="91436" tIns="91436" rIns="91436" bIns="91436" anchor="ctr" anchorCtr="0">
            <a:spAutoFit/>
          </a:bodyPr>
          <a:lstStyle>
            <a:lvl1pPr marL="0" indent="0" algn="ctr">
              <a:buNone/>
              <a:tabLst/>
              <a:defRPr sz="2552"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0276560" y="3315585"/>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0276560" y="3789058"/>
            <a:ext cx="9364455"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0276560" y="11075079"/>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0273086" y="11548550"/>
            <a:ext cx="9367926"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0234508" y="16576197"/>
            <a:ext cx="93879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0234507" y="17049670"/>
            <a:ext cx="9387952"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78"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79"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
        <p:nvSpPr>
          <p:cNvPr id="31" name="TextBox 30"/>
          <p:cNvSpPr txBox="1"/>
          <p:nvPr userDrawn="1"/>
        </p:nvSpPr>
        <p:spPr>
          <a:xfrm>
            <a:off x="6504441" y="5791398"/>
            <a:ext cx="5400656" cy="389466"/>
          </a:xfrm>
          <a:prstGeom prst="rect">
            <a:avLst/>
          </a:prstGeom>
          <a:noFill/>
        </p:spPr>
        <p:txBody>
          <a:bodyPr wrap="square" rtlCol="0">
            <a:spAutoFit/>
          </a:bodyPr>
          <a:lstStyle/>
          <a:p>
            <a:endParaRPr lang="en-US" sz="193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1898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680275" y="6335889"/>
            <a:ext cx="12602057" cy="2255601"/>
          </a:xfrm>
        </p:spPr>
        <p:txBody>
          <a:bodyPr anchor="ctr">
            <a:normAutofit/>
          </a:bodyPr>
          <a:lstStyle>
            <a:lvl1pPr marL="0" indent="0">
              <a:spcBef>
                <a:spcPts val="0"/>
              </a:spcBef>
              <a:buNone/>
              <a:defRPr sz="6236" b="0" cap="all" baseline="0">
                <a:solidFill>
                  <a:schemeClr val="tx1">
                    <a:lumMod val="85000"/>
                    <a:lumOff val="15000"/>
                  </a:schemeClr>
                </a:solidFill>
                <a:latin typeface="+mj-lt"/>
              </a:defRPr>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n-US"/>
              <a:t>Click to edit Master text styles</a:t>
            </a:r>
          </a:p>
        </p:txBody>
      </p:sp>
      <p:sp>
        <p:nvSpPr>
          <p:cNvPr id="4" name="Content Placeholder 3"/>
          <p:cNvSpPr>
            <a:spLocks noGrp="1"/>
          </p:cNvSpPr>
          <p:nvPr>
            <p:ph sz="half" idx="2"/>
          </p:nvPr>
        </p:nvSpPr>
        <p:spPr>
          <a:xfrm>
            <a:off x="1680275" y="8531468"/>
            <a:ext cx="12602057" cy="9979025"/>
          </a:xfrm>
        </p:spPr>
        <p:txBody>
          <a:bodyPr/>
          <a:lstStyle>
            <a:lvl1pPr>
              <a:defRPr sz="6548"/>
            </a:lvl1pPr>
            <a:lvl2pPr>
              <a:defRPr sz="5613"/>
            </a:lvl2pPr>
            <a:lvl3pPr>
              <a:defRPr sz="4989"/>
            </a:lvl3pPr>
            <a:lvl4pPr>
              <a:defRPr sz="4365"/>
            </a:lvl4pPr>
            <a:lvl5pPr>
              <a:defRPr sz="4365"/>
            </a:lvl5pPr>
            <a:lvl6pPr>
              <a:defRPr sz="4365"/>
            </a:lvl6pPr>
            <a:lvl7pPr>
              <a:defRPr sz="4365"/>
            </a:lvl7pPr>
            <a:lvl8pPr>
              <a:defRPr sz="4365"/>
            </a:lvl8pPr>
            <a:lvl9pPr>
              <a:defRPr sz="43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780955" y="6329553"/>
            <a:ext cx="12602057" cy="2252409"/>
          </a:xfrm>
        </p:spPr>
        <p:txBody>
          <a:bodyPr anchor="ctr">
            <a:normAutofit/>
          </a:bodyPr>
          <a:lstStyle>
            <a:lvl1pPr marL="0" indent="0">
              <a:spcBef>
                <a:spcPts val="0"/>
              </a:spcBef>
              <a:buNone/>
              <a:defRPr sz="6236" b="0" cap="all" baseline="0">
                <a:latin typeface="+mj-lt"/>
              </a:defRPr>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n-US"/>
              <a:t>Click to edit Master text styles</a:t>
            </a:r>
          </a:p>
        </p:txBody>
      </p:sp>
      <p:sp>
        <p:nvSpPr>
          <p:cNvPr id="6" name="Content Placeholder 5"/>
          <p:cNvSpPr>
            <a:spLocks noGrp="1"/>
          </p:cNvSpPr>
          <p:nvPr>
            <p:ph sz="quarter" idx="4"/>
          </p:nvPr>
        </p:nvSpPr>
        <p:spPr>
          <a:xfrm>
            <a:off x="15780955" y="8524939"/>
            <a:ext cx="12602057" cy="9979025"/>
          </a:xfrm>
        </p:spPr>
        <p:txBody>
          <a:bodyPr/>
          <a:lstStyle>
            <a:lvl1pPr>
              <a:defRPr sz="6548"/>
            </a:lvl1pPr>
            <a:lvl2pPr>
              <a:defRPr sz="5613"/>
            </a:lvl2pPr>
            <a:lvl3pPr>
              <a:defRPr sz="4989"/>
            </a:lvl3pPr>
            <a:lvl4pPr>
              <a:defRPr sz="4365"/>
            </a:lvl4pPr>
            <a:lvl5pPr>
              <a:defRPr sz="4365"/>
            </a:lvl5pPr>
            <a:lvl6pPr>
              <a:defRPr sz="4365"/>
            </a:lvl6pPr>
            <a:lvl7pPr>
              <a:defRPr sz="4365"/>
            </a:lvl7pPr>
            <a:lvl8pPr>
              <a:defRPr sz="4365"/>
            </a:lvl8pPr>
            <a:lvl9pPr>
              <a:defRPr sz="43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1DA07A-9201-4B4B-BAF2-015AFA30F520}" type="datetimeFigureOut">
              <a:rPr lang="en-US" smtClean="0"/>
              <a:pPr/>
              <a:t>6/10/2024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9085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D7E00A-486F-4252-8B1D-E32645521F49}" type="datetimeFigureOut">
              <a:rPr lang="en-US" smtClean="0"/>
              <a:pPr/>
              <a:t>6/10/2024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10469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FigureOut">
              <a:rPr lang="en-US" smtClean="0"/>
              <a:pPr/>
              <a:t>6/10/2024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59862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18922008" y="0"/>
            <a:ext cx="11353205" cy="213836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20514744" y="1690865"/>
            <a:ext cx="8401372" cy="5987415"/>
          </a:xfrm>
        </p:spPr>
        <p:txBody>
          <a:bodyPr anchor="b">
            <a:noAutofit/>
          </a:bodyPr>
          <a:lstStyle>
            <a:lvl1pPr>
              <a:lnSpc>
                <a:spcPct val="85000"/>
              </a:lnSpc>
              <a:defRPr sz="11225">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1892201" y="2375958"/>
            <a:ext cx="15137607" cy="14255750"/>
          </a:xfrm>
        </p:spPr>
        <p:txBody>
          <a:bodyPr/>
          <a:lstStyle>
            <a:lvl1pPr>
              <a:defRPr sz="6860"/>
            </a:lvl1pPr>
            <a:lvl2pPr>
              <a:defRPr sz="5924"/>
            </a:lvl2pPr>
            <a:lvl3pPr>
              <a:defRPr sz="5301"/>
            </a:lvl3pPr>
            <a:lvl4pPr>
              <a:defRPr sz="4677"/>
            </a:lvl4pPr>
            <a:lvl5pPr>
              <a:defRPr sz="4365"/>
            </a:lvl5pPr>
            <a:lvl6pPr>
              <a:defRPr sz="4365"/>
            </a:lvl6pPr>
            <a:lvl7pPr>
              <a:defRPr sz="4365"/>
            </a:lvl7pPr>
            <a:lvl8pPr>
              <a:defRPr sz="4365"/>
            </a:lvl8pPr>
            <a:lvl9pPr>
              <a:defRPr sz="43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550946" y="7831974"/>
            <a:ext cx="8439216" cy="9750119"/>
          </a:xfrm>
        </p:spPr>
        <p:txBody>
          <a:bodyPr>
            <a:normAutofit/>
          </a:bodyPr>
          <a:lstStyle>
            <a:lvl1pPr marL="0" marR="0" indent="0" algn="l" defTabSz="2851191" rtl="0" eaLnBrk="1" fontAlgn="auto" latinLnBrk="0" hangingPunct="1">
              <a:lnSpc>
                <a:spcPct val="100000"/>
              </a:lnSpc>
              <a:spcBef>
                <a:spcPts val="3742"/>
              </a:spcBef>
              <a:spcAft>
                <a:spcPts val="0"/>
              </a:spcAft>
              <a:buClrTx/>
              <a:buSzTx/>
              <a:buFontTx/>
              <a:buNone/>
              <a:tabLst/>
              <a:defRPr sz="4677">
                <a:solidFill>
                  <a:srgbClr val="404040"/>
                </a:solidFill>
              </a:defRPr>
            </a:lvl1pPr>
            <a:lvl2pPr marL="1425595" indent="0">
              <a:buNone/>
              <a:defRPr sz="3742"/>
            </a:lvl2pPr>
            <a:lvl3pPr marL="2851191" indent="0">
              <a:buNone/>
              <a:defRPr sz="3118"/>
            </a:lvl3pPr>
            <a:lvl4pPr marL="4276786" indent="0">
              <a:buNone/>
              <a:defRPr sz="2806"/>
            </a:lvl4pPr>
            <a:lvl5pPr marL="5702381" indent="0">
              <a:buNone/>
              <a:defRPr sz="2806"/>
            </a:lvl5pPr>
            <a:lvl6pPr marL="7127977" indent="0">
              <a:buNone/>
              <a:defRPr sz="2806"/>
            </a:lvl6pPr>
            <a:lvl7pPr marL="8553572" indent="0">
              <a:buNone/>
              <a:defRPr sz="2806"/>
            </a:lvl7pPr>
            <a:lvl8pPr marL="9979167" indent="0">
              <a:buNone/>
              <a:defRPr sz="2806"/>
            </a:lvl8pPr>
            <a:lvl9pPr marL="11404763" indent="0">
              <a:buNone/>
              <a:defRPr sz="2806"/>
            </a:lvl9pPr>
          </a:lstStyle>
          <a:p>
            <a:pPr marL="0" marR="0" lvl="0" indent="0" algn="l" defTabSz="2851191" rtl="0" eaLnBrk="1" fontAlgn="auto" latinLnBrk="0" hangingPunct="1">
              <a:lnSpc>
                <a:spcPct val="100000"/>
              </a:lnSpc>
              <a:spcBef>
                <a:spcPts val="4365"/>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AF6E2C9B-5FA2-460D-9BE7-B0812FC2A6FF}" type="datetimeFigureOut">
              <a:rPr lang="en-US" smtClean="0"/>
              <a:pPr/>
              <a:t>6/10/2024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18282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12155" y="16895710"/>
            <a:ext cx="26770857" cy="1912250"/>
          </a:xfrm>
        </p:spPr>
        <p:txBody>
          <a:bodyPr anchor="b">
            <a:normAutofit/>
          </a:bodyPr>
          <a:lstStyle>
            <a:lvl1pPr>
              <a:lnSpc>
                <a:spcPct val="85000"/>
              </a:lnSpc>
              <a:defRPr sz="8731"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30275213" cy="16622205"/>
          </a:xfrm>
          <a:solidFill>
            <a:schemeClr val="accent1">
              <a:lumMod val="20000"/>
              <a:lumOff val="80000"/>
            </a:schemeClr>
          </a:solidFill>
        </p:spPr>
        <p:txBody>
          <a:bodyPr anchor="t"/>
          <a:lstStyle>
            <a:lvl1pPr marL="0" indent="0" algn="ctr">
              <a:spcBef>
                <a:spcPts val="2494"/>
              </a:spcBef>
              <a:buNone/>
              <a:defRPr sz="9978">
                <a:solidFill>
                  <a:srgbClr val="4D4D4D"/>
                </a:solidFill>
              </a:defRPr>
            </a:lvl1pPr>
            <a:lvl2pPr marL="1425595" indent="0">
              <a:buNone/>
              <a:defRPr sz="8731"/>
            </a:lvl2pPr>
            <a:lvl3pPr marL="2851191" indent="0">
              <a:buNone/>
              <a:defRPr sz="7483"/>
            </a:lvl3pPr>
            <a:lvl4pPr marL="4276786" indent="0">
              <a:buNone/>
              <a:defRPr sz="6236"/>
            </a:lvl4pPr>
            <a:lvl5pPr marL="5702381" indent="0">
              <a:buNone/>
              <a:defRPr sz="6236"/>
            </a:lvl5pPr>
            <a:lvl6pPr marL="7127977" indent="0">
              <a:buNone/>
              <a:defRPr sz="6236"/>
            </a:lvl6pPr>
            <a:lvl7pPr marL="8553572" indent="0">
              <a:buNone/>
              <a:defRPr sz="6236"/>
            </a:lvl7pPr>
            <a:lvl8pPr marL="9979167" indent="0">
              <a:buNone/>
              <a:defRPr sz="6236"/>
            </a:lvl8pPr>
            <a:lvl9pPr marL="11404763" indent="0">
              <a:buNone/>
              <a:defRPr sz="6236"/>
            </a:lvl9pPr>
          </a:lstStyle>
          <a:p>
            <a:r>
              <a:rPr lang="en-US" dirty="0"/>
              <a:t>Click icon to add picture</a:t>
            </a:r>
          </a:p>
        </p:txBody>
      </p:sp>
      <p:sp>
        <p:nvSpPr>
          <p:cNvPr id="4" name="Text Placeholder 3"/>
          <p:cNvSpPr>
            <a:spLocks noGrp="1"/>
          </p:cNvSpPr>
          <p:nvPr>
            <p:ph type="body" sz="half" idx="2"/>
          </p:nvPr>
        </p:nvSpPr>
        <p:spPr>
          <a:xfrm>
            <a:off x="1680274" y="18426882"/>
            <a:ext cx="22918336" cy="1663171"/>
          </a:xfrm>
        </p:spPr>
        <p:txBody>
          <a:bodyPr>
            <a:normAutofit/>
          </a:bodyPr>
          <a:lstStyle>
            <a:lvl1pPr marL="0" indent="0">
              <a:lnSpc>
                <a:spcPct val="90000"/>
              </a:lnSpc>
              <a:spcBef>
                <a:spcPts val="3742"/>
              </a:spcBef>
              <a:buNone/>
              <a:defRPr sz="4365">
                <a:solidFill>
                  <a:srgbClr val="262626"/>
                </a:solidFill>
              </a:defRPr>
            </a:lvl1pPr>
            <a:lvl2pPr marL="1425595" indent="0">
              <a:buNone/>
              <a:defRPr sz="3742"/>
            </a:lvl2pPr>
            <a:lvl3pPr marL="2851191" indent="0">
              <a:buNone/>
              <a:defRPr sz="3118"/>
            </a:lvl3pPr>
            <a:lvl4pPr marL="4276786" indent="0">
              <a:buNone/>
              <a:defRPr sz="2806"/>
            </a:lvl4pPr>
            <a:lvl5pPr marL="5702381" indent="0">
              <a:buNone/>
              <a:defRPr sz="2806"/>
            </a:lvl5pPr>
            <a:lvl6pPr marL="7127977" indent="0">
              <a:buNone/>
              <a:defRPr sz="2806"/>
            </a:lvl6pPr>
            <a:lvl7pPr marL="8553572" indent="0">
              <a:buNone/>
              <a:defRPr sz="2806"/>
            </a:lvl7pPr>
            <a:lvl8pPr marL="9979167" indent="0">
              <a:buNone/>
              <a:defRPr sz="2806"/>
            </a:lvl8pPr>
            <a:lvl9pPr marL="11404763" indent="0">
              <a:buNone/>
              <a:defRPr sz="2806"/>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fld id="{5586B75A-687E-405C-8A0B-8D00578BA2C3}" type="datetimeFigureOut">
              <a:rPr lang="en-US" smtClean="0"/>
              <a:pPr/>
              <a:t>6/10/2024</a:t>
            </a:fld>
            <a:endParaRPr lang="en-US" dirty="0"/>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68648417"/>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4E5243-F52A-4D37-9694-EB26C6C31910}" type="datetimeFigureOut">
              <a:rPr lang="en-US" smtClean="0"/>
              <a:pPr/>
              <a:t>6/10/2024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74159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713008" y="2168062"/>
            <a:ext cx="6528093" cy="149685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915856" y="2227465"/>
            <a:ext cx="19205838" cy="168396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77B6E1-634A-48DC-9E8B-D894023267EF}" type="datetimeFigureOut">
              <a:rPr lang="en-US" smtClean="0"/>
              <a:pPr/>
              <a:t>6/10/2024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215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8x48 Template - 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2" y="3789058"/>
            <a:ext cx="9374973"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3" y="3343542"/>
            <a:ext cx="9362453"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36213" y="11607949"/>
            <a:ext cx="9376067"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649828" y="11123893"/>
            <a:ext cx="9362452"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0453096" y="13727685"/>
            <a:ext cx="9361354"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0453096" y="13287326"/>
            <a:ext cx="9361354"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0458573" y="3794215"/>
            <a:ext cx="9361354"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454193" y="3343542"/>
            <a:ext cx="9366832" cy="521481"/>
          </a:xfrm>
          <a:prstGeom prst="rect">
            <a:avLst/>
          </a:prstGeom>
          <a:noFill/>
        </p:spPr>
        <p:txBody>
          <a:bodyPr wrap="square" lIns="91436" tIns="91436" rIns="91436" bIns="91436" anchor="ctr" anchorCtr="0">
            <a:spAutoFit/>
          </a:bodyPr>
          <a:lstStyle>
            <a:lvl1pPr marL="0" indent="0" algn="ctr">
              <a:buNone/>
              <a:tabLst/>
              <a:defRPr sz="2552"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0276560" y="3343542"/>
            <a:ext cx="9364455"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0276560" y="3789058"/>
            <a:ext cx="9364455"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0276560" y="11103036"/>
            <a:ext cx="9364455"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0273086" y="11548550"/>
            <a:ext cx="9367926"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0234508" y="16604153"/>
            <a:ext cx="9387952" cy="521481"/>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0234507" y="17049669"/>
            <a:ext cx="9387952" cy="714212"/>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78"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79"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
        <p:nvSpPr>
          <p:cNvPr id="31" name="TextBox 30"/>
          <p:cNvSpPr txBox="1"/>
          <p:nvPr userDrawn="1"/>
        </p:nvSpPr>
        <p:spPr>
          <a:xfrm>
            <a:off x="6504441" y="5791398"/>
            <a:ext cx="5400656" cy="389466"/>
          </a:xfrm>
          <a:prstGeom prst="rect">
            <a:avLst/>
          </a:prstGeom>
          <a:noFill/>
        </p:spPr>
        <p:txBody>
          <a:bodyPr wrap="square" rtlCol="0">
            <a:spAutoFit/>
          </a:bodyPr>
          <a:lstStyle/>
          <a:p>
            <a:endParaRPr lang="en-US" sz="193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388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8x48 Template - Standard 2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1" y="3816901"/>
            <a:ext cx="14299153"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2" y="3310898"/>
            <a:ext cx="14287866"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636210" y="9122678"/>
            <a:ext cx="14291357"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5353332" y="3310898"/>
            <a:ext cx="14287681"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5353332" y="3816901"/>
            <a:ext cx="14287681"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5353327" y="9133955"/>
            <a:ext cx="14283756"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5347851" y="9639957"/>
            <a:ext cx="14289232"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5364407" y="16571510"/>
            <a:ext cx="14276605"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5353327" y="17087503"/>
            <a:ext cx="14283756"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623690" y="9656766"/>
            <a:ext cx="14300388"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81"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82"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88"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thout guides - 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2" y="3789058"/>
            <a:ext cx="9374973"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3" y="3315585"/>
            <a:ext cx="9362453"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36213" y="11607950"/>
            <a:ext cx="9376067"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649828" y="11095936"/>
            <a:ext cx="93624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0453096" y="1372768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0453096" y="13259369"/>
            <a:ext cx="9361354"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0458573" y="379421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454193" y="3315585"/>
            <a:ext cx="9366832" cy="577394"/>
          </a:xfrm>
          <a:prstGeom prst="rect">
            <a:avLst/>
          </a:prstGeom>
          <a:noFill/>
        </p:spPr>
        <p:txBody>
          <a:bodyPr wrap="square" lIns="91436" tIns="91436" rIns="91436" bIns="91436" anchor="ctr" anchorCtr="0">
            <a:spAutoFit/>
          </a:bodyPr>
          <a:lstStyle>
            <a:lvl1pPr marL="0" indent="0" algn="ctr">
              <a:buNone/>
              <a:tabLst/>
              <a:defRPr sz="2552"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0276560" y="3315585"/>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0276560" y="3789058"/>
            <a:ext cx="9364455"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0276560" y="11075079"/>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0273086" y="11548550"/>
            <a:ext cx="9367926"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0234508" y="16576197"/>
            <a:ext cx="93879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0234507" y="17049670"/>
            <a:ext cx="9387952"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78"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79"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
        <p:nvSpPr>
          <p:cNvPr id="31" name="TextBox 30"/>
          <p:cNvSpPr txBox="1"/>
          <p:nvPr userDrawn="1"/>
        </p:nvSpPr>
        <p:spPr>
          <a:xfrm>
            <a:off x="6504441" y="5791398"/>
            <a:ext cx="5400656" cy="389466"/>
          </a:xfrm>
          <a:prstGeom prst="rect">
            <a:avLst/>
          </a:prstGeom>
          <a:noFill/>
        </p:spPr>
        <p:txBody>
          <a:bodyPr wrap="square" rtlCol="0">
            <a:spAutoFit/>
          </a:bodyPr>
          <a:lstStyle/>
          <a:p>
            <a:endParaRPr lang="en-US" sz="193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827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thout guides - Standard 2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1" y="3816901"/>
            <a:ext cx="14299153"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2" y="3310898"/>
            <a:ext cx="14287866"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636210" y="9122678"/>
            <a:ext cx="14291357"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5353332" y="3310898"/>
            <a:ext cx="14287681"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5353332" y="3816901"/>
            <a:ext cx="14287681"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5353327" y="9133955"/>
            <a:ext cx="14283756"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5347851" y="9639957"/>
            <a:ext cx="14289232"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5364407" y="16571510"/>
            <a:ext cx="14276605" cy="609261"/>
          </a:xfrm>
          <a:prstGeom prst="rect">
            <a:avLst/>
          </a:prstGeom>
          <a:noFill/>
        </p:spPr>
        <p:txBody>
          <a:bodyPr wrap="square" lIns="91436" tIns="91436" rIns="91436" bIns="91436" anchor="ctr" anchorCtr="0">
            <a:spAutoFit/>
          </a:bodyPr>
          <a:lstStyle>
            <a:lvl1pPr marL="0" indent="0" algn="ctr">
              <a:buNone/>
              <a:defRPr sz="2759"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5353327" y="17087503"/>
            <a:ext cx="14283756"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623690" y="9656766"/>
            <a:ext cx="14300388"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81"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82"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88"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Tree>
    <p:extLst>
      <p:ext uri="{BB962C8B-B14F-4D97-AF65-F5344CB8AC3E}">
        <p14:creationId xmlns:p14="http://schemas.microsoft.com/office/powerpoint/2010/main" val="213711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8x48 Template - 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23692" y="3789058"/>
            <a:ext cx="9374973"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636213" y="3315585"/>
            <a:ext cx="9362453"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INTRODUCTION or ABSTRACT</a:t>
            </a:r>
          </a:p>
        </p:txBody>
      </p:sp>
      <p:sp>
        <p:nvSpPr>
          <p:cNvPr id="19" name="Text Placeholder 3"/>
          <p:cNvSpPr>
            <a:spLocks noGrp="1"/>
          </p:cNvSpPr>
          <p:nvPr>
            <p:ph type="body" sz="quarter" idx="19" hasCustomPrompt="1"/>
          </p:nvPr>
        </p:nvSpPr>
        <p:spPr>
          <a:xfrm>
            <a:off x="636213" y="11607950"/>
            <a:ext cx="9376067"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0" name="Text Placeholder 5"/>
          <p:cNvSpPr>
            <a:spLocks noGrp="1"/>
          </p:cNvSpPr>
          <p:nvPr>
            <p:ph type="body" sz="quarter" idx="20" hasCustomPrompt="1"/>
          </p:nvPr>
        </p:nvSpPr>
        <p:spPr>
          <a:xfrm>
            <a:off x="649828" y="11095936"/>
            <a:ext cx="93624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OBJECTIVES</a:t>
            </a:r>
          </a:p>
        </p:txBody>
      </p:sp>
      <p:sp>
        <p:nvSpPr>
          <p:cNvPr id="21" name="Text Placeholder 3"/>
          <p:cNvSpPr>
            <a:spLocks noGrp="1"/>
          </p:cNvSpPr>
          <p:nvPr>
            <p:ph type="body" sz="quarter" idx="21" hasCustomPrompt="1"/>
          </p:nvPr>
        </p:nvSpPr>
        <p:spPr>
          <a:xfrm>
            <a:off x="10453096" y="1372768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10453096" y="13259369"/>
            <a:ext cx="9361354"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MATERIALS &amp; METHODS</a:t>
            </a:r>
          </a:p>
        </p:txBody>
      </p:sp>
      <p:sp>
        <p:nvSpPr>
          <p:cNvPr id="23" name="Text Placeholder 3"/>
          <p:cNvSpPr>
            <a:spLocks noGrp="1"/>
          </p:cNvSpPr>
          <p:nvPr>
            <p:ph type="body" sz="quarter" idx="23" hasCustomPrompt="1"/>
          </p:nvPr>
        </p:nvSpPr>
        <p:spPr>
          <a:xfrm>
            <a:off x="10458573" y="3794215"/>
            <a:ext cx="9361354"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0454193" y="3315585"/>
            <a:ext cx="9366832" cy="577394"/>
          </a:xfrm>
          <a:prstGeom prst="rect">
            <a:avLst/>
          </a:prstGeom>
          <a:noFill/>
        </p:spPr>
        <p:txBody>
          <a:bodyPr wrap="square" lIns="91436" tIns="91436" rIns="91436" bIns="91436" anchor="ctr" anchorCtr="0">
            <a:spAutoFit/>
          </a:bodyPr>
          <a:lstStyle>
            <a:lvl1pPr marL="0" indent="0" algn="ctr">
              <a:buNone/>
              <a:tabLst/>
              <a:defRPr sz="2552" b="1" u="sng" baseline="0">
                <a:solidFill>
                  <a:schemeClr val="accent5">
                    <a:lumMod val="50000"/>
                  </a:schemeClr>
                </a:solidFill>
              </a:defRPr>
            </a:lvl1pPr>
          </a:lstStyle>
          <a:p>
            <a:pPr lvl="0"/>
            <a:r>
              <a:rPr lang="en-US" dirty="0"/>
              <a:t>(click to add)  RESULTS</a:t>
            </a:r>
          </a:p>
        </p:txBody>
      </p:sp>
      <p:sp>
        <p:nvSpPr>
          <p:cNvPr id="25" name="Text Placeholder 5"/>
          <p:cNvSpPr>
            <a:spLocks noGrp="1"/>
          </p:cNvSpPr>
          <p:nvPr>
            <p:ph type="body" sz="quarter" idx="25" hasCustomPrompt="1"/>
          </p:nvPr>
        </p:nvSpPr>
        <p:spPr>
          <a:xfrm>
            <a:off x="20276560" y="3315585"/>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CONCLUSIONS</a:t>
            </a:r>
          </a:p>
        </p:txBody>
      </p:sp>
      <p:sp>
        <p:nvSpPr>
          <p:cNvPr id="26" name="Text Placeholder 3"/>
          <p:cNvSpPr>
            <a:spLocks noGrp="1"/>
          </p:cNvSpPr>
          <p:nvPr>
            <p:ph type="body" sz="quarter" idx="26" hasCustomPrompt="1"/>
          </p:nvPr>
        </p:nvSpPr>
        <p:spPr>
          <a:xfrm>
            <a:off x="20276560" y="3789058"/>
            <a:ext cx="9364455"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0276560" y="11075079"/>
            <a:ext cx="9364455"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REFERENCES</a:t>
            </a:r>
          </a:p>
        </p:txBody>
      </p:sp>
      <p:sp>
        <p:nvSpPr>
          <p:cNvPr id="28" name="Text Placeholder 3"/>
          <p:cNvSpPr>
            <a:spLocks noGrp="1"/>
          </p:cNvSpPr>
          <p:nvPr>
            <p:ph type="body" sz="quarter" idx="28" hasCustomPrompt="1"/>
          </p:nvPr>
        </p:nvSpPr>
        <p:spPr>
          <a:xfrm>
            <a:off x="20273086" y="11548550"/>
            <a:ext cx="9367926"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0234508" y="16576197"/>
            <a:ext cx="9387952" cy="577394"/>
          </a:xfrm>
          <a:prstGeom prst="rect">
            <a:avLst/>
          </a:prstGeom>
          <a:noFill/>
        </p:spPr>
        <p:txBody>
          <a:bodyPr wrap="square" lIns="91436" tIns="91436" rIns="91436" bIns="91436" anchor="ctr" anchorCtr="0">
            <a:spAutoFit/>
          </a:bodyPr>
          <a:lstStyle>
            <a:lvl1pPr marL="0" indent="0" algn="ctr">
              <a:buNone/>
              <a:defRPr sz="2552" b="1" u="sng" baseline="0">
                <a:solidFill>
                  <a:schemeClr val="accent5">
                    <a:lumMod val="50000"/>
                  </a:schemeClr>
                </a:solidFill>
              </a:defRPr>
            </a:lvl1pPr>
          </a:lstStyle>
          <a:p>
            <a:pPr lvl="0"/>
            <a:r>
              <a:rPr lang="en-US" dirty="0"/>
              <a:t>(click to add)  ACKNOWLEDGEMENTS  or  CONTACT</a:t>
            </a:r>
          </a:p>
        </p:txBody>
      </p:sp>
      <p:sp>
        <p:nvSpPr>
          <p:cNvPr id="30" name="Text Placeholder 3"/>
          <p:cNvSpPr>
            <a:spLocks noGrp="1"/>
          </p:cNvSpPr>
          <p:nvPr>
            <p:ph type="body" sz="quarter" idx="30" hasCustomPrompt="1"/>
          </p:nvPr>
        </p:nvSpPr>
        <p:spPr>
          <a:xfrm>
            <a:off x="20234507" y="17049670"/>
            <a:ext cx="9387952" cy="758775"/>
          </a:xfrm>
          <a:prstGeom prst="rect">
            <a:avLst/>
          </a:prstGeom>
        </p:spPr>
        <p:txBody>
          <a:bodyPr wrap="square" lIns="228589" tIns="228589" rIns="228589" bIns="228589">
            <a:spAutoFit/>
          </a:bodyPr>
          <a:lstStyle>
            <a:lvl1pPr marL="0" indent="0">
              <a:buNone/>
              <a:defRPr sz="1931">
                <a:solidFill>
                  <a:schemeClr val="accent5">
                    <a:lumMod val="50000"/>
                  </a:schemeClr>
                </a:solidFill>
                <a:latin typeface="Times New Roman" panose="02020603050405020304" pitchFamily="18" charset="0"/>
                <a:cs typeface="Times New Roman" panose="02020603050405020304" pitchFamily="18" charset="0"/>
              </a:defRPr>
            </a:lvl1pPr>
            <a:lvl2pPr marL="1024925" indent="-394202">
              <a:defRPr sz="1725">
                <a:latin typeface="Trebuchet MS" pitchFamily="34" charset="0"/>
              </a:defRPr>
            </a:lvl2pPr>
            <a:lvl3pPr marL="1419128" indent="-394202">
              <a:defRPr sz="1725">
                <a:latin typeface="Trebuchet MS" pitchFamily="34" charset="0"/>
              </a:defRPr>
            </a:lvl3pPr>
            <a:lvl4pPr marL="1852750" indent="-433622">
              <a:defRPr sz="1725">
                <a:latin typeface="Trebuchet MS" pitchFamily="34" charset="0"/>
              </a:defRPr>
            </a:lvl4pPr>
            <a:lvl5pPr marL="2168112" indent="-315362">
              <a:defRPr sz="172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020927" y="2291112"/>
            <a:ext cx="22233360" cy="623689"/>
          </a:xfrm>
          <a:prstGeom prst="rect">
            <a:avLst/>
          </a:prstGeom>
        </p:spPr>
        <p:txBody>
          <a:bodyPr>
            <a:normAutofit/>
          </a:bodyPr>
          <a:lstStyle>
            <a:lvl1pPr marL="0" indent="0" algn="ctr">
              <a:buFontTx/>
              <a:buNone/>
              <a:defRPr sz="4139">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affiliations</a:t>
            </a:r>
          </a:p>
        </p:txBody>
      </p:sp>
      <p:sp>
        <p:nvSpPr>
          <p:cNvPr id="78" name="Text Placeholder 76"/>
          <p:cNvSpPr>
            <a:spLocks noGrp="1"/>
          </p:cNvSpPr>
          <p:nvPr>
            <p:ph type="body" sz="quarter" idx="151" hasCustomPrompt="1"/>
          </p:nvPr>
        </p:nvSpPr>
        <p:spPr>
          <a:xfrm>
            <a:off x="4020927" y="1388990"/>
            <a:ext cx="22233360" cy="902122"/>
          </a:xfrm>
          <a:prstGeom prst="rect">
            <a:avLst/>
          </a:prstGeom>
        </p:spPr>
        <p:txBody>
          <a:bodyPr anchor="t" anchorCtr="1">
            <a:normAutofit/>
          </a:bodyPr>
          <a:lstStyle>
            <a:lvl1pPr marL="0" indent="0" algn="ctr">
              <a:buFontTx/>
              <a:buNone/>
              <a:defRPr sz="6070">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authors</a:t>
            </a:r>
          </a:p>
        </p:txBody>
      </p:sp>
      <p:sp>
        <p:nvSpPr>
          <p:cNvPr id="79" name="Text Placeholder 76"/>
          <p:cNvSpPr>
            <a:spLocks noGrp="1"/>
          </p:cNvSpPr>
          <p:nvPr>
            <p:ph type="body" sz="quarter" idx="153" hasCustomPrompt="1"/>
          </p:nvPr>
        </p:nvSpPr>
        <p:spPr>
          <a:xfrm>
            <a:off x="4020927" y="284700"/>
            <a:ext cx="22233360" cy="1104290"/>
          </a:xfrm>
          <a:prstGeom prst="rect">
            <a:avLst/>
          </a:prstGeom>
        </p:spPr>
        <p:txBody>
          <a:bodyPr anchor="t" anchorCtr="1">
            <a:normAutofit/>
          </a:bodyPr>
          <a:lstStyle>
            <a:lvl1pPr marL="0" indent="0" algn="ctr">
              <a:buFontTx/>
              <a:buNone/>
              <a:defRPr sz="7933" b="1">
                <a:solidFill>
                  <a:schemeClr val="accent5">
                    <a:lumMod val="50000"/>
                  </a:schemeClr>
                </a:solidFill>
                <a:latin typeface="+mj-lt"/>
              </a:defRPr>
            </a:lvl1pPr>
            <a:lvl2pPr>
              <a:buFontTx/>
              <a:buNone/>
              <a:defRPr sz="4967"/>
            </a:lvl2pPr>
            <a:lvl3pPr>
              <a:buFontTx/>
              <a:buNone/>
              <a:defRPr sz="4967"/>
            </a:lvl3pPr>
            <a:lvl4pPr>
              <a:buFontTx/>
              <a:buNone/>
              <a:defRPr sz="4967"/>
            </a:lvl4pPr>
            <a:lvl5pPr>
              <a:buFontTx/>
              <a:buNone/>
              <a:defRPr sz="4967"/>
            </a:lvl5pPr>
          </a:lstStyle>
          <a:p>
            <a:pPr lvl="0"/>
            <a:r>
              <a:rPr lang="en-US" dirty="0"/>
              <a:t>Click here to add title</a:t>
            </a:r>
          </a:p>
        </p:txBody>
      </p:sp>
      <p:sp>
        <p:nvSpPr>
          <p:cNvPr id="31" name="TextBox 30"/>
          <p:cNvSpPr txBox="1"/>
          <p:nvPr userDrawn="1"/>
        </p:nvSpPr>
        <p:spPr>
          <a:xfrm>
            <a:off x="6504441" y="5791398"/>
            <a:ext cx="5400656" cy="389466"/>
          </a:xfrm>
          <a:prstGeom prst="rect">
            <a:avLst/>
          </a:prstGeom>
          <a:noFill/>
        </p:spPr>
        <p:txBody>
          <a:bodyPr wrap="square" rtlCol="0">
            <a:spAutoFit/>
          </a:bodyPr>
          <a:lstStyle/>
          <a:p>
            <a:endParaRPr lang="en-US" sz="193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62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30275213" cy="213836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498625" y="2402359"/>
            <a:ext cx="26774641" cy="10454217"/>
          </a:xfrm>
        </p:spPr>
        <p:txBody>
          <a:bodyPr anchor="b">
            <a:noAutofit/>
          </a:bodyPr>
          <a:lstStyle>
            <a:lvl1pPr algn="l">
              <a:lnSpc>
                <a:spcPct val="80000"/>
              </a:lnSpc>
              <a:defRPr sz="24945" spc="-374"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657569" y="13090873"/>
            <a:ext cx="22915499" cy="5132070"/>
          </a:xfrm>
        </p:spPr>
        <p:txBody>
          <a:bodyPr>
            <a:normAutofit/>
          </a:bodyPr>
          <a:lstStyle>
            <a:lvl1pPr marL="0" indent="0" algn="l">
              <a:buNone/>
              <a:defRPr sz="8731">
                <a:solidFill>
                  <a:schemeClr val="bg1"/>
                </a:solidFill>
                <a:latin typeface="+mj-lt"/>
              </a:defRPr>
            </a:lvl1pPr>
            <a:lvl2pPr marL="1425595" indent="0" algn="ctr">
              <a:buNone/>
              <a:defRPr sz="8731"/>
            </a:lvl2pPr>
            <a:lvl3pPr marL="2851191" indent="0" algn="ctr">
              <a:buNone/>
              <a:defRPr sz="7483"/>
            </a:lvl3pPr>
            <a:lvl4pPr marL="4276786" indent="0" algn="ctr">
              <a:buNone/>
              <a:defRPr sz="6236"/>
            </a:lvl4pPr>
            <a:lvl5pPr marL="5702381" indent="0" algn="ctr">
              <a:buNone/>
              <a:defRPr sz="6236"/>
            </a:lvl5pPr>
            <a:lvl6pPr marL="7127977" indent="0" algn="ctr">
              <a:buNone/>
              <a:defRPr sz="6236"/>
            </a:lvl6pPr>
            <a:lvl7pPr marL="8553572" indent="0" algn="ctr">
              <a:buNone/>
              <a:defRPr sz="6236"/>
            </a:lvl7pPr>
            <a:lvl8pPr marL="9979167" indent="0" algn="ctr">
              <a:buNone/>
              <a:defRPr sz="6236"/>
            </a:lvl8pPr>
            <a:lvl9pPr marL="11404763" indent="0" algn="ctr">
              <a:buNone/>
              <a:defRPr sz="6236"/>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fld id="{5586B75A-687E-405C-8A0B-8D00578BA2C3}" type="datetimeFigureOut">
              <a:rPr lang="en-US" smtClean="0"/>
              <a:pPr/>
              <a:t>6/10/2024</a:t>
            </a:fld>
            <a:endParaRPr lang="en-US" dirty="0"/>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22495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2D3E9E-A95C-48F2-B4BF-A71542E0BE9A}" type="datetimeFigureOut">
              <a:rPr lang="en-US" smtClean="0"/>
              <a:pPr/>
              <a:t>6/10/2024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3927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8623" y="2392855"/>
            <a:ext cx="26770857" cy="10463721"/>
          </a:xfrm>
        </p:spPr>
        <p:txBody>
          <a:bodyPr anchor="b">
            <a:normAutofit/>
          </a:bodyPr>
          <a:lstStyle>
            <a:lvl1pPr>
              <a:lnSpc>
                <a:spcPct val="80000"/>
              </a:lnSpc>
              <a:defRPr sz="24945"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657568" y="13056156"/>
            <a:ext cx="22910767" cy="5132070"/>
          </a:xfrm>
        </p:spPr>
        <p:txBody>
          <a:bodyPr anchor="t">
            <a:normAutofit/>
          </a:bodyPr>
          <a:lstStyle>
            <a:lvl1pPr marL="0" indent="0">
              <a:buNone/>
              <a:defRPr sz="8731">
                <a:solidFill>
                  <a:schemeClr val="tx1"/>
                </a:solidFill>
                <a:latin typeface="+mj-lt"/>
              </a:defRPr>
            </a:lvl1pPr>
            <a:lvl2pPr marL="1425595" indent="0">
              <a:buNone/>
              <a:defRPr sz="5613">
                <a:solidFill>
                  <a:schemeClr val="tx1">
                    <a:tint val="75000"/>
                  </a:schemeClr>
                </a:solidFill>
              </a:defRPr>
            </a:lvl2pPr>
            <a:lvl3pPr marL="2851191" indent="0">
              <a:buNone/>
              <a:defRPr sz="4989">
                <a:solidFill>
                  <a:schemeClr val="tx1">
                    <a:tint val="75000"/>
                  </a:schemeClr>
                </a:solidFill>
              </a:defRPr>
            </a:lvl3pPr>
            <a:lvl4pPr marL="4276786" indent="0">
              <a:buNone/>
              <a:defRPr sz="4365">
                <a:solidFill>
                  <a:schemeClr val="tx1">
                    <a:tint val="75000"/>
                  </a:schemeClr>
                </a:solidFill>
              </a:defRPr>
            </a:lvl4pPr>
            <a:lvl5pPr marL="5702381" indent="0">
              <a:buNone/>
              <a:defRPr sz="4365">
                <a:solidFill>
                  <a:schemeClr val="tx1">
                    <a:tint val="75000"/>
                  </a:schemeClr>
                </a:solidFill>
              </a:defRPr>
            </a:lvl5pPr>
            <a:lvl6pPr marL="7127977" indent="0">
              <a:buNone/>
              <a:defRPr sz="4365">
                <a:solidFill>
                  <a:schemeClr val="tx1">
                    <a:tint val="75000"/>
                  </a:schemeClr>
                </a:solidFill>
              </a:defRPr>
            </a:lvl6pPr>
            <a:lvl7pPr marL="8553572" indent="0">
              <a:buNone/>
              <a:defRPr sz="4365">
                <a:solidFill>
                  <a:schemeClr val="tx1">
                    <a:tint val="75000"/>
                  </a:schemeClr>
                </a:solidFill>
              </a:defRPr>
            </a:lvl7pPr>
            <a:lvl8pPr marL="9979167" indent="0">
              <a:buNone/>
              <a:defRPr sz="4365">
                <a:solidFill>
                  <a:schemeClr val="tx1">
                    <a:tint val="75000"/>
                  </a:schemeClr>
                </a:solidFill>
              </a:defRPr>
            </a:lvl8pPr>
            <a:lvl9pPr marL="11404763" indent="0">
              <a:buNone/>
              <a:defRPr sz="436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6/10/2024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2548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80275" y="6215507"/>
            <a:ext cx="12602057" cy="11746738"/>
          </a:xfrm>
        </p:spPr>
        <p:txBody>
          <a:bodyPr/>
          <a:lstStyle>
            <a:lvl1pPr>
              <a:defRPr sz="6860"/>
            </a:lvl1pPr>
            <a:lvl2pPr>
              <a:defRPr sz="5924"/>
            </a:lvl2pPr>
            <a:lvl3pPr>
              <a:defRPr sz="5301"/>
            </a:lvl3pPr>
            <a:lvl4pPr>
              <a:defRPr sz="4677"/>
            </a:lvl4pPr>
            <a:lvl5pPr>
              <a:defRPr sz="4365"/>
            </a:lvl5pPr>
            <a:lvl6pPr>
              <a:defRPr sz="4365"/>
            </a:lvl6pPr>
            <a:lvl7pPr>
              <a:defRPr sz="4365"/>
            </a:lvl7pPr>
            <a:lvl8pPr>
              <a:defRPr sz="4365"/>
            </a:lvl8pPr>
            <a:lvl9pPr>
              <a:defRPr sz="43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752574" y="6215507"/>
            <a:ext cx="12602057" cy="11746738"/>
          </a:xfrm>
        </p:spPr>
        <p:txBody>
          <a:bodyPr/>
          <a:lstStyle>
            <a:lvl1pPr>
              <a:defRPr sz="6860"/>
            </a:lvl1pPr>
            <a:lvl2pPr>
              <a:defRPr sz="5924"/>
            </a:lvl2pPr>
            <a:lvl3pPr>
              <a:defRPr sz="5301"/>
            </a:lvl3pPr>
            <a:lvl4pPr>
              <a:defRPr sz="4677"/>
            </a:lvl4pPr>
            <a:lvl5pPr>
              <a:defRPr sz="4365"/>
            </a:lvl5pPr>
            <a:lvl6pPr>
              <a:defRPr sz="4365"/>
            </a:lvl6pPr>
            <a:lvl7pPr>
              <a:defRPr sz="4365"/>
            </a:lvl7pPr>
            <a:lvl8pPr>
              <a:defRPr sz="4365"/>
            </a:lvl8pPr>
            <a:lvl9pPr>
              <a:defRPr sz="436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2952B5-7A2F-4CC8-B7CE-9234E21C2837}" type="datetimeFigureOut">
              <a:rPr lang="en-US" smtClean="0"/>
              <a:pPr/>
              <a:t>6/10/2024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39026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image" Target="../media/image1.png"/><Relationship Id="rId9"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356740" y="20990707"/>
            <a:ext cx="1734517" cy="261879"/>
          </a:xfrm>
          <a:prstGeom prst="rect">
            <a:avLst/>
          </a:prstGeom>
          <a:noFill/>
          <a:ln w="9525">
            <a:noFill/>
            <a:miter lim="800000"/>
            <a:headEnd/>
            <a:tailEnd/>
          </a:ln>
          <a:effectLst/>
        </p:spPr>
        <p:txBody>
          <a:bodyPr lIns="62951" tIns="31470" rIns="62951" bIns="31470">
            <a:spAutoFit/>
          </a:bodyPr>
          <a:lstStyle/>
          <a:p>
            <a:pPr eaLnBrk="0" hangingPunct="0">
              <a:lnSpc>
                <a:spcPct val="65000"/>
              </a:lnSpc>
              <a:spcBef>
                <a:spcPct val="50000"/>
              </a:spcBef>
              <a:defRPr/>
            </a:pPr>
            <a:r>
              <a:rPr lang="en-US" sz="483"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828"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id="{32781442-7559-BF46-8FE2-49ABDA4E6268}"/>
              </a:ext>
            </a:extLst>
          </p:cNvPr>
          <p:cNvGraphicFramePr>
            <a:graphicFrameLocks noGrp="1"/>
          </p:cNvGraphicFramePr>
          <p:nvPr userDrawn="1">
            <p:extLst>
              <p:ext uri="{D42A27DB-BD31-4B8C-83A1-F6EECF244321}">
                <p14:modId xmlns:p14="http://schemas.microsoft.com/office/powerpoint/2010/main" val="3974317415"/>
              </p:ext>
            </p:extLst>
          </p:nvPr>
        </p:nvGraphicFramePr>
        <p:xfrm>
          <a:off x="-8989567" y="11424"/>
          <a:ext cx="8354453" cy="24491796"/>
        </p:xfrm>
        <a:graphic>
          <a:graphicData uri="http://schemas.openxmlformats.org/drawingml/2006/table">
            <a:tbl>
              <a:tblPr firstRow="1" bandRow="1">
                <a:tableStyleId>{5C22544A-7EE6-4342-B048-85BDC9FD1C3A}</a:tableStyleId>
              </a:tblPr>
              <a:tblGrid>
                <a:gridCol w="3582322">
                  <a:extLst>
                    <a:ext uri="{9D8B030D-6E8A-4147-A177-3AD203B41FA5}">
                      <a16:colId xmlns:a16="http://schemas.microsoft.com/office/drawing/2014/main" val="20000"/>
                    </a:ext>
                  </a:extLst>
                </a:gridCol>
                <a:gridCol w="4772131">
                  <a:extLst>
                    <a:ext uri="{9D8B030D-6E8A-4147-A177-3AD203B41FA5}">
                      <a16:colId xmlns:a16="http://schemas.microsoft.com/office/drawing/2014/main" val="20001"/>
                    </a:ext>
                  </a:extLst>
                </a:gridCol>
              </a:tblGrid>
              <a:tr h="827397">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2100" b="0" spc="600" dirty="0">
                          <a:solidFill>
                            <a:srgbClr val="1F3A4E"/>
                          </a:solidFill>
                          <a:latin typeface="Arial Black" panose="020B0A04020102020204" pitchFamily="34" charset="0"/>
                        </a:rPr>
                        <a:t>QUICK START GUIDE</a:t>
                      </a:r>
                      <a:br>
                        <a:rPr lang="en-US" sz="2100" b="0" spc="600" dirty="0">
                          <a:solidFill>
                            <a:srgbClr val="1F3A4E"/>
                          </a:solidFill>
                          <a:latin typeface="Arial Black" panose="020B0A04020102020204" pitchFamily="34" charset="0"/>
                        </a:rPr>
                      </a:br>
                      <a:r>
                        <a:rPr lang="en-US" sz="1700" b="1" spc="0" dirty="0">
                          <a:solidFill>
                            <a:srgbClr val="FF0000"/>
                          </a:solidFill>
                          <a:latin typeface="Trebuchet MS" pitchFamily="34" charset="0"/>
                        </a:rPr>
                        <a:t>(THIS SIDEBAR WILL NOT PRINT)</a:t>
                      </a:r>
                      <a:endParaRPr lang="en-US" sz="2100" b="1" spc="600" dirty="0">
                        <a:solidFill>
                          <a:schemeClr val="bg1"/>
                        </a:solidFill>
                        <a:latin typeface="Trebuchet MS" pitchFamily="34" charset="0"/>
                      </a:endParaRPr>
                    </a:p>
                  </a:txBody>
                  <a:tcPr marL="126147" marR="63073" marT="66824" marB="22274">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3378130">
                <a:tc gridSpan="2">
                  <a:txBody>
                    <a:bodyPr/>
                    <a:lstStyle/>
                    <a:p>
                      <a:pPr defTabSz="3765639"/>
                      <a:r>
                        <a:rPr lang="en-US" sz="1300" i="0" dirty="0">
                          <a:solidFill>
                            <a:srgbClr val="D9D9D9"/>
                          </a:solidFill>
                          <a:latin typeface="Arial"/>
                          <a:cs typeface="Arial"/>
                        </a:rPr>
                        <a:t>This PowerPoint template produces a </a:t>
                      </a:r>
                      <a:r>
                        <a:rPr lang="en-US" sz="1300" i="0" dirty="0">
                          <a:solidFill>
                            <a:srgbClr val="FFC000"/>
                          </a:solidFill>
                          <a:latin typeface="Arial"/>
                          <a:cs typeface="Arial"/>
                        </a:rPr>
                        <a:t>48"x48" </a:t>
                      </a:r>
                      <a:r>
                        <a:rPr lang="en-US" sz="13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1300" i="0" dirty="0">
                        <a:solidFill>
                          <a:srgbClr val="D9D9D9"/>
                        </a:solidFill>
                        <a:latin typeface="Arial"/>
                        <a:cs typeface="Arial"/>
                      </a:endParaRPr>
                    </a:p>
                    <a:p>
                      <a:pPr defTabSz="3765639"/>
                      <a:r>
                        <a:rPr lang="en-US" sz="13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1300" i="0" dirty="0">
                          <a:solidFill>
                            <a:srgbClr val="FFC000"/>
                          </a:solidFill>
                          <a:latin typeface="Arial"/>
                          <a:cs typeface="Arial"/>
                        </a:rPr>
                        <a:t>PosterPresentations.com</a:t>
                      </a:r>
                      <a:r>
                        <a:rPr lang="en-US" sz="1300" i="0" dirty="0">
                          <a:solidFill>
                            <a:srgbClr val="D9D9D9"/>
                          </a:solidFill>
                          <a:latin typeface="Arial"/>
                          <a:cs typeface="Arial"/>
                        </a:rPr>
                        <a:t> and click on the  </a:t>
                      </a:r>
                      <a:r>
                        <a:rPr lang="en-US" sz="1300" i="0" dirty="0">
                          <a:solidFill>
                            <a:srgbClr val="FFC000"/>
                          </a:solidFill>
                          <a:latin typeface="Arial"/>
                          <a:cs typeface="Arial"/>
                        </a:rPr>
                        <a:t>HELP DESK</a:t>
                      </a:r>
                      <a:r>
                        <a:rPr lang="en-US" sz="1300" i="0" baseline="0" dirty="0">
                          <a:solidFill>
                            <a:srgbClr val="D9D9D9"/>
                          </a:solidFill>
                          <a:latin typeface="Arial"/>
                          <a:cs typeface="Arial"/>
                        </a:rPr>
                        <a:t> </a:t>
                      </a:r>
                      <a:r>
                        <a:rPr lang="en-US" sz="1300" i="0" dirty="0">
                          <a:solidFill>
                            <a:srgbClr val="D9D9D9"/>
                          </a:solidFill>
                          <a:latin typeface="Arial"/>
                          <a:cs typeface="Arial"/>
                        </a:rPr>
                        <a:t>tab.</a:t>
                      </a:r>
                    </a:p>
                    <a:p>
                      <a:pPr defTabSz="3765639"/>
                      <a:endParaRPr lang="en-US" sz="1300" i="0" dirty="0">
                        <a:solidFill>
                          <a:srgbClr val="D9D9D9"/>
                        </a:solidFill>
                        <a:latin typeface="Arial"/>
                        <a:cs typeface="Arial"/>
                      </a:endParaRPr>
                    </a:p>
                    <a:p>
                      <a:pPr defTabSz="3765639"/>
                      <a:r>
                        <a:rPr lang="en-US" sz="1300" i="0" dirty="0">
                          <a:solidFill>
                            <a:srgbClr val="D9D9D9"/>
                          </a:solidFill>
                          <a:latin typeface="Arial"/>
                          <a:cs typeface="Arial"/>
                        </a:rPr>
                        <a:t>To print your poster using our same-day professional printing service, go online to </a:t>
                      </a:r>
                      <a:r>
                        <a:rPr lang="en-US" sz="1300" i="0" dirty="0">
                          <a:solidFill>
                            <a:srgbClr val="FFC000"/>
                          </a:solidFill>
                          <a:latin typeface="Arial"/>
                          <a:cs typeface="Arial"/>
                        </a:rPr>
                        <a:t>PosterPresentations.com</a:t>
                      </a:r>
                      <a:r>
                        <a:rPr lang="en-US" sz="1300" i="0" dirty="0">
                          <a:solidFill>
                            <a:srgbClr val="D9D9D9"/>
                          </a:solidFill>
                          <a:latin typeface="Arial"/>
                          <a:cs typeface="Arial"/>
                        </a:rPr>
                        <a:t> and click on "</a:t>
                      </a:r>
                      <a:r>
                        <a:rPr lang="en-US" sz="1300" i="0" dirty="0">
                          <a:solidFill>
                            <a:srgbClr val="FFC000"/>
                          </a:solidFill>
                          <a:latin typeface="Arial"/>
                          <a:cs typeface="Arial"/>
                        </a:rPr>
                        <a:t>Order your poster</a:t>
                      </a:r>
                      <a:r>
                        <a:rPr lang="en-US" sz="1300" i="0" dirty="0">
                          <a:solidFill>
                            <a:srgbClr val="D9D9D9"/>
                          </a:solidFill>
                          <a:latin typeface="Arial"/>
                          <a:cs typeface="Arial"/>
                        </a:rPr>
                        <a:t>".</a:t>
                      </a:r>
                      <a:endParaRPr lang="en-US" sz="1300" b="1" dirty="0">
                        <a:solidFill>
                          <a:srgbClr val="D9D9D9"/>
                        </a:solidFill>
                        <a:latin typeface="Arial"/>
                        <a:cs typeface="Arial"/>
                      </a:endParaRPr>
                    </a:p>
                  </a:txBody>
                  <a:tcPr marL="126147" marR="63073" marT="66824" marB="22274">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3439038">
                <a:tc>
                  <a:txBody>
                    <a:bodyPr/>
                    <a:lstStyle/>
                    <a:p>
                      <a:pPr algn="ctr"/>
                      <a:endParaRPr lang="en-US" sz="1300" dirty="0">
                        <a:solidFill>
                          <a:srgbClr val="1F3A4E"/>
                        </a:solidFill>
                      </a:endParaRPr>
                    </a:p>
                    <a:p>
                      <a:pPr algn="ctr"/>
                      <a:endParaRPr lang="en-US" sz="1300" dirty="0">
                        <a:solidFill>
                          <a:srgbClr val="1F3A4E"/>
                        </a:solidFill>
                      </a:endParaRPr>
                    </a:p>
                    <a:p>
                      <a:pPr algn="ctr"/>
                      <a:r>
                        <a:rPr lang="en-US" sz="1300" dirty="0">
                          <a:solidFill>
                            <a:schemeClr val="bg1"/>
                          </a:solidFill>
                          <a:latin typeface="Arial" panose="020B0604020202020204" pitchFamily="34" charset="0"/>
                          <a:cs typeface="Arial" panose="020B0604020202020204" pitchFamily="34" charset="0"/>
                        </a:rPr>
                        <a:t>This is a template for a</a:t>
                      </a:r>
                    </a:p>
                    <a:p>
                      <a:pPr algn="ctr"/>
                      <a:r>
                        <a:rPr lang="en-US" sz="1300" dirty="0">
                          <a:solidFill>
                            <a:schemeClr val="bg1"/>
                          </a:solidFill>
                          <a:latin typeface="Arial" panose="020B0604020202020204" pitchFamily="34" charset="0"/>
                          <a:cs typeface="Arial" panose="020B0604020202020204" pitchFamily="34" charset="0"/>
                        </a:rPr>
                        <a:t>presentation poster</a:t>
                      </a:r>
                      <a:br>
                        <a:rPr lang="en-US" sz="1300" dirty="0">
                          <a:solidFill>
                            <a:schemeClr val="bg1"/>
                          </a:solidFill>
                          <a:latin typeface="Arial" panose="020B0604020202020204" pitchFamily="34" charset="0"/>
                          <a:cs typeface="Arial" panose="020B0604020202020204" pitchFamily="34" charset="0"/>
                        </a:rPr>
                      </a:br>
                      <a:r>
                        <a:rPr lang="en-US" sz="2100" b="1" dirty="0">
                          <a:solidFill>
                            <a:srgbClr val="FFC000"/>
                          </a:solidFill>
                          <a:latin typeface="Arial" panose="020B0604020202020204" pitchFamily="34" charset="0"/>
                          <a:cs typeface="Arial" panose="020B0604020202020204" pitchFamily="34" charset="0"/>
                        </a:rPr>
                        <a:t>48 inches tall</a:t>
                      </a:r>
                      <a:br>
                        <a:rPr lang="en-US" sz="2100" b="1" dirty="0">
                          <a:solidFill>
                            <a:srgbClr val="FFC000"/>
                          </a:solidFill>
                          <a:latin typeface="Arial" panose="020B0604020202020204" pitchFamily="34" charset="0"/>
                          <a:cs typeface="Arial" panose="020B0604020202020204" pitchFamily="34" charset="0"/>
                        </a:rPr>
                      </a:br>
                      <a:r>
                        <a:rPr lang="en-US" sz="2100" b="1" dirty="0">
                          <a:solidFill>
                            <a:srgbClr val="FFC000"/>
                          </a:solidFill>
                          <a:latin typeface="Arial" panose="020B0604020202020204" pitchFamily="34" charset="0"/>
                          <a:cs typeface="Arial" panose="020B0604020202020204" pitchFamily="34" charset="0"/>
                        </a:rPr>
                        <a:t>by</a:t>
                      </a:r>
                      <a:br>
                        <a:rPr lang="en-US" sz="2100" b="1" dirty="0">
                          <a:solidFill>
                            <a:srgbClr val="FFC000"/>
                          </a:solidFill>
                          <a:latin typeface="Arial" panose="020B0604020202020204" pitchFamily="34" charset="0"/>
                          <a:cs typeface="Arial" panose="020B0604020202020204" pitchFamily="34" charset="0"/>
                        </a:rPr>
                      </a:br>
                      <a:r>
                        <a:rPr lang="en-US" sz="2100" b="1" dirty="0">
                          <a:solidFill>
                            <a:srgbClr val="FFC000"/>
                          </a:solidFill>
                          <a:latin typeface="Arial" panose="020B0604020202020204" pitchFamily="34" charset="0"/>
                          <a:cs typeface="Arial" panose="020B0604020202020204" pitchFamily="34" charset="0"/>
                        </a:rPr>
                        <a:t>48 inches wide</a:t>
                      </a:r>
                      <a:br>
                        <a:rPr lang="en-US" sz="1300" dirty="0">
                          <a:solidFill>
                            <a:schemeClr val="bg1"/>
                          </a:solidFill>
                          <a:latin typeface="Arial" panose="020B0604020202020204" pitchFamily="34" charset="0"/>
                          <a:cs typeface="Arial" panose="020B0604020202020204" pitchFamily="34" charset="0"/>
                        </a:rPr>
                      </a:br>
                      <a:endParaRPr lang="en-US" sz="1300" dirty="0">
                        <a:solidFill>
                          <a:srgbClr val="1F3A4E"/>
                        </a:solidFill>
                      </a:endParaRPr>
                    </a:p>
                  </a:txBody>
                  <a:tcPr marL="63073" marR="63073" marT="22274" marB="22274">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1500" b="1" baseline="0" dirty="0">
                          <a:solidFill>
                            <a:srgbClr val="FFC000"/>
                          </a:solidFill>
                          <a:latin typeface="Arial" panose="020B0604020202020204" pitchFamily="34" charset="0"/>
                          <a:cs typeface="Arial" panose="020B0604020202020204" pitchFamily="34" charset="0"/>
                        </a:rPr>
                        <a:t>Important: Check the template size</a:t>
                      </a:r>
                      <a:br>
                        <a:rPr lang="en-US" sz="1300" b="0" baseline="0" dirty="0">
                          <a:solidFill>
                            <a:srgbClr val="FFC000"/>
                          </a:solidFill>
                          <a:latin typeface="Arial" panose="020B0604020202020204" pitchFamily="34" charset="0"/>
                          <a:cs typeface="Arial" panose="020B0604020202020204" pitchFamily="34" charset="0"/>
                        </a:rPr>
                      </a:br>
                      <a:r>
                        <a:rPr lang="en-US" sz="13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1300" b="0" baseline="0" dirty="0">
                          <a:solidFill>
                            <a:srgbClr val="D9D9D9"/>
                          </a:solidFill>
                          <a:latin typeface="Arial" panose="020B0604020202020204" pitchFamily="34" charset="0"/>
                          <a:cs typeface="Arial" panose="020B0604020202020204" pitchFamily="34" charset="0"/>
                        </a:rPr>
                      </a:br>
                      <a:r>
                        <a:rPr lang="en-US" sz="13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1300" b="0" baseline="0" dirty="0">
                          <a:solidFill>
                            <a:srgbClr val="D9D9D9"/>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24 tall x 24 wide</a:t>
                      </a:r>
                      <a:br>
                        <a:rPr lang="en-US" sz="1300" b="0" baseline="0" dirty="0">
                          <a:solidFill>
                            <a:srgbClr val="FFC000"/>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36 tall x 36 wide</a:t>
                      </a:r>
                      <a:br>
                        <a:rPr lang="en-US" sz="1300" b="0" baseline="0" dirty="0">
                          <a:solidFill>
                            <a:srgbClr val="FFC000"/>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42 tall x 42 wide</a:t>
                      </a:r>
                    </a:p>
                  </a:txBody>
                  <a:tcPr marL="126147" marR="63073" marT="66824" marB="22274">
                    <a:solidFill>
                      <a:srgbClr val="010101"/>
                    </a:solidFill>
                  </a:tcPr>
                </a:tc>
                <a:extLst>
                  <a:ext uri="{0D108BD9-81ED-4DB2-BD59-A6C34878D82A}">
                    <a16:rowId xmlns:a16="http://schemas.microsoft.com/office/drawing/2014/main" val="10008"/>
                  </a:ext>
                </a:extLst>
              </a:tr>
              <a:tr h="3355290">
                <a:tc>
                  <a:txBody>
                    <a:bodyPr/>
                    <a:lstStyle/>
                    <a:p>
                      <a:endParaRPr lang="en-US" sz="1300" dirty="0">
                        <a:solidFill>
                          <a:srgbClr val="1F3A4E"/>
                        </a:solidFill>
                      </a:endParaRPr>
                    </a:p>
                  </a:txBody>
                  <a:tcPr marL="63073" marR="63073" marT="22274" marB="22274">
                    <a:blipFill rotWithShape="1">
                      <a:blip r:embed="rId4"/>
                      <a:stretch>
                        <a:fillRect/>
                      </a:stretch>
                    </a:blipFill>
                  </a:tcPr>
                </a:tc>
                <a:tc>
                  <a:txBody>
                    <a:bodyPr/>
                    <a:lstStyle/>
                    <a:p>
                      <a:pPr algn="l"/>
                      <a:r>
                        <a:rPr lang="en-US" sz="1500" b="1" baseline="0" dirty="0">
                          <a:solidFill>
                            <a:srgbClr val="FFC000"/>
                          </a:solidFill>
                          <a:latin typeface="Arial" panose="020B0604020202020204" pitchFamily="34" charset="0"/>
                          <a:cs typeface="Arial" panose="020B0604020202020204" pitchFamily="34" charset="0"/>
                        </a:rPr>
                        <a:t>How to </a:t>
                      </a:r>
                      <a:r>
                        <a:rPr lang="en-US" sz="2300" b="1" baseline="0" dirty="0">
                          <a:solidFill>
                            <a:srgbClr val="FFC000"/>
                          </a:solidFill>
                          <a:latin typeface="Arial" panose="020B0604020202020204" pitchFamily="34" charset="0"/>
                          <a:cs typeface="Arial" panose="020B0604020202020204" pitchFamily="34" charset="0"/>
                        </a:rPr>
                        <a:t>Zoom in </a:t>
                      </a:r>
                      <a:r>
                        <a:rPr lang="en-US" sz="1500" b="1" baseline="0" dirty="0">
                          <a:solidFill>
                            <a:srgbClr val="FFC000"/>
                          </a:solidFill>
                          <a:latin typeface="Arial" panose="020B0604020202020204" pitchFamily="34" charset="0"/>
                          <a:cs typeface="Arial" panose="020B0604020202020204" pitchFamily="34" charset="0"/>
                        </a:rPr>
                        <a:t>and </a:t>
                      </a:r>
                      <a:r>
                        <a:rPr lang="en-US" sz="1100" b="1" baseline="0" dirty="0">
                          <a:solidFill>
                            <a:srgbClr val="FFC000"/>
                          </a:solidFill>
                          <a:latin typeface="Arial" panose="020B0604020202020204" pitchFamily="34" charset="0"/>
                          <a:cs typeface="Arial" panose="020B0604020202020204" pitchFamily="34" charset="0"/>
                        </a:rPr>
                        <a:t>out</a:t>
                      </a:r>
                      <a:endParaRPr lang="en-US" sz="1500" b="1" baseline="0" dirty="0">
                        <a:solidFill>
                          <a:srgbClr val="FFC000"/>
                        </a:solidFill>
                        <a:latin typeface="Arial" panose="020B0604020202020204" pitchFamily="34" charset="0"/>
                        <a:cs typeface="Arial" panose="020B0604020202020204" pitchFamily="34" charset="0"/>
                      </a:endParaRPr>
                    </a:p>
                    <a:p>
                      <a:pPr algn="l"/>
                      <a:r>
                        <a:rPr lang="en-US" sz="13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1300" b="0" baseline="0" dirty="0">
                          <a:solidFill>
                            <a:srgbClr val="D9D9D9"/>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1. </a:t>
                      </a:r>
                      <a:r>
                        <a:rPr lang="en-US" sz="13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1300" b="0" baseline="0" dirty="0">
                          <a:solidFill>
                            <a:srgbClr val="D9D9D9"/>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2. </a:t>
                      </a:r>
                      <a:r>
                        <a:rPr lang="en-US" sz="13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26147" marR="63073" marT="66824" marB="22274">
                    <a:solidFill>
                      <a:srgbClr val="010101"/>
                    </a:solidFill>
                  </a:tcPr>
                </a:tc>
                <a:extLst>
                  <a:ext uri="{0D108BD9-81ED-4DB2-BD59-A6C34878D82A}">
                    <a16:rowId xmlns:a16="http://schemas.microsoft.com/office/drawing/2014/main" val="10001"/>
                  </a:ext>
                </a:extLst>
              </a:tr>
              <a:tr h="1513954">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1500" b="1" baseline="0" dirty="0">
                          <a:solidFill>
                            <a:srgbClr val="FFC000"/>
                          </a:solidFill>
                          <a:latin typeface="Arial" panose="020B0604020202020204" pitchFamily="34" charset="0"/>
                          <a:cs typeface="Arial" panose="020B0604020202020204" pitchFamily="34" charset="0"/>
                        </a:rPr>
                        <a:t>Ruler and Guides</a:t>
                      </a:r>
                      <a:br>
                        <a:rPr lang="en-US" sz="1300" b="0" baseline="0" dirty="0">
                          <a:solidFill>
                            <a:srgbClr val="FFC000"/>
                          </a:solidFill>
                          <a:latin typeface="Arial" panose="020B0604020202020204" pitchFamily="34" charset="0"/>
                          <a:cs typeface="Arial" panose="020B0604020202020204" pitchFamily="34" charset="0"/>
                        </a:rPr>
                      </a:br>
                      <a:r>
                        <a:rPr lang="en-US" sz="13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63073" marR="63073" marT="22274" marB="22274">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439038">
                <a:tc>
                  <a:txBody>
                    <a:bodyPr/>
                    <a:lstStyle/>
                    <a:p>
                      <a:endParaRPr lang="en-US" sz="1300" dirty="0">
                        <a:solidFill>
                          <a:srgbClr val="1F3A4E"/>
                        </a:solidFill>
                      </a:endParaRPr>
                    </a:p>
                  </a:txBody>
                  <a:tcPr marL="63073" marR="63073" marT="22274" marB="22274">
                    <a:blipFill rotWithShape="1">
                      <a:blip r:embed="rId5"/>
                      <a:stretch>
                        <a:fillRect/>
                      </a:stretch>
                    </a:blipFill>
                  </a:tcPr>
                </a:tc>
                <a:tc>
                  <a:txBody>
                    <a:bodyPr/>
                    <a:lstStyle/>
                    <a:p>
                      <a:pPr marL="0" lvl="1" indent="0" algn="l" defTabSz="114300"/>
                      <a:r>
                        <a:rPr lang="en-US" sz="1500" b="1" baseline="0" dirty="0">
                          <a:solidFill>
                            <a:srgbClr val="FFC000"/>
                          </a:solidFill>
                          <a:latin typeface="Arial" panose="020B0604020202020204" pitchFamily="34" charset="0"/>
                          <a:cs typeface="Arial" panose="020B0604020202020204" pitchFamily="34" charset="0"/>
                        </a:rPr>
                        <a:t>Headers and text containers</a:t>
                      </a:r>
                      <a:br>
                        <a:rPr lang="en-US" sz="1300" b="0" baseline="0" dirty="0">
                          <a:solidFill>
                            <a:schemeClr val="bg1"/>
                          </a:solidFill>
                          <a:latin typeface="Arial" panose="020B0604020202020204" pitchFamily="34" charset="0"/>
                          <a:cs typeface="Arial" panose="020B0604020202020204" pitchFamily="34" charset="0"/>
                        </a:rPr>
                      </a:br>
                      <a:r>
                        <a:rPr lang="en-US" sz="13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1300" b="0" baseline="0" dirty="0">
                          <a:solidFill>
                            <a:schemeClr val="bg1"/>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a:t>
                      </a:r>
                      <a:r>
                        <a:rPr lang="en-US" sz="1300" b="0" baseline="0" dirty="0">
                          <a:solidFill>
                            <a:schemeClr val="bg1"/>
                          </a:solidFill>
                          <a:latin typeface="Arial" panose="020B0604020202020204" pitchFamily="34" charset="0"/>
                          <a:cs typeface="Arial" panose="020B0604020202020204" pitchFamily="34" charset="0"/>
                        </a:rPr>
                        <a:t> </a:t>
                      </a:r>
                      <a:r>
                        <a:rPr lang="en-US" sz="13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1300" b="0" baseline="0" dirty="0">
                          <a:solidFill>
                            <a:schemeClr val="bg1"/>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a:t>
                      </a:r>
                      <a:r>
                        <a:rPr lang="en-US" sz="1300" b="0" baseline="0" dirty="0">
                          <a:solidFill>
                            <a:schemeClr val="bg1"/>
                          </a:solidFill>
                          <a:latin typeface="Arial" panose="020B0604020202020204" pitchFamily="34" charset="0"/>
                          <a:cs typeface="Arial" panose="020B0604020202020204" pitchFamily="34" charset="0"/>
                        </a:rPr>
                        <a:t> </a:t>
                      </a:r>
                      <a:r>
                        <a:rPr lang="en-US" sz="13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1300" b="0" baseline="0" dirty="0">
                          <a:solidFill>
                            <a:schemeClr val="bg1"/>
                          </a:solidFill>
                          <a:latin typeface="Arial" panose="020B0604020202020204" pitchFamily="34" charset="0"/>
                          <a:cs typeface="Arial" panose="020B0604020202020204" pitchFamily="34" charset="0"/>
                        </a:rPr>
                      </a:br>
                      <a:r>
                        <a:rPr lang="en-US" sz="1300" b="0" baseline="0" dirty="0">
                          <a:solidFill>
                            <a:srgbClr val="FFC000"/>
                          </a:solidFill>
                          <a:latin typeface="Arial" panose="020B0604020202020204" pitchFamily="34" charset="0"/>
                          <a:cs typeface="Arial" panose="020B0604020202020204" pitchFamily="34" charset="0"/>
                        </a:rPr>
                        <a:t>-</a:t>
                      </a:r>
                      <a:r>
                        <a:rPr lang="en-US" sz="1300" b="0" baseline="0" dirty="0">
                          <a:solidFill>
                            <a:schemeClr val="bg1"/>
                          </a:solidFill>
                          <a:latin typeface="Arial" panose="020B0604020202020204" pitchFamily="34" charset="0"/>
                          <a:cs typeface="Arial" panose="020B0604020202020204" pitchFamily="34" charset="0"/>
                        </a:rPr>
                        <a:t> </a:t>
                      </a:r>
                      <a:r>
                        <a:rPr lang="en-US" sz="13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26147" marR="63073" marT="66824" marB="22274">
                    <a:solidFill>
                      <a:srgbClr val="010101"/>
                    </a:solidFill>
                  </a:tcPr>
                </a:tc>
                <a:extLst>
                  <a:ext uri="{0D108BD9-81ED-4DB2-BD59-A6C34878D82A}">
                    <a16:rowId xmlns:a16="http://schemas.microsoft.com/office/drawing/2014/main" val="10003"/>
                  </a:ext>
                </a:extLst>
              </a:tr>
              <a:tr h="2747341">
                <a:tc gridSpan="2">
                  <a:txBody>
                    <a:bodyPr/>
                    <a:lstStyle/>
                    <a:p>
                      <a:r>
                        <a:rPr lang="en-US" sz="1500" b="1" dirty="0">
                          <a:solidFill>
                            <a:srgbClr val="FFC000"/>
                          </a:solidFill>
                          <a:latin typeface="Arial" panose="020B0604020202020204" pitchFamily="34" charset="0"/>
                          <a:cs typeface="Arial" panose="020B0604020202020204" pitchFamily="34" charset="0"/>
                        </a:rPr>
                        <a:t>Adding content to the poster</a:t>
                      </a:r>
                    </a:p>
                    <a:p>
                      <a:r>
                        <a:rPr lang="en-US" sz="13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13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1300" dirty="0">
                        <a:solidFill>
                          <a:srgbClr val="D9D9D9"/>
                        </a:solidFill>
                        <a:latin typeface="Arial" panose="020B0604020202020204" pitchFamily="34" charset="0"/>
                        <a:cs typeface="Arial" panose="020B0604020202020204" pitchFamily="34" charset="0"/>
                      </a:endParaRPr>
                    </a:p>
                  </a:txBody>
                  <a:tcPr marL="63073" marR="63073" marT="22274" marB="22274">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1764068">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26147" marR="63073" marT="66824" marB="22274">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1320655">
                <a:tc gridSpan="2">
                  <a:txBody>
                    <a:bodyPr/>
                    <a:lstStyle/>
                    <a:p>
                      <a:endParaRPr lang="en-US" sz="1300" dirty="0">
                        <a:solidFill>
                          <a:schemeClr val="bg1"/>
                        </a:solidFill>
                        <a:latin typeface="Arial" panose="020B0604020202020204" pitchFamily="34" charset="0"/>
                        <a:cs typeface="Arial" panose="020B0604020202020204" pitchFamily="34" charset="0"/>
                      </a:endParaRPr>
                    </a:p>
                  </a:txBody>
                  <a:tcPr marL="126147" marR="63073" marT="66824" marB="22274">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871308">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1300" noProof="0" dirty="0">
                          <a:solidFill>
                            <a:srgbClr val="D9D9D9"/>
                          </a:solidFill>
                          <a:latin typeface="Arial"/>
                          <a:cs typeface="Arial"/>
                        </a:rPr>
                        <a:t>Zoom in and look at your images at 100%-200% magnification. If they look clear, they will print well. </a:t>
                      </a:r>
                    </a:p>
                  </a:txBody>
                  <a:tcPr marL="126147" marR="63073" marT="66824" marB="22274">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1835575">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300" noProof="0" dirty="0">
                        <a:solidFill>
                          <a:schemeClr val="bg1"/>
                        </a:solidFill>
                        <a:latin typeface="Arial"/>
                        <a:cs typeface="Arial"/>
                      </a:endParaRPr>
                    </a:p>
                  </a:txBody>
                  <a:tcPr marL="126147" marR="63073" marT="66824" marB="22274">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4" name="Table 3">
            <a:extLst>
              <a:ext uri="{FF2B5EF4-FFF2-40B4-BE49-F238E27FC236}">
                <a16:creationId xmlns:a16="http://schemas.microsoft.com/office/drawing/2014/main" id="{2BAB0300-DADF-3F4D-9DE1-9BD3CDE5F17B}"/>
              </a:ext>
            </a:extLst>
          </p:cNvPr>
          <p:cNvGraphicFramePr>
            <a:graphicFrameLocks noGrp="1"/>
          </p:cNvGraphicFramePr>
          <p:nvPr userDrawn="1">
            <p:extLst>
              <p:ext uri="{D42A27DB-BD31-4B8C-83A1-F6EECF244321}">
                <p14:modId xmlns:p14="http://schemas.microsoft.com/office/powerpoint/2010/main" val="2352979127"/>
              </p:ext>
            </p:extLst>
          </p:nvPr>
        </p:nvGraphicFramePr>
        <p:xfrm>
          <a:off x="30770328" y="11423"/>
          <a:ext cx="8411737" cy="21565769"/>
        </p:xfrm>
        <a:graphic>
          <a:graphicData uri="http://schemas.openxmlformats.org/drawingml/2006/table">
            <a:tbl>
              <a:tblPr firstRow="1" bandRow="1">
                <a:tableStyleId>{5C22544A-7EE6-4342-B048-85BDC9FD1C3A}</a:tableStyleId>
              </a:tblPr>
              <a:tblGrid>
                <a:gridCol w="4072113">
                  <a:extLst>
                    <a:ext uri="{9D8B030D-6E8A-4147-A177-3AD203B41FA5}">
                      <a16:colId xmlns:a16="http://schemas.microsoft.com/office/drawing/2014/main" val="20000"/>
                    </a:ext>
                  </a:extLst>
                </a:gridCol>
                <a:gridCol w="151547">
                  <a:extLst>
                    <a:ext uri="{9D8B030D-6E8A-4147-A177-3AD203B41FA5}">
                      <a16:colId xmlns:a16="http://schemas.microsoft.com/office/drawing/2014/main" val="764104496"/>
                    </a:ext>
                  </a:extLst>
                </a:gridCol>
                <a:gridCol w="4188077">
                  <a:extLst>
                    <a:ext uri="{9D8B030D-6E8A-4147-A177-3AD203B41FA5}">
                      <a16:colId xmlns:a16="http://schemas.microsoft.com/office/drawing/2014/main" val="4164475170"/>
                    </a:ext>
                  </a:extLst>
                </a:gridCol>
              </a:tblGrid>
              <a:tr h="947576">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2100" b="0" spc="600" dirty="0">
                          <a:solidFill>
                            <a:srgbClr val="1F3A4E"/>
                          </a:solidFill>
                          <a:latin typeface="Arial Black" panose="020B0A04020102020204" pitchFamily="34" charset="0"/>
                        </a:rPr>
                        <a:t>QUICK START GUIDE</a:t>
                      </a:r>
                      <a:br>
                        <a:rPr lang="en-US" sz="2100" b="0" spc="600" dirty="0">
                          <a:solidFill>
                            <a:srgbClr val="1F3A4E"/>
                          </a:solidFill>
                          <a:latin typeface="Arial Black" panose="020B0A04020102020204" pitchFamily="34" charset="0"/>
                        </a:rPr>
                      </a:br>
                      <a:r>
                        <a:rPr lang="en-US" sz="1700" b="1" spc="0" dirty="0">
                          <a:solidFill>
                            <a:srgbClr val="FF0000"/>
                          </a:solidFill>
                          <a:latin typeface="Trebuchet MS" pitchFamily="34" charset="0"/>
                        </a:rPr>
                        <a:t>(THIS SIDEBAR WILL NOT PRINT)</a:t>
                      </a:r>
                      <a:endParaRPr lang="en-US" sz="2100" b="1" spc="600" dirty="0">
                        <a:solidFill>
                          <a:schemeClr val="bg1"/>
                        </a:solidFill>
                        <a:latin typeface="Trebuchet MS" pitchFamily="34" charset="0"/>
                      </a:endParaRPr>
                    </a:p>
                  </a:txBody>
                  <a:tcPr marL="126147" marR="63073" marT="66824" marB="22274">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786390">
                <a:tc gridSpan="3">
                  <a:txBody>
                    <a:bodyPr/>
                    <a:lstStyle/>
                    <a:p>
                      <a:pPr algn="l"/>
                      <a:r>
                        <a:rPr lang="en-US" sz="15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13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1300" dirty="0">
                          <a:solidFill>
                            <a:srgbClr val="FFC000"/>
                          </a:solidFill>
                          <a:hlinkClick r:id="rId8">
                            <a:extLst>
                              <a:ext uri="{A12FA001-AC4F-418D-AE19-62706E023703}">
                                <ahyp:hlinkClr xmlns:ahyp="http://schemas.microsoft.com/office/drawing/2018/hyperlinkcolor" val="tx"/>
                              </a:ext>
                            </a:extLst>
                          </a:hlinkClick>
                        </a:rPr>
                        <a:t>https://www.posterpresentations.com/how-to-change-the-research-poster-template-colors.html</a:t>
                      </a:r>
                      <a:endParaRPr lang="en-US" sz="1300" dirty="0">
                        <a:solidFill>
                          <a:srgbClr val="FFC000"/>
                        </a:solidFill>
                      </a:endParaRPr>
                    </a:p>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3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13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13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26147" marR="63073" marT="66824" marB="22274">
                    <a:solidFill>
                      <a:schemeClr val="tx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2603244">
                <a:tc gridSpan="3">
                  <a:txBody>
                    <a:bodyPr/>
                    <a:lstStyle/>
                    <a:p>
                      <a:r>
                        <a:rPr lang="en-US" sz="1500" b="1" dirty="0">
                          <a:solidFill>
                            <a:srgbClr val="FFC000"/>
                          </a:solidFill>
                          <a:latin typeface="Arial" panose="020B0604020202020204" pitchFamily="34" charset="0"/>
                          <a:cs typeface="Arial" panose="020B0604020202020204" pitchFamily="34" charset="0"/>
                        </a:rPr>
                        <a:t>How to change the column layout configuration</a:t>
                      </a:r>
                    </a:p>
                    <a:p>
                      <a:r>
                        <a:rPr lang="en-US" sz="13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1300" dirty="0">
                          <a:solidFill>
                            <a:srgbClr val="D9D9D9"/>
                          </a:solidFill>
                          <a:latin typeface="Arial" panose="020B0604020202020204" pitchFamily="34" charset="0"/>
                          <a:cs typeface="Arial" panose="020B0604020202020204" pitchFamily="34" charset="0"/>
                        </a:rPr>
                        <a:t>You can see a tutorial here: </a:t>
                      </a:r>
                      <a:r>
                        <a:rPr lang="en-US" sz="1300" u="sng" dirty="0">
                          <a:solidFill>
                            <a:srgbClr val="FFC000"/>
                          </a:solidFill>
                          <a:latin typeface="Arial" panose="020B0604020202020204" pitchFamily="34" charset="0"/>
                          <a:cs typeface="Arial" panose="020B0604020202020204" pitchFamily="34" charset="0"/>
                        </a:rPr>
                        <a:t>https://www.posterpresentations.com/how-to-change-the-column-configuration.html</a:t>
                      </a:r>
                      <a:endParaRPr lang="en-US" sz="2900" u="sng" dirty="0">
                        <a:solidFill>
                          <a:srgbClr val="FFC000"/>
                        </a:solidFill>
                      </a:endParaRPr>
                    </a:p>
                  </a:txBody>
                  <a:tcPr marL="126147" marR="63073" marT="66824" marB="22274">
                    <a:solidFill>
                      <a:schemeClr val="tx1"/>
                    </a:solidFill>
                  </a:tcPr>
                </a:tc>
                <a:tc hMerge="1">
                  <a:txBody>
                    <a:bodyPr/>
                    <a:lstStyle/>
                    <a:p>
                      <a:endParaRPr lang="en-US"/>
                    </a:p>
                  </a:txBody>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1411369">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panose="020B0604020202020204" pitchFamily="34" charset="0"/>
                        <a:cs typeface="Arial" panose="020B0604020202020204" pitchFamily="34" charset="0"/>
                      </a:endParaRPr>
                    </a:p>
                  </a:txBody>
                  <a:tcPr marL="126147" marR="63073" marT="66824" marB="22274">
                    <a:blipFill dpi="0" rotWithShape="1">
                      <a:blip r:embed="rId9">
                        <a:extLst>
                          <a:ext uri="{28A0092B-C50C-407E-A947-70E740481C1C}">
                            <a14:useLocalDpi xmlns:a14="http://schemas.microsoft.com/office/drawing/2010/main" val="0"/>
                          </a:ext>
                        </a:extLst>
                      </a:blip>
                      <a:srcRect/>
                      <a:stretch>
                        <a:fillRect/>
                      </a:stretch>
                    </a:blipFill>
                  </a:tcPr>
                </a:tc>
                <a:tc rowSpan="2"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dirty="0">
                          <a:solidFill>
                            <a:srgbClr val="D9D9D9"/>
                          </a:solidFill>
                          <a:latin typeface="Arial" panose="020B0604020202020204" pitchFamily="34" charset="0"/>
                          <a:cs typeface="Arial" panose="020B0604020202020204" pitchFamily="34" charset="0"/>
                        </a:rPr>
                        <a:t>The Quick Start</a:t>
                      </a:r>
                      <a:r>
                        <a:rPr lang="en-US" sz="1300" baseline="0" noProof="0" dirty="0">
                          <a:solidFill>
                            <a:srgbClr val="D9D9D9"/>
                          </a:solidFill>
                          <a:latin typeface="Arial" panose="020B0604020202020204" pitchFamily="34" charset="0"/>
                          <a:cs typeface="Arial" panose="020B0604020202020204" pitchFamily="34" charset="0"/>
                        </a:rPr>
                        <a:t> Guides</a:t>
                      </a:r>
                      <a:r>
                        <a:rPr lang="en-US" sz="1300" noProof="0" dirty="0">
                          <a:solidFill>
                            <a:srgbClr val="D9D9D9"/>
                          </a:solidFill>
                          <a:latin typeface="Arial" panose="020B0604020202020204" pitchFamily="34" charset="0"/>
                          <a:cs typeface="Arial" panose="020B0604020202020204" pitchFamily="34" charset="0"/>
                        </a:rPr>
                        <a:t> </a:t>
                      </a:r>
                      <a:r>
                        <a:rPr lang="en-US" sz="1300" u="sng" noProof="0" dirty="0">
                          <a:solidFill>
                            <a:srgbClr val="D9D9D9"/>
                          </a:solidFill>
                          <a:latin typeface="Arial" panose="020B0604020202020204" pitchFamily="34" charset="0"/>
                          <a:cs typeface="Arial" panose="020B0604020202020204" pitchFamily="34" charset="0"/>
                        </a:rPr>
                        <a:t>are outside the template’s printable area</a:t>
                      </a:r>
                      <a:r>
                        <a:rPr lang="en-US" sz="1300" noProof="0" dirty="0">
                          <a:solidFill>
                            <a:srgbClr val="D9D9D9"/>
                          </a:solidFill>
                          <a:latin typeface="Arial" panose="020B0604020202020204" pitchFamily="34" charset="0"/>
                          <a:cs typeface="Arial" panose="020B0604020202020204" pitchFamily="34" charset="0"/>
                        </a:rPr>
                        <a:t> and they will not be on the printed poster</a:t>
                      </a:r>
                      <a:r>
                        <a:rPr lang="en-US" sz="13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13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baseline="0" noProof="0" dirty="0">
                          <a:solidFill>
                            <a:srgbClr val="D9D9D9"/>
                          </a:solidFill>
                          <a:latin typeface="Arial" panose="020B0604020202020204" pitchFamily="34" charset="0"/>
                          <a:cs typeface="Arial" panose="020B0604020202020204" pitchFamily="34" charset="0"/>
                        </a:rPr>
                        <a:t>To hide the guides click on the </a:t>
                      </a:r>
                      <a:r>
                        <a:rPr lang="en-US" sz="1300" b="1" baseline="0" noProof="0" dirty="0">
                          <a:solidFill>
                            <a:srgbClr val="D9D9D9"/>
                          </a:solidFill>
                          <a:latin typeface="Arial" panose="020B0604020202020204" pitchFamily="34" charset="0"/>
                          <a:cs typeface="Arial" panose="020B0604020202020204" pitchFamily="34" charset="0"/>
                        </a:rPr>
                        <a:t>Home</a:t>
                      </a:r>
                      <a:r>
                        <a:rPr lang="en-US" sz="13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1300" b="1" baseline="0" noProof="0" dirty="0">
                          <a:solidFill>
                            <a:srgbClr val="D9D9D9"/>
                          </a:solidFill>
                          <a:latin typeface="Arial" panose="020B0604020202020204" pitchFamily="34" charset="0"/>
                          <a:cs typeface="Arial" panose="020B0604020202020204" pitchFamily="34" charset="0"/>
                        </a:rPr>
                        <a:t>Layout</a:t>
                      </a:r>
                      <a:r>
                        <a:rPr lang="en-US" sz="13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1300" b="1" baseline="0" noProof="0" dirty="0">
                          <a:solidFill>
                            <a:srgbClr val="D9D9D9"/>
                          </a:solidFill>
                          <a:latin typeface="Arial" panose="020B0604020202020204" pitchFamily="34" charset="0"/>
                          <a:cs typeface="Arial" panose="020B0604020202020204" pitchFamily="34" charset="0"/>
                        </a:rPr>
                        <a:t>Without Guides </a:t>
                      </a:r>
                      <a:r>
                        <a:rPr lang="en-US" sz="1300" b="0" baseline="0" noProof="0" dirty="0">
                          <a:solidFill>
                            <a:srgbClr val="D9D9D9"/>
                          </a:solidFill>
                          <a:latin typeface="Arial" panose="020B0604020202020204" pitchFamily="34" charset="0"/>
                          <a:cs typeface="Arial" panose="020B0604020202020204" pitchFamily="34" charset="0"/>
                        </a:rPr>
                        <a:t>layout</a:t>
                      </a:r>
                      <a:r>
                        <a:rPr lang="en-US" sz="1300" baseline="0" noProof="0" dirty="0">
                          <a:solidFill>
                            <a:srgbClr val="D9D9D9"/>
                          </a:solidFill>
                          <a:latin typeface="Arial" panose="020B0604020202020204" pitchFamily="34" charset="0"/>
                          <a:cs typeface="Arial" panose="020B0604020202020204" pitchFamily="34" charset="0"/>
                        </a:rPr>
                        <a:t>.</a:t>
                      </a:r>
                      <a:endParaRPr lang="en-US" sz="1300" noProof="0" dirty="0">
                        <a:solidFill>
                          <a:srgbClr val="D9D9D9"/>
                        </a:solidFill>
                        <a:latin typeface="Arial" panose="020B0604020202020204" pitchFamily="34" charset="0"/>
                        <a:cs typeface="Arial" panose="020B0604020202020204" pitchFamily="34" charset="0"/>
                      </a:endParaRPr>
                    </a:p>
                  </a:txBody>
                  <a:tcPr marL="126147" marR="63073" marT="66824" marB="22274">
                    <a:solidFill>
                      <a:srgbClr val="010101"/>
                    </a:solidFill>
                  </a:tcPr>
                </a:tc>
                <a:tc rowSpan="2"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noProof="0">
                          <a:solidFill>
                            <a:srgbClr val="D9D9D9"/>
                          </a:solidFill>
                          <a:latin typeface="Arial" panose="020B0604020202020204" pitchFamily="34" charset="0"/>
                          <a:cs typeface="Arial" panose="020B0604020202020204" pitchFamily="34" charset="0"/>
                        </a:rPr>
                        <a:t>The Quick Start</a:t>
                      </a:r>
                      <a:r>
                        <a:rPr lang="en-US" sz="2800" baseline="0" noProof="0">
                          <a:solidFill>
                            <a:srgbClr val="D9D9D9"/>
                          </a:solidFill>
                          <a:latin typeface="Arial" panose="020B0604020202020204" pitchFamily="34" charset="0"/>
                          <a:cs typeface="Arial" panose="020B0604020202020204" pitchFamily="34" charset="0"/>
                        </a:rPr>
                        <a:t> Guides</a:t>
                      </a:r>
                      <a:r>
                        <a:rPr lang="en-US" sz="2800" noProof="0">
                          <a:solidFill>
                            <a:srgbClr val="D9D9D9"/>
                          </a:solidFill>
                          <a:latin typeface="Arial" panose="020B0604020202020204" pitchFamily="34" charset="0"/>
                          <a:cs typeface="Arial" panose="020B0604020202020204" pitchFamily="34" charset="0"/>
                        </a:rPr>
                        <a:t> </a:t>
                      </a:r>
                      <a:r>
                        <a:rPr lang="en-US" sz="2800" u="sng" noProof="0">
                          <a:solidFill>
                            <a:srgbClr val="D9D9D9"/>
                          </a:solidFill>
                          <a:latin typeface="Arial" panose="020B0604020202020204" pitchFamily="34" charset="0"/>
                          <a:cs typeface="Arial" panose="020B0604020202020204" pitchFamily="34" charset="0"/>
                        </a:rPr>
                        <a:t>are outside the template’s printable area</a:t>
                      </a:r>
                      <a:r>
                        <a:rPr lang="en-US" sz="2800" noProof="0">
                          <a:solidFill>
                            <a:srgbClr val="D9D9D9"/>
                          </a:solidFill>
                          <a:latin typeface="Arial" panose="020B0604020202020204" pitchFamily="34" charset="0"/>
                          <a:cs typeface="Arial" panose="020B0604020202020204" pitchFamily="34" charset="0"/>
                        </a:rPr>
                        <a:t> and they will not be on the printed poster</a:t>
                      </a:r>
                      <a:r>
                        <a:rPr lang="en-US" sz="2800" baseline="0" noProof="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800" baseline="0" noProof="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800" baseline="0" noProof="0">
                          <a:solidFill>
                            <a:srgbClr val="D9D9D9"/>
                          </a:solidFill>
                          <a:latin typeface="Arial" panose="020B0604020202020204" pitchFamily="34" charset="0"/>
                          <a:cs typeface="Arial" panose="020B0604020202020204" pitchFamily="34" charset="0"/>
                        </a:rPr>
                        <a:t>To hide the guides click on the </a:t>
                      </a:r>
                      <a:r>
                        <a:rPr lang="en-US" sz="2800" b="1" baseline="0" noProof="0">
                          <a:solidFill>
                            <a:srgbClr val="D9D9D9"/>
                          </a:solidFill>
                          <a:latin typeface="Arial" panose="020B0604020202020204" pitchFamily="34" charset="0"/>
                          <a:cs typeface="Arial" panose="020B0604020202020204" pitchFamily="34" charset="0"/>
                        </a:rPr>
                        <a:t>Home</a:t>
                      </a:r>
                      <a:r>
                        <a:rPr lang="en-US" sz="2800" baseline="0" noProof="0">
                          <a:solidFill>
                            <a:srgbClr val="D9D9D9"/>
                          </a:solidFill>
                          <a:latin typeface="Arial" panose="020B0604020202020204" pitchFamily="34" charset="0"/>
                          <a:cs typeface="Arial" panose="020B0604020202020204" pitchFamily="34" charset="0"/>
                        </a:rPr>
                        <a:t> tab (top of the screen) and then click on the </a:t>
                      </a:r>
                      <a:r>
                        <a:rPr lang="en-US" sz="2800" b="1"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 button below to see the available layouts. Choose the </a:t>
                      </a:r>
                      <a:r>
                        <a:rPr lang="en-US" sz="2800" b="1" baseline="0" noProof="0">
                          <a:solidFill>
                            <a:srgbClr val="D9D9D9"/>
                          </a:solidFill>
                          <a:latin typeface="Arial" panose="020B0604020202020204" pitchFamily="34" charset="0"/>
                          <a:cs typeface="Arial" panose="020B0604020202020204" pitchFamily="34" charset="0"/>
                        </a:rPr>
                        <a:t>Without Guides </a:t>
                      </a:r>
                      <a:r>
                        <a:rPr lang="en-US" sz="2800" b="0" baseline="0" noProof="0">
                          <a:solidFill>
                            <a:srgbClr val="D9D9D9"/>
                          </a:solidFill>
                          <a:latin typeface="Arial" panose="020B0604020202020204" pitchFamily="34" charset="0"/>
                          <a:cs typeface="Arial" panose="020B0604020202020204" pitchFamily="34" charset="0"/>
                        </a:rPr>
                        <a:t>layout</a:t>
                      </a:r>
                      <a:r>
                        <a:rPr lang="en-US" sz="2800" baseline="0" noProof="0">
                          <a:solidFill>
                            <a:srgbClr val="D9D9D9"/>
                          </a:solidFill>
                          <a:latin typeface="Arial" panose="020B0604020202020204" pitchFamily="34" charset="0"/>
                          <a:cs typeface="Arial" panose="020B0604020202020204" pitchFamily="34" charset="0"/>
                        </a:rPr>
                        <a:t>.</a:t>
                      </a: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3116400">
                <a:tc>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1300" noProof="0" dirty="0">
                        <a:solidFill>
                          <a:srgbClr val="D9D9D9"/>
                        </a:solidFill>
                        <a:latin typeface="Arial" panose="020B0604020202020204" pitchFamily="34" charset="0"/>
                        <a:cs typeface="Arial" panose="020B0604020202020204" pitchFamily="34" charset="0"/>
                      </a:endParaRPr>
                    </a:p>
                  </a:txBody>
                  <a:tcPr marL="126147" marR="63073" marT="66824" marB="22274">
                    <a:solidFill>
                      <a:srgbClr val="010101"/>
                    </a:solidFill>
                  </a:tcPr>
                </a:tc>
                <a:tc gridSpan="2" v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vMerge="1">
                  <a:txBody>
                    <a:bodyPr/>
                    <a:lstStyle/>
                    <a:p>
                      <a:endParaRPr lang="en-US"/>
                    </a:p>
                  </a:txBody>
                  <a:tcPr/>
                </a:tc>
                <a:extLst>
                  <a:ext uri="{0D108BD9-81ED-4DB2-BD59-A6C34878D82A}">
                    <a16:rowId xmlns:a16="http://schemas.microsoft.com/office/drawing/2014/main" val="1766341567"/>
                  </a:ext>
                </a:extLst>
              </a:tr>
              <a:tr h="3890242">
                <a:tc>
                  <a:txBody>
                    <a:bodyPr/>
                    <a:lstStyle/>
                    <a:p>
                      <a:pPr rtl="0"/>
                      <a:r>
                        <a:rPr lang="en-US" sz="1500" b="1" dirty="0">
                          <a:solidFill>
                            <a:srgbClr val="FFC000"/>
                          </a:solidFill>
                          <a:latin typeface="Arial" panose="020B0604020202020204" pitchFamily="34" charset="0"/>
                          <a:cs typeface="Arial" panose="020B0604020202020204" pitchFamily="34" charset="0"/>
                        </a:rPr>
                        <a:t>How to</a:t>
                      </a:r>
                      <a:r>
                        <a:rPr lang="en-US" sz="1500" b="1" baseline="0" dirty="0">
                          <a:solidFill>
                            <a:srgbClr val="FFC000"/>
                          </a:solidFill>
                          <a:latin typeface="Arial" panose="020B0604020202020204" pitchFamily="34" charset="0"/>
                          <a:cs typeface="Arial" panose="020B0604020202020204" pitchFamily="34" charset="0"/>
                        </a:rPr>
                        <a:t> preview your poster prior to printing</a:t>
                      </a:r>
                      <a:endParaRPr lang="en-US" sz="1500" b="1" dirty="0">
                        <a:solidFill>
                          <a:srgbClr val="FFC000"/>
                        </a:solidFill>
                        <a:latin typeface="Arial" panose="020B0604020202020204" pitchFamily="34" charset="0"/>
                        <a:cs typeface="Arial" panose="020B0604020202020204" pitchFamily="34" charset="0"/>
                      </a:endParaRPr>
                    </a:p>
                    <a:p>
                      <a:pPr rtl="0"/>
                      <a:r>
                        <a:rPr lang="en-US" sz="1300" dirty="0">
                          <a:solidFill>
                            <a:srgbClr val="D9D9D9"/>
                          </a:solidFill>
                          <a:latin typeface="Arial" panose="020B0604020202020204" pitchFamily="34" charset="0"/>
                          <a:cs typeface="Arial" panose="020B0604020202020204" pitchFamily="34" charset="0"/>
                        </a:rPr>
                        <a:t>You can preview your poster at any time by pressing the </a:t>
                      </a:r>
                      <a:r>
                        <a:rPr lang="en-US" sz="1300" dirty="0">
                          <a:solidFill>
                            <a:srgbClr val="FFC000"/>
                          </a:solidFill>
                          <a:latin typeface="Arial" panose="020B0604020202020204" pitchFamily="34" charset="0"/>
                          <a:cs typeface="Arial" panose="020B0604020202020204" pitchFamily="34" charset="0"/>
                        </a:rPr>
                        <a:t>F5 key</a:t>
                      </a:r>
                      <a:r>
                        <a:rPr lang="en-US" sz="13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1300" dirty="0">
                          <a:solidFill>
                            <a:srgbClr val="FFC000"/>
                          </a:solidFill>
                          <a:latin typeface="Arial" panose="020B0604020202020204" pitchFamily="34" charset="0"/>
                          <a:cs typeface="Arial" panose="020B0604020202020204" pitchFamily="34" charset="0"/>
                        </a:rPr>
                        <a:t>ESC key </a:t>
                      </a:r>
                      <a:r>
                        <a:rPr lang="en-US" sz="1300" dirty="0">
                          <a:solidFill>
                            <a:srgbClr val="D9D9D9"/>
                          </a:solidFill>
                          <a:latin typeface="Arial" panose="020B0604020202020204" pitchFamily="34" charset="0"/>
                          <a:cs typeface="Arial" panose="020B0604020202020204" pitchFamily="34" charset="0"/>
                        </a:rPr>
                        <a:t>to exit Preview.</a:t>
                      </a:r>
                    </a:p>
                  </a:txBody>
                  <a:tcPr marL="126147" marR="63073" marT="66824" marB="22274">
                    <a:solidFill>
                      <a:srgbClr val="010101"/>
                    </a:solidFill>
                  </a:tcPr>
                </a:tc>
                <a:tc gridSpan="2">
                  <a:txBody>
                    <a:bodyPr/>
                    <a:lstStyle/>
                    <a:p>
                      <a:pPr rtl="0"/>
                      <a:r>
                        <a:rPr lang="en-US" sz="6700" b="1" dirty="0">
                          <a:solidFill>
                            <a:srgbClr val="D9D9D9"/>
                          </a:solidFill>
                          <a:latin typeface="Arial" panose="020B0604020202020204" pitchFamily="34" charset="0"/>
                          <a:cs typeface="Arial" panose="020B0604020202020204" pitchFamily="34" charset="0"/>
                        </a:rPr>
                        <a:t>F5</a:t>
                      </a:r>
                      <a:r>
                        <a:rPr lang="en-US" sz="1300" baseline="0" dirty="0">
                          <a:solidFill>
                            <a:srgbClr val="D9D9D9"/>
                          </a:solidFill>
                          <a:latin typeface="Arial" panose="020B0604020202020204" pitchFamily="34" charset="0"/>
                          <a:cs typeface="Arial" panose="020B0604020202020204" pitchFamily="34" charset="0"/>
                        </a:rPr>
                        <a:t> </a:t>
                      </a:r>
                      <a:endParaRPr lang="en-US" sz="1300" dirty="0">
                        <a:solidFill>
                          <a:srgbClr val="D9D9D9"/>
                        </a:solidFill>
                        <a:latin typeface="Arial" panose="020B0604020202020204" pitchFamily="34" charset="0"/>
                        <a:cs typeface="Arial" panose="020B0604020202020204" pitchFamily="34" charset="0"/>
                      </a:endParaRPr>
                    </a:p>
                  </a:txBody>
                  <a:tcPr marL="126147" marR="63073" marT="66824" marB="22274">
                    <a:solidFill>
                      <a:schemeClr val="tx1">
                        <a:lumMod val="95000"/>
                        <a:lumOff val="5000"/>
                      </a:schemeClr>
                    </a:solidFill>
                  </a:tcPr>
                </a:tc>
                <a:tc hMerge="1">
                  <a:txBody>
                    <a:bodyPr/>
                    <a:lstStyle/>
                    <a:p>
                      <a:pPr algn="ctr"/>
                      <a:r>
                        <a:rPr lang="en-US" sz="13800" b="1" dirty="0">
                          <a:solidFill>
                            <a:srgbClr val="D9D9D9"/>
                          </a:solidFill>
                          <a:latin typeface="Arial" panose="020B0604020202020204" pitchFamily="34" charset="0"/>
                          <a:cs typeface="Arial" panose="020B0604020202020204" pitchFamily="34" charset="0"/>
                        </a:rPr>
                        <a:t>F5</a:t>
                      </a:r>
                      <a:r>
                        <a:rPr lang="en-US" sz="2800" baseline="0" dirty="0">
                          <a:solidFill>
                            <a:srgbClr val="D9D9D9"/>
                          </a:solidFill>
                          <a:latin typeface="Arial" panose="020B0604020202020204" pitchFamily="34" charset="0"/>
                          <a:cs typeface="Arial" panose="020B0604020202020204" pitchFamily="34" charset="0"/>
                        </a:rPr>
                        <a:t> </a:t>
                      </a:r>
                      <a:endParaRPr lang="en-US" sz="6000"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373328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15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dirty="0">
                          <a:solidFill>
                            <a:srgbClr val="D9D9D9"/>
                          </a:solidFill>
                          <a:latin typeface="Arial"/>
                          <a:cs typeface="Arial"/>
                        </a:rPr>
                        <a:t>When you are ready to have your poster printed go online to </a:t>
                      </a:r>
                      <a:r>
                        <a:rPr lang="en-US" sz="1300" noProof="0" dirty="0">
                          <a:solidFill>
                            <a:srgbClr val="FFC000"/>
                          </a:solidFill>
                          <a:latin typeface="Arial"/>
                          <a:cs typeface="Arial"/>
                        </a:rPr>
                        <a:t>PosterPresentations.com</a:t>
                      </a:r>
                      <a:r>
                        <a:rPr lang="en-US" sz="1300" noProof="0" dirty="0">
                          <a:solidFill>
                            <a:srgbClr val="D9D9D9"/>
                          </a:solidFill>
                          <a:latin typeface="Arial"/>
                          <a:cs typeface="Arial"/>
                        </a:rPr>
                        <a:t> and click on the "</a:t>
                      </a:r>
                      <a:r>
                        <a:rPr lang="en-US" sz="1300" noProof="0" dirty="0">
                          <a:solidFill>
                            <a:srgbClr val="FFC000"/>
                          </a:solidFill>
                          <a:latin typeface="Arial"/>
                          <a:cs typeface="Arial"/>
                        </a:rPr>
                        <a:t>Order Your Poster</a:t>
                      </a:r>
                      <a:r>
                        <a:rPr lang="en-US" sz="13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13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1300" noProof="0" dirty="0">
                          <a:solidFill>
                            <a:srgbClr val="D9D9D9"/>
                          </a:solidFill>
                          <a:latin typeface="Arial"/>
                          <a:cs typeface="Arial"/>
                        </a:rPr>
                      </a:br>
                      <a:r>
                        <a:rPr lang="en-US" sz="1300" noProof="0" dirty="0">
                          <a:solidFill>
                            <a:srgbClr val="D9D9D9"/>
                          </a:solidFill>
                          <a:latin typeface="Arial"/>
                          <a:cs typeface="Arial"/>
                        </a:rPr>
                        <a:t>Go to </a:t>
                      </a:r>
                      <a:r>
                        <a:rPr lang="en-US" sz="1300" noProof="0" dirty="0">
                          <a:solidFill>
                            <a:srgbClr val="FFC000"/>
                          </a:solidFill>
                          <a:latin typeface="Arial"/>
                          <a:cs typeface="Arial"/>
                        </a:rPr>
                        <a:t>PosterPresentations.com</a:t>
                      </a:r>
                      <a:r>
                        <a:rPr lang="en-US" sz="1300" noProof="0" dirty="0">
                          <a:solidFill>
                            <a:srgbClr val="D9D9D9"/>
                          </a:solidFill>
                          <a:latin typeface="Arial"/>
                          <a:cs typeface="Arial"/>
                        </a:rPr>
                        <a:t> for more information.</a:t>
                      </a:r>
                    </a:p>
                  </a:txBody>
                  <a:tcPr marL="126147" marR="63073" marT="66824" marB="22274">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880457">
                <a:tc gridSpan="3">
                  <a:txBody>
                    <a:bodyPr/>
                    <a:lstStyle/>
                    <a:p>
                      <a:endParaRPr lang="en-US" sz="1300" dirty="0">
                        <a:solidFill>
                          <a:srgbClr val="1F3A4E"/>
                        </a:solidFill>
                      </a:endParaRPr>
                    </a:p>
                  </a:txBody>
                  <a:tcPr marL="126147" marR="63073" marT="66824" marB="22274">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1196810">
                <a:tc gridSpan="2">
                  <a:txBody>
                    <a:bodyPr/>
                    <a:lstStyle/>
                    <a:p>
                      <a:pPr>
                        <a:lnSpc>
                          <a:spcPts val="2600"/>
                        </a:lnSpc>
                      </a:pPr>
                      <a:r>
                        <a:rPr lang="en-US" sz="1100" dirty="0">
                          <a:solidFill>
                            <a:schemeClr val="bg1">
                              <a:lumMod val="85000"/>
                            </a:schemeClr>
                          </a:solidFill>
                          <a:latin typeface="Arial"/>
                          <a:cs typeface="Arial"/>
                        </a:rPr>
                        <a:t>© 2019</a:t>
                      </a:r>
                      <a:r>
                        <a:rPr lang="en-US" sz="1100" baseline="0" dirty="0">
                          <a:solidFill>
                            <a:schemeClr val="bg1">
                              <a:lumMod val="85000"/>
                            </a:schemeClr>
                          </a:solidFill>
                          <a:latin typeface="Arial"/>
                          <a:cs typeface="Arial"/>
                        </a:rPr>
                        <a:t> </a:t>
                      </a:r>
                      <a:r>
                        <a:rPr lang="en-US" sz="1100" dirty="0">
                          <a:solidFill>
                            <a:schemeClr val="bg1">
                              <a:lumMod val="85000"/>
                            </a:schemeClr>
                          </a:solidFill>
                          <a:latin typeface="Arial"/>
                          <a:cs typeface="Arial"/>
                        </a:rPr>
                        <a:t>PosterPresentations.com</a:t>
                      </a:r>
                      <a:br>
                        <a:rPr lang="en-US" sz="1100" dirty="0">
                          <a:solidFill>
                            <a:schemeClr val="bg1">
                              <a:lumMod val="85000"/>
                            </a:schemeClr>
                          </a:solidFill>
                          <a:latin typeface="Arial"/>
                          <a:cs typeface="Arial"/>
                        </a:rPr>
                      </a:br>
                      <a:r>
                        <a:rPr lang="en-US" sz="1100" dirty="0">
                          <a:solidFill>
                            <a:schemeClr val="bg1">
                              <a:lumMod val="85000"/>
                            </a:schemeClr>
                          </a:solidFill>
                          <a:latin typeface="Arial"/>
                          <a:cs typeface="Arial"/>
                        </a:rPr>
                        <a:t>2117 Fourth Street ,</a:t>
                      </a:r>
                      <a:r>
                        <a:rPr lang="en-US" sz="1100" baseline="0" dirty="0">
                          <a:solidFill>
                            <a:schemeClr val="bg1">
                              <a:lumMod val="85000"/>
                            </a:schemeClr>
                          </a:solidFill>
                          <a:latin typeface="Arial"/>
                          <a:cs typeface="Arial"/>
                        </a:rPr>
                        <a:t> STE C        </a:t>
                      </a:r>
                    </a:p>
                    <a:p>
                      <a:pPr>
                        <a:lnSpc>
                          <a:spcPts val="2600"/>
                        </a:lnSpc>
                      </a:pPr>
                      <a:r>
                        <a:rPr lang="en-US" sz="1100" baseline="0" dirty="0">
                          <a:solidFill>
                            <a:schemeClr val="bg1">
                              <a:lumMod val="85000"/>
                            </a:schemeClr>
                          </a:solidFill>
                          <a:latin typeface="Arial"/>
                          <a:cs typeface="Arial"/>
                        </a:rPr>
                        <a:t>Berkeley CA 94710 USA</a:t>
                      </a:r>
                      <a:endParaRPr lang="en-US" sz="1100" dirty="0">
                        <a:solidFill>
                          <a:schemeClr val="bg1">
                            <a:lumMod val="85000"/>
                          </a:schemeClr>
                        </a:solidFill>
                        <a:latin typeface="Arial"/>
                        <a:cs typeface="Arial"/>
                      </a:endParaRPr>
                    </a:p>
                  </a:txBody>
                  <a:tcPr marL="126147" marR="63073" marT="66824" marB="22274">
                    <a:solidFill>
                      <a:srgbClr val="010101"/>
                    </a:solidFill>
                  </a:tcPr>
                </a:tc>
                <a:tc hMerge="1">
                  <a:txBody>
                    <a:bodyPr/>
                    <a:lstStyle/>
                    <a:p>
                      <a:pPr>
                        <a:lnSpc>
                          <a:spcPts val="2600"/>
                        </a:lnSpc>
                      </a:pPr>
                      <a:endParaRPr lang="en-US" sz="2400" dirty="0">
                        <a:solidFill>
                          <a:schemeClr val="bg1">
                            <a:lumMod val="85000"/>
                          </a:schemeClr>
                        </a:solidFill>
                        <a:latin typeface="Arial"/>
                        <a:cs typeface="Arial"/>
                      </a:endParaRPr>
                    </a:p>
                  </a:txBody>
                  <a:tcPr marL="182880" marT="1371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1300" b="1" dirty="0">
                          <a:solidFill>
                            <a:srgbClr val="D0D0D0"/>
                          </a:solidFill>
                          <a:latin typeface="Arial"/>
                          <a:cs typeface="Arial"/>
                        </a:rPr>
                        <a:t>For complete tutorials</a:t>
                      </a:r>
                      <a:r>
                        <a:rPr lang="en-US" sz="13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000" b="1" dirty="0">
                          <a:solidFill>
                            <a:srgbClr val="FFC000"/>
                          </a:solidFill>
                          <a:latin typeface="Arial"/>
                          <a:cs typeface="Arial"/>
                        </a:rPr>
                        <a:t>https://www.posterpresentations.com/helpdesk.html</a:t>
                      </a:r>
                      <a:endParaRPr lang="en-US" sz="8100" dirty="0"/>
                    </a:p>
                  </a:txBody>
                  <a:tcPr marL="126147" marR="63073" marT="66824" marB="22274">
                    <a:solidFill>
                      <a:srgbClr val="010101"/>
                    </a:solidFill>
                  </a:tcPr>
                </a:tc>
                <a:extLst>
                  <a:ext uri="{0D108BD9-81ED-4DB2-BD59-A6C34878D82A}">
                    <a16:rowId xmlns:a16="http://schemas.microsoft.com/office/drawing/2014/main" val="10009"/>
                  </a:ext>
                </a:extLst>
              </a:tr>
            </a:tbl>
          </a:graphicData>
        </a:graphic>
      </p:graphicFrame>
    </p:spTree>
  </p:cSld>
  <p:clrMap bg1="lt1" tx1="dk1" bg2="lt2" tx2="dk2" accent1="accent1" accent2="accent2" accent3="accent3" accent4="accent4" accent5="accent5" accent6="accent6" hlink="hlink" folHlink="folHlink"/>
  <p:sldLayoutIdLst>
    <p:sldLayoutId id="2147483660" r:id="rId1"/>
    <p:sldLayoutId id="2147483659" r:id="rId2"/>
  </p:sldLayoutIdLst>
  <p:txStyles>
    <p:titleStyle>
      <a:lvl1pPr algn="ctr" defTabSz="3027472" rtl="0" eaLnBrk="1" latinLnBrk="0" hangingPunct="1">
        <a:spcBef>
          <a:spcPct val="0"/>
        </a:spcBef>
        <a:buNone/>
        <a:defRPr sz="6070" kern="1200">
          <a:solidFill>
            <a:schemeClr val="bg1"/>
          </a:solidFill>
          <a:latin typeface="Trebuchet MS" pitchFamily="34" charset="0"/>
          <a:ea typeface="+mj-ea"/>
          <a:cs typeface="+mj-cs"/>
        </a:defRPr>
      </a:lvl1pPr>
    </p:titleStyle>
    <p:bodyStyle>
      <a:lvl1pPr marL="1135303" indent="-1135303" algn="l" defTabSz="3027472" rtl="0" eaLnBrk="1" latinLnBrk="0" hangingPunct="1">
        <a:spcBef>
          <a:spcPct val="20000"/>
        </a:spcBef>
        <a:buFont typeface="Arial" pitchFamily="34" charset="0"/>
        <a:buChar char="•"/>
        <a:defRPr sz="10623" kern="1200">
          <a:solidFill>
            <a:schemeClr val="tx1"/>
          </a:solidFill>
          <a:latin typeface="+mn-lt"/>
          <a:ea typeface="+mn-ea"/>
          <a:cs typeface="+mn-cs"/>
        </a:defRPr>
      </a:lvl1pPr>
      <a:lvl2pPr marL="2459821" indent="-946085" algn="l" defTabSz="3027472" rtl="0" eaLnBrk="1" latinLnBrk="0" hangingPunct="1">
        <a:spcBef>
          <a:spcPct val="20000"/>
        </a:spcBef>
        <a:buFont typeface="Arial" pitchFamily="34" charset="0"/>
        <a:buChar char="–"/>
        <a:defRPr sz="9312" kern="1200">
          <a:solidFill>
            <a:schemeClr val="tx1"/>
          </a:solidFill>
          <a:latin typeface="+mn-lt"/>
          <a:ea typeface="+mn-ea"/>
          <a:cs typeface="+mn-cs"/>
        </a:defRPr>
      </a:lvl2pPr>
      <a:lvl3pPr marL="3784341" indent="-756869" algn="l" defTabSz="3027472" rtl="0" eaLnBrk="1" latinLnBrk="0" hangingPunct="1">
        <a:spcBef>
          <a:spcPct val="20000"/>
        </a:spcBef>
        <a:buFont typeface="Arial" pitchFamily="34" charset="0"/>
        <a:buChar char="•"/>
        <a:defRPr sz="8002" kern="1200">
          <a:solidFill>
            <a:schemeClr val="tx1"/>
          </a:solidFill>
          <a:latin typeface="+mn-lt"/>
          <a:ea typeface="+mn-ea"/>
          <a:cs typeface="+mn-cs"/>
        </a:defRPr>
      </a:lvl3pPr>
      <a:lvl4pPr marL="5298078"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4pPr>
      <a:lvl5pPr marL="6811814"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5pPr>
      <a:lvl6pPr marL="8325551"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6pPr>
      <a:lvl7pPr marL="9839286"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7pPr>
      <a:lvl8pPr marL="11353023"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8pPr>
      <a:lvl9pPr marL="12866759"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9pPr>
    </p:bodyStyle>
    <p:otherStyle>
      <a:defPPr>
        <a:defRPr lang="en-US"/>
      </a:defPPr>
      <a:lvl1pPr marL="0" algn="l" defTabSz="3027472" rtl="0" eaLnBrk="1" latinLnBrk="0" hangingPunct="1">
        <a:defRPr sz="5932" kern="1200">
          <a:solidFill>
            <a:schemeClr val="tx1"/>
          </a:solidFill>
          <a:latin typeface="+mn-lt"/>
          <a:ea typeface="+mn-ea"/>
          <a:cs typeface="+mn-cs"/>
        </a:defRPr>
      </a:lvl1pPr>
      <a:lvl2pPr marL="1513736" algn="l" defTabSz="3027472" rtl="0" eaLnBrk="1" latinLnBrk="0" hangingPunct="1">
        <a:defRPr sz="5932" kern="1200">
          <a:solidFill>
            <a:schemeClr val="tx1"/>
          </a:solidFill>
          <a:latin typeface="+mn-lt"/>
          <a:ea typeface="+mn-ea"/>
          <a:cs typeface="+mn-cs"/>
        </a:defRPr>
      </a:lvl2pPr>
      <a:lvl3pPr marL="3027472" algn="l" defTabSz="3027472" rtl="0" eaLnBrk="1" latinLnBrk="0" hangingPunct="1">
        <a:defRPr sz="5932" kern="1200">
          <a:solidFill>
            <a:schemeClr val="tx1"/>
          </a:solidFill>
          <a:latin typeface="+mn-lt"/>
          <a:ea typeface="+mn-ea"/>
          <a:cs typeface="+mn-cs"/>
        </a:defRPr>
      </a:lvl3pPr>
      <a:lvl4pPr marL="4541210" algn="l" defTabSz="3027472" rtl="0" eaLnBrk="1" latinLnBrk="0" hangingPunct="1">
        <a:defRPr sz="5932" kern="1200">
          <a:solidFill>
            <a:schemeClr val="tx1"/>
          </a:solidFill>
          <a:latin typeface="+mn-lt"/>
          <a:ea typeface="+mn-ea"/>
          <a:cs typeface="+mn-cs"/>
        </a:defRPr>
      </a:lvl4pPr>
      <a:lvl5pPr marL="6054946" algn="l" defTabSz="3027472" rtl="0" eaLnBrk="1" latinLnBrk="0" hangingPunct="1">
        <a:defRPr sz="5932" kern="1200">
          <a:solidFill>
            <a:schemeClr val="tx1"/>
          </a:solidFill>
          <a:latin typeface="+mn-lt"/>
          <a:ea typeface="+mn-ea"/>
          <a:cs typeface="+mn-cs"/>
        </a:defRPr>
      </a:lvl5pPr>
      <a:lvl6pPr marL="7568682" algn="l" defTabSz="3027472" rtl="0" eaLnBrk="1" latinLnBrk="0" hangingPunct="1">
        <a:defRPr sz="5932" kern="1200">
          <a:solidFill>
            <a:schemeClr val="tx1"/>
          </a:solidFill>
          <a:latin typeface="+mn-lt"/>
          <a:ea typeface="+mn-ea"/>
          <a:cs typeface="+mn-cs"/>
        </a:defRPr>
      </a:lvl6pPr>
      <a:lvl7pPr marL="9082420" algn="l" defTabSz="3027472" rtl="0" eaLnBrk="1" latinLnBrk="0" hangingPunct="1">
        <a:defRPr sz="5932" kern="1200">
          <a:solidFill>
            <a:schemeClr val="tx1"/>
          </a:solidFill>
          <a:latin typeface="+mn-lt"/>
          <a:ea typeface="+mn-ea"/>
          <a:cs typeface="+mn-cs"/>
        </a:defRPr>
      </a:lvl7pPr>
      <a:lvl8pPr marL="10596156" algn="l" defTabSz="3027472" rtl="0" eaLnBrk="1" latinLnBrk="0" hangingPunct="1">
        <a:defRPr sz="5932" kern="1200">
          <a:solidFill>
            <a:schemeClr val="tx1"/>
          </a:solidFill>
          <a:latin typeface="+mn-lt"/>
          <a:ea typeface="+mn-ea"/>
          <a:cs typeface="+mn-cs"/>
        </a:defRPr>
      </a:lvl8pPr>
      <a:lvl9pPr marL="12109892" algn="l" defTabSz="3027472" rtl="0" eaLnBrk="1" latinLnBrk="0" hangingPunct="1">
        <a:defRPr sz="593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356740" y="20990707"/>
            <a:ext cx="1734517" cy="261879"/>
          </a:xfrm>
          <a:prstGeom prst="rect">
            <a:avLst/>
          </a:prstGeom>
          <a:noFill/>
          <a:ln w="9525">
            <a:noFill/>
            <a:miter lim="800000"/>
            <a:headEnd/>
            <a:tailEnd/>
          </a:ln>
          <a:effectLst/>
        </p:spPr>
        <p:txBody>
          <a:bodyPr lIns="62951" tIns="31470" rIns="62951" bIns="31470">
            <a:spAutoFit/>
          </a:bodyPr>
          <a:lstStyle/>
          <a:p>
            <a:pPr eaLnBrk="0" hangingPunct="0">
              <a:lnSpc>
                <a:spcPct val="65000"/>
              </a:lnSpc>
              <a:spcBef>
                <a:spcPct val="50000"/>
              </a:spcBef>
              <a:defRPr/>
            </a:pPr>
            <a:r>
              <a:rPr lang="en-US" sz="483" b="1" dirty="0">
                <a:solidFill>
                  <a:schemeClr val="bg1">
                    <a:lumMod val="75000"/>
                  </a:schemeClr>
                </a:solidFill>
                <a:latin typeface="Arial" charset="0"/>
              </a:rPr>
              <a:t>RESEARCH POSTER PRESENTATION DESIGN © 2019</a:t>
            </a:r>
          </a:p>
          <a:p>
            <a:pPr eaLnBrk="0" hangingPunct="0">
              <a:lnSpc>
                <a:spcPct val="65000"/>
              </a:lnSpc>
              <a:spcBef>
                <a:spcPct val="50000"/>
              </a:spcBef>
              <a:defRPr/>
            </a:pPr>
            <a:r>
              <a:rPr lang="en-US" sz="828"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19520417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798" r:id="rId3"/>
  </p:sldLayoutIdLst>
  <p:txStyles>
    <p:titleStyle>
      <a:lvl1pPr algn="ctr" defTabSz="3027472" rtl="0" eaLnBrk="1" latinLnBrk="0" hangingPunct="1">
        <a:spcBef>
          <a:spcPct val="0"/>
        </a:spcBef>
        <a:buNone/>
        <a:defRPr sz="6070" kern="1200">
          <a:solidFill>
            <a:schemeClr val="bg1"/>
          </a:solidFill>
          <a:latin typeface="Trebuchet MS" pitchFamily="34" charset="0"/>
          <a:ea typeface="+mj-ea"/>
          <a:cs typeface="+mj-cs"/>
        </a:defRPr>
      </a:lvl1pPr>
    </p:titleStyle>
    <p:bodyStyle>
      <a:lvl1pPr marL="1135303" indent="-1135303" algn="l" defTabSz="3027472" rtl="0" eaLnBrk="1" latinLnBrk="0" hangingPunct="1">
        <a:spcBef>
          <a:spcPct val="20000"/>
        </a:spcBef>
        <a:buFont typeface="Arial" pitchFamily="34" charset="0"/>
        <a:buChar char="•"/>
        <a:defRPr sz="10623" kern="1200">
          <a:solidFill>
            <a:schemeClr val="tx1"/>
          </a:solidFill>
          <a:latin typeface="+mn-lt"/>
          <a:ea typeface="+mn-ea"/>
          <a:cs typeface="+mn-cs"/>
        </a:defRPr>
      </a:lvl1pPr>
      <a:lvl2pPr marL="2459821" indent="-946085" algn="l" defTabSz="3027472" rtl="0" eaLnBrk="1" latinLnBrk="0" hangingPunct="1">
        <a:spcBef>
          <a:spcPct val="20000"/>
        </a:spcBef>
        <a:buFont typeface="Arial" pitchFamily="34" charset="0"/>
        <a:buChar char="–"/>
        <a:defRPr sz="9312" kern="1200">
          <a:solidFill>
            <a:schemeClr val="tx1"/>
          </a:solidFill>
          <a:latin typeface="+mn-lt"/>
          <a:ea typeface="+mn-ea"/>
          <a:cs typeface="+mn-cs"/>
        </a:defRPr>
      </a:lvl2pPr>
      <a:lvl3pPr marL="3784341" indent="-756869" algn="l" defTabSz="3027472" rtl="0" eaLnBrk="1" latinLnBrk="0" hangingPunct="1">
        <a:spcBef>
          <a:spcPct val="20000"/>
        </a:spcBef>
        <a:buFont typeface="Arial" pitchFamily="34" charset="0"/>
        <a:buChar char="•"/>
        <a:defRPr sz="8002" kern="1200">
          <a:solidFill>
            <a:schemeClr val="tx1"/>
          </a:solidFill>
          <a:latin typeface="+mn-lt"/>
          <a:ea typeface="+mn-ea"/>
          <a:cs typeface="+mn-cs"/>
        </a:defRPr>
      </a:lvl3pPr>
      <a:lvl4pPr marL="5298078"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4pPr>
      <a:lvl5pPr marL="6811814"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5pPr>
      <a:lvl6pPr marL="8325551"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6pPr>
      <a:lvl7pPr marL="9839286"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7pPr>
      <a:lvl8pPr marL="11353023"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8pPr>
      <a:lvl9pPr marL="12866759" indent="-756869" algn="l" defTabSz="3027472" rtl="0" eaLnBrk="1" latinLnBrk="0" hangingPunct="1">
        <a:spcBef>
          <a:spcPct val="20000"/>
        </a:spcBef>
        <a:buFont typeface="Arial" pitchFamily="34" charset="0"/>
        <a:buChar char="•"/>
        <a:defRPr sz="6622" kern="1200">
          <a:solidFill>
            <a:schemeClr val="tx1"/>
          </a:solidFill>
          <a:latin typeface="+mn-lt"/>
          <a:ea typeface="+mn-ea"/>
          <a:cs typeface="+mn-cs"/>
        </a:defRPr>
      </a:lvl9pPr>
    </p:bodyStyle>
    <p:otherStyle>
      <a:defPPr>
        <a:defRPr lang="en-US"/>
      </a:defPPr>
      <a:lvl1pPr marL="0" algn="l" defTabSz="3027472" rtl="0" eaLnBrk="1" latinLnBrk="0" hangingPunct="1">
        <a:defRPr sz="5932" kern="1200">
          <a:solidFill>
            <a:schemeClr val="tx1"/>
          </a:solidFill>
          <a:latin typeface="+mn-lt"/>
          <a:ea typeface="+mn-ea"/>
          <a:cs typeface="+mn-cs"/>
        </a:defRPr>
      </a:lvl1pPr>
      <a:lvl2pPr marL="1513736" algn="l" defTabSz="3027472" rtl="0" eaLnBrk="1" latinLnBrk="0" hangingPunct="1">
        <a:defRPr sz="5932" kern="1200">
          <a:solidFill>
            <a:schemeClr val="tx1"/>
          </a:solidFill>
          <a:latin typeface="+mn-lt"/>
          <a:ea typeface="+mn-ea"/>
          <a:cs typeface="+mn-cs"/>
        </a:defRPr>
      </a:lvl2pPr>
      <a:lvl3pPr marL="3027472" algn="l" defTabSz="3027472" rtl="0" eaLnBrk="1" latinLnBrk="0" hangingPunct="1">
        <a:defRPr sz="5932" kern="1200">
          <a:solidFill>
            <a:schemeClr val="tx1"/>
          </a:solidFill>
          <a:latin typeface="+mn-lt"/>
          <a:ea typeface="+mn-ea"/>
          <a:cs typeface="+mn-cs"/>
        </a:defRPr>
      </a:lvl3pPr>
      <a:lvl4pPr marL="4541210" algn="l" defTabSz="3027472" rtl="0" eaLnBrk="1" latinLnBrk="0" hangingPunct="1">
        <a:defRPr sz="5932" kern="1200">
          <a:solidFill>
            <a:schemeClr val="tx1"/>
          </a:solidFill>
          <a:latin typeface="+mn-lt"/>
          <a:ea typeface="+mn-ea"/>
          <a:cs typeface="+mn-cs"/>
        </a:defRPr>
      </a:lvl4pPr>
      <a:lvl5pPr marL="6054946" algn="l" defTabSz="3027472" rtl="0" eaLnBrk="1" latinLnBrk="0" hangingPunct="1">
        <a:defRPr sz="5932" kern="1200">
          <a:solidFill>
            <a:schemeClr val="tx1"/>
          </a:solidFill>
          <a:latin typeface="+mn-lt"/>
          <a:ea typeface="+mn-ea"/>
          <a:cs typeface="+mn-cs"/>
        </a:defRPr>
      </a:lvl5pPr>
      <a:lvl6pPr marL="7568682" algn="l" defTabSz="3027472" rtl="0" eaLnBrk="1" latinLnBrk="0" hangingPunct="1">
        <a:defRPr sz="5932" kern="1200">
          <a:solidFill>
            <a:schemeClr val="tx1"/>
          </a:solidFill>
          <a:latin typeface="+mn-lt"/>
          <a:ea typeface="+mn-ea"/>
          <a:cs typeface="+mn-cs"/>
        </a:defRPr>
      </a:lvl6pPr>
      <a:lvl7pPr marL="9082420" algn="l" defTabSz="3027472" rtl="0" eaLnBrk="1" latinLnBrk="0" hangingPunct="1">
        <a:defRPr sz="5932" kern="1200">
          <a:solidFill>
            <a:schemeClr val="tx1"/>
          </a:solidFill>
          <a:latin typeface="+mn-lt"/>
          <a:ea typeface="+mn-ea"/>
          <a:cs typeface="+mn-cs"/>
        </a:defRPr>
      </a:lvl7pPr>
      <a:lvl8pPr marL="10596156" algn="l" defTabSz="3027472" rtl="0" eaLnBrk="1" latinLnBrk="0" hangingPunct="1">
        <a:defRPr sz="5932" kern="1200">
          <a:solidFill>
            <a:schemeClr val="tx1"/>
          </a:solidFill>
          <a:latin typeface="+mn-lt"/>
          <a:ea typeface="+mn-ea"/>
          <a:cs typeface="+mn-cs"/>
        </a:defRPr>
      </a:lvl8pPr>
      <a:lvl9pPr marL="12109892" algn="l" defTabSz="3027472" rtl="0" eaLnBrk="1" latinLnBrk="0" hangingPunct="1">
        <a:defRPr sz="593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32026" y="1557572"/>
            <a:ext cx="26750988" cy="51703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9327" y="6215512"/>
            <a:ext cx="26703685" cy="1174317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702981" y="19994366"/>
            <a:ext cx="10217884" cy="712788"/>
          </a:xfrm>
          <a:prstGeom prst="rect">
            <a:avLst/>
          </a:prstGeom>
        </p:spPr>
        <p:txBody>
          <a:bodyPr vert="horz" lIns="91440" tIns="45720" rIns="91440" bIns="45720" rtlCol="0" anchor="ctr"/>
          <a:lstStyle>
            <a:lvl1pPr algn="l">
              <a:defRPr sz="2962">
                <a:solidFill>
                  <a:schemeClr val="tx1">
                    <a:alpha val="75000"/>
                  </a:schemeClr>
                </a:solidFill>
              </a:defRPr>
            </a:lvl1pPr>
          </a:lstStyle>
          <a:p>
            <a:fld id="{5586B75A-687E-405C-8A0B-8D00578BA2C3}" type="datetimeFigureOut">
              <a:rPr lang="en-US" dirty="0"/>
              <a:pPr/>
              <a:t>6/10/2024</a:t>
            </a:fld>
            <a:endParaRPr lang="en-US" dirty="0"/>
          </a:p>
        </p:txBody>
      </p:sp>
      <p:sp>
        <p:nvSpPr>
          <p:cNvPr id="5" name="Footer Placeholder 4"/>
          <p:cNvSpPr>
            <a:spLocks noGrp="1"/>
          </p:cNvSpPr>
          <p:nvPr>
            <p:ph type="ftr" sz="quarter" idx="3"/>
          </p:nvPr>
        </p:nvSpPr>
        <p:spPr>
          <a:xfrm>
            <a:off x="1702981" y="20437909"/>
            <a:ext cx="12488525" cy="712788"/>
          </a:xfrm>
          <a:prstGeom prst="rect">
            <a:avLst/>
          </a:prstGeom>
        </p:spPr>
        <p:txBody>
          <a:bodyPr vert="horz" lIns="91440" tIns="45720" rIns="91440" bIns="45720" rtlCol="0" anchor="ctr"/>
          <a:lstStyle>
            <a:lvl1pPr algn="l">
              <a:defRPr sz="2962" cap="all" baseline="0">
                <a:solidFill>
                  <a:schemeClr val="tx1">
                    <a:alpha val="75000"/>
                  </a:schemeClr>
                </a:solidFill>
              </a:defRPr>
            </a:lvl1pPr>
          </a:lstStyle>
          <a:p>
            <a:endParaRPr lang="en-US" dirty="0"/>
          </a:p>
        </p:txBody>
      </p:sp>
      <p:sp>
        <p:nvSpPr>
          <p:cNvPr id="6" name="Slide Number Placeholder 5"/>
          <p:cNvSpPr>
            <a:spLocks noGrp="1"/>
          </p:cNvSpPr>
          <p:nvPr>
            <p:ph type="sldNum" sz="quarter" idx="4"/>
          </p:nvPr>
        </p:nvSpPr>
        <p:spPr>
          <a:xfrm>
            <a:off x="21657482" y="18177480"/>
            <a:ext cx="7266051" cy="4356045"/>
          </a:xfrm>
          <a:prstGeom prst="rect">
            <a:avLst/>
          </a:prstGeom>
        </p:spPr>
        <p:txBody>
          <a:bodyPr vert="horz" lIns="91440" tIns="45720" rIns="91440" bIns="45720" rtlCol="0" anchor="b"/>
          <a:lstStyle>
            <a:lvl1pPr algn="r">
              <a:defRPr sz="28063" b="0">
                <a:ln>
                  <a:noFill/>
                </a:ln>
                <a:solidFill>
                  <a:schemeClr val="accent1">
                    <a:alpha val="20000"/>
                  </a:schemeClr>
                </a:solidFill>
                <a:latin typeface="+mj-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26589364"/>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Lst>
  <p:txStyles>
    <p:titleStyle>
      <a:lvl1pPr algn="l" defTabSz="2851191" rtl="0" eaLnBrk="1" latinLnBrk="0" hangingPunct="1">
        <a:lnSpc>
          <a:spcPct val="90000"/>
        </a:lnSpc>
        <a:spcBef>
          <a:spcPct val="0"/>
        </a:spcBef>
        <a:buNone/>
        <a:defRPr sz="14967" kern="1200" spc="-374" baseline="0">
          <a:solidFill>
            <a:schemeClr val="accent1"/>
          </a:solidFill>
          <a:latin typeface="+mj-lt"/>
          <a:ea typeface="+mj-ea"/>
          <a:cs typeface="+mj-cs"/>
        </a:defRPr>
      </a:lvl1pPr>
    </p:titleStyle>
    <p:bodyStyle>
      <a:lvl1pPr marL="285119" indent="-285119" algn="l" defTabSz="2851191" rtl="0" eaLnBrk="1" latinLnBrk="0" hangingPunct="1">
        <a:lnSpc>
          <a:spcPct val="85000"/>
        </a:lnSpc>
        <a:spcBef>
          <a:spcPts val="4054"/>
        </a:spcBef>
        <a:buFont typeface="Arial" pitchFamily="34" charset="0"/>
        <a:buChar char=" "/>
        <a:defRPr sz="7483" kern="1200">
          <a:solidFill>
            <a:schemeClr val="tx1">
              <a:lumMod val="85000"/>
              <a:lumOff val="15000"/>
            </a:schemeClr>
          </a:solidFill>
          <a:latin typeface="+mn-lt"/>
          <a:ea typeface="+mn-ea"/>
          <a:cs typeface="+mn-cs"/>
        </a:defRPr>
      </a:lvl1pPr>
      <a:lvl2pPr marL="855357" indent="-1069196" algn="l" defTabSz="2851191" rtl="0" eaLnBrk="1" latinLnBrk="0" hangingPunct="1">
        <a:lnSpc>
          <a:spcPct val="85000"/>
        </a:lnSpc>
        <a:spcBef>
          <a:spcPts val="1871"/>
        </a:spcBef>
        <a:buFont typeface="Arial" pitchFamily="34" charset="0"/>
        <a:buChar char=" "/>
        <a:defRPr sz="7483" kern="1200">
          <a:solidFill>
            <a:schemeClr val="tx1">
              <a:lumMod val="85000"/>
              <a:lumOff val="15000"/>
            </a:schemeClr>
          </a:solidFill>
          <a:latin typeface="+mn-lt"/>
          <a:ea typeface="+mn-ea"/>
          <a:cs typeface="+mn-cs"/>
        </a:defRPr>
      </a:lvl2pPr>
      <a:lvl3pPr marL="1710714" indent="-1710714" algn="l" defTabSz="2851191" rtl="0" eaLnBrk="1" latinLnBrk="0" hangingPunct="1">
        <a:lnSpc>
          <a:spcPct val="85000"/>
        </a:lnSpc>
        <a:spcBef>
          <a:spcPts val="1871"/>
        </a:spcBef>
        <a:buFont typeface="Arial" pitchFamily="34" charset="0"/>
        <a:buChar char=" "/>
        <a:defRPr sz="6236" i="1" kern="1200">
          <a:solidFill>
            <a:schemeClr val="tx1">
              <a:lumMod val="85000"/>
              <a:lumOff val="15000"/>
            </a:schemeClr>
          </a:solidFill>
          <a:latin typeface="+mn-lt"/>
          <a:ea typeface="+mn-ea"/>
          <a:cs typeface="+mn-cs"/>
        </a:defRPr>
      </a:lvl3pPr>
      <a:lvl4pPr marL="2566072" indent="-2566072"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4pPr>
      <a:lvl5pPr marL="3421429" indent="-3421429"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5pPr>
      <a:lvl6pPr marL="3741720" indent="-712798"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6pPr>
      <a:lvl7pPr marL="4365340" indent="-712798"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7pPr>
      <a:lvl8pPr marL="4988960" indent="-712798"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8pPr>
      <a:lvl9pPr marL="5612580" indent="-712798" algn="l" defTabSz="2851191" rtl="0" eaLnBrk="1" latinLnBrk="0" hangingPunct="1">
        <a:lnSpc>
          <a:spcPct val="85000"/>
        </a:lnSpc>
        <a:spcBef>
          <a:spcPts val="1871"/>
        </a:spcBef>
        <a:buFont typeface="Arial" pitchFamily="34" charset="0"/>
        <a:buChar char=" "/>
        <a:defRPr sz="5613" kern="1200">
          <a:solidFill>
            <a:schemeClr val="tx1">
              <a:lumMod val="85000"/>
              <a:lumOff val="15000"/>
            </a:schemeClr>
          </a:solidFill>
          <a:latin typeface="+mn-lt"/>
          <a:ea typeface="+mn-ea"/>
          <a:cs typeface="+mn-cs"/>
        </a:defRPr>
      </a:lvl9pPr>
    </p:bodyStyle>
    <p:otherStyle>
      <a:defPPr>
        <a:defRPr lang="en-US"/>
      </a:defPPr>
      <a:lvl1pPr marL="0" algn="l" defTabSz="2851191" rtl="0" eaLnBrk="1" latinLnBrk="0" hangingPunct="1">
        <a:defRPr sz="5613" kern="1200">
          <a:solidFill>
            <a:schemeClr val="tx1"/>
          </a:solidFill>
          <a:latin typeface="+mn-lt"/>
          <a:ea typeface="+mn-ea"/>
          <a:cs typeface="+mn-cs"/>
        </a:defRPr>
      </a:lvl1pPr>
      <a:lvl2pPr marL="1425595" algn="l" defTabSz="2851191" rtl="0" eaLnBrk="1" latinLnBrk="0" hangingPunct="1">
        <a:defRPr sz="5613" kern="1200">
          <a:solidFill>
            <a:schemeClr val="tx1"/>
          </a:solidFill>
          <a:latin typeface="+mn-lt"/>
          <a:ea typeface="+mn-ea"/>
          <a:cs typeface="+mn-cs"/>
        </a:defRPr>
      </a:lvl2pPr>
      <a:lvl3pPr marL="2851191" algn="l" defTabSz="2851191" rtl="0" eaLnBrk="1" latinLnBrk="0" hangingPunct="1">
        <a:defRPr sz="5613" kern="1200">
          <a:solidFill>
            <a:schemeClr val="tx1"/>
          </a:solidFill>
          <a:latin typeface="+mn-lt"/>
          <a:ea typeface="+mn-ea"/>
          <a:cs typeface="+mn-cs"/>
        </a:defRPr>
      </a:lvl3pPr>
      <a:lvl4pPr marL="4276786" algn="l" defTabSz="2851191" rtl="0" eaLnBrk="1" latinLnBrk="0" hangingPunct="1">
        <a:defRPr sz="5613" kern="1200">
          <a:solidFill>
            <a:schemeClr val="tx1"/>
          </a:solidFill>
          <a:latin typeface="+mn-lt"/>
          <a:ea typeface="+mn-ea"/>
          <a:cs typeface="+mn-cs"/>
        </a:defRPr>
      </a:lvl4pPr>
      <a:lvl5pPr marL="5702381" algn="l" defTabSz="2851191" rtl="0" eaLnBrk="1" latinLnBrk="0" hangingPunct="1">
        <a:defRPr sz="5613" kern="1200">
          <a:solidFill>
            <a:schemeClr val="tx1"/>
          </a:solidFill>
          <a:latin typeface="+mn-lt"/>
          <a:ea typeface="+mn-ea"/>
          <a:cs typeface="+mn-cs"/>
        </a:defRPr>
      </a:lvl5pPr>
      <a:lvl6pPr marL="7127977" algn="l" defTabSz="2851191" rtl="0" eaLnBrk="1" latinLnBrk="0" hangingPunct="1">
        <a:defRPr sz="5613" kern="1200">
          <a:solidFill>
            <a:schemeClr val="tx1"/>
          </a:solidFill>
          <a:latin typeface="+mn-lt"/>
          <a:ea typeface="+mn-ea"/>
          <a:cs typeface="+mn-cs"/>
        </a:defRPr>
      </a:lvl6pPr>
      <a:lvl7pPr marL="8553572" algn="l" defTabSz="2851191" rtl="0" eaLnBrk="1" latinLnBrk="0" hangingPunct="1">
        <a:defRPr sz="5613" kern="1200">
          <a:solidFill>
            <a:schemeClr val="tx1"/>
          </a:solidFill>
          <a:latin typeface="+mn-lt"/>
          <a:ea typeface="+mn-ea"/>
          <a:cs typeface="+mn-cs"/>
        </a:defRPr>
      </a:lvl7pPr>
      <a:lvl8pPr marL="9979167" algn="l" defTabSz="2851191" rtl="0" eaLnBrk="1" latinLnBrk="0" hangingPunct="1">
        <a:defRPr sz="5613" kern="1200">
          <a:solidFill>
            <a:schemeClr val="tx1"/>
          </a:solidFill>
          <a:latin typeface="+mn-lt"/>
          <a:ea typeface="+mn-ea"/>
          <a:cs typeface="+mn-cs"/>
        </a:defRPr>
      </a:lvl8pPr>
      <a:lvl9pPr marL="11404763" algn="l" defTabSz="2851191" rtl="0" eaLnBrk="1" latinLnBrk="0" hangingPunct="1">
        <a:defRPr sz="56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8.png"/><Relationship Id="rId5" Type="http://schemas.openxmlformats.org/officeDocument/2006/relationships/hyperlink" Target="mailto:silvia.cont@edgehill.ac.uk" TargetMode="External"/><Relationship Id="rId10" Type="http://schemas.openxmlformats.org/officeDocument/2006/relationships/image" Target="../media/image12.png"/><Relationship Id="rId4" Type="http://schemas.openxmlformats.org/officeDocument/2006/relationships/hyperlink" Target="mailto:s.cont.2019@ljmu.ac.uk"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CDBC"/>
        </a:solidFill>
        <a:effectLst/>
      </p:bgPr>
    </p:bg>
    <p:spTree>
      <p:nvGrpSpPr>
        <p:cNvPr id="1" name=""/>
        <p:cNvGrpSpPr/>
        <p:nvPr/>
      </p:nvGrpSpPr>
      <p:grpSpPr>
        <a:xfrm>
          <a:off x="0" y="0"/>
          <a:ext cx="0" cy="0"/>
          <a:chOff x="0" y="0"/>
          <a:chExt cx="0" cy="0"/>
        </a:xfrm>
      </p:grpSpPr>
      <p:sp>
        <p:nvSpPr>
          <p:cNvPr id="406" name="Text Placeholder 405"/>
          <p:cNvSpPr>
            <a:spLocks noGrp="1"/>
          </p:cNvSpPr>
          <p:nvPr>
            <p:ph type="body" sz="quarter" idx="25"/>
          </p:nvPr>
        </p:nvSpPr>
        <p:spPr>
          <a:xfrm>
            <a:off x="-1" y="-8002"/>
            <a:ext cx="30275213" cy="2780876"/>
          </a:xfrm>
          <a:solidFill>
            <a:srgbClr val="339966"/>
          </a:solidFill>
        </p:spPr>
        <p:txBody>
          <a:bodyPr>
            <a:normAutofit/>
          </a:bodyPr>
          <a:lstStyle/>
          <a:p>
            <a:r>
              <a:rPr lang="en-US" sz="4000" u="none" dirty="0">
                <a:solidFill>
                  <a:schemeClr val="bg1"/>
                </a:solidFill>
                <a:latin typeface="Arial" panose="020B0604020202020204" pitchFamily="34" charset="0"/>
                <a:cs typeface="Arial" panose="020B0604020202020204" pitchFamily="34" charset="0"/>
              </a:rPr>
              <a:t>ITE trainee teachers’ experiences of Forest School Training Level 1: suggestions improvement and policies development</a:t>
            </a:r>
          </a:p>
          <a:p>
            <a:endParaRPr lang="en-US" sz="3600" u="none" dirty="0">
              <a:solidFill>
                <a:schemeClr val="bg1"/>
              </a:solidFill>
              <a:latin typeface="Arial" panose="020B0604020202020204" pitchFamily="34" charset="0"/>
              <a:cs typeface="Arial" panose="020B0604020202020204" pitchFamily="34" charset="0"/>
            </a:endParaRPr>
          </a:p>
        </p:txBody>
      </p:sp>
      <p:sp>
        <p:nvSpPr>
          <p:cNvPr id="404" name="Text Placeholder 403"/>
          <p:cNvSpPr>
            <a:spLocks noGrp="1"/>
          </p:cNvSpPr>
          <p:nvPr>
            <p:ph type="body" sz="quarter" idx="23"/>
          </p:nvPr>
        </p:nvSpPr>
        <p:spPr>
          <a:xfrm>
            <a:off x="-2017" y="1154926"/>
            <a:ext cx="30275213" cy="1799232"/>
          </a:xfrm>
          <a:solidFill>
            <a:srgbClr val="339966"/>
          </a:solidFill>
        </p:spPr>
        <p:txBody>
          <a:bodyPr>
            <a:noAutofit/>
          </a:bodyPr>
          <a:lstStyle/>
          <a:p>
            <a:pPr algn="ctr"/>
            <a:r>
              <a:rPr lang="it-IT" sz="3200" dirty="0">
                <a:solidFill>
                  <a:schemeClr val="bg1"/>
                </a:solidFill>
                <a:latin typeface="Arial" panose="020B0604020202020204" pitchFamily="34" charset="0"/>
                <a:cs typeface="Arial" panose="020B0604020202020204" pitchFamily="34" charset="0"/>
              </a:rPr>
              <a:t>Miss Silvia Cont, Dr Avril Rowley, Prof Zoe Knowles, Dr Colm Bowe</a:t>
            </a:r>
          </a:p>
          <a:p>
            <a:pPr algn="ctr"/>
            <a:r>
              <a:rPr lang="it-IT" sz="3200" dirty="0">
                <a:solidFill>
                  <a:schemeClr val="bg1"/>
                </a:solidFill>
                <a:latin typeface="Arial" panose="020B0604020202020204" pitchFamily="34" charset="0"/>
                <a:cs typeface="Arial" panose="020B0604020202020204" pitchFamily="34" charset="0"/>
              </a:rPr>
              <a:t>School of Education, Liverpool John Moores University, UK</a:t>
            </a:r>
            <a:endParaRPr lang="en-US" sz="3200" dirty="0">
              <a:solidFill>
                <a:schemeClr val="bg1"/>
              </a:solidFill>
              <a:latin typeface="Arial" panose="020B0604020202020204" pitchFamily="34" charset="0"/>
              <a:cs typeface="Arial" panose="020B0604020202020204" pitchFamily="34" charset="0"/>
            </a:endParaRPr>
          </a:p>
        </p:txBody>
      </p:sp>
      <p:pic>
        <p:nvPicPr>
          <p:cNvPr id="392" name="Picture 391" descr="Liverpool John Moores University logo">
            <a:extLst>
              <a:ext uri="{FF2B5EF4-FFF2-40B4-BE49-F238E27FC236}">
                <a16:creationId xmlns:a16="http://schemas.microsoft.com/office/drawing/2014/main" id="{36E925F2-DE79-8A8F-1EB0-DA26F5CC9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615" y="1234876"/>
            <a:ext cx="4343790" cy="1464820"/>
          </a:xfrm>
          <a:prstGeom prst="rect">
            <a:avLst/>
          </a:prstGeom>
        </p:spPr>
      </p:pic>
      <p:sp>
        <p:nvSpPr>
          <p:cNvPr id="396" name="TextBox 395">
            <a:extLst>
              <a:ext uri="{FF2B5EF4-FFF2-40B4-BE49-F238E27FC236}">
                <a16:creationId xmlns:a16="http://schemas.microsoft.com/office/drawing/2014/main" id="{44BD80B2-4633-36B1-42FA-A1591457B1A5}"/>
              </a:ext>
            </a:extLst>
          </p:cNvPr>
          <p:cNvSpPr txBox="1"/>
          <p:nvPr/>
        </p:nvSpPr>
        <p:spPr>
          <a:xfrm>
            <a:off x="22186176" y="1234875"/>
            <a:ext cx="7743802" cy="1569660"/>
          </a:xfrm>
          <a:prstGeom prst="rect">
            <a:avLst/>
          </a:prstGeom>
          <a:solidFill>
            <a:srgbClr val="C3E7EB"/>
          </a:solidFill>
          <a:ln>
            <a:solidFill>
              <a:srgbClr val="C00000"/>
            </a:solidFill>
          </a:ln>
        </p:spPr>
        <p:txBody>
          <a:bodyPr wrap="square">
            <a:spAutoFit/>
          </a:bodyPr>
          <a:lstStyle/>
          <a:p>
            <a:pPr algn="ctr"/>
            <a:r>
              <a:rPr lang="en-US" sz="2400" b="1" dirty="0">
                <a:latin typeface="Calibri" panose="020F0502020204030204" pitchFamily="34" charset="0"/>
                <a:cs typeface="Calibri" panose="020F0502020204030204" pitchFamily="34" charset="0"/>
              </a:rPr>
              <a:t>Silvia Cont</a:t>
            </a:r>
          </a:p>
          <a:p>
            <a:pPr algn="ctr"/>
            <a:r>
              <a:rPr lang="en-US" sz="2400" b="1" dirty="0">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s.cont.2019@ljmu.ac.uk</a:t>
            </a:r>
            <a:r>
              <a:rPr lang="en-US" sz="2400" b="1" dirty="0">
                <a:latin typeface="Calibri" panose="020F0502020204030204" pitchFamily="34" charset="0"/>
                <a:cs typeface="Calibri" panose="020F0502020204030204" pitchFamily="34" charset="0"/>
              </a:rPr>
              <a:t>  or</a:t>
            </a:r>
          </a:p>
          <a:p>
            <a:pPr algn="ctr"/>
            <a:r>
              <a:rPr lang="en-US" sz="2400" b="1" dirty="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silvia.cont@edgehill.ac.uk</a:t>
            </a:r>
            <a:endParaRPr lang="en-US" sz="2400" b="1" dirty="0">
              <a:latin typeface="Calibri" panose="020F0502020204030204" pitchFamily="34" charset="0"/>
              <a:cs typeface="Calibri" panose="020F0502020204030204" pitchFamily="34" charset="0"/>
            </a:endParaRPr>
          </a:p>
          <a:p>
            <a:pPr algn="ctr"/>
            <a:r>
              <a:rPr lang="en-US" sz="2400" b="1" dirty="0">
                <a:latin typeface="Calibri" panose="020F0502020204030204" pitchFamily="34" charset="0"/>
                <a:cs typeface="Calibri" panose="020F0502020204030204" pitchFamily="34" charset="0"/>
              </a:rPr>
              <a:t>X: @SilviaCont2</a:t>
            </a:r>
          </a:p>
        </p:txBody>
      </p:sp>
      <p:pic>
        <p:nvPicPr>
          <p:cNvPr id="3" name="Picture 2" descr="QR Code link to a paper including preliminary results form the PhD work">
            <a:extLst>
              <a:ext uri="{FF2B5EF4-FFF2-40B4-BE49-F238E27FC236}">
                <a16:creationId xmlns:a16="http://schemas.microsoft.com/office/drawing/2014/main" id="{C07E1ED7-1FF3-6835-52CD-5A5CE844E3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88848" y="1290306"/>
            <a:ext cx="1402750" cy="1504606"/>
          </a:xfrm>
          <a:prstGeom prst="rect">
            <a:avLst/>
          </a:prstGeom>
        </p:spPr>
      </p:pic>
      <p:sp>
        <p:nvSpPr>
          <p:cNvPr id="447" name="Text Placeholder 359">
            <a:extLst>
              <a:ext uri="{FF2B5EF4-FFF2-40B4-BE49-F238E27FC236}">
                <a16:creationId xmlns:a16="http://schemas.microsoft.com/office/drawing/2014/main" id="{5B92E32B-A080-D934-FAF9-885169BC556D}"/>
              </a:ext>
            </a:extLst>
          </p:cNvPr>
          <p:cNvSpPr txBox="1">
            <a:spLocks/>
          </p:cNvSpPr>
          <p:nvPr/>
        </p:nvSpPr>
        <p:spPr>
          <a:xfrm>
            <a:off x="324553" y="3253243"/>
            <a:ext cx="9246892" cy="1000252"/>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lnSpc>
                <a:spcPct val="100000"/>
              </a:lnSpc>
            </a:pPr>
            <a:r>
              <a:rPr lang="it-IT" sz="3500" b="1" dirty="0">
                <a:solidFill>
                  <a:schemeClr val="bg1"/>
                </a:solidFill>
                <a:latin typeface="Calibri" panose="020F0502020204030204" pitchFamily="34" charset="0"/>
                <a:cs typeface="Calibri" panose="020F0502020204030204" pitchFamily="34" charset="0"/>
              </a:rPr>
              <a:t>INTRODUCTION</a:t>
            </a:r>
            <a:endParaRPr lang="en-US" sz="3500" b="1" dirty="0">
              <a:solidFill>
                <a:schemeClr val="bg1"/>
              </a:solidFill>
              <a:latin typeface="Calibri" panose="020F0502020204030204" pitchFamily="34" charset="0"/>
              <a:cs typeface="Calibri" panose="020F0502020204030204" pitchFamily="34" charset="0"/>
            </a:endParaRPr>
          </a:p>
        </p:txBody>
      </p:sp>
      <p:sp>
        <p:nvSpPr>
          <p:cNvPr id="19" name="Text Placeholder 351">
            <a:extLst>
              <a:ext uri="{FF2B5EF4-FFF2-40B4-BE49-F238E27FC236}">
                <a16:creationId xmlns:a16="http://schemas.microsoft.com/office/drawing/2014/main" id="{3BB0DE46-C7FE-1600-53BE-BAE67DD91423}"/>
              </a:ext>
            </a:extLst>
          </p:cNvPr>
          <p:cNvSpPr txBox="1">
            <a:spLocks/>
          </p:cNvSpPr>
          <p:nvPr/>
        </p:nvSpPr>
        <p:spPr>
          <a:xfrm>
            <a:off x="328519" y="4228327"/>
            <a:ext cx="9214709" cy="3457753"/>
          </a:xfrm>
          <a:prstGeom prst="rect">
            <a:avLst/>
          </a:prstGeom>
          <a:solidFill>
            <a:schemeClr val="accent3">
              <a:lumMod val="20000"/>
              <a:lumOff val="80000"/>
            </a:schemeClr>
          </a:solidFill>
          <a:ln>
            <a:solidFill>
              <a:srgbClr val="C00000"/>
            </a:solidFill>
          </a:ln>
        </p:spPr>
        <p:txBody>
          <a:bodyPr vert="horz" wrap="square" lIns="157676" tIns="157676" rIns="157676" bIns="157676" rtlCol="0">
            <a:spAutoFit/>
          </a:bodyPr>
          <a:lstStyle>
            <a:lvl1pPr marL="0" indent="0" algn="l" defTabSz="4389120" rtl="0" eaLnBrk="1" latinLnBrk="0" hangingPunct="1">
              <a:lnSpc>
                <a:spcPct val="85000"/>
              </a:lnSpc>
              <a:spcBef>
                <a:spcPts val="6240"/>
              </a:spcBef>
              <a:buFont typeface="Arial" pitchFamily="34" charset="0"/>
              <a:buNone/>
              <a:defRPr sz="2800"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485825" indent="-571471" algn="l" defTabSz="4389120" rtl="0" eaLnBrk="1" latinLnBrk="0" hangingPunct="1">
              <a:lnSpc>
                <a:spcPct val="85000"/>
              </a:lnSpc>
              <a:spcBef>
                <a:spcPts val="2880"/>
              </a:spcBef>
              <a:buFont typeface="Arial" pitchFamily="34" charset="0"/>
              <a:buChar char=" "/>
              <a:defRPr sz="2500" kern="1200">
                <a:solidFill>
                  <a:schemeClr val="tx1">
                    <a:lumMod val="85000"/>
                    <a:lumOff val="15000"/>
                  </a:schemeClr>
                </a:solidFill>
                <a:latin typeface="Trebuchet MS" pitchFamily="34" charset="0"/>
                <a:ea typeface="+mn-ea"/>
                <a:cs typeface="+mn-cs"/>
              </a:defRPr>
            </a:lvl2pPr>
            <a:lvl3pPr marL="2057297" indent="-571471" algn="l" defTabSz="4389120" rtl="0" eaLnBrk="1" latinLnBrk="0" hangingPunct="1">
              <a:lnSpc>
                <a:spcPct val="85000"/>
              </a:lnSpc>
              <a:spcBef>
                <a:spcPts val="2880"/>
              </a:spcBef>
              <a:buFont typeface="Arial" pitchFamily="34" charset="0"/>
              <a:buChar char=" "/>
              <a:defRPr sz="2500" i="1" kern="1200">
                <a:solidFill>
                  <a:schemeClr val="tx1">
                    <a:lumMod val="85000"/>
                    <a:lumOff val="15000"/>
                  </a:schemeClr>
                </a:solidFill>
                <a:latin typeface="Trebuchet MS" pitchFamily="34" charset="0"/>
                <a:ea typeface="+mn-ea"/>
                <a:cs typeface="+mn-cs"/>
              </a:defRPr>
            </a:lvl3pPr>
            <a:lvl4pPr marL="2685916" indent="-628619" algn="l" defTabSz="4389120" rtl="0" eaLnBrk="1" latinLnBrk="0" hangingPunct="1">
              <a:lnSpc>
                <a:spcPct val="85000"/>
              </a:lnSpc>
              <a:spcBef>
                <a:spcPts val="2880"/>
              </a:spcBef>
              <a:buFont typeface="Arial" pitchFamily="34" charset="0"/>
              <a:buChar char=" "/>
              <a:defRPr sz="2500" kern="1200">
                <a:solidFill>
                  <a:schemeClr val="tx1">
                    <a:lumMod val="85000"/>
                    <a:lumOff val="15000"/>
                  </a:schemeClr>
                </a:solidFill>
                <a:latin typeface="Trebuchet MS" pitchFamily="34" charset="0"/>
                <a:ea typeface="+mn-ea"/>
                <a:cs typeface="+mn-cs"/>
              </a:defRPr>
            </a:lvl4pPr>
            <a:lvl5pPr marL="3143093" indent="-457177" algn="l" defTabSz="4389120" rtl="0" eaLnBrk="1" latinLnBrk="0" hangingPunct="1">
              <a:lnSpc>
                <a:spcPct val="85000"/>
              </a:lnSpc>
              <a:spcBef>
                <a:spcPts val="2880"/>
              </a:spcBef>
              <a:buFont typeface="Arial" pitchFamily="34" charset="0"/>
              <a:buChar char=" "/>
              <a:defRPr sz="2500" kern="1200">
                <a:solidFill>
                  <a:schemeClr val="tx1">
                    <a:lumMod val="85000"/>
                    <a:lumOff val="15000"/>
                  </a:schemeClr>
                </a:solidFill>
                <a:latin typeface="Trebuchet MS" pitchFamily="34" charset="0"/>
                <a:ea typeface="+mn-ea"/>
                <a:cs typeface="+mn-cs"/>
              </a:defRPr>
            </a:lvl5pPr>
            <a:lvl6pPr marL="5760000" indent="-1097280" algn="l" defTabSz="4389120" rtl="0"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6pPr>
            <a:lvl7pPr marL="6720000" indent="-1097280" algn="l" defTabSz="4389120" rtl="0"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7pPr>
            <a:lvl8pPr marL="7680000" indent="-1097280" algn="l" defTabSz="4389120" rtl="0"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8pPr>
            <a:lvl9pPr marL="8640000" indent="-1097280" algn="l" defTabSz="4389120" rtl="0"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9pPr>
          </a:lstStyle>
          <a:p>
            <a:pPr marL="180000"/>
            <a:r>
              <a:rPr lang="en-GB" sz="2400" b="1" i="0" u="none" strike="noStrike" baseline="0" dirty="0">
                <a:solidFill>
                  <a:srgbClr val="000000"/>
                </a:solidFill>
                <a:latin typeface="Arial" panose="020B0604020202020204" pitchFamily="34" charset="0"/>
              </a:rPr>
              <a:t>Forest School </a:t>
            </a:r>
            <a:r>
              <a:rPr lang="en-GB" sz="2400" i="0" u="none" strike="noStrike" baseline="0" dirty="0">
                <a:solidFill>
                  <a:srgbClr val="000000"/>
                </a:solidFill>
                <a:latin typeface="Arial" panose="020B0604020202020204" pitchFamily="34" charset="0"/>
              </a:rPr>
              <a:t>(FS) </a:t>
            </a:r>
            <a:r>
              <a:rPr lang="en-GB" sz="2400" b="0" i="0" u="none" strike="noStrike" baseline="0" dirty="0">
                <a:solidFill>
                  <a:srgbClr val="000000"/>
                </a:solidFill>
                <a:latin typeface="Arial" panose="020B0604020202020204" pitchFamily="34" charset="0"/>
              </a:rPr>
              <a:t>is an increasingly popular amon</a:t>
            </a:r>
            <a:r>
              <a:rPr lang="en-GB" sz="2400" dirty="0">
                <a:solidFill>
                  <a:srgbClr val="000000"/>
                </a:solidFill>
                <a:latin typeface="Arial" panose="020B0604020202020204" pitchFamily="34" charset="0"/>
              </a:rPr>
              <a:t>g UK schools</a:t>
            </a:r>
            <a:r>
              <a:rPr lang="en-GB" sz="2400" b="0" i="0" u="none" strike="noStrike" baseline="0" dirty="0">
                <a:solidFill>
                  <a:srgbClr val="000000"/>
                </a:solidFill>
                <a:latin typeface="Arial" panose="020B0604020202020204" pitchFamily="34" charset="0"/>
              </a:rPr>
              <a:t> (Dickinson, 2015) alternative educational approach where pupils are taught outside the classroom (n.d., 2016). </a:t>
            </a:r>
            <a:br>
              <a:rPr lang="en-GB" sz="2400" b="0" i="0" u="none" strike="noStrike" baseline="0" dirty="0">
                <a:solidFill>
                  <a:srgbClr val="000000"/>
                </a:solidFill>
                <a:latin typeface="Arial" panose="020B0604020202020204" pitchFamily="34" charset="0"/>
              </a:rPr>
            </a:br>
            <a:br>
              <a:rPr lang="en-GB" sz="2400" b="0" i="0" u="none" strike="noStrike" baseline="0" dirty="0">
                <a:solidFill>
                  <a:srgbClr val="000000"/>
                </a:solidFill>
                <a:latin typeface="Arial" panose="020B0604020202020204" pitchFamily="34" charset="0"/>
              </a:rPr>
            </a:br>
            <a:r>
              <a:rPr lang="en-GB" sz="2400" b="0" i="0" u="none" strike="noStrike" baseline="0" dirty="0">
                <a:solidFill>
                  <a:srgbClr val="000000"/>
                </a:solidFill>
                <a:latin typeface="Arial" panose="020B0604020202020204" pitchFamily="34" charset="0"/>
              </a:rPr>
              <a:t>The </a:t>
            </a:r>
            <a:r>
              <a:rPr lang="en-GB" sz="2400" b="1" i="0" u="none" strike="noStrike" baseline="0" dirty="0">
                <a:solidFill>
                  <a:srgbClr val="000000"/>
                </a:solidFill>
                <a:latin typeface="Arial" panose="020B0604020202020204" pitchFamily="34" charset="0"/>
              </a:rPr>
              <a:t>UK government </a:t>
            </a:r>
            <a:r>
              <a:rPr lang="en-GB" sz="2400" b="0" i="0" u="none" strike="noStrike" baseline="0" dirty="0">
                <a:solidFill>
                  <a:srgbClr val="000000"/>
                </a:solidFill>
                <a:latin typeface="Arial" panose="020B0604020202020204" pitchFamily="34" charset="0"/>
              </a:rPr>
              <a:t>highlighted the employment of out-of-classroom learning as part of teachers’ training and professional development (DfES, 2006) </a:t>
            </a:r>
            <a:r>
              <a:rPr lang="en-GB" sz="2400" dirty="0">
                <a:solidFill>
                  <a:srgbClr val="000000"/>
                </a:solidFill>
                <a:latin typeface="Arial" panose="020B0604020202020204" pitchFamily="34" charset="0"/>
              </a:rPr>
              <a:t>Recently, the strategy for sustainability and climate change (DfE, 2023) encouraged children to be involved with nature and improve bio-diversity within and outside the classroom.</a:t>
            </a:r>
            <a:endParaRPr lang="en-US" sz="2400" dirty="0">
              <a:solidFill>
                <a:schemeClr val="tx1"/>
              </a:solidFill>
              <a:latin typeface="Arial" panose="020B0604020202020204" pitchFamily="34" charset="0"/>
              <a:cs typeface="Arial" panose="020B0604020202020204" pitchFamily="34" charset="0"/>
            </a:endParaRPr>
          </a:p>
        </p:txBody>
      </p:sp>
      <p:sp>
        <p:nvSpPr>
          <p:cNvPr id="448" name="Text Placeholder 359">
            <a:extLst>
              <a:ext uri="{FF2B5EF4-FFF2-40B4-BE49-F238E27FC236}">
                <a16:creationId xmlns:a16="http://schemas.microsoft.com/office/drawing/2014/main" id="{C3F42896-F10D-78B7-2188-3D74BF713F07}"/>
              </a:ext>
            </a:extLst>
          </p:cNvPr>
          <p:cNvSpPr txBox="1">
            <a:spLocks/>
          </p:cNvSpPr>
          <p:nvPr/>
        </p:nvSpPr>
        <p:spPr>
          <a:xfrm>
            <a:off x="296337" y="7969289"/>
            <a:ext cx="9296792" cy="1000252"/>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lnSpc>
                <a:spcPct val="100000"/>
              </a:lnSpc>
            </a:pPr>
            <a:r>
              <a:rPr lang="it-IT" sz="3500" b="1" dirty="0">
                <a:solidFill>
                  <a:schemeClr val="bg1"/>
                </a:solidFill>
                <a:latin typeface="Calibri" panose="020F0502020204030204" pitchFamily="34" charset="0"/>
                <a:cs typeface="Calibri" panose="020F0502020204030204" pitchFamily="34" charset="0"/>
              </a:rPr>
              <a:t>OBJECTIVES</a:t>
            </a:r>
            <a:endParaRPr lang="en-US" sz="3500" b="1" dirty="0">
              <a:solidFill>
                <a:schemeClr val="bg1"/>
              </a:solidFill>
              <a:latin typeface="Calibri" panose="020F0502020204030204" pitchFamily="34" charset="0"/>
              <a:cs typeface="Calibri" panose="020F0502020204030204" pitchFamily="34" charset="0"/>
            </a:endParaRPr>
          </a:p>
        </p:txBody>
      </p:sp>
      <p:sp>
        <p:nvSpPr>
          <p:cNvPr id="352" name="Text Placeholder 351"/>
          <p:cNvSpPr>
            <a:spLocks noGrp="1"/>
          </p:cNvSpPr>
          <p:nvPr>
            <p:ph type="body" sz="quarter" idx="10"/>
          </p:nvPr>
        </p:nvSpPr>
        <p:spPr>
          <a:xfrm>
            <a:off x="324553" y="8969541"/>
            <a:ext cx="9244360" cy="3477853"/>
          </a:xfrm>
          <a:solidFill>
            <a:schemeClr val="accent3">
              <a:lumMod val="20000"/>
              <a:lumOff val="80000"/>
            </a:schemeClr>
          </a:solidFill>
          <a:ln>
            <a:solidFill>
              <a:srgbClr val="C00000"/>
            </a:solidFill>
          </a:ln>
        </p:spPr>
        <p:txBody>
          <a:bodyPr/>
          <a:lstStyle/>
          <a:p>
            <a:pPr>
              <a:lnSpc>
                <a:spcPct val="100000"/>
              </a:lnSpc>
              <a:spcBef>
                <a:spcPts val="0"/>
              </a:spcBef>
            </a:pPr>
            <a:r>
              <a:rPr lang="en-GB" sz="2400" dirty="0">
                <a:solidFill>
                  <a:srgbClr val="000000"/>
                </a:solidFill>
                <a:latin typeface="Arial" panose="020B0604020202020204" pitchFamily="34" charset="0"/>
              </a:rPr>
              <a:t>This PhD research addressed the literature gap of FS Training Level 1 is employment </a:t>
            </a:r>
            <a:r>
              <a:rPr lang="en-GB" sz="2400" b="1" dirty="0">
                <a:solidFill>
                  <a:srgbClr val="000000"/>
                </a:solidFill>
                <a:latin typeface="Arial" panose="020B0604020202020204" pitchFamily="34" charset="0"/>
              </a:rPr>
              <a:t>within Initial Teacher Education </a:t>
            </a:r>
            <a:r>
              <a:rPr lang="en-GB" sz="2400" dirty="0">
                <a:solidFill>
                  <a:srgbClr val="000000"/>
                </a:solidFill>
                <a:latin typeface="Arial" panose="020B0604020202020204" pitchFamily="34" charset="0"/>
              </a:rPr>
              <a:t>(ITE) by</a:t>
            </a:r>
            <a:r>
              <a:rPr lang="en-GB" sz="2800" dirty="0">
                <a:solidFill>
                  <a:srgbClr val="000000"/>
                </a:solidFill>
                <a:latin typeface="Arial" panose="020B0604020202020204" pitchFamily="34" charset="0"/>
              </a:rPr>
              <a:t>.</a:t>
            </a:r>
            <a:r>
              <a:rPr lang="en-GB" sz="2400" dirty="0">
                <a:solidFill>
                  <a:srgbClr val="000000"/>
                </a:solidFill>
                <a:latin typeface="Arial" panose="020B0604020202020204" pitchFamily="34" charset="0"/>
              </a:rPr>
              <a:t> </a:t>
            </a:r>
          </a:p>
          <a:p>
            <a:pPr marL="180000" indent="-285750">
              <a:lnSpc>
                <a:spcPct val="100000"/>
              </a:lnSpc>
              <a:spcBef>
                <a:spcPts val="0"/>
              </a:spcBef>
              <a:buFont typeface="Arial" panose="020B0604020202020204" pitchFamily="34" charset="0"/>
              <a:buChar char="•"/>
            </a:pPr>
            <a:r>
              <a:rPr lang="en-GB" sz="2400" dirty="0">
                <a:solidFill>
                  <a:srgbClr val="000000"/>
                </a:solidFill>
                <a:latin typeface="Arial" panose="020B0604020202020204" pitchFamily="34" charset="0"/>
              </a:rPr>
              <a:t>Mapping over time </a:t>
            </a:r>
            <a:r>
              <a:rPr lang="en-GB" sz="2400" b="1" dirty="0">
                <a:solidFill>
                  <a:srgbClr val="000000"/>
                </a:solidFill>
                <a:latin typeface="Arial" panose="020B0604020202020204" pitchFamily="34" charset="0"/>
              </a:rPr>
              <a:t>self-efficacy and nature relatedness (NR) </a:t>
            </a:r>
            <a:r>
              <a:rPr lang="en-GB" sz="2400" dirty="0">
                <a:solidFill>
                  <a:srgbClr val="000000"/>
                </a:solidFill>
                <a:latin typeface="Arial" panose="020B0604020202020204" pitchFamily="34" charset="0"/>
              </a:rPr>
              <a:t>and </a:t>
            </a:r>
            <a:r>
              <a:rPr lang="en-GB" sz="2400" b="1" dirty="0">
                <a:solidFill>
                  <a:srgbClr val="000000"/>
                </a:solidFill>
                <a:latin typeface="Arial" panose="020B0604020202020204" pitchFamily="34" charset="0"/>
              </a:rPr>
              <a:t>self-efficacy</a:t>
            </a:r>
            <a:r>
              <a:rPr lang="en-GB" sz="2400" dirty="0">
                <a:solidFill>
                  <a:srgbClr val="000000"/>
                </a:solidFill>
                <a:latin typeface="Arial" panose="020B0604020202020204" pitchFamily="34" charset="0"/>
              </a:rPr>
              <a:t> levels of primary (BA and PGDE) trainee teachers offered a Forest School Training Level 1;</a:t>
            </a:r>
          </a:p>
          <a:p>
            <a:pPr marL="180000" indent="-285750">
              <a:lnSpc>
                <a:spcPct val="100000"/>
              </a:lnSpc>
              <a:spcBef>
                <a:spcPts val="0"/>
              </a:spcBef>
              <a:buFont typeface="Arial" panose="020B0604020202020204" pitchFamily="34" charset="0"/>
              <a:buChar char="•"/>
            </a:pPr>
            <a:r>
              <a:rPr lang="en-GB" sz="2400" dirty="0">
                <a:solidFill>
                  <a:srgbClr val="000000"/>
                </a:solidFill>
                <a:latin typeface="Arial" panose="020B0604020202020204" pitchFamily="34" charset="0"/>
              </a:rPr>
              <a:t>Assessing the </a:t>
            </a:r>
            <a:r>
              <a:rPr lang="en-GB" sz="2400" b="1" dirty="0">
                <a:solidFill>
                  <a:srgbClr val="000000"/>
                </a:solidFill>
                <a:latin typeface="Arial" panose="020B0604020202020204" pitchFamily="34" charset="0"/>
              </a:rPr>
              <a:t>impact of exposure to the FS Training </a:t>
            </a:r>
            <a:r>
              <a:rPr lang="en-GB" sz="2400" dirty="0">
                <a:solidFill>
                  <a:srgbClr val="000000"/>
                </a:solidFill>
                <a:latin typeface="Arial" panose="020B0604020202020204" pitchFamily="34" charset="0"/>
              </a:rPr>
              <a:t>Level 1 on participants </a:t>
            </a:r>
            <a:r>
              <a:rPr lang="en-GB" sz="2400" b="1" dirty="0">
                <a:solidFill>
                  <a:srgbClr val="000000"/>
                </a:solidFill>
                <a:latin typeface="Arial" panose="020B0604020202020204" pitchFamily="34" charset="0"/>
              </a:rPr>
              <a:t>professional development</a:t>
            </a:r>
            <a:endParaRPr lang="en-GB" sz="1800" b="1" dirty="0">
              <a:solidFill>
                <a:srgbClr val="000000"/>
              </a:solidFill>
              <a:latin typeface="Arial" panose="020B0604020202020204" pitchFamily="34" charset="0"/>
            </a:endParaRPr>
          </a:p>
        </p:txBody>
      </p:sp>
      <p:sp>
        <p:nvSpPr>
          <p:cNvPr id="451" name="Text Placeholder 359">
            <a:extLst>
              <a:ext uri="{FF2B5EF4-FFF2-40B4-BE49-F238E27FC236}">
                <a16:creationId xmlns:a16="http://schemas.microsoft.com/office/drawing/2014/main" id="{E9B8909B-83B1-81C3-9BBA-47B4DA737D3F}"/>
              </a:ext>
            </a:extLst>
          </p:cNvPr>
          <p:cNvSpPr txBox="1">
            <a:spLocks/>
          </p:cNvSpPr>
          <p:nvPr/>
        </p:nvSpPr>
        <p:spPr>
          <a:xfrm>
            <a:off x="324553" y="12747386"/>
            <a:ext cx="9244360" cy="1000252"/>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lnSpc>
                <a:spcPct val="100000"/>
              </a:lnSpc>
            </a:pPr>
            <a:r>
              <a:rPr lang="it-IT" sz="3500" b="1" dirty="0">
                <a:solidFill>
                  <a:schemeClr val="bg1"/>
                </a:solidFill>
                <a:latin typeface="Calibri" panose="020F0502020204030204" pitchFamily="34" charset="0"/>
                <a:cs typeface="Calibri" panose="020F0502020204030204" pitchFamily="34" charset="0"/>
              </a:rPr>
              <a:t>RESEARCH SETTING</a:t>
            </a:r>
            <a:endParaRPr lang="en-US" sz="3500" b="1" dirty="0">
              <a:solidFill>
                <a:schemeClr val="bg1"/>
              </a:solidFill>
              <a:latin typeface="Calibri" panose="020F0502020204030204" pitchFamily="34" charset="0"/>
              <a:cs typeface="Calibri" panose="020F0502020204030204" pitchFamily="34" charset="0"/>
            </a:endParaRPr>
          </a:p>
        </p:txBody>
      </p:sp>
      <p:pic>
        <p:nvPicPr>
          <p:cNvPr id="7" name="Picture 6" descr="A picture containing grass, sky, outdoor, field in the Outdoor Learning Area">
            <a:extLst>
              <a:ext uri="{FF2B5EF4-FFF2-40B4-BE49-F238E27FC236}">
                <a16:creationId xmlns:a16="http://schemas.microsoft.com/office/drawing/2014/main" id="{9CA00F44-3FCA-3E2E-34A4-3D46FC53306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9764" y="13774429"/>
            <a:ext cx="9249938" cy="6639577"/>
          </a:xfrm>
          <a:prstGeom prst="rect">
            <a:avLst/>
          </a:prstGeom>
        </p:spPr>
      </p:pic>
      <p:sp>
        <p:nvSpPr>
          <p:cNvPr id="423" name="Text Placeholder 359">
            <a:extLst>
              <a:ext uri="{FF2B5EF4-FFF2-40B4-BE49-F238E27FC236}">
                <a16:creationId xmlns:a16="http://schemas.microsoft.com/office/drawing/2014/main" id="{C86167A1-9DCD-1D83-624B-E4748F880A64}"/>
              </a:ext>
            </a:extLst>
          </p:cNvPr>
          <p:cNvSpPr txBox="1">
            <a:spLocks/>
          </p:cNvSpPr>
          <p:nvPr/>
        </p:nvSpPr>
        <p:spPr>
          <a:xfrm>
            <a:off x="324553" y="20333853"/>
            <a:ext cx="9213170" cy="854058"/>
          </a:xfrm>
          <a:prstGeom prst="rect">
            <a:avLst/>
          </a:prstGeom>
          <a:solidFill>
            <a:schemeClr val="bg1">
              <a:lumMod val="85000"/>
            </a:schemeClr>
          </a:solidFill>
          <a:ln w="38100">
            <a:solidFill>
              <a:schemeClr val="tx1"/>
            </a:solidFill>
          </a:ln>
          <a:effectLst>
            <a:innerShdw blurRad="114300">
              <a:prstClr val="black"/>
            </a:innerShdw>
          </a:effectLst>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r>
              <a:rPr lang="en-US" sz="2800" b="1" dirty="0">
                <a:solidFill>
                  <a:schemeClr val="tx2"/>
                </a:solidFill>
                <a:latin typeface="Arial" panose="020B0604020202020204" pitchFamily="34" charset="0"/>
                <a:cs typeface="Arial" panose="020B0604020202020204" pitchFamily="34" charset="0"/>
              </a:rPr>
              <a:t>Figure 1</a:t>
            </a:r>
            <a:r>
              <a:rPr lang="en-US" sz="2800" dirty="0">
                <a:solidFill>
                  <a:schemeClr val="tx2"/>
                </a:solidFill>
                <a:latin typeface="Arial" panose="020B0604020202020204" pitchFamily="34" charset="0"/>
                <a:cs typeface="Arial" panose="020B0604020202020204" pitchFamily="34" charset="0"/>
              </a:rPr>
              <a:t>. Outdoor Learning Zone at the HEI</a:t>
            </a:r>
          </a:p>
        </p:txBody>
      </p:sp>
      <p:sp>
        <p:nvSpPr>
          <p:cNvPr id="444" name="Text Placeholder 359">
            <a:extLst>
              <a:ext uri="{FF2B5EF4-FFF2-40B4-BE49-F238E27FC236}">
                <a16:creationId xmlns:a16="http://schemas.microsoft.com/office/drawing/2014/main" id="{B6591691-EC6C-7F67-6785-B8FCAA68867D}"/>
              </a:ext>
            </a:extLst>
          </p:cNvPr>
          <p:cNvSpPr txBox="1">
            <a:spLocks/>
          </p:cNvSpPr>
          <p:nvPr/>
        </p:nvSpPr>
        <p:spPr>
          <a:xfrm>
            <a:off x="9973793" y="3234624"/>
            <a:ext cx="9569483" cy="923500"/>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r>
              <a:rPr lang="it-IT" sz="3500" b="1" dirty="0">
                <a:solidFill>
                  <a:schemeClr val="bg1"/>
                </a:solidFill>
                <a:latin typeface="Calibri" panose="020F0502020204030204" pitchFamily="34" charset="0"/>
                <a:cs typeface="Calibri" panose="020F0502020204030204" pitchFamily="34" charset="0"/>
              </a:rPr>
              <a:t>RESEARCH QUESTIONS</a:t>
            </a:r>
            <a:endParaRPr lang="en-US" sz="3500" b="1" dirty="0">
              <a:solidFill>
                <a:schemeClr val="bg1"/>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EBE78DC-97EA-E6FD-B06A-EC29FBDEBE42}"/>
              </a:ext>
            </a:extLst>
          </p:cNvPr>
          <p:cNvSpPr txBox="1"/>
          <p:nvPr/>
        </p:nvSpPr>
        <p:spPr>
          <a:xfrm>
            <a:off x="9973792" y="4178755"/>
            <a:ext cx="9569484" cy="5139869"/>
          </a:xfrm>
          <a:prstGeom prst="rect">
            <a:avLst/>
          </a:prstGeom>
          <a:solidFill>
            <a:schemeClr val="accent3">
              <a:lumMod val="20000"/>
              <a:lumOff val="80000"/>
            </a:schemeClr>
          </a:solidFill>
          <a:ln>
            <a:solidFill>
              <a:srgbClr val="C00000"/>
            </a:solidFill>
          </a:ln>
        </p:spPr>
        <p:txBody>
          <a:bodyPr wrap="square">
            <a:spAutoFit/>
          </a:bodyPr>
          <a:lstStyle/>
          <a:p>
            <a:pPr marL="180000" algn="ctr"/>
            <a:r>
              <a:rPr lang="en-US" sz="2200" b="1" dirty="0">
                <a:latin typeface="Arial" panose="020B0604020202020204" pitchFamily="34" charset="0"/>
                <a:ea typeface="Calibri" panose="020F0502020204030204" pitchFamily="34" charset="0"/>
                <a:cs typeface="Arial" panose="020B0604020202020204" pitchFamily="34" charset="0"/>
              </a:rPr>
              <a:t>QUALITATIVE:</a:t>
            </a:r>
          </a:p>
          <a:p>
            <a:pPr algn="ctr"/>
            <a:r>
              <a:rPr lang="en-GB" sz="2400" dirty="0">
                <a:latin typeface="Arial" panose="020B0604020202020204" pitchFamily="34" charset="0"/>
                <a:cs typeface="Arial" panose="020B0604020202020204" pitchFamily="34" charset="0"/>
              </a:rPr>
              <a:t>How is the FS Training Level 1 and Qualification experienced by trainee teachers prior, during and after its occurrence? How is their experience linked to trainees’ previous and current experiences in the natural environment?</a:t>
            </a:r>
          </a:p>
          <a:p>
            <a:pPr marL="180000" algn="ctr"/>
            <a:endParaRPr lang="en-GB" sz="2200" dirty="0">
              <a:latin typeface="Calibri"/>
              <a:cs typeface="Calibri"/>
            </a:endParaRPr>
          </a:p>
          <a:p>
            <a:pPr marL="180000" algn="ctr"/>
            <a:r>
              <a:rPr lang="en-US" sz="2200" b="1" dirty="0">
                <a:latin typeface="Arial" panose="020B0604020202020204" pitchFamily="34" charset="0"/>
                <a:ea typeface="Calibri" panose="020F0502020204030204" pitchFamily="34" charset="0"/>
                <a:cs typeface="Arial" panose="020B0604020202020204" pitchFamily="34" charset="0"/>
              </a:rPr>
              <a:t>QUANTITATIVE</a:t>
            </a:r>
            <a:r>
              <a:rPr lang="en-US" sz="2200" dirty="0">
                <a:latin typeface="Arial" panose="020B0604020202020204" pitchFamily="34" charset="0"/>
                <a:ea typeface="Calibri" panose="020F0502020204030204" pitchFamily="34" charset="0"/>
                <a:cs typeface="Arial" panose="020B0604020202020204" pitchFamily="34" charset="0"/>
              </a:rPr>
              <a:t>:</a:t>
            </a:r>
            <a:endParaRPr lang="en-US" sz="2200" b="1" i="1" dirty="0">
              <a:latin typeface="Arial" panose="020B0604020202020204" pitchFamily="34" charset="0"/>
              <a:ea typeface="Calibri" panose="020F0502020204030204" pitchFamily="34" charset="0"/>
              <a:cs typeface="Arial" panose="020B0604020202020204" pitchFamily="34" charset="0"/>
            </a:endParaRPr>
          </a:p>
          <a:p>
            <a:pPr algn="ctr"/>
            <a:r>
              <a:rPr lang="en-GB" sz="22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Is</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there</a:t>
            </a:r>
            <a:r>
              <a:rPr lang="it-IT" sz="2400" dirty="0">
                <a:latin typeface="Arial" panose="020B0604020202020204" pitchFamily="34" charset="0"/>
                <a:cs typeface="Arial" panose="020B0604020202020204" pitchFamily="34" charset="0"/>
              </a:rPr>
              <a:t> a </a:t>
            </a:r>
            <a:r>
              <a:rPr lang="en-GB" sz="2400" dirty="0">
                <a:latin typeface="Arial" panose="020B0604020202020204" pitchFamily="34" charset="0"/>
                <a:cs typeface="Arial" panose="020B0604020202020204" pitchFamily="34" charset="0"/>
              </a:rPr>
              <a:t>difference</a:t>
            </a:r>
            <a:r>
              <a:rPr lang="it-IT" sz="2400" dirty="0">
                <a:latin typeface="Arial" panose="020B0604020202020204" pitchFamily="34" charset="0"/>
                <a:cs typeface="Arial" panose="020B0604020202020204" pitchFamily="34" charset="0"/>
              </a:rPr>
              <a:t> in </a:t>
            </a:r>
            <a:r>
              <a:rPr lang="en-GB" sz="2400" dirty="0">
                <a:latin typeface="Arial" panose="020B0604020202020204" pitchFamily="34" charset="0"/>
                <a:cs typeface="Arial" panose="020B0604020202020204" pitchFamily="34" charset="0"/>
              </a:rPr>
              <a:t>trainees’</a:t>
            </a:r>
            <a:r>
              <a:rPr lang="it-IT" sz="2400" dirty="0">
                <a:latin typeface="Arial" panose="020B0604020202020204" pitchFamily="34" charset="0"/>
                <a:cs typeface="Arial" panose="020B0604020202020204" pitchFamily="34" charset="0"/>
              </a:rPr>
              <a:t> Nature Relatedness (NR) and (Teacher Interaction Self-Efficacy) TSE </a:t>
            </a:r>
            <a:r>
              <a:rPr lang="en-GB" sz="2400" dirty="0">
                <a:latin typeface="Arial" panose="020B0604020202020204" pitchFamily="34" charset="0"/>
                <a:cs typeface="Arial" panose="020B0604020202020204" pitchFamily="34" charset="0"/>
              </a:rPr>
              <a:t>between</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those</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who</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chose</a:t>
            </a:r>
            <a:r>
              <a:rPr lang="it-IT" sz="2400" dirty="0">
                <a:latin typeface="Arial" panose="020B0604020202020204" pitchFamily="34" charset="0"/>
                <a:cs typeface="Arial" panose="020B0604020202020204" pitchFamily="34" charset="0"/>
              </a:rPr>
              <a:t> to </a:t>
            </a:r>
            <a:r>
              <a:rPr lang="en-GB" sz="2400" dirty="0">
                <a:latin typeface="Arial" panose="020B0604020202020204" pitchFamily="34" charset="0"/>
                <a:cs typeface="Arial" panose="020B0604020202020204" pitchFamily="34" charset="0"/>
              </a:rPr>
              <a:t>attend</a:t>
            </a:r>
            <a:r>
              <a:rPr lang="it-IT" sz="2400" dirty="0">
                <a:latin typeface="Arial" panose="020B0604020202020204" pitchFamily="34" charset="0"/>
                <a:cs typeface="Arial" panose="020B0604020202020204" pitchFamily="34" charset="0"/>
              </a:rPr>
              <a:t> the FS Training Level 1 and </a:t>
            </a:r>
            <a:r>
              <a:rPr lang="en-GB" sz="2400" dirty="0">
                <a:latin typeface="Arial" panose="020B0604020202020204" pitchFamily="34" charset="0"/>
                <a:cs typeface="Arial" panose="020B0604020202020204" pitchFamily="34" charset="0"/>
              </a:rPr>
              <a:t>those</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who</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did</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not</a:t>
            </a:r>
            <a:r>
              <a:rPr lang="it-IT" sz="2400" dirty="0">
                <a:latin typeface="Arial" panose="020B0604020202020204" pitchFamily="34" charset="0"/>
                <a:cs typeface="Arial" panose="020B0604020202020204" pitchFamily="34" charset="0"/>
              </a:rPr>
              <a:t>?</a:t>
            </a:r>
          </a:p>
          <a:p>
            <a:pPr algn="ctr"/>
            <a:endParaRPr lang="en-US" sz="2200" dirty="0">
              <a:latin typeface="Arial" panose="020B0604020202020204" pitchFamily="34" charset="0"/>
              <a:ea typeface="Calibri" panose="020F0502020204030204" pitchFamily="34" charset="0"/>
              <a:cs typeface="Arial" panose="020B0604020202020204" pitchFamily="34" charset="0"/>
            </a:endParaRPr>
          </a:p>
          <a:p>
            <a:pPr algn="ctr"/>
            <a:r>
              <a:rPr lang="en-GB" sz="2400" dirty="0">
                <a:latin typeface="Arial" panose="020B0604020202020204" pitchFamily="34" charset="0"/>
                <a:cs typeface="Arial" panose="020B0604020202020204" pitchFamily="34" charset="0"/>
              </a:rPr>
              <a:t>Is</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there</a:t>
            </a:r>
            <a:r>
              <a:rPr lang="it-IT" sz="2400" dirty="0">
                <a:latin typeface="Arial" panose="020B0604020202020204" pitchFamily="34" charset="0"/>
                <a:cs typeface="Arial" panose="020B0604020202020204" pitchFamily="34" charset="0"/>
              </a:rPr>
              <a:t> a </a:t>
            </a:r>
            <a:r>
              <a:rPr lang="en-GB" sz="2400" dirty="0">
                <a:latin typeface="Arial" panose="020B0604020202020204" pitchFamily="34" charset="0"/>
                <a:cs typeface="Arial" panose="020B0604020202020204" pitchFamily="34" charset="0"/>
              </a:rPr>
              <a:t>difference</a:t>
            </a:r>
            <a:r>
              <a:rPr lang="it-IT" sz="2400" dirty="0">
                <a:latin typeface="Arial" panose="020B0604020202020204" pitchFamily="34" charset="0"/>
                <a:cs typeface="Arial" panose="020B0604020202020204" pitchFamily="34" charset="0"/>
              </a:rPr>
              <a:t> in </a:t>
            </a:r>
            <a:r>
              <a:rPr lang="en-GB" sz="2400" dirty="0">
                <a:latin typeface="Arial" panose="020B0604020202020204" pitchFamily="34" charset="0"/>
                <a:cs typeface="Arial" panose="020B0604020202020204" pitchFamily="34" charset="0"/>
              </a:rPr>
              <a:t>the before</a:t>
            </a:r>
            <a:r>
              <a:rPr lang="it-IT" sz="2400" dirty="0">
                <a:latin typeface="Arial" panose="020B0604020202020204" pitchFamily="34" charset="0"/>
                <a:cs typeface="Arial" panose="020B0604020202020204" pitchFamily="34" charset="0"/>
              </a:rPr>
              <a:t> and after FS training NR </a:t>
            </a:r>
            <a:r>
              <a:rPr lang="en-GB" sz="2400" dirty="0">
                <a:latin typeface="Arial" panose="020B0604020202020204" pitchFamily="34" charset="0"/>
                <a:cs typeface="Arial" panose="020B0604020202020204" pitchFamily="34" charset="0"/>
              </a:rPr>
              <a:t>levels and TI-SE</a:t>
            </a:r>
            <a:r>
              <a:rPr lang="it-IT" sz="2400" dirty="0">
                <a:latin typeface="Arial" panose="020B0604020202020204" pitchFamily="34" charset="0"/>
                <a:cs typeface="Arial" panose="020B0604020202020204" pitchFamily="34" charset="0"/>
              </a:rPr>
              <a:t> of </a:t>
            </a:r>
            <a:r>
              <a:rPr lang="en-GB" sz="2400" dirty="0">
                <a:latin typeface="Arial" panose="020B0604020202020204" pitchFamily="34" charset="0"/>
                <a:cs typeface="Arial" panose="020B0604020202020204" pitchFamily="34" charset="0"/>
              </a:rPr>
              <a:t>trainees</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who</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chose</a:t>
            </a:r>
            <a:r>
              <a:rPr lang="it-IT" sz="2400" dirty="0">
                <a:latin typeface="Arial" panose="020B0604020202020204" pitchFamily="34" charset="0"/>
                <a:cs typeface="Arial" panose="020B0604020202020204" pitchFamily="34" charset="0"/>
              </a:rPr>
              <a:t> to </a:t>
            </a:r>
            <a:r>
              <a:rPr lang="en-GB" sz="2400" dirty="0">
                <a:latin typeface="Arial" panose="020B0604020202020204" pitchFamily="34" charset="0"/>
                <a:cs typeface="Arial" panose="020B0604020202020204" pitchFamily="34" charset="0"/>
              </a:rPr>
              <a:t>attend</a:t>
            </a:r>
            <a:r>
              <a:rPr lang="it-IT" sz="2400" dirty="0">
                <a:latin typeface="Arial" panose="020B0604020202020204" pitchFamily="34" charset="0"/>
                <a:cs typeface="Arial" panose="020B0604020202020204" pitchFamily="34" charset="0"/>
              </a:rPr>
              <a:t> and </a:t>
            </a:r>
            <a:r>
              <a:rPr lang="en-GB" sz="2400" dirty="0">
                <a:latin typeface="Arial" panose="020B0604020202020204" pitchFamily="34" charset="0"/>
                <a:cs typeface="Arial" panose="020B0604020202020204" pitchFamily="34" charset="0"/>
              </a:rPr>
              <a:t>those</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who</a:t>
            </a:r>
            <a:r>
              <a:rPr lang="it-IT" sz="240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attended</a:t>
            </a:r>
            <a:r>
              <a:rPr lang="it-IT" sz="2400" dirty="0">
                <a:latin typeface="Arial" panose="020B0604020202020204" pitchFamily="34" charset="0"/>
                <a:cs typeface="Arial" panose="020B0604020202020204" pitchFamily="34" charset="0"/>
              </a:rPr>
              <a:t> FS Training Level 1?</a:t>
            </a:r>
          </a:p>
        </p:txBody>
      </p:sp>
      <p:sp>
        <p:nvSpPr>
          <p:cNvPr id="12" name="Text Placeholder 359">
            <a:extLst>
              <a:ext uri="{FF2B5EF4-FFF2-40B4-BE49-F238E27FC236}">
                <a16:creationId xmlns:a16="http://schemas.microsoft.com/office/drawing/2014/main" id="{6C23D3F3-2627-CE15-8232-C3C38006866B}"/>
              </a:ext>
            </a:extLst>
          </p:cNvPr>
          <p:cNvSpPr txBox="1">
            <a:spLocks/>
          </p:cNvSpPr>
          <p:nvPr/>
        </p:nvSpPr>
        <p:spPr>
          <a:xfrm>
            <a:off x="9925948" y="9728642"/>
            <a:ext cx="9617328" cy="923500"/>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r>
              <a:rPr lang="it-IT" sz="3500" b="1" dirty="0">
                <a:solidFill>
                  <a:schemeClr val="bg1"/>
                </a:solidFill>
                <a:latin typeface="Calibri" panose="020F0502020204030204" pitchFamily="34" charset="0"/>
                <a:cs typeface="Calibri" panose="020F0502020204030204" pitchFamily="34" charset="0"/>
              </a:rPr>
              <a:t>RESEARCH DESIGN AND METHODS</a:t>
            </a:r>
            <a:endParaRPr lang="en-US" sz="3500" b="1" dirty="0">
              <a:solidFill>
                <a:schemeClr val="bg1"/>
              </a:solidFill>
              <a:latin typeface="Calibri" panose="020F0502020204030204" pitchFamily="34" charset="0"/>
              <a:cs typeface="Calibri" panose="020F0502020204030204" pitchFamily="34" charset="0"/>
            </a:endParaRPr>
          </a:p>
        </p:txBody>
      </p:sp>
      <p:sp>
        <p:nvSpPr>
          <p:cNvPr id="387" name="TextBox 386">
            <a:extLst>
              <a:ext uri="{FF2B5EF4-FFF2-40B4-BE49-F238E27FC236}">
                <a16:creationId xmlns:a16="http://schemas.microsoft.com/office/drawing/2014/main" id="{413E67E2-B9AE-61C6-B2B5-40FC3B1A376A}"/>
              </a:ext>
            </a:extLst>
          </p:cNvPr>
          <p:cNvSpPr txBox="1"/>
          <p:nvPr/>
        </p:nvSpPr>
        <p:spPr>
          <a:xfrm>
            <a:off x="9925948" y="10652142"/>
            <a:ext cx="9585371" cy="10446449"/>
          </a:xfrm>
          <a:prstGeom prst="rect">
            <a:avLst/>
          </a:prstGeom>
          <a:solidFill>
            <a:schemeClr val="accent3">
              <a:lumMod val="20000"/>
              <a:lumOff val="80000"/>
            </a:schemeClr>
          </a:solidFill>
          <a:ln>
            <a:solidFill>
              <a:srgbClr val="C00000"/>
            </a:solidFill>
          </a:ln>
        </p:spPr>
        <p:txBody>
          <a:bodyPr wrap="square">
            <a:spAutoFit/>
          </a:bodyPr>
          <a:lstStyle/>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spcBef>
                <a:spcPts val="50"/>
              </a:spcBef>
            </a:pPr>
            <a:r>
              <a:rPr lang="en-GB" sz="2400" kern="100" dirty="0">
                <a:latin typeface="Arial" panose="020B0604020202020204" pitchFamily="34" charset="0"/>
                <a:ea typeface="Calibri" panose="020F0502020204030204" pitchFamily="34" charset="0"/>
                <a:cs typeface="Arial" panose="020B0604020202020204" pitchFamily="34" charset="0"/>
              </a:rPr>
              <a:t>A </a:t>
            </a:r>
            <a:r>
              <a:rPr lang="en-GB" sz="2400" b="1" kern="100" dirty="0">
                <a:latin typeface="Arial" panose="020B0604020202020204" pitchFamily="34" charset="0"/>
                <a:ea typeface="Calibri" panose="020F0502020204030204" pitchFamily="34" charset="0"/>
                <a:cs typeface="Arial" panose="020B0604020202020204" pitchFamily="34" charset="0"/>
              </a:rPr>
              <a:t>prospective longitudinal </a:t>
            </a:r>
            <a:r>
              <a:rPr lang="en-GB" sz="2400" kern="100" dirty="0">
                <a:latin typeface="Arial" panose="020B0604020202020204" pitchFamily="34" charset="0"/>
                <a:ea typeface="Calibri" panose="020F0502020204030204" pitchFamily="34" charset="0"/>
                <a:cs typeface="Arial" panose="020B0604020202020204" pitchFamily="34" charset="0"/>
              </a:rPr>
              <a:t>(Elliott, Holland and Thomson, 2008)    </a:t>
            </a:r>
            <a:r>
              <a:rPr lang="en-GB" sz="2400" b="1" kern="100" dirty="0">
                <a:latin typeface="Arial" panose="020B0604020202020204" pitchFamily="34" charset="0"/>
                <a:ea typeface="Calibri" panose="020F0502020204030204" pitchFamily="34" charset="0"/>
                <a:cs typeface="Arial" panose="020B0604020202020204" pitchFamily="34" charset="0"/>
              </a:rPr>
              <a:t>single case study design </a:t>
            </a:r>
            <a:r>
              <a:rPr lang="en-GB" sz="2400" kern="100" dirty="0">
                <a:latin typeface="Arial" panose="020B0604020202020204" pitchFamily="34" charset="0"/>
                <a:ea typeface="Calibri" panose="020F0502020204030204" pitchFamily="34" charset="0"/>
                <a:cs typeface="Arial" panose="020B0604020202020204" pitchFamily="34" charset="0"/>
              </a:rPr>
              <a:t>(Guetterman and Fetters, 2018) with </a:t>
            </a:r>
            <a:r>
              <a:rPr lang="en-GB" sz="2400" b="1" kern="100" dirty="0">
                <a:latin typeface="Arial" panose="020B0604020202020204" pitchFamily="34" charset="0"/>
                <a:ea typeface="Calibri" panose="020F0502020204030204" pitchFamily="34" charset="0"/>
                <a:cs typeface="Arial" panose="020B0604020202020204" pitchFamily="34" charset="0"/>
              </a:rPr>
              <a:t>mixed methods </a:t>
            </a:r>
            <a:r>
              <a:rPr lang="en-GB" sz="2400" kern="100" dirty="0">
                <a:latin typeface="Arial" panose="020B0604020202020204" pitchFamily="34" charset="0"/>
                <a:ea typeface="Calibri" panose="020F0502020204030204" pitchFamily="34" charset="0"/>
                <a:cs typeface="Arial" panose="020B0604020202020204" pitchFamily="34" charset="0"/>
              </a:rPr>
              <a:t>(Onwuegbuzie and Leech, 2004).</a:t>
            </a: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a:p>
            <a:pPr marL="180000"/>
            <a:endParaRPr lang="en-GB" sz="2400" kern="100" dirty="0">
              <a:latin typeface="Arial" panose="020B0604020202020204" pitchFamily="34" charset="0"/>
              <a:ea typeface="Calibri" panose="020F0502020204030204" pitchFamily="34" charset="0"/>
              <a:cs typeface="Arial" panose="020B0604020202020204" pitchFamily="34" charset="0"/>
            </a:endParaRPr>
          </a:p>
        </p:txBody>
      </p:sp>
      <p:pic>
        <p:nvPicPr>
          <p:cNvPr id="13" name="Picture 12" descr="Research phases description:&#10;1. Interviews, NR scale and QTI-SE pre-FS training&#10;2. Participants observations&#10;3.Interviews, NR scale and QTI-SE post FS training">
            <a:extLst>
              <a:ext uri="{FF2B5EF4-FFF2-40B4-BE49-F238E27FC236}">
                <a16:creationId xmlns:a16="http://schemas.microsoft.com/office/drawing/2014/main" id="{4B3B1474-9D90-2F2B-2A3E-80ED23B7CF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56292" y="12316378"/>
            <a:ext cx="7756639" cy="8676495"/>
          </a:xfrm>
          <a:prstGeom prst="rect">
            <a:avLst/>
          </a:prstGeom>
          <a:solidFill>
            <a:srgbClr val="FFFF00"/>
          </a:solidFill>
          <a:ln>
            <a:solidFill>
              <a:schemeClr val="tx1"/>
            </a:solidFill>
          </a:ln>
        </p:spPr>
      </p:pic>
      <p:sp>
        <p:nvSpPr>
          <p:cNvPr id="45" name="Text Placeholder 359">
            <a:extLst>
              <a:ext uri="{FF2B5EF4-FFF2-40B4-BE49-F238E27FC236}">
                <a16:creationId xmlns:a16="http://schemas.microsoft.com/office/drawing/2014/main" id="{C577928E-C8F8-691D-395E-B5F3B7AA8C43}"/>
              </a:ext>
            </a:extLst>
          </p:cNvPr>
          <p:cNvSpPr txBox="1">
            <a:spLocks/>
          </p:cNvSpPr>
          <p:nvPr/>
        </p:nvSpPr>
        <p:spPr>
          <a:xfrm>
            <a:off x="19827502" y="3235265"/>
            <a:ext cx="10053652" cy="923500"/>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r>
              <a:rPr lang="it-IT" sz="3500" b="1" dirty="0">
                <a:solidFill>
                  <a:schemeClr val="bg1"/>
                </a:solidFill>
                <a:latin typeface="Calibri" panose="020F0502020204030204" pitchFamily="34" charset="0"/>
                <a:cs typeface="Calibri" panose="020F0502020204030204" pitchFamily="34" charset="0"/>
              </a:rPr>
              <a:t>DATA ANALYSIS</a:t>
            </a:r>
            <a:endParaRPr lang="en-US" sz="3500" b="1" dirty="0">
              <a:solidFill>
                <a:schemeClr val="bg1"/>
              </a:solidFill>
              <a:latin typeface="Calibri" panose="020F0502020204030204" pitchFamily="34" charset="0"/>
              <a:cs typeface="Calibri" panose="020F0502020204030204" pitchFamily="34" charset="0"/>
            </a:endParaRPr>
          </a:p>
        </p:txBody>
      </p:sp>
      <p:sp>
        <p:nvSpPr>
          <p:cNvPr id="21" name="Text Placeholder 361">
            <a:extLst>
              <a:ext uri="{FF2B5EF4-FFF2-40B4-BE49-F238E27FC236}">
                <a16:creationId xmlns:a16="http://schemas.microsoft.com/office/drawing/2014/main" id="{73768D28-EEF5-D367-D3C6-56E3B665C987}"/>
              </a:ext>
            </a:extLst>
          </p:cNvPr>
          <p:cNvSpPr txBox="1">
            <a:spLocks/>
          </p:cNvSpPr>
          <p:nvPr/>
        </p:nvSpPr>
        <p:spPr>
          <a:xfrm>
            <a:off x="19821098" y="4171303"/>
            <a:ext cx="10027531" cy="1440386"/>
          </a:xfrm>
          <a:prstGeom prst="rect">
            <a:avLst/>
          </a:prstGeom>
          <a:solidFill>
            <a:schemeClr val="accent3">
              <a:lumMod val="20000"/>
              <a:lumOff val="80000"/>
            </a:schemeClr>
          </a:solidFill>
          <a:ln>
            <a:solidFill>
              <a:srgbClr val="C00000"/>
            </a:solidFill>
          </a:ln>
        </p:spPr>
        <p:txBody>
          <a:bodyPr vert="horz" wrap="square" lIns="91436" tIns="91436" rIns="91436" bIns="91436" rtlCol="0" anchor="ctr" anchorCtr="0">
            <a:spAutoFit/>
          </a:bodyPr>
          <a:lstStyle>
            <a:lvl1pPr marL="0" indent="0" algn="ctr" defTabSz="3027487" rtl="0" eaLnBrk="1" latinLnBrk="0" hangingPunct="1">
              <a:lnSpc>
                <a:spcPct val="85000"/>
              </a:lnSpc>
              <a:spcBef>
                <a:spcPts val="4304"/>
              </a:spcBef>
              <a:buFont typeface="Arial" pitchFamily="34" charset="0"/>
              <a:buNone/>
              <a:defRPr sz="2552" b="1" u="sng" kern="1200" baseline="0">
                <a:solidFill>
                  <a:schemeClr val="accent5">
                    <a:lumMod val="50000"/>
                  </a:schemeClr>
                </a:solidFill>
                <a:latin typeface="+mn-lt"/>
                <a:ea typeface="+mn-ea"/>
                <a:cs typeface="+mn-cs"/>
              </a:defRPr>
            </a:lvl1pPr>
            <a:lvl2pPr marL="908246" indent="-1135308" algn="l" defTabSz="3027487" rtl="0" eaLnBrk="1" latinLnBrk="0" hangingPunct="1">
              <a:lnSpc>
                <a:spcPct val="85000"/>
              </a:lnSpc>
              <a:spcBef>
                <a:spcPts val="1987"/>
              </a:spcBef>
              <a:buFont typeface="Arial" pitchFamily="34" charset="0"/>
              <a:buChar char=" "/>
              <a:defRPr sz="7946" kern="1200">
                <a:solidFill>
                  <a:schemeClr val="tx1">
                    <a:lumMod val="85000"/>
                    <a:lumOff val="15000"/>
                  </a:schemeClr>
                </a:solidFill>
                <a:latin typeface="+mn-lt"/>
                <a:ea typeface="+mn-ea"/>
                <a:cs typeface="+mn-cs"/>
              </a:defRPr>
            </a:lvl2pPr>
            <a:lvl3pPr marL="1816492" indent="-1816492" algn="l" defTabSz="3027487" rtl="0" eaLnBrk="1" latinLnBrk="0" hangingPunct="1">
              <a:lnSpc>
                <a:spcPct val="85000"/>
              </a:lnSpc>
              <a:spcBef>
                <a:spcPts val="1987"/>
              </a:spcBef>
              <a:buFont typeface="Arial" pitchFamily="34" charset="0"/>
              <a:buChar char=" "/>
              <a:defRPr sz="6622" i="1" kern="1200">
                <a:solidFill>
                  <a:schemeClr val="tx1">
                    <a:lumMod val="85000"/>
                    <a:lumOff val="15000"/>
                  </a:schemeClr>
                </a:solidFill>
                <a:latin typeface="+mn-lt"/>
                <a:ea typeface="+mn-ea"/>
                <a:cs typeface="+mn-cs"/>
              </a:defRPr>
            </a:lvl3pPr>
            <a:lvl4pPr marL="2724738" indent="-2724738"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4pPr>
            <a:lvl5pPr marL="3632984" indent="-3632984"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marL="522900" indent="-342900" algn="l">
              <a:spcBef>
                <a:spcPts val="0"/>
              </a:spcBef>
              <a:buFont typeface="Arial" panose="020B0604020202020204" pitchFamily="34" charset="0"/>
              <a:buChar char="•"/>
            </a:pP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Thematic Analysis </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(Braun and Clarke, 2022) (</a:t>
            </a: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NVivo 12</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 for interview and observation data </a:t>
            </a:r>
          </a:p>
          <a:p>
            <a:pPr marL="522900" indent="-342900" algn="l">
              <a:spcBef>
                <a:spcPts val="0"/>
              </a:spcBef>
              <a:buFont typeface="Arial" panose="020B0604020202020204" pitchFamily="34" charset="0"/>
              <a:buChar char="•"/>
            </a:pP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Independent </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(pre-training)</a:t>
            </a: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 and paired-sample t-tests </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(post-training) (</a:t>
            </a: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SPSS 28</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US" sz="2400" u="none"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US" sz="2400" b="0" u="none" dirty="0">
                <a:solidFill>
                  <a:schemeClr val="tx1"/>
                </a:solidFill>
                <a:latin typeface="Arial" panose="020B0604020202020204" pitchFamily="34" charset="0"/>
                <a:ea typeface="Calibri" panose="020F0502020204030204" pitchFamily="34" charset="0"/>
                <a:cs typeface="Arial" panose="020B0604020202020204" pitchFamily="34" charset="0"/>
              </a:rPr>
              <a:t>for NR and QTI-SE measurements </a:t>
            </a:r>
          </a:p>
        </p:txBody>
      </p:sp>
      <p:sp>
        <p:nvSpPr>
          <p:cNvPr id="453" name="Text Placeholder 359">
            <a:extLst>
              <a:ext uri="{FF2B5EF4-FFF2-40B4-BE49-F238E27FC236}">
                <a16:creationId xmlns:a16="http://schemas.microsoft.com/office/drawing/2014/main" id="{ABAD42A6-9B1B-0214-89DA-60938A42570C}"/>
              </a:ext>
            </a:extLst>
          </p:cNvPr>
          <p:cNvSpPr txBox="1">
            <a:spLocks/>
          </p:cNvSpPr>
          <p:nvPr/>
        </p:nvSpPr>
        <p:spPr>
          <a:xfrm>
            <a:off x="19816362" y="5841274"/>
            <a:ext cx="10031374" cy="1000252"/>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lnSpc>
                <a:spcPct val="100000"/>
              </a:lnSpc>
            </a:pPr>
            <a:r>
              <a:rPr lang="it-IT" sz="3500" b="1" dirty="0">
                <a:solidFill>
                  <a:schemeClr val="bg1"/>
                </a:solidFill>
                <a:latin typeface="Calibri" panose="020F0502020204030204" pitchFamily="34" charset="0"/>
                <a:cs typeface="Calibri" panose="020F0502020204030204" pitchFamily="34" charset="0"/>
              </a:rPr>
              <a:t>SUMMARY OF MAIN RESULTS AND FINDINGS</a:t>
            </a:r>
            <a:endParaRPr lang="en-US" sz="3500" b="1" dirty="0">
              <a:solidFill>
                <a:schemeClr val="bg1"/>
              </a:solidFill>
              <a:latin typeface="Calibri" panose="020F0502020204030204" pitchFamily="34" charset="0"/>
              <a:cs typeface="Calibri" panose="020F0502020204030204" pitchFamily="34" charset="0"/>
            </a:endParaRPr>
          </a:p>
        </p:txBody>
      </p:sp>
      <p:sp>
        <p:nvSpPr>
          <p:cNvPr id="362" name="Text Placeholder 361"/>
          <p:cNvSpPr>
            <a:spLocks noGrp="1"/>
          </p:cNvSpPr>
          <p:nvPr>
            <p:ph type="body" sz="quarter" idx="20"/>
          </p:nvPr>
        </p:nvSpPr>
        <p:spPr>
          <a:xfrm>
            <a:off x="19838952" y="6842569"/>
            <a:ext cx="9997954" cy="3877977"/>
          </a:xfrm>
          <a:solidFill>
            <a:schemeClr val="accent3">
              <a:lumMod val="20000"/>
              <a:lumOff val="80000"/>
            </a:schemeClr>
          </a:solidFill>
          <a:ln>
            <a:solidFill>
              <a:srgbClr val="C00000"/>
            </a:solidFill>
          </a:ln>
        </p:spPr>
        <p:txBody>
          <a:bodyPr/>
          <a:lstStyle/>
          <a:p>
            <a:pPr marL="180000" algn="l">
              <a:lnSpc>
                <a:spcPct val="100000"/>
              </a:lnSpc>
              <a:spcBef>
                <a:spcPts val="0"/>
              </a:spcBef>
              <a:spcAft>
                <a:spcPts val="552"/>
              </a:spcAft>
            </a:pPr>
            <a:r>
              <a:rPr lang="en-GB" sz="2400" b="0" u="none" dirty="0">
                <a:solidFill>
                  <a:srgbClr val="000000"/>
                </a:solidFill>
                <a:latin typeface="Arial" panose="020B0604020202020204" pitchFamily="34" charset="0"/>
              </a:rPr>
              <a:t>This PhD research helped shed light on </a:t>
            </a:r>
            <a:r>
              <a:rPr lang="en-GB" sz="2400" u="none" dirty="0">
                <a:solidFill>
                  <a:srgbClr val="000000"/>
                </a:solidFill>
                <a:latin typeface="Arial" panose="020B0604020202020204" pitchFamily="34" charset="0"/>
              </a:rPr>
              <a:t>ITE trainee teachers’ experiences of FS Training Level 1</a:t>
            </a:r>
            <a:r>
              <a:rPr lang="en-GB" sz="2400" b="0" u="none" dirty="0">
                <a:solidFill>
                  <a:srgbClr val="000000"/>
                </a:solidFill>
                <a:latin typeface="Arial" panose="020B0604020202020204" pitchFamily="34" charset="0"/>
              </a:rPr>
              <a:t>, which </a:t>
            </a:r>
            <a:r>
              <a:rPr lang="en-GB" sz="2400" u="none" dirty="0">
                <a:solidFill>
                  <a:srgbClr val="000000"/>
                </a:solidFill>
                <a:latin typeface="Arial" panose="020B0604020202020204" pitchFamily="34" charset="0"/>
              </a:rPr>
              <a:t>are mostly positive and linked with a positive nature connection.</a:t>
            </a:r>
            <a:r>
              <a:rPr lang="en-GB" sz="2400" b="0" u="none" dirty="0">
                <a:solidFill>
                  <a:srgbClr val="000000"/>
                </a:solidFill>
                <a:latin typeface="Arial" panose="020B0604020202020204" pitchFamily="34" charset="0"/>
              </a:rPr>
              <a:t> Moreover, being FS Trained was recognised by trainees as </a:t>
            </a:r>
            <a:r>
              <a:rPr lang="en-GB" sz="2400" u="none" dirty="0">
                <a:solidFill>
                  <a:srgbClr val="000000"/>
                </a:solidFill>
                <a:latin typeface="Arial" panose="020B0604020202020204" pitchFamily="34" charset="0"/>
              </a:rPr>
              <a:t>enriching their professional development and future teaching practice</a:t>
            </a:r>
            <a:r>
              <a:rPr lang="en-GB" sz="2400" b="0" u="none" dirty="0">
                <a:solidFill>
                  <a:srgbClr val="000000"/>
                </a:solidFill>
                <a:latin typeface="Arial" panose="020B0604020202020204" pitchFamily="34" charset="0"/>
              </a:rPr>
              <a:t>. Due to the </a:t>
            </a:r>
            <a:r>
              <a:rPr lang="en-GB" sz="2400" u="none" dirty="0">
                <a:solidFill>
                  <a:srgbClr val="000000"/>
                </a:solidFill>
                <a:latin typeface="Arial" panose="020B0604020202020204" pitchFamily="34" charset="0"/>
              </a:rPr>
              <a:t>short-term nature of the training</a:t>
            </a:r>
            <a:r>
              <a:rPr lang="en-GB" sz="2400" b="0" u="none" dirty="0">
                <a:solidFill>
                  <a:srgbClr val="000000"/>
                </a:solidFill>
                <a:latin typeface="Arial" panose="020B0604020202020204" pitchFamily="34" charset="0"/>
              </a:rPr>
              <a:t>,  trainees</a:t>
            </a:r>
            <a:r>
              <a:rPr lang="en-GB" sz="2400" u="none" dirty="0">
                <a:solidFill>
                  <a:srgbClr val="000000"/>
                </a:solidFill>
                <a:latin typeface="Arial" panose="020B0604020202020204" pitchFamily="34" charset="0"/>
              </a:rPr>
              <a:t>’ NR and TI-SE have not significantly increased post-training attendance</a:t>
            </a:r>
            <a:r>
              <a:rPr lang="en-GB" sz="2400" b="0" u="none" dirty="0">
                <a:solidFill>
                  <a:srgbClr val="000000"/>
                </a:solidFill>
                <a:latin typeface="Arial" panose="020B0604020202020204" pitchFamily="34" charset="0"/>
              </a:rPr>
              <a:t>. To conclude, despite this research highlighting the relevance of OL opportunities for trainee teachers within ITE, the next steps would require provision improvement and the development of related policies</a:t>
            </a:r>
            <a:r>
              <a:rPr lang="it-IT" sz="2400" b="0" u="none" dirty="0">
                <a:solidFill>
                  <a:schemeClr val="tx1"/>
                </a:solidFill>
                <a:latin typeface="Arial" panose="020B0604020202020204" pitchFamily="34" charset="0"/>
                <a:cs typeface="Arial" panose="020B0604020202020204" pitchFamily="34" charset="0"/>
              </a:rPr>
              <a:t>.</a:t>
            </a:r>
          </a:p>
        </p:txBody>
      </p:sp>
      <p:sp>
        <p:nvSpPr>
          <p:cNvPr id="424" name="Text Placeholder 359">
            <a:extLst>
              <a:ext uri="{FF2B5EF4-FFF2-40B4-BE49-F238E27FC236}">
                <a16:creationId xmlns:a16="http://schemas.microsoft.com/office/drawing/2014/main" id="{6F386A91-B6D1-DEAB-8486-E5344894D599}"/>
              </a:ext>
            </a:extLst>
          </p:cNvPr>
          <p:cNvSpPr txBox="1">
            <a:spLocks/>
          </p:cNvSpPr>
          <p:nvPr/>
        </p:nvSpPr>
        <p:spPr>
          <a:xfrm>
            <a:off x="19805221" y="11042923"/>
            <a:ext cx="10075933" cy="994799"/>
          </a:xfrm>
          <a:prstGeom prst="rect">
            <a:avLst/>
          </a:prstGeom>
          <a:solidFill>
            <a:srgbClr val="339966"/>
          </a:solidFill>
        </p:spPr>
        <p:txBody>
          <a:bodyPr vert="horz" wrap="square" lIns="228589" tIns="228589" rIns="228589" bIns="228589" rtlCol="0">
            <a:spAutoFit/>
          </a:bodyPr>
          <a:lstStyle>
            <a:lvl1pPr marL="0" indent="0" algn="l" defTabSz="3027487" rtl="0" eaLnBrk="1" latinLnBrk="0" hangingPunct="1">
              <a:lnSpc>
                <a:spcPct val="85000"/>
              </a:lnSpc>
              <a:spcBef>
                <a:spcPts val="4304"/>
              </a:spcBef>
              <a:buFont typeface="Arial" pitchFamily="34" charset="0"/>
              <a:buNone/>
              <a:defRPr sz="1931" kern="1200">
                <a:solidFill>
                  <a:schemeClr val="accent5">
                    <a:lumMod val="50000"/>
                  </a:schemeClr>
                </a:solidFill>
                <a:latin typeface="Times New Roman" panose="02020603050405020304" pitchFamily="18" charset="0"/>
                <a:ea typeface="+mn-ea"/>
                <a:cs typeface="Times New Roman" panose="02020603050405020304" pitchFamily="18" charset="0"/>
              </a:defRPr>
            </a:lvl1pPr>
            <a:lvl2pPr marL="1024925" indent="-39420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2pPr>
            <a:lvl3pPr marL="1419128" indent="-394202" algn="l" defTabSz="3027487" rtl="0" eaLnBrk="1" latinLnBrk="0" hangingPunct="1">
              <a:lnSpc>
                <a:spcPct val="85000"/>
              </a:lnSpc>
              <a:spcBef>
                <a:spcPts val="1987"/>
              </a:spcBef>
              <a:buFont typeface="Arial" pitchFamily="34" charset="0"/>
              <a:buChar char=" "/>
              <a:defRPr sz="1725" i="1" kern="1200">
                <a:solidFill>
                  <a:schemeClr val="tx1">
                    <a:lumMod val="85000"/>
                    <a:lumOff val="15000"/>
                  </a:schemeClr>
                </a:solidFill>
                <a:latin typeface="Trebuchet MS" pitchFamily="34" charset="0"/>
                <a:ea typeface="+mn-ea"/>
                <a:cs typeface="+mn-cs"/>
              </a:defRPr>
            </a:lvl3pPr>
            <a:lvl4pPr marL="1852750" indent="-43362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4pPr>
            <a:lvl5pPr marL="2168112" indent="-315362" algn="l" defTabSz="3027487" rtl="0" eaLnBrk="1" latinLnBrk="0" hangingPunct="1">
              <a:lnSpc>
                <a:spcPct val="85000"/>
              </a:lnSpc>
              <a:spcBef>
                <a:spcPts val="1987"/>
              </a:spcBef>
              <a:buFont typeface="Arial" pitchFamily="34" charset="0"/>
              <a:buChar char=" "/>
              <a:defRPr sz="1725" kern="1200">
                <a:solidFill>
                  <a:schemeClr val="tx1">
                    <a:lumMod val="85000"/>
                    <a:lumOff val="15000"/>
                  </a:schemeClr>
                </a:solidFill>
                <a:latin typeface="Trebuchet MS" pitchFamily="34" charset="0"/>
                <a:ea typeface="+mn-ea"/>
                <a:cs typeface="+mn-cs"/>
              </a:defRPr>
            </a:lvl5pPr>
            <a:lvl6pPr marL="397308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6pPr>
            <a:lvl7pPr marL="463526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7pPr>
            <a:lvl8pPr marL="529744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8pPr>
            <a:lvl9pPr marL="5959620" indent="-756872" algn="l" defTabSz="3027487" rtl="0" eaLnBrk="1" latinLnBrk="0" hangingPunct="1">
              <a:lnSpc>
                <a:spcPct val="85000"/>
              </a:lnSpc>
              <a:spcBef>
                <a:spcPts val="1987"/>
              </a:spcBef>
              <a:buFont typeface="Arial" pitchFamily="34" charset="0"/>
              <a:buChar char=" "/>
              <a:defRPr sz="5960" kern="1200">
                <a:solidFill>
                  <a:schemeClr val="tx1">
                    <a:lumMod val="85000"/>
                    <a:lumOff val="15000"/>
                  </a:schemeClr>
                </a:solidFill>
                <a:latin typeface="+mn-lt"/>
                <a:ea typeface="+mn-ea"/>
                <a:cs typeface="+mn-cs"/>
              </a:defRPr>
            </a:lvl9pPr>
          </a:lstStyle>
          <a:p>
            <a:pPr algn="ctr">
              <a:lnSpc>
                <a:spcPct val="100000"/>
              </a:lnSpc>
            </a:pPr>
            <a:r>
              <a:rPr lang="it-IT" sz="3500" b="1" dirty="0">
                <a:solidFill>
                  <a:schemeClr val="bg1"/>
                </a:solidFill>
                <a:latin typeface="Calibri" panose="020F0502020204030204" pitchFamily="34" charset="0"/>
                <a:cs typeface="Calibri" panose="020F0502020204030204" pitchFamily="34" charset="0"/>
              </a:rPr>
              <a:t>RESEARCH IMPLICATIONS</a:t>
            </a:r>
            <a:endParaRPr lang="en-US" sz="3500" b="1" dirty="0">
              <a:solidFill>
                <a:schemeClr val="bg1"/>
              </a:solidFill>
              <a:latin typeface="Calibri" panose="020F0502020204030204" pitchFamily="34" charset="0"/>
              <a:cs typeface="Calibri" panose="020F0502020204030204" pitchFamily="34" charset="0"/>
            </a:endParaRPr>
          </a:p>
        </p:txBody>
      </p:sp>
      <p:pic>
        <p:nvPicPr>
          <p:cNvPr id="4" name="Picture 3" descr="A diagram representing the research implications.&#10;1. Improvements of selection criteria for ITE (e.g., interest in nature/OL)&#10;2. Recommendations for future implementation of OL within HE (e.g., embedment, clothing, practical sessions)&#10;3. Inspire other HEI to implement similar OL opportunities/training&#10;4. Prompt a policy discourse in implementing OL within ITE&#10;">
            <a:extLst>
              <a:ext uri="{FF2B5EF4-FFF2-40B4-BE49-F238E27FC236}">
                <a16:creationId xmlns:a16="http://schemas.microsoft.com/office/drawing/2014/main" id="{D7C30946-0BD4-1DEB-CD65-D7C20CD43C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613919" y="12151871"/>
            <a:ext cx="6523849" cy="7573426"/>
          </a:xfrm>
          <a:prstGeom prst="rect">
            <a:avLst/>
          </a:prstGeom>
        </p:spPr>
      </p:pic>
      <p:sp>
        <p:nvSpPr>
          <p:cNvPr id="363" name="Text Placeholder 362"/>
          <p:cNvSpPr>
            <a:spLocks noGrp="1"/>
          </p:cNvSpPr>
          <p:nvPr>
            <p:ph type="body" sz="quarter" idx="21"/>
          </p:nvPr>
        </p:nvSpPr>
        <p:spPr>
          <a:xfrm>
            <a:off x="19930427" y="19952256"/>
            <a:ext cx="10020233" cy="923500"/>
          </a:xfrm>
          <a:solidFill>
            <a:srgbClr val="339966"/>
          </a:solidFill>
        </p:spPr>
        <p:txBody>
          <a:bodyPr/>
          <a:lstStyle/>
          <a:p>
            <a:pPr algn="ctr"/>
            <a:r>
              <a:rPr lang="it-IT" sz="3500" b="1" dirty="0">
                <a:solidFill>
                  <a:schemeClr val="bg1"/>
                </a:solidFill>
                <a:latin typeface="Calibri" panose="020F0502020204030204" pitchFamily="34" charset="0"/>
                <a:cs typeface="Calibri" panose="020F0502020204030204" pitchFamily="34" charset="0"/>
              </a:rPr>
              <a:t>REFERENCES</a:t>
            </a:r>
            <a:endParaRPr lang="en-US" sz="3500" b="1" dirty="0">
              <a:solidFill>
                <a:schemeClr val="bg1"/>
              </a:solidFill>
              <a:latin typeface="Calibri" panose="020F0502020204030204" pitchFamily="34" charset="0"/>
              <a:cs typeface="Calibri" panose="020F0502020204030204" pitchFamily="34" charset="0"/>
            </a:endParaRPr>
          </a:p>
        </p:txBody>
      </p:sp>
      <p:pic>
        <p:nvPicPr>
          <p:cNvPr id="42" name="Picture 41" descr="QR code linking to a full list of references">
            <a:extLst>
              <a:ext uri="{FF2B5EF4-FFF2-40B4-BE49-F238E27FC236}">
                <a16:creationId xmlns:a16="http://schemas.microsoft.com/office/drawing/2014/main" id="{FD4135B8-C745-C693-1F03-0B09D2A8BBB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265257" y="19438486"/>
            <a:ext cx="1685403" cy="1685403"/>
          </a:xfrm>
          <a:prstGeom prst="rect">
            <a:avLst/>
          </a:prstGeom>
        </p:spPr>
      </p:pic>
    </p:spTree>
    <p:extLst>
      <p:ext uri="{BB962C8B-B14F-4D97-AF65-F5344CB8AC3E}">
        <p14:creationId xmlns:p14="http://schemas.microsoft.com/office/powerpoint/2010/main" val="3865398975"/>
      </p:ext>
    </p:extLst>
  </p:cSld>
  <p:clrMapOvr>
    <a:masterClrMapping/>
  </p:clrMapOvr>
</p:sld>
</file>

<file path=ppt/theme/theme1.xml><?xml version="1.0" encoding="utf-8"?>
<a:theme xmlns:a="http://schemas.openxmlformats.org/drawingml/2006/main" name="48x48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Metropolitan">
  <a:themeElements>
    <a:clrScheme name="Metropolitan">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3ACF124-275F-44F2-8DE0-0A755069829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PosterPresentations.com-48x48-Template</Template>
  <TotalTime>7680</TotalTime>
  <Words>539</Words>
  <Application>Microsoft Office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Arial</vt:lpstr>
      <vt:lpstr>Arial Black</vt:lpstr>
      <vt:lpstr>Calibri</vt:lpstr>
      <vt:lpstr>Calibri Light</vt:lpstr>
      <vt:lpstr>Times New Roman</vt:lpstr>
      <vt:lpstr>Trebuchet MS</vt:lpstr>
      <vt:lpstr>48x48 Template</vt:lpstr>
      <vt:lpstr>Without guides</vt:lpstr>
      <vt:lpstr>Metropolitan</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48x48 PowerPoint Presentation</dc:title>
  <dc:subject>Research poster presentation template</dc:subject>
  <dc:creator>PosterPresentations.com</dc:creator>
  <cp:keywords>48x48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Silvia Cont</cp:lastModifiedBy>
  <cp:revision>67</cp:revision>
  <cp:lastPrinted>2024-01-10T15:23:08Z</cp:lastPrinted>
  <dcterms:created xsi:type="dcterms:W3CDTF">2012-02-09T20:53:12Z</dcterms:created>
  <dcterms:modified xsi:type="dcterms:W3CDTF">2024-06-10T08:03:30Z</dcterms:modified>
  <cp:category>Research poster templates</cp:category>
</cp:coreProperties>
</file>