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
  </p:notes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891B"/>
    <a:srgbClr val="9064B8"/>
    <a:srgbClr val="CA52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CD32F9-22E7-436D-9C83-9E5A5FF83C42}" v="1" dt="2024-06-19T10:47:00.4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844" autoAdjust="0"/>
    <p:restoredTop sz="94660"/>
  </p:normalViewPr>
  <p:slideViewPr>
    <p:cSldViewPr snapToGrid="0">
      <p:cViewPr varScale="1">
        <p:scale>
          <a:sx n="104" d="100"/>
          <a:sy n="104" d="100"/>
        </p:scale>
        <p:origin x="137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2BEDC7-B3A5-4928-8EE6-23B8791A6CE6}"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GB"/>
        </a:p>
      </dgm:t>
    </dgm:pt>
    <dgm:pt modelId="{EA9419F5-9C5D-4157-8281-4C951B822FEF}">
      <dgm:prSet/>
      <dgm:spPr/>
      <dgm:t>
        <a:bodyPr/>
        <a:lstStyle/>
        <a:p>
          <a:r>
            <a:rPr lang="en-GB" dirty="0">
              <a:latin typeface="Arial" panose="020B0604020202020204" pitchFamily="34" charset="0"/>
              <a:cs typeface="Arial" panose="020B0604020202020204" pitchFamily="34" charset="0"/>
            </a:rPr>
            <a:t>The purpose of the study was to determine if co-creation using ILT in Edge Hill Business School enhances Student Engagement in sessions. </a:t>
          </a:r>
        </a:p>
      </dgm:t>
    </dgm:pt>
    <dgm:pt modelId="{D072B1F8-4FF0-40C5-ABF7-F1841F082664}" type="parTrans" cxnId="{8E213199-8C41-4A4D-BB3E-D94673706CB2}">
      <dgm:prSet/>
      <dgm:spPr/>
      <dgm:t>
        <a:bodyPr/>
        <a:lstStyle/>
        <a:p>
          <a:endParaRPr lang="en-GB">
            <a:latin typeface="Arial" panose="020B0604020202020204" pitchFamily="34" charset="0"/>
            <a:cs typeface="Arial" panose="020B0604020202020204" pitchFamily="34" charset="0"/>
          </a:endParaRPr>
        </a:p>
      </dgm:t>
    </dgm:pt>
    <dgm:pt modelId="{A6DCC237-2703-4D0D-ADD6-8D11FB1D3842}" type="sibTrans" cxnId="{8E213199-8C41-4A4D-BB3E-D94673706CB2}">
      <dgm:prSet/>
      <dgm:spPr/>
      <dgm:t>
        <a:bodyPr/>
        <a:lstStyle/>
        <a:p>
          <a:endParaRPr lang="en-GB">
            <a:latin typeface="Arial" panose="020B0604020202020204" pitchFamily="34" charset="0"/>
            <a:cs typeface="Arial" panose="020B0604020202020204" pitchFamily="34" charset="0"/>
          </a:endParaRPr>
        </a:p>
      </dgm:t>
    </dgm:pt>
    <dgm:pt modelId="{FBE92D8F-B136-41DC-92AB-C3CABF171B82}">
      <dgm:prSet/>
      <dgm:spPr/>
      <dgm:t>
        <a:bodyPr/>
        <a:lstStyle/>
        <a:p>
          <a:r>
            <a:rPr lang="en-GB" dirty="0">
              <a:latin typeface="Arial" panose="020B0604020202020204" pitchFamily="34" charset="0"/>
              <a:cs typeface="Arial" panose="020B0604020202020204" pitchFamily="34" charset="0"/>
            </a:rPr>
            <a:t>The study aimed to highlight what ILT are currently used in Edge Hill Business School.</a:t>
          </a:r>
        </a:p>
      </dgm:t>
    </dgm:pt>
    <dgm:pt modelId="{AF5E14F8-151D-4E94-999E-CE903FF21AEE}" type="parTrans" cxnId="{43F1D16B-B2EC-42E4-A8FC-5008D9B3859A}">
      <dgm:prSet/>
      <dgm:spPr/>
      <dgm:t>
        <a:bodyPr/>
        <a:lstStyle/>
        <a:p>
          <a:endParaRPr lang="en-GB">
            <a:latin typeface="Arial" panose="020B0604020202020204" pitchFamily="34" charset="0"/>
            <a:cs typeface="Arial" panose="020B0604020202020204" pitchFamily="34" charset="0"/>
          </a:endParaRPr>
        </a:p>
      </dgm:t>
    </dgm:pt>
    <dgm:pt modelId="{B48A24A3-F28A-4801-BA4F-DB7BFAE5362A}" type="sibTrans" cxnId="{43F1D16B-B2EC-42E4-A8FC-5008D9B3859A}">
      <dgm:prSet/>
      <dgm:spPr/>
      <dgm:t>
        <a:bodyPr/>
        <a:lstStyle/>
        <a:p>
          <a:endParaRPr lang="en-GB">
            <a:latin typeface="Arial" panose="020B0604020202020204" pitchFamily="34" charset="0"/>
            <a:cs typeface="Arial" panose="020B0604020202020204" pitchFamily="34" charset="0"/>
          </a:endParaRPr>
        </a:p>
      </dgm:t>
    </dgm:pt>
    <dgm:pt modelId="{ACAC8703-1ADE-4836-8C7F-AC849AABC1A4}">
      <dgm:prSet/>
      <dgm:spPr/>
      <dgm:t>
        <a:bodyPr/>
        <a:lstStyle/>
        <a:p>
          <a:r>
            <a:rPr lang="en-GB" dirty="0">
              <a:latin typeface="Arial" panose="020B0604020202020204" pitchFamily="34" charset="0"/>
              <a:cs typeface="Arial" panose="020B0604020202020204" pitchFamily="34" charset="0"/>
            </a:rPr>
            <a:t>Finally, the study aimed to measure the extent of student engagement using ILT as a form of learning co-creation. </a:t>
          </a:r>
        </a:p>
      </dgm:t>
    </dgm:pt>
    <dgm:pt modelId="{AA2AB9E5-973D-43A8-907B-E578EBFE934C}" type="parTrans" cxnId="{12E1F1DA-A53E-4BD7-8974-F222BB2AC2EA}">
      <dgm:prSet/>
      <dgm:spPr/>
      <dgm:t>
        <a:bodyPr/>
        <a:lstStyle/>
        <a:p>
          <a:endParaRPr lang="en-GB">
            <a:latin typeface="Arial" panose="020B0604020202020204" pitchFamily="34" charset="0"/>
            <a:cs typeface="Arial" panose="020B0604020202020204" pitchFamily="34" charset="0"/>
          </a:endParaRPr>
        </a:p>
      </dgm:t>
    </dgm:pt>
    <dgm:pt modelId="{CDA165A4-BAFD-4331-9F4C-C25FED0C8E29}" type="sibTrans" cxnId="{12E1F1DA-A53E-4BD7-8974-F222BB2AC2EA}">
      <dgm:prSet/>
      <dgm:spPr/>
      <dgm:t>
        <a:bodyPr/>
        <a:lstStyle/>
        <a:p>
          <a:endParaRPr lang="en-GB">
            <a:latin typeface="Arial" panose="020B0604020202020204" pitchFamily="34" charset="0"/>
            <a:cs typeface="Arial" panose="020B0604020202020204" pitchFamily="34" charset="0"/>
          </a:endParaRPr>
        </a:p>
      </dgm:t>
    </dgm:pt>
    <dgm:pt modelId="{289F46E1-925A-454C-BB98-2A5D83FB1D8D}" type="pres">
      <dgm:prSet presAssocID="{7B2BEDC7-B3A5-4928-8EE6-23B8791A6CE6}" presName="linear" presStyleCnt="0">
        <dgm:presLayoutVars>
          <dgm:animLvl val="lvl"/>
          <dgm:resizeHandles val="exact"/>
        </dgm:presLayoutVars>
      </dgm:prSet>
      <dgm:spPr/>
    </dgm:pt>
    <dgm:pt modelId="{8410B080-3F4C-493A-91F3-7EF06BDDD677}" type="pres">
      <dgm:prSet presAssocID="{EA9419F5-9C5D-4157-8281-4C951B822FEF}" presName="parentText" presStyleLbl="node1" presStyleIdx="0" presStyleCnt="3">
        <dgm:presLayoutVars>
          <dgm:chMax val="0"/>
          <dgm:bulletEnabled val="1"/>
        </dgm:presLayoutVars>
      </dgm:prSet>
      <dgm:spPr/>
    </dgm:pt>
    <dgm:pt modelId="{F2C038F8-DF10-4CAA-804D-E50F89F5B724}" type="pres">
      <dgm:prSet presAssocID="{A6DCC237-2703-4D0D-ADD6-8D11FB1D3842}" presName="spacer" presStyleCnt="0"/>
      <dgm:spPr/>
    </dgm:pt>
    <dgm:pt modelId="{533CB8DF-3228-4BB3-8DD0-9CD16872F40F}" type="pres">
      <dgm:prSet presAssocID="{FBE92D8F-B136-41DC-92AB-C3CABF171B82}" presName="parentText" presStyleLbl="node1" presStyleIdx="1" presStyleCnt="3">
        <dgm:presLayoutVars>
          <dgm:chMax val="0"/>
          <dgm:bulletEnabled val="1"/>
        </dgm:presLayoutVars>
      </dgm:prSet>
      <dgm:spPr/>
    </dgm:pt>
    <dgm:pt modelId="{7D9FA0BC-629D-4BA2-A8A0-33C4127B9E34}" type="pres">
      <dgm:prSet presAssocID="{B48A24A3-F28A-4801-BA4F-DB7BFAE5362A}" presName="spacer" presStyleCnt="0"/>
      <dgm:spPr/>
    </dgm:pt>
    <dgm:pt modelId="{8787CBB3-7994-4B5C-ADC9-B75AB475B741}" type="pres">
      <dgm:prSet presAssocID="{ACAC8703-1ADE-4836-8C7F-AC849AABC1A4}" presName="parentText" presStyleLbl="node1" presStyleIdx="2" presStyleCnt="3">
        <dgm:presLayoutVars>
          <dgm:chMax val="0"/>
          <dgm:bulletEnabled val="1"/>
        </dgm:presLayoutVars>
      </dgm:prSet>
      <dgm:spPr/>
    </dgm:pt>
  </dgm:ptLst>
  <dgm:cxnLst>
    <dgm:cxn modelId="{3E2BA40B-A4D4-4F45-B6CD-E17EF199C628}" type="presOf" srcId="{7B2BEDC7-B3A5-4928-8EE6-23B8791A6CE6}" destId="{289F46E1-925A-454C-BB98-2A5D83FB1D8D}" srcOrd="0" destOrd="0" presId="urn:microsoft.com/office/officeart/2005/8/layout/vList2"/>
    <dgm:cxn modelId="{CEB7B312-071D-4025-8C17-159E670AB94B}" type="presOf" srcId="{ACAC8703-1ADE-4836-8C7F-AC849AABC1A4}" destId="{8787CBB3-7994-4B5C-ADC9-B75AB475B741}" srcOrd="0" destOrd="0" presId="urn:microsoft.com/office/officeart/2005/8/layout/vList2"/>
    <dgm:cxn modelId="{153ED147-E7C3-4710-BF70-8EBA5FDC1099}" type="presOf" srcId="{EA9419F5-9C5D-4157-8281-4C951B822FEF}" destId="{8410B080-3F4C-493A-91F3-7EF06BDDD677}" srcOrd="0" destOrd="0" presId="urn:microsoft.com/office/officeart/2005/8/layout/vList2"/>
    <dgm:cxn modelId="{43F1D16B-B2EC-42E4-A8FC-5008D9B3859A}" srcId="{7B2BEDC7-B3A5-4928-8EE6-23B8791A6CE6}" destId="{FBE92D8F-B136-41DC-92AB-C3CABF171B82}" srcOrd="1" destOrd="0" parTransId="{AF5E14F8-151D-4E94-999E-CE903FF21AEE}" sibTransId="{B48A24A3-F28A-4801-BA4F-DB7BFAE5362A}"/>
    <dgm:cxn modelId="{8E213199-8C41-4A4D-BB3E-D94673706CB2}" srcId="{7B2BEDC7-B3A5-4928-8EE6-23B8791A6CE6}" destId="{EA9419F5-9C5D-4157-8281-4C951B822FEF}" srcOrd="0" destOrd="0" parTransId="{D072B1F8-4FF0-40C5-ABF7-F1841F082664}" sibTransId="{A6DCC237-2703-4D0D-ADD6-8D11FB1D3842}"/>
    <dgm:cxn modelId="{12E1F1DA-A53E-4BD7-8974-F222BB2AC2EA}" srcId="{7B2BEDC7-B3A5-4928-8EE6-23B8791A6CE6}" destId="{ACAC8703-1ADE-4836-8C7F-AC849AABC1A4}" srcOrd="2" destOrd="0" parTransId="{AA2AB9E5-973D-43A8-907B-E578EBFE934C}" sibTransId="{CDA165A4-BAFD-4331-9F4C-C25FED0C8E29}"/>
    <dgm:cxn modelId="{2DDCB1DF-522C-4A57-AFE7-ED8463549A46}" type="presOf" srcId="{FBE92D8F-B136-41DC-92AB-C3CABF171B82}" destId="{533CB8DF-3228-4BB3-8DD0-9CD16872F40F}" srcOrd="0" destOrd="0" presId="urn:microsoft.com/office/officeart/2005/8/layout/vList2"/>
    <dgm:cxn modelId="{799F6C9A-F49A-432D-9962-76AFF0FBE42D}" type="presParOf" srcId="{289F46E1-925A-454C-BB98-2A5D83FB1D8D}" destId="{8410B080-3F4C-493A-91F3-7EF06BDDD677}" srcOrd="0" destOrd="0" presId="urn:microsoft.com/office/officeart/2005/8/layout/vList2"/>
    <dgm:cxn modelId="{764D38C0-CD8E-4B69-B2D6-765290012EB2}" type="presParOf" srcId="{289F46E1-925A-454C-BB98-2A5D83FB1D8D}" destId="{F2C038F8-DF10-4CAA-804D-E50F89F5B724}" srcOrd="1" destOrd="0" presId="urn:microsoft.com/office/officeart/2005/8/layout/vList2"/>
    <dgm:cxn modelId="{183A1B0B-9041-4360-A037-F0ECC543CCDC}" type="presParOf" srcId="{289F46E1-925A-454C-BB98-2A5D83FB1D8D}" destId="{533CB8DF-3228-4BB3-8DD0-9CD16872F40F}" srcOrd="2" destOrd="0" presId="urn:microsoft.com/office/officeart/2005/8/layout/vList2"/>
    <dgm:cxn modelId="{CED5DD39-C619-4685-A2A8-28710AADAD4A}" type="presParOf" srcId="{289F46E1-925A-454C-BB98-2A5D83FB1D8D}" destId="{7D9FA0BC-629D-4BA2-A8A0-33C4127B9E34}" srcOrd="3" destOrd="0" presId="urn:microsoft.com/office/officeart/2005/8/layout/vList2"/>
    <dgm:cxn modelId="{E66B073C-3BC2-4DBE-ABEF-B5BA3CDA42C3}" type="presParOf" srcId="{289F46E1-925A-454C-BB98-2A5D83FB1D8D}" destId="{8787CBB3-7994-4B5C-ADC9-B75AB475B741}" srcOrd="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20CE58-E0B6-4DB8-B087-646A8717DBE9}"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20B48BB0-89A5-4C6A-AC08-5843C0EC2C48}">
      <dgm:prSet custT="1"/>
      <dgm:spPr/>
      <dgm:t>
        <a:bodyPr/>
        <a:lstStyle/>
        <a:p>
          <a:pPr algn="ctr"/>
          <a:r>
            <a:rPr lang="en-GB" sz="600" b="1" i="0" baseline="0" dirty="0"/>
            <a:t>Student engagement (SE) and effective learning is the heart of most HE teaching. An evolving way in which many HE institutions now try to enhance SE is through </a:t>
          </a:r>
          <a:r>
            <a:rPr lang="en-GB" sz="600" b="1" i="1" baseline="0" dirty="0"/>
            <a:t>partnerships </a:t>
          </a:r>
          <a:r>
            <a:rPr lang="en-GB" sz="600" b="1" i="0" baseline="0" dirty="0"/>
            <a:t>and </a:t>
          </a:r>
          <a:r>
            <a:rPr lang="en-GB" sz="600" b="1" i="1" baseline="0" dirty="0"/>
            <a:t>co-creation </a:t>
          </a:r>
          <a:r>
            <a:rPr lang="en-GB" sz="600" b="1" i="0" baseline="0" dirty="0"/>
            <a:t>via students and tutors working collectively to create rich and experiential teaching sessions. </a:t>
          </a:r>
          <a:endParaRPr lang="en-GB" sz="600" dirty="0"/>
        </a:p>
      </dgm:t>
    </dgm:pt>
    <dgm:pt modelId="{A949FCBE-80D8-4463-B9C5-1EED94DC2344}" type="parTrans" cxnId="{ED67F4B3-FDDB-44F5-9D03-24B4CC38FCAD}">
      <dgm:prSet/>
      <dgm:spPr/>
      <dgm:t>
        <a:bodyPr/>
        <a:lstStyle/>
        <a:p>
          <a:endParaRPr lang="en-GB"/>
        </a:p>
      </dgm:t>
    </dgm:pt>
    <dgm:pt modelId="{781EE397-593C-45EA-9FFB-E4A50D23D076}" type="sibTrans" cxnId="{ED67F4B3-FDDB-44F5-9D03-24B4CC38FCAD}">
      <dgm:prSet/>
      <dgm:spPr/>
      <dgm:t>
        <a:bodyPr/>
        <a:lstStyle/>
        <a:p>
          <a:endParaRPr lang="en-GB"/>
        </a:p>
      </dgm:t>
    </dgm:pt>
    <dgm:pt modelId="{00E40789-EC8B-4FB6-B8D5-F86C38A34C6B}">
      <dgm:prSet custT="1"/>
      <dgm:spPr/>
      <dgm:t>
        <a:bodyPr/>
        <a:lstStyle/>
        <a:p>
          <a:r>
            <a:rPr lang="en-GB" sz="600" b="1" i="0" baseline="0" dirty="0"/>
            <a:t>There is currently a wide range of literature in the HE sector labelled as “students as partners” and “co-creation in learning and teaching” (</a:t>
          </a:r>
          <a:r>
            <a:rPr lang="en-GB" sz="600" b="1" i="0" baseline="0" dirty="0" err="1"/>
            <a:t>Bovill</a:t>
          </a:r>
          <a:r>
            <a:rPr lang="en-GB" sz="600" b="1" i="0" baseline="0" dirty="0"/>
            <a:t>, 2020). Increasingly, students as co-creators in their own education is a topic of significant interest (Cook-Sather et al., 2014; Dunne, 2016; Mercer-</a:t>
          </a:r>
          <a:r>
            <a:rPr lang="en-GB" sz="600" b="1" i="0" baseline="0" dirty="0" err="1"/>
            <a:t>Mapstone</a:t>
          </a:r>
          <a:r>
            <a:rPr lang="en-GB" sz="600" b="1" i="0" baseline="0" dirty="0"/>
            <a:t> et.al, 2017). </a:t>
          </a:r>
          <a:endParaRPr lang="en-GB" sz="600" dirty="0"/>
        </a:p>
      </dgm:t>
    </dgm:pt>
    <dgm:pt modelId="{45CFA0F7-B4EE-42EF-A6D3-BDA14F81957E}" type="parTrans" cxnId="{5CD64256-8E6E-41CE-9BA6-CF65AF7887E4}">
      <dgm:prSet/>
      <dgm:spPr/>
      <dgm:t>
        <a:bodyPr/>
        <a:lstStyle/>
        <a:p>
          <a:endParaRPr lang="en-GB"/>
        </a:p>
      </dgm:t>
    </dgm:pt>
    <dgm:pt modelId="{1933877E-0A8F-45D6-A475-DE39647DCCF6}" type="sibTrans" cxnId="{5CD64256-8E6E-41CE-9BA6-CF65AF7887E4}">
      <dgm:prSet/>
      <dgm:spPr/>
      <dgm:t>
        <a:bodyPr/>
        <a:lstStyle/>
        <a:p>
          <a:endParaRPr lang="en-GB"/>
        </a:p>
      </dgm:t>
    </dgm:pt>
    <dgm:pt modelId="{53F27E67-11CD-4BB3-9540-508BD9DFD150}">
      <dgm:prSet custT="1"/>
      <dgm:spPr/>
      <dgm:t>
        <a:bodyPr/>
        <a:lstStyle/>
        <a:p>
          <a:r>
            <a:rPr lang="en-GB" sz="600" b="1" i="0" baseline="0" dirty="0"/>
            <a:t>An increased demand for experiences has led to lecture halls becoming a setting for lecturers to engage students, and to some degree entertain (</a:t>
          </a:r>
          <a:r>
            <a:rPr lang="en-GB" sz="600" b="1" i="0" baseline="0" dirty="0" err="1"/>
            <a:t>Smørvik</a:t>
          </a:r>
          <a:r>
            <a:rPr lang="en-GB" sz="600" b="1" i="0" baseline="0" dirty="0"/>
            <a:t> &amp; </a:t>
          </a:r>
          <a:r>
            <a:rPr lang="en-GB" sz="600" b="1" i="0" baseline="0" dirty="0" err="1"/>
            <a:t>Vespestad</a:t>
          </a:r>
          <a:r>
            <a:rPr lang="en-GB" sz="600" b="1" i="0" baseline="0" dirty="0"/>
            <a:t>, 2020). </a:t>
          </a:r>
          <a:endParaRPr lang="en-GB" sz="600" dirty="0"/>
        </a:p>
      </dgm:t>
    </dgm:pt>
    <dgm:pt modelId="{7D30185F-AAC5-4EB9-971D-061AEB86716B}" type="parTrans" cxnId="{5390545B-6B46-4485-83EA-4E82E74CEF90}">
      <dgm:prSet/>
      <dgm:spPr/>
      <dgm:t>
        <a:bodyPr/>
        <a:lstStyle/>
        <a:p>
          <a:endParaRPr lang="en-GB"/>
        </a:p>
      </dgm:t>
    </dgm:pt>
    <dgm:pt modelId="{4013F57A-4289-4C42-A397-8A2C4A96F3A2}" type="sibTrans" cxnId="{5390545B-6B46-4485-83EA-4E82E74CEF90}">
      <dgm:prSet/>
      <dgm:spPr/>
      <dgm:t>
        <a:bodyPr/>
        <a:lstStyle/>
        <a:p>
          <a:endParaRPr lang="en-GB"/>
        </a:p>
      </dgm:t>
    </dgm:pt>
    <dgm:pt modelId="{DE8EC815-778F-404E-A97C-768252F6E65A}">
      <dgm:prSet custT="1"/>
      <dgm:spPr/>
      <dgm:t>
        <a:bodyPr/>
        <a:lstStyle/>
        <a:p>
          <a:r>
            <a:rPr lang="en-GB" sz="600" b="1" i="0" baseline="0" dirty="0"/>
            <a:t>This study explored how value through co-creation and mutual resource exchange can contribute to HE SE and student experience. By linking theories of marketing and HE, new ways of thinking focusing on co-creation of value in teaching-learning context emerged. </a:t>
          </a:r>
          <a:endParaRPr lang="en-GB" sz="600" dirty="0"/>
        </a:p>
      </dgm:t>
    </dgm:pt>
    <dgm:pt modelId="{631B81E5-0CC3-438A-B63D-46A8784D3FCA}" type="parTrans" cxnId="{5D4C5328-8624-4124-B2A0-B3F6C4CAC33E}">
      <dgm:prSet/>
      <dgm:spPr/>
      <dgm:t>
        <a:bodyPr/>
        <a:lstStyle/>
        <a:p>
          <a:endParaRPr lang="en-GB"/>
        </a:p>
      </dgm:t>
    </dgm:pt>
    <dgm:pt modelId="{D82D7E60-790E-4063-9F89-E8EF967D6EFF}" type="sibTrans" cxnId="{5D4C5328-8624-4124-B2A0-B3F6C4CAC33E}">
      <dgm:prSet/>
      <dgm:spPr/>
      <dgm:t>
        <a:bodyPr/>
        <a:lstStyle/>
        <a:p>
          <a:endParaRPr lang="en-GB"/>
        </a:p>
      </dgm:t>
    </dgm:pt>
    <dgm:pt modelId="{C1C2AFFC-139B-42C2-B2CD-2B5CC24B1EEB}" type="pres">
      <dgm:prSet presAssocID="{9E20CE58-E0B6-4DB8-B087-646A8717DBE9}" presName="linearFlow" presStyleCnt="0">
        <dgm:presLayoutVars>
          <dgm:dir/>
          <dgm:resizeHandles val="exact"/>
        </dgm:presLayoutVars>
      </dgm:prSet>
      <dgm:spPr/>
    </dgm:pt>
    <dgm:pt modelId="{0B93C390-B46F-41EF-A80F-5E5F94DAB43C}" type="pres">
      <dgm:prSet presAssocID="{20B48BB0-89A5-4C6A-AC08-5843C0EC2C48}" presName="composite" presStyleCnt="0"/>
      <dgm:spPr/>
    </dgm:pt>
    <dgm:pt modelId="{7A27459F-D4D4-44AB-AA22-2670F77A262C}" type="pres">
      <dgm:prSet presAssocID="{20B48BB0-89A5-4C6A-AC08-5843C0EC2C48}" presName="imgShp" presStyleLbl="fgImgPlace1" presStyleIdx="0" presStyleCnt="4" custScaleX="73279" custScaleY="81007" custLinFactNeighborX="-83136" custLinFactNeighborY="35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assroom"/>
        </a:ext>
      </dgm:extLst>
    </dgm:pt>
    <dgm:pt modelId="{E125759E-64BD-454A-AD92-5DDFA0A0941A}" type="pres">
      <dgm:prSet presAssocID="{20B48BB0-89A5-4C6A-AC08-5843C0EC2C48}" presName="txShp" presStyleLbl="node1" presStyleIdx="0" presStyleCnt="4" custScaleX="127781" custScaleY="158389">
        <dgm:presLayoutVars>
          <dgm:bulletEnabled val="1"/>
        </dgm:presLayoutVars>
      </dgm:prSet>
      <dgm:spPr/>
    </dgm:pt>
    <dgm:pt modelId="{F2CAEBC4-0933-4CFF-AFF8-E3387071CD89}" type="pres">
      <dgm:prSet presAssocID="{781EE397-593C-45EA-9FFB-E4A50D23D076}" presName="spacing" presStyleCnt="0"/>
      <dgm:spPr/>
    </dgm:pt>
    <dgm:pt modelId="{0228F6EF-1071-4E2E-AB48-753245F247B6}" type="pres">
      <dgm:prSet presAssocID="{00E40789-EC8B-4FB6-B8D5-F86C38A34C6B}" presName="composite" presStyleCnt="0"/>
      <dgm:spPr/>
    </dgm:pt>
    <dgm:pt modelId="{CCA5DEF3-13C5-402F-933A-D71D81E9D743}" type="pres">
      <dgm:prSet presAssocID="{00E40789-EC8B-4FB6-B8D5-F86C38A34C6B}" presName="imgShp" presStyleLbl="fgImgPlace1" presStyleIdx="1" presStyleCnt="4" custScaleX="77745" custScaleY="80947" custLinFactNeighborX="-84882" custLinFactNeighborY="-545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000" r="-2000"/>
          </a:stretch>
        </a:blipFill>
      </dgm:spPr>
      <dgm:extLst>
        <a:ext uri="{E40237B7-FDA0-4F09-8148-C483321AD2D9}">
          <dgm14:cNvPr xmlns:dgm14="http://schemas.microsoft.com/office/drawing/2010/diagram" id="0" name="" descr="Graduation cap with solid fill"/>
        </a:ext>
      </dgm:extLst>
    </dgm:pt>
    <dgm:pt modelId="{ECF24ECE-592A-425C-9A72-0C9007DC926F}" type="pres">
      <dgm:prSet presAssocID="{00E40789-EC8B-4FB6-B8D5-F86C38A34C6B}" presName="txShp" presStyleLbl="node1" presStyleIdx="1" presStyleCnt="4" custScaleX="127560" custScaleY="182219">
        <dgm:presLayoutVars>
          <dgm:bulletEnabled val="1"/>
        </dgm:presLayoutVars>
      </dgm:prSet>
      <dgm:spPr/>
    </dgm:pt>
    <dgm:pt modelId="{D8CE93E4-1BFD-45AD-92F9-9AA84497DA93}" type="pres">
      <dgm:prSet presAssocID="{1933877E-0A8F-45D6-A475-DE39647DCCF6}" presName="spacing" presStyleCnt="0"/>
      <dgm:spPr/>
    </dgm:pt>
    <dgm:pt modelId="{AFDEBD02-D25F-4A35-8BA8-1464763DF976}" type="pres">
      <dgm:prSet presAssocID="{53F27E67-11CD-4BB3-9540-508BD9DFD150}" presName="composite" presStyleCnt="0"/>
      <dgm:spPr/>
    </dgm:pt>
    <dgm:pt modelId="{1D35F8B3-808E-46B2-B7D2-9A03C0C228C0}" type="pres">
      <dgm:prSet presAssocID="{53F27E67-11CD-4BB3-9540-508BD9DFD150}" presName="imgShp" presStyleLbl="fgImgPlace1" presStyleIdx="2" presStyleCnt="4" custScaleX="77745" custScaleY="80888" custLinFactNeighborX="-79354" custLinFactNeighborY="-491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Lecturer"/>
        </a:ext>
      </dgm:extLst>
    </dgm:pt>
    <dgm:pt modelId="{A913B6B4-70E8-4E1A-B6DB-1579D45637DC}" type="pres">
      <dgm:prSet presAssocID="{53F27E67-11CD-4BB3-9540-508BD9DFD150}" presName="txShp" presStyleLbl="node1" presStyleIdx="2" presStyleCnt="4" custScaleX="126354">
        <dgm:presLayoutVars>
          <dgm:bulletEnabled val="1"/>
        </dgm:presLayoutVars>
      </dgm:prSet>
      <dgm:spPr/>
    </dgm:pt>
    <dgm:pt modelId="{956DD5F8-E0E1-4C9A-AEA8-029BF91B7A7C}" type="pres">
      <dgm:prSet presAssocID="{4013F57A-4289-4C42-A397-8A2C4A96F3A2}" presName="spacing" presStyleCnt="0"/>
      <dgm:spPr/>
    </dgm:pt>
    <dgm:pt modelId="{D8723264-99EC-458F-A249-B76671F70DF1}" type="pres">
      <dgm:prSet presAssocID="{DE8EC815-778F-404E-A97C-768252F6E65A}" presName="composite" presStyleCnt="0"/>
      <dgm:spPr/>
    </dgm:pt>
    <dgm:pt modelId="{1FE6BF9C-5CC3-4207-9704-496F9FB47582}" type="pres">
      <dgm:prSet presAssocID="{DE8EC815-778F-404E-A97C-768252F6E65A}" presName="imgShp" presStyleLbl="fgImgPlace1" presStyleIdx="3" presStyleCnt="4" custScaleX="77745" custScaleY="77065" custLinFactNeighborX="-81981" custLinFactNeighborY="-645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roup Brainstorm"/>
        </a:ext>
      </dgm:extLst>
    </dgm:pt>
    <dgm:pt modelId="{147FDA9A-E554-472D-970B-1DA119B42AAC}" type="pres">
      <dgm:prSet presAssocID="{DE8EC815-778F-404E-A97C-768252F6E65A}" presName="txShp" presStyleLbl="node1" presStyleIdx="3" presStyleCnt="4" custScaleX="130386" custScaleY="156252" custLinFactNeighborX="-557" custLinFactNeighborY="116">
        <dgm:presLayoutVars>
          <dgm:bulletEnabled val="1"/>
        </dgm:presLayoutVars>
      </dgm:prSet>
      <dgm:spPr/>
    </dgm:pt>
  </dgm:ptLst>
  <dgm:cxnLst>
    <dgm:cxn modelId="{5D4C5328-8624-4124-B2A0-B3F6C4CAC33E}" srcId="{9E20CE58-E0B6-4DB8-B087-646A8717DBE9}" destId="{DE8EC815-778F-404E-A97C-768252F6E65A}" srcOrd="3" destOrd="0" parTransId="{631B81E5-0CC3-438A-B63D-46A8784D3FCA}" sibTransId="{D82D7E60-790E-4063-9F89-E8EF967D6EFF}"/>
    <dgm:cxn modelId="{9CB93E3B-A518-4CA8-9FEC-013183F9DC68}" type="presOf" srcId="{53F27E67-11CD-4BB3-9540-508BD9DFD150}" destId="{A913B6B4-70E8-4E1A-B6DB-1579D45637DC}" srcOrd="0" destOrd="0" presId="urn:microsoft.com/office/officeart/2005/8/layout/vList3"/>
    <dgm:cxn modelId="{04870C3C-20B6-4E2F-A878-08FC509CFF4B}" type="presOf" srcId="{00E40789-EC8B-4FB6-B8D5-F86C38A34C6B}" destId="{ECF24ECE-592A-425C-9A72-0C9007DC926F}" srcOrd="0" destOrd="0" presId="urn:microsoft.com/office/officeart/2005/8/layout/vList3"/>
    <dgm:cxn modelId="{5390545B-6B46-4485-83EA-4E82E74CEF90}" srcId="{9E20CE58-E0B6-4DB8-B087-646A8717DBE9}" destId="{53F27E67-11CD-4BB3-9540-508BD9DFD150}" srcOrd="2" destOrd="0" parTransId="{7D30185F-AAC5-4EB9-971D-061AEB86716B}" sibTransId="{4013F57A-4289-4C42-A397-8A2C4A96F3A2}"/>
    <dgm:cxn modelId="{E2F5CA47-0407-4C49-AD88-E20EFB0366D0}" type="presOf" srcId="{20B48BB0-89A5-4C6A-AC08-5843C0EC2C48}" destId="{E125759E-64BD-454A-AD92-5DDFA0A0941A}" srcOrd="0" destOrd="0" presId="urn:microsoft.com/office/officeart/2005/8/layout/vList3"/>
    <dgm:cxn modelId="{5CD64256-8E6E-41CE-9BA6-CF65AF7887E4}" srcId="{9E20CE58-E0B6-4DB8-B087-646A8717DBE9}" destId="{00E40789-EC8B-4FB6-B8D5-F86C38A34C6B}" srcOrd="1" destOrd="0" parTransId="{45CFA0F7-B4EE-42EF-A6D3-BDA14F81957E}" sibTransId="{1933877E-0A8F-45D6-A475-DE39647DCCF6}"/>
    <dgm:cxn modelId="{7211308E-1DAE-4103-A64D-F9266D7FFCBE}" type="presOf" srcId="{DE8EC815-778F-404E-A97C-768252F6E65A}" destId="{147FDA9A-E554-472D-970B-1DA119B42AAC}" srcOrd="0" destOrd="0" presId="urn:microsoft.com/office/officeart/2005/8/layout/vList3"/>
    <dgm:cxn modelId="{ED67F4B3-FDDB-44F5-9D03-24B4CC38FCAD}" srcId="{9E20CE58-E0B6-4DB8-B087-646A8717DBE9}" destId="{20B48BB0-89A5-4C6A-AC08-5843C0EC2C48}" srcOrd="0" destOrd="0" parTransId="{A949FCBE-80D8-4463-B9C5-1EED94DC2344}" sibTransId="{781EE397-593C-45EA-9FFB-E4A50D23D076}"/>
    <dgm:cxn modelId="{C88E8FBE-4000-4F3E-8FAA-EA9D128DE231}" type="presOf" srcId="{9E20CE58-E0B6-4DB8-B087-646A8717DBE9}" destId="{C1C2AFFC-139B-42C2-B2CD-2B5CC24B1EEB}" srcOrd="0" destOrd="0" presId="urn:microsoft.com/office/officeart/2005/8/layout/vList3"/>
    <dgm:cxn modelId="{0261B85C-383F-477B-B193-0706B4D9C889}" type="presParOf" srcId="{C1C2AFFC-139B-42C2-B2CD-2B5CC24B1EEB}" destId="{0B93C390-B46F-41EF-A80F-5E5F94DAB43C}" srcOrd="0" destOrd="0" presId="urn:microsoft.com/office/officeart/2005/8/layout/vList3"/>
    <dgm:cxn modelId="{D9E4646F-0296-4BB3-A9FE-79BA70649E8E}" type="presParOf" srcId="{0B93C390-B46F-41EF-A80F-5E5F94DAB43C}" destId="{7A27459F-D4D4-44AB-AA22-2670F77A262C}" srcOrd="0" destOrd="0" presId="urn:microsoft.com/office/officeart/2005/8/layout/vList3"/>
    <dgm:cxn modelId="{1F9675B9-B2A7-4C6B-A4F5-35648C972E73}" type="presParOf" srcId="{0B93C390-B46F-41EF-A80F-5E5F94DAB43C}" destId="{E125759E-64BD-454A-AD92-5DDFA0A0941A}" srcOrd="1" destOrd="0" presId="urn:microsoft.com/office/officeart/2005/8/layout/vList3"/>
    <dgm:cxn modelId="{649BAE0D-E4D4-4683-9E2B-123A1054D507}" type="presParOf" srcId="{C1C2AFFC-139B-42C2-B2CD-2B5CC24B1EEB}" destId="{F2CAEBC4-0933-4CFF-AFF8-E3387071CD89}" srcOrd="1" destOrd="0" presId="urn:microsoft.com/office/officeart/2005/8/layout/vList3"/>
    <dgm:cxn modelId="{17E52192-756D-4FDE-AE16-D752E894FA3C}" type="presParOf" srcId="{C1C2AFFC-139B-42C2-B2CD-2B5CC24B1EEB}" destId="{0228F6EF-1071-4E2E-AB48-753245F247B6}" srcOrd="2" destOrd="0" presId="urn:microsoft.com/office/officeart/2005/8/layout/vList3"/>
    <dgm:cxn modelId="{1C9280EF-4056-4E9F-9344-1BEBFF920272}" type="presParOf" srcId="{0228F6EF-1071-4E2E-AB48-753245F247B6}" destId="{CCA5DEF3-13C5-402F-933A-D71D81E9D743}" srcOrd="0" destOrd="0" presId="urn:microsoft.com/office/officeart/2005/8/layout/vList3"/>
    <dgm:cxn modelId="{197B9447-DC33-4E45-B06C-5F953CDCEBBF}" type="presParOf" srcId="{0228F6EF-1071-4E2E-AB48-753245F247B6}" destId="{ECF24ECE-592A-425C-9A72-0C9007DC926F}" srcOrd="1" destOrd="0" presId="urn:microsoft.com/office/officeart/2005/8/layout/vList3"/>
    <dgm:cxn modelId="{77E1D8C1-870E-4CC3-96EF-23196495517D}" type="presParOf" srcId="{C1C2AFFC-139B-42C2-B2CD-2B5CC24B1EEB}" destId="{D8CE93E4-1BFD-45AD-92F9-9AA84497DA93}" srcOrd="3" destOrd="0" presId="urn:microsoft.com/office/officeart/2005/8/layout/vList3"/>
    <dgm:cxn modelId="{22409A91-F790-456D-8BC7-1AF755F0B509}" type="presParOf" srcId="{C1C2AFFC-139B-42C2-B2CD-2B5CC24B1EEB}" destId="{AFDEBD02-D25F-4A35-8BA8-1464763DF976}" srcOrd="4" destOrd="0" presId="urn:microsoft.com/office/officeart/2005/8/layout/vList3"/>
    <dgm:cxn modelId="{404D7049-EFAF-4F14-8531-77B6CF74767B}" type="presParOf" srcId="{AFDEBD02-D25F-4A35-8BA8-1464763DF976}" destId="{1D35F8B3-808E-46B2-B7D2-9A03C0C228C0}" srcOrd="0" destOrd="0" presId="urn:microsoft.com/office/officeart/2005/8/layout/vList3"/>
    <dgm:cxn modelId="{374C7B72-E4DA-4BE3-A1DC-8B8D7E39D8E4}" type="presParOf" srcId="{AFDEBD02-D25F-4A35-8BA8-1464763DF976}" destId="{A913B6B4-70E8-4E1A-B6DB-1579D45637DC}" srcOrd="1" destOrd="0" presId="urn:microsoft.com/office/officeart/2005/8/layout/vList3"/>
    <dgm:cxn modelId="{29EBA7FE-E4E4-4634-A804-E95F96B53036}" type="presParOf" srcId="{C1C2AFFC-139B-42C2-B2CD-2B5CC24B1EEB}" destId="{956DD5F8-E0E1-4C9A-AEA8-029BF91B7A7C}" srcOrd="5" destOrd="0" presId="urn:microsoft.com/office/officeart/2005/8/layout/vList3"/>
    <dgm:cxn modelId="{A095B8AC-9A87-4486-94AA-92EEBE11B09D}" type="presParOf" srcId="{C1C2AFFC-139B-42C2-B2CD-2B5CC24B1EEB}" destId="{D8723264-99EC-458F-A249-B76671F70DF1}" srcOrd="6" destOrd="0" presId="urn:microsoft.com/office/officeart/2005/8/layout/vList3"/>
    <dgm:cxn modelId="{70EADC57-8B6D-4D98-BD76-F5976761C15C}" type="presParOf" srcId="{D8723264-99EC-458F-A249-B76671F70DF1}" destId="{1FE6BF9C-5CC3-4207-9704-496F9FB47582}" srcOrd="0" destOrd="0" presId="urn:microsoft.com/office/officeart/2005/8/layout/vList3"/>
    <dgm:cxn modelId="{9BB94C27-D823-47E4-896C-639489CF8C4B}" type="presParOf" srcId="{D8723264-99EC-458F-A249-B76671F70DF1}" destId="{147FDA9A-E554-472D-970B-1DA119B42AAC}" srcOrd="1" destOrd="0" presId="urn:microsoft.com/office/officeart/2005/8/layout/vList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9D3411-E7CB-44DD-BF63-C353BAAD2730}"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GB"/>
        </a:p>
      </dgm:t>
    </dgm:pt>
    <dgm:pt modelId="{AC5E96C8-3093-4C0F-AE8C-01EF787058B7}">
      <dgm:prSet custT="1"/>
      <dgm:spPr>
        <a:solidFill>
          <a:srgbClr val="0070C0"/>
        </a:solidFill>
      </dgm:spPr>
      <dgm:t>
        <a:bodyPr/>
        <a:lstStyle/>
        <a:p>
          <a:r>
            <a:rPr lang="en-GB" sz="700" b="1" i="0" baseline="0" dirty="0"/>
            <a:t>Much of the literature on partnership and co-creation is based around small numbers of students (</a:t>
          </a:r>
          <a:r>
            <a:rPr lang="en-GB" sz="700" b="1" i="0" baseline="0" dirty="0" err="1"/>
            <a:t>Bovill</a:t>
          </a:r>
          <a:r>
            <a:rPr lang="en-GB" sz="700" b="1" i="0" baseline="0" dirty="0"/>
            <a:t>, 2012). More research into whole-class co-creation is needed. </a:t>
          </a:r>
          <a:endParaRPr lang="en-GB" sz="700" dirty="0"/>
        </a:p>
      </dgm:t>
    </dgm:pt>
    <dgm:pt modelId="{D9176533-E425-48FB-B6E3-6FA0126B9881}" type="parTrans" cxnId="{0EC551D6-4AF6-45F6-9D09-507F6844FAB3}">
      <dgm:prSet/>
      <dgm:spPr/>
      <dgm:t>
        <a:bodyPr/>
        <a:lstStyle/>
        <a:p>
          <a:endParaRPr lang="en-GB"/>
        </a:p>
      </dgm:t>
    </dgm:pt>
    <dgm:pt modelId="{18F56246-2401-4F50-B488-2674055EDD36}" type="sibTrans" cxnId="{0EC551D6-4AF6-45F6-9D09-507F6844FAB3}">
      <dgm:prSet/>
      <dgm:spPr/>
      <dgm:t>
        <a:bodyPr/>
        <a:lstStyle/>
        <a:p>
          <a:endParaRPr lang="en-GB"/>
        </a:p>
      </dgm:t>
    </dgm:pt>
    <dgm:pt modelId="{78A87A95-81ED-4DDF-A0D4-FA8637573F84}">
      <dgm:prSet custT="1"/>
      <dgm:spPr>
        <a:solidFill>
          <a:srgbClr val="002060"/>
        </a:solidFill>
      </dgm:spPr>
      <dgm:t>
        <a:bodyPr/>
        <a:lstStyle/>
        <a:p>
          <a:r>
            <a:rPr lang="en-GB" sz="600" b="1" i="0" baseline="0" dirty="0"/>
            <a:t>The current research highlights the building of relationships between students and staff, and students and students, and how this plays an integral part to the learning process (</a:t>
          </a:r>
          <a:r>
            <a:rPr lang="en-GB" sz="600" b="1" i="0" baseline="0" dirty="0" err="1"/>
            <a:t>Bovill</a:t>
          </a:r>
          <a:r>
            <a:rPr lang="en-GB" sz="600" b="1" i="0" baseline="0" dirty="0"/>
            <a:t>, 2012). Students are seeking a more involved role in their HE experience as partners (</a:t>
          </a:r>
          <a:r>
            <a:rPr lang="en-GB" sz="600" b="1" i="0" baseline="0" dirty="0" err="1"/>
            <a:t>Bovill</a:t>
          </a:r>
          <a:r>
            <a:rPr lang="en-GB" sz="600" b="1" i="0" baseline="0" dirty="0"/>
            <a:t> &amp; </a:t>
          </a:r>
          <a:r>
            <a:rPr lang="en-GB" sz="600" b="1" i="0" baseline="0" dirty="0" err="1"/>
            <a:t>Felten</a:t>
          </a:r>
          <a:r>
            <a:rPr lang="en-GB" sz="600" b="1" i="0" baseline="0" dirty="0"/>
            <a:t>, 2016; Dollinger et.al, 2018).   </a:t>
          </a:r>
          <a:endParaRPr lang="en-GB" sz="600" dirty="0"/>
        </a:p>
      </dgm:t>
    </dgm:pt>
    <dgm:pt modelId="{77145BBB-DFE1-45E6-9559-084A7EFAC544}" type="parTrans" cxnId="{978DD2B7-A364-4C1F-BD5E-9A5D3EE10487}">
      <dgm:prSet/>
      <dgm:spPr/>
      <dgm:t>
        <a:bodyPr/>
        <a:lstStyle/>
        <a:p>
          <a:endParaRPr lang="en-GB"/>
        </a:p>
      </dgm:t>
    </dgm:pt>
    <dgm:pt modelId="{9B90C3CE-120F-4CCD-AF4C-85535AFA4EDC}" type="sibTrans" cxnId="{978DD2B7-A364-4C1F-BD5E-9A5D3EE10487}">
      <dgm:prSet/>
      <dgm:spPr/>
      <dgm:t>
        <a:bodyPr/>
        <a:lstStyle/>
        <a:p>
          <a:endParaRPr lang="en-GB"/>
        </a:p>
      </dgm:t>
    </dgm:pt>
    <dgm:pt modelId="{DD8A4BF4-7C91-494A-BEB5-AE127A8CE4DF}">
      <dgm:prSet custT="1"/>
      <dgm:spPr>
        <a:solidFill>
          <a:srgbClr val="00B0F0"/>
        </a:solidFill>
      </dgm:spPr>
      <dgm:t>
        <a:bodyPr/>
        <a:lstStyle/>
        <a:p>
          <a:r>
            <a:rPr lang="en-GB" sz="600" b="1" i="0" baseline="0" dirty="0"/>
            <a:t>Educators need to show they value contributions from all students in the group (</a:t>
          </a:r>
          <a:r>
            <a:rPr lang="en-GB" sz="600" b="1" i="0" baseline="0" dirty="0" err="1"/>
            <a:t>Bovill</a:t>
          </a:r>
          <a:r>
            <a:rPr lang="en-GB" sz="600" b="1" i="0" baseline="0" dirty="0"/>
            <a:t>, 2012). Therefore, selecting small groups to co-create learning can be detrimental to others in the class. However, whole-class co-creation relies heavily on educators relinquishing some of their power (</a:t>
          </a:r>
          <a:r>
            <a:rPr lang="en-GB" sz="600" b="1" i="0" baseline="0" dirty="0" err="1"/>
            <a:t>Bovill</a:t>
          </a:r>
          <a:r>
            <a:rPr lang="en-GB" sz="600" b="1" i="0" baseline="0" dirty="0"/>
            <a:t>, 2012). </a:t>
          </a:r>
          <a:endParaRPr lang="en-GB" sz="600" b="1" dirty="0"/>
        </a:p>
      </dgm:t>
    </dgm:pt>
    <dgm:pt modelId="{00683DB8-6F8B-4E9C-8C48-9D496732CFB4}" type="parTrans" cxnId="{67A8BA97-C6A4-45C3-8C86-AEBC79122C02}">
      <dgm:prSet/>
      <dgm:spPr/>
      <dgm:t>
        <a:bodyPr/>
        <a:lstStyle/>
        <a:p>
          <a:endParaRPr lang="en-GB"/>
        </a:p>
      </dgm:t>
    </dgm:pt>
    <dgm:pt modelId="{426E87EA-29D8-4E06-B6A7-5746F2BA6B9A}" type="sibTrans" cxnId="{67A8BA97-C6A4-45C3-8C86-AEBC79122C02}">
      <dgm:prSet/>
      <dgm:spPr/>
      <dgm:t>
        <a:bodyPr/>
        <a:lstStyle/>
        <a:p>
          <a:endParaRPr lang="en-GB"/>
        </a:p>
      </dgm:t>
    </dgm:pt>
    <dgm:pt modelId="{887C34AF-16D8-4020-A14F-EC7DAAE6DBFB}" type="pres">
      <dgm:prSet presAssocID="{459D3411-E7CB-44DD-BF63-C353BAAD2730}" presName="Name0" presStyleCnt="0">
        <dgm:presLayoutVars>
          <dgm:dir/>
          <dgm:animLvl val="lvl"/>
          <dgm:resizeHandles val="exact"/>
        </dgm:presLayoutVars>
      </dgm:prSet>
      <dgm:spPr/>
    </dgm:pt>
    <dgm:pt modelId="{5548D5EE-BFCA-44B4-A4F5-ADD6DC2AC241}" type="pres">
      <dgm:prSet presAssocID="{AC5E96C8-3093-4C0F-AE8C-01EF787058B7}" presName="linNode" presStyleCnt="0"/>
      <dgm:spPr/>
    </dgm:pt>
    <dgm:pt modelId="{72C895A6-3806-456A-B4CC-8ED8E5E3AA4A}" type="pres">
      <dgm:prSet presAssocID="{AC5E96C8-3093-4C0F-AE8C-01EF787058B7}" presName="parentText" presStyleLbl="node1" presStyleIdx="0" presStyleCnt="3" custScaleX="147174" custLinFactNeighborX="23474" custLinFactNeighborY="1184">
        <dgm:presLayoutVars>
          <dgm:chMax val="1"/>
          <dgm:bulletEnabled val="1"/>
        </dgm:presLayoutVars>
      </dgm:prSet>
      <dgm:spPr/>
    </dgm:pt>
    <dgm:pt modelId="{7A016700-C1A8-489D-BF6B-F5B41CA4470B}" type="pres">
      <dgm:prSet presAssocID="{18F56246-2401-4F50-B488-2674055EDD36}" presName="sp" presStyleCnt="0"/>
      <dgm:spPr/>
    </dgm:pt>
    <dgm:pt modelId="{FF6DCE0D-58F5-4324-A564-E5B8ABAC46A3}" type="pres">
      <dgm:prSet presAssocID="{78A87A95-81ED-4DDF-A0D4-FA8637573F84}" presName="linNode" presStyleCnt="0"/>
      <dgm:spPr/>
    </dgm:pt>
    <dgm:pt modelId="{B7BF557F-71F8-4143-94A2-49BF3F6E2343}" type="pres">
      <dgm:prSet presAssocID="{78A87A95-81ED-4DDF-A0D4-FA8637573F84}" presName="parentText" presStyleLbl="node1" presStyleIdx="1" presStyleCnt="3" custScaleX="179303" custLinFactNeighborX="5607" custLinFactNeighborY="1880">
        <dgm:presLayoutVars>
          <dgm:chMax val="1"/>
          <dgm:bulletEnabled val="1"/>
        </dgm:presLayoutVars>
      </dgm:prSet>
      <dgm:spPr/>
    </dgm:pt>
    <dgm:pt modelId="{C5C44ABD-F0A7-4F73-96D0-DD783AB19487}" type="pres">
      <dgm:prSet presAssocID="{9B90C3CE-120F-4CCD-AF4C-85535AFA4EDC}" presName="sp" presStyleCnt="0"/>
      <dgm:spPr/>
    </dgm:pt>
    <dgm:pt modelId="{077C133C-E5D1-42C7-8F46-3B4C0C98C365}" type="pres">
      <dgm:prSet presAssocID="{DD8A4BF4-7C91-494A-BEB5-AE127A8CE4DF}" presName="linNode" presStyleCnt="0"/>
      <dgm:spPr/>
    </dgm:pt>
    <dgm:pt modelId="{99A7A52D-C8B3-476A-AE3C-90C29E337502}" type="pres">
      <dgm:prSet presAssocID="{DD8A4BF4-7C91-494A-BEB5-AE127A8CE4DF}" presName="parentText" presStyleLbl="node1" presStyleIdx="2" presStyleCnt="3" custScaleX="181092" custLinFactNeighborX="5251" custLinFactNeighborY="152">
        <dgm:presLayoutVars>
          <dgm:chMax val="1"/>
          <dgm:bulletEnabled val="1"/>
        </dgm:presLayoutVars>
      </dgm:prSet>
      <dgm:spPr/>
    </dgm:pt>
  </dgm:ptLst>
  <dgm:cxnLst>
    <dgm:cxn modelId="{95910C22-17BC-4712-BE68-725E3EDBD503}" type="presOf" srcId="{459D3411-E7CB-44DD-BF63-C353BAAD2730}" destId="{887C34AF-16D8-4020-A14F-EC7DAAE6DBFB}" srcOrd="0" destOrd="0" presId="urn:microsoft.com/office/officeart/2005/8/layout/vList5"/>
    <dgm:cxn modelId="{F37E9E78-51B9-4F5B-8E01-557F67A8AD22}" type="presOf" srcId="{AC5E96C8-3093-4C0F-AE8C-01EF787058B7}" destId="{72C895A6-3806-456A-B4CC-8ED8E5E3AA4A}" srcOrd="0" destOrd="0" presId="urn:microsoft.com/office/officeart/2005/8/layout/vList5"/>
    <dgm:cxn modelId="{67A8BA97-C6A4-45C3-8C86-AEBC79122C02}" srcId="{459D3411-E7CB-44DD-BF63-C353BAAD2730}" destId="{DD8A4BF4-7C91-494A-BEB5-AE127A8CE4DF}" srcOrd="2" destOrd="0" parTransId="{00683DB8-6F8B-4E9C-8C48-9D496732CFB4}" sibTransId="{426E87EA-29D8-4E06-B6A7-5746F2BA6B9A}"/>
    <dgm:cxn modelId="{5DF8379E-7995-49B8-A8A1-C1E7B329D527}" type="presOf" srcId="{DD8A4BF4-7C91-494A-BEB5-AE127A8CE4DF}" destId="{99A7A52D-C8B3-476A-AE3C-90C29E337502}" srcOrd="0" destOrd="0" presId="urn:microsoft.com/office/officeart/2005/8/layout/vList5"/>
    <dgm:cxn modelId="{978DD2B7-A364-4C1F-BD5E-9A5D3EE10487}" srcId="{459D3411-E7CB-44DD-BF63-C353BAAD2730}" destId="{78A87A95-81ED-4DDF-A0D4-FA8637573F84}" srcOrd="1" destOrd="0" parTransId="{77145BBB-DFE1-45E6-9559-084A7EFAC544}" sibTransId="{9B90C3CE-120F-4CCD-AF4C-85535AFA4EDC}"/>
    <dgm:cxn modelId="{0EC551D6-4AF6-45F6-9D09-507F6844FAB3}" srcId="{459D3411-E7CB-44DD-BF63-C353BAAD2730}" destId="{AC5E96C8-3093-4C0F-AE8C-01EF787058B7}" srcOrd="0" destOrd="0" parTransId="{D9176533-E425-48FB-B6E3-6FA0126B9881}" sibTransId="{18F56246-2401-4F50-B488-2674055EDD36}"/>
    <dgm:cxn modelId="{1A9212DE-4A8D-4212-8A28-9176662422D7}" type="presOf" srcId="{78A87A95-81ED-4DDF-A0D4-FA8637573F84}" destId="{B7BF557F-71F8-4143-94A2-49BF3F6E2343}" srcOrd="0" destOrd="0" presId="urn:microsoft.com/office/officeart/2005/8/layout/vList5"/>
    <dgm:cxn modelId="{F930ACFC-27E9-433E-8661-53C989E3E98C}" type="presParOf" srcId="{887C34AF-16D8-4020-A14F-EC7DAAE6DBFB}" destId="{5548D5EE-BFCA-44B4-A4F5-ADD6DC2AC241}" srcOrd="0" destOrd="0" presId="urn:microsoft.com/office/officeart/2005/8/layout/vList5"/>
    <dgm:cxn modelId="{B7D30E03-86EA-4A23-B7A7-6F20AED2FB32}" type="presParOf" srcId="{5548D5EE-BFCA-44B4-A4F5-ADD6DC2AC241}" destId="{72C895A6-3806-456A-B4CC-8ED8E5E3AA4A}" srcOrd="0" destOrd="0" presId="urn:microsoft.com/office/officeart/2005/8/layout/vList5"/>
    <dgm:cxn modelId="{7E6BA2D5-74CC-4FA2-9F08-C5675507794B}" type="presParOf" srcId="{887C34AF-16D8-4020-A14F-EC7DAAE6DBFB}" destId="{7A016700-C1A8-489D-BF6B-F5B41CA4470B}" srcOrd="1" destOrd="0" presId="urn:microsoft.com/office/officeart/2005/8/layout/vList5"/>
    <dgm:cxn modelId="{7146328F-09C7-4E9C-A5CA-45538A07054B}" type="presParOf" srcId="{887C34AF-16D8-4020-A14F-EC7DAAE6DBFB}" destId="{FF6DCE0D-58F5-4324-A564-E5B8ABAC46A3}" srcOrd="2" destOrd="0" presId="urn:microsoft.com/office/officeart/2005/8/layout/vList5"/>
    <dgm:cxn modelId="{8B5F71EE-6586-4DFF-AE22-1C89DDBD500D}" type="presParOf" srcId="{FF6DCE0D-58F5-4324-A564-E5B8ABAC46A3}" destId="{B7BF557F-71F8-4143-94A2-49BF3F6E2343}" srcOrd="0" destOrd="0" presId="urn:microsoft.com/office/officeart/2005/8/layout/vList5"/>
    <dgm:cxn modelId="{9D636C18-11F1-469B-B53A-677CA6F1F7FA}" type="presParOf" srcId="{887C34AF-16D8-4020-A14F-EC7DAAE6DBFB}" destId="{C5C44ABD-F0A7-4F73-96D0-DD783AB19487}" srcOrd="3" destOrd="0" presId="urn:microsoft.com/office/officeart/2005/8/layout/vList5"/>
    <dgm:cxn modelId="{FED500AA-5E02-48BF-9322-56F2F02EA9A0}" type="presParOf" srcId="{887C34AF-16D8-4020-A14F-EC7DAAE6DBFB}" destId="{077C133C-E5D1-42C7-8F46-3B4C0C98C365}" srcOrd="4" destOrd="0" presId="urn:microsoft.com/office/officeart/2005/8/layout/vList5"/>
    <dgm:cxn modelId="{635C09CF-C48E-49B4-9B43-4534FFCF3989}" type="presParOf" srcId="{077C133C-E5D1-42C7-8F46-3B4C0C98C365}" destId="{99A7A52D-C8B3-476A-AE3C-90C29E337502}" srcOrd="0" destOrd="0" presId="urn:microsoft.com/office/officeart/2005/8/layout/vList5"/>
  </dgm:cxnLst>
  <dgm:bg/>
  <dgm:whole/>
  <dgm:extLst>
    <a:ext uri="http://schemas.microsoft.com/office/drawing/2008/diagram">
      <dsp:dataModelExt xmlns:dsp="http://schemas.microsoft.com/office/drawing/2008/diagram" relId="rId20"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EE1868FB-EC64-45DD-B103-DC725A78069F}"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lang="en-GB"/>
        </a:p>
      </dgm:t>
    </dgm:pt>
    <dgm:pt modelId="{F3C6222B-A004-478D-A6A4-1F11A6A2529F}">
      <dgm:prSet custT="1"/>
      <dgm:spPr>
        <a:solidFill>
          <a:srgbClr val="FF0000"/>
        </a:solidFill>
      </dgm:spPr>
      <dgm:t>
        <a:bodyPr/>
        <a:lstStyle/>
        <a:p>
          <a:r>
            <a:rPr lang="en-GB" sz="600" b="1" i="0" baseline="0" dirty="0"/>
            <a:t>The study helped highlight several factors that can influence SE. The framework created has five factors that affect SE. These factors can be ordered from low to high. Implementing the factors within a classroom can help increase SE. </a:t>
          </a:r>
          <a:endParaRPr lang="en-GB" sz="600" dirty="0"/>
        </a:p>
      </dgm:t>
    </dgm:pt>
    <dgm:pt modelId="{BE6FCE5C-C16D-42F2-AA5B-FB0ABAEE9B40}" type="parTrans" cxnId="{67D880BA-D77C-4A54-B4F3-96F0DA5BEAD3}">
      <dgm:prSet/>
      <dgm:spPr/>
      <dgm:t>
        <a:bodyPr/>
        <a:lstStyle/>
        <a:p>
          <a:endParaRPr lang="en-GB"/>
        </a:p>
      </dgm:t>
    </dgm:pt>
    <dgm:pt modelId="{BAC3C91A-C957-4DC1-BAE2-E54BBCAD2015}" type="sibTrans" cxnId="{67D880BA-D77C-4A54-B4F3-96F0DA5BEAD3}">
      <dgm:prSet/>
      <dgm:spPr/>
      <dgm:t>
        <a:bodyPr/>
        <a:lstStyle/>
        <a:p>
          <a:endParaRPr lang="en-GB"/>
        </a:p>
      </dgm:t>
    </dgm:pt>
    <dgm:pt modelId="{D422A0DB-1D54-40A4-8CF8-541F0D871241}">
      <dgm:prSet custT="1"/>
      <dgm:spPr>
        <a:solidFill>
          <a:schemeClr val="accent3"/>
        </a:solidFill>
      </dgm:spPr>
      <dgm:t>
        <a:bodyPr/>
        <a:lstStyle/>
        <a:p>
          <a:r>
            <a:rPr lang="en-GB" sz="700" b="1" i="0" baseline="0" dirty="0"/>
            <a:t>SE and student co-creation appear to go together and directly influence one another. The lower the levels of SE, the less likely students will co-create in session and therefore low levels of co-creation will be achieved.</a:t>
          </a:r>
          <a:endParaRPr lang="en-GB" sz="700" dirty="0"/>
        </a:p>
      </dgm:t>
    </dgm:pt>
    <dgm:pt modelId="{894CB182-0357-4CCE-B8E7-E229DAC43000}" type="parTrans" cxnId="{AAD58E95-7EA0-4E96-B758-D47A68823F57}">
      <dgm:prSet/>
      <dgm:spPr/>
      <dgm:t>
        <a:bodyPr/>
        <a:lstStyle/>
        <a:p>
          <a:endParaRPr lang="en-GB"/>
        </a:p>
      </dgm:t>
    </dgm:pt>
    <dgm:pt modelId="{7D45C66C-D1FA-4DAC-A426-E146641F9F98}" type="sibTrans" cxnId="{AAD58E95-7EA0-4E96-B758-D47A68823F57}">
      <dgm:prSet/>
      <dgm:spPr/>
      <dgm:t>
        <a:bodyPr/>
        <a:lstStyle/>
        <a:p>
          <a:endParaRPr lang="en-GB"/>
        </a:p>
      </dgm:t>
    </dgm:pt>
    <dgm:pt modelId="{52DCCC67-D1E5-4AFA-BFAC-3FDD034B9672}">
      <dgm:prSet custT="1"/>
      <dgm:spPr>
        <a:solidFill>
          <a:srgbClr val="92D050"/>
        </a:solidFill>
      </dgm:spPr>
      <dgm:t>
        <a:bodyPr/>
        <a:lstStyle/>
        <a:p>
          <a:r>
            <a:rPr lang="en-GB" sz="600" b="1" i="0" baseline="0" dirty="0"/>
            <a:t>Findings suggest these tools are used within EHUBS but are not always successful at increasing SE. To further increase SE and levels of co-creation within a session there will need to be good and supportive relationships, both student-to-student and student-to-tutor. </a:t>
          </a:r>
          <a:endParaRPr lang="en-GB" sz="600" dirty="0"/>
        </a:p>
      </dgm:t>
    </dgm:pt>
    <dgm:pt modelId="{644A0498-E70B-4A8D-9BA2-253F82CEC785}" type="parTrans" cxnId="{B40CA183-7607-416A-9FA3-D6F58816205D}">
      <dgm:prSet/>
      <dgm:spPr/>
      <dgm:t>
        <a:bodyPr/>
        <a:lstStyle/>
        <a:p>
          <a:endParaRPr lang="en-GB"/>
        </a:p>
      </dgm:t>
    </dgm:pt>
    <dgm:pt modelId="{57BA331D-D7D4-4191-A6E8-DC4D1EDB1B01}" type="sibTrans" cxnId="{B40CA183-7607-416A-9FA3-D6F58816205D}">
      <dgm:prSet/>
      <dgm:spPr/>
      <dgm:t>
        <a:bodyPr/>
        <a:lstStyle/>
        <a:p>
          <a:endParaRPr lang="en-GB"/>
        </a:p>
      </dgm:t>
    </dgm:pt>
    <dgm:pt modelId="{C1FB0087-D45B-49BB-9035-C6661AA29281}">
      <dgm:prSet/>
      <dgm:spPr>
        <a:solidFill>
          <a:srgbClr val="00B050"/>
        </a:solidFill>
      </dgm:spPr>
      <dgm:t>
        <a:bodyPr/>
        <a:lstStyle/>
        <a:p>
          <a:r>
            <a:rPr lang="en-GB" b="1" i="0" baseline="0" dirty="0"/>
            <a:t>Supporting students and building their confidence increases both SE and student co-creation in sessions. Several notes throughout the findings suggest students need confidence to participate as well as interact with tutors and their peers when using ILT. </a:t>
          </a:r>
          <a:endParaRPr lang="en-GB" dirty="0"/>
        </a:p>
      </dgm:t>
    </dgm:pt>
    <dgm:pt modelId="{8D86AB37-56A3-4224-845D-E7EC4DD4B959}" type="parTrans" cxnId="{406F0F0D-7101-4E1D-9EEE-47CF95D482FD}">
      <dgm:prSet/>
      <dgm:spPr/>
      <dgm:t>
        <a:bodyPr/>
        <a:lstStyle/>
        <a:p>
          <a:endParaRPr lang="en-GB"/>
        </a:p>
      </dgm:t>
    </dgm:pt>
    <dgm:pt modelId="{0BF41A23-E320-4AC6-AF4F-8346F293FA6F}" type="sibTrans" cxnId="{406F0F0D-7101-4E1D-9EEE-47CF95D482FD}">
      <dgm:prSet/>
      <dgm:spPr/>
      <dgm:t>
        <a:bodyPr/>
        <a:lstStyle/>
        <a:p>
          <a:endParaRPr lang="en-GB"/>
        </a:p>
      </dgm:t>
    </dgm:pt>
    <dgm:pt modelId="{5D61261C-0FDF-47FB-97E5-CCCB2E44A247}">
      <dgm:prSet custT="1"/>
      <dgm:spPr>
        <a:solidFill>
          <a:srgbClr val="FFC000"/>
        </a:solidFill>
      </dgm:spPr>
      <dgm:t>
        <a:bodyPr/>
        <a:lstStyle/>
        <a:p>
          <a:r>
            <a:rPr lang="en-GB" sz="550" b="1" i="0" baseline="0" dirty="0"/>
            <a:t>The lowest levels of SE and co-creation stem from tutor-led sessions. These sessions may be seen as more traditional and involve lectures and one-way teaching. Creating small groups and focus groups can help to improve SE and co-creation. SE and co-creation can further be enhanced using ILT. </a:t>
          </a:r>
          <a:endParaRPr lang="en-GB" sz="550" dirty="0"/>
        </a:p>
      </dgm:t>
    </dgm:pt>
    <dgm:pt modelId="{81D381F6-0DF9-4966-822F-EA655F2BA353}" type="parTrans" cxnId="{050B9F77-F5B6-4E98-856A-560F6C4DE642}">
      <dgm:prSet/>
      <dgm:spPr/>
      <dgm:t>
        <a:bodyPr/>
        <a:lstStyle/>
        <a:p>
          <a:endParaRPr lang="en-GB"/>
        </a:p>
      </dgm:t>
    </dgm:pt>
    <dgm:pt modelId="{1A75D7DD-E014-474A-BD09-7C77945865D0}" type="sibTrans" cxnId="{050B9F77-F5B6-4E98-856A-560F6C4DE642}">
      <dgm:prSet/>
      <dgm:spPr/>
      <dgm:t>
        <a:bodyPr/>
        <a:lstStyle/>
        <a:p>
          <a:endParaRPr lang="en-GB"/>
        </a:p>
      </dgm:t>
    </dgm:pt>
    <dgm:pt modelId="{FEFF34ED-4CC8-4E57-8CB4-3C2FC221A4D4}" type="pres">
      <dgm:prSet presAssocID="{EE1868FB-EC64-45DD-B103-DC725A78069F}" presName="CompostProcess" presStyleCnt="0">
        <dgm:presLayoutVars>
          <dgm:dir/>
          <dgm:resizeHandles val="exact"/>
        </dgm:presLayoutVars>
      </dgm:prSet>
      <dgm:spPr/>
    </dgm:pt>
    <dgm:pt modelId="{35171E66-9F19-4BDD-95D0-7F680CE01D8D}" type="pres">
      <dgm:prSet presAssocID="{EE1868FB-EC64-45DD-B103-DC725A78069F}" presName="arrow" presStyleLbl="bgShp" presStyleIdx="0" presStyleCnt="1" custScaleX="117647"/>
      <dgm:spPr>
        <a:solidFill>
          <a:schemeClr val="tx1"/>
        </a:solidFill>
        <a:ln w="22225">
          <a:solidFill>
            <a:schemeClr val="bg1"/>
          </a:solidFill>
        </a:ln>
      </dgm:spPr>
    </dgm:pt>
    <dgm:pt modelId="{70B8FAF6-B9AB-4D90-82FE-D664505640E9}" type="pres">
      <dgm:prSet presAssocID="{EE1868FB-EC64-45DD-B103-DC725A78069F}" presName="linearProcess" presStyleCnt="0"/>
      <dgm:spPr/>
    </dgm:pt>
    <dgm:pt modelId="{7BDE63FB-0058-4674-9016-C378E0078264}" type="pres">
      <dgm:prSet presAssocID="{F3C6222B-A004-478D-A6A4-1F11A6A2529F}" presName="textNode" presStyleLbl="node1" presStyleIdx="0" presStyleCnt="5" custScaleY="105821">
        <dgm:presLayoutVars>
          <dgm:bulletEnabled val="1"/>
        </dgm:presLayoutVars>
      </dgm:prSet>
      <dgm:spPr/>
    </dgm:pt>
    <dgm:pt modelId="{49C58561-1623-47ED-B266-EA10EA4DD667}" type="pres">
      <dgm:prSet presAssocID="{BAC3C91A-C957-4DC1-BAE2-E54BBCAD2015}" presName="sibTrans" presStyleCnt="0"/>
      <dgm:spPr/>
    </dgm:pt>
    <dgm:pt modelId="{DE4317CA-A545-495F-A700-3A2C8C0149FA}" type="pres">
      <dgm:prSet presAssocID="{D422A0DB-1D54-40A4-8CF8-541F0D871241}" presName="textNode" presStyleLbl="node1" presStyleIdx="1" presStyleCnt="5" custScaleY="107053">
        <dgm:presLayoutVars>
          <dgm:bulletEnabled val="1"/>
        </dgm:presLayoutVars>
      </dgm:prSet>
      <dgm:spPr/>
    </dgm:pt>
    <dgm:pt modelId="{B13F05A2-995E-4C1D-90D0-B15ABE249506}" type="pres">
      <dgm:prSet presAssocID="{7D45C66C-D1FA-4DAC-A426-E146641F9F98}" presName="sibTrans" presStyleCnt="0"/>
      <dgm:spPr/>
    </dgm:pt>
    <dgm:pt modelId="{EFF6CC47-F68C-464B-A201-8CFCFC18BCF4}" type="pres">
      <dgm:prSet presAssocID="{5D61261C-0FDF-47FB-97E5-CCCB2E44A247}" presName="textNode" presStyleLbl="node1" presStyleIdx="2" presStyleCnt="5">
        <dgm:presLayoutVars>
          <dgm:bulletEnabled val="1"/>
        </dgm:presLayoutVars>
      </dgm:prSet>
      <dgm:spPr/>
    </dgm:pt>
    <dgm:pt modelId="{6C2AEF08-D3B9-4BF7-A74B-6D27308A777C}" type="pres">
      <dgm:prSet presAssocID="{1A75D7DD-E014-474A-BD09-7C77945865D0}" presName="sibTrans" presStyleCnt="0"/>
      <dgm:spPr/>
    </dgm:pt>
    <dgm:pt modelId="{0FF19249-248A-4D25-8FA1-28C3AE7FFF34}" type="pres">
      <dgm:prSet presAssocID="{52DCCC67-D1E5-4AFA-BFAC-3FDD034B9672}" presName="textNode" presStyleLbl="node1" presStyleIdx="3" presStyleCnt="5" custScaleY="99972">
        <dgm:presLayoutVars>
          <dgm:bulletEnabled val="1"/>
        </dgm:presLayoutVars>
      </dgm:prSet>
      <dgm:spPr/>
    </dgm:pt>
    <dgm:pt modelId="{F5D847FB-1FFD-47F7-94B8-3FB4AF183F27}" type="pres">
      <dgm:prSet presAssocID="{57BA331D-D7D4-4191-A6E8-DC4D1EDB1B01}" presName="sibTrans" presStyleCnt="0"/>
      <dgm:spPr/>
    </dgm:pt>
    <dgm:pt modelId="{22650B15-8F6D-42DF-A208-EA2F46E52184}" type="pres">
      <dgm:prSet presAssocID="{C1FB0087-D45B-49BB-9035-C6661AA29281}" presName="textNode" presStyleLbl="node1" presStyleIdx="4" presStyleCnt="5" custScaleY="106134">
        <dgm:presLayoutVars>
          <dgm:bulletEnabled val="1"/>
        </dgm:presLayoutVars>
      </dgm:prSet>
      <dgm:spPr/>
    </dgm:pt>
  </dgm:ptLst>
  <dgm:cxnLst>
    <dgm:cxn modelId="{406F0F0D-7101-4E1D-9EEE-47CF95D482FD}" srcId="{EE1868FB-EC64-45DD-B103-DC725A78069F}" destId="{C1FB0087-D45B-49BB-9035-C6661AA29281}" srcOrd="4" destOrd="0" parTransId="{8D86AB37-56A3-4224-845D-E7EC4DD4B959}" sibTransId="{0BF41A23-E320-4AC6-AF4F-8346F293FA6F}"/>
    <dgm:cxn modelId="{EE3B491D-339D-4236-8BD7-A215C60A706E}" type="presOf" srcId="{EE1868FB-EC64-45DD-B103-DC725A78069F}" destId="{FEFF34ED-4CC8-4E57-8CB4-3C2FC221A4D4}" srcOrd="0" destOrd="0" presId="urn:microsoft.com/office/officeart/2005/8/layout/hProcess9"/>
    <dgm:cxn modelId="{65DE7C38-0AAF-431E-BED5-48DD74CDC822}" type="presOf" srcId="{D422A0DB-1D54-40A4-8CF8-541F0D871241}" destId="{DE4317CA-A545-495F-A700-3A2C8C0149FA}" srcOrd="0" destOrd="0" presId="urn:microsoft.com/office/officeart/2005/8/layout/hProcess9"/>
    <dgm:cxn modelId="{89FFBC75-405D-4E2A-B9E3-C34DC7647604}" type="presOf" srcId="{C1FB0087-D45B-49BB-9035-C6661AA29281}" destId="{22650B15-8F6D-42DF-A208-EA2F46E52184}" srcOrd="0" destOrd="0" presId="urn:microsoft.com/office/officeart/2005/8/layout/hProcess9"/>
    <dgm:cxn modelId="{050B9F77-F5B6-4E98-856A-560F6C4DE642}" srcId="{EE1868FB-EC64-45DD-B103-DC725A78069F}" destId="{5D61261C-0FDF-47FB-97E5-CCCB2E44A247}" srcOrd="2" destOrd="0" parTransId="{81D381F6-0DF9-4966-822F-EA655F2BA353}" sibTransId="{1A75D7DD-E014-474A-BD09-7C77945865D0}"/>
    <dgm:cxn modelId="{B40CA183-7607-416A-9FA3-D6F58816205D}" srcId="{EE1868FB-EC64-45DD-B103-DC725A78069F}" destId="{52DCCC67-D1E5-4AFA-BFAC-3FDD034B9672}" srcOrd="3" destOrd="0" parTransId="{644A0498-E70B-4A8D-9BA2-253F82CEC785}" sibTransId="{57BA331D-D7D4-4191-A6E8-DC4D1EDB1B01}"/>
    <dgm:cxn modelId="{AAD58E95-7EA0-4E96-B758-D47A68823F57}" srcId="{EE1868FB-EC64-45DD-B103-DC725A78069F}" destId="{D422A0DB-1D54-40A4-8CF8-541F0D871241}" srcOrd="1" destOrd="0" parTransId="{894CB182-0357-4CCE-B8E7-E229DAC43000}" sibTransId="{7D45C66C-D1FA-4DAC-A426-E146641F9F98}"/>
    <dgm:cxn modelId="{812CEE99-F7D1-42C2-8AAF-79B59A3DB902}" type="presOf" srcId="{52DCCC67-D1E5-4AFA-BFAC-3FDD034B9672}" destId="{0FF19249-248A-4D25-8FA1-28C3AE7FFF34}" srcOrd="0" destOrd="0" presId="urn:microsoft.com/office/officeart/2005/8/layout/hProcess9"/>
    <dgm:cxn modelId="{67D880BA-D77C-4A54-B4F3-96F0DA5BEAD3}" srcId="{EE1868FB-EC64-45DD-B103-DC725A78069F}" destId="{F3C6222B-A004-478D-A6A4-1F11A6A2529F}" srcOrd="0" destOrd="0" parTransId="{BE6FCE5C-C16D-42F2-AA5B-FB0ABAEE9B40}" sibTransId="{BAC3C91A-C957-4DC1-BAE2-E54BBCAD2015}"/>
    <dgm:cxn modelId="{13ED10DE-74D9-426C-8DC0-37E2B28452DB}" type="presOf" srcId="{F3C6222B-A004-478D-A6A4-1F11A6A2529F}" destId="{7BDE63FB-0058-4674-9016-C378E0078264}" srcOrd="0" destOrd="0" presId="urn:microsoft.com/office/officeart/2005/8/layout/hProcess9"/>
    <dgm:cxn modelId="{382BCFE6-6297-497B-A655-A717FE341762}" type="presOf" srcId="{5D61261C-0FDF-47FB-97E5-CCCB2E44A247}" destId="{EFF6CC47-F68C-464B-A201-8CFCFC18BCF4}" srcOrd="0" destOrd="0" presId="urn:microsoft.com/office/officeart/2005/8/layout/hProcess9"/>
    <dgm:cxn modelId="{94ACE309-DCE9-416F-B9EC-9F78254987A8}" type="presParOf" srcId="{FEFF34ED-4CC8-4E57-8CB4-3C2FC221A4D4}" destId="{35171E66-9F19-4BDD-95D0-7F680CE01D8D}" srcOrd="0" destOrd="0" presId="urn:microsoft.com/office/officeart/2005/8/layout/hProcess9"/>
    <dgm:cxn modelId="{3EA1BA3C-E636-4CC6-B06C-7653C498DAC7}" type="presParOf" srcId="{FEFF34ED-4CC8-4E57-8CB4-3C2FC221A4D4}" destId="{70B8FAF6-B9AB-4D90-82FE-D664505640E9}" srcOrd="1" destOrd="0" presId="urn:microsoft.com/office/officeart/2005/8/layout/hProcess9"/>
    <dgm:cxn modelId="{CC092328-B5DA-4E5C-9364-C4EC814ADA95}" type="presParOf" srcId="{70B8FAF6-B9AB-4D90-82FE-D664505640E9}" destId="{7BDE63FB-0058-4674-9016-C378E0078264}" srcOrd="0" destOrd="0" presId="urn:microsoft.com/office/officeart/2005/8/layout/hProcess9"/>
    <dgm:cxn modelId="{67D8CA36-CECF-439B-8911-1BA23CAC69E2}" type="presParOf" srcId="{70B8FAF6-B9AB-4D90-82FE-D664505640E9}" destId="{49C58561-1623-47ED-B266-EA10EA4DD667}" srcOrd="1" destOrd="0" presId="urn:microsoft.com/office/officeart/2005/8/layout/hProcess9"/>
    <dgm:cxn modelId="{F6B8BD57-FA44-4841-9A6F-A1F4A2A90638}" type="presParOf" srcId="{70B8FAF6-B9AB-4D90-82FE-D664505640E9}" destId="{DE4317CA-A545-495F-A700-3A2C8C0149FA}" srcOrd="2" destOrd="0" presId="urn:microsoft.com/office/officeart/2005/8/layout/hProcess9"/>
    <dgm:cxn modelId="{A649A6BA-1566-4E85-B811-54868D75C7CF}" type="presParOf" srcId="{70B8FAF6-B9AB-4D90-82FE-D664505640E9}" destId="{B13F05A2-995E-4C1D-90D0-B15ABE249506}" srcOrd="3" destOrd="0" presId="urn:microsoft.com/office/officeart/2005/8/layout/hProcess9"/>
    <dgm:cxn modelId="{3234E5D1-AA63-4719-862F-C837520F5FC1}" type="presParOf" srcId="{70B8FAF6-B9AB-4D90-82FE-D664505640E9}" destId="{EFF6CC47-F68C-464B-A201-8CFCFC18BCF4}" srcOrd="4" destOrd="0" presId="urn:microsoft.com/office/officeart/2005/8/layout/hProcess9"/>
    <dgm:cxn modelId="{A002280A-1311-43FB-BCDB-B1885B945BE8}" type="presParOf" srcId="{70B8FAF6-B9AB-4D90-82FE-D664505640E9}" destId="{6C2AEF08-D3B9-4BF7-A74B-6D27308A777C}" srcOrd="5" destOrd="0" presId="urn:microsoft.com/office/officeart/2005/8/layout/hProcess9"/>
    <dgm:cxn modelId="{7413E13F-2D20-4C61-8E7D-64A93C575CE1}" type="presParOf" srcId="{70B8FAF6-B9AB-4D90-82FE-D664505640E9}" destId="{0FF19249-248A-4D25-8FA1-28C3AE7FFF34}" srcOrd="6" destOrd="0" presId="urn:microsoft.com/office/officeart/2005/8/layout/hProcess9"/>
    <dgm:cxn modelId="{26407D6F-27A3-4012-B88B-5AF4ED4AB982}" type="presParOf" srcId="{70B8FAF6-B9AB-4D90-82FE-D664505640E9}" destId="{F5D847FB-1FFD-47F7-94B8-3FB4AF183F27}" srcOrd="7" destOrd="0" presId="urn:microsoft.com/office/officeart/2005/8/layout/hProcess9"/>
    <dgm:cxn modelId="{564B55A3-4462-439C-AD23-FBBCD126B65E}" type="presParOf" srcId="{70B8FAF6-B9AB-4D90-82FE-D664505640E9}" destId="{22650B15-8F6D-42DF-A208-EA2F46E52184}" srcOrd="8" destOrd="0" presId="urn:microsoft.com/office/officeart/2005/8/layout/hProcess9"/>
  </dgm:cxnLst>
  <dgm:bg>
    <a:noFill/>
  </dgm:bg>
  <dgm:whole/>
  <dgm:extLst>
    <a:ext uri="http://schemas.microsoft.com/office/drawing/2008/diagram">
      <dsp:dataModelExt xmlns:dsp="http://schemas.microsoft.com/office/drawing/2008/diagram" relId="rId2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10B080-3F4C-493A-91F3-7EF06BDDD677}">
      <dsp:nvSpPr>
        <dsp:cNvPr id="0" name=""/>
        <dsp:cNvSpPr/>
      </dsp:nvSpPr>
      <dsp:spPr>
        <a:xfrm>
          <a:off x="0" y="88575"/>
          <a:ext cx="6855129" cy="187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GB" sz="800" kern="1200" dirty="0">
              <a:latin typeface="Arial" panose="020B0604020202020204" pitchFamily="34" charset="0"/>
              <a:cs typeface="Arial" panose="020B0604020202020204" pitchFamily="34" charset="0"/>
            </a:rPr>
            <a:t>The purpose of the study was to determine if co-creation using ILT in Edge Hill Business School enhances Student Engagement in sessions. </a:t>
          </a:r>
        </a:p>
      </dsp:txBody>
      <dsp:txXfrm>
        <a:off x="9138" y="97713"/>
        <a:ext cx="6836853" cy="168924"/>
      </dsp:txXfrm>
    </dsp:sp>
    <dsp:sp modelId="{533CB8DF-3228-4BB3-8DD0-9CD16872F40F}">
      <dsp:nvSpPr>
        <dsp:cNvPr id="0" name=""/>
        <dsp:cNvSpPr/>
      </dsp:nvSpPr>
      <dsp:spPr>
        <a:xfrm>
          <a:off x="0" y="298815"/>
          <a:ext cx="6855129" cy="187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GB" sz="800" kern="1200" dirty="0">
              <a:latin typeface="Arial" panose="020B0604020202020204" pitchFamily="34" charset="0"/>
              <a:cs typeface="Arial" panose="020B0604020202020204" pitchFamily="34" charset="0"/>
            </a:rPr>
            <a:t>The study aimed to highlight what ILT are currently used in Edge Hill Business School.</a:t>
          </a:r>
        </a:p>
      </dsp:txBody>
      <dsp:txXfrm>
        <a:off x="9138" y="307953"/>
        <a:ext cx="6836853" cy="168924"/>
      </dsp:txXfrm>
    </dsp:sp>
    <dsp:sp modelId="{8787CBB3-7994-4B5C-ADC9-B75AB475B741}">
      <dsp:nvSpPr>
        <dsp:cNvPr id="0" name=""/>
        <dsp:cNvSpPr/>
      </dsp:nvSpPr>
      <dsp:spPr>
        <a:xfrm>
          <a:off x="0" y="509055"/>
          <a:ext cx="6855129" cy="187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l" defTabSz="355600">
            <a:lnSpc>
              <a:spcPct val="90000"/>
            </a:lnSpc>
            <a:spcBef>
              <a:spcPct val="0"/>
            </a:spcBef>
            <a:spcAft>
              <a:spcPct val="35000"/>
            </a:spcAft>
            <a:buNone/>
          </a:pPr>
          <a:r>
            <a:rPr lang="en-GB" sz="800" kern="1200" dirty="0">
              <a:latin typeface="Arial" panose="020B0604020202020204" pitchFamily="34" charset="0"/>
              <a:cs typeface="Arial" panose="020B0604020202020204" pitchFamily="34" charset="0"/>
            </a:rPr>
            <a:t>Finally, the study aimed to measure the extent of student engagement using ILT as a form of learning co-creation. </a:t>
          </a:r>
        </a:p>
      </dsp:txBody>
      <dsp:txXfrm>
        <a:off x="9138" y="518193"/>
        <a:ext cx="6836853" cy="1689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5759E-64BD-454A-AD92-5DDFA0A0941A}">
      <dsp:nvSpPr>
        <dsp:cNvPr id="0" name=""/>
        <dsp:cNvSpPr/>
      </dsp:nvSpPr>
      <dsp:spPr>
        <a:xfrm rot="10800000">
          <a:off x="259594" y="1282"/>
          <a:ext cx="2936170" cy="70543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402" tIns="22860" rIns="42672"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Student engagement (SE) and effective learning is the heart of most HE teaching. An evolving way in which many HE institutions now try to enhance SE is through </a:t>
          </a:r>
          <a:r>
            <a:rPr lang="en-GB" sz="600" b="1" i="1" kern="1200" baseline="0" dirty="0"/>
            <a:t>partnerships </a:t>
          </a:r>
          <a:r>
            <a:rPr lang="en-GB" sz="600" b="1" i="0" kern="1200" baseline="0" dirty="0"/>
            <a:t>and </a:t>
          </a:r>
          <a:r>
            <a:rPr lang="en-GB" sz="600" b="1" i="1" kern="1200" baseline="0" dirty="0"/>
            <a:t>co-creation </a:t>
          </a:r>
          <a:r>
            <a:rPr lang="en-GB" sz="600" b="1" i="0" kern="1200" baseline="0" dirty="0"/>
            <a:t>via students and tutors working collectively to create rich and experiential teaching sessions. </a:t>
          </a:r>
          <a:endParaRPr lang="en-GB" sz="600" kern="1200" dirty="0"/>
        </a:p>
      </dsp:txBody>
      <dsp:txXfrm rot="10800000">
        <a:off x="435953" y="1282"/>
        <a:ext cx="2759811" cy="705438"/>
      </dsp:txXfrm>
    </dsp:sp>
    <dsp:sp modelId="{7A27459F-D4D4-44AB-AA22-2670F77A262C}">
      <dsp:nvSpPr>
        <dsp:cNvPr id="0" name=""/>
        <dsp:cNvSpPr/>
      </dsp:nvSpPr>
      <dsp:spPr>
        <a:xfrm>
          <a:off x="45312" y="175196"/>
          <a:ext cx="326372" cy="360792"/>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F24ECE-592A-425C-9A72-0C9007DC926F}">
      <dsp:nvSpPr>
        <dsp:cNvPr id="0" name=""/>
        <dsp:cNvSpPr/>
      </dsp:nvSpPr>
      <dsp:spPr>
        <a:xfrm rot="10800000">
          <a:off x="262133" y="839671"/>
          <a:ext cx="2931092" cy="81157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402" tIns="22860" rIns="42672"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There is currently a wide range of literature in the HE sector labelled as “students as partners” and “co-creation in learning and teaching” (</a:t>
          </a:r>
          <a:r>
            <a:rPr lang="en-GB" sz="600" b="1" i="0" kern="1200" baseline="0" dirty="0" err="1"/>
            <a:t>Bovill</a:t>
          </a:r>
          <a:r>
            <a:rPr lang="en-GB" sz="600" b="1" i="0" kern="1200" baseline="0" dirty="0"/>
            <a:t>, 2020). Increasingly, students as co-creators in their own education is a topic of significant interest (Cook-Sather et al., 2014; Dunne, 2016; Mercer-</a:t>
          </a:r>
          <a:r>
            <a:rPr lang="en-GB" sz="600" b="1" i="0" kern="1200" baseline="0" dirty="0" err="1"/>
            <a:t>Mapstone</a:t>
          </a:r>
          <a:r>
            <a:rPr lang="en-GB" sz="600" b="1" i="0" kern="1200" baseline="0" dirty="0"/>
            <a:t> et.al, 2017). </a:t>
          </a:r>
          <a:endParaRPr lang="en-GB" sz="600" kern="1200" dirty="0"/>
        </a:p>
      </dsp:txBody>
      <dsp:txXfrm rot="10800000">
        <a:off x="465026" y="839671"/>
        <a:ext cx="2728199" cy="811573"/>
      </dsp:txXfrm>
    </dsp:sp>
    <dsp:sp modelId="{CCA5DEF3-13C5-402F-933A-D71D81E9D743}">
      <dsp:nvSpPr>
        <dsp:cNvPr id="0" name=""/>
        <dsp:cNvSpPr/>
      </dsp:nvSpPr>
      <dsp:spPr>
        <a:xfrm>
          <a:off x="27590" y="1040905"/>
          <a:ext cx="346263" cy="360524"/>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000" r="-2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13B6B4-70E8-4E1A-B6DB-1579D45637DC}">
      <dsp:nvSpPr>
        <dsp:cNvPr id="0" name=""/>
        <dsp:cNvSpPr/>
      </dsp:nvSpPr>
      <dsp:spPr>
        <a:xfrm rot="10800000">
          <a:off x="275989" y="1784196"/>
          <a:ext cx="2903380" cy="44538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402" tIns="22860" rIns="42672"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An increased demand for experiences has led to lecture halls becoming a setting for lecturers to engage students, and to some degree entertain (</a:t>
          </a:r>
          <a:r>
            <a:rPr lang="en-GB" sz="600" b="1" i="0" kern="1200" baseline="0" dirty="0" err="1"/>
            <a:t>Smørvik</a:t>
          </a:r>
          <a:r>
            <a:rPr lang="en-GB" sz="600" b="1" i="0" kern="1200" baseline="0" dirty="0"/>
            <a:t> &amp; </a:t>
          </a:r>
          <a:r>
            <a:rPr lang="en-GB" sz="600" b="1" i="0" kern="1200" baseline="0" dirty="0" err="1"/>
            <a:t>Vespestad</a:t>
          </a:r>
          <a:r>
            <a:rPr lang="en-GB" sz="600" b="1" i="0" kern="1200" baseline="0" dirty="0"/>
            <a:t>, 2020). </a:t>
          </a:r>
          <a:endParaRPr lang="en-GB" sz="600" kern="1200" dirty="0"/>
        </a:p>
      </dsp:txBody>
      <dsp:txXfrm rot="10800000">
        <a:off x="387335" y="1784196"/>
        <a:ext cx="2792034" cy="445383"/>
      </dsp:txXfrm>
    </dsp:sp>
    <dsp:sp modelId="{1D35F8B3-808E-46B2-B7D2-9A03C0C228C0}">
      <dsp:nvSpPr>
        <dsp:cNvPr id="0" name=""/>
        <dsp:cNvSpPr/>
      </dsp:nvSpPr>
      <dsp:spPr>
        <a:xfrm>
          <a:off x="52211" y="1804879"/>
          <a:ext cx="346263" cy="360262"/>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7FDA9A-E554-472D-970B-1DA119B42AAC}">
      <dsp:nvSpPr>
        <dsp:cNvPr id="0" name=""/>
        <dsp:cNvSpPr/>
      </dsp:nvSpPr>
      <dsp:spPr>
        <a:xfrm rot="10800000">
          <a:off x="216867" y="2363046"/>
          <a:ext cx="2996028" cy="69592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402" tIns="22860" rIns="42672"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This study explored how value through co-creation and mutual resource exchange can contribute to HE SE and student experience. By linking theories of marketing and HE, new ways of thinking focusing on co-creation of value in teaching-learning context emerged. </a:t>
          </a:r>
          <a:endParaRPr lang="en-GB" sz="600" kern="1200" dirty="0"/>
        </a:p>
      </dsp:txBody>
      <dsp:txXfrm rot="10800000">
        <a:off x="390847" y="2363046"/>
        <a:ext cx="2822048" cy="695921"/>
      </dsp:txXfrm>
    </dsp:sp>
    <dsp:sp modelId="{1FE6BF9C-5CC3-4207-9704-496F9FB47582}">
      <dsp:nvSpPr>
        <dsp:cNvPr id="0" name=""/>
        <dsp:cNvSpPr/>
      </dsp:nvSpPr>
      <dsp:spPr>
        <a:xfrm>
          <a:off x="40510" y="2510137"/>
          <a:ext cx="346263" cy="343234"/>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895A6-3806-456A-B4CC-8ED8E5E3AA4A}">
      <dsp:nvSpPr>
        <dsp:cNvPr id="0" name=""/>
        <dsp:cNvSpPr/>
      </dsp:nvSpPr>
      <dsp:spPr>
        <a:xfrm>
          <a:off x="905169" y="12945"/>
          <a:ext cx="1854958" cy="969363"/>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3335" rIns="26670" bIns="13335" numCol="1" spcCol="1270" anchor="ctr" anchorCtr="0">
          <a:noAutofit/>
        </a:bodyPr>
        <a:lstStyle/>
        <a:p>
          <a:pPr marL="0" lvl="0" indent="0" algn="ctr" defTabSz="311150">
            <a:lnSpc>
              <a:spcPct val="90000"/>
            </a:lnSpc>
            <a:spcBef>
              <a:spcPct val="0"/>
            </a:spcBef>
            <a:spcAft>
              <a:spcPct val="35000"/>
            </a:spcAft>
            <a:buNone/>
          </a:pPr>
          <a:r>
            <a:rPr lang="en-GB" sz="700" b="1" i="0" kern="1200" baseline="0" dirty="0"/>
            <a:t>Much of the literature on partnership and co-creation is based around small numbers of students (</a:t>
          </a:r>
          <a:r>
            <a:rPr lang="en-GB" sz="700" b="1" i="0" kern="1200" baseline="0" dirty="0" err="1"/>
            <a:t>Bovill</a:t>
          </a:r>
          <a:r>
            <a:rPr lang="en-GB" sz="700" b="1" i="0" kern="1200" baseline="0" dirty="0"/>
            <a:t>, 2012). More research into whole-class co-creation is needed. </a:t>
          </a:r>
          <a:endParaRPr lang="en-GB" sz="700" kern="1200" dirty="0"/>
        </a:p>
      </dsp:txBody>
      <dsp:txXfrm>
        <a:off x="952489" y="60265"/>
        <a:ext cx="1760318" cy="874723"/>
      </dsp:txXfrm>
    </dsp:sp>
    <dsp:sp modelId="{B7BF557F-71F8-4143-94A2-49BF3F6E2343}">
      <dsp:nvSpPr>
        <dsp:cNvPr id="0" name=""/>
        <dsp:cNvSpPr/>
      </dsp:nvSpPr>
      <dsp:spPr>
        <a:xfrm>
          <a:off x="679976" y="1037524"/>
          <a:ext cx="2259907" cy="969363"/>
        </a:xfrm>
        <a:prstGeom prst="roundRect">
          <a:avLst/>
        </a:prstGeom>
        <a:solidFill>
          <a:srgbClr val="00206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22860" bIns="1143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The current research highlights the building of relationships between students and staff, and students and students, and how this plays an integral part to the learning process (</a:t>
          </a:r>
          <a:r>
            <a:rPr lang="en-GB" sz="600" b="1" i="0" kern="1200" baseline="0" dirty="0" err="1"/>
            <a:t>Bovill</a:t>
          </a:r>
          <a:r>
            <a:rPr lang="en-GB" sz="600" b="1" i="0" kern="1200" baseline="0" dirty="0"/>
            <a:t>, 2012). Students are seeking a more involved role in their HE experience as partners (</a:t>
          </a:r>
          <a:r>
            <a:rPr lang="en-GB" sz="600" b="1" i="0" kern="1200" baseline="0" dirty="0" err="1"/>
            <a:t>Bovill</a:t>
          </a:r>
          <a:r>
            <a:rPr lang="en-GB" sz="600" b="1" i="0" kern="1200" baseline="0" dirty="0"/>
            <a:t> &amp; </a:t>
          </a:r>
          <a:r>
            <a:rPr lang="en-GB" sz="600" b="1" i="0" kern="1200" baseline="0" dirty="0" err="1"/>
            <a:t>Felten</a:t>
          </a:r>
          <a:r>
            <a:rPr lang="en-GB" sz="600" b="1" i="0" kern="1200" baseline="0" dirty="0"/>
            <a:t>, 2016; Dollinger et.al, 2018).   </a:t>
          </a:r>
          <a:endParaRPr lang="en-GB" sz="600" kern="1200" dirty="0"/>
        </a:p>
      </dsp:txBody>
      <dsp:txXfrm>
        <a:off x="727296" y="1084844"/>
        <a:ext cx="2165267" cy="874723"/>
      </dsp:txXfrm>
    </dsp:sp>
    <dsp:sp modelId="{99A7A52D-C8B3-476A-AE3C-90C29E337502}">
      <dsp:nvSpPr>
        <dsp:cNvPr id="0" name=""/>
        <dsp:cNvSpPr/>
      </dsp:nvSpPr>
      <dsp:spPr>
        <a:xfrm>
          <a:off x="675489" y="2038600"/>
          <a:ext cx="2282456" cy="969363"/>
        </a:xfrm>
        <a:prstGeom prst="roundRect">
          <a:avLst/>
        </a:prstGeom>
        <a:solidFill>
          <a:srgbClr val="00B0F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22860" bIns="1143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Educators need to show they value contributions from all students in the group (</a:t>
          </a:r>
          <a:r>
            <a:rPr lang="en-GB" sz="600" b="1" i="0" kern="1200" baseline="0" dirty="0" err="1"/>
            <a:t>Bovill</a:t>
          </a:r>
          <a:r>
            <a:rPr lang="en-GB" sz="600" b="1" i="0" kern="1200" baseline="0" dirty="0"/>
            <a:t>, 2012). Therefore, selecting small groups to co-create learning can be detrimental to others in the class. However, whole-class co-creation relies heavily on educators relinquishing some of their power (</a:t>
          </a:r>
          <a:r>
            <a:rPr lang="en-GB" sz="600" b="1" i="0" kern="1200" baseline="0" dirty="0" err="1"/>
            <a:t>Bovill</a:t>
          </a:r>
          <a:r>
            <a:rPr lang="en-GB" sz="600" b="1" i="0" kern="1200" baseline="0" dirty="0"/>
            <a:t>, 2012). </a:t>
          </a:r>
          <a:endParaRPr lang="en-GB" sz="600" b="1" kern="1200" dirty="0"/>
        </a:p>
      </dsp:txBody>
      <dsp:txXfrm>
        <a:off x="722809" y="2085920"/>
        <a:ext cx="2187816" cy="8747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71E66-9F19-4BDD-95D0-7F680CE01D8D}">
      <dsp:nvSpPr>
        <dsp:cNvPr id="0" name=""/>
        <dsp:cNvSpPr/>
      </dsp:nvSpPr>
      <dsp:spPr>
        <a:xfrm>
          <a:off x="2" y="0"/>
          <a:ext cx="9252956" cy="2876083"/>
        </a:xfrm>
        <a:prstGeom prst="rightArrow">
          <a:avLst/>
        </a:prstGeom>
        <a:solidFill>
          <a:schemeClr val="tx1"/>
        </a:solidFill>
        <a:ln w="22225">
          <a:solidFill>
            <a:schemeClr val="bg1"/>
          </a:solidFill>
        </a:ln>
        <a:effectLst/>
      </dsp:spPr>
      <dsp:style>
        <a:lnRef idx="0">
          <a:scrgbClr r="0" g="0" b="0"/>
        </a:lnRef>
        <a:fillRef idx="1">
          <a:scrgbClr r="0" g="0" b="0"/>
        </a:fillRef>
        <a:effectRef idx="0">
          <a:scrgbClr r="0" g="0" b="0"/>
        </a:effectRef>
        <a:fontRef idx="minor"/>
      </dsp:style>
    </dsp:sp>
    <dsp:sp modelId="{7BDE63FB-0058-4674-9016-C378E0078264}">
      <dsp:nvSpPr>
        <dsp:cNvPr id="0" name=""/>
        <dsp:cNvSpPr/>
      </dsp:nvSpPr>
      <dsp:spPr>
        <a:xfrm>
          <a:off x="4066" y="829341"/>
          <a:ext cx="1777851" cy="1217399"/>
        </a:xfrm>
        <a:prstGeom prst="roundRect">
          <a:avLst/>
        </a:prstGeom>
        <a:solidFill>
          <a:srgbClr val="FF0000"/>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The study helped highlight several factors that can influence SE. The framework created has five factors that affect SE. These factors can be ordered from low to high. Implementing the factors within a classroom can help increase SE. </a:t>
          </a:r>
          <a:endParaRPr lang="en-GB" sz="600" kern="1200" dirty="0"/>
        </a:p>
      </dsp:txBody>
      <dsp:txXfrm>
        <a:off x="63495" y="888770"/>
        <a:ext cx="1658993" cy="1098541"/>
      </dsp:txXfrm>
    </dsp:sp>
    <dsp:sp modelId="{DE4317CA-A545-495F-A700-3A2C8C0149FA}">
      <dsp:nvSpPr>
        <dsp:cNvPr id="0" name=""/>
        <dsp:cNvSpPr/>
      </dsp:nvSpPr>
      <dsp:spPr>
        <a:xfrm>
          <a:off x="1870810" y="822254"/>
          <a:ext cx="1777851" cy="1231573"/>
        </a:xfrm>
        <a:prstGeom prst="roundRect">
          <a:avLst/>
        </a:prstGeom>
        <a:solidFill>
          <a:schemeClr val="accent3"/>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700" b="1" i="0" kern="1200" baseline="0" dirty="0"/>
            <a:t>SE and student co-creation appear to go together and directly influence one another. The lower the levels of SE, the less likely students will co-create in session and therefore low levels of co-creation will be achieved.</a:t>
          </a:r>
          <a:endParaRPr lang="en-GB" sz="700" kern="1200" dirty="0"/>
        </a:p>
      </dsp:txBody>
      <dsp:txXfrm>
        <a:off x="1930930" y="882374"/>
        <a:ext cx="1657611" cy="1111333"/>
      </dsp:txXfrm>
    </dsp:sp>
    <dsp:sp modelId="{EFF6CC47-F68C-464B-A201-8CFCFC18BCF4}">
      <dsp:nvSpPr>
        <dsp:cNvPr id="0" name=""/>
        <dsp:cNvSpPr/>
      </dsp:nvSpPr>
      <dsp:spPr>
        <a:xfrm>
          <a:off x="3737554" y="862824"/>
          <a:ext cx="1777851" cy="1150433"/>
        </a:xfrm>
        <a:prstGeom prst="roundRect">
          <a:avLst/>
        </a:prstGeom>
        <a:solidFill>
          <a:srgbClr val="FFC000"/>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44475">
            <a:lnSpc>
              <a:spcPct val="90000"/>
            </a:lnSpc>
            <a:spcBef>
              <a:spcPct val="0"/>
            </a:spcBef>
            <a:spcAft>
              <a:spcPct val="35000"/>
            </a:spcAft>
            <a:buNone/>
          </a:pPr>
          <a:r>
            <a:rPr lang="en-GB" sz="550" b="1" i="0" kern="1200" baseline="0" dirty="0"/>
            <a:t>The lowest levels of SE and co-creation stem from tutor-led sessions. These sessions may be seen as more traditional and involve lectures and one-way teaching. Creating small groups and focus groups can help to improve SE and co-creation. SE and co-creation can further be enhanced using ILT. </a:t>
          </a:r>
          <a:endParaRPr lang="en-GB" sz="550" kern="1200" dirty="0"/>
        </a:p>
      </dsp:txBody>
      <dsp:txXfrm>
        <a:off x="3793714" y="918984"/>
        <a:ext cx="1665531" cy="1038113"/>
      </dsp:txXfrm>
    </dsp:sp>
    <dsp:sp modelId="{0FF19249-248A-4D25-8FA1-28C3AE7FFF34}">
      <dsp:nvSpPr>
        <dsp:cNvPr id="0" name=""/>
        <dsp:cNvSpPr/>
      </dsp:nvSpPr>
      <dsp:spPr>
        <a:xfrm>
          <a:off x="5604298" y="862985"/>
          <a:ext cx="1777851" cy="1150111"/>
        </a:xfrm>
        <a:prstGeom prst="roundRect">
          <a:avLst/>
        </a:prstGeom>
        <a:solidFill>
          <a:srgbClr val="92D050"/>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Findings suggest these tools are used within EHUBS but are not always successful at increasing SE. To further increase SE and levels of co-creation within a session there will need to be good and supportive relationships, both student-to-student and student-to-tutor. </a:t>
          </a:r>
          <a:endParaRPr lang="en-GB" sz="600" kern="1200" dirty="0"/>
        </a:p>
      </dsp:txBody>
      <dsp:txXfrm>
        <a:off x="5660442" y="919129"/>
        <a:ext cx="1665563" cy="1037823"/>
      </dsp:txXfrm>
    </dsp:sp>
    <dsp:sp modelId="{22650B15-8F6D-42DF-A208-EA2F46E52184}">
      <dsp:nvSpPr>
        <dsp:cNvPr id="0" name=""/>
        <dsp:cNvSpPr/>
      </dsp:nvSpPr>
      <dsp:spPr>
        <a:xfrm>
          <a:off x="7471043" y="827541"/>
          <a:ext cx="1777851" cy="1221000"/>
        </a:xfrm>
        <a:prstGeom prst="roundRect">
          <a:avLst/>
        </a:prstGeom>
        <a:solidFill>
          <a:srgbClr val="00B050"/>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b="1" i="0" kern="1200" baseline="0" dirty="0"/>
            <a:t>Supporting students and building their confidence increases both SE and student co-creation in sessions. Several notes throughout the findings suggest students need confidence to participate as well as interact with tutors and their peers when using ILT. </a:t>
          </a:r>
          <a:endParaRPr lang="en-GB" sz="600" kern="1200" dirty="0"/>
        </a:p>
      </dsp:txBody>
      <dsp:txXfrm>
        <a:off x="7530647" y="887145"/>
        <a:ext cx="1658643" cy="11017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C3B28A-D260-46E1-B886-4568A3458962}" type="datetimeFigureOut">
              <a:rPr lang="en-GB" smtClean="0"/>
              <a:t>19/06/2024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F7C63-11DA-4106-BB0A-FEE014DCCAE5}" type="slidenum">
              <a:rPr lang="en-GB" smtClean="0"/>
              <a:t>‹#›</a:t>
            </a:fld>
            <a:endParaRPr lang="en-GB"/>
          </a:p>
        </p:txBody>
      </p:sp>
    </p:spTree>
    <p:extLst>
      <p:ext uri="{BB962C8B-B14F-4D97-AF65-F5344CB8AC3E}">
        <p14:creationId xmlns:p14="http://schemas.microsoft.com/office/powerpoint/2010/main" val="284864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52F7C63-11DA-4106-BB0A-FEE014DCCAE5}" type="slidenum">
              <a:rPr lang="en-GB" smtClean="0"/>
              <a:t>1</a:t>
            </a:fld>
            <a:endParaRPr lang="en-GB"/>
          </a:p>
        </p:txBody>
      </p:sp>
    </p:spTree>
    <p:extLst>
      <p:ext uri="{BB962C8B-B14F-4D97-AF65-F5344CB8AC3E}">
        <p14:creationId xmlns:p14="http://schemas.microsoft.com/office/powerpoint/2010/main" val="283591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9B0F7D69-D93C-4C38-A23D-76E000D691CD}"/>
              </a:ext>
            </a:extLst>
          </p:cNvPr>
          <p:cNvSpPr/>
          <p:nvPr/>
        </p:nvSpPr>
        <p:spPr>
          <a:xfrm>
            <a:off x="0" y="0"/>
            <a:ext cx="3496422" cy="6858000"/>
          </a:xfrm>
          <a:custGeom>
            <a:avLst/>
            <a:gdLst>
              <a:gd name="connsiteX0" fmla="*/ 0 w 3496422"/>
              <a:gd name="connsiteY0" fmla="*/ 0 h 6858000"/>
              <a:gd name="connsiteX1" fmla="*/ 1873399 w 3496422"/>
              <a:gd name="connsiteY1" fmla="*/ 0 h 6858000"/>
              <a:gd name="connsiteX2" fmla="*/ 1895523 w 3496422"/>
              <a:gd name="connsiteY2" fmla="*/ 14997 h 6858000"/>
              <a:gd name="connsiteX3" fmla="*/ 3496422 w 3496422"/>
              <a:gd name="connsiteY3" fmla="*/ 3621656 h 6858000"/>
              <a:gd name="connsiteX4" fmla="*/ 1622072 w 3496422"/>
              <a:gd name="connsiteY4" fmla="*/ 6374814 h 6858000"/>
              <a:gd name="connsiteX5" fmla="*/ 1105424 w 3496422"/>
              <a:gd name="connsiteY5" fmla="*/ 6780599 h 6858000"/>
              <a:gd name="connsiteX6" fmla="*/ 993668 w 3496422"/>
              <a:gd name="connsiteY6" fmla="*/ 6858000 h 6858000"/>
              <a:gd name="connsiteX7" fmla="*/ 0 w 349642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4654295" y="1346268"/>
            <a:ext cx="7060135" cy="3285207"/>
          </a:xfrm>
        </p:spPr>
        <p:txBody>
          <a:bodyPr anchor="b">
            <a:noAutofit/>
          </a:bodyPr>
          <a:lstStyle>
            <a:lvl1pPr algn="l">
              <a:lnSpc>
                <a:spcPct val="120000"/>
              </a:lnSpc>
              <a:defRPr sz="540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4662312" y="4631475"/>
            <a:ext cx="7052117" cy="1150200"/>
          </a:xfrm>
        </p:spPr>
        <p:txBody>
          <a:bodyPr lIns="109728" tIns="109728" rIns="109728" bIns="91440" anchor="t">
            <a:normAutofit/>
          </a:bodyPr>
          <a:lstStyle>
            <a:lvl1pPr marL="0" indent="0" algn="l">
              <a:lnSpc>
                <a:spcPct val="130000"/>
              </a:lnSpc>
              <a:buNone/>
              <a:defRPr sz="2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9">
            <a:extLst>
              <a:ext uri="{FF2B5EF4-FFF2-40B4-BE49-F238E27FC236}">
                <a16:creationId xmlns:a16="http://schemas.microsoft.com/office/drawing/2014/main" id="{123E5C65-E22A-4865-9449-10140D62B655}"/>
              </a:ext>
            </a:extLst>
          </p:cNvPr>
          <p:cNvSpPr>
            <a:spLocks noGrp="1"/>
          </p:cNvSpPr>
          <p:nvPr>
            <p:ph type="dt" sz="half" idx="10"/>
          </p:nvPr>
        </p:nvSpPr>
        <p:spPr>
          <a:xfrm>
            <a:off x="4654295" y="617415"/>
            <a:ext cx="7123723" cy="457200"/>
          </a:xfrm>
        </p:spPr>
        <p:txBody>
          <a:bodyPr/>
          <a:lstStyle>
            <a:lvl1pPr algn="l">
              <a:defRPr/>
            </a:lvl1pPr>
          </a:lstStyle>
          <a:p>
            <a:fld id="{12241623-A064-4BED-B073-BA4D61433402}" type="datetime1">
              <a:rPr lang="en-US" smtClean="0"/>
              <a:t>6/19/2024</a:t>
            </a:fld>
            <a:endParaRPr lang="en-US" dirty="0"/>
          </a:p>
        </p:txBody>
      </p:sp>
      <p:sp>
        <p:nvSpPr>
          <p:cNvPr id="24" name="Footer Placeholder 23">
            <a:extLst>
              <a:ext uri="{FF2B5EF4-FFF2-40B4-BE49-F238E27FC236}">
                <a16:creationId xmlns:a16="http://schemas.microsoft.com/office/drawing/2014/main" id="{EF9C3DE0-E7F5-4B4D-B5AF-CDE724CE79A3}"/>
              </a:ext>
            </a:extLst>
          </p:cNvPr>
          <p:cNvSpPr>
            <a:spLocks noGrp="1"/>
          </p:cNvSpPr>
          <p:nvPr>
            <p:ph type="ftr" sz="quarter" idx="11"/>
          </p:nvPr>
        </p:nvSpPr>
        <p:spPr>
          <a:xfrm>
            <a:off x="4654295" y="6170490"/>
            <a:ext cx="5588349" cy="457200"/>
          </a:xfrm>
        </p:spPr>
        <p:txBody>
          <a:bodyPr/>
          <a:lstStyle/>
          <a:p>
            <a:endParaRPr lang="en-US" dirty="0"/>
          </a:p>
        </p:txBody>
      </p:sp>
      <p:sp>
        <p:nvSpPr>
          <p:cNvPr id="25" name="Slide Number Placeholder 24">
            <a:extLst>
              <a:ext uri="{FF2B5EF4-FFF2-40B4-BE49-F238E27FC236}">
                <a16:creationId xmlns:a16="http://schemas.microsoft.com/office/drawing/2014/main" id="{48C1E146-840A-4217-B63E-62E5CF8909C2}"/>
              </a:ext>
            </a:extLst>
          </p:cNvPr>
          <p:cNvSpPr>
            <a:spLocks noGrp="1"/>
          </p:cNvSpPr>
          <p:nvPr>
            <p:ph type="sldNum" sz="quarter" idx="12"/>
          </p:nvPr>
        </p:nvSpPr>
        <p:spPr>
          <a:xfrm>
            <a:off x="10515600" y="6170490"/>
            <a:ext cx="1198829" cy="457200"/>
          </a:xfrm>
        </p:spPr>
        <p:txBody>
          <a:bodyPr/>
          <a:lstStyle>
            <a:lvl1pPr algn="r">
              <a:defRPr/>
            </a:lvl1pPr>
          </a:lstStyle>
          <a:p>
            <a:fld id="{FAEF9944-A4F6-4C59-AEBD-678D6480B8EA}" type="slidenum">
              <a:rPr lang="en-US" smtClean="0"/>
              <a:pPr/>
              <a:t>‹#›</a:t>
            </a:fld>
            <a:endParaRPr lang="en-US" dirty="0"/>
          </a:p>
        </p:txBody>
      </p:sp>
      <p:sp>
        <p:nvSpPr>
          <p:cNvPr id="4" name="Freeform: Shape 3">
            <a:extLst>
              <a:ext uri="{FF2B5EF4-FFF2-40B4-BE49-F238E27FC236}">
                <a16:creationId xmlns:a16="http://schemas.microsoft.com/office/drawing/2014/main" id="{8CD419D4-EA9D-42D9-BF62-B07F0B7B672B}"/>
              </a:ext>
            </a:extLst>
          </p:cNvPr>
          <p:cNvSpPr/>
          <p:nvPr/>
        </p:nvSpPr>
        <p:spPr>
          <a:xfrm>
            <a:off x="1375409"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 name="Freeform: Shape 4">
            <a:extLst>
              <a:ext uri="{FF2B5EF4-FFF2-40B4-BE49-F238E27FC236}">
                <a16:creationId xmlns:a16="http://schemas.microsoft.com/office/drawing/2014/main" id="{1C6FEC9B-9608-4181-A9E5-A1B80E72021C}"/>
              </a:ext>
            </a:extLst>
          </p:cNvPr>
          <p:cNvSpPr/>
          <p:nvPr/>
        </p:nvSpPr>
        <p:spPr>
          <a:xfrm>
            <a:off x="115540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 name="Freeform: Shape 5">
            <a:extLst>
              <a:ext uri="{FF2B5EF4-FFF2-40B4-BE49-F238E27FC236}">
                <a16:creationId xmlns:a16="http://schemas.microsoft.com/office/drawing/2014/main" id="{AB1564ED-F26F-451D-97D6-A6EC3E83FD55}"/>
              </a:ext>
            </a:extLst>
          </p:cNvPr>
          <p:cNvSpPr/>
          <p:nvPr/>
        </p:nvSpPr>
        <p:spPr>
          <a:xfrm>
            <a:off x="924161" y="0"/>
            <a:ext cx="2261351"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971523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6397E4A-EB6A-4FA6-AA4F-69EA0C70FDC9}"/>
              </a:ext>
            </a:extLst>
          </p:cNvPr>
          <p:cNvSpPr>
            <a:spLocks noGrp="1"/>
          </p:cNvSpPr>
          <p:nvPr>
            <p:ph type="dt" sz="half" idx="10"/>
          </p:nvPr>
        </p:nvSpPr>
        <p:spPr/>
        <p:txBody>
          <a:bodyPr/>
          <a:lstStyle/>
          <a:p>
            <a:fld id="{6F86ED0C-1DA7-41F0-94CF-6218B1FEDFF1}" type="datetime1">
              <a:rPr lang="en-US" smtClean="0"/>
              <a:t>6/19/2024</a:t>
            </a:fld>
            <a:endParaRPr lang="en-US" dirty="0"/>
          </a:p>
        </p:txBody>
      </p:sp>
      <p:sp>
        <p:nvSpPr>
          <p:cNvPr id="8" name="Footer Placeholder 7">
            <a:extLst>
              <a:ext uri="{FF2B5EF4-FFF2-40B4-BE49-F238E27FC236}">
                <a16:creationId xmlns:a16="http://schemas.microsoft.com/office/drawing/2014/main" id="{051A2F5D-7AC4-4F91-965A-7B6A45D6F41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26E8B86-CDB8-482F-9D9F-1BFDA3638B3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088035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EECF02AB-6034-4B88-BC5A-7C17CB0EF809}" type="datetime1">
              <a:rPr lang="en-US" smtClean="0"/>
              <a:t>6/19/2024</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a:t>
            </a:fld>
            <a:endParaRPr lang="en-US" dirty="0"/>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677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fld id="{22F3E5F3-28EE-488F-BD53-B744C06C3DEC}" type="datetime1">
              <a:rPr lang="en-US" smtClean="0"/>
              <a:t>6/19/2024</a:t>
            </a:fld>
            <a:endParaRPr lang="en-US" dirty="0"/>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DA1B1EE2-BCA3-432B-A32D-B04C7F1DD93F}"/>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13478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89F5-6982-40AE-8108-88B93E85C8FF}"/>
              </a:ext>
            </a:extLst>
          </p:cNvPr>
          <p:cNvGrpSpPr/>
          <p:nvPr/>
        </p:nvGrpSpPr>
        <p:grpSpPr>
          <a:xfrm>
            <a:off x="3124577" y="0"/>
            <a:ext cx="4389519" cy="2916937"/>
            <a:chOff x="3124577" y="0"/>
            <a:chExt cx="4389519" cy="2916937"/>
          </a:xfrm>
        </p:grpSpPr>
        <p:sp>
          <p:nvSpPr>
            <p:cNvPr id="49" name="Freeform: Shape 48">
              <a:extLst>
                <a:ext uri="{FF2B5EF4-FFF2-40B4-BE49-F238E27FC236}">
                  <a16:creationId xmlns:a16="http://schemas.microsoft.com/office/drawing/2014/main" id="{B80BED93-E30B-4492-A268-84C33CA4F067}"/>
                </a:ext>
              </a:extLst>
            </p:cNvPr>
            <p:cNvSpPr/>
            <p:nvPr/>
          </p:nvSpPr>
          <p:spPr>
            <a:xfrm>
              <a:off x="3320637" y="0"/>
              <a:ext cx="4013331" cy="2742133"/>
            </a:xfrm>
            <a:custGeom>
              <a:avLst/>
              <a:gdLst>
                <a:gd name="connsiteX0" fmla="*/ 294151 w 4013331"/>
                <a:gd name="connsiteY0" fmla="*/ 0 h 2742133"/>
                <a:gd name="connsiteX1" fmla="*/ 3844057 w 4013331"/>
                <a:gd name="connsiteY1" fmla="*/ 0 h 2742133"/>
                <a:gd name="connsiteX2" fmla="*/ 3892490 w 4013331"/>
                <a:gd name="connsiteY2" fmla="*/ 131440 h 2742133"/>
                <a:gd name="connsiteX3" fmla="*/ 4013331 w 4013331"/>
                <a:gd name="connsiteY3" fmla="*/ 941251 h 2742133"/>
                <a:gd name="connsiteX4" fmla="*/ 3804827 w 4013331"/>
                <a:gd name="connsiteY4" fmla="*/ 1540292 h 2742133"/>
                <a:gd name="connsiteX5" fmla="*/ 3187498 w 4013331"/>
                <a:gd name="connsiteY5" fmla="*/ 2098087 h 2742133"/>
                <a:gd name="connsiteX6" fmla="*/ 3051769 w 4013331"/>
                <a:gd name="connsiteY6" fmla="*/ 2204787 h 2742133"/>
                <a:gd name="connsiteX7" fmla="*/ 1936476 w 4013331"/>
                <a:gd name="connsiteY7" fmla="*/ 2742133 h 2742133"/>
                <a:gd name="connsiteX8" fmla="*/ 467303 w 4013331"/>
                <a:gd name="connsiteY8" fmla="*/ 1868695 h 2742133"/>
                <a:gd name="connsiteX9" fmla="*/ 310732 w 4013331"/>
                <a:gd name="connsiteY9" fmla="*/ 1645244 h 2742133"/>
                <a:gd name="connsiteX10" fmla="*/ 0 w 4013331"/>
                <a:gd name="connsiteY10" fmla="*/ 941251 h 2742133"/>
                <a:gd name="connsiteX11" fmla="*/ 187749 w 4013331"/>
                <a:gd name="connsiteY11" fmla="*/ 183076 h 2742133"/>
                <a:gd name="connsiteX12" fmla="*/ 288888 w 4013331"/>
                <a:gd name="connsiteY12" fmla="*/ 7329 h 274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13331" h="2742133">
                  <a:moveTo>
                    <a:pt x="294151" y="0"/>
                  </a:moveTo>
                  <a:lnTo>
                    <a:pt x="3844057" y="0"/>
                  </a:lnTo>
                  <a:lnTo>
                    <a:pt x="3892490" y="131440"/>
                  </a:lnTo>
                  <a:cubicBezTo>
                    <a:pt x="3971777" y="378867"/>
                    <a:pt x="4013331" y="652783"/>
                    <a:pt x="4013331" y="941251"/>
                  </a:cubicBezTo>
                  <a:cubicBezTo>
                    <a:pt x="4013331" y="1171430"/>
                    <a:pt x="3948997" y="1356167"/>
                    <a:pt x="3804827" y="1540292"/>
                  </a:cubicBezTo>
                  <a:cubicBezTo>
                    <a:pt x="3654026" y="1732895"/>
                    <a:pt x="3427436" y="1910292"/>
                    <a:pt x="3187498" y="2098087"/>
                  </a:cubicBezTo>
                  <a:cubicBezTo>
                    <a:pt x="3143231" y="2132693"/>
                    <a:pt x="3097499" y="2168522"/>
                    <a:pt x="3051769" y="2204787"/>
                  </a:cubicBezTo>
                  <a:cubicBezTo>
                    <a:pt x="2642425" y="2529345"/>
                    <a:pt x="2343664" y="2742133"/>
                    <a:pt x="1936476" y="2742133"/>
                  </a:cubicBezTo>
                  <a:cubicBezTo>
                    <a:pt x="1316045" y="2742133"/>
                    <a:pt x="876647" y="2480932"/>
                    <a:pt x="467303" y="1868695"/>
                  </a:cubicBezTo>
                  <a:cubicBezTo>
                    <a:pt x="413736" y="1788559"/>
                    <a:pt x="361372" y="1715679"/>
                    <a:pt x="310732" y="1645244"/>
                  </a:cubicBezTo>
                  <a:cubicBezTo>
                    <a:pt x="100850" y="1353195"/>
                    <a:pt x="0" y="1201315"/>
                    <a:pt x="0" y="941251"/>
                  </a:cubicBezTo>
                  <a:cubicBezTo>
                    <a:pt x="0" y="683021"/>
                    <a:pt x="63214" y="427935"/>
                    <a:pt x="187749" y="183076"/>
                  </a:cubicBezTo>
                  <a:cubicBezTo>
                    <a:pt x="218215" y="123194"/>
                    <a:pt x="251953" y="64578"/>
                    <a:pt x="288888" y="73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965F60C1-CD8B-4326-9B24-3D197CF382A6}"/>
                </a:ext>
              </a:extLst>
            </p:cNvPr>
            <p:cNvSpPr/>
            <p:nvPr/>
          </p:nvSpPr>
          <p:spPr>
            <a:xfrm>
              <a:off x="3566319" y="0"/>
              <a:ext cx="3401415" cy="2440484"/>
            </a:xfrm>
            <a:custGeom>
              <a:avLst/>
              <a:gdLst>
                <a:gd name="connsiteX0" fmla="*/ 332917 w 3401415"/>
                <a:gd name="connsiteY0" fmla="*/ 0 h 2440484"/>
                <a:gd name="connsiteX1" fmla="*/ 3207137 w 3401415"/>
                <a:gd name="connsiteY1" fmla="*/ 0 h 2440484"/>
                <a:gd name="connsiteX2" fmla="*/ 3242654 w 3401415"/>
                <a:gd name="connsiteY2" fmla="*/ 74937 h 2440484"/>
                <a:gd name="connsiteX3" fmla="*/ 3401415 w 3401415"/>
                <a:gd name="connsiteY3" fmla="*/ 914184 h 2440484"/>
                <a:gd name="connsiteX4" fmla="*/ 3224702 w 3401415"/>
                <a:gd name="connsiteY4" fmla="*/ 1421888 h 2440484"/>
                <a:gd name="connsiteX5" fmla="*/ 2701498 w 3401415"/>
                <a:gd name="connsiteY5" fmla="*/ 1894635 h 2440484"/>
                <a:gd name="connsiteX6" fmla="*/ 2586463 w 3401415"/>
                <a:gd name="connsiteY6" fmla="*/ 1985068 h 2440484"/>
                <a:gd name="connsiteX7" fmla="*/ 1641219 w 3401415"/>
                <a:gd name="connsiteY7" fmla="*/ 2440484 h 2440484"/>
                <a:gd name="connsiteX8" fmla="*/ 396053 w 3401415"/>
                <a:gd name="connsiteY8" fmla="*/ 1700219 h 2440484"/>
                <a:gd name="connsiteX9" fmla="*/ 263354 w 3401415"/>
                <a:gd name="connsiteY9" fmla="*/ 1510839 h 2440484"/>
                <a:gd name="connsiteX10" fmla="*/ 0 w 3401415"/>
                <a:gd name="connsiteY10" fmla="*/ 914184 h 2440484"/>
                <a:gd name="connsiteX11" fmla="*/ 159122 w 3401415"/>
                <a:gd name="connsiteY11" fmla="*/ 271610 h 2440484"/>
                <a:gd name="connsiteX12" fmla="*/ 244841 w 3401415"/>
                <a:gd name="connsiteY12" fmla="*/ 122658 h 244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1415" h="2440484">
                  <a:moveTo>
                    <a:pt x="332917" y="0"/>
                  </a:moveTo>
                  <a:lnTo>
                    <a:pt x="3207137" y="0"/>
                  </a:lnTo>
                  <a:lnTo>
                    <a:pt x="3242654" y="74937"/>
                  </a:lnTo>
                  <a:cubicBezTo>
                    <a:pt x="3346386" y="322243"/>
                    <a:pt x="3401415" y="608579"/>
                    <a:pt x="3401415" y="914184"/>
                  </a:cubicBezTo>
                  <a:cubicBezTo>
                    <a:pt x="3401415" y="1109268"/>
                    <a:pt x="3346890" y="1265837"/>
                    <a:pt x="3224702" y="1421888"/>
                  </a:cubicBezTo>
                  <a:cubicBezTo>
                    <a:pt x="3096894" y="1585125"/>
                    <a:pt x="2904852" y="1735475"/>
                    <a:pt x="2701498" y="1894635"/>
                  </a:cubicBezTo>
                  <a:cubicBezTo>
                    <a:pt x="2663980" y="1923966"/>
                    <a:pt x="2625221" y="1954332"/>
                    <a:pt x="2586463" y="1985068"/>
                  </a:cubicBezTo>
                  <a:cubicBezTo>
                    <a:pt x="2239532" y="2260140"/>
                    <a:pt x="1986324" y="2440484"/>
                    <a:pt x="1641219" y="2440484"/>
                  </a:cubicBezTo>
                  <a:cubicBezTo>
                    <a:pt x="1115386" y="2440484"/>
                    <a:pt x="742984" y="2219109"/>
                    <a:pt x="396053" y="1700219"/>
                  </a:cubicBezTo>
                  <a:cubicBezTo>
                    <a:pt x="350653" y="1632303"/>
                    <a:pt x="306273" y="1570535"/>
                    <a:pt x="263354" y="1510839"/>
                  </a:cubicBezTo>
                  <a:cubicBezTo>
                    <a:pt x="85473" y="1263318"/>
                    <a:pt x="0" y="1134597"/>
                    <a:pt x="0" y="914184"/>
                  </a:cubicBezTo>
                  <a:cubicBezTo>
                    <a:pt x="0" y="695327"/>
                    <a:pt x="53576" y="479135"/>
                    <a:pt x="159122" y="271610"/>
                  </a:cubicBezTo>
                  <a:cubicBezTo>
                    <a:pt x="184943" y="220858"/>
                    <a:pt x="213538" y="171179"/>
                    <a:pt x="244841" y="122658"/>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1" name="Freeform: Shape 50">
              <a:extLst>
                <a:ext uri="{FF2B5EF4-FFF2-40B4-BE49-F238E27FC236}">
                  <a16:creationId xmlns:a16="http://schemas.microsoft.com/office/drawing/2014/main" id="{69511D06-104E-440E-8049-4CDCE4B87E96}"/>
                </a:ext>
              </a:extLst>
            </p:cNvPr>
            <p:cNvSpPr/>
            <p:nvPr/>
          </p:nvSpPr>
          <p:spPr>
            <a:xfrm>
              <a:off x="3232490" y="0"/>
              <a:ext cx="4164597" cy="2817185"/>
            </a:xfrm>
            <a:custGeom>
              <a:avLst/>
              <a:gdLst>
                <a:gd name="connsiteX0" fmla="*/ 237339 w 4130517"/>
                <a:gd name="connsiteY0" fmla="*/ 0 h 2806419"/>
                <a:gd name="connsiteX1" fmla="*/ 3997489 w 4130517"/>
                <a:gd name="connsiteY1" fmla="*/ 0 h 2806419"/>
                <a:gd name="connsiteX2" fmla="*/ 4006148 w 4130517"/>
                <a:gd name="connsiteY2" fmla="*/ 24333 h 2806419"/>
                <a:gd name="connsiteX3" fmla="*/ 4130517 w 4130517"/>
                <a:gd name="connsiteY3" fmla="*/ 887307 h 2806419"/>
                <a:gd name="connsiteX4" fmla="*/ 3915925 w 4130517"/>
                <a:gd name="connsiteY4" fmla="*/ 1525677 h 2806419"/>
                <a:gd name="connsiteX5" fmla="*/ 3280571 w 4130517"/>
                <a:gd name="connsiteY5" fmla="*/ 2120090 h 2806419"/>
                <a:gd name="connsiteX6" fmla="*/ 3140878 w 4130517"/>
                <a:gd name="connsiteY6" fmla="*/ 2233796 h 2806419"/>
                <a:gd name="connsiteX7" fmla="*/ 1993019 w 4130517"/>
                <a:gd name="connsiteY7" fmla="*/ 2806419 h 2806419"/>
                <a:gd name="connsiteX8" fmla="*/ 480948 w 4130517"/>
                <a:gd name="connsiteY8" fmla="*/ 1875638 h 2806419"/>
                <a:gd name="connsiteX9" fmla="*/ 319805 w 4130517"/>
                <a:gd name="connsiteY9" fmla="*/ 1637519 h 2806419"/>
                <a:gd name="connsiteX10" fmla="*/ 0 w 4130517"/>
                <a:gd name="connsiteY10" fmla="*/ 887307 h 2806419"/>
                <a:gd name="connsiteX11" fmla="*/ 193231 w 4130517"/>
                <a:gd name="connsiteY11" fmla="*/ 79360 h 280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0517" h="2806419">
                  <a:moveTo>
                    <a:pt x="237339" y="0"/>
                  </a:moveTo>
                  <a:lnTo>
                    <a:pt x="3997489" y="0"/>
                  </a:lnTo>
                  <a:lnTo>
                    <a:pt x="4006148" y="24333"/>
                  </a:lnTo>
                  <a:cubicBezTo>
                    <a:pt x="4087750" y="288004"/>
                    <a:pt x="4130517" y="579903"/>
                    <a:pt x="4130517" y="887307"/>
                  </a:cubicBezTo>
                  <a:cubicBezTo>
                    <a:pt x="4130517" y="1132599"/>
                    <a:pt x="4064304" y="1329464"/>
                    <a:pt x="3915925" y="1525677"/>
                  </a:cubicBezTo>
                  <a:cubicBezTo>
                    <a:pt x="3760721" y="1730924"/>
                    <a:pt x="3527514" y="1919967"/>
                    <a:pt x="3280571" y="2120090"/>
                  </a:cubicBezTo>
                  <a:cubicBezTo>
                    <a:pt x="3235011" y="2156968"/>
                    <a:pt x="3187944" y="2195151"/>
                    <a:pt x="3140878" y="2233796"/>
                  </a:cubicBezTo>
                  <a:cubicBezTo>
                    <a:pt x="2719582" y="2579662"/>
                    <a:pt x="2412097" y="2806419"/>
                    <a:pt x="1993019" y="2806419"/>
                  </a:cubicBezTo>
                  <a:cubicBezTo>
                    <a:pt x="1354472" y="2806419"/>
                    <a:pt x="902244" y="2528070"/>
                    <a:pt x="480948" y="1875638"/>
                  </a:cubicBezTo>
                  <a:cubicBezTo>
                    <a:pt x="425816" y="1790244"/>
                    <a:pt x="371924" y="1712578"/>
                    <a:pt x="319805" y="1637519"/>
                  </a:cubicBezTo>
                  <a:cubicBezTo>
                    <a:pt x="103795" y="1326296"/>
                    <a:pt x="0" y="1164446"/>
                    <a:pt x="0" y="887307"/>
                  </a:cubicBezTo>
                  <a:cubicBezTo>
                    <a:pt x="0" y="612125"/>
                    <a:pt x="65060" y="340293"/>
                    <a:pt x="193231" y="7936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2" name="Freeform: Shape 51">
              <a:extLst>
                <a:ext uri="{FF2B5EF4-FFF2-40B4-BE49-F238E27FC236}">
                  <a16:creationId xmlns:a16="http://schemas.microsoft.com/office/drawing/2014/main" id="{164F6B39-7B0A-4839-9F52-1FFA2044F248}"/>
                </a:ext>
              </a:extLst>
            </p:cNvPr>
            <p:cNvSpPr/>
            <p:nvPr/>
          </p:nvSpPr>
          <p:spPr>
            <a:xfrm>
              <a:off x="3124577" y="0"/>
              <a:ext cx="4389519" cy="2916937"/>
            </a:xfrm>
            <a:custGeom>
              <a:avLst/>
              <a:gdLst>
                <a:gd name="connsiteX0" fmla="*/ 208215 w 4389519"/>
                <a:gd name="connsiteY0" fmla="*/ 0 h 2916937"/>
                <a:gd name="connsiteX1" fmla="*/ 4284014 w 4389519"/>
                <a:gd name="connsiteY1" fmla="*/ 0 h 2916937"/>
                <a:gd name="connsiteX2" fmla="*/ 4335794 w 4389519"/>
                <a:gd name="connsiteY2" fmla="*/ 207911 h 2916937"/>
                <a:gd name="connsiteX3" fmla="*/ 4376420 w 4389519"/>
                <a:gd name="connsiteY3" fmla="*/ 1078865 h 2916937"/>
                <a:gd name="connsiteX4" fmla="*/ 4090147 w 4389519"/>
                <a:gd name="connsiteY4" fmla="*/ 1734728 h 2916937"/>
                <a:gd name="connsiteX5" fmla="*/ 3362552 w 4389519"/>
                <a:gd name="connsiteY5" fmla="*/ 2305097 h 2916937"/>
                <a:gd name="connsiteX6" fmla="*/ 3204152 w 4389519"/>
                <a:gd name="connsiteY6" fmla="*/ 2412521 h 2916937"/>
                <a:gd name="connsiteX7" fmla="*/ 1936072 w 4389519"/>
                <a:gd name="connsiteY7" fmla="*/ 2912360 h 2916937"/>
                <a:gd name="connsiteX8" fmla="*/ 421690 w 4389519"/>
                <a:gd name="connsiteY8" fmla="*/ 1787063 h 2916937"/>
                <a:gd name="connsiteX9" fmla="*/ 273167 w 4389519"/>
                <a:gd name="connsiteY9" fmla="*/ 1520080 h 2916937"/>
                <a:gd name="connsiteX10" fmla="*/ 4118 w 4389519"/>
                <a:gd name="connsiteY10" fmla="*/ 696338 h 2916937"/>
                <a:gd name="connsiteX11" fmla="*/ 175984 w 4389519"/>
                <a:gd name="connsiteY11" fmla="*/ 60381 h 291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9519" h="2916937">
                  <a:moveTo>
                    <a:pt x="208215" y="0"/>
                  </a:moveTo>
                  <a:lnTo>
                    <a:pt x="4284014" y="0"/>
                  </a:lnTo>
                  <a:lnTo>
                    <a:pt x="4335794" y="207911"/>
                  </a:lnTo>
                  <a:cubicBezTo>
                    <a:pt x="4388748" y="479686"/>
                    <a:pt x="4403109" y="773803"/>
                    <a:pt x="4376420" y="1078865"/>
                  </a:cubicBezTo>
                  <a:cubicBezTo>
                    <a:pt x="4353703" y="1338514"/>
                    <a:pt x="4265383" y="1540772"/>
                    <a:pt x="4090147" y="1734728"/>
                  </a:cubicBezTo>
                  <a:cubicBezTo>
                    <a:pt x="3906850" y="1937616"/>
                    <a:pt x="3642485" y="2116128"/>
                    <a:pt x="3362552" y="2305097"/>
                  </a:cubicBezTo>
                  <a:cubicBezTo>
                    <a:pt x="3310910" y="2339914"/>
                    <a:pt x="3257553" y="2375972"/>
                    <a:pt x="3204152" y="2412521"/>
                  </a:cubicBezTo>
                  <a:cubicBezTo>
                    <a:pt x="2726165" y="2739616"/>
                    <a:pt x="2379682" y="2951171"/>
                    <a:pt x="1936072" y="2912360"/>
                  </a:cubicBezTo>
                  <a:cubicBezTo>
                    <a:pt x="1260148" y="2853224"/>
                    <a:pt x="807225" y="2516700"/>
                    <a:pt x="421690" y="1787063"/>
                  </a:cubicBezTo>
                  <a:cubicBezTo>
                    <a:pt x="371240" y="1691563"/>
                    <a:pt x="321385" y="1604361"/>
                    <a:pt x="273167" y="1520080"/>
                  </a:cubicBezTo>
                  <a:cubicBezTo>
                    <a:pt x="73334" y="1170636"/>
                    <a:pt x="-21548" y="989700"/>
                    <a:pt x="4118" y="696338"/>
                  </a:cubicBezTo>
                  <a:cubicBezTo>
                    <a:pt x="23232" y="477870"/>
                    <a:pt x="80908" y="264786"/>
                    <a:pt x="175984" y="6038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grpSp>
        <p:nvGrpSpPr>
          <p:cNvPr id="8" name="Group 7">
            <a:extLst>
              <a:ext uri="{FF2B5EF4-FFF2-40B4-BE49-F238E27FC236}">
                <a16:creationId xmlns:a16="http://schemas.microsoft.com/office/drawing/2014/main" id="{03099122-D80B-4389-A1CF-52C635217F4B}"/>
              </a:ext>
            </a:extLst>
          </p:cNvPr>
          <p:cNvGrpSpPr/>
          <p:nvPr/>
        </p:nvGrpSpPr>
        <p:grpSpPr>
          <a:xfrm>
            <a:off x="8122942" y="0"/>
            <a:ext cx="4069058" cy="3547008"/>
            <a:chOff x="8122942" y="0"/>
            <a:chExt cx="4069058" cy="3547008"/>
          </a:xfrm>
        </p:grpSpPr>
        <p:sp>
          <p:nvSpPr>
            <p:cNvPr id="54" name="Freeform: Shape 53">
              <a:extLst>
                <a:ext uri="{FF2B5EF4-FFF2-40B4-BE49-F238E27FC236}">
                  <a16:creationId xmlns:a16="http://schemas.microsoft.com/office/drawing/2014/main" id="{CA535D59-CDAA-4AA9-84AC-A6142E857FE2}"/>
                </a:ext>
              </a:extLst>
            </p:cNvPr>
            <p:cNvSpPr/>
            <p:nvPr/>
          </p:nvSpPr>
          <p:spPr>
            <a:xfrm>
              <a:off x="8122942" y="0"/>
              <a:ext cx="4069058" cy="3547008"/>
            </a:xfrm>
            <a:custGeom>
              <a:avLst/>
              <a:gdLst>
                <a:gd name="connsiteX0" fmla="*/ 305212 w 4069058"/>
                <a:gd name="connsiteY0" fmla="*/ 0 h 3547008"/>
                <a:gd name="connsiteX1" fmla="*/ 4069058 w 4069058"/>
                <a:gd name="connsiteY1" fmla="*/ 0 h 3547008"/>
                <a:gd name="connsiteX2" fmla="*/ 4069058 w 4069058"/>
                <a:gd name="connsiteY2" fmla="*/ 2865785 h 3547008"/>
                <a:gd name="connsiteX3" fmla="*/ 3996814 w 4069058"/>
                <a:gd name="connsiteY3" fmla="*/ 2947457 h 3547008"/>
                <a:gd name="connsiteX4" fmla="*/ 2732780 w 4069058"/>
                <a:gd name="connsiteY4" fmla="*/ 3541640 h 3547008"/>
                <a:gd name="connsiteX5" fmla="*/ 1317550 w 4069058"/>
                <a:gd name="connsiteY5" fmla="*/ 3015110 h 3547008"/>
                <a:gd name="connsiteX6" fmla="*/ 1140977 w 4069058"/>
                <a:gd name="connsiteY6" fmla="*/ 2901419 h 3547008"/>
                <a:gd name="connsiteX7" fmla="*/ 330269 w 4069058"/>
                <a:gd name="connsiteY7" fmla="*/ 2297252 h 3547008"/>
                <a:gd name="connsiteX8" fmla="*/ 13299 w 4069058"/>
                <a:gd name="connsiteY8" fmla="*/ 1599966 h 3547008"/>
                <a:gd name="connsiteX9" fmla="*/ 217457 w 4069058"/>
                <a:gd name="connsiteY9" fmla="*/ 178659 h 354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9058" h="3547008">
                  <a:moveTo>
                    <a:pt x="305212" y="0"/>
                  </a:moveTo>
                  <a:lnTo>
                    <a:pt x="4069058" y="0"/>
                  </a:lnTo>
                  <a:lnTo>
                    <a:pt x="4069058" y="2865785"/>
                  </a:lnTo>
                  <a:lnTo>
                    <a:pt x="3996814" y="2947457"/>
                  </a:lnTo>
                  <a:cubicBezTo>
                    <a:pt x="3654887" y="3311545"/>
                    <a:pt x="3252443" y="3496175"/>
                    <a:pt x="2732780" y="3541640"/>
                  </a:cubicBezTo>
                  <a:cubicBezTo>
                    <a:pt x="2236701" y="3585041"/>
                    <a:pt x="1850359" y="3361306"/>
                    <a:pt x="1317550" y="3015110"/>
                  </a:cubicBezTo>
                  <a:cubicBezTo>
                    <a:pt x="1258026" y="2976425"/>
                    <a:pt x="1198546" y="2938265"/>
                    <a:pt x="1140977" y="2901419"/>
                  </a:cubicBezTo>
                  <a:cubicBezTo>
                    <a:pt x="828927" y="2701433"/>
                    <a:pt x="534230" y="2512513"/>
                    <a:pt x="330269" y="2297252"/>
                  </a:cubicBezTo>
                  <a:cubicBezTo>
                    <a:pt x="135278" y="2091465"/>
                    <a:pt x="37487" y="1876435"/>
                    <a:pt x="13299" y="1599966"/>
                  </a:cubicBezTo>
                  <a:cubicBezTo>
                    <a:pt x="-32170" y="1080250"/>
                    <a:pt x="39709" y="589889"/>
                    <a:pt x="217457" y="17865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5" name="Freeform: Shape 54">
              <a:extLst>
                <a:ext uri="{FF2B5EF4-FFF2-40B4-BE49-F238E27FC236}">
                  <a16:creationId xmlns:a16="http://schemas.microsoft.com/office/drawing/2014/main" id="{CD6948CC-6D51-4092-887C-B0664DC102C7}"/>
                </a:ext>
              </a:extLst>
            </p:cNvPr>
            <p:cNvSpPr/>
            <p:nvPr/>
          </p:nvSpPr>
          <p:spPr>
            <a:xfrm flipH="1">
              <a:off x="8319994" y="0"/>
              <a:ext cx="3872006" cy="3321595"/>
            </a:xfrm>
            <a:custGeom>
              <a:avLst/>
              <a:gdLst>
                <a:gd name="connsiteX0" fmla="*/ 3466434 w 3872006"/>
                <a:gd name="connsiteY0" fmla="*/ 0 h 3321595"/>
                <a:gd name="connsiteX1" fmla="*/ 65800 w 3872006"/>
                <a:gd name="connsiteY1" fmla="*/ 0 h 3321595"/>
                <a:gd name="connsiteX2" fmla="*/ 0 w 3872006"/>
                <a:gd name="connsiteY2" fmla="*/ 59511 h 3321595"/>
                <a:gd name="connsiteX3" fmla="*/ 0 w 3872006"/>
                <a:gd name="connsiteY3" fmla="*/ 2518435 h 3321595"/>
                <a:gd name="connsiteX4" fmla="*/ 80122 w 3872006"/>
                <a:gd name="connsiteY4" fmla="*/ 2618704 h 3321595"/>
                <a:gd name="connsiteX5" fmla="*/ 1549501 w 3872006"/>
                <a:gd name="connsiteY5" fmla="*/ 3321595 h 3321595"/>
                <a:gd name="connsiteX6" fmla="*/ 2796711 w 3872006"/>
                <a:gd name="connsiteY6" fmla="*/ 2749441 h 3321595"/>
                <a:gd name="connsiteX7" fmla="*/ 2948494 w 3872006"/>
                <a:gd name="connsiteY7" fmla="*/ 2635829 h 3321595"/>
                <a:gd name="connsiteX8" fmla="*/ 3638840 w 3872006"/>
                <a:gd name="connsiteY8" fmla="*/ 2041901 h 3321595"/>
                <a:gd name="connsiteX9" fmla="*/ 3872006 w 3872006"/>
                <a:gd name="connsiteY9" fmla="*/ 1404055 h 3321595"/>
                <a:gd name="connsiteX10" fmla="*/ 3467973 w 3872006"/>
                <a:gd name="connsiteY10" fmla="*/ 1974 h 33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72006" h="3321595">
                  <a:moveTo>
                    <a:pt x="3466434" y="0"/>
                  </a:moveTo>
                  <a:lnTo>
                    <a:pt x="65800" y="0"/>
                  </a:lnTo>
                  <a:lnTo>
                    <a:pt x="0" y="59511"/>
                  </a:lnTo>
                  <a:lnTo>
                    <a:pt x="0" y="2518435"/>
                  </a:lnTo>
                  <a:lnTo>
                    <a:pt x="80122" y="2618704"/>
                  </a:lnTo>
                  <a:cubicBezTo>
                    <a:pt x="490323" y="3108658"/>
                    <a:pt x="942414" y="3321595"/>
                    <a:pt x="1549501" y="3321595"/>
                  </a:cubicBezTo>
                  <a:cubicBezTo>
                    <a:pt x="2004852" y="3321595"/>
                    <a:pt x="2338950" y="3095023"/>
                    <a:pt x="2796711" y="2749441"/>
                  </a:cubicBezTo>
                  <a:cubicBezTo>
                    <a:pt x="2847850" y="2710827"/>
                    <a:pt x="2898991" y="2672676"/>
                    <a:pt x="2948494" y="2635829"/>
                  </a:cubicBezTo>
                  <a:cubicBezTo>
                    <a:pt x="3216812" y="2435869"/>
                    <a:pt x="3470203" y="2246981"/>
                    <a:pt x="3638840" y="2041901"/>
                  </a:cubicBezTo>
                  <a:cubicBezTo>
                    <a:pt x="3800062" y="1845849"/>
                    <a:pt x="3872006" y="1649145"/>
                    <a:pt x="3872006" y="1404055"/>
                  </a:cubicBezTo>
                  <a:cubicBezTo>
                    <a:pt x="3872006" y="866538"/>
                    <a:pt x="3729694" y="376466"/>
                    <a:pt x="3467973" y="197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F5F9FD94-99CC-42AD-8E66-CF99E8FD5A94}"/>
                </a:ext>
              </a:extLst>
            </p:cNvPr>
            <p:cNvSpPr/>
            <p:nvPr/>
          </p:nvSpPr>
          <p:spPr>
            <a:xfrm flipH="1">
              <a:off x="8729240" y="9274"/>
              <a:ext cx="3462454" cy="3010961"/>
            </a:xfrm>
            <a:custGeom>
              <a:avLst/>
              <a:gdLst>
                <a:gd name="connsiteX0" fmla="*/ 2953507 w 3462454"/>
                <a:gd name="connsiteY0" fmla="*/ 0 h 3010961"/>
                <a:gd name="connsiteX1" fmla="*/ 477652 w 3462454"/>
                <a:gd name="connsiteY1" fmla="*/ 0 h 3010961"/>
                <a:gd name="connsiteX2" fmla="*/ 327396 w 3462454"/>
                <a:gd name="connsiteY2" fmla="*/ 113681 h 3010961"/>
                <a:gd name="connsiteX3" fmla="*/ 46554 w 3462454"/>
                <a:gd name="connsiteY3" fmla="*/ 391785 h 3010961"/>
                <a:gd name="connsiteX4" fmla="*/ 0 w 3462454"/>
                <a:gd name="connsiteY4" fmla="*/ 453516 h 3010961"/>
                <a:gd name="connsiteX5" fmla="*/ 0 w 3462454"/>
                <a:gd name="connsiteY5" fmla="*/ 2083461 h 3010961"/>
                <a:gd name="connsiteX6" fmla="*/ 26382 w 3462454"/>
                <a:gd name="connsiteY6" fmla="*/ 2118637 h 3010961"/>
                <a:gd name="connsiteX7" fmla="*/ 101620 w 3462454"/>
                <a:gd name="connsiteY7" fmla="*/ 2222744 h 3010961"/>
                <a:gd name="connsiteX8" fmla="*/ 1494064 w 3462454"/>
                <a:gd name="connsiteY8" fmla="*/ 3010961 h 3010961"/>
                <a:gd name="connsiteX9" fmla="*/ 2551110 w 3462454"/>
                <a:gd name="connsiteY9" fmla="*/ 2526044 h 3010961"/>
                <a:gd name="connsiteX10" fmla="*/ 2679751 w 3462454"/>
                <a:gd name="connsiteY10" fmla="*/ 2429754 h 3010961"/>
                <a:gd name="connsiteX11" fmla="*/ 3264840 w 3462454"/>
                <a:gd name="connsiteY11" fmla="*/ 1926383 h 3010961"/>
                <a:gd name="connsiteX12" fmla="*/ 3462454 w 3462454"/>
                <a:gd name="connsiteY12" fmla="*/ 1385790 h 3010961"/>
                <a:gd name="connsiteX13" fmla="*/ 3018820 w 3462454"/>
                <a:gd name="connsiteY13" fmla="*/ 67626 h 301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2454" h="3010961">
                  <a:moveTo>
                    <a:pt x="2953507" y="0"/>
                  </a:moveTo>
                  <a:lnTo>
                    <a:pt x="477652" y="0"/>
                  </a:lnTo>
                  <a:lnTo>
                    <a:pt x="327396" y="113681"/>
                  </a:lnTo>
                  <a:cubicBezTo>
                    <a:pt x="222344" y="200626"/>
                    <a:pt x="128536" y="293564"/>
                    <a:pt x="46554" y="391785"/>
                  </a:cubicBezTo>
                  <a:lnTo>
                    <a:pt x="0" y="453516"/>
                  </a:lnTo>
                  <a:lnTo>
                    <a:pt x="0" y="2083461"/>
                  </a:lnTo>
                  <a:lnTo>
                    <a:pt x="26382" y="2118637"/>
                  </a:lnTo>
                  <a:cubicBezTo>
                    <a:pt x="51135" y="2152065"/>
                    <a:pt x="76235" y="2186586"/>
                    <a:pt x="101620" y="2222744"/>
                  </a:cubicBezTo>
                  <a:cubicBezTo>
                    <a:pt x="489585" y="2775245"/>
                    <a:pt x="906035" y="3010961"/>
                    <a:pt x="1494064" y="3010961"/>
                  </a:cubicBezTo>
                  <a:cubicBezTo>
                    <a:pt x="1879987" y="3010961"/>
                    <a:pt x="2163144" y="2818935"/>
                    <a:pt x="2551110" y="2526044"/>
                  </a:cubicBezTo>
                  <a:cubicBezTo>
                    <a:pt x="2594452" y="2493317"/>
                    <a:pt x="2637795" y="2460984"/>
                    <a:pt x="2679751" y="2429754"/>
                  </a:cubicBezTo>
                  <a:cubicBezTo>
                    <a:pt x="2907158" y="2260282"/>
                    <a:pt x="3121914" y="2100194"/>
                    <a:pt x="3264840" y="1926383"/>
                  </a:cubicBezTo>
                  <a:cubicBezTo>
                    <a:pt x="3401480" y="1760224"/>
                    <a:pt x="3462454" y="1593511"/>
                    <a:pt x="3462454" y="1385790"/>
                  </a:cubicBezTo>
                  <a:cubicBezTo>
                    <a:pt x="3462454" y="865148"/>
                    <a:pt x="3304918" y="397028"/>
                    <a:pt x="3018820" y="67626"/>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F47D3E70-A759-410D-B5DB-855218E138C3}"/>
                </a:ext>
              </a:extLst>
            </p:cNvPr>
            <p:cNvSpPr/>
            <p:nvPr/>
          </p:nvSpPr>
          <p:spPr>
            <a:xfrm flipH="1">
              <a:off x="8243247" y="9274"/>
              <a:ext cx="3948447" cy="3411460"/>
            </a:xfrm>
            <a:custGeom>
              <a:avLst/>
              <a:gdLst>
                <a:gd name="connsiteX0" fmla="*/ 3564894 w 3904481"/>
                <a:gd name="connsiteY0" fmla="*/ 0 h 3411460"/>
                <a:gd name="connsiteX1" fmla="*/ 0 w 3904481"/>
                <a:gd name="connsiteY1" fmla="*/ 0 h 3411460"/>
                <a:gd name="connsiteX2" fmla="*/ 0 w 3904481"/>
                <a:gd name="connsiteY2" fmla="*/ 2659993 h 3411460"/>
                <a:gd name="connsiteX3" fmla="*/ 1876 w 3904481"/>
                <a:gd name="connsiteY3" fmla="*/ 2662425 h 3411460"/>
                <a:gd name="connsiteX4" fmla="*/ 1514161 w 3904481"/>
                <a:gd name="connsiteY4" fmla="*/ 3411460 h 3411460"/>
                <a:gd name="connsiteX5" fmla="*/ 2797788 w 3904481"/>
                <a:gd name="connsiteY5" fmla="*/ 2801744 h 3411460"/>
                <a:gd name="connsiteX6" fmla="*/ 2954004 w 3904481"/>
                <a:gd name="connsiteY6" fmla="*/ 2680673 h 3411460"/>
                <a:gd name="connsiteX7" fmla="*/ 3664508 w 3904481"/>
                <a:gd name="connsiteY7" fmla="*/ 2047754 h 3411460"/>
                <a:gd name="connsiteX8" fmla="*/ 3904481 w 3904481"/>
                <a:gd name="connsiteY8" fmla="*/ 1368033 h 3411460"/>
                <a:gd name="connsiteX9" fmla="*/ 3596499 w 3904481"/>
                <a:gd name="connsiteY9" fmla="*/ 52268 h 341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4481" h="3411460">
                  <a:moveTo>
                    <a:pt x="3564894" y="0"/>
                  </a:moveTo>
                  <a:lnTo>
                    <a:pt x="0" y="0"/>
                  </a:lnTo>
                  <a:lnTo>
                    <a:pt x="0" y="2659993"/>
                  </a:lnTo>
                  <a:lnTo>
                    <a:pt x="1876" y="2662425"/>
                  </a:lnTo>
                  <a:cubicBezTo>
                    <a:pt x="424055" y="3184544"/>
                    <a:pt x="889346" y="3411460"/>
                    <a:pt x="1514161" y="3411460"/>
                  </a:cubicBezTo>
                  <a:cubicBezTo>
                    <a:pt x="1982808" y="3411460"/>
                    <a:pt x="2326661" y="3170014"/>
                    <a:pt x="2797788" y="2801744"/>
                  </a:cubicBezTo>
                  <a:cubicBezTo>
                    <a:pt x="2850420" y="2760595"/>
                    <a:pt x="2903054" y="2719940"/>
                    <a:pt x="2954004" y="2680673"/>
                  </a:cubicBezTo>
                  <a:cubicBezTo>
                    <a:pt x="3230156" y="2467586"/>
                    <a:pt x="3490946" y="2266297"/>
                    <a:pt x="3664508" y="2047754"/>
                  </a:cubicBezTo>
                  <a:cubicBezTo>
                    <a:pt x="3830437" y="1838832"/>
                    <a:pt x="3904481" y="1629214"/>
                    <a:pt x="3904481" y="1368033"/>
                  </a:cubicBezTo>
                  <a:cubicBezTo>
                    <a:pt x="3904481" y="877057"/>
                    <a:pt x="3796872" y="423228"/>
                    <a:pt x="3596499" y="52268"/>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9" name="Group 8">
            <a:extLst>
              <a:ext uri="{FF2B5EF4-FFF2-40B4-BE49-F238E27FC236}">
                <a16:creationId xmlns:a16="http://schemas.microsoft.com/office/drawing/2014/main" id="{90302A25-2D4F-4AD5-B0E9-C12184C3599E}"/>
              </a:ext>
            </a:extLst>
          </p:cNvPr>
          <p:cNvGrpSpPr/>
          <p:nvPr/>
        </p:nvGrpSpPr>
        <p:grpSpPr>
          <a:xfrm>
            <a:off x="-1" y="1355238"/>
            <a:ext cx="4381339" cy="5510713"/>
            <a:chOff x="0" y="1347287"/>
            <a:chExt cx="4259808" cy="5510713"/>
          </a:xfrm>
        </p:grpSpPr>
        <p:sp>
          <p:nvSpPr>
            <p:cNvPr id="59" name="Freeform: Shape 58">
              <a:extLst>
                <a:ext uri="{FF2B5EF4-FFF2-40B4-BE49-F238E27FC236}">
                  <a16:creationId xmlns:a16="http://schemas.microsoft.com/office/drawing/2014/main" id="{E227AF03-773A-4B1E-8FED-67198038E60D}"/>
                </a:ext>
              </a:extLst>
            </p:cNvPr>
            <p:cNvSpPr/>
            <p:nvPr/>
          </p:nvSpPr>
          <p:spPr>
            <a:xfrm>
              <a:off x="0" y="1676545"/>
              <a:ext cx="4174269" cy="5181455"/>
            </a:xfrm>
            <a:custGeom>
              <a:avLst/>
              <a:gdLst>
                <a:gd name="connsiteX0" fmla="*/ 1155130 w 4174269"/>
                <a:gd name="connsiteY0" fmla="*/ 990 h 5181455"/>
                <a:gd name="connsiteX1" fmla="*/ 2396955 w 4174269"/>
                <a:gd name="connsiteY1" fmla="*/ 367328 h 5181455"/>
                <a:gd name="connsiteX2" fmla="*/ 3827960 w 4174269"/>
                <a:gd name="connsiteY2" fmla="*/ 4749328 h 5181455"/>
                <a:gd name="connsiteX3" fmla="*/ 3561502 w 4174269"/>
                <a:gd name="connsiteY3" fmla="*/ 5090948 h 5181455"/>
                <a:gd name="connsiteX4" fmla="*/ 3452726 w 4174269"/>
                <a:gd name="connsiteY4" fmla="*/ 5181455 h 5181455"/>
                <a:gd name="connsiteX5" fmla="*/ 0 w 4174269"/>
                <a:gd name="connsiteY5" fmla="*/ 5181455 h 5181455"/>
                <a:gd name="connsiteX6" fmla="*/ 0 w 4174269"/>
                <a:gd name="connsiteY6" fmla="*/ 251605 h 5181455"/>
                <a:gd name="connsiteX7" fmla="*/ 157396 w 4174269"/>
                <a:gd name="connsiteY7" fmla="*/ 182600 h 5181455"/>
                <a:gd name="connsiteX8" fmla="*/ 1155130 w 4174269"/>
                <a:gd name="connsiteY8" fmla="*/ 990 h 518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4269" h="5181455">
                  <a:moveTo>
                    <a:pt x="1155130" y="990"/>
                  </a:moveTo>
                  <a:cubicBezTo>
                    <a:pt x="1564667" y="12730"/>
                    <a:pt x="1984593" y="129250"/>
                    <a:pt x="2396955" y="367328"/>
                  </a:cubicBezTo>
                  <a:cubicBezTo>
                    <a:pt x="3871760" y="1218807"/>
                    <a:pt x="4678347" y="3276416"/>
                    <a:pt x="3827960" y="4749328"/>
                  </a:cubicBezTo>
                  <a:cubicBezTo>
                    <a:pt x="3748235" y="4887417"/>
                    <a:pt x="3658928" y="4998272"/>
                    <a:pt x="3561502" y="5090948"/>
                  </a:cubicBezTo>
                  <a:lnTo>
                    <a:pt x="3452726" y="5181455"/>
                  </a:lnTo>
                  <a:lnTo>
                    <a:pt x="0" y="5181455"/>
                  </a:lnTo>
                  <a:lnTo>
                    <a:pt x="0" y="251605"/>
                  </a:lnTo>
                  <a:lnTo>
                    <a:pt x="157396" y="182600"/>
                  </a:lnTo>
                  <a:cubicBezTo>
                    <a:pt x="475610" y="54980"/>
                    <a:pt x="811718" y="-8854"/>
                    <a:pt x="1155130" y="99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0" name="Freeform: Shape 59">
              <a:extLst>
                <a:ext uri="{FF2B5EF4-FFF2-40B4-BE49-F238E27FC236}">
                  <a16:creationId xmlns:a16="http://schemas.microsoft.com/office/drawing/2014/main" id="{D6FE8FAD-8A4A-49E1-AFAF-A074482295A9}"/>
                </a:ext>
              </a:extLst>
            </p:cNvPr>
            <p:cNvSpPr/>
            <p:nvPr/>
          </p:nvSpPr>
          <p:spPr>
            <a:xfrm>
              <a:off x="0" y="1347287"/>
              <a:ext cx="4259808" cy="5510713"/>
            </a:xfrm>
            <a:custGeom>
              <a:avLst/>
              <a:gdLst>
                <a:gd name="connsiteX0" fmla="*/ 948905 w 4259808"/>
                <a:gd name="connsiteY0" fmla="*/ 1556 h 5510713"/>
                <a:gd name="connsiteX1" fmla="*/ 2304106 w 4259808"/>
                <a:gd name="connsiteY1" fmla="*/ 405867 h 5510713"/>
                <a:gd name="connsiteX2" fmla="*/ 3890982 w 4259808"/>
                <a:gd name="connsiteY2" fmla="*/ 5156588 h 5510713"/>
                <a:gd name="connsiteX3" fmla="*/ 3680329 w 4259808"/>
                <a:gd name="connsiteY3" fmla="*/ 5445948 h 5510713"/>
                <a:gd name="connsiteX4" fmla="*/ 3616504 w 4259808"/>
                <a:gd name="connsiteY4" fmla="*/ 5510713 h 5510713"/>
                <a:gd name="connsiteX5" fmla="*/ 0 w 4259808"/>
                <a:gd name="connsiteY5" fmla="*/ 5510713 h 5510713"/>
                <a:gd name="connsiteX6" fmla="*/ 0 w 4259808"/>
                <a:gd name="connsiteY6" fmla="*/ 144797 h 5510713"/>
                <a:gd name="connsiteX7" fmla="*/ 164164 w 4259808"/>
                <a:gd name="connsiteY7" fmla="*/ 92266 h 5510713"/>
                <a:gd name="connsiteX8" fmla="*/ 948905 w 4259808"/>
                <a:gd name="connsiteY8" fmla="*/ 1556 h 55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9808" h="5510713">
                  <a:moveTo>
                    <a:pt x="948905" y="1556"/>
                  </a:moveTo>
                  <a:cubicBezTo>
                    <a:pt x="1395136" y="16867"/>
                    <a:pt x="1853354" y="145625"/>
                    <a:pt x="2304106" y="405867"/>
                  </a:cubicBezTo>
                  <a:cubicBezTo>
                    <a:pt x="3916211" y="1336616"/>
                    <a:pt x="4808028" y="3568218"/>
                    <a:pt x="3890982" y="5156588"/>
                  </a:cubicBezTo>
                  <a:cubicBezTo>
                    <a:pt x="3826502" y="5268272"/>
                    <a:pt x="3756052" y="5363347"/>
                    <a:pt x="3680329" y="5445948"/>
                  </a:cubicBezTo>
                  <a:lnTo>
                    <a:pt x="3616504" y="5510713"/>
                  </a:lnTo>
                  <a:lnTo>
                    <a:pt x="0" y="5510713"/>
                  </a:lnTo>
                  <a:lnTo>
                    <a:pt x="0" y="144797"/>
                  </a:lnTo>
                  <a:lnTo>
                    <a:pt x="164164" y="92266"/>
                  </a:lnTo>
                  <a:cubicBezTo>
                    <a:pt x="418657" y="23914"/>
                    <a:pt x="681631" y="-7614"/>
                    <a:pt x="948905" y="1556"/>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1" name="Freeform: Shape 60">
              <a:extLst>
                <a:ext uri="{FF2B5EF4-FFF2-40B4-BE49-F238E27FC236}">
                  <a16:creationId xmlns:a16="http://schemas.microsoft.com/office/drawing/2014/main" id="{0A7C4DFB-FDFD-4F28-8B00-287EB75C79EB}"/>
                </a:ext>
              </a:extLst>
            </p:cNvPr>
            <p:cNvSpPr/>
            <p:nvPr/>
          </p:nvSpPr>
          <p:spPr>
            <a:xfrm>
              <a:off x="0" y="1592806"/>
              <a:ext cx="4029221" cy="5265194"/>
            </a:xfrm>
            <a:custGeom>
              <a:avLst/>
              <a:gdLst>
                <a:gd name="connsiteX0" fmla="*/ 812878 w 4029221"/>
                <a:gd name="connsiteY0" fmla="*/ 840 h 5265194"/>
                <a:gd name="connsiteX1" fmla="*/ 960980 w 4029221"/>
                <a:gd name="connsiteY1" fmla="*/ 1442 h 5265194"/>
                <a:gd name="connsiteX2" fmla="*/ 2216856 w 4029221"/>
                <a:gd name="connsiteY2" fmla="*/ 376120 h 5265194"/>
                <a:gd name="connsiteX3" fmla="*/ 3687427 w 4029221"/>
                <a:gd name="connsiteY3" fmla="*/ 4778650 h 5265194"/>
                <a:gd name="connsiteX4" fmla="*/ 3267677 w 4029221"/>
                <a:gd name="connsiteY4" fmla="*/ 5245601 h 5265194"/>
                <a:gd name="connsiteX5" fmla="*/ 3237167 w 4029221"/>
                <a:gd name="connsiteY5" fmla="*/ 5265194 h 5265194"/>
                <a:gd name="connsiteX6" fmla="*/ 0 w 4029221"/>
                <a:gd name="connsiteY6" fmla="*/ 5265194 h 5265194"/>
                <a:gd name="connsiteX7" fmla="*/ 0 w 4029221"/>
                <a:gd name="connsiteY7" fmla="*/ 162790 h 5265194"/>
                <a:gd name="connsiteX8" fmla="*/ 58408 w 4029221"/>
                <a:gd name="connsiteY8" fmla="*/ 139352 h 5265194"/>
                <a:gd name="connsiteX9" fmla="*/ 812878 w 4029221"/>
                <a:gd name="connsiteY9" fmla="*/ 840 h 526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9221" h="5265194">
                  <a:moveTo>
                    <a:pt x="812878" y="840"/>
                  </a:moveTo>
                  <a:cubicBezTo>
                    <a:pt x="862065" y="-449"/>
                    <a:pt x="911443" y="-258"/>
                    <a:pt x="960980" y="1442"/>
                  </a:cubicBezTo>
                  <a:cubicBezTo>
                    <a:pt x="1374507" y="15631"/>
                    <a:pt x="1799140" y="134952"/>
                    <a:pt x="2216856" y="376120"/>
                  </a:cubicBezTo>
                  <a:cubicBezTo>
                    <a:pt x="3710806" y="1238652"/>
                    <a:pt x="4537261" y="3306696"/>
                    <a:pt x="3687427" y="4778650"/>
                  </a:cubicBezTo>
                  <a:cubicBezTo>
                    <a:pt x="3567917" y="4985647"/>
                    <a:pt x="3426282" y="5131074"/>
                    <a:pt x="3267677" y="5245601"/>
                  </a:cubicBezTo>
                  <a:lnTo>
                    <a:pt x="3237167" y="5265194"/>
                  </a:lnTo>
                  <a:lnTo>
                    <a:pt x="0" y="5265194"/>
                  </a:lnTo>
                  <a:lnTo>
                    <a:pt x="0" y="162790"/>
                  </a:lnTo>
                  <a:lnTo>
                    <a:pt x="58408" y="139352"/>
                  </a:lnTo>
                  <a:cubicBezTo>
                    <a:pt x="301661" y="55163"/>
                    <a:pt x="554646" y="7607"/>
                    <a:pt x="812878" y="840"/>
                  </a:cubicBezTo>
                  <a:close/>
                </a:path>
              </a:pathLst>
            </a:custGeom>
            <a:noFill/>
            <a:ln w="190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B6E867DF-0B62-429A-A554-CBE585048439}"/>
                </a:ext>
              </a:extLst>
            </p:cNvPr>
            <p:cNvSpPr/>
            <p:nvPr/>
          </p:nvSpPr>
          <p:spPr>
            <a:xfrm>
              <a:off x="0" y="2147333"/>
              <a:ext cx="3702048" cy="4710667"/>
            </a:xfrm>
            <a:custGeom>
              <a:avLst/>
              <a:gdLst>
                <a:gd name="connsiteX0" fmla="*/ 1057511 w 3702048"/>
                <a:gd name="connsiteY0" fmla="*/ 1243 h 4710667"/>
                <a:gd name="connsiteX1" fmla="*/ 2139959 w 3702048"/>
                <a:gd name="connsiteY1" fmla="*/ 324180 h 4710667"/>
                <a:gd name="connsiteX2" fmla="*/ 3407455 w 3702048"/>
                <a:gd name="connsiteY2" fmla="*/ 4118750 h 4710667"/>
                <a:gd name="connsiteX3" fmla="*/ 2754080 w 3702048"/>
                <a:gd name="connsiteY3" fmla="*/ 4690965 h 4710667"/>
                <a:gd name="connsiteX4" fmla="*/ 2711405 w 3702048"/>
                <a:gd name="connsiteY4" fmla="*/ 4710667 h 4710667"/>
                <a:gd name="connsiteX5" fmla="*/ 0 w 3702048"/>
                <a:gd name="connsiteY5" fmla="*/ 4710667 h 4710667"/>
                <a:gd name="connsiteX6" fmla="*/ 0 w 3702048"/>
                <a:gd name="connsiteY6" fmla="*/ 239601 h 4710667"/>
                <a:gd name="connsiteX7" fmla="*/ 72857 w 3702048"/>
                <a:gd name="connsiteY7" fmla="*/ 203063 h 4710667"/>
                <a:gd name="connsiteX8" fmla="*/ 1057511 w 3702048"/>
                <a:gd name="connsiteY8" fmla="*/ 1243 h 471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2048" h="4710667">
                  <a:moveTo>
                    <a:pt x="1057511" y="1243"/>
                  </a:moveTo>
                  <a:cubicBezTo>
                    <a:pt x="1413932" y="13473"/>
                    <a:pt x="1779927" y="116316"/>
                    <a:pt x="2139959" y="324180"/>
                  </a:cubicBezTo>
                  <a:cubicBezTo>
                    <a:pt x="3427605" y="1067603"/>
                    <a:pt x="4139931" y="2850064"/>
                    <a:pt x="3407455" y="4118750"/>
                  </a:cubicBezTo>
                  <a:cubicBezTo>
                    <a:pt x="3235777" y="4416105"/>
                    <a:pt x="3011128" y="4566048"/>
                    <a:pt x="2754080" y="4690965"/>
                  </a:cubicBezTo>
                  <a:lnTo>
                    <a:pt x="2711405" y="4710667"/>
                  </a:lnTo>
                  <a:lnTo>
                    <a:pt x="0" y="4710667"/>
                  </a:lnTo>
                  <a:lnTo>
                    <a:pt x="0" y="239601"/>
                  </a:lnTo>
                  <a:lnTo>
                    <a:pt x="72857" y="203063"/>
                  </a:lnTo>
                  <a:cubicBezTo>
                    <a:pt x="383165" y="61024"/>
                    <a:pt x="715942" y="-10476"/>
                    <a:pt x="1057511" y="1243"/>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sp>
        <p:nvSpPr>
          <p:cNvPr id="2" name="Title 1"/>
          <p:cNvSpPr>
            <a:spLocks noGrp="1"/>
          </p:cNvSpPr>
          <p:nvPr>
            <p:ph type="title"/>
          </p:nvPr>
        </p:nvSpPr>
        <p:spPr>
          <a:xfrm>
            <a:off x="4654296" y="3420734"/>
            <a:ext cx="6665976" cy="2129674"/>
          </a:xfrm>
        </p:spPr>
        <p:txBody>
          <a:bodyPr anchor="b">
            <a:noAutofit/>
          </a:bodyPr>
          <a:lstStyle>
            <a:lvl1pPr algn="l">
              <a:lnSpc>
                <a:spcPct val="110000"/>
              </a:lnSpc>
              <a:defRPr sz="4800" cap="none" baseline="0">
                <a:solidFill>
                  <a:schemeClr val="tx1">
                    <a:lumMod val="75000"/>
                    <a:lumOff val="25000"/>
                  </a:schemeClr>
                </a:solidFill>
              </a:defRPr>
            </a:lvl1pPr>
          </a:lstStyle>
          <a:p>
            <a:r>
              <a:rPr lang="en-US"/>
              <a:t>Click to edit Master title style</a:t>
            </a:r>
            <a:endParaRPr lang="en-US" dirty="0"/>
          </a:p>
        </p:txBody>
      </p:sp>
      <p:sp>
        <p:nvSpPr>
          <p:cNvPr id="23" name="Footer Placeholder 22">
            <a:extLst>
              <a:ext uri="{FF2B5EF4-FFF2-40B4-BE49-F238E27FC236}">
                <a16:creationId xmlns:a16="http://schemas.microsoft.com/office/drawing/2014/main" id="{E197B67B-BA44-4D2A-B31D-35A89323C4B1}"/>
              </a:ext>
            </a:extLst>
          </p:cNvPr>
          <p:cNvSpPr>
            <a:spLocks noGrp="1"/>
          </p:cNvSpPr>
          <p:nvPr>
            <p:ph type="ftr" sz="quarter" idx="11"/>
          </p:nvPr>
        </p:nvSpPr>
        <p:spPr>
          <a:xfrm>
            <a:off x="4654296" y="6170490"/>
            <a:ext cx="5713314" cy="457200"/>
          </a:xfrm>
        </p:spPr>
        <p:txBody>
          <a:bodyPr/>
          <a:lstStyle/>
          <a:p>
            <a:endParaRPr lang="en-US" dirty="0"/>
          </a:p>
        </p:txBody>
      </p:sp>
      <p:sp>
        <p:nvSpPr>
          <p:cNvPr id="27" name="Slide Number Placeholder 26">
            <a:extLst>
              <a:ext uri="{FF2B5EF4-FFF2-40B4-BE49-F238E27FC236}">
                <a16:creationId xmlns:a16="http://schemas.microsoft.com/office/drawing/2014/main" id="{1D718595-24D3-4517-A62E-C1F493407AA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3" name="Text Placeholder 2"/>
          <p:cNvSpPr>
            <a:spLocks noGrp="1"/>
          </p:cNvSpPr>
          <p:nvPr>
            <p:ph type="body" idx="1"/>
          </p:nvPr>
        </p:nvSpPr>
        <p:spPr>
          <a:xfrm>
            <a:off x="4654295" y="5550408"/>
            <a:ext cx="6665975" cy="512064"/>
          </a:xfrm>
        </p:spPr>
        <p:txBody>
          <a:bodyPr>
            <a:normAutofit/>
          </a:bodyPr>
          <a:lstStyle>
            <a:lvl1pPr marL="0" indent="0" algn="l">
              <a:lnSpc>
                <a:spcPct val="130000"/>
              </a:lnSpc>
              <a:spcBef>
                <a:spcPts val="0"/>
              </a:spcBef>
              <a:buNone/>
              <a:defRPr sz="200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17">
            <a:extLst>
              <a:ext uri="{FF2B5EF4-FFF2-40B4-BE49-F238E27FC236}">
                <a16:creationId xmlns:a16="http://schemas.microsoft.com/office/drawing/2014/main" id="{3C6217BB-A228-414D-92D9-E1D1EFEB8BE6}"/>
              </a:ext>
            </a:extLst>
          </p:cNvPr>
          <p:cNvSpPr>
            <a:spLocks noGrp="1"/>
          </p:cNvSpPr>
          <p:nvPr>
            <p:ph type="dt" sz="half" idx="10"/>
          </p:nvPr>
        </p:nvSpPr>
        <p:spPr>
          <a:xfrm>
            <a:off x="640080" y="6170491"/>
            <a:ext cx="2840083" cy="457200"/>
          </a:xfrm>
        </p:spPr>
        <p:txBody>
          <a:bodyPr/>
          <a:lstStyle>
            <a:lvl1pPr algn="l">
              <a:defRPr/>
            </a:lvl1pPr>
          </a:lstStyle>
          <a:p>
            <a:fld id="{E72EB70D-CD01-44DA-83B3-8FEB3383D307}" type="datetime1">
              <a:rPr lang="en-US" smtClean="0"/>
              <a:t>6/19/2024</a:t>
            </a:fld>
            <a:endParaRPr lang="en-US" dirty="0"/>
          </a:p>
        </p:txBody>
      </p:sp>
    </p:spTree>
    <p:extLst>
      <p:ext uri="{BB962C8B-B14F-4D97-AF65-F5344CB8AC3E}">
        <p14:creationId xmlns:p14="http://schemas.microsoft.com/office/powerpoint/2010/main" val="2266915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fld id="{D0158CFD-9357-46BE-A189-D637A67C8730}" type="datetime1">
              <a:rPr lang="en-US" smtClean="0"/>
              <a:t>6/19/2024</a:t>
            </a:fld>
            <a:endParaRPr lang="en-US" dirty="0"/>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7AE6B7E1-F60B-4D08-9052-423D6FBFAD6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970922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1" y="2456408"/>
            <a:ext cx="416052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24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30290" y="2456408"/>
            <a:ext cx="416052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3771BF97-4D2A-43A4-8CDC-2250017EB045}"/>
              </a:ext>
            </a:extLst>
          </p:cNvPr>
          <p:cNvSpPr>
            <a:spLocks noGrp="1"/>
          </p:cNvSpPr>
          <p:nvPr>
            <p:ph type="dt" sz="half" idx="10"/>
          </p:nvPr>
        </p:nvSpPr>
        <p:spPr/>
        <p:txBody>
          <a:bodyPr/>
          <a:lstStyle/>
          <a:p>
            <a:fld id="{7B4742EE-B331-4632-BD10-A82FED6B6FC0}" type="datetime1">
              <a:rPr lang="en-US" smtClean="0"/>
              <a:t>6/19/2024</a:t>
            </a:fld>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EEFCE38B-E087-4988-BC3A-FE3B55E70D7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0026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fld id="{451BA835-D13F-49F4-8F11-5D576AC65FAD}" type="datetime1">
              <a:rPr lang="en-US" smtClean="0"/>
              <a:t>6/19/2024</a:t>
            </a:fld>
            <a:endParaRPr lang="en-US" dirty="0"/>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EEDDF50D-95C0-4DA2-BBC6-41774FAC140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415829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fld id="{ADBD1799-ACB5-4CB2-86A2-5C574F1C8706}" type="datetime1">
              <a:rPr lang="en-US" smtClean="0"/>
              <a:t>6/19/2024</a:t>
            </a:fld>
            <a:endParaRPr lang="en-US" dirty="0"/>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E5557A9-903F-4B36-8B06-D9EADF230508}"/>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752692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fld id="{ED5DD0D6-7A82-473E-879B-C6ECD6CCCFEC}" type="datetime1">
              <a:rPr lang="en-US" smtClean="0"/>
              <a:t>6/19/2024</a:t>
            </a:fld>
            <a:endParaRPr lang="en-US" dirty="0"/>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endParaRPr lang="en-US" dirty="0"/>
          </a:p>
        </p:txBody>
      </p:sp>
      <p:sp>
        <p:nvSpPr>
          <p:cNvPr id="10" name="Slide Number Placeholder 9">
            <a:extLst>
              <a:ext uri="{FF2B5EF4-FFF2-40B4-BE49-F238E27FC236}">
                <a16:creationId xmlns:a16="http://schemas.microsoft.com/office/drawing/2014/main" id="{518D0320-9B66-443F-8E28-8BCF07E082BD}"/>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077463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fld id="{D4605E03-BC17-41A7-854C-DFAB672737DC}" type="datetime1">
              <a:rPr lang="en-US" smtClean="0"/>
              <a:t>6/19/2024</a:t>
            </a:fld>
            <a:endParaRPr lang="en-US" dirty="0"/>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endParaRPr lang="en-US" dirty="0"/>
          </a:p>
        </p:txBody>
      </p:sp>
      <p:sp>
        <p:nvSpPr>
          <p:cNvPr id="13" name="Slide Number Placeholder 12">
            <a:extLst>
              <a:ext uri="{FF2B5EF4-FFF2-40B4-BE49-F238E27FC236}">
                <a16:creationId xmlns:a16="http://schemas.microsoft.com/office/drawing/2014/main" id="{F9BFA0A0-2117-4A10-9DAA-080C21559CF3}"/>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904909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150" baseline="0">
                <a:solidFill>
                  <a:schemeClr val="tx1">
                    <a:lumMod val="75000"/>
                    <a:lumOff val="25000"/>
                  </a:schemeClr>
                </a:solidFill>
                <a:latin typeface="+mj-lt"/>
              </a:defRPr>
            </a:lvl1pPr>
          </a:lstStyle>
          <a:p>
            <a:fld id="{C4408324-A84C-4A45-93B6-78D079CCE772}" type="datetime1">
              <a:rPr lang="en-US" smtClean="0"/>
              <a:t>6/19/2024</a:t>
            </a:fld>
            <a:endParaRPr lang="en-US" dirty="0"/>
          </a:p>
        </p:txBody>
      </p:sp>
      <p:sp>
        <p:nvSpPr>
          <p:cNvPr id="5" name="Footer Placeholder 4"/>
          <p:cNvSpPr>
            <a:spLocks noGrp="1"/>
          </p:cNvSpPr>
          <p:nvPr>
            <p:ph type="ftr" sz="quarter" idx="3"/>
          </p:nvPr>
        </p:nvSpPr>
        <p:spPr>
          <a:xfrm>
            <a:off x="1920240" y="6170490"/>
            <a:ext cx="5667375" cy="457200"/>
          </a:xfrm>
          <a:prstGeom prst="rect">
            <a:avLst/>
          </a:prstGeom>
        </p:spPr>
        <p:txBody>
          <a:bodyPr vert="horz" lIns="109728" tIns="109728" rIns="109728" bIns="91440" rtlCol="0" anchor="ctr"/>
          <a:lstStyle>
            <a:lvl1pPr algn="l">
              <a:defRPr sz="1100" spc="150" baseline="0">
                <a:solidFill>
                  <a:schemeClr val="tx1">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a:t>
            </a:fld>
            <a:endParaRPr lang="en-US" dirty="0"/>
          </a:p>
        </p:txBody>
      </p:sp>
      <p:cxnSp>
        <p:nvCxnSpPr>
          <p:cNvPr id="9" name="Straight Connector 8" title="Rule Line">
            <a:extLst>
              <a:ext uri="{FF2B5EF4-FFF2-40B4-BE49-F238E27FC236}">
                <a16:creationId xmlns:a16="http://schemas.microsoft.com/office/drawing/2014/main" id="{430127AE-B29E-4FDF-99D2-A2F1E7003F74}"/>
              </a:ext>
            </a:extLst>
          </p:cNvPr>
          <p:cNvCxnSpPr/>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033857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diagramQuickStyle" Target="../diagrams/quickStyle2.xml"/><Relationship Id="rId18" Type="http://schemas.openxmlformats.org/officeDocument/2006/relationships/diagramQuickStyle" Target="../diagrams/quickStyle3.xml"/><Relationship Id="rId26" Type="http://schemas.microsoft.com/office/2007/relationships/diagramDrawing" Target="../diagrams/drawing4.xml"/><Relationship Id="rId3" Type="http://schemas.openxmlformats.org/officeDocument/2006/relationships/image" Target="../media/image1.png"/><Relationship Id="rId21" Type="http://schemas.openxmlformats.org/officeDocument/2006/relationships/image" Target="../media/image12.png"/><Relationship Id="rId7" Type="http://schemas.openxmlformats.org/officeDocument/2006/relationships/diagramLayout" Target="../diagrams/layout1.xml"/><Relationship Id="rId12" Type="http://schemas.openxmlformats.org/officeDocument/2006/relationships/diagramLayout" Target="../diagrams/layout2.xml"/><Relationship Id="rId17" Type="http://schemas.openxmlformats.org/officeDocument/2006/relationships/diagramLayout" Target="../diagrams/layout3.xml"/><Relationship Id="rId25" Type="http://schemas.openxmlformats.org/officeDocument/2006/relationships/diagramColors" Target="../diagrams/colors4.xml"/><Relationship Id="rId2" Type="http://schemas.openxmlformats.org/officeDocument/2006/relationships/notesSlide" Target="../notesSlides/notesSlide1.xml"/><Relationship Id="rId16" Type="http://schemas.openxmlformats.org/officeDocument/2006/relationships/diagramData" Target="../diagrams/data3.xml"/><Relationship Id="rId20" Type="http://schemas.microsoft.com/office/2007/relationships/diagramDrawing" Target="../diagrams/drawing3.xml"/><Relationship Id="rId29"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diagramData" Target="../diagrams/data1.xml"/><Relationship Id="rId11" Type="http://schemas.openxmlformats.org/officeDocument/2006/relationships/diagramData" Target="../diagrams/data2.xml"/><Relationship Id="rId24" Type="http://schemas.openxmlformats.org/officeDocument/2006/relationships/diagramQuickStyle" Target="../diagrams/quickStyle4.xml"/><Relationship Id="rId5" Type="http://schemas.openxmlformats.org/officeDocument/2006/relationships/image" Target="../media/image3.png"/><Relationship Id="rId15" Type="http://schemas.microsoft.com/office/2007/relationships/diagramDrawing" Target="../diagrams/drawing2.xml"/><Relationship Id="rId23" Type="http://schemas.openxmlformats.org/officeDocument/2006/relationships/diagramLayout" Target="../diagrams/layout4.xml"/><Relationship Id="rId28" Type="http://schemas.openxmlformats.org/officeDocument/2006/relationships/image" Target="../media/image14.png"/><Relationship Id="rId10" Type="http://schemas.microsoft.com/office/2007/relationships/diagramDrawing" Target="../diagrams/drawing1.xml"/><Relationship Id="rId19" Type="http://schemas.openxmlformats.org/officeDocument/2006/relationships/diagramColors" Target="../diagrams/colors3.xml"/><Relationship Id="rId4" Type="http://schemas.openxmlformats.org/officeDocument/2006/relationships/image" Target="../media/image2.svg"/><Relationship Id="rId9" Type="http://schemas.openxmlformats.org/officeDocument/2006/relationships/diagramColors" Target="../diagrams/colors1.xml"/><Relationship Id="rId14" Type="http://schemas.openxmlformats.org/officeDocument/2006/relationships/diagramColors" Target="../diagrams/colors2.xml"/><Relationship Id="rId22" Type="http://schemas.openxmlformats.org/officeDocument/2006/relationships/diagramData" Target="../diagrams/data4.xml"/><Relationship Id="rId27" Type="http://schemas.openxmlformats.org/officeDocument/2006/relationships/image" Target="../media/image13.png"/><Relationship Id="rId30"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AC8EEB0F-BA72-49AC-956F-331B60FDE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38" name="Graphic 37">
            <a:extLst>
              <a:ext uri="{FF2B5EF4-FFF2-40B4-BE49-F238E27FC236}">
                <a16:creationId xmlns:a16="http://schemas.microsoft.com/office/drawing/2014/main" id="{E376B45E-BD64-89D7-9CCD-733012EB43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5946" y="2205372"/>
            <a:ext cx="849716" cy="849716"/>
          </a:xfrm>
          <a:prstGeom prst="rect">
            <a:avLst/>
          </a:prstGeom>
        </p:spPr>
      </p:pic>
      <p:pic>
        <p:nvPicPr>
          <p:cNvPr id="4" name="Picture 2">
            <a:extLst>
              <a:ext uri="{FF2B5EF4-FFF2-40B4-BE49-F238E27FC236}">
                <a16:creationId xmlns:a16="http://schemas.microsoft.com/office/drawing/2014/main" id="{3618F367-43DA-B2FC-8152-D32FA69AA20C}"/>
              </a:ext>
              <a:ext uri="{C183D7F6-B498-43B3-948B-1728B52AA6E4}">
                <adec:decorative xmlns:adec="http://schemas.microsoft.com/office/drawing/2017/decorative" val="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7039" r="-1" b="16572"/>
          <a:stretch/>
        </p:blipFill>
        <p:spPr bwMode="auto">
          <a:xfrm>
            <a:off x="3048" y="15389"/>
            <a:ext cx="12188952" cy="6857990"/>
          </a:xfrm>
          <a:prstGeom prst="rect">
            <a:avLst/>
          </a:prstGeom>
          <a:noFill/>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0" name="Freeform: Shape 29">
            <a:extLst>
              <a:ext uri="{FF2B5EF4-FFF2-40B4-BE49-F238E27FC236}">
                <a16:creationId xmlns:a16="http://schemas.microsoft.com/office/drawing/2014/main" id="{C7163242-6303-46DC-BAC1-2A204F061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06005" y="1664838"/>
            <a:ext cx="4581293" cy="4059095"/>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805C4C40-D70E-4C4F-B228-98A0A6132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00000" flipH="1">
            <a:off x="747085" y="1272209"/>
            <a:ext cx="5147826" cy="4839241"/>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Shape 28">
            <a:extLst>
              <a:ext uri="{FF2B5EF4-FFF2-40B4-BE49-F238E27FC236}">
                <a16:creationId xmlns:a16="http://schemas.microsoft.com/office/drawing/2014/main" id="{8CC700D5-9809-43F4-89D5-7DBBCB0DC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086" y="1519577"/>
            <a:ext cx="4875255" cy="4344028"/>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5" name="AutoShape 8">
            <a:extLst>
              <a:ext uri="{FF2B5EF4-FFF2-40B4-BE49-F238E27FC236}">
                <a16:creationId xmlns:a16="http://schemas.microsoft.com/office/drawing/2014/main" id="{B757665D-17B0-6B0D-953D-27C09E5E691E}"/>
              </a:ext>
              <a:ext uri="{C183D7F6-B498-43B3-948B-1728B52AA6E4}">
                <adec:decorative xmlns:adec="http://schemas.microsoft.com/office/drawing/2017/decorative" val="1"/>
              </a:ext>
            </a:extLst>
          </p:cNvPr>
          <p:cNvSpPr>
            <a:spLocks noChangeArrowheads="1"/>
          </p:cNvSpPr>
          <p:nvPr/>
        </p:nvSpPr>
        <p:spPr bwMode="auto">
          <a:xfrm>
            <a:off x="304800" y="1201870"/>
            <a:ext cx="1718858" cy="1229456"/>
          </a:xfrm>
          <a:prstGeom prst="wedgeEllipseCallout">
            <a:avLst>
              <a:gd name="adj1" fmla="val -55315"/>
              <a:gd name="adj2" fmla="val 33907"/>
            </a:avLst>
          </a:prstGeom>
          <a:solidFill>
            <a:schemeClr val="bg1"/>
          </a:solidFill>
          <a:ln w="25400" algn="ctr">
            <a:solidFill>
              <a:schemeClr val="tx1"/>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itle 1">
            <a:extLst>
              <a:ext uri="{FF2B5EF4-FFF2-40B4-BE49-F238E27FC236}">
                <a16:creationId xmlns:a16="http://schemas.microsoft.com/office/drawing/2014/main" id="{63796BF8-9F6C-FAC9-49A2-2A254451D01A}"/>
              </a:ext>
            </a:extLst>
          </p:cNvPr>
          <p:cNvSpPr>
            <a:spLocks noGrp="1"/>
          </p:cNvSpPr>
          <p:nvPr>
            <p:ph type="ctrTitle"/>
          </p:nvPr>
        </p:nvSpPr>
        <p:spPr>
          <a:xfrm>
            <a:off x="1217708" y="2335803"/>
            <a:ext cx="3691581" cy="2186393"/>
          </a:xfrm>
        </p:spPr>
        <p:txBody>
          <a:bodyPr anchor="b">
            <a:normAutofit fontScale="90000"/>
          </a:bodyPr>
          <a:lstStyle/>
          <a:p>
            <a:pPr algn="ctr">
              <a:lnSpc>
                <a:spcPct val="110000"/>
              </a:lnSpc>
            </a:pPr>
            <a:r>
              <a:rPr lang="en-GB" sz="1600" dirty="0">
                <a:solidFill>
                  <a:schemeClr val="bg1"/>
                </a:solidFill>
              </a:rPr>
              <a:t>Can co-creation using interactive learning tools (ILT) enhance student engagement in HE? A small-scale pedagogic research study using mixed method questionnaires. </a:t>
            </a:r>
            <a:br>
              <a:rPr lang="en-GB" sz="1400" dirty="0">
                <a:solidFill>
                  <a:schemeClr val="bg1"/>
                </a:solidFill>
              </a:rPr>
            </a:br>
            <a:br>
              <a:rPr lang="en-GB" sz="1300" kern="10" spc="0" dirty="0">
                <a:ln w="15875" algn="ctr">
                  <a:solidFill>
                    <a:srgbClr val="C299D7"/>
                  </a:solidFill>
                  <a:round/>
                  <a:headEnd/>
                  <a:tailEnd/>
                </a:ln>
                <a:solidFill>
                  <a:schemeClr val="bg1"/>
                </a:solidFill>
                <a:effectLst>
                  <a:outerShdw dist="29783" dir="1514402" algn="ctr" rotWithShape="0">
                    <a:srgbClr val="D8D8D8">
                      <a:alpha val="74998"/>
                    </a:srgbClr>
                  </a:outerShdw>
                </a:effectLst>
                <a:latin typeface="Arial Black" panose="020B0A04020102020204" pitchFamily="34" charset="0"/>
              </a:rPr>
            </a:br>
            <a:endParaRPr lang="en-GB" sz="1300" dirty="0">
              <a:solidFill>
                <a:schemeClr val="bg1"/>
              </a:solidFill>
            </a:endParaRPr>
          </a:p>
        </p:txBody>
      </p:sp>
      <p:sp>
        <p:nvSpPr>
          <p:cNvPr id="3" name="Subtitle 2">
            <a:extLst>
              <a:ext uri="{FF2B5EF4-FFF2-40B4-BE49-F238E27FC236}">
                <a16:creationId xmlns:a16="http://schemas.microsoft.com/office/drawing/2014/main" id="{440F2E54-D7C1-4F8B-969F-10998F50D6CF}"/>
              </a:ext>
            </a:extLst>
          </p:cNvPr>
          <p:cNvSpPr>
            <a:spLocks noGrp="1"/>
          </p:cNvSpPr>
          <p:nvPr>
            <p:ph type="subTitle" idx="1"/>
          </p:nvPr>
        </p:nvSpPr>
        <p:spPr>
          <a:xfrm>
            <a:off x="954912" y="4072468"/>
            <a:ext cx="4375230" cy="1040222"/>
          </a:xfrm>
        </p:spPr>
        <p:txBody>
          <a:bodyPr anchor="t">
            <a:normAutofit/>
          </a:bodyPr>
          <a:lstStyle/>
          <a:p>
            <a:pPr algn="ctr"/>
            <a:r>
              <a:rPr lang="en-GB" sz="1100" b="1" dirty="0">
                <a:solidFill>
                  <a:srgbClr val="00B0F0"/>
                </a:solidFill>
              </a:rPr>
              <a:t>Kellyann Stephen BSc, MSc, FHEA, PG-Cert</a:t>
            </a:r>
          </a:p>
          <a:p>
            <a:pPr algn="ctr"/>
            <a:r>
              <a:rPr lang="en-GB" sz="1100" i="1" dirty="0">
                <a:solidFill>
                  <a:srgbClr val="00B0F0"/>
                </a:solidFill>
              </a:rPr>
              <a:t>stephenk@edgehill.ac.uk</a:t>
            </a:r>
          </a:p>
        </p:txBody>
      </p:sp>
      <p:graphicFrame>
        <p:nvGraphicFramePr>
          <p:cNvPr id="27" name="Diagram 26" descr="Objectives of the study.">
            <a:extLst>
              <a:ext uri="{FF2B5EF4-FFF2-40B4-BE49-F238E27FC236}">
                <a16:creationId xmlns:a16="http://schemas.microsoft.com/office/drawing/2014/main" id="{2824AD36-4E82-6DB1-2EC0-94660708FE24}"/>
              </a:ext>
            </a:extLst>
          </p:cNvPr>
          <p:cNvGraphicFramePr/>
          <p:nvPr>
            <p:extLst>
              <p:ext uri="{D42A27DB-BD31-4B8C-83A1-F6EECF244321}">
                <p14:modId xmlns:p14="http://schemas.microsoft.com/office/powerpoint/2010/main" val="1592522161"/>
              </p:ext>
            </p:extLst>
          </p:nvPr>
        </p:nvGraphicFramePr>
        <p:xfrm>
          <a:off x="2323705" y="15389"/>
          <a:ext cx="6855129" cy="78483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3" name="Diagram 22" descr="Background around student engagement in higher education.">
            <a:extLst>
              <a:ext uri="{FF2B5EF4-FFF2-40B4-BE49-F238E27FC236}">
                <a16:creationId xmlns:a16="http://schemas.microsoft.com/office/drawing/2014/main" id="{F74EC2B9-963D-DF45-F1A8-F1AE61EFF42E}"/>
              </a:ext>
            </a:extLst>
          </p:cNvPr>
          <p:cNvGraphicFramePr/>
          <p:nvPr>
            <p:extLst>
              <p:ext uri="{D42A27DB-BD31-4B8C-83A1-F6EECF244321}">
                <p14:modId xmlns:p14="http://schemas.microsoft.com/office/powerpoint/2010/main" val="2660057333"/>
              </p:ext>
            </p:extLst>
          </p:nvPr>
        </p:nvGraphicFramePr>
        <p:xfrm>
          <a:off x="4595035" y="800220"/>
          <a:ext cx="3455360" cy="305973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25" name="Diagram 24" descr="Description of student engagement in higher education and current gaps in the literature.">
            <a:extLst>
              <a:ext uri="{FF2B5EF4-FFF2-40B4-BE49-F238E27FC236}">
                <a16:creationId xmlns:a16="http://schemas.microsoft.com/office/drawing/2014/main" id="{421D2DF6-5155-B13F-6A79-885B092AEE0B}"/>
              </a:ext>
            </a:extLst>
          </p:cNvPr>
          <p:cNvGraphicFramePr/>
          <p:nvPr>
            <p:extLst>
              <p:ext uri="{D42A27DB-BD31-4B8C-83A1-F6EECF244321}">
                <p14:modId xmlns:p14="http://schemas.microsoft.com/office/powerpoint/2010/main" val="1161660407"/>
              </p:ext>
            </p:extLst>
          </p:nvPr>
        </p:nvGraphicFramePr>
        <p:xfrm>
          <a:off x="7120703" y="851989"/>
          <a:ext cx="3501069" cy="3007964"/>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19" name="Text Box 7">
            <a:extLst>
              <a:ext uri="{FF2B5EF4-FFF2-40B4-BE49-F238E27FC236}">
                <a16:creationId xmlns:a16="http://schemas.microsoft.com/office/drawing/2014/main" id="{563FA042-1540-B7C4-DF37-E1D4826737B2}"/>
              </a:ext>
            </a:extLst>
          </p:cNvPr>
          <p:cNvSpPr txBox="1">
            <a:spLocks noChangeArrowheads="1"/>
          </p:cNvSpPr>
          <p:nvPr/>
        </p:nvSpPr>
        <p:spPr bwMode="auto">
          <a:xfrm>
            <a:off x="5927351" y="3972034"/>
            <a:ext cx="4175925" cy="685026"/>
          </a:xfrm>
          <a:prstGeom prst="rect">
            <a:avLst/>
          </a:prstGeom>
          <a:solidFill>
            <a:srgbClr val="6666FF"/>
          </a:solidFill>
          <a:ln w="25400" algn="ctr">
            <a:solidFill>
              <a:srgbClr val="6666FF"/>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700" b="1" i="0" u="none" strike="noStrike" cap="none" normalizeH="0" baseline="0" dirty="0">
                <a:ln>
                  <a:noFill/>
                </a:ln>
                <a:effectLst/>
                <a:latin typeface="Calibri" panose="020F0502020204030204" pitchFamily="34" charset="0"/>
              </a:rPr>
              <a:t>The study was mixed method and collected both quantitative and qualitative data via questionnaires. These were  created on JISC through EHU. The questionnaires were designed for lecturers/tutors in EHUBS. Participants were selected based on the criteria that they teach in EHUBS and use ILT (such as Padlet or Kahoot etc) in their sessions.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700" b="1" i="0" u="none" strike="noStrike" cap="none" normalizeH="0" baseline="0" dirty="0">
                <a:ln>
                  <a:noFill/>
                </a:ln>
                <a:effectLst/>
                <a:latin typeface="Calibri" panose="020F0502020204030204" pitchFamily="34" charset="0"/>
              </a:rPr>
              <a:t>Nine participants in the EHUBS responded and completed the questionnaires.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effectLst/>
              <a:latin typeface="Arial" panose="020B0604020202020204" pitchFamily="34" charset="0"/>
            </a:endParaRPr>
          </a:p>
        </p:txBody>
      </p:sp>
      <p:pic>
        <p:nvPicPr>
          <p:cNvPr id="21" name="Picture 20" descr="The developed framework from the study.">
            <a:extLst>
              <a:ext uri="{FF2B5EF4-FFF2-40B4-BE49-F238E27FC236}">
                <a16:creationId xmlns:a16="http://schemas.microsoft.com/office/drawing/2014/main" id="{8B6990A1-D668-6DC4-7F33-EB8F22D179EF}"/>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6004" y="5174204"/>
            <a:ext cx="2725813" cy="1401074"/>
          </a:xfrm>
          <a:prstGeom prst="rect">
            <a:avLst/>
          </a:prstGeom>
          <a:noFill/>
          <a:ln w="15875" algn="ctr">
            <a:solidFill>
              <a:srgbClr val="000000"/>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pic>
      <p:graphicFrame>
        <p:nvGraphicFramePr>
          <p:cNvPr id="33" name="Diagram 32" descr="Explanation of the developed framework.">
            <a:extLst>
              <a:ext uri="{FF2B5EF4-FFF2-40B4-BE49-F238E27FC236}">
                <a16:creationId xmlns:a16="http://schemas.microsoft.com/office/drawing/2014/main" id="{049CE521-1CD7-AF02-CFD0-95B1D231FFD4}"/>
              </a:ext>
            </a:extLst>
          </p:cNvPr>
          <p:cNvGraphicFramePr/>
          <p:nvPr>
            <p:extLst>
              <p:ext uri="{D42A27DB-BD31-4B8C-83A1-F6EECF244321}">
                <p14:modId xmlns:p14="http://schemas.microsoft.com/office/powerpoint/2010/main" val="2970572741"/>
              </p:ext>
            </p:extLst>
          </p:nvPr>
        </p:nvGraphicFramePr>
        <p:xfrm>
          <a:off x="2937515" y="4444408"/>
          <a:ext cx="9252961" cy="2876083"/>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pic>
        <p:nvPicPr>
          <p:cNvPr id="1026" name="Picture 2" descr="QR code that can be scanned for the study bibliography. ">
            <a:extLst>
              <a:ext uri="{FF2B5EF4-FFF2-40B4-BE49-F238E27FC236}">
                <a16:creationId xmlns:a16="http://schemas.microsoft.com/office/drawing/2014/main" id="{279AC9E6-4924-A4F8-0F50-6902EB0B1BB6}"/>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5279" y="72093"/>
            <a:ext cx="625293" cy="62256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4" name="Text Box 4">
            <a:extLst>
              <a:ext uri="{FF2B5EF4-FFF2-40B4-BE49-F238E27FC236}">
                <a16:creationId xmlns:a16="http://schemas.microsoft.com/office/drawing/2014/main" id="{68C57AE9-DEBC-5544-9A9B-D919CC9537CD}"/>
              </a:ext>
            </a:extLst>
          </p:cNvPr>
          <p:cNvSpPr txBox="1">
            <a:spLocks noChangeArrowheads="1"/>
          </p:cNvSpPr>
          <p:nvPr/>
        </p:nvSpPr>
        <p:spPr bwMode="auto">
          <a:xfrm>
            <a:off x="-96565" y="690344"/>
            <a:ext cx="953651" cy="4349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000" b="1" i="0" u="none" strike="noStrike" cap="none" normalizeH="0" baseline="0">
                <a:ln>
                  <a:noFill/>
                </a:ln>
                <a:solidFill>
                  <a:srgbClr val="000000"/>
                </a:solidFill>
                <a:effectLst/>
                <a:latin typeface="Calibri" panose="020F0502020204030204" pitchFamily="34" charset="0"/>
              </a:rPr>
              <a:t>Scan for bibliography!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29" name="Picture 5" descr="A visual pie chart of the previous knowledge of interactive learning among EHUBS tutors.">
            <a:extLst>
              <a:ext uri="{FF2B5EF4-FFF2-40B4-BE49-F238E27FC236}">
                <a16:creationId xmlns:a16="http://schemas.microsoft.com/office/drawing/2014/main" id="{B223736F-CAEA-6C68-7BE2-45645FA6BAAA}"/>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l="2803" r="2403" b="10770"/>
          <a:stretch>
            <a:fillRect/>
          </a:stretch>
        </p:blipFill>
        <p:spPr bwMode="auto">
          <a:xfrm>
            <a:off x="10063762" y="130194"/>
            <a:ext cx="2035673" cy="1219427"/>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31" name="Picture 7" descr="A bar chart visualising student engagement using interactive learning tools in EHUBS.">
            <a:extLst>
              <a:ext uri="{FF2B5EF4-FFF2-40B4-BE49-F238E27FC236}">
                <a16:creationId xmlns:a16="http://schemas.microsoft.com/office/drawing/2014/main" id="{90D5D1B7-F563-C007-ED52-458009A1E1BD}"/>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l="2122" t="2814" r="2625" b="9483"/>
          <a:stretch>
            <a:fillRect/>
          </a:stretch>
        </p:blipFill>
        <p:spPr bwMode="auto">
          <a:xfrm>
            <a:off x="10078652" y="1401391"/>
            <a:ext cx="2035673" cy="1157216"/>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30" name="Picture 6" descr="A visual bar chart of the co-creation amounts using interactive learning tools. ">
            <a:extLst>
              <a:ext uri="{FF2B5EF4-FFF2-40B4-BE49-F238E27FC236}">
                <a16:creationId xmlns:a16="http://schemas.microsoft.com/office/drawing/2014/main" id="{51833E3F-E23D-8E04-7113-72384679432C}"/>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l="1956" t="2972" r="2740" b="8879"/>
          <a:stretch>
            <a:fillRect/>
          </a:stretch>
        </p:blipFill>
        <p:spPr bwMode="auto">
          <a:xfrm>
            <a:off x="10061955" y="2610378"/>
            <a:ext cx="2052370" cy="1249576"/>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36" name="Text Box 9">
            <a:extLst>
              <a:ext uri="{FF2B5EF4-FFF2-40B4-BE49-F238E27FC236}">
                <a16:creationId xmlns:a16="http://schemas.microsoft.com/office/drawing/2014/main" id="{599ACF88-92BA-8B79-DF86-22CCCA60B475}"/>
              </a:ext>
            </a:extLst>
          </p:cNvPr>
          <p:cNvSpPr txBox="1">
            <a:spLocks noChangeArrowheads="1"/>
          </p:cNvSpPr>
          <p:nvPr/>
        </p:nvSpPr>
        <p:spPr bwMode="auto">
          <a:xfrm>
            <a:off x="419166" y="1435613"/>
            <a:ext cx="1545991" cy="120552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GB" altLang="en-US" sz="600" b="1" i="1" u="none" strike="noStrike" cap="none" normalizeH="0" baseline="0" dirty="0">
                <a:ln>
                  <a:noFill/>
                </a:ln>
                <a:effectLst/>
                <a:latin typeface="Arial" panose="020B0604020202020204" pitchFamily="34" charset="0"/>
              </a:rPr>
              <a:t>“My experience of seminar students at Edge Hill is they can be quite passive not always willing to engage with their peers. These interactive tools can encourage more engagement take the pressure off the feeling that they will be called upon for a verbal answer.” (Participant Answer)</a:t>
            </a:r>
            <a:endParaRPr kumimoji="0" lang="en-US" altLang="en-US" sz="10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748364614"/>
      </p:ext>
    </p:extLst>
  </p:cSld>
  <p:clrMapOvr>
    <a:masterClrMapping/>
  </p:clrMapOvr>
</p:sld>
</file>

<file path=ppt/theme/theme1.xml><?xml version="1.0" encoding="utf-8"?>
<a:theme xmlns:a="http://schemas.openxmlformats.org/drawingml/2006/main" name="SketchLinesVTI">
  <a:themeElements>
    <a:clrScheme name="SketchLines">
      <a:dk1>
        <a:sysClr val="windowText" lastClr="000000"/>
      </a:dk1>
      <a:lt1>
        <a:sysClr val="window" lastClr="FFFFFF"/>
      </a:lt1>
      <a:dk2>
        <a:srgbClr val="564E4E"/>
      </a:dk2>
      <a:lt2>
        <a:srgbClr val="EEEBE2"/>
      </a:lt2>
      <a:accent1>
        <a:srgbClr val="E54837"/>
      </a:accent1>
      <a:accent2>
        <a:srgbClr val="947F53"/>
      </a:accent2>
      <a:accent3>
        <a:srgbClr val="BE8D64"/>
      </a:accent3>
      <a:accent4>
        <a:srgbClr val="E0C171"/>
      </a:accent4>
      <a:accent5>
        <a:srgbClr val="968572"/>
      </a:accent5>
      <a:accent6>
        <a:srgbClr val="855D5D"/>
      </a:accent6>
      <a:hlink>
        <a:srgbClr val="CC9900"/>
      </a:hlink>
      <a:folHlink>
        <a:srgbClr val="96A9A9"/>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73</TotalTime>
  <Words>774</Words>
  <Application>Microsoft Office PowerPoint</Application>
  <PresentationFormat>Widescreen</PresentationFormat>
  <Paragraphs>23</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Meiryo</vt:lpstr>
      <vt:lpstr>Aptos</vt:lpstr>
      <vt:lpstr>Arial</vt:lpstr>
      <vt:lpstr>Arial Black</vt:lpstr>
      <vt:lpstr>Calibri</vt:lpstr>
      <vt:lpstr>Corbel</vt:lpstr>
      <vt:lpstr>SketchLinesVTI</vt:lpstr>
      <vt:lpstr>Can co-creation using interactive learning tools (ILT) enhance student engagement in HE? A small-scale pedagogic research study using mixed method questionnaires.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co-creation using interactive learning tools (ILT) enhance student engagement in HE? A small-scale pedagogic research study using mixed method questionnaires.</dc:title>
  <dc:creator>Kellyann Stephen</dc:creator>
  <cp:lastModifiedBy>Esther Byrom</cp:lastModifiedBy>
  <cp:revision>3</cp:revision>
  <dcterms:created xsi:type="dcterms:W3CDTF">2024-05-23T09:57:40Z</dcterms:created>
  <dcterms:modified xsi:type="dcterms:W3CDTF">2024-06-19T10:47:57Z</dcterms:modified>
</cp:coreProperties>
</file>