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8"/>
  </p:notesMasterIdLst>
  <p:sldIdLst>
    <p:sldId id="440" r:id="rId5"/>
    <p:sldId id="441" r:id="rId6"/>
    <p:sldId id="338" r:id="rId7"/>
    <p:sldId id="442" r:id="rId8"/>
    <p:sldId id="638" r:id="rId9"/>
    <p:sldId id="438" r:id="rId10"/>
    <p:sldId id="443" r:id="rId11"/>
    <p:sldId id="445" r:id="rId12"/>
    <p:sldId id="257" r:id="rId13"/>
    <p:sldId id="446" r:id="rId14"/>
    <p:sldId id="272" r:id="rId15"/>
    <p:sldId id="279" r:id="rId16"/>
    <p:sldId id="280" r:id="rId17"/>
    <p:sldId id="281" r:id="rId18"/>
    <p:sldId id="318" r:id="rId19"/>
    <p:sldId id="263" r:id="rId20"/>
    <p:sldId id="447" r:id="rId21"/>
    <p:sldId id="266" r:id="rId22"/>
    <p:sldId id="267" r:id="rId23"/>
    <p:sldId id="264" r:id="rId24"/>
    <p:sldId id="268" r:id="rId25"/>
    <p:sldId id="261" r:id="rId26"/>
    <p:sldId id="260" r:id="rId27"/>
    <p:sldId id="284" r:id="rId28"/>
    <p:sldId id="448" r:id="rId29"/>
    <p:sldId id="449" r:id="rId30"/>
    <p:sldId id="432" r:id="rId31"/>
    <p:sldId id="636" r:id="rId32"/>
    <p:sldId id="452" r:id="rId33"/>
    <p:sldId id="314" r:id="rId34"/>
    <p:sldId id="315" r:id="rId35"/>
    <p:sldId id="327" r:id="rId36"/>
    <p:sldId id="328" r:id="rId37"/>
    <p:sldId id="306" r:id="rId38"/>
    <p:sldId id="289" r:id="rId39"/>
    <p:sldId id="312" r:id="rId40"/>
    <p:sldId id="322" r:id="rId41"/>
    <p:sldId id="292" r:id="rId42"/>
    <p:sldId id="307" r:id="rId43"/>
    <p:sldId id="308" r:id="rId44"/>
    <p:sldId id="453" r:id="rId45"/>
    <p:sldId id="454" r:id="rId46"/>
    <p:sldId id="455" r:id="rId47"/>
    <p:sldId id="295" r:id="rId48"/>
    <p:sldId id="451" r:id="rId49"/>
    <p:sldId id="317" r:id="rId50"/>
    <p:sldId id="301" r:id="rId51"/>
    <p:sldId id="302" r:id="rId52"/>
    <p:sldId id="313" r:id="rId53"/>
    <p:sldId id="434" r:id="rId54"/>
    <p:sldId id="640" r:id="rId55"/>
    <p:sldId id="439" r:id="rId56"/>
    <p:sldId id="456"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33CC"/>
    <a:srgbClr val="FFFFFF"/>
    <a:srgbClr val="F3FA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1B5EEC-D8A5-46B3-9E89-18E32711316A}" v="4935" dt="2024-06-10T19:53:10.3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69136" autoAdjust="0"/>
  </p:normalViewPr>
  <p:slideViewPr>
    <p:cSldViewPr snapToGrid="0">
      <p:cViewPr varScale="1">
        <p:scale>
          <a:sx n="46" d="100"/>
          <a:sy n="46" d="100"/>
        </p:scale>
        <p:origin x="1758" y="48"/>
      </p:cViewPr>
      <p:guideLst/>
    </p:cSldViewPr>
  </p:slideViewPr>
  <p:outlineViewPr>
    <p:cViewPr>
      <p:scale>
        <a:sx n="33" d="100"/>
        <a:sy n="33" d="100"/>
      </p:scale>
      <p:origin x="0" y="-3552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sten McKenzie" userId="e38b69d3-39f4-4551-b494-76f188994975" providerId="ADAL" clId="{161B5EEC-D8A5-46B3-9E89-18E32711316A}"/>
    <pc:docChg chg="undo custSel addSld delSld modSld sldOrd">
      <pc:chgData name="Kirsten McKenzie" userId="e38b69d3-39f4-4551-b494-76f188994975" providerId="ADAL" clId="{161B5EEC-D8A5-46B3-9E89-18E32711316A}" dt="2024-06-10T19:53:10.300" v="9305" actId="1076"/>
      <pc:docMkLst>
        <pc:docMk/>
      </pc:docMkLst>
      <pc:sldChg chg="modSp">
        <pc:chgData name="Kirsten McKenzie" userId="e38b69d3-39f4-4551-b494-76f188994975" providerId="ADAL" clId="{161B5EEC-D8A5-46B3-9E89-18E32711316A}" dt="2024-06-07T10:18:04.102" v="3805" actId="962"/>
        <pc:sldMkLst>
          <pc:docMk/>
          <pc:sldMk cId="984130601" sldId="257"/>
        </pc:sldMkLst>
        <pc:grpChg chg="mod">
          <ac:chgData name="Kirsten McKenzie" userId="e38b69d3-39f4-4551-b494-76f188994975" providerId="ADAL" clId="{161B5EEC-D8A5-46B3-9E89-18E32711316A}" dt="2024-06-07T10:18:04.102" v="3805" actId="962"/>
          <ac:grpSpMkLst>
            <pc:docMk/>
            <pc:sldMk cId="984130601" sldId="257"/>
            <ac:grpSpMk id="7" creationId="{00000000-0000-0000-0000-000000000000}"/>
          </ac:grpSpMkLst>
        </pc:grpChg>
      </pc:sldChg>
      <pc:sldChg chg="del">
        <pc:chgData name="Kirsten McKenzie" userId="e38b69d3-39f4-4551-b494-76f188994975" providerId="ADAL" clId="{161B5EEC-D8A5-46B3-9E89-18E32711316A}" dt="2024-06-04T18:20:16.006" v="174" actId="47"/>
        <pc:sldMkLst>
          <pc:docMk/>
          <pc:sldMk cId="2164400236" sldId="258"/>
        </pc:sldMkLst>
      </pc:sldChg>
      <pc:sldChg chg="modNotesTx">
        <pc:chgData name="Kirsten McKenzie" userId="e38b69d3-39f4-4551-b494-76f188994975" providerId="ADAL" clId="{161B5EEC-D8A5-46B3-9E89-18E32711316A}" dt="2024-06-04T19:53:54.108" v="1934" actId="20577"/>
        <pc:sldMkLst>
          <pc:docMk/>
          <pc:sldMk cId="2518474874" sldId="260"/>
        </pc:sldMkLst>
      </pc:sldChg>
      <pc:sldChg chg="modSp mod modAnim">
        <pc:chgData name="Kirsten McKenzie" userId="e38b69d3-39f4-4551-b494-76f188994975" providerId="ADAL" clId="{161B5EEC-D8A5-46B3-9E89-18E32711316A}" dt="2024-06-10T19:39:22.456" v="8969" actId="13244"/>
        <pc:sldMkLst>
          <pc:docMk/>
          <pc:sldMk cId="2992096974" sldId="261"/>
        </pc:sldMkLst>
        <pc:spChg chg="mod">
          <ac:chgData name="Kirsten McKenzie" userId="e38b69d3-39f4-4551-b494-76f188994975" providerId="ADAL" clId="{161B5EEC-D8A5-46B3-9E89-18E32711316A}" dt="2024-06-10T19:39:18.968" v="8968" actId="13244"/>
          <ac:spMkLst>
            <pc:docMk/>
            <pc:sldMk cId="2992096974" sldId="261"/>
            <ac:spMk id="2" creationId="{00000000-0000-0000-0000-000000000000}"/>
          </ac:spMkLst>
        </pc:spChg>
        <pc:spChg chg="mod">
          <ac:chgData name="Kirsten McKenzie" userId="e38b69d3-39f4-4551-b494-76f188994975" providerId="ADAL" clId="{161B5EEC-D8A5-46B3-9E89-18E32711316A}" dt="2024-06-10T19:39:22.456" v="8969" actId="13244"/>
          <ac:spMkLst>
            <pc:docMk/>
            <pc:sldMk cId="2992096974" sldId="261"/>
            <ac:spMk id="3" creationId="{00000000-0000-0000-0000-000000000000}"/>
          </ac:spMkLst>
        </pc:spChg>
        <pc:spChg chg="mod">
          <ac:chgData name="Kirsten McKenzie" userId="e38b69d3-39f4-4551-b494-76f188994975" providerId="ADAL" clId="{161B5EEC-D8A5-46B3-9E89-18E32711316A}" dt="2024-06-07T12:13:42.214" v="8827" actId="207"/>
          <ac:spMkLst>
            <pc:docMk/>
            <pc:sldMk cId="2992096974" sldId="261"/>
            <ac:spMk id="4" creationId="{00000000-0000-0000-0000-000000000000}"/>
          </ac:spMkLst>
        </pc:spChg>
        <pc:spChg chg="mod">
          <ac:chgData name="Kirsten McKenzie" userId="e38b69d3-39f4-4551-b494-76f188994975" providerId="ADAL" clId="{161B5EEC-D8A5-46B3-9E89-18E32711316A}" dt="2024-06-07T12:13:48.398" v="8828" actId="207"/>
          <ac:spMkLst>
            <pc:docMk/>
            <pc:sldMk cId="2992096974" sldId="261"/>
            <ac:spMk id="5" creationId="{00000000-0000-0000-0000-000000000000}"/>
          </ac:spMkLst>
        </pc:spChg>
        <pc:spChg chg="mod">
          <ac:chgData name="Kirsten McKenzie" userId="e38b69d3-39f4-4551-b494-76f188994975" providerId="ADAL" clId="{161B5EEC-D8A5-46B3-9E89-18E32711316A}" dt="2024-06-07T12:13:54.847" v="8829" actId="207"/>
          <ac:spMkLst>
            <pc:docMk/>
            <pc:sldMk cId="2992096974" sldId="261"/>
            <ac:spMk id="6" creationId="{00000000-0000-0000-0000-000000000000}"/>
          </ac:spMkLst>
        </pc:spChg>
        <pc:spChg chg="mod">
          <ac:chgData name="Kirsten McKenzie" userId="e38b69d3-39f4-4551-b494-76f188994975" providerId="ADAL" clId="{161B5EEC-D8A5-46B3-9E89-18E32711316A}" dt="2024-06-07T12:14:00.807" v="8830" actId="207"/>
          <ac:spMkLst>
            <pc:docMk/>
            <pc:sldMk cId="2992096974" sldId="261"/>
            <ac:spMk id="7" creationId="{00000000-0000-0000-0000-000000000000}"/>
          </ac:spMkLst>
        </pc:spChg>
        <pc:picChg chg="mod">
          <ac:chgData name="Kirsten McKenzie" userId="e38b69d3-39f4-4551-b494-76f188994975" providerId="ADAL" clId="{161B5EEC-D8A5-46B3-9E89-18E32711316A}" dt="2024-06-07T10:32:04.537" v="4559" actId="962"/>
          <ac:picMkLst>
            <pc:docMk/>
            <pc:sldMk cId="2992096974" sldId="261"/>
            <ac:picMk id="8194" creationId="{00000000-0000-0000-0000-000000000000}"/>
          </ac:picMkLst>
        </pc:picChg>
      </pc:sldChg>
      <pc:sldChg chg="modSp mod">
        <pc:chgData name="Kirsten McKenzie" userId="e38b69d3-39f4-4551-b494-76f188994975" providerId="ADAL" clId="{161B5EEC-D8A5-46B3-9E89-18E32711316A}" dt="2024-06-07T10:23:36.182" v="4473" actId="962"/>
        <pc:sldMkLst>
          <pc:docMk/>
          <pc:sldMk cId="680799036" sldId="263"/>
        </pc:sldMkLst>
        <pc:picChg chg="mod">
          <ac:chgData name="Kirsten McKenzie" userId="e38b69d3-39f4-4551-b494-76f188994975" providerId="ADAL" clId="{161B5EEC-D8A5-46B3-9E89-18E32711316A}" dt="2024-06-07T10:23:36.182" v="4473" actId="962"/>
          <ac:picMkLst>
            <pc:docMk/>
            <pc:sldMk cId="680799036" sldId="263"/>
            <ac:picMk id="4" creationId="{00000000-0000-0000-0000-000000000000}"/>
          </ac:picMkLst>
        </pc:picChg>
      </pc:sldChg>
      <pc:sldChg chg="modSp">
        <pc:chgData name="Kirsten McKenzie" userId="e38b69d3-39f4-4551-b494-76f188994975" providerId="ADAL" clId="{161B5EEC-D8A5-46B3-9E89-18E32711316A}" dt="2024-06-07T10:31:16.674" v="4537" actId="962"/>
        <pc:sldMkLst>
          <pc:docMk/>
          <pc:sldMk cId="2484999133" sldId="264"/>
        </pc:sldMkLst>
        <pc:picChg chg="mod">
          <ac:chgData name="Kirsten McKenzie" userId="e38b69d3-39f4-4551-b494-76f188994975" providerId="ADAL" clId="{161B5EEC-D8A5-46B3-9E89-18E32711316A}" dt="2024-06-07T10:31:16.674" v="4537" actId="962"/>
          <ac:picMkLst>
            <pc:docMk/>
            <pc:sldMk cId="2484999133" sldId="264"/>
            <ac:picMk id="5122" creationId="{00000000-0000-0000-0000-000000000000}"/>
          </ac:picMkLst>
        </pc:picChg>
      </pc:sldChg>
      <pc:sldChg chg="modSp mod modAnim">
        <pc:chgData name="Kirsten McKenzie" userId="e38b69d3-39f4-4551-b494-76f188994975" providerId="ADAL" clId="{161B5EEC-D8A5-46B3-9E89-18E32711316A}" dt="2024-06-10T19:39:03.383" v="8967" actId="13244"/>
        <pc:sldMkLst>
          <pc:docMk/>
          <pc:sldMk cId="4073079779" sldId="266"/>
        </pc:sldMkLst>
        <pc:spChg chg="mod">
          <ac:chgData name="Kirsten McKenzie" userId="e38b69d3-39f4-4551-b494-76f188994975" providerId="ADAL" clId="{161B5EEC-D8A5-46B3-9E89-18E32711316A}" dt="2024-06-10T19:39:03.383" v="8967" actId="13244"/>
          <ac:spMkLst>
            <pc:docMk/>
            <pc:sldMk cId="4073079779" sldId="266"/>
            <ac:spMk id="2" creationId="{00000000-0000-0000-0000-000000000000}"/>
          </ac:spMkLst>
        </pc:spChg>
        <pc:spChg chg="ord">
          <ac:chgData name="Kirsten McKenzie" userId="e38b69d3-39f4-4551-b494-76f188994975" providerId="ADAL" clId="{161B5EEC-D8A5-46B3-9E89-18E32711316A}" dt="2024-06-07T10:30:06.066" v="4531" actId="167"/>
          <ac:spMkLst>
            <pc:docMk/>
            <pc:sldMk cId="4073079779" sldId="266"/>
            <ac:spMk id="3" creationId="{00000000-0000-0000-0000-000000000000}"/>
          </ac:spMkLst>
        </pc:spChg>
        <pc:picChg chg="mod">
          <ac:chgData name="Kirsten McKenzie" userId="e38b69d3-39f4-4551-b494-76f188994975" providerId="ADAL" clId="{161B5EEC-D8A5-46B3-9E89-18E32711316A}" dt="2024-06-07T10:30:40.330" v="4533" actId="962"/>
          <ac:picMkLst>
            <pc:docMk/>
            <pc:sldMk cId="4073079779" sldId="266"/>
            <ac:picMk id="6146" creationId="{00000000-0000-0000-0000-000000000000}"/>
          </ac:picMkLst>
        </pc:picChg>
      </pc:sldChg>
      <pc:sldChg chg="modSp">
        <pc:chgData name="Kirsten McKenzie" userId="e38b69d3-39f4-4551-b494-76f188994975" providerId="ADAL" clId="{161B5EEC-D8A5-46B3-9E89-18E32711316A}" dt="2024-06-07T10:30:54.978" v="4535" actId="962"/>
        <pc:sldMkLst>
          <pc:docMk/>
          <pc:sldMk cId="3854271547" sldId="267"/>
        </pc:sldMkLst>
        <pc:picChg chg="mod">
          <ac:chgData name="Kirsten McKenzie" userId="e38b69d3-39f4-4551-b494-76f188994975" providerId="ADAL" clId="{161B5EEC-D8A5-46B3-9E89-18E32711316A}" dt="2024-06-07T10:30:54.978" v="4535" actId="962"/>
          <ac:picMkLst>
            <pc:docMk/>
            <pc:sldMk cId="3854271547" sldId="267"/>
            <ac:picMk id="7170" creationId="{00000000-0000-0000-0000-000000000000}"/>
          </ac:picMkLst>
        </pc:picChg>
      </pc:sldChg>
      <pc:sldChg chg="modSp mod">
        <pc:chgData name="Kirsten McKenzie" userId="e38b69d3-39f4-4551-b494-76f188994975" providerId="ADAL" clId="{161B5EEC-D8A5-46B3-9E89-18E32711316A}" dt="2024-06-07T10:31:30.099" v="4539" actId="962"/>
        <pc:sldMkLst>
          <pc:docMk/>
          <pc:sldMk cId="1927343007" sldId="268"/>
        </pc:sldMkLst>
        <pc:picChg chg="mod">
          <ac:chgData name="Kirsten McKenzie" userId="e38b69d3-39f4-4551-b494-76f188994975" providerId="ADAL" clId="{161B5EEC-D8A5-46B3-9E89-18E32711316A}" dt="2024-06-07T10:31:30.099" v="4539" actId="962"/>
          <ac:picMkLst>
            <pc:docMk/>
            <pc:sldMk cId="1927343007" sldId="268"/>
            <ac:picMk id="3" creationId="{00000000-0000-0000-0000-000000000000}"/>
          </ac:picMkLst>
        </pc:picChg>
      </pc:sldChg>
      <pc:sldChg chg="modSp">
        <pc:chgData name="Kirsten McKenzie" userId="e38b69d3-39f4-4551-b494-76f188994975" providerId="ADAL" clId="{161B5EEC-D8A5-46B3-9E89-18E32711316A}" dt="2024-06-07T10:24:34.449" v="4476" actId="962"/>
        <pc:sldMkLst>
          <pc:docMk/>
          <pc:sldMk cId="3206341124" sldId="272"/>
        </pc:sldMkLst>
        <pc:picChg chg="mod">
          <ac:chgData name="Kirsten McKenzie" userId="e38b69d3-39f4-4551-b494-76f188994975" providerId="ADAL" clId="{161B5EEC-D8A5-46B3-9E89-18E32711316A}" dt="2024-06-07T10:24:34.449" v="4476" actId="962"/>
          <ac:picMkLst>
            <pc:docMk/>
            <pc:sldMk cId="3206341124" sldId="272"/>
            <ac:picMk id="3074" creationId="{00000000-0000-0000-0000-000000000000}"/>
          </ac:picMkLst>
        </pc:picChg>
      </pc:sldChg>
      <pc:sldChg chg="del modNotesTx">
        <pc:chgData name="Kirsten McKenzie" userId="e38b69d3-39f4-4551-b494-76f188994975" providerId="ADAL" clId="{161B5EEC-D8A5-46B3-9E89-18E32711316A}" dt="2024-06-04T18:47:56.086" v="974" actId="47"/>
        <pc:sldMkLst>
          <pc:docMk/>
          <pc:sldMk cId="1994003235" sldId="275"/>
        </pc:sldMkLst>
      </pc:sldChg>
      <pc:sldChg chg="addSp delSp modSp del mod">
        <pc:chgData name="Kirsten McKenzie" userId="e38b69d3-39f4-4551-b494-76f188994975" providerId="ADAL" clId="{161B5EEC-D8A5-46B3-9E89-18E32711316A}" dt="2024-06-07T12:17:48.927" v="8852" actId="47"/>
        <pc:sldMkLst>
          <pc:docMk/>
          <pc:sldMk cId="522684140" sldId="278"/>
        </pc:sldMkLst>
        <pc:spChg chg="mod">
          <ac:chgData name="Kirsten McKenzie" userId="e38b69d3-39f4-4551-b494-76f188994975" providerId="ADAL" clId="{161B5EEC-D8A5-46B3-9E89-18E32711316A}" dt="2024-06-07T12:06:11.492" v="8282" actId="962"/>
          <ac:spMkLst>
            <pc:docMk/>
            <pc:sldMk cId="522684140" sldId="278"/>
            <ac:spMk id="2" creationId="{9F70CF54-FF77-4E5E-87F2-25868F1F9D67}"/>
          </ac:spMkLst>
        </pc:spChg>
        <pc:spChg chg="add del mod">
          <ac:chgData name="Kirsten McKenzie" userId="e38b69d3-39f4-4551-b494-76f188994975" providerId="ADAL" clId="{161B5EEC-D8A5-46B3-9E89-18E32711316A}" dt="2024-06-07T12:16:07.805" v="8842" actId="478"/>
          <ac:spMkLst>
            <pc:docMk/>
            <pc:sldMk cId="522684140" sldId="278"/>
            <ac:spMk id="6" creationId="{00000000-0000-0000-0000-000000000000}"/>
          </ac:spMkLst>
        </pc:spChg>
        <pc:spChg chg="mod">
          <ac:chgData name="Kirsten McKenzie" userId="e38b69d3-39f4-4551-b494-76f188994975" providerId="ADAL" clId="{161B5EEC-D8A5-46B3-9E89-18E32711316A}" dt="2024-06-07T12:15:32.981" v="8836" actId="13244"/>
          <ac:spMkLst>
            <pc:docMk/>
            <pc:sldMk cId="522684140" sldId="278"/>
            <ac:spMk id="7" creationId="{00000000-0000-0000-0000-000000000000}"/>
          </ac:spMkLst>
        </pc:spChg>
        <pc:spChg chg="mod">
          <ac:chgData name="Kirsten McKenzie" userId="e38b69d3-39f4-4551-b494-76f188994975" providerId="ADAL" clId="{161B5EEC-D8A5-46B3-9E89-18E32711316A}" dt="2024-06-07T12:16:13.826" v="8843" actId="166"/>
          <ac:spMkLst>
            <pc:docMk/>
            <pc:sldMk cId="522684140" sldId="278"/>
            <ac:spMk id="9" creationId="{00000000-0000-0000-0000-000000000000}"/>
          </ac:spMkLst>
        </pc:spChg>
        <pc:picChg chg="add mod">
          <ac:chgData name="Kirsten McKenzie" userId="e38b69d3-39f4-4551-b494-76f188994975" providerId="ADAL" clId="{161B5EEC-D8A5-46B3-9E89-18E32711316A}" dt="2024-06-07T10:14:54.995" v="3213" actId="962"/>
          <ac:picMkLst>
            <pc:docMk/>
            <pc:sldMk cId="522684140" sldId="278"/>
            <ac:picMk id="3" creationId="{26D70406-42A1-CAC3-77B7-6F14167762FE}"/>
          </ac:picMkLst>
        </pc:picChg>
        <pc:picChg chg="add del mod">
          <ac:chgData name="Kirsten McKenzie" userId="e38b69d3-39f4-4551-b494-76f188994975" providerId="ADAL" clId="{161B5EEC-D8A5-46B3-9E89-18E32711316A}" dt="2024-06-07T10:13:09.591" v="3139" actId="962"/>
          <ac:picMkLst>
            <pc:docMk/>
            <pc:sldMk cId="522684140" sldId="278"/>
            <ac:picMk id="4" creationId="{00000000-0000-0000-0000-000000000000}"/>
          </ac:picMkLst>
        </pc:picChg>
        <pc:picChg chg="add mod">
          <ac:chgData name="Kirsten McKenzie" userId="e38b69d3-39f4-4551-b494-76f188994975" providerId="ADAL" clId="{161B5EEC-D8A5-46B3-9E89-18E32711316A}" dt="2024-06-07T10:15:05.691" v="3267" actId="962"/>
          <ac:picMkLst>
            <pc:docMk/>
            <pc:sldMk cId="522684140" sldId="278"/>
            <ac:picMk id="5" creationId="{8D6E7914-2AA9-1EE2-9781-3D663F3580BF}"/>
          </ac:picMkLst>
        </pc:picChg>
        <pc:picChg chg="add mod">
          <ac:chgData name="Kirsten McKenzie" userId="e38b69d3-39f4-4551-b494-76f188994975" providerId="ADAL" clId="{161B5EEC-D8A5-46B3-9E89-18E32711316A}" dt="2024-06-07T10:15:16.412" v="3335" actId="962"/>
          <ac:picMkLst>
            <pc:docMk/>
            <pc:sldMk cId="522684140" sldId="278"/>
            <ac:picMk id="2050" creationId="{A6BDB7F2-AB83-44A5-2A62-CB089218A6C0}"/>
          </ac:picMkLst>
        </pc:picChg>
      </pc:sldChg>
      <pc:sldChg chg="modSp mod">
        <pc:chgData name="Kirsten McKenzie" userId="e38b69d3-39f4-4551-b494-76f188994975" providerId="ADAL" clId="{161B5EEC-D8A5-46B3-9E89-18E32711316A}" dt="2024-06-07T12:06:15.666" v="8283" actId="962"/>
        <pc:sldMkLst>
          <pc:docMk/>
          <pc:sldMk cId="619181" sldId="279"/>
        </pc:sldMkLst>
        <pc:spChg chg="mod">
          <ac:chgData name="Kirsten McKenzie" userId="e38b69d3-39f4-4551-b494-76f188994975" providerId="ADAL" clId="{161B5EEC-D8A5-46B3-9E89-18E32711316A}" dt="2024-06-04T18:43:26.840" v="780" actId="1076"/>
          <ac:spMkLst>
            <pc:docMk/>
            <pc:sldMk cId="619181" sldId="279"/>
            <ac:spMk id="2" creationId="{00000000-0000-0000-0000-000000000000}"/>
          </ac:spMkLst>
        </pc:spChg>
        <pc:spChg chg="mod">
          <ac:chgData name="Kirsten McKenzie" userId="e38b69d3-39f4-4551-b494-76f188994975" providerId="ADAL" clId="{161B5EEC-D8A5-46B3-9E89-18E32711316A}" dt="2024-06-07T12:06:15.666" v="8283" actId="962"/>
          <ac:spMkLst>
            <pc:docMk/>
            <pc:sldMk cId="619181" sldId="279"/>
            <ac:spMk id="7" creationId="{77794925-3437-4BB4-B82C-C401118642C3}"/>
          </ac:spMkLst>
        </pc:spChg>
        <pc:grpChg chg="mod">
          <ac:chgData name="Kirsten McKenzie" userId="e38b69d3-39f4-4551-b494-76f188994975" providerId="ADAL" clId="{161B5EEC-D8A5-46B3-9E89-18E32711316A}" dt="2024-06-07T10:18:34.968" v="3809" actId="962"/>
          <ac:grpSpMkLst>
            <pc:docMk/>
            <pc:sldMk cId="619181" sldId="279"/>
            <ac:grpSpMk id="5" creationId="{00000000-0000-0000-0000-000000000000}"/>
          </ac:grpSpMkLst>
        </pc:grpChg>
      </pc:sldChg>
      <pc:sldChg chg="addSp modSp mod">
        <pc:chgData name="Kirsten McKenzie" userId="e38b69d3-39f4-4551-b494-76f188994975" providerId="ADAL" clId="{161B5EEC-D8A5-46B3-9E89-18E32711316A}" dt="2024-06-07T12:21:34.238" v="8866" actId="13244"/>
        <pc:sldMkLst>
          <pc:docMk/>
          <pc:sldMk cId="2273226259" sldId="280"/>
        </pc:sldMkLst>
        <pc:spChg chg="add mod ord">
          <ac:chgData name="Kirsten McKenzie" userId="e38b69d3-39f4-4551-b494-76f188994975" providerId="ADAL" clId="{161B5EEC-D8A5-46B3-9E89-18E32711316A}" dt="2024-06-07T12:21:34.238" v="8866" actId="13244"/>
          <ac:spMkLst>
            <pc:docMk/>
            <pc:sldMk cId="2273226259" sldId="280"/>
            <ac:spMk id="2" creationId="{62821184-FDDA-DAEB-FE88-4A6F3BCBCA2F}"/>
          </ac:spMkLst>
        </pc:spChg>
        <pc:spChg chg="mod">
          <ac:chgData name="Kirsten McKenzie" userId="e38b69d3-39f4-4551-b494-76f188994975" providerId="ADAL" clId="{161B5EEC-D8A5-46B3-9E89-18E32711316A}" dt="2024-06-07T12:06:21.667" v="8285" actId="962"/>
          <ac:spMkLst>
            <pc:docMk/>
            <pc:sldMk cId="2273226259" sldId="280"/>
            <ac:spMk id="16" creationId="{00000000-0000-0000-0000-000000000000}"/>
          </ac:spMkLst>
        </pc:spChg>
        <pc:spChg chg="ord">
          <ac:chgData name="Kirsten McKenzie" userId="e38b69d3-39f4-4551-b494-76f188994975" providerId="ADAL" clId="{161B5EEC-D8A5-46B3-9E89-18E32711316A}" dt="2024-06-07T12:21:15.687" v="8863" actId="13244"/>
          <ac:spMkLst>
            <pc:docMk/>
            <pc:sldMk cId="2273226259" sldId="280"/>
            <ac:spMk id="19" creationId="{00000000-0000-0000-0000-000000000000}"/>
          </ac:spMkLst>
        </pc:spChg>
        <pc:spChg chg="ord">
          <ac:chgData name="Kirsten McKenzie" userId="e38b69d3-39f4-4551-b494-76f188994975" providerId="ADAL" clId="{161B5EEC-D8A5-46B3-9E89-18E32711316A}" dt="2024-06-07T12:21:19.439" v="8864" actId="13244"/>
          <ac:spMkLst>
            <pc:docMk/>
            <pc:sldMk cId="2273226259" sldId="280"/>
            <ac:spMk id="21" creationId="{00000000-0000-0000-0000-000000000000}"/>
          </ac:spMkLst>
        </pc:spChg>
        <pc:spChg chg="mod">
          <ac:chgData name="Kirsten McKenzie" userId="e38b69d3-39f4-4551-b494-76f188994975" providerId="ADAL" clId="{161B5EEC-D8A5-46B3-9E89-18E32711316A}" dt="2024-06-07T12:06:19.059" v="8284" actId="962"/>
          <ac:spMkLst>
            <pc:docMk/>
            <pc:sldMk cId="2273226259" sldId="280"/>
            <ac:spMk id="22" creationId="{00000000-0000-0000-0000-000000000000}"/>
          </ac:spMkLst>
        </pc:spChg>
        <pc:spChg chg="mod">
          <ac:chgData name="Kirsten McKenzie" userId="e38b69d3-39f4-4551-b494-76f188994975" providerId="ADAL" clId="{161B5EEC-D8A5-46B3-9E89-18E32711316A}" dt="2024-06-07T12:06:24.378" v="8286" actId="962"/>
          <ac:spMkLst>
            <pc:docMk/>
            <pc:sldMk cId="2273226259" sldId="280"/>
            <ac:spMk id="25" creationId="{00000000-0000-0000-0000-000000000000}"/>
          </ac:spMkLst>
        </pc:spChg>
        <pc:spChg chg="mod">
          <ac:chgData name="Kirsten McKenzie" userId="e38b69d3-39f4-4551-b494-76f188994975" providerId="ADAL" clId="{161B5EEC-D8A5-46B3-9E89-18E32711316A}" dt="2024-06-07T12:21:25.904" v="8865" actId="962"/>
          <ac:spMkLst>
            <pc:docMk/>
            <pc:sldMk cId="2273226259" sldId="280"/>
            <ac:spMk id="28" creationId="{00000000-0000-0000-0000-000000000000}"/>
          </ac:spMkLst>
        </pc:spChg>
        <pc:spChg chg="mod">
          <ac:chgData name="Kirsten McKenzie" userId="e38b69d3-39f4-4551-b494-76f188994975" providerId="ADAL" clId="{161B5EEC-D8A5-46B3-9E89-18E32711316A}" dt="2024-06-07T12:06:27.865" v="8287" actId="962"/>
          <ac:spMkLst>
            <pc:docMk/>
            <pc:sldMk cId="2273226259" sldId="280"/>
            <ac:spMk id="29" creationId="{00000000-0000-0000-0000-000000000000}"/>
          </ac:spMkLst>
        </pc:spChg>
        <pc:spChg chg="mod">
          <ac:chgData name="Kirsten McKenzie" userId="e38b69d3-39f4-4551-b494-76f188994975" providerId="ADAL" clId="{161B5EEC-D8A5-46B3-9E89-18E32711316A}" dt="2024-06-07T12:06:31.035" v="8288" actId="962"/>
          <ac:spMkLst>
            <pc:docMk/>
            <pc:sldMk cId="2273226259" sldId="280"/>
            <ac:spMk id="30" creationId="{00000000-0000-0000-0000-000000000000}"/>
          </ac:spMkLst>
        </pc:spChg>
        <pc:picChg chg="mod">
          <ac:chgData name="Kirsten McKenzie" userId="e38b69d3-39f4-4551-b494-76f188994975" providerId="ADAL" clId="{161B5EEC-D8A5-46B3-9E89-18E32711316A}" dt="2024-06-07T10:20:58.039" v="4235" actId="962"/>
          <ac:picMkLst>
            <pc:docMk/>
            <pc:sldMk cId="2273226259" sldId="280"/>
            <ac:picMk id="5" creationId="{00000000-0000-0000-0000-000000000000}"/>
          </ac:picMkLst>
        </pc:picChg>
        <pc:picChg chg="mod ord">
          <ac:chgData name="Kirsten McKenzie" userId="e38b69d3-39f4-4551-b494-76f188994975" providerId="ADAL" clId="{161B5EEC-D8A5-46B3-9E89-18E32711316A}" dt="2024-06-07T12:21:10.561" v="8862" actId="962"/>
          <ac:picMkLst>
            <pc:docMk/>
            <pc:sldMk cId="2273226259" sldId="280"/>
            <ac:picMk id="6" creationId="{00000000-0000-0000-0000-000000000000}"/>
          </ac:picMkLst>
        </pc:picChg>
        <pc:picChg chg="mod ord">
          <ac:chgData name="Kirsten McKenzie" userId="e38b69d3-39f4-4551-b494-76f188994975" providerId="ADAL" clId="{161B5EEC-D8A5-46B3-9E89-18E32711316A}" dt="2024-06-07T12:20:19.195" v="8855" actId="13244"/>
          <ac:picMkLst>
            <pc:docMk/>
            <pc:sldMk cId="2273226259" sldId="280"/>
            <ac:picMk id="8" creationId="{00000000-0000-0000-0000-000000000000}"/>
          </ac:picMkLst>
        </pc:picChg>
        <pc:picChg chg="mod ord">
          <ac:chgData name="Kirsten McKenzie" userId="e38b69d3-39f4-4551-b494-76f188994975" providerId="ADAL" clId="{161B5EEC-D8A5-46B3-9E89-18E32711316A}" dt="2024-06-07T12:20:29.131" v="8857" actId="13244"/>
          <ac:picMkLst>
            <pc:docMk/>
            <pc:sldMk cId="2273226259" sldId="280"/>
            <ac:picMk id="10" creationId="{00000000-0000-0000-0000-000000000000}"/>
          </ac:picMkLst>
        </pc:picChg>
        <pc:picChg chg="mod ord">
          <ac:chgData name="Kirsten McKenzie" userId="e38b69d3-39f4-4551-b494-76f188994975" providerId="ADAL" clId="{161B5EEC-D8A5-46B3-9E89-18E32711316A}" dt="2024-06-07T12:20:34.922" v="8858" actId="13244"/>
          <ac:picMkLst>
            <pc:docMk/>
            <pc:sldMk cId="2273226259" sldId="280"/>
            <ac:picMk id="14" creationId="{00000000-0000-0000-0000-000000000000}"/>
          </ac:picMkLst>
        </pc:picChg>
        <pc:picChg chg="mod">
          <ac:chgData name="Kirsten McKenzie" userId="e38b69d3-39f4-4551-b494-76f188994975" providerId="ADAL" clId="{161B5EEC-D8A5-46B3-9E89-18E32711316A}" dt="2024-06-07T10:20:58.039" v="4235" actId="962"/>
          <ac:picMkLst>
            <pc:docMk/>
            <pc:sldMk cId="2273226259" sldId="280"/>
            <ac:picMk id="17" creationId="{00000000-0000-0000-0000-000000000000}"/>
          </ac:picMkLst>
        </pc:picChg>
        <pc:picChg chg="mod ord">
          <ac:chgData name="Kirsten McKenzie" userId="e38b69d3-39f4-4551-b494-76f188994975" providerId="ADAL" clId="{161B5EEC-D8A5-46B3-9E89-18E32711316A}" dt="2024-06-07T12:20:52.396" v="8860" actId="962"/>
          <ac:picMkLst>
            <pc:docMk/>
            <pc:sldMk cId="2273226259" sldId="280"/>
            <ac:picMk id="20" creationId="{00000000-0000-0000-0000-000000000000}"/>
          </ac:picMkLst>
        </pc:picChg>
        <pc:picChg chg="mod">
          <ac:chgData name="Kirsten McKenzie" userId="e38b69d3-39f4-4551-b494-76f188994975" providerId="ADAL" clId="{161B5EEC-D8A5-46B3-9E89-18E32711316A}" dt="2024-06-07T10:20:58.039" v="4235" actId="962"/>
          <ac:picMkLst>
            <pc:docMk/>
            <pc:sldMk cId="2273226259" sldId="280"/>
            <ac:picMk id="23" creationId="{00000000-0000-0000-0000-000000000000}"/>
          </ac:picMkLst>
        </pc:picChg>
        <pc:picChg chg="mod ord">
          <ac:chgData name="Kirsten McKenzie" userId="e38b69d3-39f4-4551-b494-76f188994975" providerId="ADAL" clId="{161B5EEC-D8A5-46B3-9E89-18E32711316A}" dt="2024-06-07T12:21:03.771" v="8861" actId="13244"/>
          <ac:picMkLst>
            <pc:docMk/>
            <pc:sldMk cId="2273226259" sldId="280"/>
            <ac:picMk id="24" creationId="{00000000-0000-0000-0000-000000000000}"/>
          </ac:picMkLst>
        </pc:picChg>
        <pc:picChg chg="mod">
          <ac:chgData name="Kirsten McKenzie" userId="e38b69d3-39f4-4551-b494-76f188994975" providerId="ADAL" clId="{161B5EEC-D8A5-46B3-9E89-18E32711316A}" dt="2024-06-07T12:20:12.530" v="8854" actId="13244"/>
          <ac:picMkLst>
            <pc:docMk/>
            <pc:sldMk cId="2273226259" sldId="280"/>
            <ac:picMk id="1026" creationId="{00000000-0000-0000-0000-000000000000}"/>
          </ac:picMkLst>
        </pc:picChg>
      </pc:sldChg>
      <pc:sldChg chg="addSp modSp mod modNotesTx">
        <pc:chgData name="Kirsten McKenzie" userId="e38b69d3-39f4-4551-b494-76f188994975" providerId="ADAL" clId="{161B5EEC-D8A5-46B3-9E89-18E32711316A}" dt="2024-06-10T19:40:37.230" v="8978" actId="13244"/>
        <pc:sldMkLst>
          <pc:docMk/>
          <pc:sldMk cId="1217361934" sldId="281"/>
        </pc:sldMkLst>
        <pc:spChg chg="add mod">
          <ac:chgData name="Kirsten McKenzie" userId="e38b69d3-39f4-4551-b494-76f188994975" providerId="ADAL" clId="{161B5EEC-D8A5-46B3-9E89-18E32711316A}" dt="2024-06-10T19:38:46.791" v="8966" actId="13244"/>
          <ac:spMkLst>
            <pc:docMk/>
            <pc:sldMk cId="1217361934" sldId="281"/>
            <ac:spMk id="2" creationId="{C4EDAF51-AAD6-1911-42C9-0FAD666E7C6E}"/>
          </ac:spMkLst>
        </pc:spChg>
        <pc:spChg chg="mod">
          <ac:chgData name="Kirsten McKenzie" userId="e38b69d3-39f4-4551-b494-76f188994975" providerId="ADAL" clId="{161B5EEC-D8A5-46B3-9E89-18E32711316A}" dt="2024-06-07T12:06:37.410" v="8290" actId="962"/>
          <ac:spMkLst>
            <pc:docMk/>
            <pc:sldMk cId="1217361934" sldId="281"/>
            <ac:spMk id="16" creationId="{00000000-0000-0000-0000-000000000000}"/>
          </ac:spMkLst>
        </pc:spChg>
        <pc:spChg chg="mod">
          <ac:chgData name="Kirsten McKenzie" userId="e38b69d3-39f4-4551-b494-76f188994975" providerId="ADAL" clId="{161B5EEC-D8A5-46B3-9E89-18E32711316A}" dt="2024-06-10T19:35:13.874" v="8937" actId="13244"/>
          <ac:spMkLst>
            <pc:docMk/>
            <pc:sldMk cId="1217361934" sldId="281"/>
            <ac:spMk id="18" creationId="{00000000-0000-0000-0000-000000000000}"/>
          </ac:spMkLst>
        </pc:spChg>
        <pc:spChg chg="mod">
          <ac:chgData name="Kirsten McKenzie" userId="e38b69d3-39f4-4551-b494-76f188994975" providerId="ADAL" clId="{161B5EEC-D8A5-46B3-9E89-18E32711316A}" dt="2024-06-10T19:36:10.946" v="8941" actId="13244"/>
          <ac:spMkLst>
            <pc:docMk/>
            <pc:sldMk cId="1217361934" sldId="281"/>
            <ac:spMk id="21" creationId="{00000000-0000-0000-0000-000000000000}"/>
          </ac:spMkLst>
        </pc:spChg>
        <pc:spChg chg="mod">
          <ac:chgData name="Kirsten McKenzie" userId="e38b69d3-39f4-4551-b494-76f188994975" providerId="ADAL" clId="{161B5EEC-D8A5-46B3-9E89-18E32711316A}" dt="2024-06-07T12:06:34.034" v="8289" actId="962"/>
          <ac:spMkLst>
            <pc:docMk/>
            <pc:sldMk cId="1217361934" sldId="281"/>
            <ac:spMk id="22" creationId="{00000000-0000-0000-0000-000000000000}"/>
          </ac:spMkLst>
        </pc:spChg>
        <pc:spChg chg="mod">
          <ac:chgData name="Kirsten McKenzie" userId="e38b69d3-39f4-4551-b494-76f188994975" providerId="ADAL" clId="{161B5EEC-D8A5-46B3-9E89-18E32711316A}" dt="2024-06-10T19:36:04.962" v="8940" actId="13244"/>
          <ac:spMkLst>
            <pc:docMk/>
            <pc:sldMk cId="1217361934" sldId="281"/>
            <ac:spMk id="23" creationId="{00000000-0000-0000-0000-000000000000}"/>
          </ac:spMkLst>
        </pc:spChg>
        <pc:spChg chg="mod">
          <ac:chgData name="Kirsten McKenzie" userId="e38b69d3-39f4-4551-b494-76f188994975" providerId="ADAL" clId="{161B5EEC-D8A5-46B3-9E89-18E32711316A}" dt="2024-06-07T12:06:41.125" v="8291" actId="962"/>
          <ac:spMkLst>
            <pc:docMk/>
            <pc:sldMk cId="1217361934" sldId="281"/>
            <ac:spMk id="25" creationId="{00000000-0000-0000-0000-000000000000}"/>
          </ac:spMkLst>
        </pc:spChg>
        <pc:spChg chg="mod">
          <ac:chgData name="Kirsten McKenzie" userId="e38b69d3-39f4-4551-b494-76f188994975" providerId="ADAL" clId="{161B5EEC-D8A5-46B3-9E89-18E32711316A}" dt="2024-06-10T19:36:19.226" v="8943" actId="13244"/>
          <ac:spMkLst>
            <pc:docMk/>
            <pc:sldMk cId="1217361934" sldId="281"/>
            <ac:spMk id="26" creationId="{00000000-0000-0000-0000-000000000000}"/>
          </ac:spMkLst>
        </pc:spChg>
        <pc:spChg chg="mod">
          <ac:chgData name="Kirsten McKenzie" userId="e38b69d3-39f4-4551-b494-76f188994975" providerId="ADAL" clId="{161B5EEC-D8A5-46B3-9E89-18E32711316A}" dt="2024-06-10T19:36:22.458" v="8944" actId="13244"/>
          <ac:spMkLst>
            <pc:docMk/>
            <pc:sldMk cId="1217361934" sldId="281"/>
            <ac:spMk id="27" creationId="{00000000-0000-0000-0000-000000000000}"/>
          </ac:spMkLst>
        </pc:spChg>
        <pc:spChg chg="mod">
          <ac:chgData name="Kirsten McKenzie" userId="e38b69d3-39f4-4551-b494-76f188994975" providerId="ADAL" clId="{161B5EEC-D8A5-46B3-9E89-18E32711316A}" dt="2024-06-07T12:13:20.480" v="8825" actId="207"/>
          <ac:spMkLst>
            <pc:docMk/>
            <pc:sldMk cId="1217361934" sldId="281"/>
            <ac:spMk id="28" creationId="{00000000-0000-0000-0000-000000000000}"/>
          </ac:spMkLst>
        </pc:spChg>
        <pc:spChg chg="mod">
          <ac:chgData name="Kirsten McKenzie" userId="e38b69d3-39f4-4551-b494-76f188994975" providerId="ADAL" clId="{161B5EEC-D8A5-46B3-9E89-18E32711316A}" dt="2024-06-10T19:40:37.230" v="8978" actId="13244"/>
          <ac:spMkLst>
            <pc:docMk/>
            <pc:sldMk cId="1217361934" sldId="281"/>
            <ac:spMk id="29" creationId="{00000000-0000-0000-0000-000000000000}"/>
          </ac:spMkLst>
        </pc:spChg>
        <pc:spChg chg="mod">
          <ac:chgData name="Kirsten McKenzie" userId="e38b69d3-39f4-4551-b494-76f188994975" providerId="ADAL" clId="{161B5EEC-D8A5-46B3-9E89-18E32711316A}" dt="2024-06-10T19:40:33.606" v="8977" actId="13244"/>
          <ac:spMkLst>
            <pc:docMk/>
            <pc:sldMk cId="1217361934" sldId="281"/>
            <ac:spMk id="30" creationId="{00000000-0000-0000-0000-000000000000}"/>
          </ac:spMkLst>
        </pc:spChg>
        <pc:spChg chg="mod">
          <ac:chgData name="Kirsten McKenzie" userId="e38b69d3-39f4-4551-b494-76f188994975" providerId="ADAL" clId="{161B5EEC-D8A5-46B3-9E89-18E32711316A}" dt="2024-06-10T19:36:29.170" v="8945" actId="13244"/>
          <ac:spMkLst>
            <pc:docMk/>
            <pc:sldMk cId="1217361934" sldId="281"/>
            <ac:spMk id="31" creationId="{00000000-0000-0000-0000-000000000000}"/>
          </ac:spMkLst>
        </pc:spChg>
        <pc:spChg chg="mod">
          <ac:chgData name="Kirsten McKenzie" userId="e38b69d3-39f4-4551-b494-76f188994975" providerId="ADAL" clId="{161B5EEC-D8A5-46B3-9E89-18E32711316A}" dt="2024-06-10T19:36:32.250" v="8946" actId="13244"/>
          <ac:spMkLst>
            <pc:docMk/>
            <pc:sldMk cId="1217361934" sldId="281"/>
            <ac:spMk id="32" creationId="{00000000-0000-0000-0000-000000000000}"/>
          </ac:spMkLst>
        </pc:spChg>
        <pc:spChg chg="mod">
          <ac:chgData name="Kirsten McKenzie" userId="e38b69d3-39f4-4551-b494-76f188994975" providerId="ADAL" clId="{161B5EEC-D8A5-46B3-9E89-18E32711316A}" dt="2024-06-10T19:36:36.195" v="8947" actId="13244"/>
          <ac:spMkLst>
            <pc:docMk/>
            <pc:sldMk cId="1217361934" sldId="281"/>
            <ac:spMk id="33" creationId="{00000000-0000-0000-0000-000000000000}"/>
          </ac:spMkLst>
        </pc:spChg>
        <pc:picChg chg="mod">
          <ac:chgData name="Kirsten McKenzie" userId="e38b69d3-39f4-4551-b494-76f188994975" providerId="ADAL" clId="{161B5EEC-D8A5-46B3-9E89-18E32711316A}" dt="2024-06-07T10:21:17.411" v="4237" actId="962"/>
          <ac:picMkLst>
            <pc:docMk/>
            <pc:sldMk cId="1217361934" sldId="281"/>
            <ac:picMk id="5" creationId="{00000000-0000-0000-0000-000000000000}"/>
          </ac:picMkLst>
        </pc:picChg>
        <pc:picChg chg="mod">
          <ac:chgData name="Kirsten McKenzie" userId="e38b69d3-39f4-4551-b494-76f188994975" providerId="ADAL" clId="{161B5EEC-D8A5-46B3-9E89-18E32711316A}" dt="2024-06-10T19:34:53.858" v="8934" actId="13244"/>
          <ac:picMkLst>
            <pc:docMk/>
            <pc:sldMk cId="1217361934" sldId="281"/>
            <ac:picMk id="6" creationId="{00000000-0000-0000-0000-000000000000}"/>
          </ac:picMkLst>
        </pc:picChg>
        <pc:picChg chg="mod">
          <ac:chgData name="Kirsten McKenzie" userId="e38b69d3-39f4-4551-b494-76f188994975" providerId="ADAL" clId="{161B5EEC-D8A5-46B3-9E89-18E32711316A}" dt="2024-06-10T19:34:36.994" v="8932" actId="13244"/>
          <ac:picMkLst>
            <pc:docMk/>
            <pc:sldMk cId="1217361934" sldId="281"/>
            <ac:picMk id="8" creationId="{00000000-0000-0000-0000-000000000000}"/>
          </ac:picMkLst>
        </pc:picChg>
        <pc:picChg chg="mod">
          <ac:chgData name="Kirsten McKenzie" userId="e38b69d3-39f4-4551-b494-76f188994975" providerId="ADAL" clId="{161B5EEC-D8A5-46B3-9E89-18E32711316A}" dt="2024-06-10T19:35:03.148" v="8936" actId="13244"/>
          <ac:picMkLst>
            <pc:docMk/>
            <pc:sldMk cId="1217361934" sldId="281"/>
            <ac:picMk id="10" creationId="{00000000-0000-0000-0000-000000000000}"/>
          </ac:picMkLst>
        </pc:picChg>
        <pc:picChg chg="mod">
          <ac:chgData name="Kirsten McKenzie" userId="e38b69d3-39f4-4551-b494-76f188994975" providerId="ADAL" clId="{161B5EEC-D8A5-46B3-9E89-18E32711316A}" dt="2024-06-10T19:34:58.170" v="8935" actId="13244"/>
          <ac:picMkLst>
            <pc:docMk/>
            <pc:sldMk cId="1217361934" sldId="281"/>
            <ac:picMk id="12" creationId="{00000000-0000-0000-0000-000000000000}"/>
          </ac:picMkLst>
        </pc:picChg>
        <pc:picChg chg="mod">
          <ac:chgData name="Kirsten McKenzie" userId="e38b69d3-39f4-4551-b494-76f188994975" providerId="ADAL" clId="{161B5EEC-D8A5-46B3-9E89-18E32711316A}" dt="2024-06-07T10:26:43.428" v="4502" actId="962"/>
          <ac:picMkLst>
            <pc:docMk/>
            <pc:sldMk cId="1217361934" sldId="281"/>
            <ac:picMk id="14" creationId="{00000000-0000-0000-0000-000000000000}"/>
          </ac:picMkLst>
        </pc:picChg>
        <pc:picChg chg="mod">
          <ac:chgData name="Kirsten McKenzie" userId="e38b69d3-39f4-4551-b494-76f188994975" providerId="ADAL" clId="{161B5EEC-D8A5-46B3-9E89-18E32711316A}" dt="2024-06-07T10:21:17.411" v="4237" actId="962"/>
          <ac:picMkLst>
            <pc:docMk/>
            <pc:sldMk cId="1217361934" sldId="281"/>
            <ac:picMk id="17" creationId="{00000000-0000-0000-0000-000000000000}"/>
          </ac:picMkLst>
        </pc:picChg>
        <pc:picChg chg="mod">
          <ac:chgData name="Kirsten McKenzie" userId="e38b69d3-39f4-4551-b494-76f188994975" providerId="ADAL" clId="{161B5EEC-D8A5-46B3-9E89-18E32711316A}" dt="2024-06-10T19:35:45.203" v="8938" actId="13244"/>
          <ac:picMkLst>
            <pc:docMk/>
            <pc:sldMk cId="1217361934" sldId="281"/>
            <ac:picMk id="20" creationId="{00000000-0000-0000-0000-000000000000}"/>
          </ac:picMkLst>
        </pc:picChg>
        <pc:picChg chg="mod">
          <ac:chgData name="Kirsten McKenzie" userId="e38b69d3-39f4-4551-b494-76f188994975" providerId="ADAL" clId="{161B5EEC-D8A5-46B3-9E89-18E32711316A}" dt="2024-06-10T19:35:52.930" v="8939" actId="13244"/>
          <ac:picMkLst>
            <pc:docMk/>
            <pc:sldMk cId="1217361934" sldId="281"/>
            <ac:picMk id="24" creationId="{00000000-0000-0000-0000-000000000000}"/>
          </ac:picMkLst>
        </pc:picChg>
        <pc:picChg chg="mod">
          <ac:chgData name="Kirsten McKenzie" userId="e38b69d3-39f4-4551-b494-76f188994975" providerId="ADAL" clId="{161B5EEC-D8A5-46B3-9E89-18E32711316A}" dt="2024-06-10T19:33:59.707" v="8928" actId="13244"/>
          <ac:picMkLst>
            <pc:docMk/>
            <pc:sldMk cId="1217361934" sldId="281"/>
            <ac:picMk id="1026" creationId="{00000000-0000-0000-0000-000000000000}"/>
          </ac:picMkLst>
        </pc:picChg>
      </pc:sldChg>
      <pc:sldChg chg="modSp modAnim">
        <pc:chgData name="Kirsten McKenzie" userId="e38b69d3-39f4-4551-b494-76f188994975" providerId="ADAL" clId="{161B5EEC-D8A5-46B3-9E89-18E32711316A}" dt="2024-06-04T19:54:27.049" v="1936" actId="6549"/>
        <pc:sldMkLst>
          <pc:docMk/>
          <pc:sldMk cId="1194243605" sldId="284"/>
        </pc:sldMkLst>
        <pc:spChg chg="mod">
          <ac:chgData name="Kirsten McKenzie" userId="e38b69d3-39f4-4551-b494-76f188994975" providerId="ADAL" clId="{161B5EEC-D8A5-46B3-9E89-18E32711316A}" dt="2024-06-04T19:54:27.049" v="1936" actId="6549"/>
          <ac:spMkLst>
            <pc:docMk/>
            <pc:sldMk cId="1194243605" sldId="284"/>
            <ac:spMk id="3" creationId="{00000000-0000-0000-0000-000000000000}"/>
          </ac:spMkLst>
        </pc:spChg>
      </pc:sldChg>
      <pc:sldChg chg="modSp mod modNotesTx">
        <pc:chgData name="Kirsten McKenzie" userId="e38b69d3-39f4-4551-b494-76f188994975" providerId="ADAL" clId="{161B5EEC-D8A5-46B3-9E89-18E32711316A}" dt="2024-06-07T10:39:24.630" v="5359" actId="962"/>
        <pc:sldMkLst>
          <pc:docMk/>
          <pc:sldMk cId="3751865768" sldId="289"/>
        </pc:sldMkLst>
        <pc:spChg chg="mod">
          <ac:chgData name="Kirsten McKenzie" userId="e38b69d3-39f4-4551-b494-76f188994975" providerId="ADAL" clId="{161B5EEC-D8A5-46B3-9E89-18E32711316A}" dt="2024-06-04T20:08:17.715" v="2277" actId="20577"/>
          <ac:spMkLst>
            <pc:docMk/>
            <pc:sldMk cId="3751865768" sldId="289"/>
            <ac:spMk id="2" creationId="{00000000-0000-0000-0000-000000000000}"/>
          </ac:spMkLst>
        </pc:spChg>
        <pc:picChg chg="mod">
          <ac:chgData name="Kirsten McKenzie" userId="e38b69d3-39f4-4551-b494-76f188994975" providerId="ADAL" clId="{161B5EEC-D8A5-46B3-9E89-18E32711316A}" dt="2024-06-07T10:39:24.630" v="5359" actId="962"/>
          <ac:picMkLst>
            <pc:docMk/>
            <pc:sldMk cId="3751865768" sldId="289"/>
            <ac:picMk id="1026" creationId="{00000000-0000-0000-0000-000000000000}"/>
          </ac:picMkLst>
        </pc:picChg>
      </pc:sldChg>
      <pc:sldChg chg="modNotesTx">
        <pc:chgData name="Kirsten McKenzie" userId="e38b69d3-39f4-4551-b494-76f188994975" providerId="ADAL" clId="{161B5EEC-D8A5-46B3-9E89-18E32711316A}" dt="2024-06-04T18:34:06.877" v="274"/>
        <pc:sldMkLst>
          <pc:docMk/>
          <pc:sldMk cId="1730145621" sldId="292"/>
        </pc:sldMkLst>
      </pc:sldChg>
      <pc:sldChg chg="modSp mod modAnim">
        <pc:chgData name="Kirsten McKenzie" userId="e38b69d3-39f4-4551-b494-76f188994975" providerId="ADAL" clId="{161B5EEC-D8A5-46B3-9E89-18E32711316A}" dt="2024-06-04T19:32:20.253" v="1575"/>
        <pc:sldMkLst>
          <pc:docMk/>
          <pc:sldMk cId="4006707854" sldId="295"/>
        </pc:sldMkLst>
        <pc:spChg chg="mod">
          <ac:chgData name="Kirsten McKenzie" userId="e38b69d3-39f4-4551-b494-76f188994975" providerId="ADAL" clId="{161B5EEC-D8A5-46B3-9E89-18E32711316A}" dt="2024-06-04T18:22:58.145" v="220" actId="20577"/>
          <ac:spMkLst>
            <pc:docMk/>
            <pc:sldMk cId="4006707854" sldId="295"/>
            <ac:spMk id="2" creationId="{043C74DF-3B18-BC10-6E07-29A54BEC785E}"/>
          </ac:spMkLst>
        </pc:spChg>
        <pc:spChg chg="mod">
          <ac:chgData name="Kirsten McKenzie" userId="e38b69d3-39f4-4551-b494-76f188994975" providerId="ADAL" clId="{161B5EEC-D8A5-46B3-9E89-18E32711316A}" dt="2024-06-04T18:20:25.966" v="181" actId="20577"/>
          <ac:spMkLst>
            <pc:docMk/>
            <pc:sldMk cId="4006707854" sldId="295"/>
            <ac:spMk id="3" creationId="{80B2B726-31B2-744D-433A-0178B7761278}"/>
          </ac:spMkLst>
        </pc:spChg>
      </pc:sldChg>
      <pc:sldChg chg="modSp mod">
        <pc:chgData name="Kirsten McKenzie" userId="e38b69d3-39f4-4551-b494-76f188994975" providerId="ADAL" clId="{161B5EEC-D8A5-46B3-9E89-18E32711316A}" dt="2024-06-07T12:03:41.738" v="8161" actId="962"/>
        <pc:sldMkLst>
          <pc:docMk/>
          <pc:sldMk cId="1333140157" sldId="301"/>
        </pc:sldMkLst>
        <pc:spChg chg="mod">
          <ac:chgData name="Kirsten McKenzie" userId="e38b69d3-39f4-4551-b494-76f188994975" providerId="ADAL" clId="{161B5EEC-D8A5-46B3-9E89-18E32711316A}" dt="2024-06-04T19:03:50.208" v="1041" actId="20577"/>
          <ac:spMkLst>
            <pc:docMk/>
            <pc:sldMk cId="1333140157" sldId="301"/>
            <ac:spMk id="3" creationId="{00000000-0000-0000-0000-000000000000}"/>
          </ac:spMkLst>
        </pc:spChg>
        <pc:picChg chg="mod">
          <ac:chgData name="Kirsten McKenzie" userId="e38b69d3-39f4-4551-b494-76f188994975" providerId="ADAL" clId="{161B5EEC-D8A5-46B3-9E89-18E32711316A}" dt="2024-06-07T12:03:41.738" v="8161" actId="962"/>
          <ac:picMkLst>
            <pc:docMk/>
            <pc:sldMk cId="1333140157" sldId="301"/>
            <ac:picMk id="4" creationId="{00000000-0000-0000-0000-000000000000}"/>
          </ac:picMkLst>
        </pc:picChg>
      </pc:sldChg>
      <pc:sldChg chg="addSp modSp mod">
        <pc:chgData name="Kirsten McKenzie" userId="e38b69d3-39f4-4551-b494-76f188994975" providerId="ADAL" clId="{161B5EEC-D8A5-46B3-9E89-18E32711316A}" dt="2024-06-07T12:03:48.980" v="8162" actId="962"/>
        <pc:sldMkLst>
          <pc:docMk/>
          <pc:sldMk cId="2571748958" sldId="302"/>
        </pc:sldMkLst>
        <pc:spChg chg="mod">
          <ac:chgData name="Kirsten McKenzie" userId="e38b69d3-39f4-4551-b494-76f188994975" providerId="ADAL" clId="{161B5EEC-D8A5-46B3-9E89-18E32711316A}" dt="2024-06-04T19:04:34.912" v="1158" actId="20577"/>
          <ac:spMkLst>
            <pc:docMk/>
            <pc:sldMk cId="2571748958" sldId="302"/>
            <ac:spMk id="3" creationId="{00000000-0000-0000-0000-000000000000}"/>
          </ac:spMkLst>
        </pc:spChg>
        <pc:picChg chg="add mod">
          <ac:chgData name="Kirsten McKenzie" userId="e38b69d3-39f4-4551-b494-76f188994975" providerId="ADAL" clId="{161B5EEC-D8A5-46B3-9E89-18E32711316A}" dt="2024-06-07T12:03:48.980" v="8162" actId="962"/>
          <ac:picMkLst>
            <pc:docMk/>
            <pc:sldMk cId="2571748958" sldId="302"/>
            <ac:picMk id="4" creationId="{7ABE6FBE-D4ED-CC93-AF62-6DC0A5E0045E}"/>
          </ac:picMkLst>
        </pc:picChg>
      </pc:sldChg>
      <pc:sldChg chg="del">
        <pc:chgData name="Kirsten McKenzie" userId="e38b69d3-39f4-4551-b494-76f188994975" providerId="ADAL" clId="{161B5EEC-D8A5-46B3-9E89-18E32711316A}" dt="2024-06-04T19:30:25.306" v="1557" actId="47"/>
        <pc:sldMkLst>
          <pc:docMk/>
          <pc:sldMk cId="2014862258" sldId="304"/>
        </pc:sldMkLst>
      </pc:sldChg>
      <pc:sldChg chg="addSp delSp modSp mod">
        <pc:chgData name="Kirsten McKenzie" userId="e38b69d3-39f4-4551-b494-76f188994975" providerId="ADAL" clId="{161B5EEC-D8A5-46B3-9E89-18E32711316A}" dt="2024-06-10T19:43:42.629" v="8999" actId="13244"/>
        <pc:sldMkLst>
          <pc:docMk/>
          <pc:sldMk cId="1131090288" sldId="306"/>
        </pc:sldMkLst>
        <pc:spChg chg="del">
          <ac:chgData name="Kirsten McKenzie" userId="e38b69d3-39f4-4551-b494-76f188994975" providerId="ADAL" clId="{161B5EEC-D8A5-46B3-9E89-18E32711316A}" dt="2024-06-07T12:09:57.354" v="8537" actId="478"/>
          <ac:spMkLst>
            <pc:docMk/>
            <pc:sldMk cId="1131090288" sldId="306"/>
            <ac:spMk id="2" creationId="{00000000-0000-0000-0000-000000000000}"/>
          </ac:spMkLst>
        </pc:spChg>
        <pc:spChg chg="del">
          <ac:chgData name="Kirsten McKenzie" userId="e38b69d3-39f4-4551-b494-76f188994975" providerId="ADAL" clId="{161B5EEC-D8A5-46B3-9E89-18E32711316A}" dt="2024-06-10T19:41:17.062" v="8981" actId="478"/>
          <ac:spMkLst>
            <pc:docMk/>
            <pc:sldMk cId="1131090288" sldId="306"/>
            <ac:spMk id="3" creationId="{00000000-0000-0000-0000-000000000000}"/>
          </ac:spMkLst>
        </pc:spChg>
        <pc:spChg chg="add mod">
          <ac:chgData name="Kirsten McKenzie" userId="e38b69d3-39f4-4551-b494-76f188994975" providerId="ADAL" clId="{161B5EEC-D8A5-46B3-9E89-18E32711316A}" dt="2024-06-10T19:43:42.629" v="8999" actId="13244"/>
          <ac:spMkLst>
            <pc:docMk/>
            <pc:sldMk cId="1131090288" sldId="306"/>
            <ac:spMk id="4" creationId="{28278D55-E3E1-F320-0ADD-289BC4211F91}"/>
          </ac:spMkLst>
        </pc:spChg>
        <pc:picChg chg="mod">
          <ac:chgData name="Kirsten McKenzie" userId="e38b69d3-39f4-4551-b494-76f188994975" providerId="ADAL" clId="{161B5EEC-D8A5-46B3-9E89-18E32711316A}" dt="2024-06-07T11:57:28.392" v="6649" actId="962"/>
          <ac:picMkLst>
            <pc:docMk/>
            <pc:sldMk cId="1131090288" sldId="306"/>
            <ac:picMk id="1026" creationId="{00000000-0000-0000-0000-000000000000}"/>
          </ac:picMkLst>
        </pc:picChg>
      </pc:sldChg>
      <pc:sldChg chg="addSp delSp modSp mod">
        <pc:chgData name="Kirsten McKenzie" userId="e38b69d3-39f4-4551-b494-76f188994975" providerId="ADAL" clId="{161B5EEC-D8A5-46B3-9E89-18E32711316A}" dt="2024-06-10T19:42:50.941" v="8993" actId="13244"/>
        <pc:sldMkLst>
          <pc:docMk/>
          <pc:sldMk cId="1867442907" sldId="307"/>
        </pc:sldMkLst>
        <pc:spChg chg="del">
          <ac:chgData name="Kirsten McKenzie" userId="e38b69d3-39f4-4551-b494-76f188994975" providerId="ADAL" clId="{161B5EEC-D8A5-46B3-9E89-18E32711316A}" dt="2024-06-07T12:10:21.808" v="8557" actId="478"/>
          <ac:spMkLst>
            <pc:docMk/>
            <pc:sldMk cId="1867442907" sldId="307"/>
            <ac:spMk id="2" creationId="{00000000-0000-0000-0000-000000000000}"/>
          </ac:spMkLst>
        </pc:spChg>
        <pc:spChg chg="add del mod">
          <ac:chgData name="Kirsten McKenzie" userId="e38b69d3-39f4-4551-b494-76f188994975" providerId="ADAL" clId="{161B5EEC-D8A5-46B3-9E89-18E32711316A}" dt="2024-06-10T19:42:47.860" v="8992" actId="478"/>
          <ac:spMkLst>
            <pc:docMk/>
            <pc:sldMk cId="1867442907" sldId="307"/>
            <ac:spMk id="3" creationId="{00000000-0000-0000-0000-000000000000}"/>
          </ac:spMkLst>
        </pc:spChg>
        <pc:spChg chg="add mod">
          <ac:chgData name="Kirsten McKenzie" userId="e38b69d3-39f4-4551-b494-76f188994975" providerId="ADAL" clId="{161B5EEC-D8A5-46B3-9E89-18E32711316A}" dt="2024-06-10T19:42:50.941" v="8993" actId="13244"/>
          <ac:spMkLst>
            <pc:docMk/>
            <pc:sldMk cId="1867442907" sldId="307"/>
            <ac:spMk id="4" creationId="{DD83620E-331F-4792-EB35-B1B607F310F0}"/>
          </ac:spMkLst>
        </pc:spChg>
        <pc:picChg chg="mod">
          <ac:chgData name="Kirsten McKenzie" userId="e38b69d3-39f4-4551-b494-76f188994975" providerId="ADAL" clId="{161B5EEC-D8A5-46B3-9E89-18E32711316A}" dt="2024-06-10T19:41:37.455" v="8984" actId="13244"/>
          <ac:picMkLst>
            <pc:docMk/>
            <pc:sldMk cId="1867442907" sldId="307"/>
            <ac:picMk id="4098" creationId="{00000000-0000-0000-0000-000000000000}"/>
          </ac:picMkLst>
        </pc:picChg>
      </pc:sldChg>
      <pc:sldChg chg="addSp delSp modSp mod">
        <pc:chgData name="Kirsten McKenzie" userId="e38b69d3-39f4-4551-b494-76f188994975" providerId="ADAL" clId="{161B5EEC-D8A5-46B3-9E89-18E32711316A}" dt="2024-06-10T19:43:08.405" v="8995" actId="13244"/>
        <pc:sldMkLst>
          <pc:docMk/>
          <pc:sldMk cId="254389647" sldId="308"/>
        </pc:sldMkLst>
        <pc:spChg chg="del">
          <ac:chgData name="Kirsten McKenzie" userId="e38b69d3-39f4-4551-b494-76f188994975" providerId="ADAL" clId="{161B5EEC-D8A5-46B3-9E89-18E32711316A}" dt="2024-06-07T12:11:00.445" v="8648" actId="478"/>
          <ac:spMkLst>
            <pc:docMk/>
            <pc:sldMk cId="254389647" sldId="308"/>
            <ac:spMk id="2" creationId="{00000000-0000-0000-0000-000000000000}"/>
          </ac:spMkLst>
        </pc:spChg>
        <pc:spChg chg="add del">
          <ac:chgData name="Kirsten McKenzie" userId="e38b69d3-39f4-4551-b494-76f188994975" providerId="ADAL" clId="{161B5EEC-D8A5-46B3-9E89-18E32711316A}" dt="2024-06-10T19:43:05.492" v="8994" actId="478"/>
          <ac:spMkLst>
            <pc:docMk/>
            <pc:sldMk cId="254389647" sldId="308"/>
            <ac:spMk id="3" creationId="{00000000-0000-0000-0000-000000000000}"/>
          </ac:spMkLst>
        </pc:spChg>
        <pc:spChg chg="add mod">
          <ac:chgData name="Kirsten McKenzie" userId="e38b69d3-39f4-4551-b494-76f188994975" providerId="ADAL" clId="{161B5EEC-D8A5-46B3-9E89-18E32711316A}" dt="2024-06-10T19:43:08.405" v="8995" actId="13244"/>
          <ac:spMkLst>
            <pc:docMk/>
            <pc:sldMk cId="254389647" sldId="308"/>
            <ac:spMk id="4" creationId="{634A25B1-722A-6258-0697-167A776DEC7B}"/>
          </ac:spMkLst>
        </pc:spChg>
        <pc:picChg chg="mod">
          <ac:chgData name="Kirsten McKenzie" userId="e38b69d3-39f4-4551-b494-76f188994975" providerId="ADAL" clId="{161B5EEC-D8A5-46B3-9E89-18E32711316A}" dt="2024-06-10T19:42:06.350" v="8989" actId="13244"/>
          <ac:picMkLst>
            <pc:docMk/>
            <pc:sldMk cId="254389647" sldId="308"/>
            <ac:picMk id="6146" creationId="{00000000-0000-0000-0000-000000000000}"/>
          </ac:picMkLst>
        </pc:picChg>
      </pc:sldChg>
      <pc:sldChg chg="del">
        <pc:chgData name="Kirsten McKenzie" userId="e38b69d3-39f4-4551-b494-76f188994975" providerId="ADAL" clId="{161B5EEC-D8A5-46B3-9E89-18E32711316A}" dt="2024-06-04T18:47:09.290" v="971" actId="47"/>
        <pc:sldMkLst>
          <pc:docMk/>
          <pc:sldMk cId="681152798" sldId="310"/>
        </pc:sldMkLst>
      </pc:sldChg>
      <pc:sldChg chg="del">
        <pc:chgData name="Kirsten McKenzie" userId="e38b69d3-39f4-4551-b494-76f188994975" providerId="ADAL" clId="{161B5EEC-D8A5-46B3-9E89-18E32711316A}" dt="2024-06-04T18:47:08.220" v="970" actId="47"/>
        <pc:sldMkLst>
          <pc:docMk/>
          <pc:sldMk cId="2271555583" sldId="311"/>
        </pc:sldMkLst>
      </pc:sldChg>
      <pc:sldChg chg="modSp mod modNotesTx">
        <pc:chgData name="Kirsten McKenzie" userId="e38b69d3-39f4-4551-b494-76f188994975" providerId="ADAL" clId="{161B5EEC-D8A5-46B3-9E89-18E32711316A}" dt="2024-06-07T10:43:12.894" v="6113" actId="962"/>
        <pc:sldMkLst>
          <pc:docMk/>
          <pc:sldMk cId="2054694960" sldId="312"/>
        </pc:sldMkLst>
        <pc:spChg chg="mod">
          <ac:chgData name="Kirsten McKenzie" userId="e38b69d3-39f4-4551-b494-76f188994975" providerId="ADAL" clId="{161B5EEC-D8A5-46B3-9E89-18E32711316A}" dt="2024-06-04T20:08:21.104" v="2279" actId="20577"/>
          <ac:spMkLst>
            <pc:docMk/>
            <pc:sldMk cId="2054694960" sldId="312"/>
            <ac:spMk id="2" creationId="{00000000-0000-0000-0000-000000000000}"/>
          </ac:spMkLst>
        </pc:spChg>
        <pc:picChg chg="mod">
          <ac:chgData name="Kirsten McKenzie" userId="e38b69d3-39f4-4551-b494-76f188994975" providerId="ADAL" clId="{161B5EEC-D8A5-46B3-9E89-18E32711316A}" dt="2024-06-07T10:43:12.894" v="6113" actId="962"/>
          <ac:picMkLst>
            <pc:docMk/>
            <pc:sldMk cId="2054694960" sldId="312"/>
            <ac:picMk id="4" creationId="{00000000-0000-0000-0000-000000000000}"/>
          </ac:picMkLst>
        </pc:picChg>
      </pc:sldChg>
      <pc:sldChg chg="modSp mod modNotesTx">
        <pc:chgData name="Kirsten McKenzie" userId="e38b69d3-39f4-4551-b494-76f188994975" providerId="ADAL" clId="{161B5EEC-D8A5-46B3-9E89-18E32711316A}" dt="2024-06-07T12:14:59.525" v="8834" actId="20577"/>
        <pc:sldMkLst>
          <pc:docMk/>
          <pc:sldMk cId="930929291" sldId="313"/>
        </pc:sldMkLst>
        <pc:spChg chg="mod">
          <ac:chgData name="Kirsten McKenzie" userId="e38b69d3-39f4-4551-b494-76f188994975" providerId="ADAL" clId="{161B5EEC-D8A5-46B3-9E89-18E32711316A}" dt="2024-06-07T12:14:59.525" v="8834" actId="20577"/>
          <ac:spMkLst>
            <pc:docMk/>
            <pc:sldMk cId="930929291" sldId="313"/>
            <ac:spMk id="2" creationId="{00000000-0000-0000-0000-000000000000}"/>
          </ac:spMkLst>
        </pc:spChg>
        <pc:spChg chg="mod">
          <ac:chgData name="Kirsten McKenzie" userId="e38b69d3-39f4-4551-b494-76f188994975" providerId="ADAL" clId="{161B5EEC-D8A5-46B3-9E89-18E32711316A}" dt="2024-06-04T18:13:21.028" v="113" actId="20577"/>
          <ac:spMkLst>
            <pc:docMk/>
            <pc:sldMk cId="930929291" sldId="313"/>
            <ac:spMk id="3" creationId="{00000000-0000-0000-0000-000000000000}"/>
          </ac:spMkLst>
        </pc:spChg>
      </pc:sldChg>
      <pc:sldChg chg="modSp mod modNotesTx">
        <pc:chgData name="Kirsten McKenzie" userId="e38b69d3-39f4-4551-b494-76f188994975" providerId="ADAL" clId="{161B5EEC-D8A5-46B3-9E89-18E32711316A}" dt="2024-06-04T19:24:07.601" v="1471"/>
        <pc:sldMkLst>
          <pc:docMk/>
          <pc:sldMk cId="3552212484" sldId="314"/>
        </pc:sldMkLst>
        <pc:spChg chg="mod">
          <ac:chgData name="Kirsten McKenzie" userId="e38b69d3-39f4-4551-b494-76f188994975" providerId="ADAL" clId="{161B5EEC-D8A5-46B3-9E89-18E32711316A}" dt="2024-06-04T19:18:58.490" v="1414" actId="255"/>
          <ac:spMkLst>
            <pc:docMk/>
            <pc:sldMk cId="3552212484" sldId="314"/>
            <ac:spMk id="3" creationId="{00000000-0000-0000-0000-000000000000}"/>
          </ac:spMkLst>
        </pc:spChg>
      </pc:sldChg>
      <pc:sldChg chg="modAnim modNotesTx">
        <pc:chgData name="Kirsten McKenzie" userId="e38b69d3-39f4-4551-b494-76f188994975" providerId="ADAL" clId="{161B5EEC-D8A5-46B3-9E89-18E32711316A}" dt="2024-06-04T19:26:04.536" v="1552"/>
        <pc:sldMkLst>
          <pc:docMk/>
          <pc:sldMk cId="3225098235" sldId="315"/>
        </pc:sldMkLst>
      </pc:sldChg>
      <pc:sldChg chg="addSp modSp mod">
        <pc:chgData name="Kirsten McKenzie" userId="e38b69d3-39f4-4551-b494-76f188994975" providerId="ADAL" clId="{161B5EEC-D8A5-46B3-9E89-18E32711316A}" dt="2024-06-10T19:43:53.220" v="9000" actId="13244"/>
        <pc:sldMkLst>
          <pc:docMk/>
          <pc:sldMk cId="3721697171" sldId="317"/>
        </pc:sldMkLst>
        <pc:spChg chg="add mod">
          <ac:chgData name="Kirsten McKenzie" userId="e38b69d3-39f4-4551-b494-76f188994975" providerId="ADAL" clId="{161B5EEC-D8A5-46B3-9E89-18E32711316A}" dt="2024-06-10T19:43:53.220" v="9000" actId="13244"/>
          <ac:spMkLst>
            <pc:docMk/>
            <pc:sldMk cId="3721697171" sldId="317"/>
            <ac:spMk id="2" creationId="{90936189-9DB2-B8AE-D79C-A91F5EB7E52B}"/>
          </ac:spMkLst>
        </pc:spChg>
        <pc:picChg chg="mod">
          <ac:chgData name="Kirsten McKenzie" userId="e38b69d3-39f4-4551-b494-76f188994975" providerId="ADAL" clId="{161B5EEC-D8A5-46B3-9E89-18E32711316A}" dt="2024-06-07T12:03:27.630" v="8143" actId="962"/>
          <ac:picMkLst>
            <pc:docMk/>
            <pc:sldMk cId="3721697171" sldId="317"/>
            <ac:picMk id="9218" creationId="{00000000-0000-0000-0000-000000000000}"/>
          </ac:picMkLst>
        </pc:picChg>
      </pc:sldChg>
      <pc:sldChg chg="addSp modSp mod modNotesTx">
        <pc:chgData name="Kirsten McKenzie" userId="e38b69d3-39f4-4551-b494-76f188994975" providerId="ADAL" clId="{161B5EEC-D8A5-46B3-9E89-18E32711316A}" dt="2024-06-10T19:38:34.160" v="8965" actId="13244"/>
        <pc:sldMkLst>
          <pc:docMk/>
          <pc:sldMk cId="3381915122" sldId="318"/>
        </pc:sldMkLst>
        <pc:spChg chg="add mod">
          <ac:chgData name="Kirsten McKenzie" userId="e38b69d3-39f4-4551-b494-76f188994975" providerId="ADAL" clId="{161B5EEC-D8A5-46B3-9E89-18E32711316A}" dt="2024-06-10T19:38:34.160" v="8965" actId="13244"/>
          <ac:spMkLst>
            <pc:docMk/>
            <pc:sldMk cId="3381915122" sldId="318"/>
            <ac:spMk id="2" creationId="{B2157AF8-C551-A98D-8E4E-941A05DBEA4C}"/>
          </ac:spMkLst>
        </pc:spChg>
        <pc:spChg chg="mod">
          <ac:chgData name="Kirsten McKenzie" userId="e38b69d3-39f4-4551-b494-76f188994975" providerId="ADAL" clId="{161B5EEC-D8A5-46B3-9E89-18E32711316A}" dt="2024-06-07T12:06:52.955" v="8295" actId="962"/>
          <ac:spMkLst>
            <pc:docMk/>
            <pc:sldMk cId="3381915122" sldId="318"/>
            <ac:spMk id="16" creationId="{00000000-0000-0000-0000-000000000000}"/>
          </ac:spMkLst>
        </pc:spChg>
        <pc:spChg chg="mod">
          <ac:chgData name="Kirsten McKenzie" userId="e38b69d3-39f4-4551-b494-76f188994975" providerId="ADAL" clId="{161B5EEC-D8A5-46B3-9E89-18E32711316A}" dt="2024-06-10T19:38:05.216" v="8958" actId="13244"/>
          <ac:spMkLst>
            <pc:docMk/>
            <pc:sldMk cId="3381915122" sldId="318"/>
            <ac:spMk id="21" creationId="{00000000-0000-0000-0000-000000000000}"/>
          </ac:spMkLst>
        </pc:spChg>
        <pc:spChg chg="mod">
          <ac:chgData name="Kirsten McKenzie" userId="e38b69d3-39f4-4551-b494-76f188994975" providerId="ADAL" clId="{161B5EEC-D8A5-46B3-9E89-18E32711316A}" dt="2024-06-07T12:06:50.098" v="8294" actId="962"/>
          <ac:spMkLst>
            <pc:docMk/>
            <pc:sldMk cId="3381915122" sldId="318"/>
            <ac:spMk id="22" creationId="{00000000-0000-0000-0000-000000000000}"/>
          </ac:spMkLst>
        </pc:spChg>
        <pc:spChg chg="mod">
          <ac:chgData name="Kirsten McKenzie" userId="e38b69d3-39f4-4551-b494-76f188994975" providerId="ADAL" clId="{161B5EEC-D8A5-46B3-9E89-18E32711316A}" dt="2024-06-10T19:38:00.249" v="8957" actId="13244"/>
          <ac:spMkLst>
            <pc:docMk/>
            <pc:sldMk cId="3381915122" sldId="318"/>
            <ac:spMk id="23" creationId="{00000000-0000-0000-0000-000000000000}"/>
          </ac:spMkLst>
        </pc:spChg>
        <pc:spChg chg="mod">
          <ac:chgData name="Kirsten McKenzie" userId="e38b69d3-39f4-4551-b494-76f188994975" providerId="ADAL" clId="{161B5EEC-D8A5-46B3-9E89-18E32711316A}" dt="2024-06-07T12:06:55.660" v="8296" actId="962"/>
          <ac:spMkLst>
            <pc:docMk/>
            <pc:sldMk cId="3381915122" sldId="318"/>
            <ac:spMk id="25" creationId="{00000000-0000-0000-0000-000000000000}"/>
          </ac:spMkLst>
        </pc:spChg>
        <pc:spChg chg="mod">
          <ac:chgData name="Kirsten McKenzie" userId="e38b69d3-39f4-4551-b494-76f188994975" providerId="ADAL" clId="{161B5EEC-D8A5-46B3-9E89-18E32711316A}" dt="2024-06-10T19:38:10.985" v="8960" actId="13244"/>
          <ac:spMkLst>
            <pc:docMk/>
            <pc:sldMk cId="3381915122" sldId="318"/>
            <ac:spMk id="26" creationId="{00000000-0000-0000-0000-000000000000}"/>
          </ac:spMkLst>
        </pc:spChg>
        <pc:spChg chg="mod">
          <ac:chgData name="Kirsten McKenzie" userId="e38b69d3-39f4-4551-b494-76f188994975" providerId="ADAL" clId="{161B5EEC-D8A5-46B3-9E89-18E32711316A}" dt="2024-06-10T19:38:08.153" v="8959" actId="13244"/>
          <ac:spMkLst>
            <pc:docMk/>
            <pc:sldMk cId="3381915122" sldId="318"/>
            <ac:spMk id="27" creationId="{00000000-0000-0000-0000-000000000000}"/>
          </ac:spMkLst>
        </pc:spChg>
        <pc:spChg chg="mod">
          <ac:chgData name="Kirsten McKenzie" userId="e38b69d3-39f4-4551-b494-76f188994975" providerId="ADAL" clId="{161B5EEC-D8A5-46B3-9E89-18E32711316A}" dt="2024-06-07T12:13:28.944" v="8826" actId="207"/>
          <ac:spMkLst>
            <pc:docMk/>
            <pc:sldMk cId="3381915122" sldId="318"/>
            <ac:spMk id="28" creationId="{00000000-0000-0000-0000-000000000000}"/>
          </ac:spMkLst>
        </pc:spChg>
        <pc:spChg chg="mod">
          <ac:chgData name="Kirsten McKenzie" userId="e38b69d3-39f4-4551-b494-76f188994975" providerId="ADAL" clId="{161B5EEC-D8A5-46B3-9E89-18E32711316A}" dt="2024-06-07T12:06:59.323" v="8297" actId="962"/>
          <ac:spMkLst>
            <pc:docMk/>
            <pc:sldMk cId="3381915122" sldId="318"/>
            <ac:spMk id="29" creationId="{00000000-0000-0000-0000-000000000000}"/>
          </ac:spMkLst>
        </pc:spChg>
        <pc:spChg chg="mod">
          <ac:chgData name="Kirsten McKenzie" userId="e38b69d3-39f4-4551-b494-76f188994975" providerId="ADAL" clId="{161B5EEC-D8A5-46B3-9E89-18E32711316A}" dt="2024-06-07T12:07:02.205" v="8298" actId="962"/>
          <ac:spMkLst>
            <pc:docMk/>
            <pc:sldMk cId="3381915122" sldId="318"/>
            <ac:spMk id="30" creationId="{00000000-0000-0000-0000-000000000000}"/>
          </ac:spMkLst>
        </pc:spChg>
        <pc:spChg chg="mod">
          <ac:chgData name="Kirsten McKenzie" userId="e38b69d3-39f4-4551-b494-76f188994975" providerId="ADAL" clId="{161B5EEC-D8A5-46B3-9E89-18E32711316A}" dt="2024-06-10T19:38:12.919" v="8961" actId="13244"/>
          <ac:spMkLst>
            <pc:docMk/>
            <pc:sldMk cId="3381915122" sldId="318"/>
            <ac:spMk id="31" creationId="{00000000-0000-0000-0000-000000000000}"/>
          </ac:spMkLst>
        </pc:spChg>
        <pc:spChg chg="mod">
          <ac:chgData name="Kirsten McKenzie" userId="e38b69d3-39f4-4551-b494-76f188994975" providerId="ADAL" clId="{161B5EEC-D8A5-46B3-9E89-18E32711316A}" dt="2024-06-10T19:38:15.289" v="8962" actId="13244"/>
          <ac:spMkLst>
            <pc:docMk/>
            <pc:sldMk cId="3381915122" sldId="318"/>
            <ac:spMk id="32" creationId="{00000000-0000-0000-0000-000000000000}"/>
          </ac:spMkLst>
        </pc:spChg>
        <pc:spChg chg="mod">
          <ac:chgData name="Kirsten McKenzie" userId="e38b69d3-39f4-4551-b494-76f188994975" providerId="ADAL" clId="{161B5EEC-D8A5-46B3-9E89-18E32711316A}" dt="2024-06-10T19:38:18.088" v="8963" actId="13244"/>
          <ac:spMkLst>
            <pc:docMk/>
            <pc:sldMk cId="3381915122" sldId="318"/>
            <ac:spMk id="33" creationId="{00000000-0000-0000-0000-000000000000}"/>
          </ac:spMkLst>
        </pc:spChg>
        <pc:spChg chg="mod">
          <ac:chgData name="Kirsten McKenzie" userId="e38b69d3-39f4-4551-b494-76f188994975" providerId="ADAL" clId="{161B5EEC-D8A5-46B3-9E89-18E32711316A}" dt="2024-06-10T19:38:24.456" v="8964" actId="13244"/>
          <ac:spMkLst>
            <pc:docMk/>
            <pc:sldMk cId="3381915122" sldId="318"/>
            <ac:spMk id="35" creationId="{C28528D3-9970-4635-8AA1-163419DA4C2B}"/>
          </ac:spMkLst>
        </pc:spChg>
        <pc:picChg chg="mod">
          <ac:chgData name="Kirsten McKenzie" userId="e38b69d3-39f4-4551-b494-76f188994975" providerId="ADAL" clId="{161B5EEC-D8A5-46B3-9E89-18E32711316A}" dt="2024-06-10T19:37:45.017" v="8956" actId="13244"/>
          <ac:picMkLst>
            <pc:docMk/>
            <pc:sldMk cId="3381915122" sldId="318"/>
            <ac:picMk id="5" creationId="{00000000-0000-0000-0000-000000000000}"/>
          </ac:picMkLst>
        </pc:picChg>
        <pc:picChg chg="mod">
          <ac:chgData name="Kirsten McKenzie" userId="e38b69d3-39f4-4551-b494-76f188994975" providerId="ADAL" clId="{161B5EEC-D8A5-46B3-9E89-18E32711316A}" dt="2024-06-10T19:37:22.297" v="8950" actId="13244"/>
          <ac:picMkLst>
            <pc:docMk/>
            <pc:sldMk cId="3381915122" sldId="318"/>
            <ac:picMk id="6" creationId="{00000000-0000-0000-0000-000000000000}"/>
          </ac:picMkLst>
        </pc:picChg>
        <pc:picChg chg="mod">
          <ac:chgData name="Kirsten McKenzie" userId="e38b69d3-39f4-4551-b494-76f188994975" providerId="ADAL" clId="{161B5EEC-D8A5-46B3-9E89-18E32711316A}" dt="2024-06-10T19:37:14.913" v="8949" actId="13244"/>
          <ac:picMkLst>
            <pc:docMk/>
            <pc:sldMk cId="3381915122" sldId="318"/>
            <ac:picMk id="8" creationId="{00000000-0000-0000-0000-000000000000}"/>
          </ac:picMkLst>
        </pc:picChg>
        <pc:picChg chg="mod">
          <ac:chgData name="Kirsten McKenzie" userId="e38b69d3-39f4-4551-b494-76f188994975" providerId="ADAL" clId="{161B5EEC-D8A5-46B3-9E89-18E32711316A}" dt="2024-06-10T19:37:31.168" v="8952" actId="13244"/>
          <ac:picMkLst>
            <pc:docMk/>
            <pc:sldMk cId="3381915122" sldId="318"/>
            <ac:picMk id="10" creationId="{00000000-0000-0000-0000-000000000000}"/>
          </ac:picMkLst>
        </pc:picChg>
        <pc:picChg chg="mod">
          <ac:chgData name="Kirsten McKenzie" userId="e38b69d3-39f4-4551-b494-76f188994975" providerId="ADAL" clId="{161B5EEC-D8A5-46B3-9E89-18E32711316A}" dt="2024-06-10T19:37:26.609" v="8951" actId="13244"/>
          <ac:picMkLst>
            <pc:docMk/>
            <pc:sldMk cId="3381915122" sldId="318"/>
            <ac:picMk id="12" creationId="{00000000-0000-0000-0000-000000000000}"/>
          </ac:picMkLst>
        </pc:picChg>
        <pc:picChg chg="mod">
          <ac:chgData name="Kirsten McKenzie" userId="e38b69d3-39f4-4551-b494-76f188994975" providerId="ADAL" clId="{161B5EEC-D8A5-46B3-9E89-18E32711316A}" dt="2024-06-10T19:37:34.106" v="8953" actId="13244"/>
          <ac:picMkLst>
            <pc:docMk/>
            <pc:sldMk cId="3381915122" sldId="318"/>
            <ac:picMk id="14" creationId="{00000000-0000-0000-0000-000000000000}"/>
          </ac:picMkLst>
        </pc:picChg>
        <pc:picChg chg="mod">
          <ac:chgData name="Kirsten McKenzie" userId="e38b69d3-39f4-4551-b494-76f188994975" providerId="ADAL" clId="{161B5EEC-D8A5-46B3-9E89-18E32711316A}" dt="2024-06-10T19:37:36.817" v="8954" actId="13244"/>
          <ac:picMkLst>
            <pc:docMk/>
            <pc:sldMk cId="3381915122" sldId="318"/>
            <ac:picMk id="17" creationId="{00000000-0000-0000-0000-000000000000}"/>
          </ac:picMkLst>
        </pc:picChg>
        <pc:picChg chg="mod">
          <ac:chgData name="Kirsten McKenzie" userId="e38b69d3-39f4-4551-b494-76f188994975" providerId="ADAL" clId="{161B5EEC-D8A5-46B3-9E89-18E32711316A}" dt="2024-06-10T19:37:41.944" v="8955" actId="13244"/>
          <ac:picMkLst>
            <pc:docMk/>
            <pc:sldMk cId="3381915122" sldId="318"/>
            <ac:picMk id="20" creationId="{00000000-0000-0000-0000-000000000000}"/>
          </ac:picMkLst>
        </pc:picChg>
        <pc:picChg chg="mod">
          <ac:chgData name="Kirsten McKenzie" userId="e38b69d3-39f4-4551-b494-76f188994975" providerId="ADAL" clId="{161B5EEC-D8A5-46B3-9E89-18E32711316A}" dt="2024-06-07T10:27:34.909" v="4516" actId="962"/>
          <ac:picMkLst>
            <pc:docMk/>
            <pc:sldMk cId="3381915122" sldId="318"/>
            <ac:picMk id="24" creationId="{00000000-0000-0000-0000-000000000000}"/>
          </ac:picMkLst>
        </pc:picChg>
        <pc:picChg chg="mod">
          <ac:chgData name="Kirsten McKenzie" userId="e38b69d3-39f4-4551-b494-76f188994975" providerId="ADAL" clId="{161B5EEC-D8A5-46B3-9E89-18E32711316A}" dt="2024-06-10T19:37:09.714" v="8948" actId="13244"/>
          <ac:picMkLst>
            <pc:docMk/>
            <pc:sldMk cId="3381915122" sldId="318"/>
            <ac:picMk id="1026" creationId="{00000000-0000-0000-0000-000000000000}"/>
          </ac:picMkLst>
        </pc:picChg>
      </pc:sldChg>
      <pc:sldChg chg="modSp mod modNotesTx">
        <pc:chgData name="Kirsten McKenzie" userId="e38b69d3-39f4-4551-b494-76f188994975" providerId="ADAL" clId="{161B5EEC-D8A5-46B3-9E89-18E32711316A}" dt="2024-06-07T10:44:01.769" v="6217" actId="962"/>
        <pc:sldMkLst>
          <pc:docMk/>
          <pc:sldMk cId="503894018" sldId="322"/>
        </pc:sldMkLst>
        <pc:spChg chg="mod">
          <ac:chgData name="Kirsten McKenzie" userId="e38b69d3-39f4-4551-b494-76f188994975" providerId="ADAL" clId="{161B5EEC-D8A5-46B3-9E89-18E32711316A}" dt="2024-06-04T20:08:24.963" v="2281" actId="20577"/>
          <ac:spMkLst>
            <pc:docMk/>
            <pc:sldMk cId="503894018" sldId="322"/>
            <ac:spMk id="2" creationId="{E3D43895-538D-4BF0-8AFF-70FB7DD20760}"/>
          </ac:spMkLst>
        </pc:spChg>
        <pc:picChg chg="mod">
          <ac:chgData name="Kirsten McKenzie" userId="e38b69d3-39f4-4551-b494-76f188994975" providerId="ADAL" clId="{161B5EEC-D8A5-46B3-9E89-18E32711316A}" dt="2024-06-07T10:44:01.769" v="6217" actId="962"/>
          <ac:picMkLst>
            <pc:docMk/>
            <pc:sldMk cId="503894018" sldId="322"/>
            <ac:picMk id="7" creationId="{E22EB1C5-C89B-496B-9DF7-3180D943D6F7}"/>
          </ac:picMkLst>
        </pc:picChg>
      </pc:sldChg>
      <pc:sldChg chg="modSp mod">
        <pc:chgData name="Kirsten McKenzie" userId="e38b69d3-39f4-4551-b494-76f188994975" providerId="ADAL" clId="{161B5EEC-D8A5-46B3-9E89-18E32711316A}" dt="2024-06-07T12:07:10.394" v="8300" actId="962"/>
        <pc:sldMkLst>
          <pc:docMk/>
          <pc:sldMk cId="1715337015" sldId="327"/>
        </pc:sldMkLst>
        <pc:spChg chg="mod">
          <ac:chgData name="Kirsten McKenzie" userId="e38b69d3-39f4-4551-b494-76f188994975" providerId="ADAL" clId="{161B5EEC-D8A5-46B3-9E89-18E32711316A}" dt="2024-06-04T19:02:04.801" v="1032" actId="403"/>
          <ac:spMkLst>
            <pc:docMk/>
            <pc:sldMk cId="1715337015" sldId="327"/>
            <ac:spMk id="4" creationId="{89883FD7-9DE1-4877-A3D7-BB33F6B0F4C8}"/>
          </ac:spMkLst>
        </pc:spChg>
        <pc:spChg chg="mod">
          <ac:chgData name="Kirsten McKenzie" userId="e38b69d3-39f4-4551-b494-76f188994975" providerId="ADAL" clId="{161B5EEC-D8A5-46B3-9E89-18E32711316A}" dt="2024-06-07T12:07:07.155" v="8299" actId="962"/>
          <ac:spMkLst>
            <pc:docMk/>
            <pc:sldMk cId="1715337015" sldId="327"/>
            <ac:spMk id="6" creationId="{6355FA39-F3B6-4C0B-83A0-77F909A8DE66}"/>
          </ac:spMkLst>
        </pc:spChg>
        <pc:spChg chg="mod">
          <ac:chgData name="Kirsten McKenzie" userId="e38b69d3-39f4-4551-b494-76f188994975" providerId="ADAL" clId="{161B5EEC-D8A5-46B3-9E89-18E32711316A}" dt="2024-06-07T12:07:10.394" v="8300" actId="962"/>
          <ac:spMkLst>
            <pc:docMk/>
            <pc:sldMk cId="1715337015" sldId="327"/>
            <ac:spMk id="7" creationId="{71CBB66C-9D08-428C-83A5-B943D644FA43}"/>
          </ac:spMkLst>
        </pc:spChg>
      </pc:sldChg>
      <pc:sldChg chg="addSp modSp mod">
        <pc:chgData name="Kirsten McKenzie" userId="e38b69d3-39f4-4551-b494-76f188994975" providerId="ADAL" clId="{161B5EEC-D8A5-46B3-9E89-18E32711316A}" dt="2024-06-10T19:41:00.342" v="8980" actId="13244"/>
        <pc:sldMkLst>
          <pc:docMk/>
          <pc:sldMk cId="3732873278" sldId="328"/>
        </pc:sldMkLst>
        <pc:spChg chg="add mod">
          <ac:chgData name="Kirsten McKenzie" userId="e38b69d3-39f4-4551-b494-76f188994975" providerId="ADAL" clId="{161B5EEC-D8A5-46B3-9E89-18E32711316A}" dt="2024-06-10T19:40:53.678" v="8979" actId="13244"/>
          <ac:spMkLst>
            <pc:docMk/>
            <pc:sldMk cId="3732873278" sldId="328"/>
            <ac:spMk id="2" creationId="{F0A952D3-0B01-86C6-34E7-35B26BC37A7E}"/>
          </ac:spMkLst>
        </pc:spChg>
        <pc:spChg chg="mod">
          <ac:chgData name="Kirsten McKenzie" userId="e38b69d3-39f4-4551-b494-76f188994975" providerId="ADAL" clId="{161B5EEC-D8A5-46B3-9E89-18E32711316A}" dt="2024-06-10T19:41:00.342" v="8980" actId="13244"/>
          <ac:spMkLst>
            <pc:docMk/>
            <pc:sldMk cId="3732873278" sldId="328"/>
            <ac:spMk id="11" creationId="{239960E8-0BCA-4BCB-8AF7-8B7F50492CE8}"/>
          </ac:spMkLst>
        </pc:spChg>
        <pc:spChg chg="mod">
          <ac:chgData name="Kirsten McKenzie" userId="e38b69d3-39f4-4551-b494-76f188994975" providerId="ADAL" clId="{161B5EEC-D8A5-46B3-9E89-18E32711316A}" dt="2024-06-07T12:07:13.050" v="8301" actId="962"/>
          <ac:spMkLst>
            <pc:docMk/>
            <pc:sldMk cId="3732873278" sldId="328"/>
            <ac:spMk id="12" creationId="{8681D686-375F-4D90-B7B6-7789460D09CC}"/>
          </ac:spMkLst>
        </pc:spChg>
        <pc:spChg chg="mod">
          <ac:chgData name="Kirsten McKenzie" userId="e38b69d3-39f4-4551-b494-76f188994975" providerId="ADAL" clId="{161B5EEC-D8A5-46B3-9E89-18E32711316A}" dt="2024-06-07T12:07:19.060" v="8303" actId="962"/>
          <ac:spMkLst>
            <pc:docMk/>
            <pc:sldMk cId="3732873278" sldId="328"/>
            <ac:spMk id="16" creationId="{25C5099C-1C0D-46CF-92F9-E8B1CD0541E5}"/>
          </ac:spMkLst>
        </pc:spChg>
        <pc:grpChg chg="mod">
          <ac:chgData name="Kirsten McKenzie" userId="e38b69d3-39f4-4551-b494-76f188994975" providerId="ADAL" clId="{161B5EEC-D8A5-46B3-9E89-18E32711316A}" dt="2024-06-07T12:07:16.692" v="8302" actId="962"/>
          <ac:grpSpMkLst>
            <pc:docMk/>
            <pc:sldMk cId="3732873278" sldId="328"/>
            <ac:grpSpMk id="13" creationId="{5774F0E9-7663-4478-9804-EE331664B1E5}"/>
          </ac:grpSpMkLst>
        </pc:grpChg>
      </pc:sldChg>
      <pc:sldChg chg="addSp modSp add del mod modNotesTx">
        <pc:chgData name="Kirsten McKenzie" userId="e38b69d3-39f4-4551-b494-76f188994975" providerId="ADAL" clId="{161B5EEC-D8A5-46B3-9E89-18E32711316A}" dt="2024-06-10T19:46:07.961" v="9017" actId="47"/>
        <pc:sldMkLst>
          <pc:docMk/>
          <pc:sldMk cId="2358824397" sldId="337"/>
        </pc:sldMkLst>
        <pc:spChg chg="mod">
          <ac:chgData name="Kirsten McKenzie" userId="e38b69d3-39f4-4551-b494-76f188994975" providerId="ADAL" clId="{161B5EEC-D8A5-46B3-9E89-18E32711316A}" dt="2024-06-10T19:44:15.196" v="9004" actId="13244"/>
          <ac:spMkLst>
            <pc:docMk/>
            <pc:sldMk cId="2358824397" sldId="337"/>
            <ac:spMk id="2" creationId="{9F70CF54-FF77-4E5E-87F2-25868F1F9D67}"/>
          </ac:spMkLst>
        </pc:spChg>
        <pc:spChg chg="add mod">
          <ac:chgData name="Kirsten McKenzie" userId="e38b69d3-39f4-4551-b494-76f188994975" providerId="ADAL" clId="{161B5EEC-D8A5-46B3-9E89-18E32711316A}" dt="2024-06-10T19:44:17.244" v="9005" actId="13244"/>
          <ac:spMkLst>
            <pc:docMk/>
            <pc:sldMk cId="2358824397" sldId="337"/>
            <ac:spMk id="3" creationId="{0AC51A54-6DCD-5494-DF8A-58FEF179656B}"/>
          </ac:spMkLst>
        </pc:spChg>
        <pc:spChg chg="mod">
          <ac:chgData name="Kirsten McKenzie" userId="e38b69d3-39f4-4551-b494-76f188994975" providerId="ADAL" clId="{161B5EEC-D8A5-46B3-9E89-18E32711316A}" dt="2024-06-10T19:44:13.924" v="9003" actId="13244"/>
          <ac:spMkLst>
            <pc:docMk/>
            <pc:sldMk cId="2358824397" sldId="337"/>
            <ac:spMk id="6" creationId="{00000000-0000-0000-0000-000000000000}"/>
          </ac:spMkLst>
        </pc:spChg>
        <pc:spChg chg="mod">
          <ac:chgData name="Kirsten McKenzie" userId="e38b69d3-39f4-4551-b494-76f188994975" providerId="ADAL" clId="{161B5EEC-D8A5-46B3-9E89-18E32711316A}" dt="2024-06-10T19:44:10.101" v="9002" actId="13244"/>
          <ac:spMkLst>
            <pc:docMk/>
            <pc:sldMk cId="2358824397" sldId="337"/>
            <ac:spMk id="7" creationId="{04306BEC-DDA7-4173-B6EA-948E2B1B0C80}"/>
          </ac:spMkLst>
        </pc:spChg>
        <pc:spChg chg="mod">
          <ac:chgData name="Kirsten McKenzie" userId="e38b69d3-39f4-4551-b494-76f188994975" providerId="ADAL" clId="{161B5EEC-D8A5-46B3-9E89-18E32711316A}" dt="2024-06-10T19:44:04.620" v="9001" actId="13244"/>
          <ac:spMkLst>
            <pc:docMk/>
            <pc:sldMk cId="2358824397" sldId="337"/>
            <ac:spMk id="9" creationId="{00000000-0000-0000-0000-000000000000}"/>
          </ac:spMkLst>
        </pc:spChg>
        <pc:picChg chg="mod">
          <ac:chgData name="Kirsten McKenzie" userId="e38b69d3-39f4-4551-b494-76f188994975" providerId="ADAL" clId="{161B5EEC-D8A5-46B3-9E89-18E32711316A}" dt="2024-06-07T10:13:44.598" v="3143" actId="962"/>
          <ac:picMkLst>
            <pc:docMk/>
            <pc:sldMk cId="2358824397" sldId="337"/>
            <ac:picMk id="4" creationId="{00000000-0000-0000-0000-000000000000}"/>
          </ac:picMkLst>
        </pc:picChg>
      </pc:sldChg>
      <pc:sldChg chg="modSp modAnim modNotesTx">
        <pc:chgData name="Kirsten McKenzie" userId="e38b69d3-39f4-4551-b494-76f188994975" providerId="ADAL" clId="{161B5EEC-D8A5-46B3-9E89-18E32711316A}" dt="2024-06-07T10:10:23.170" v="2636" actId="962"/>
        <pc:sldMkLst>
          <pc:docMk/>
          <pc:sldMk cId="917756841" sldId="338"/>
        </pc:sldMkLst>
        <pc:picChg chg="mod">
          <ac:chgData name="Kirsten McKenzie" userId="e38b69d3-39f4-4551-b494-76f188994975" providerId="ADAL" clId="{161B5EEC-D8A5-46B3-9E89-18E32711316A}" dt="2024-06-07T10:10:23.170" v="2636" actId="962"/>
          <ac:picMkLst>
            <pc:docMk/>
            <pc:sldMk cId="917756841" sldId="338"/>
            <ac:picMk id="2050" creationId="{00000000-0000-0000-0000-000000000000}"/>
          </ac:picMkLst>
        </pc:picChg>
      </pc:sldChg>
      <pc:sldChg chg="addSp delSp modSp mod">
        <pc:chgData name="Kirsten McKenzie" userId="e38b69d3-39f4-4551-b494-76f188994975" providerId="ADAL" clId="{161B5EEC-D8A5-46B3-9E89-18E32711316A}" dt="2024-06-10T19:39:56.367" v="8975" actId="13244"/>
        <pc:sldMkLst>
          <pc:docMk/>
          <pc:sldMk cId="3029832639" sldId="432"/>
        </pc:sldMkLst>
        <pc:spChg chg="del">
          <ac:chgData name="Kirsten McKenzie" userId="e38b69d3-39f4-4551-b494-76f188994975" providerId="ADAL" clId="{161B5EEC-D8A5-46B3-9E89-18E32711316A}" dt="2024-06-04T18:49:07.422" v="976" actId="478"/>
          <ac:spMkLst>
            <pc:docMk/>
            <pc:sldMk cId="3029832639" sldId="432"/>
            <ac:spMk id="4" creationId="{00000000-0000-0000-0000-000000000000}"/>
          </ac:spMkLst>
        </pc:spChg>
        <pc:spChg chg="mod">
          <ac:chgData name="Kirsten McKenzie" userId="e38b69d3-39f4-4551-b494-76f188994975" providerId="ADAL" clId="{161B5EEC-D8A5-46B3-9E89-18E32711316A}" dt="2024-06-10T19:39:47.279" v="8972" actId="962"/>
          <ac:spMkLst>
            <pc:docMk/>
            <pc:sldMk cId="3029832639" sldId="432"/>
            <ac:spMk id="5" creationId="{00000000-0000-0000-0000-000000000000}"/>
          </ac:spMkLst>
        </pc:spChg>
        <pc:spChg chg="mod">
          <ac:chgData name="Kirsten McKenzie" userId="e38b69d3-39f4-4551-b494-76f188994975" providerId="ADAL" clId="{161B5EEC-D8A5-46B3-9E89-18E32711316A}" dt="2024-06-10T19:39:37.911" v="8970" actId="13244"/>
          <ac:spMkLst>
            <pc:docMk/>
            <pc:sldMk cId="3029832639" sldId="432"/>
            <ac:spMk id="6" creationId="{00000000-0000-0000-0000-000000000000}"/>
          </ac:spMkLst>
        </pc:spChg>
        <pc:spChg chg="mod">
          <ac:chgData name="Kirsten McKenzie" userId="e38b69d3-39f4-4551-b494-76f188994975" providerId="ADAL" clId="{161B5EEC-D8A5-46B3-9E89-18E32711316A}" dt="2024-06-10T19:39:42.312" v="8971" actId="13244"/>
          <ac:spMkLst>
            <pc:docMk/>
            <pc:sldMk cId="3029832639" sldId="432"/>
            <ac:spMk id="7" creationId="{00000000-0000-0000-0000-000000000000}"/>
          </ac:spMkLst>
        </pc:spChg>
        <pc:picChg chg="mod">
          <ac:chgData name="Kirsten McKenzie" userId="e38b69d3-39f4-4551-b494-76f188994975" providerId="ADAL" clId="{161B5EEC-D8A5-46B3-9E89-18E32711316A}" dt="2024-06-10T19:39:52.888" v="8974" actId="13244"/>
          <ac:picMkLst>
            <pc:docMk/>
            <pc:sldMk cId="3029832639" sldId="432"/>
            <ac:picMk id="2" creationId="{00000000-0000-0000-0000-000000000000}"/>
          </ac:picMkLst>
        </pc:picChg>
        <pc:picChg chg="del">
          <ac:chgData name="Kirsten McKenzie" userId="e38b69d3-39f4-4551-b494-76f188994975" providerId="ADAL" clId="{161B5EEC-D8A5-46B3-9E89-18E32711316A}" dt="2024-06-04T18:53:28.090" v="988" actId="478"/>
          <ac:picMkLst>
            <pc:docMk/>
            <pc:sldMk cId="3029832639" sldId="432"/>
            <ac:picMk id="8" creationId="{00000000-0000-0000-0000-000000000000}"/>
          </ac:picMkLst>
        </pc:picChg>
        <pc:picChg chg="mod">
          <ac:chgData name="Kirsten McKenzie" userId="e38b69d3-39f4-4551-b494-76f188994975" providerId="ADAL" clId="{161B5EEC-D8A5-46B3-9E89-18E32711316A}" dt="2024-06-10T19:39:51.559" v="8973" actId="13244"/>
          <ac:picMkLst>
            <pc:docMk/>
            <pc:sldMk cId="3029832639" sldId="432"/>
            <ac:picMk id="9" creationId="{00000000-0000-0000-0000-000000000000}"/>
          </ac:picMkLst>
        </pc:picChg>
        <pc:picChg chg="mod">
          <ac:chgData name="Kirsten McKenzie" userId="e38b69d3-39f4-4551-b494-76f188994975" providerId="ADAL" clId="{161B5EEC-D8A5-46B3-9E89-18E32711316A}" dt="2024-06-07T10:33:21.240" v="4797" actId="962"/>
          <ac:picMkLst>
            <pc:docMk/>
            <pc:sldMk cId="3029832639" sldId="432"/>
            <ac:picMk id="10" creationId="{00000000-0000-0000-0000-000000000000}"/>
          </ac:picMkLst>
        </pc:picChg>
        <pc:picChg chg="add mod">
          <ac:chgData name="Kirsten McKenzie" userId="e38b69d3-39f4-4551-b494-76f188994975" providerId="ADAL" clId="{161B5EEC-D8A5-46B3-9E89-18E32711316A}" dt="2024-06-10T19:39:56.367" v="8975" actId="13244"/>
          <ac:picMkLst>
            <pc:docMk/>
            <pc:sldMk cId="3029832639" sldId="432"/>
            <ac:picMk id="11" creationId="{2135F7DC-3A66-0F50-4756-C83A9E392AA7}"/>
          </ac:picMkLst>
        </pc:picChg>
      </pc:sldChg>
      <pc:sldChg chg="modSp">
        <pc:chgData name="Kirsten McKenzie" userId="e38b69d3-39f4-4551-b494-76f188994975" providerId="ADAL" clId="{161B5EEC-D8A5-46B3-9E89-18E32711316A}" dt="2024-06-07T12:15:03.867" v="8835" actId="20577"/>
        <pc:sldMkLst>
          <pc:docMk/>
          <pc:sldMk cId="2680033095" sldId="434"/>
        </pc:sldMkLst>
        <pc:spChg chg="mod">
          <ac:chgData name="Kirsten McKenzie" userId="e38b69d3-39f4-4551-b494-76f188994975" providerId="ADAL" clId="{161B5EEC-D8A5-46B3-9E89-18E32711316A}" dt="2024-06-07T12:15:03.867" v="8835" actId="20577"/>
          <ac:spMkLst>
            <pc:docMk/>
            <pc:sldMk cId="2680033095" sldId="434"/>
            <ac:spMk id="2" creationId="{24B7D9EE-2456-43A4-9A16-73E0B2FA1689}"/>
          </ac:spMkLst>
        </pc:spChg>
      </pc:sldChg>
      <pc:sldChg chg="addSp delSp modSp del mod modNotesTx">
        <pc:chgData name="Kirsten McKenzie" userId="e38b69d3-39f4-4551-b494-76f188994975" providerId="ADAL" clId="{161B5EEC-D8A5-46B3-9E89-18E32711316A}" dt="2024-06-07T10:36:30.576" v="4799" actId="47"/>
        <pc:sldMkLst>
          <pc:docMk/>
          <pc:sldMk cId="3727953475" sldId="435"/>
        </pc:sldMkLst>
        <pc:picChg chg="del">
          <ac:chgData name="Kirsten McKenzie" userId="e38b69d3-39f4-4551-b494-76f188994975" providerId="ADAL" clId="{161B5EEC-D8A5-46B3-9E89-18E32711316A}" dt="2024-06-04T18:50:37.298" v="977" actId="478"/>
          <ac:picMkLst>
            <pc:docMk/>
            <pc:sldMk cId="3727953475" sldId="435"/>
            <ac:picMk id="8" creationId="{218E2E01-191A-40CF-B7CA-2CE448B6A6D2}"/>
          </ac:picMkLst>
        </pc:picChg>
        <pc:picChg chg="add mod">
          <ac:chgData name="Kirsten McKenzie" userId="e38b69d3-39f4-4551-b494-76f188994975" providerId="ADAL" clId="{161B5EEC-D8A5-46B3-9E89-18E32711316A}" dt="2024-06-04T18:51:00.383" v="983" actId="14100"/>
          <ac:picMkLst>
            <pc:docMk/>
            <pc:sldMk cId="3727953475" sldId="435"/>
            <ac:picMk id="1026" creationId="{5D8C0B30-9B52-6945-C3FA-0409E0F362BC}"/>
          </ac:picMkLst>
        </pc:picChg>
        <pc:picChg chg="mod">
          <ac:chgData name="Kirsten McKenzie" userId="e38b69d3-39f4-4551-b494-76f188994975" providerId="ADAL" clId="{161B5EEC-D8A5-46B3-9E89-18E32711316A}" dt="2024-06-04T18:51:35.911" v="987" actId="1076"/>
          <ac:picMkLst>
            <pc:docMk/>
            <pc:sldMk cId="3727953475" sldId="435"/>
            <ac:picMk id="1038" creationId="{3F7A833C-22E6-4B9D-BCF7-B5C7DC612968}"/>
          </ac:picMkLst>
        </pc:picChg>
        <pc:picChg chg="mod">
          <ac:chgData name="Kirsten McKenzie" userId="e38b69d3-39f4-4551-b494-76f188994975" providerId="ADAL" clId="{161B5EEC-D8A5-46B3-9E89-18E32711316A}" dt="2024-06-04T18:51:21.600" v="985" actId="1076"/>
          <ac:picMkLst>
            <pc:docMk/>
            <pc:sldMk cId="3727953475" sldId="435"/>
            <ac:picMk id="1040" creationId="{606C1CC1-762D-4375-80B4-82A87F55A51F}"/>
          </ac:picMkLst>
        </pc:picChg>
      </pc:sldChg>
      <pc:sldChg chg="delSp del mod">
        <pc:chgData name="Kirsten McKenzie" userId="e38b69d3-39f4-4551-b494-76f188994975" providerId="ADAL" clId="{161B5EEC-D8A5-46B3-9E89-18E32711316A}" dt="2024-06-04T19:15:06.304" v="1335" actId="47"/>
        <pc:sldMkLst>
          <pc:docMk/>
          <pc:sldMk cId="3652186639" sldId="437"/>
        </pc:sldMkLst>
        <pc:picChg chg="del">
          <ac:chgData name="Kirsten McKenzie" userId="e38b69d3-39f4-4551-b494-76f188994975" providerId="ADAL" clId="{161B5EEC-D8A5-46B3-9E89-18E32711316A}" dt="2024-06-04T19:08:49.960" v="1177" actId="478"/>
          <ac:picMkLst>
            <pc:docMk/>
            <pc:sldMk cId="3652186639" sldId="437"/>
            <ac:picMk id="6" creationId="{57BB74FE-A275-49AA-A78F-624965CDF9F3}"/>
          </ac:picMkLst>
        </pc:picChg>
      </pc:sldChg>
      <pc:sldChg chg="addSp delSp modSp mod modNotesTx">
        <pc:chgData name="Kirsten McKenzie" userId="e38b69d3-39f4-4551-b494-76f188994975" providerId="ADAL" clId="{161B5EEC-D8A5-46B3-9E89-18E32711316A}" dt="2024-06-10T19:32:02.537" v="8923"/>
        <pc:sldMkLst>
          <pc:docMk/>
          <pc:sldMk cId="3511580090" sldId="438"/>
        </pc:sldMkLst>
        <pc:spChg chg="mod">
          <ac:chgData name="Kirsten McKenzie" userId="e38b69d3-39f4-4551-b494-76f188994975" providerId="ADAL" clId="{161B5EEC-D8A5-46B3-9E89-18E32711316A}" dt="2024-06-04T19:08:27.467" v="1175" actId="120"/>
          <ac:spMkLst>
            <pc:docMk/>
            <pc:sldMk cId="3511580090" sldId="438"/>
            <ac:spMk id="2" creationId="{D5D909C6-547E-4498-B4CE-82D3D7A30DE8}"/>
          </ac:spMkLst>
        </pc:spChg>
        <pc:spChg chg="mod">
          <ac:chgData name="Kirsten McKenzie" userId="e38b69d3-39f4-4551-b494-76f188994975" providerId="ADAL" clId="{161B5EEC-D8A5-46B3-9E89-18E32711316A}" dt="2024-06-10T19:32:02.537" v="8923"/>
          <ac:spMkLst>
            <pc:docMk/>
            <pc:sldMk cId="3511580090" sldId="438"/>
            <ac:spMk id="7" creationId="{CD630718-D217-4FDF-A91E-70DB327A5EAA}"/>
          </ac:spMkLst>
        </pc:spChg>
        <pc:picChg chg="add del mod">
          <ac:chgData name="Kirsten McKenzie" userId="e38b69d3-39f4-4551-b494-76f188994975" providerId="ADAL" clId="{161B5EEC-D8A5-46B3-9E89-18E32711316A}" dt="2024-06-04T19:07:57.945" v="1172"/>
          <ac:picMkLst>
            <pc:docMk/>
            <pc:sldMk cId="3511580090" sldId="438"/>
            <ac:picMk id="3" creationId="{D446E95F-033C-CB1A-1543-BCB473A9E69F}"/>
          </ac:picMkLst>
        </pc:picChg>
        <pc:picChg chg="mod">
          <ac:chgData name="Kirsten McKenzie" userId="e38b69d3-39f4-4551-b494-76f188994975" providerId="ADAL" clId="{161B5EEC-D8A5-46B3-9E89-18E32711316A}" dt="2024-06-07T12:19:48.714" v="8853" actId="13244"/>
          <ac:picMkLst>
            <pc:docMk/>
            <pc:sldMk cId="3511580090" sldId="438"/>
            <ac:picMk id="1026" creationId="{46B9D55B-1E34-4D69-9805-6F957197FE94}"/>
          </ac:picMkLst>
        </pc:picChg>
      </pc:sldChg>
      <pc:sldChg chg="modSp mod modNotesTx">
        <pc:chgData name="Kirsten McKenzie" userId="e38b69d3-39f4-4551-b494-76f188994975" providerId="ADAL" clId="{161B5EEC-D8A5-46B3-9E89-18E32711316A}" dt="2024-06-10T19:44:32.684" v="9006" actId="13244"/>
        <pc:sldMkLst>
          <pc:docMk/>
          <pc:sldMk cId="1733696380" sldId="439"/>
        </pc:sldMkLst>
        <pc:spChg chg="mod">
          <ac:chgData name="Kirsten McKenzie" userId="e38b69d3-39f4-4551-b494-76f188994975" providerId="ADAL" clId="{161B5EEC-D8A5-46B3-9E89-18E32711316A}" dt="2024-06-04T19:15:17.050" v="1355" actId="20577"/>
          <ac:spMkLst>
            <pc:docMk/>
            <pc:sldMk cId="1733696380" sldId="439"/>
            <ac:spMk id="2" creationId="{D5D909C6-547E-4498-B4CE-82D3D7A30DE8}"/>
          </ac:spMkLst>
        </pc:spChg>
        <pc:spChg chg="mod">
          <ac:chgData name="Kirsten McKenzie" userId="e38b69d3-39f4-4551-b494-76f188994975" providerId="ADAL" clId="{161B5EEC-D8A5-46B3-9E89-18E32711316A}" dt="2024-06-10T19:32:14.437" v="8924"/>
          <ac:spMkLst>
            <pc:docMk/>
            <pc:sldMk cId="1733696380" sldId="439"/>
            <ac:spMk id="7" creationId="{CD630718-D217-4FDF-A91E-70DB327A5EAA}"/>
          </ac:spMkLst>
        </pc:spChg>
        <pc:picChg chg="mod">
          <ac:chgData name="Kirsten McKenzie" userId="e38b69d3-39f4-4551-b494-76f188994975" providerId="ADAL" clId="{161B5EEC-D8A5-46B3-9E89-18E32711316A}" dt="2024-06-10T19:44:32.684" v="9006" actId="13244"/>
          <ac:picMkLst>
            <pc:docMk/>
            <pc:sldMk cId="1733696380" sldId="439"/>
            <ac:picMk id="1026" creationId="{46B9D55B-1E34-4D69-9805-6F957197FE94}"/>
          </ac:picMkLst>
        </pc:picChg>
      </pc:sldChg>
      <pc:sldChg chg="modSp mod modNotesTx">
        <pc:chgData name="Kirsten McKenzie" userId="e38b69d3-39f4-4551-b494-76f188994975" providerId="ADAL" clId="{161B5EEC-D8A5-46B3-9E89-18E32711316A}" dt="2024-06-07T12:04:53.144" v="8280" actId="20577"/>
        <pc:sldMkLst>
          <pc:docMk/>
          <pc:sldMk cId="2735220684" sldId="440"/>
        </pc:sldMkLst>
        <pc:spChg chg="mod">
          <ac:chgData name="Kirsten McKenzie" userId="e38b69d3-39f4-4551-b494-76f188994975" providerId="ADAL" clId="{161B5EEC-D8A5-46B3-9E89-18E32711316A}" dt="2024-06-04T19:33:43.027" v="1577" actId="207"/>
          <ac:spMkLst>
            <pc:docMk/>
            <pc:sldMk cId="2735220684" sldId="440"/>
            <ac:spMk id="2" creationId="{00000000-0000-0000-0000-000000000000}"/>
          </ac:spMkLst>
        </pc:spChg>
      </pc:sldChg>
      <pc:sldChg chg="modSp mod">
        <pc:chgData name="Kirsten McKenzie" userId="e38b69d3-39f4-4551-b494-76f188994975" providerId="ADAL" clId="{161B5EEC-D8A5-46B3-9E89-18E32711316A}" dt="2024-06-04T19:33:47.018" v="1578" actId="207"/>
        <pc:sldMkLst>
          <pc:docMk/>
          <pc:sldMk cId="1912088741" sldId="441"/>
        </pc:sldMkLst>
        <pc:spChg chg="mod">
          <ac:chgData name="Kirsten McKenzie" userId="e38b69d3-39f4-4551-b494-76f188994975" providerId="ADAL" clId="{161B5EEC-D8A5-46B3-9E89-18E32711316A}" dt="2024-06-04T19:33:47.018" v="1578" actId="207"/>
          <ac:spMkLst>
            <pc:docMk/>
            <pc:sldMk cId="1912088741" sldId="441"/>
            <ac:spMk id="2" creationId="{00000000-0000-0000-0000-000000000000}"/>
          </ac:spMkLst>
        </pc:spChg>
      </pc:sldChg>
      <pc:sldChg chg="modSp mod modNotesTx">
        <pc:chgData name="Kirsten McKenzie" userId="e38b69d3-39f4-4551-b494-76f188994975" providerId="ADAL" clId="{161B5EEC-D8A5-46B3-9E89-18E32711316A}" dt="2024-06-07T10:10:38.800" v="2637" actId="962"/>
        <pc:sldMkLst>
          <pc:docMk/>
          <pc:sldMk cId="3696039590" sldId="442"/>
        </pc:sldMkLst>
        <pc:spChg chg="mod">
          <ac:chgData name="Kirsten McKenzie" userId="e38b69d3-39f4-4551-b494-76f188994975" providerId="ADAL" clId="{161B5EEC-D8A5-46B3-9E89-18E32711316A}" dt="2024-06-04T19:33:52.451" v="1579" actId="207"/>
          <ac:spMkLst>
            <pc:docMk/>
            <pc:sldMk cId="3696039590" sldId="442"/>
            <ac:spMk id="2" creationId="{00000000-0000-0000-0000-000000000000}"/>
          </ac:spMkLst>
        </pc:spChg>
        <pc:picChg chg="mod">
          <ac:chgData name="Kirsten McKenzie" userId="e38b69d3-39f4-4551-b494-76f188994975" providerId="ADAL" clId="{161B5EEC-D8A5-46B3-9E89-18E32711316A}" dt="2024-06-07T10:10:38.800" v="2637" actId="962"/>
          <ac:picMkLst>
            <pc:docMk/>
            <pc:sldMk cId="3696039590" sldId="442"/>
            <ac:picMk id="4" creationId="{8209F782-160D-61D3-AFCB-53815CB5D8BC}"/>
          </ac:picMkLst>
        </pc:picChg>
      </pc:sldChg>
      <pc:sldChg chg="modSp">
        <pc:chgData name="Kirsten McKenzie" userId="e38b69d3-39f4-4551-b494-76f188994975" providerId="ADAL" clId="{161B5EEC-D8A5-46B3-9E89-18E32711316A}" dt="2024-06-07T10:16:27.426" v="3455" actId="962"/>
        <pc:sldMkLst>
          <pc:docMk/>
          <pc:sldMk cId="3417083042" sldId="443"/>
        </pc:sldMkLst>
        <pc:picChg chg="mod">
          <ac:chgData name="Kirsten McKenzie" userId="e38b69d3-39f4-4551-b494-76f188994975" providerId="ADAL" clId="{161B5EEC-D8A5-46B3-9E89-18E32711316A}" dt="2024-06-07T10:16:27.426" v="3455" actId="962"/>
          <ac:picMkLst>
            <pc:docMk/>
            <pc:sldMk cId="3417083042" sldId="443"/>
            <ac:picMk id="3076" creationId="{AA85B166-38EB-AAC9-944F-11BB1D80BFAA}"/>
          </ac:picMkLst>
        </pc:picChg>
      </pc:sldChg>
      <pc:sldChg chg="modSp mod modNotesTx">
        <pc:chgData name="Kirsten McKenzie" userId="e38b69d3-39f4-4551-b494-76f188994975" providerId="ADAL" clId="{161B5EEC-D8A5-46B3-9E89-18E32711316A}" dt="2024-06-07T10:18:18.819" v="3807" actId="962"/>
        <pc:sldMkLst>
          <pc:docMk/>
          <pc:sldMk cId="574429094" sldId="446"/>
        </pc:sldMkLst>
        <pc:spChg chg="mod">
          <ac:chgData name="Kirsten McKenzie" userId="e38b69d3-39f4-4551-b494-76f188994975" providerId="ADAL" clId="{161B5EEC-D8A5-46B3-9E89-18E32711316A}" dt="2024-06-07T10:07:48.369" v="2573" actId="207"/>
          <ac:spMkLst>
            <pc:docMk/>
            <pc:sldMk cId="574429094" sldId="446"/>
            <ac:spMk id="2" creationId="{00000000-0000-0000-0000-000000000000}"/>
          </ac:spMkLst>
        </pc:spChg>
        <pc:picChg chg="mod">
          <ac:chgData name="Kirsten McKenzie" userId="e38b69d3-39f4-4551-b494-76f188994975" providerId="ADAL" clId="{161B5EEC-D8A5-46B3-9E89-18E32711316A}" dt="2024-06-07T10:18:18.819" v="3807" actId="962"/>
          <ac:picMkLst>
            <pc:docMk/>
            <pc:sldMk cId="574429094" sldId="446"/>
            <ac:picMk id="4098" creationId="{00000000-0000-0000-0000-000000000000}"/>
          </ac:picMkLst>
        </pc:picChg>
      </pc:sldChg>
      <pc:sldChg chg="modAnim">
        <pc:chgData name="Kirsten McKenzie" userId="e38b69d3-39f4-4551-b494-76f188994975" providerId="ADAL" clId="{161B5EEC-D8A5-46B3-9E89-18E32711316A}" dt="2024-06-04T19:44:03.608" v="1622"/>
        <pc:sldMkLst>
          <pc:docMk/>
          <pc:sldMk cId="2206066057" sldId="447"/>
        </pc:sldMkLst>
      </pc:sldChg>
      <pc:sldChg chg="modAnim modNotesTx">
        <pc:chgData name="Kirsten McKenzie" userId="e38b69d3-39f4-4551-b494-76f188994975" providerId="ADAL" clId="{161B5EEC-D8A5-46B3-9E89-18E32711316A}" dt="2024-06-04T19:29:51.262" v="1556"/>
        <pc:sldMkLst>
          <pc:docMk/>
          <pc:sldMk cId="3388553106" sldId="448"/>
        </pc:sldMkLst>
      </pc:sldChg>
      <pc:sldChg chg="modSp del mod">
        <pc:chgData name="Kirsten McKenzie" userId="e38b69d3-39f4-4551-b494-76f188994975" providerId="ADAL" clId="{161B5EEC-D8A5-46B3-9E89-18E32711316A}" dt="2024-06-04T18:23:00.768" v="221" actId="47"/>
        <pc:sldMkLst>
          <pc:docMk/>
          <pc:sldMk cId="1572578689" sldId="450"/>
        </pc:sldMkLst>
        <pc:spChg chg="mod">
          <ac:chgData name="Kirsten McKenzie" userId="e38b69d3-39f4-4551-b494-76f188994975" providerId="ADAL" clId="{161B5EEC-D8A5-46B3-9E89-18E32711316A}" dt="2024-06-04T18:22:51.660" v="215" actId="20577"/>
          <ac:spMkLst>
            <pc:docMk/>
            <pc:sldMk cId="1572578689" sldId="450"/>
            <ac:spMk id="2" creationId="{043C74DF-3B18-BC10-6E07-29A54BEC785E}"/>
          </ac:spMkLst>
        </pc:spChg>
        <pc:spChg chg="mod">
          <ac:chgData name="Kirsten McKenzie" userId="e38b69d3-39f4-4551-b494-76f188994975" providerId="ADAL" clId="{161B5EEC-D8A5-46B3-9E89-18E32711316A}" dt="2024-06-04T18:20:47.452" v="185" actId="5793"/>
          <ac:spMkLst>
            <pc:docMk/>
            <pc:sldMk cId="1572578689" sldId="450"/>
            <ac:spMk id="3" creationId="{80B2B726-31B2-744D-433A-0178B7761278}"/>
          </ac:spMkLst>
        </pc:spChg>
      </pc:sldChg>
      <pc:sldChg chg="modAnim modNotesTx">
        <pc:chgData name="Kirsten McKenzie" userId="e38b69d3-39f4-4551-b494-76f188994975" providerId="ADAL" clId="{161B5EEC-D8A5-46B3-9E89-18E32711316A}" dt="2024-06-04T19:32:39.063" v="1576"/>
        <pc:sldMkLst>
          <pc:docMk/>
          <pc:sldMk cId="1706306361" sldId="451"/>
        </pc:sldMkLst>
      </pc:sldChg>
      <pc:sldChg chg="modSp new mod ord modAnim modNotesTx">
        <pc:chgData name="Kirsten McKenzie" userId="e38b69d3-39f4-4551-b494-76f188994975" providerId="ADAL" clId="{161B5EEC-D8A5-46B3-9E89-18E32711316A}" dt="2024-06-04T19:26:20.235" v="1553"/>
        <pc:sldMkLst>
          <pc:docMk/>
          <pc:sldMk cId="4128222379" sldId="452"/>
        </pc:sldMkLst>
        <pc:spChg chg="mod">
          <ac:chgData name="Kirsten McKenzie" userId="e38b69d3-39f4-4551-b494-76f188994975" providerId="ADAL" clId="{161B5EEC-D8A5-46B3-9E89-18E32711316A}" dt="2024-06-04T18:11:04.643" v="95" actId="207"/>
          <ac:spMkLst>
            <pc:docMk/>
            <pc:sldMk cId="4128222379" sldId="452"/>
            <ac:spMk id="2" creationId="{E820C5BC-89BD-FA1A-97FD-86A84AD819A0}"/>
          </ac:spMkLst>
        </pc:spChg>
        <pc:spChg chg="mod">
          <ac:chgData name="Kirsten McKenzie" userId="e38b69d3-39f4-4551-b494-76f188994975" providerId="ADAL" clId="{161B5EEC-D8A5-46B3-9E89-18E32711316A}" dt="2024-06-04T19:21:56.102" v="1457" actId="255"/>
          <ac:spMkLst>
            <pc:docMk/>
            <pc:sldMk cId="4128222379" sldId="452"/>
            <ac:spMk id="3" creationId="{EA85749D-F144-0572-24DD-CF2C47980D22}"/>
          </ac:spMkLst>
        </pc:spChg>
      </pc:sldChg>
      <pc:sldChg chg="modSp add mod">
        <pc:chgData name="Kirsten McKenzie" userId="e38b69d3-39f4-4551-b494-76f188994975" providerId="ADAL" clId="{161B5EEC-D8A5-46B3-9E89-18E32711316A}" dt="2024-06-10T19:43:27.580" v="8998" actId="962"/>
        <pc:sldMkLst>
          <pc:docMk/>
          <pc:sldMk cId="766634433" sldId="453"/>
        </pc:sldMkLst>
        <pc:spChg chg="mod">
          <ac:chgData name="Kirsten McKenzie" userId="e38b69d3-39f4-4551-b494-76f188994975" providerId="ADAL" clId="{161B5EEC-D8A5-46B3-9E89-18E32711316A}" dt="2024-06-10T19:43:21.540" v="8997" actId="13244"/>
          <ac:spMkLst>
            <pc:docMk/>
            <pc:sldMk cId="766634433" sldId="453"/>
            <ac:spMk id="4" creationId="{00000000-0000-0000-0000-000000000000}"/>
          </ac:spMkLst>
        </pc:spChg>
        <pc:picChg chg="mod">
          <ac:chgData name="Kirsten McKenzie" userId="e38b69d3-39f4-4551-b494-76f188994975" providerId="ADAL" clId="{161B5EEC-D8A5-46B3-9E89-18E32711316A}" dt="2024-06-10T19:43:27.580" v="8998" actId="962"/>
          <ac:picMkLst>
            <pc:docMk/>
            <pc:sldMk cId="766634433" sldId="453"/>
            <ac:picMk id="7" creationId="{00000000-0000-0000-0000-000000000000}"/>
          </ac:picMkLst>
        </pc:picChg>
      </pc:sldChg>
      <pc:sldChg chg="add modAnim modNotesTx">
        <pc:chgData name="Kirsten McKenzie" userId="e38b69d3-39f4-4551-b494-76f188994975" providerId="ADAL" clId="{161B5EEC-D8A5-46B3-9E89-18E32711316A}" dt="2024-06-04T19:31:09.397" v="1558"/>
        <pc:sldMkLst>
          <pc:docMk/>
          <pc:sldMk cId="1743596302" sldId="454"/>
        </pc:sldMkLst>
      </pc:sldChg>
      <pc:sldChg chg="modSp add mod">
        <pc:chgData name="Kirsten McKenzie" userId="e38b69d3-39f4-4551-b494-76f188994975" providerId="ADAL" clId="{161B5EEC-D8A5-46B3-9E89-18E32711316A}" dt="2024-06-04T18:23:20.161" v="223" actId="207"/>
        <pc:sldMkLst>
          <pc:docMk/>
          <pc:sldMk cId="989015313" sldId="455"/>
        </pc:sldMkLst>
        <pc:spChg chg="mod">
          <ac:chgData name="Kirsten McKenzie" userId="e38b69d3-39f4-4551-b494-76f188994975" providerId="ADAL" clId="{161B5EEC-D8A5-46B3-9E89-18E32711316A}" dt="2024-06-04T18:23:20.161" v="223" actId="207"/>
          <ac:spMkLst>
            <pc:docMk/>
            <pc:sldMk cId="989015313" sldId="455"/>
            <ac:spMk id="4" creationId="{00000000-0000-0000-0000-000000000000}"/>
          </ac:spMkLst>
        </pc:spChg>
        <pc:picChg chg="mod">
          <ac:chgData name="Kirsten McKenzie" userId="e38b69d3-39f4-4551-b494-76f188994975" providerId="ADAL" clId="{161B5EEC-D8A5-46B3-9E89-18E32711316A}" dt="2024-06-04T18:21:38.698" v="189" actId="1076"/>
          <ac:picMkLst>
            <pc:docMk/>
            <pc:sldMk cId="989015313" sldId="455"/>
            <ac:picMk id="7" creationId="{00000000-0000-0000-0000-000000000000}"/>
          </ac:picMkLst>
        </pc:picChg>
      </pc:sldChg>
      <pc:sldChg chg="addSp modSp new mod">
        <pc:chgData name="Kirsten McKenzie" userId="e38b69d3-39f4-4551-b494-76f188994975" providerId="ADAL" clId="{161B5EEC-D8A5-46B3-9E89-18E32711316A}" dt="2024-06-10T19:53:10.300" v="9305" actId="1076"/>
        <pc:sldMkLst>
          <pc:docMk/>
          <pc:sldMk cId="1246744333" sldId="456"/>
        </pc:sldMkLst>
        <pc:spChg chg="mod">
          <ac:chgData name="Kirsten McKenzie" userId="e38b69d3-39f4-4551-b494-76f188994975" providerId="ADAL" clId="{161B5EEC-D8A5-46B3-9E89-18E32711316A}" dt="2024-06-07T10:06:51.267" v="2571" actId="20577"/>
          <ac:spMkLst>
            <pc:docMk/>
            <pc:sldMk cId="1246744333" sldId="456"/>
            <ac:spMk id="2" creationId="{258E2059-D6CF-CBA2-AB71-FA8ABB92D31E}"/>
          </ac:spMkLst>
        </pc:spChg>
        <pc:spChg chg="mod">
          <ac:chgData name="Kirsten McKenzie" userId="e38b69d3-39f4-4551-b494-76f188994975" providerId="ADAL" clId="{161B5EEC-D8A5-46B3-9E89-18E32711316A}" dt="2024-06-10T19:52:53.382" v="9304" actId="20577"/>
          <ac:spMkLst>
            <pc:docMk/>
            <pc:sldMk cId="1246744333" sldId="456"/>
            <ac:spMk id="3" creationId="{0200F250-A816-765B-4E8F-1C65E64676FF}"/>
          </ac:spMkLst>
        </pc:spChg>
        <pc:picChg chg="add mod">
          <ac:chgData name="Kirsten McKenzie" userId="e38b69d3-39f4-4551-b494-76f188994975" providerId="ADAL" clId="{161B5EEC-D8A5-46B3-9E89-18E32711316A}" dt="2024-06-10T19:44:41.524" v="9007" actId="13244"/>
          <ac:picMkLst>
            <pc:docMk/>
            <pc:sldMk cId="1246744333" sldId="456"/>
            <ac:picMk id="4" creationId="{A2234CAE-223B-DF5B-B41B-BC39CA2D5B20}"/>
          </ac:picMkLst>
        </pc:picChg>
        <pc:picChg chg="add mod">
          <ac:chgData name="Kirsten McKenzie" userId="e38b69d3-39f4-4551-b494-76f188994975" providerId="ADAL" clId="{161B5EEC-D8A5-46B3-9E89-18E32711316A}" dt="2024-06-10T19:53:10.300" v="9305" actId="1076"/>
          <ac:picMkLst>
            <pc:docMk/>
            <pc:sldMk cId="1246744333" sldId="456"/>
            <ac:picMk id="1026" creationId="{F2730E8E-D999-7267-16C8-A5062DFCB3EE}"/>
          </ac:picMkLst>
        </pc:picChg>
      </pc:sldChg>
      <pc:sldChg chg="modSp new del mod modNotesTx">
        <pc:chgData name="Kirsten McKenzie" userId="e38b69d3-39f4-4551-b494-76f188994975" providerId="ADAL" clId="{161B5EEC-D8A5-46B3-9E89-18E32711316A}" dt="2024-06-04T20:26:16.857" v="2538" actId="47"/>
        <pc:sldMkLst>
          <pc:docMk/>
          <pc:sldMk cId="165287647" sldId="457"/>
        </pc:sldMkLst>
        <pc:spChg chg="mod">
          <ac:chgData name="Kirsten McKenzie" userId="e38b69d3-39f4-4551-b494-76f188994975" providerId="ADAL" clId="{161B5EEC-D8A5-46B3-9E89-18E32711316A}" dt="2024-06-04T20:08:28.663" v="2283" actId="20577"/>
          <ac:spMkLst>
            <pc:docMk/>
            <pc:sldMk cId="165287647" sldId="457"/>
            <ac:spMk id="2" creationId="{B52BD749-FF02-D047-C3BD-259644B2C3A0}"/>
          </ac:spMkLst>
        </pc:spChg>
      </pc:sldChg>
      <pc:sldChg chg="modSp new del mod">
        <pc:chgData name="Kirsten McKenzie" userId="e38b69d3-39f4-4551-b494-76f188994975" providerId="ADAL" clId="{161B5EEC-D8A5-46B3-9E89-18E32711316A}" dt="2024-06-04T19:23:56.645" v="1470" actId="47"/>
        <pc:sldMkLst>
          <pc:docMk/>
          <pc:sldMk cId="2327309498" sldId="457"/>
        </pc:sldMkLst>
        <pc:spChg chg="mod">
          <ac:chgData name="Kirsten McKenzie" userId="e38b69d3-39f4-4551-b494-76f188994975" providerId="ADAL" clId="{161B5EEC-D8A5-46B3-9E89-18E32711316A}" dt="2024-06-04T19:19:06.489" v="1415" actId="21"/>
          <ac:spMkLst>
            <pc:docMk/>
            <pc:sldMk cId="2327309498" sldId="457"/>
            <ac:spMk id="3" creationId="{2205BF39-CCBB-D385-E7C6-5D35180B9583}"/>
          </ac:spMkLst>
        </pc:spChg>
      </pc:sldChg>
      <pc:sldChg chg="new del">
        <pc:chgData name="Kirsten McKenzie" userId="e38b69d3-39f4-4551-b494-76f188994975" providerId="ADAL" clId="{161B5EEC-D8A5-46B3-9E89-18E32711316A}" dt="2024-06-04T19:47:09.405" v="1630" actId="47"/>
        <pc:sldMkLst>
          <pc:docMk/>
          <pc:sldMk cId="2763282442" sldId="457"/>
        </pc:sldMkLst>
      </pc:sldChg>
      <pc:sldChg chg="addSp delSp modSp new del mod">
        <pc:chgData name="Kirsten McKenzie" userId="e38b69d3-39f4-4551-b494-76f188994975" providerId="ADAL" clId="{161B5EEC-D8A5-46B3-9E89-18E32711316A}" dt="2024-06-04T19:54:11.064" v="1935" actId="47"/>
        <pc:sldMkLst>
          <pc:docMk/>
          <pc:sldMk cId="3687205303" sldId="458"/>
        </pc:sldMkLst>
        <pc:graphicFrameChg chg="add del">
          <ac:chgData name="Kirsten McKenzie" userId="e38b69d3-39f4-4551-b494-76f188994975" providerId="ADAL" clId="{161B5EEC-D8A5-46B3-9E89-18E32711316A}" dt="2024-06-04T19:47:49.761" v="1635" actId="478"/>
          <ac:graphicFrameMkLst>
            <pc:docMk/>
            <pc:sldMk cId="3687205303" sldId="458"/>
            <ac:graphicFrameMk id="5" creationId="{008F58F4-DDDE-F14F-4607-ED6572D11094}"/>
          </ac:graphicFrameMkLst>
        </pc:graphicFrameChg>
        <pc:graphicFrameChg chg="add mod modGraphic">
          <ac:chgData name="Kirsten McKenzie" userId="e38b69d3-39f4-4551-b494-76f188994975" providerId="ADAL" clId="{161B5EEC-D8A5-46B3-9E89-18E32711316A}" dt="2024-06-04T19:52:22.917" v="1802" actId="14734"/>
          <ac:graphicFrameMkLst>
            <pc:docMk/>
            <pc:sldMk cId="3687205303" sldId="458"/>
            <ac:graphicFrameMk id="6" creationId="{2675073D-BFAC-1607-E160-A1DC983BA98E}"/>
          </ac:graphicFrameMkLst>
        </pc:graphicFrameChg>
      </pc:sldChg>
      <pc:sldChg chg="add">
        <pc:chgData name="Kirsten McKenzie" userId="e38b69d3-39f4-4551-b494-76f188994975" providerId="ADAL" clId="{161B5EEC-D8A5-46B3-9E89-18E32711316A}" dt="2024-06-07T10:36:28.880" v="4798"/>
        <pc:sldMkLst>
          <pc:docMk/>
          <pc:sldMk cId="1076326647" sldId="636"/>
        </pc:sldMkLst>
      </pc:sldChg>
      <pc:sldChg chg="new del">
        <pc:chgData name="Kirsten McKenzie" userId="e38b69d3-39f4-4551-b494-76f188994975" providerId="ADAL" clId="{161B5EEC-D8A5-46B3-9E89-18E32711316A}" dt="2024-06-07T12:17:05.194" v="8846" actId="47"/>
        <pc:sldMkLst>
          <pc:docMk/>
          <pc:sldMk cId="2109626441" sldId="637"/>
        </pc:sldMkLst>
      </pc:sldChg>
      <pc:sldChg chg="addSp delSp modSp new mod">
        <pc:chgData name="Kirsten McKenzie" userId="e38b69d3-39f4-4551-b494-76f188994975" providerId="ADAL" clId="{161B5EEC-D8A5-46B3-9E89-18E32711316A}" dt="2024-06-10T19:40:09.790" v="8976" actId="13244"/>
        <pc:sldMkLst>
          <pc:docMk/>
          <pc:sldMk cId="3668942400" sldId="638"/>
        </pc:sldMkLst>
        <pc:spChg chg="del">
          <ac:chgData name="Kirsten McKenzie" userId="e38b69d3-39f4-4551-b494-76f188994975" providerId="ADAL" clId="{161B5EEC-D8A5-46B3-9E89-18E32711316A}" dt="2024-06-07T12:17:26.875" v="8850" actId="478"/>
          <ac:spMkLst>
            <pc:docMk/>
            <pc:sldMk cId="3668942400" sldId="638"/>
            <ac:spMk id="2" creationId="{AAD51361-349C-579D-A195-910E450C3BEB}"/>
          </ac:spMkLst>
        </pc:spChg>
        <pc:spChg chg="del">
          <ac:chgData name="Kirsten McKenzie" userId="e38b69d3-39f4-4551-b494-76f188994975" providerId="ADAL" clId="{161B5EEC-D8A5-46B3-9E89-18E32711316A}" dt="2024-06-07T12:17:33.199" v="8851" actId="478"/>
          <ac:spMkLst>
            <pc:docMk/>
            <pc:sldMk cId="3668942400" sldId="638"/>
            <ac:spMk id="3" creationId="{1ADE045F-4461-0103-8244-A525F6D2E977}"/>
          </ac:spMkLst>
        </pc:spChg>
        <pc:spChg chg="add mod">
          <ac:chgData name="Kirsten McKenzie" userId="e38b69d3-39f4-4551-b494-76f188994975" providerId="ADAL" clId="{161B5EEC-D8A5-46B3-9E89-18E32711316A}" dt="2024-06-07T12:17:15.932" v="8847"/>
          <ac:spMkLst>
            <pc:docMk/>
            <pc:sldMk cId="3668942400" sldId="638"/>
            <ac:spMk id="4" creationId="{61B9ABD3-3F20-5F5B-439A-1CB3BD78C6B6}"/>
          </ac:spMkLst>
        </pc:spChg>
        <pc:spChg chg="add del mod">
          <ac:chgData name="Kirsten McKenzie" userId="e38b69d3-39f4-4551-b494-76f188994975" providerId="ADAL" clId="{161B5EEC-D8A5-46B3-9E89-18E32711316A}" dt="2024-06-10T19:40:09.790" v="8976" actId="13244"/>
          <ac:spMkLst>
            <pc:docMk/>
            <pc:sldMk cId="3668942400" sldId="638"/>
            <ac:spMk id="9" creationId="{5F7E4DE2-671F-9D43-3415-82FD27F5E989}"/>
          </ac:spMkLst>
        </pc:spChg>
        <pc:picChg chg="add mod">
          <ac:chgData name="Kirsten McKenzie" userId="e38b69d3-39f4-4551-b494-76f188994975" providerId="ADAL" clId="{161B5EEC-D8A5-46B3-9E89-18E32711316A}" dt="2024-06-07T12:17:15.932" v="8847"/>
          <ac:picMkLst>
            <pc:docMk/>
            <pc:sldMk cId="3668942400" sldId="638"/>
            <ac:picMk id="5" creationId="{23DF1434-3CD1-6521-060E-6C1568C7F9CA}"/>
          </ac:picMkLst>
        </pc:picChg>
        <pc:picChg chg="add mod">
          <ac:chgData name="Kirsten McKenzie" userId="e38b69d3-39f4-4551-b494-76f188994975" providerId="ADAL" clId="{161B5EEC-D8A5-46B3-9E89-18E32711316A}" dt="2024-06-07T12:17:15.932" v="8847"/>
          <ac:picMkLst>
            <pc:docMk/>
            <pc:sldMk cId="3668942400" sldId="638"/>
            <ac:picMk id="6" creationId="{3307ACCE-DB0D-C9FA-9868-729E0FB19EDA}"/>
          </ac:picMkLst>
        </pc:picChg>
        <pc:picChg chg="add mod">
          <ac:chgData name="Kirsten McKenzie" userId="e38b69d3-39f4-4551-b494-76f188994975" providerId="ADAL" clId="{161B5EEC-D8A5-46B3-9E89-18E32711316A}" dt="2024-06-07T12:17:15.932" v="8847"/>
          <ac:picMkLst>
            <pc:docMk/>
            <pc:sldMk cId="3668942400" sldId="638"/>
            <ac:picMk id="7" creationId="{8670E2D1-8C2E-0ADB-22DE-A34138B7D588}"/>
          </ac:picMkLst>
        </pc:picChg>
        <pc:picChg chg="add mod">
          <ac:chgData name="Kirsten McKenzie" userId="e38b69d3-39f4-4551-b494-76f188994975" providerId="ADAL" clId="{161B5EEC-D8A5-46B3-9E89-18E32711316A}" dt="2024-06-10T19:33:33.372" v="8927" actId="13244"/>
          <ac:picMkLst>
            <pc:docMk/>
            <pc:sldMk cId="3668942400" sldId="638"/>
            <ac:picMk id="8" creationId="{3C8BFFE0-595E-D899-5458-764296D5E4EB}"/>
          </ac:picMkLst>
        </pc:picChg>
      </pc:sldChg>
      <pc:sldChg chg="new del">
        <pc:chgData name="Kirsten McKenzie" userId="e38b69d3-39f4-4551-b494-76f188994975" providerId="ADAL" clId="{161B5EEC-D8A5-46B3-9E89-18E32711316A}" dt="2024-06-10T19:45:33.539" v="9010" actId="47"/>
        <pc:sldMkLst>
          <pc:docMk/>
          <pc:sldMk cId="2219084395" sldId="639"/>
        </pc:sldMkLst>
      </pc:sldChg>
      <pc:sldChg chg="addSp delSp modSp new mod modNotesTx">
        <pc:chgData name="Kirsten McKenzie" userId="e38b69d3-39f4-4551-b494-76f188994975" providerId="ADAL" clId="{161B5EEC-D8A5-46B3-9E89-18E32711316A}" dt="2024-06-10T19:46:06.119" v="9016"/>
        <pc:sldMkLst>
          <pc:docMk/>
          <pc:sldMk cId="968948050" sldId="640"/>
        </pc:sldMkLst>
        <pc:spChg chg="del">
          <ac:chgData name="Kirsten McKenzie" userId="e38b69d3-39f4-4551-b494-76f188994975" providerId="ADAL" clId="{161B5EEC-D8A5-46B3-9E89-18E32711316A}" dt="2024-06-10T19:45:44.335" v="9013" actId="478"/>
          <ac:spMkLst>
            <pc:docMk/>
            <pc:sldMk cId="968948050" sldId="640"/>
            <ac:spMk id="2" creationId="{E76CA70B-F738-3A41-4399-1364DB07DE5D}"/>
          </ac:spMkLst>
        </pc:spChg>
        <pc:spChg chg="del">
          <ac:chgData name="Kirsten McKenzie" userId="e38b69d3-39f4-4551-b494-76f188994975" providerId="ADAL" clId="{161B5EEC-D8A5-46B3-9E89-18E32711316A}" dt="2024-06-10T19:45:42.827" v="9012" actId="478"/>
          <ac:spMkLst>
            <pc:docMk/>
            <pc:sldMk cId="968948050" sldId="640"/>
            <ac:spMk id="3" creationId="{501C356A-E777-09E9-B789-94130C692E09}"/>
          </ac:spMkLst>
        </pc:spChg>
        <pc:spChg chg="add mod">
          <ac:chgData name="Kirsten McKenzie" userId="e38b69d3-39f4-4551-b494-76f188994975" providerId="ADAL" clId="{161B5EEC-D8A5-46B3-9E89-18E32711316A}" dt="2024-06-10T19:45:39.333" v="9011"/>
          <ac:spMkLst>
            <pc:docMk/>
            <pc:sldMk cId="968948050" sldId="640"/>
            <ac:spMk id="4" creationId="{D7B877B2-DAE0-05EA-D9C8-2121A196A800}"/>
          </ac:spMkLst>
        </pc:spChg>
        <pc:spChg chg="add mod">
          <ac:chgData name="Kirsten McKenzie" userId="e38b69d3-39f4-4551-b494-76f188994975" providerId="ADAL" clId="{161B5EEC-D8A5-46B3-9E89-18E32711316A}" dt="2024-06-10T19:45:50.287" v="9014"/>
          <ac:spMkLst>
            <pc:docMk/>
            <pc:sldMk cId="968948050" sldId="640"/>
            <ac:spMk id="5" creationId="{9632726A-CA2C-060D-4A39-01A5B50CE7B3}"/>
          </ac:spMkLst>
        </pc:spChg>
        <pc:picChg chg="add mod">
          <ac:chgData name="Kirsten McKenzie" userId="e38b69d3-39f4-4551-b494-76f188994975" providerId="ADAL" clId="{161B5EEC-D8A5-46B3-9E89-18E32711316A}" dt="2024-06-10T19:45:55.123" v="9015"/>
          <ac:picMkLst>
            <pc:docMk/>
            <pc:sldMk cId="968948050" sldId="640"/>
            <ac:picMk id="6" creationId="{8C146CF1-F661-F981-D62E-EA40B64A94CF}"/>
          </ac:picMkLst>
        </pc:picChg>
      </pc:sldChg>
      <pc:sldMasterChg chg="delSldLayout">
        <pc:chgData name="Kirsten McKenzie" userId="e38b69d3-39f4-4551-b494-76f188994975" providerId="ADAL" clId="{161B5EEC-D8A5-46B3-9E89-18E32711316A}" dt="2024-06-10T19:46:07.961" v="9017" actId="47"/>
        <pc:sldMasterMkLst>
          <pc:docMk/>
          <pc:sldMasterMk cId="3623202336" sldId="2147483648"/>
        </pc:sldMasterMkLst>
        <pc:sldLayoutChg chg="del">
          <pc:chgData name="Kirsten McKenzie" userId="e38b69d3-39f4-4551-b494-76f188994975" providerId="ADAL" clId="{161B5EEC-D8A5-46B3-9E89-18E32711316A}" dt="2024-06-10T19:46:07.961" v="9017" actId="47"/>
          <pc:sldLayoutMkLst>
            <pc:docMk/>
            <pc:sldMasterMk cId="3623202336" sldId="2147483648"/>
            <pc:sldLayoutMk cId="3957280197" sldId="2147483660"/>
          </pc:sldLayoutMkLst>
        </pc:sldLayoutChg>
      </pc:sldMasterChg>
    </pc:docChg>
  </pc:docChgLst>
  <pc:docChgLst>
    <pc:chgData name="Kirsten McKenzie" userId="e38b69d3-39f4-4551-b494-76f188994975" providerId="ADAL" clId="{BB7E7DDC-C141-44F7-BAC2-2288177F54FA}"/>
    <pc:docChg chg="undo custSel addSld delSld modSld sldOrd">
      <pc:chgData name="Kirsten McKenzie" userId="e38b69d3-39f4-4551-b494-76f188994975" providerId="ADAL" clId="{BB7E7DDC-C141-44F7-BAC2-2288177F54FA}" dt="2024-04-24T01:16:22.256" v="1722" actId="478"/>
      <pc:docMkLst>
        <pc:docMk/>
      </pc:docMkLst>
      <pc:sldChg chg="add">
        <pc:chgData name="Kirsten McKenzie" userId="e38b69d3-39f4-4551-b494-76f188994975" providerId="ADAL" clId="{BB7E7DDC-C141-44F7-BAC2-2288177F54FA}" dt="2024-04-24T00:59:53.730" v="392"/>
        <pc:sldMkLst>
          <pc:docMk/>
          <pc:sldMk cId="2164400236" sldId="258"/>
        </pc:sldMkLst>
      </pc:sldChg>
      <pc:sldChg chg="modSp add mod">
        <pc:chgData name="Kirsten McKenzie" userId="e38b69d3-39f4-4551-b494-76f188994975" providerId="ADAL" clId="{BB7E7DDC-C141-44F7-BAC2-2288177F54FA}" dt="2024-04-24T00:55:03.429" v="379"/>
        <pc:sldMkLst>
          <pc:docMk/>
          <pc:sldMk cId="2518474874" sldId="260"/>
        </pc:sldMkLst>
        <pc:spChg chg="mod">
          <ac:chgData name="Kirsten McKenzie" userId="e38b69d3-39f4-4551-b494-76f188994975" providerId="ADAL" clId="{BB7E7DDC-C141-44F7-BAC2-2288177F54FA}" dt="2024-04-24T00:54:52.320" v="378" actId="207"/>
          <ac:spMkLst>
            <pc:docMk/>
            <pc:sldMk cId="2518474874" sldId="260"/>
            <ac:spMk id="2" creationId="{00000000-0000-0000-0000-000000000000}"/>
          </ac:spMkLst>
        </pc:spChg>
        <pc:picChg chg="mod">
          <ac:chgData name="Kirsten McKenzie" userId="e38b69d3-39f4-4551-b494-76f188994975" providerId="ADAL" clId="{BB7E7DDC-C141-44F7-BAC2-2288177F54FA}" dt="2024-04-24T00:55:03.429" v="379"/>
          <ac:picMkLst>
            <pc:docMk/>
            <pc:sldMk cId="2518474874" sldId="260"/>
            <ac:picMk id="3" creationId="{00000000-0000-0000-0000-000000000000}"/>
          </ac:picMkLst>
        </pc:picChg>
      </pc:sldChg>
      <pc:sldChg chg="add del">
        <pc:chgData name="Kirsten McKenzie" userId="e38b69d3-39f4-4551-b494-76f188994975" providerId="ADAL" clId="{BB7E7DDC-C141-44F7-BAC2-2288177F54FA}" dt="2024-04-24T00:58:28.982" v="388" actId="47"/>
        <pc:sldMkLst>
          <pc:docMk/>
          <pc:sldMk cId="4221758792" sldId="262"/>
        </pc:sldMkLst>
      </pc:sldChg>
      <pc:sldChg chg="del">
        <pc:chgData name="Kirsten McKenzie" userId="e38b69d3-39f4-4551-b494-76f188994975" providerId="ADAL" clId="{BB7E7DDC-C141-44F7-BAC2-2288177F54FA}" dt="2024-04-24T00:53:19.112" v="374" actId="47"/>
        <pc:sldMkLst>
          <pc:docMk/>
          <pc:sldMk cId="1444670938" sldId="265"/>
        </pc:sldMkLst>
      </pc:sldChg>
      <pc:sldChg chg="del">
        <pc:chgData name="Kirsten McKenzie" userId="e38b69d3-39f4-4551-b494-76f188994975" providerId="ADAL" clId="{BB7E7DDC-C141-44F7-BAC2-2288177F54FA}" dt="2024-04-24T00:52:32.191" v="372" actId="47"/>
        <pc:sldMkLst>
          <pc:docMk/>
          <pc:sldMk cId="4092869829" sldId="270"/>
        </pc:sldMkLst>
      </pc:sldChg>
      <pc:sldChg chg="del">
        <pc:chgData name="Kirsten McKenzie" userId="e38b69d3-39f4-4551-b494-76f188994975" providerId="ADAL" clId="{BB7E7DDC-C141-44F7-BAC2-2288177F54FA}" dt="2024-04-24T00:42:23.145" v="3" actId="47"/>
        <pc:sldMkLst>
          <pc:docMk/>
          <pc:sldMk cId="2646100454" sldId="271"/>
        </pc:sldMkLst>
      </pc:sldChg>
      <pc:sldChg chg="del">
        <pc:chgData name="Kirsten McKenzie" userId="e38b69d3-39f4-4551-b494-76f188994975" providerId="ADAL" clId="{BB7E7DDC-C141-44F7-BAC2-2288177F54FA}" dt="2024-04-24T00:42:26.830" v="4" actId="47"/>
        <pc:sldMkLst>
          <pc:docMk/>
          <pc:sldMk cId="1555460400" sldId="274"/>
        </pc:sldMkLst>
      </pc:sldChg>
      <pc:sldChg chg="modSp mod">
        <pc:chgData name="Kirsten McKenzie" userId="e38b69d3-39f4-4551-b494-76f188994975" providerId="ADAL" clId="{BB7E7DDC-C141-44F7-BAC2-2288177F54FA}" dt="2024-04-24T00:51:15.057" v="368" actId="1038"/>
        <pc:sldMkLst>
          <pc:docMk/>
          <pc:sldMk cId="522684140" sldId="278"/>
        </pc:sldMkLst>
        <pc:spChg chg="mod">
          <ac:chgData name="Kirsten McKenzie" userId="e38b69d3-39f4-4551-b494-76f188994975" providerId="ADAL" clId="{BB7E7DDC-C141-44F7-BAC2-2288177F54FA}" dt="2024-04-24T00:50:56.103" v="340" actId="20577"/>
          <ac:spMkLst>
            <pc:docMk/>
            <pc:sldMk cId="522684140" sldId="278"/>
            <ac:spMk id="9" creationId="{00000000-0000-0000-0000-000000000000}"/>
          </ac:spMkLst>
        </pc:spChg>
        <pc:picChg chg="mod">
          <ac:chgData name="Kirsten McKenzie" userId="e38b69d3-39f4-4551-b494-76f188994975" providerId="ADAL" clId="{BB7E7DDC-C141-44F7-BAC2-2288177F54FA}" dt="2024-04-24T00:51:15.057" v="368" actId="1038"/>
          <ac:picMkLst>
            <pc:docMk/>
            <pc:sldMk cId="522684140" sldId="278"/>
            <ac:picMk id="4" creationId="{00000000-0000-0000-0000-000000000000}"/>
          </ac:picMkLst>
        </pc:picChg>
      </pc:sldChg>
      <pc:sldChg chg="modSp add mod">
        <pc:chgData name="Kirsten McKenzie" userId="e38b69d3-39f4-4551-b494-76f188994975" providerId="ADAL" clId="{BB7E7DDC-C141-44F7-BAC2-2288177F54FA}" dt="2024-04-24T00:55:12.670" v="380" actId="207"/>
        <pc:sldMkLst>
          <pc:docMk/>
          <pc:sldMk cId="1194243605" sldId="284"/>
        </pc:sldMkLst>
        <pc:spChg chg="mod">
          <ac:chgData name="Kirsten McKenzie" userId="e38b69d3-39f4-4551-b494-76f188994975" providerId="ADAL" clId="{BB7E7DDC-C141-44F7-BAC2-2288177F54FA}" dt="2024-04-24T00:55:12.670" v="380" actId="207"/>
          <ac:spMkLst>
            <pc:docMk/>
            <pc:sldMk cId="1194243605" sldId="284"/>
            <ac:spMk id="2" creationId="{00000000-0000-0000-0000-000000000000}"/>
          </ac:spMkLst>
        </pc:spChg>
      </pc:sldChg>
      <pc:sldChg chg="add del">
        <pc:chgData name="Kirsten McKenzie" userId="e38b69d3-39f4-4551-b494-76f188994975" providerId="ADAL" clId="{BB7E7DDC-C141-44F7-BAC2-2288177F54FA}" dt="2024-04-24T00:58:29.680" v="389" actId="47"/>
        <pc:sldMkLst>
          <pc:docMk/>
          <pc:sldMk cId="4035118252" sldId="286"/>
        </pc:sldMkLst>
      </pc:sldChg>
      <pc:sldChg chg="modNotesTx">
        <pc:chgData name="Kirsten McKenzie" userId="e38b69d3-39f4-4551-b494-76f188994975" providerId="ADAL" clId="{BB7E7DDC-C141-44F7-BAC2-2288177F54FA}" dt="2024-04-24T01:10:13.784" v="945" actId="6549"/>
        <pc:sldMkLst>
          <pc:docMk/>
          <pc:sldMk cId="3751865768" sldId="289"/>
        </pc:sldMkLst>
      </pc:sldChg>
      <pc:sldChg chg="add del">
        <pc:chgData name="Kirsten McKenzie" userId="e38b69d3-39f4-4551-b494-76f188994975" providerId="ADAL" clId="{BB7E7DDC-C141-44F7-BAC2-2288177F54FA}" dt="2024-04-24T01:00:30.880" v="397" actId="47"/>
        <pc:sldMkLst>
          <pc:docMk/>
          <pc:sldMk cId="3435457924" sldId="290"/>
        </pc:sldMkLst>
      </pc:sldChg>
      <pc:sldChg chg="add">
        <pc:chgData name="Kirsten McKenzie" userId="e38b69d3-39f4-4551-b494-76f188994975" providerId="ADAL" clId="{BB7E7DDC-C141-44F7-BAC2-2288177F54FA}" dt="2024-04-24T00:59:53.730" v="392"/>
        <pc:sldMkLst>
          <pc:docMk/>
          <pc:sldMk cId="4006707854" sldId="295"/>
        </pc:sldMkLst>
      </pc:sldChg>
      <pc:sldChg chg="ord">
        <pc:chgData name="Kirsten McKenzie" userId="e38b69d3-39f4-4551-b494-76f188994975" providerId="ADAL" clId="{BB7E7DDC-C141-44F7-BAC2-2288177F54FA}" dt="2024-04-24T01:00:05.711" v="394"/>
        <pc:sldMkLst>
          <pc:docMk/>
          <pc:sldMk cId="1333140157" sldId="301"/>
        </pc:sldMkLst>
      </pc:sldChg>
      <pc:sldChg chg="ord">
        <pc:chgData name="Kirsten McKenzie" userId="e38b69d3-39f4-4551-b494-76f188994975" providerId="ADAL" clId="{BB7E7DDC-C141-44F7-BAC2-2288177F54FA}" dt="2024-04-24T01:00:05.711" v="394"/>
        <pc:sldMkLst>
          <pc:docMk/>
          <pc:sldMk cId="2571748958" sldId="302"/>
        </pc:sldMkLst>
      </pc:sldChg>
      <pc:sldChg chg="modNotesTx">
        <pc:chgData name="Kirsten McKenzie" userId="e38b69d3-39f4-4551-b494-76f188994975" providerId="ADAL" clId="{BB7E7DDC-C141-44F7-BAC2-2288177F54FA}" dt="2024-04-24T01:11:15.954" v="1149" actId="20577"/>
        <pc:sldMkLst>
          <pc:docMk/>
          <pc:sldMk cId="2054694960" sldId="312"/>
        </pc:sldMkLst>
      </pc:sldChg>
      <pc:sldChg chg="modSp add del mod">
        <pc:chgData name="Kirsten McKenzie" userId="e38b69d3-39f4-4551-b494-76f188994975" providerId="ADAL" clId="{BB7E7DDC-C141-44F7-BAC2-2288177F54FA}" dt="2024-04-24T01:07:08.631" v="654" actId="20577"/>
        <pc:sldMkLst>
          <pc:docMk/>
          <pc:sldMk cId="930929291" sldId="313"/>
        </pc:sldMkLst>
        <pc:spChg chg="mod">
          <ac:chgData name="Kirsten McKenzie" userId="e38b69d3-39f4-4551-b494-76f188994975" providerId="ADAL" clId="{BB7E7DDC-C141-44F7-BAC2-2288177F54FA}" dt="2024-04-24T01:07:08.631" v="654" actId="20577"/>
          <ac:spMkLst>
            <pc:docMk/>
            <pc:sldMk cId="930929291" sldId="313"/>
            <ac:spMk id="3" creationId="{00000000-0000-0000-0000-000000000000}"/>
          </ac:spMkLst>
        </pc:spChg>
      </pc:sldChg>
      <pc:sldChg chg="addSp delSp modSp mod modNotesTx">
        <pc:chgData name="Kirsten McKenzie" userId="e38b69d3-39f4-4551-b494-76f188994975" providerId="ADAL" clId="{BB7E7DDC-C141-44F7-BAC2-2288177F54FA}" dt="2024-04-24T01:15:00.567" v="1583" actId="20577"/>
        <pc:sldMkLst>
          <pc:docMk/>
          <pc:sldMk cId="3225098235" sldId="315"/>
        </pc:sldMkLst>
        <pc:spChg chg="add del mod">
          <ac:chgData name="Kirsten McKenzie" userId="e38b69d3-39f4-4551-b494-76f188994975" providerId="ADAL" clId="{BB7E7DDC-C141-44F7-BAC2-2288177F54FA}" dt="2024-04-24T01:03:35.037" v="470" actId="478"/>
          <ac:spMkLst>
            <pc:docMk/>
            <pc:sldMk cId="3225098235" sldId="315"/>
            <ac:spMk id="2" creationId="{FE635A33-06E6-0BA8-A87C-6E4BFA9ABB4C}"/>
          </ac:spMkLst>
        </pc:spChg>
        <pc:spChg chg="add del mod">
          <ac:chgData name="Kirsten McKenzie" userId="e38b69d3-39f4-4551-b494-76f188994975" providerId="ADAL" clId="{BB7E7DDC-C141-44F7-BAC2-2288177F54FA}" dt="2024-04-24T01:03:28.895" v="468" actId="478"/>
          <ac:spMkLst>
            <pc:docMk/>
            <pc:sldMk cId="3225098235" sldId="315"/>
            <ac:spMk id="3" creationId="{342BEF11-9BB6-75F3-AC80-8EDD3D7830CE}"/>
          </ac:spMkLst>
        </pc:spChg>
      </pc:sldChg>
      <pc:sldChg chg="ord">
        <pc:chgData name="Kirsten McKenzie" userId="e38b69d3-39f4-4551-b494-76f188994975" providerId="ADAL" clId="{BB7E7DDC-C141-44F7-BAC2-2288177F54FA}" dt="2024-04-24T01:00:13.007" v="396"/>
        <pc:sldMkLst>
          <pc:docMk/>
          <pc:sldMk cId="3721697171" sldId="317"/>
        </pc:sldMkLst>
      </pc:sldChg>
      <pc:sldChg chg="modNotesTx">
        <pc:chgData name="Kirsten McKenzie" userId="e38b69d3-39f4-4551-b494-76f188994975" providerId="ADAL" clId="{BB7E7DDC-C141-44F7-BAC2-2288177F54FA}" dt="2024-04-24T01:13:13.546" v="1517" actId="20577"/>
        <pc:sldMkLst>
          <pc:docMk/>
          <pc:sldMk cId="503894018" sldId="322"/>
        </pc:sldMkLst>
      </pc:sldChg>
      <pc:sldChg chg="del">
        <pc:chgData name="Kirsten McKenzie" userId="e38b69d3-39f4-4551-b494-76f188994975" providerId="ADAL" clId="{BB7E7DDC-C141-44F7-BAC2-2288177F54FA}" dt="2024-04-24T00:58:52.529" v="391" actId="47"/>
        <pc:sldMkLst>
          <pc:docMk/>
          <pc:sldMk cId="2294533998" sldId="331"/>
        </pc:sldMkLst>
      </pc:sldChg>
      <pc:sldChg chg="del">
        <pc:chgData name="Kirsten McKenzie" userId="e38b69d3-39f4-4551-b494-76f188994975" providerId="ADAL" clId="{BB7E7DDC-C141-44F7-BAC2-2288177F54FA}" dt="2024-04-24T01:00:32.236" v="398" actId="47"/>
        <pc:sldMkLst>
          <pc:docMk/>
          <pc:sldMk cId="3551585596" sldId="332"/>
        </pc:sldMkLst>
      </pc:sldChg>
      <pc:sldChg chg="del">
        <pc:chgData name="Kirsten McKenzie" userId="e38b69d3-39f4-4551-b494-76f188994975" providerId="ADAL" clId="{BB7E7DDC-C141-44F7-BAC2-2288177F54FA}" dt="2024-04-24T01:00:35.190" v="399" actId="47"/>
        <pc:sldMkLst>
          <pc:docMk/>
          <pc:sldMk cId="2832617062" sldId="333"/>
        </pc:sldMkLst>
      </pc:sldChg>
      <pc:sldChg chg="modNotesTx">
        <pc:chgData name="Kirsten McKenzie" userId="e38b69d3-39f4-4551-b494-76f188994975" providerId="ADAL" clId="{BB7E7DDC-C141-44F7-BAC2-2288177F54FA}" dt="2024-04-24T01:16:05.504" v="1720" actId="20577"/>
        <pc:sldMkLst>
          <pc:docMk/>
          <pc:sldMk cId="2358824397" sldId="337"/>
        </pc:sldMkLst>
      </pc:sldChg>
      <pc:sldChg chg="del">
        <pc:chgData name="Kirsten McKenzie" userId="e38b69d3-39f4-4551-b494-76f188994975" providerId="ADAL" clId="{BB7E7DDC-C141-44F7-BAC2-2288177F54FA}" dt="2024-04-24T00:43:53.819" v="43" actId="47"/>
        <pc:sldMkLst>
          <pc:docMk/>
          <pc:sldMk cId="2717171792" sldId="339"/>
        </pc:sldMkLst>
      </pc:sldChg>
      <pc:sldChg chg="modSp mod modNotesTx">
        <pc:chgData name="Kirsten McKenzie" userId="e38b69d3-39f4-4551-b494-76f188994975" providerId="ADAL" clId="{BB7E7DDC-C141-44F7-BAC2-2288177F54FA}" dt="2024-04-24T01:07:39.309" v="655" actId="20577"/>
        <pc:sldMkLst>
          <pc:docMk/>
          <pc:sldMk cId="2680033095" sldId="434"/>
        </pc:sldMkLst>
        <pc:spChg chg="mod">
          <ac:chgData name="Kirsten McKenzie" userId="e38b69d3-39f4-4551-b494-76f188994975" providerId="ADAL" clId="{BB7E7DDC-C141-44F7-BAC2-2288177F54FA}" dt="2024-04-24T01:06:18.519" v="629" actId="20577"/>
          <ac:spMkLst>
            <pc:docMk/>
            <pc:sldMk cId="2680033095" sldId="434"/>
            <ac:spMk id="3" creationId="{A9B050A4-6EDC-4287-9702-15A1EEF847B1}"/>
          </ac:spMkLst>
        </pc:spChg>
      </pc:sldChg>
      <pc:sldChg chg="del">
        <pc:chgData name="Kirsten McKenzie" userId="e38b69d3-39f4-4551-b494-76f188994975" providerId="ADAL" clId="{BB7E7DDC-C141-44F7-BAC2-2288177F54FA}" dt="2024-04-24T01:15:23.881" v="1584" actId="47"/>
        <pc:sldMkLst>
          <pc:docMk/>
          <pc:sldMk cId="2187739699" sldId="436"/>
        </pc:sldMkLst>
      </pc:sldChg>
      <pc:sldChg chg="addSp delSp modSp mod">
        <pc:chgData name="Kirsten McKenzie" userId="e38b69d3-39f4-4551-b494-76f188994975" providerId="ADAL" clId="{BB7E7DDC-C141-44F7-BAC2-2288177F54FA}" dt="2024-04-24T01:16:22.256" v="1722" actId="478"/>
        <pc:sldMkLst>
          <pc:docMk/>
          <pc:sldMk cId="1733696380" sldId="439"/>
        </pc:sldMkLst>
        <pc:spChg chg="add del mod">
          <ac:chgData name="Kirsten McKenzie" userId="e38b69d3-39f4-4551-b494-76f188994975" providerId="ADAL" clId="{BB7E7DDC-C141-44F7-BAC2-2288177F54FA}" dt="2024-04-24T01:16:22.256" v="1722" actId="478"/>
          <ac:spMkLst>
            <pc:docMk/>
            <pc:sldMk cId="1733696380" sldId="439"/>
            <ac:spMk id="4" creationId="{C75A0C43-EFDE-160D-8677-85EC4E0AAA7E}"/>
          </ac:spMkLst>
        </pc:spChg>
        <pc:spChg chg="add del">
          <ac:chgData name="Kirsten McKenzie" userId="e38b69d3-39f4-4551-b494-76f188994975" providerId="ADAL" clId="{BB7E7DDC-C141-44F7-BAC2-2288177F54FA}" dt="2024-04-24T01:16:22.256" v="1722" actId="478"/>
          <ac:spMkLst>
            <pc:docMk/>
            <pc:sldMk cId="1733696380" sldId="439"/>
            <ac:spMk id="7" creationId="{CD630718-D217-4FDF-A91E-70DB327A5EAA}"/>
          </ac:spMkLst>
        </pc:spChg>
      </pc:sldChg>
      <pc:sldChg chg="add del">
        <pc:chgData name="Kirsten McKenzie" userId="e38b69d3-39f4-4551-b494-76f188994975" providerId="ADAL" clId="{BB7E7DDC-C141-44F7-BAC2-2288177F54FA}" dt="2024-04-24T00:42:14.849" v="1"/>
        <pc:sldMkLst>
          <pc:docMk/>
          <pc:sldMk cId="1758622006" sldId="440"/>
        </pc:sldMkLst>
      </pc:sldChg>
      <pc:sldChg chg="add">
        <pc:chgData name="Kirsten McKenzie" userId="e38b69d3-39f4-4551-b494-76f188994975" providerId="ADAL" clId="{BB7E7DDC-C141-44F7-BAC2-2288177F54FA}" dt="2024-04-24T00:42:19.911" v="2"/>
        <pc:sldMkLst>
          <pc:docMk/>
          <pc:sldMk cId="2735220684" sldId="440"/>
        </pc:sldMkLst>
      </pc:sldChg>
      <pc:sldChg chg="add modNotesTx">
        <pc:chgData name="Kirsten McKenzie" userId="e38b69d3-39f4-4551-b494-76f188994975" providerId="ADAL" clId="{BB7E7DDC-C141-44F7-BAC2-2288177F54FA}" dt="2024-04-24T00:46:28.020" v="96" actId="20577"/>
        <pc:sldMkLst>
          <pc:docMk/>
          <pc:sldMk cId="1912088741" sldId="441"/>
        </pc:sldMkLst>
      </pc:sldChg>
      <pc:sldChg chg="add del">
        <pc:chgData name="Kirsten McKenzie" userId="e38b69d3-39f4-4551-b494-76f188994975" providerId="ADAL" clId="{BB7E7DDC-C141-44F7-BAC2-2288177F54FA}" dt="2024-04-24T00:42:14.849" v="1"/>
        <pc:sldMkLst>
          <pc:docMk/>
          <pc:sldMk cId="3898402891" sldId="441"/>
        </pc:sldMkLst>
      </pc:sldChg>
      <pc:sldChg chg="add del">
        <pc:chgData name="Kirsten McKenzie" userId="e38b69d3-39f4-4551-b494-76f188994975" providerId="ADAL" clId="{BB7E7DDC-C141-44F7-BAC2-2288177F54FA}" dt="2024-04-24T00:42:14.849" v="1"/>
        <pc:sldMkLst>
          <pc:docMk/>
          <pc:sldMk cId="1453035379" sldId="442"/>
        </pc:sldMkLst>
      </pc:sldChg>
      <pc:sldChg chg="addSp delSp modSp add mod ord">
        <pc:chgData name="Kirsten McKenzie" userId="e38b69d3-39f4-4551-b494-76f188994975" providerId="ADAL" clId="{BB7E7DDC-C141-44F7-BAC2-2288177F54FA}" dt="2024-04-24T00:43:32.355" v="42"/>
        <pc:sldMkLst>
          <pc:docMk/>
          <pc:sldMk cId="3696039590" sldId="442"/>
        </pc:sldMkLst>
        <pc:spChg chg="mod">
          <ac:chgData name="Kirsten McKenzie" userId="e38b69d3-39f4-4551-b494-76f188994975" providerId="ADAL" clId="{BB7E7DDC-C141-44F7-BAC2-2288177F54FA}" dt="2024-04-24T00:43:15.882" v="40" actId="20577"/>
          <ac:spMkLst>
            <pc:docMk/>
            <pc:sldMk cId="3696039590" sldId="442"/>
            <ac:spMk id="3" creationId="{00000000-0000-0000-0000-000000000000}"/>
          </ac:spMkLst>
        </pc:spChg>
        <pc:picChg chg="add mod">
          <ac:chgData name="Kirsten McKenzie" userId="e38b69d3-39f4-4551-b494-76f188994975" providerId="ADAL" clId="{BB7E7DDC-C141-44F7-BAC2-2288177F54FA}" dt="2024-04-24T00:43:32.355" v="42"/>
          <ac:picMkLst>
            <pc:docMk/>
            <pc:sldMk cId="3696039590" sldId="442"/>
            <ac:picMk id="4" creationId="{8209F782-160D-61D3-AFCB-53815CB5D8BC}"/>
          </ac:picMkLst>
        </pc:picChg>
        <pc:picChg chg="del">
          <ac:chgData name="Kirsten McKenzie" userId="e38b69d3-39f4-4551-b494-76f188994975" providerId="ADAL" clId="{BB7E7DDC-C141-44F7-BAC2-2288177F54FA}" dt="2024-04-24T00:43:24.947" v="41" actId="478"/>
          <ac:picMkLst>
            <pc:docMk/>
            <pc:sldMk cId="3696039590" sldId="442"/>
            <ac:picMk id="2050" creationId="{00000000-0000-0000-0000-000000000000}"/>
          </ac:picMkLst>
        </pc:picChg>
      </pc:sldChg>
      <pc:sldChg chg="modSp add mod">
        <pc:chgData name="Kirsten McKenzie" userId="e38b69d3-39f4-4551-b494-76f188994975" providerId="ADAL" clId="{BB7E7DDC-C141-44F7-BAC2-2288177F54FA}" dt="2024-04-24T00:48:13.847" v="184" actId="255"/>
        <pc:sldMkLst>
          <pc:docMk/>
          <pc:sldMk cId="3417083042" sldId="443"/>
        </pc:sldMkLst>
        <pc:spChg chg="mod">
          <ac:chgData name="Kirsten McKenzie" userId="e38b69d3-39f4-4551-b494-76f188994975" providerId="ADAL" clId="{BB7E7DDC-C141-44F7-BAC2-2288177F54FA}" dt="2024-04-24T00:44:40.589" v="45" actId="207"/>
          <ac:spMkLst>
            <pc:docMk/>
            <pc:sldMk cId="3417083042" sldId="443"/>
            <ac:spMk id="2" creationId="{1BE62D97-7293-0791-0624-4DFDE583BB43}"/>
          </ac:spMkLst>
        </pc:spChg>
        <pc:spChg chg="mod">
          <ac:chgData name="Kirsten McKenzie" userId="e38b69d3-39f4-4551-b494-76f188994975" providerId="ADAL" clId="{BB7E7DDC-C141-44F7-BAC2-2288177F54FA}" dt="2024-04-24T00:48:13.847" v="184" actId="255"/>
          <ac:spMkLst>
            <pc:docMk/>
            <pc:sldMk cId="3417083042" sldId="443"/>
            <ac:spMk id="3" creationId="{75826C64-94EB-38DD-876E-0B89ADC34175}"/>
          </ac:spMkLst>
        </pc:spChg>
      </pc:sldChg>
      <pc:sldChg chg="new del">
        <pc:chgData name="Kirsten McKenzie" userId="e38b69d3-39f4-4551-b494-76f188994975" providerId="ADAL" clId="{BB7E7DDC-C141-44F7-BAC2-2288177F54FA}" dt="2024-04-24T00:48:38.694" v="187" actId="47"/>
        <pc:sldMkLst>
          <pc:docMk/>
          <pc:sldMk cId="362182506" sldId="444"/>
        </pc:sldMkLst>
      </pc:sldChg>
      <pc:sldChg chg="modSp add mod modNotesTx">
        <pc:chgData name="Kirsten McKenzie" userId="e38b69d3-39f4-4551-b494-76f188994975" providerId="ADAL" clId="{BB7E7DDC-C141-44F7-BAC2-2288177F54FA}" dt="2024-04-24T01:14:24.062" v="1574" actId="20577"/>
        <pc:sldMkLst>
          <pc:docMk/>
          <pc:sldMk cId="1561978601" sldId="445"/>
        </pc:sldMkLst>
        <pc:spChg chg="mod">
          <ac:chgData name="Kirsten McKenzie" userId="e38b69d3-39f4-4551-b494-76f188994975" providerId="ADAL" clId="{BB7E7DDC-C141-44F7-BAC2-2288177F54FA}" dt="2024-04-24T01:13:58.357" v="1518" actId="207"/>
          <ac:spMkLst>
            <pc:docMk/>
            <pc:sldMk cId="1561978601" sldId="445"/>
            <ac:spMk id="2" creationId="{FBB118D8-5296-D414-A705-A26DD0B1A3E9}"/>
          </ac:spMkLst>
        </pc:spChg>
        <pc:spChg chg="mod">
          <ac:chgData name="Kirsten McKenzie" userId="e38b69d3-39f4-4551-b494-76f188994975" providerId="ADAL" clId="{BB7E7DDC-C141-44F7-BAC2-2288177F54FA}" dt="2024-04-24T00:50:20.524" v="298" actId="20577"/>
          <ac:spMkLst>
            <pc:docMk/>
            <pc:sldMk cId="1561978601" sldId="445"/>
            <ac:spMk id="3" creationId="{267B3DC6-AC69-767D-FB71-537DED102189}"/>
          </ac:spMkLst>
        </pc:spChg>
      </pc:sldChg>
      <pc:sldChg chg="add">
        <pc:chgData name="Kirsten McKenzie" userId="e38b69d3-39f4-4551-b494-76f188994975" providerId="ADAL" clId="{BB7E7DDC-C141-44F7-BAC2-2288177F54FA}" dt="2024-04-24T00:52:30.099" v="371"/>
        <pc:sldMkLst>
          <pc:docMk/>
          <pc:sldMk cId="574429094" sldId="446"/>
        </pc:sldMkLst>
      </pc:sldChg>
      <pc:sldChg chg="modSp add mod">
        <pc:chgData name="Kirsten McKenzie" userId="e38b69d3-39f4-4551-b494-76f188994975" providerId="ADAL" clId="{BB7E7DDC-C141-44F7-BAC2-2288177F54FA}" dt="2024-04-24T00:53:26.508" v="375" actId="207"/>
        <pc:sldMkLst>
          <pc:docMk/>
          <pc:sldMk cId="2206066057" sldId="447"/>
        </pc:sldMkLst>
        <pc:spChg chg="mod">
          <ac:chgData name="Kirsten McKenzie" userId="e38b69d3-39f4-4551-b494-76f188994975" providerId="ADAL" clId="{BB7E7DDC-C141-44F7-BAC2-2288177F54FA}" dt="2024-04-24T00:53:26.508" v="375" actId="207"/>
          <ac:spMkLst>
            <pc:docMk/>
            <pc:sldMk cId="2206066057" sldId="447"/>
            <ac:spMk id="4" creationId="{00000000-0000-0000-0000-000000000000}"/>
          </ac:spMkLst>
        </pc:spChg>
      </pc:sldChg>
      <pc:sldChg chg="modSp add mod">
        <pc:chgData name="Kirsten McKenzie" userId="e38b69d3-39f4-4551-b494-76f188994975" providerId="ADAL" clId="{BB7E7DDC-C141-44F7-BAC2-2288177F54FA}" dt="2024-04-24T00:55:22.318" v="383" actId="207"/>
        <pc:sldMkLst>
          <pc:docMk/>
          <pc:sldMk cId="3388553106" sldId="448"/>
        </pc:sldMkLst>
        <pc:spChg chg="mod">
          <ac:chgData name="Kirsten McKenzie" userId="e38b69d3-39f4-4551-b494-76f188994975" providerId="ADAL" clId="{BB7E7DDC-C141-44F7-BAC2-2288177F54FA}" dt="2024-04-24T00:55:22.318" v="383" actId="207"/>
          <ac:spMkLst>
            <pc:docMk/>
            <pc:sldMk cId="3388553106" sldId="448"/>
            <ac:spMk id="2" creationId="{00000000-0000-0000-0000-000000000000}"/>
          </ac:spMkLst>
        </pc:spChg>
      </pc:sldChg>
      <pc:sldChg chg="modSp add mod">
        <pc:chgData name="Kirsten McKenzie" userId="e38b69d3-39f4-4551-b494-76f188994975" providerId="ADAL" clId="{BB7E7DDC-C141-44F7-BAC2-2288177F54FA}" dt="2024-04-24T00:55:31.096" v="384" actId="207"/>
        <pc:sldMkLst>
          <pc:docMk/>
          <pc:sldMk cId="2993814202" sldId="449"/>
        </pc:sldMkLst>
        <pc:spChg chg="mod">
          <ac:chgData name="Kirsten McKenzie" userId="e38b69d3-39f4-4551-b494-76f188994975" providerId="ADAL" clId="{BB7E7DDC-C141-44F7-BAC2-2288177F54FA}" dt="2024-04-24T00:55:31.096" v="384" actId="207"/>
          <ac:spMkLst>
            <pc:docMk/>
            <pc:sldMk cId="2993814202" sldId="449"/>
            <ac:spMk id="2" creationId="{00000000-0000-0000-0000-000000000000}"/>
          </ac:spMkLst>
        </pc:spChg>
      </pc:sldChg>
      <pc:sldChg chg="add">
        <pc:chgData name="Kirsten McKenzie" userId="e38b69d3-39f4-4551-b494-76f188994975" providerId="ADAL" clId="{BB7E7DDC-C141-44F7-BAC2-2288177F54FA}" dt="2024-04-24T00:59:53.730" v="392"/>
        <pc:sldMkLst>
          <pc:docMk/>
          <pc:sldMk cId="1572578689" sldId="450"/>
        </pc:sldMkLst>
      </pc:sldChg>
      <pc:sldChg chg="add">
        <pc:chgData name="Kirsten McKenzie" userId="e38b69d3-39f4-4551-b494-76f188994975" providerId="ADAL" clId="{BB7E7DDC-C141-44F7-BAC2-2288177F54FA}" dt="2024-04-24T00:59:53.730" v="392"/>
        <pc:sldMkLst>
          <pc:docMk/>
          <pc:sldMk cId="1706306361" sldId="45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2A5FD8-5BBC-4FDB-A5E2-BDBC738A956C}" type="datetimeFigureOut">
              <a:rPr lang="en-GB" smtClean="0"/>
              <a:t>10/06/2024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30B53B-7F4E-40FB-AAE6-E7C7BDEEE7FA}" type="slidenum">
              <a:rPr lang="en-GB" smtClean="0"/>
              <a:t>‹#›</a:t>
            </a:fld>
            <a:endParaRPr lang="en-GB"/>
          </a:p>
        </p:txBody>
      </p:sp>
    </p:spTree>
    <p:extLst>
      <p:ext uri="{BB962C8B-B14F-4D97-AF65-F5344CB8AC3E}">
        <p14:creationId xmlns:p14="http://schemas.microsoft.com/office/powerpoint/2010/main" val="658239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i.org/10.1007/s11606-007-0160-1"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i.org/10.1016/j.poetic.2012.08.002" TargetMode="External"/><Relationship Id="rId2" Type="http://schemas.openxmlformats.org/officeDocument/2006/relationships/slide" Target="../slides/slide28.xml"/><Relationship Id="rId1" Type="http://schemas.openxmlformats.org/officeDocument/2006/relationships/notesMaster" Target="../notesMasters/notesMaster1.xml"/><Relationship Id="rId5" Type="http://schemas.openxmlformats.org/officeDocument/2006/relationships/hyperlink" Target="https://doi.org/10.1207/S1532785XMEP0503_02" TargetMode="External"/><Relationship Id="rId4" Type="http://schemas.openxmlformats.org/officeDocument/2006/relationships/hyperlink" Target="https://doi.org/10.3916/C41-2013-17"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doi.org/10.1111/jade.12348"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doi.org/10.21625/archive.v1i1.112"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psycnet.apa.org/doi/10.1037/0003-066X.63.3.169" TargetMode="External"/><Relationship Id="rId2" Type="http://schemas.openxmlformats.org/officeDocument/2006/relationships/slide" Target="../slides/slide38.xml"/><Relationship Id="rId1" Type="http://schemas.openxmlformats.org/officeDocument/2006/relationships/notesMaster" Target="../notesMasters/notesMaster1.xml"/><Relationship Id="rId5" Type="http://schemas.openxmlformats.org/officeDocument/2006/relationships/hyperlink" Target="https://doi.org/10.1177/0022022111435259" TargetMode="External"/><Relationship Id="rId4" Type="http://schemas.openxmlformats.org/officeDocument/2006/relationships/hyperlink" Target="https://doi.org/10.5465/ambpp.2006.22898587"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i.org/10.1086/669608"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i.org/10.1111/j.1531-314X.2005.00001.x"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i.org/10.1016/j.poetic.2012.08.002" TargetMode="External"/><Relationship Id="rId7" Type="http://schemas.openxmlformats.org/officeDocument/2006/relationships/hyperlink" Target="https://doi.org/10.1080/08838151.2017.1344669"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doi.org/10.3916/C41-2013-17" TargetMode="External"/><Relationship Id="rId5" Type="http://schemas.openxmlformats.org/officeDocument/2006/relationships/hyperlink" Target="https://doi.org/10.1080/10646170802665208" TargetMode="External"/><Relationship Id="rId4" Type="http://schemas.openxmlformats.org/officeDocument/2006/relationships/hyperlink" Target="https://doi.org/10.1207/S1532785XMEP0503_02"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slides are before the title, to avoid the title influencing answers to these exercises***</a:t>
            </a:r>
          </a:p>
          <a:p>
            <a:endParaRPr lang="en-GB" dirty="0"/>
          </a:p>
          <a:p>
            <a:r>
              <a:rPr lang="en-GB" dirty="0"/>
              <a:t>Even a decade ago, people found this “conundrum” difficult to solve. The original answer was that the surgeon is the child’s Mother. Now, people are immediately likely to suggest that the surgeon is the child’s other father, which indicates that despite a reduction in the unconscious bias that suggests “parents” means “a Mother and Father”, there is still a strong assumption that surgeons are exclusively male. </a:t>
            </a:r>
          </a:p>
        </p:txBody>
      </p:sp>
      <p:sp>
        <p:nvSpPr>
          <p:cNvPr id="4" name="Slide Number Placeholder 3"/>
          <p:cNvSpPr>
            <a:spLocks noGrp="1"/>
          </p:cNvSpPr>
          <p:nvPr>
            <p:ph type="sldNum" sz="quarter" idx="5"/>
          </p:nvPr>
        </p:nvSpPr>
        <p:spPr/>
        <p:txBody>
          <a:bodyPr/>
          <a:lstStyle/>
          <a:p>
            <a:fld id="{9F30B53B-7F4E-40FB-AAE6-E7C7BDEEE7FA}" type="slidenum">
              <a:rPr lang="en-GB" smtClean="0"/>
              <a:t>1</a:t>
            </a:fld>
            <a:endParaRPr lang="en-GB"/>
          </a:p>
        </p:txBody>
      </p:sp>
    </p:spTree>
    <p:extLst>
      <p:ext uri="{BB962C8B-B14F-4D97-AF65-F5344CB8AC3E}">
        <p14:creationId xmlns:p14="http://schemas.microsoft.com/office/powerpoint/2010/main" val="733208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 they ALL are (or were in 2020)! Except</a:t>
            </a:r>
            <a:r>
              <a:rPr lang="en-GB" baseline="0" dirty="0"/>
              <a:t> for Nava Ashraf, who is a Professor of Economics.</a:t>
            </a:r>
            <a:endParaRPr lang="en-GB" dirty="0"/>
          </a:p>
        </p:txBody>
      </p:sp>
      <p:sp>
        <p:nvSpPr>
          <p:cNvPr id="4" name="Slide Number Placeholder 3"/>
          <p:cNvSpPr>
            <a:spLocks noGrp="1"/>
          </p:cNvSpPr>
          <p:nvPr>
            <p:ph type="sldNum" sz="quarter" idx="10"/>
          </p:nvPr>
        </p:nvSpPr>
        <p:spPr/>
        <p:txBody>
          <a:bodyPr/>
          <a:lstStyle/>
          <a:p>
            <a:fld id="{6B3638E8-58B3-4AB4-9A00-310F1F9B6269}" type="slidenum">
              <a:rPr lang="en-GB" smtClean="0"/>
              <a:t>14</a:t>
            </a:fld>
            <a:endParaRPr lang="en-GB"/>
          </a:p>
        </p:txBody>
      </p:sp>
    </p:spTree>
    <p:extLst>
      <p:ext uri="{BB962C8B-B14F-4D97-AF65-F5344CB8AC3E}">
        <p14:creationId xmlns:p14="http://schemas.microsoft.com/office/powerpoint/2010/main" val="1451315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 they ALL are (or were in 2020)! Except</a:t>
            </a:r>
            <a:r>
              <a:rPr lang="en-GB" baseline="0" dirty="0"/>
              <a:t> for Nava Ashraf, who is a Professor of Economics.</a:t>
            </a:r>
            <a:endParaRPr lang="en-GB" dirty="0"/>
          </a:p>
        </p:txBody>
      </p:sp>
      <p:sp>
        <p:nvSpPr>
          <p:cNvPr id="4" name="Slide Number Placeholder 3"/>
          <p:cNvSpPr>
            <a:spLocks noGrp="1"/>
          </p:cNvSpPr>
          <p:nvPr>
            <p:ph type="sldNum" sz="quarter" idx="10"/>
          </p:nvPr>
        </p:nvSpPr>
        <p:spPr/>
        <p:txBody>
          <a:bodyPr/>
          <a:lstStyle/>
          <a:p>
            <a:fld id="{6B3638E8-58B3-4AB4-9A00-310F1F9B6269}" type="slidenum">
              <a:rPr lang="en-GB" smtClean="0"/>
              <a:t>15</a:t>
            </a:fld>
            <a:endParaRPr lang="en-GB"/>
          </a:p>
        </p:txBody>
      </p:sp>
    </p:spTree>
    <p:extLst>
      <p:ext uri="{BB962C8B-B14F-4D97-AF65-F5344CB8AC3E}">
        <p14:creationId xmlns:p14="http://schemas.microsoft.com/office/powerpoint/2010/main" val="1306639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Please think about the 5 people you TRUST the most, who are NOT members of your family, and list them in the handout provided (Exercise 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Handout Table for this should include the following headers at the top of each column: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Initials</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Gender</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Age</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Ethnicity</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Sexual Orientation</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Religion/ Belief System</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Married</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Highest level of Education</a:t>
            </a:r>
            <a:endParaRPr lang="en-GB" sz="1800" b="0" i="0" u="none" strike="noStrike" dirty="0">
              <a:effectLst/>
              <a:latin typeface="Arial" panose="020B0604020202020204" pitchFamily="34" charset="0"/>
            </a:endParaRPr>
          </a:p>
          <a:p>
            <a:pPr marL="0" marR="0" indent="0" algn="l" rtl="0" eaLnBrk="1" fontAlgn="auto"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Do they have a physical disability?</a:t>
            </a:r>
            <a:endParaRPr lang="en-GB" sz="1800" b="0" i="0" u="none" strike="noStrike" dirty="0">
              <a:effectLst/>
              <a:latin typeface="Arial" panose="020B0604020202020204" pitchFamily="34" charset="0"/>
            </a:endParaRPr>
          </a:p>
          <a:p>
            <a:pPr marL="0" marR="0" indent="0" algn="l" rtl="0" eaLnBrk="1" fontAlgn="auto"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Do they experience mental health issues?</a:t>
            </a:r>
            <a:endParaRPr lang="en-GB" sz="1800" b="0" i="0" u="none" strike="noStrike"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23</a:t>
            </a:fld>
            <a:endParaRPr lang="en-GB"/>
          </a:p>
        </p:txBody>
      </p:sp>
    </p:spTree>
    <p:extLst>
      <p:ext uri="{BB962C8B-B14F-4D97-AF65-F5344CB8AC3E}">
        <p14:creationId xmlns:p14="http://schemas.microsoft.com/office/powerpoint/2010/main" val="523159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222222"/>
                </a:solidFill>
                <a:effectLst/>
                <a:latin typeface="Merriweather Sans" pitchFamily="2" charset="0"/>
              </a:rPr>
              <a:t>1. Burgess, D., van </a:t>
            </a:r>
            <a:r>
              <a:rPr lang="en-GB" b="0" i="0" dirty="0" err="1">
                <a:solidFill>
                  <a:srgbClr val="222222"/>
                </a:solidFill>
                <a:effectLst/>
                <a:latin typeface="Merriweather Sans" pitchFamily="2" charset="0"/>
              </a:rPr>
              <a:t>Ryn</a:t>
            </a:r>
            <a:r>
              <a:rPr lang="en-GB" b="0" i="0" dirty="0">
                <a:solidFill>
                  <a:srgbClr val="222222"/>
                </a:solidFill>
                <a:effectLst/>
                <a:latin typeface="Merriweather Sans" pitchFamily="2" charset="0"/>
              </a:rPr>
              <a:t>, M., Dovidio, J. </a:t>
            </a:r>
            <a:r>
              <a:rPr lang="en-GB" b="0" i="1" dirty="0">
                <a:solidFill>
                  <a:srgbClr val="222222"/>
                </a:solidFill>
                <a:effectLst/>
                <a:latin typeface="Merriweather Sans" pitchFamily="2" charset="0"/>
              </a:rPr>
              <a:t>et al.</a:t>
            </a:r>
            <a:r>
              <a:rPr lang="en-GB" b="0" i="0" dirty="0">
                <a:solidFill>
                  <a:srgbClr val="222222"/>
                </a:solidFill>
                <a:effectLst/>
                <a:latin typeface="Merriweather Sans" pitchFamily="2" charset="0"/>
              </a:rPr>
              <a:t> Reducing Racial Bias Among Health Care Providers: Lessons from Social-Cognitive Psychology. </a:t>
            </a:r>
            <a:r>
              <a:rPr lang="en-GB" b="0" i="1" dirty="0">
                <a:solidFill>
                  <a:srgbClr val="222222"/>
                </a:solidFill>
                <a:effectLst/>
                <a:latin typeface="Merriweather Sans" pitchFamily="2" charset="0"/>
              </a:rPr>
              <a:t>J GEN INTERN MED</a:t>
            </a:r>
            <a:r>
              <a:rPr lang="en-GB" b="0" i="0" dirty="0">
                <a:solidFill>
                  <a:srgbClr val="222222"/>
                </a:solidFill>
                <a:effectLst/>
                <a:latin typeface="Merriweather Sans" pitchFamily="2" charset="0"/>
              </a:rPr>
              <a:t> </a:t>
            </a:r>
            <a:r>
              <a:rPr lang="en-GB" b="1" i="0" dirty="0">
                <a:solidFill>
                  <a:srgbClr val="222222"/>
                </a:solidFill>
                <a:effectLst/>
                <a:latin typeface="Merriweather Sans" pitchFamily="2" charset="0"/>
              </a:rPr>
              <a:t>22</a:t>
            </a:r>
            <a:r>
              <a:rPr lang="en-GB" b="0" i="0" dirty="0">
                <a:solidFill>
                  <a:srgbClr val="222222"/>
                </a:solidFill>
                <a:effectLst/>
                <a:latin typeface="Merriweather Sans" pitchFamily="2" charset="0"/>
              </a:rPr>
              <a:t>, 882–887 (2007). </a:t>
            </a: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https://doi.org/10.1007/s11606-007-0160-1</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25</a:t>
            </a:fld>
            <a:endParaRPr lang="en-GB"/>
          </a:p>
        </p:txBody>
      </p:sp>
    </p:spTree>
    <p:extLst>
      <p:ext uri="{BB962C8B-B14F-4D97-AF65-F5344CB8AC3E}">
        <p14:creationId xmlns:p14="http://schemas.microsoft.com/office/powerpoint/2010/main" val="2876692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27</a:t>
            </a:fld>
            <a:endParaRPr lang="en-GB"/>
          </a:p>
        </p:txBody>
      </p:sp>
    </p:spTree>
    <p:extLst>
      <p:ext uri="{BB962C8B-B14F-4D97-AF65-F5344CB8AC3E}">
        <p14:creationId xmlns:p14="http://schemas.microsoft.com/office/powerpoint/2010/main" val="3620650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Questions to ask students for group discussion:</a:t>
            </a:r>
          </a:p>
          <a:p>
            <a:endParaRPr lang="en-GB" dirty="0"/>
          </a:p>
          <a:p>
            <a:r>
              <a:rPr lang="en-GB" dirty="0"/>
              <a:t>How does your social media feed compare to that of others? Are you seeing the same things? Or very different? Do the people you see on your screen look like you? </a:t>
            </a:r>
          </a:p>
          <a:p>
            <a:endParaRPr lang="en-GB" dirty="0"/>
          </a:p>
          <a:p>
            <a:r>
              <a:rPr lang="en-GB" dirty="0"/>
              <a:t>Ask students to discuss their Streaming Services feeds. How does your streaming media consumption compare to that of others? Are you watching the same things? Or very different? Do the people you see on screen look like you? </a:t>
            </a:r>
          </a:p>
          <a:p>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REFLFECTION POINT: As we discussed earlier, media </a:t>
            </a:r>
            <a:r>
              <a:rPr lang="en-GB" sz="1200" dirty="0">
                <a:effectLst/>
                <a:highlight>
                  <a:srgbClr val="FFFFFF"/>
                </a:highlight>
                <a:latin typeface="Times New Roman" panose="02020603050405020304" pitchFamily="18" charset="0"/>
                <a:ea typeface="Times New Roman" panose="02020603050405020304" pitchFamily="18" charset="0"/>
              </a:rPr>
              <a:t>serves as a source from which individuals develop knowledge and understanding of how things typically work (Baumann &amp; de Laat, 2012; </a:t>
            </a:r>
            <a:r>
              <a:rPr lang="en-GB" sz="1200" dirty="0" err="1">
                <a:effectLst/>
                <a:highlight>
                  <a:srgbClr val="FFFFFF"/>
                </a:highlight>
                <a:latin typeface="Times New Roman" panose="02020603050405020304" pitchFamily="18" charset="0"/>
                <a:ea typeface="Times New Roman" panose="02020603050405020304" pitchFamily="18" charset="0"/>
              </a:rPr>
              <a:t>Tortajada-Giménez</a:t>
            </a:r>
            <a:r>
              <a:rPr lang="en-GB" sz="1200" dirty="0">
                <a:effectLst/>
                <a:highlight>
                  <a:srgbClr val="FFFFFF"/>
                </a:highlight>
                <a:latin typeface="Times New Roman" panose="02020603050405020304" pitchFamily="18" charset="0"/>
                <a:ea typeface="Times New Roman" panose="02020603050405020304" pitchFamily="18" charset="0"/>
              </a:rPr>
              <a:t>, et al., 2013) , so media exposure often serves as a proxy for experience (Bandura, 2009; </a:t>
            </a:r>
            <a:r>
              <a:rPr lang="en-GB" sz="1200" dirty="0" err="1">
                <a:effectLst/>
                <a:highlight>
                  <a:srgbClr val="FFFFFF"/>
                </a:highlight>
                <a:latin typeface="Times New Roman" panose="02020603050405020304" pitchFamily="18" charset="0"/>
                <a:ea typeface="Times New Roman" panose="02020603050405020304" pitchFamily="18" charset="0"/>
              </a:rPr>
              <a:t>Busselle</a:t>
            </a:r>
            <a:r>
              <a:rPr lang="en-GB" sz="1200" dirty="0">
                <a:effectLst/>
                <a:highlight>
                  <a:srgbClr val="FFFFFF"/>
                </a:highlight>
                <a:latin typeface="Times New Roman" panose="02020603050405020304" pitchFamily="18" charset="0"/>
                <a:ea typeface="Times New Roman" panose="02020603050405020304" pitchFamily="18" charset="0"/>
              </a:rPr>
              <a:t> &amp; Shrum, 2003). People generally used to watch a lot of the same media, but now with personalised algorithms this is not the case. Often, we are seeing vastly different content to our friends and family. Is this likely to be a negative or positive thing? What might the consequences of this be?</a:t>
            </a:r>
            <a:endParaRPr lang="en-GB" sz="1200" dirty="0"/>
          </a:p>
          <a:p>
            <a:endParaRPr lang="en-GB" sz="1200" dirty="0">
              <a:effectLst/>
              <a:highlight>
                <a:srgbClr val="FFFFFF"/>
              </a:highlight>
              <a:latin typeface="Times New Roman" panose="02020603050405020304" pitchFamily="18" charset="0"/>
              <a:ea typeface="Times New Roman" panose="02020603050405020304" pitchFamily="18" charset="0"/>
            </a:endParaRPr>
          </a:p>
          <a:p>
            <a:endParaRPr lang="en-GB" sz="1200" dirty="0">
              <a:effectLst/>
              <a:highlight>
                <a:srgbClr val="FFFFFF"/>
              </a:highlight>
              <a:latin typeface="Times New Roman" panose="02020603050405020304" pitchFamily="18" charset="0"/>
              <a:ea typeface="Times New Roman" panose="02020603050405020304" pitchFamily="18"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effectLst/>
                <a:latin typeface="Times New Roman" panose="02020603050405020304" pitchFamily="18" charset="0"/>
                <a:ea typeface="Times New Roman" panose="02020603050405020304" pitchFamily="18" charset="0"/>
              </a:rPr>
              <a:t>Baumann, S., de Laat, K. (2012). Socially defunct: A comparative analysis of the underrepresentation of older women in advertising. </a:t>
            </a:r>
            <a:r>
              <a:rPr lang="en-GB" sz="1200" i="1" dirty="0">
                <a:effectLst/>
                <a:latin typeface="Times New Roman" panose="02020603050405020304" pitchFamily="18" charset="0"/>
                <a:ea typeface="Times New Roman" panose="02020603050405020304" pitchFamily="18" charset="0"/>
              </a:rPr>
              <a:t>Poetics, 40(6),</a:t>
            </a:r>
            <a:r>
              <a:rPr lang="en-GB" sz="1200" dirty="0">
                <a:effectLst/>
                <a:latin typeface="Times New Roman" panose="02020603050405020304" pitchFamily="18" charset="0"/>
                <a:ea typeface="Times New Roman" panose="02020603050405020304" pitchFamily="18" charset="0"/>
              </a:rPr>
              <a:t> 514-541. </a:t>
            </a:r>
            <a:r>
              <a:rPr lang="en-GB" sz="1200" dirty="0">
                <a:solidFill>
                  <a:srgbClr val="0563C1"/>
                </a:solidFill>
                <a:effectLst/>
                <a:latin typeface="Times New Roman" panose="02020603050405020304" pitchFamily="18" charset="0"/>
                <a:ea typeface="Times New Roman" panose="02020603050405020304" pitchFamily="18" charset="0"/>
                <a:hlinkClick r:id="rId3"/>
              </a:rPr>
              <a:t>https://doi.org/10.1016/j.poetic.2012.08.002</a:t>
            </a:r>
            <a:endParaRPr lang="en-GB" sz="1200" dirty="0">
              <a:solidFill>
                <a:srgbClr val="0563C1"/>
              </a:solidFill>
              <a:effectLst/>
              <a:latin typeface="Times New Roman" panose="02020603050405020304" pitchFamily="18" charset="0"/>
              <a:ea typeface="Times New Roman" panose="02020603050405020304" pitchFamily="18"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err="1">
                <a:effectLst/>
                <a:latin typeface="Times New Roman" panose="02020603050405020304" pitchFamily="18" charset="0"/>
                <a:ea typeface="Times New Roman" panose="02020603050405020304" pitchFamily="18" charset="0"/>
              </a:rPr>
              <a:t>Tortajada-Giménez</a:t>
            </a:r>
            <a:r>
              <a:rPr lang="en-GB" sz="1200" dirty="0">
                <a:effectLst/>
                <a:latin typeface="Times New Roman" panose="02020603050405020304" pitchFamily="18" charset="0"/>
                <a:ea typeface="Times New Roman" panose="02020603050405020304" pitchFamily="18" charset="0"/>
              </a:rPr>
              <a:t>, I., </a:t>
            </a:r>
            <a:r>
              <a:rPr lang="en-GB" sz="1200" dirty="0" err="1">
                <a:effectLst/>
                <a:latin typeface="Times New Roman" panose="02020603050405020304" pitchFamily="18" charset="0"/>
                <a:ea typeface="Times New Roman" panose="02020603050405020304" pitchFamily="18" charset="0"/>
              </a:rPr>
              <a:t>Araüna-Baró</a:t>
            </a:r>
            <a:r>
              <a:rPr lang="en-GB" sz="1200" dirty="0">
                <a:effectLst/>
                <a:latin typeface="Times New Roman" panose="02020603050405020304" pitchFamily="18" charset="0"/>
                <a:ea typeface="Times New Roman" panose="02020603050405020304" pitchFamily="18" charset="0"/>
              </a:rPr>
              <a:t>, N., &amp; Martínez-Martínez, I. (2013). Advertising stereotypes and gender representation in social networking sites. [</a:t>
            </a:r>
            <a:r>
              <a:rPr lang="en-GB" sz="1200" dirty="0" err="1">
                <a:effectLst/>
                <a:latin typeface="Times New Roman" panose="02020603050405020304" pitchFamily="18" charset="0"/>
                <a:ea typeface="Times New Roman" panose="02020603050405020304" pitchFamily="18" charset="0"/>
              </a:rPr>
              <a:t>Estereotipos</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publicitarios</a:t>
            </a:r>
            <a:r>
              <a:rPr lang="en-GB" sz="1200" dirty="0">
                <a:effectLst/>
                <a:latin typeface="Times New Roman" panose="02020603050405020304" pitchFamily="18" charset="0"/>
                <a:ea typeface="Times New Roman" panose="02020603050405020304" pitchFamily="18" charset="0"/>
              </a:rPr>
              <a:t> y </a:t>
            </a:r>
            <a:r>
              <a:rPr lang="en-GB" sz="1200" dirty="0" err="1">
                <a:effectLst/>
                <a:latin typeface="Times New Roman" panose="02020603050405020304" pitchFamily="18" charset="0"/>
                <a:ea typeface="Times New Roman" panose="02020603050405020304" pitchFamily="18" charset="0"/>
              </a:rPr>
              <a:t>representaciones</a:t>
            </a:r>
            <a:r>
              <a:rPr lang="en-GB" sz="1200" dirty="0">
                <a:effectLst/>
                <a:latin typeface="Times New Roman" panose="02020603050405020304" pitchFamily="18" charset="0"/>
                <a:ea typeface="Times New Roman" panose="02020603050405020304" pitchFamily="18" charset="0"/>
              </a:rPr>
              <a:t> de </a:t>
            </a:r>
            <a:r>
              <a:rPr lang="en-GB" sz="1200" dirty="0" err="1">
                <a:effectLst/>
                <a:latin typeface="Times New Roman" panose="02020603050405020304" pitchFamily="18" charset="0"/>
                <a:ea typeface="Times New Roman" panose="02020603050405020304" pitchFamily="18" charset="0"/>
              </a:rPr>
              <a:t>género</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en</a:t>
            </a:r>
            <a:r>
              <a:rPr lang="en-GB" sz="1200" dirty="0">
                <a:effectLst/>
                <a:latin typeface="Times New Roman" panose="02020603050405020304" pitchFamily="18" charset="0"/>
                <a:ea typeface="Times New Roman" panose="02020603050405020304" pitchFamily="18" charset="0"/>
              </a:rPr>
              <a:t> las redes </a:t>
            </a:r>
            <a:r>
              <a:rPr lang="en-GB" sz="1200" dirty="0" err="1">
                <a:effectLst/>
                <a:latin typeface="Times New Roman" panose="02020603050405020304" pitchFamily="18" charset="0"/>
                <a:ea typeface="Times New Roman" panose="02020603050405020304" pitchFamily="18" charset="0"/>
              </a:rPr>
              <a:t>sociales</a:t>
            </a:r>
            <a:r>
              <a:rPr lang="en-GB" sz="1200" dirty="0">
                <a:effectLst/>
                <a:latin typeface="Times New Roman" panose="02020603050405020304" pitchFamily="18" charset="0"/>
                <a:ea typeface="Times New Roman" panose="02020603050405020304" pitchFamily="18" charset="0"/>
              </a:rPr>
              <a:t>]. </a:t>
            </a:r>
            <a:r>
              <a:rPr lang="en-GB" sz="1200" i="1" dirty="0" err="1">
                <a:effectLst/>
                <a:latin typeface="Times New Roman" panose="02020603050405020304" pitchFamily="18" charset="0"/>
                <a:ea typeface="Times New Roman" panose="02020603050405020304" pitchFamily="18" charset="0"/>
              </a:rPr>
              <a:t>Comunicar</a:t>
            </a:r>
            <a:r>
              <a:rPr lang="en-GB" sz="1200" i="1" dirty="0">
                <a:effectLst/>
                <a:latin typeface="Times New Roman" panose="02020603050405020304" pitchFamily="18" charset="0"/>
                <a:ea typeface="Times New Roman" panose="02020603050405020304" pitchFamily="18" charset="0"/>
              </a:rPr>
              <a:t>, 41</a:t>
            </a:r>
            <a:r>
              <a:rPr lang="en-GB" sz="1200" dirty="0">
                <a:effectLst/>
                <a:latin typeface="Times New Roman" panose="02020603050405020304" pitchFamily="18" charset="0"/>
                <a:ea typeface="Times New Roman" panose="02020603050405020304" pitchFamily="18" charset="0"/>
              </a:rPr>
              <a:t>, 177-186. </a:t>
            </a:r>
            <a:r>
              <a:rPr lang="en-GB" sz="1200" dirty="0">
                <a:solidFill>
                  <a:srgbClr val="0563C1"/>
                </a:solidFill>
                <a:effectLst/>
                <a:latin typeface="Times New Roman" panose="02020603050405020304" pitchFamily="18" charset="0"/>
                <a:ea typeface="Times New Roman" panose="02020603050405020304" pitchFamily="18" charset="0"/>
                <a:hlinkClick r:id="rId4"/>
              </a:rPr>
              <a:t>https://doi.org/10.3916/C41-2013-17</a:t>
            </a:r>
            <a:r>
              <a:rPr lang="en-GB" sz="1200" dirty="0">
                <a:effectLst/>
                <a:latin typeface="Times New Roman" panose="02020603050405020304" pitchFamily="18" charset="0"/>
                <a:ea typeface="Times New Roman" panose="02020603050405020304" pitchFamily="18" charset="0"/>
              </a:rPr>
              <a:t>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dirty="0">
                <a:effectLst/>
                <a:latin typeface="Times New Roman" panose="02020603050405020304" pitchFamily="18" charset="0"/>
                <a:ea typeface="Times New Roman" panose="02020603050405020304" pitchFamily="18" charset="0"/>
              </a:rPr>
              <a:t>Bandura, A. (2009). Social cognitive theory of mass communication. In J. Bryant &amp; M. B. Oliver (Eds.), </a:t>
            </a:r>
            <a:r>
              <a:rPr lang="en-GB" sz="1200" i="1" dirty="0">
                <a:effectLst/>
                <a:latin typeface="Times New Roman" panose="02020603050405020304" pitchFamily="18" charset="0"/>
                <a:ea typeface="Times New Roman" panose="02020603050405020304" pitchFamily="18" charset="0"/>
              </a:rPr>
              <a:t>Media Effects: Advances in Theory and Research</a:t>
            </a:r>
            <a:r>
              <a:rPr lang="en-GB" sz="1200" dirty="0">
                <a:effectLst/>
                <a:latin typeface="Times New Roman" panose="02020603050405020304" pitchFamily="18" charset="0"/>
                <a:ea typeface="Times New Roman" panose="02020603050405020304" pitchFamily="18" charset="0"/>
              </a:rPr>
              <a:t> (3rd ed., pp. 94–124). New York, NY: Routledge.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dirty="0" err="1">
                <a:effectLst/>
                <a:latin typeface="Times New Roman" panose="02020603050405020304" pitchFamily="18" charset="0"/>
                <a:ea typeface="Times New Roman" panose="02020603050405020304" pitchFamily="18" charset="0"/>
              </a:rPr>
              <a:t>Busselle</a:t>
            </a:r>
            <a:r>
              <a:rPr lang="en-GB" sz="1200" dirty="0">
                <a:effectLst/>
                <a:latin typeface="Times New Roman" panose="02020603050405020304" pitchFamily="18" charset="0"/>
                <a:ea typeface="Times New Roman" panose="02020603050405020304" pitchFamily="18" charset="0"/>
              </a:rPr>
              <a:t>, R. W., &amp; Shrum, L. J. (2003). Media exposure and exemplar accessibility. </a:t>
            </a:r>
            <a:r>
              <a:rPr lang="en-GB" sz="1200" i="1" dirty="0">
                <a:effectLst/>
                <a:latin typeface="Times New Roman" panose="02020603050405020304" pitchFamily="18" charset="0"/>
                <a:ea typeface="Times New Roman" panose="02020603050405020304" pitchFamily="18" charset="0"/>
              </a:rPr>
              <a:t>Media Psychology, 5(3)</a:t>
            </a:r>
            <a:r>
              <a:rPr lang="en-GB" sz="1200" dirty="0">
                <a:effectLst/>
                <a:latin typeface="Times New Roman" panose="02020603050405020304" pitchFamily="18" charset="0"/>
                <a:ea typeface="Times New Roman" panose="02020603050405020304" pitchFamily="18" charset="0"/>
              </a:rPr>
              <a:t>, 255–282. </a:t>
            </a:r>
            <a:r>
              <a:rPr lang="en-GB" sz="1200" dirty="0">
                <a:solidFill>
                  <a:srgbClr val="1155CC"/>
                </a:solidFill>
                <a:effectLst/>
                <a:latin typeface="Times New Roman" panose="02020603050405020304" pitchFamily="18" charset="0"/>
                <a:ea typeface="Times New Roman" panose="02020603050405020304" pitchFamily="18" charset="0"/>
                <a:hlinkClick r:id="rId5"/>
              </a:rPr>
              <a:t>https://doi.org/10.1207/S1532785XMEP0503_02</a:t>
            </a:r>
            <a:endParaRPr lang="en-GB" sz="1200" dirty="0">
              <a:solidFill>
                <a:srgbClr val="1155CC"/>
              </a:solidFill>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solidFill>
                <a:srgbClr val="1155CC"/>
              </a:solidFill>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effectLst/>
              <a:latin typeface="Times New Roman" panose="02020603050405020304" pitchFamily="18" charset="0"/>
              <a:ea typeface="Times New Roman" panose="02020603050405020304" pitchFamily="18" charset="0"/>
            </a:endParaRPr>
          </a:p>
          <a:p>
            <a:endParaRPr lang="en-GB" sz="1200" dirty="0">
              <a:effectLst/>
              <a:highlight>
                <a:srgbClr val="FFFFFF"/>
              </a:highlight>
              <a:latin typeface="Times New Roman" panose="02020603050405020304" pitchFamily="18" charset="0"/>
              <a:ea typeface="Times New Roman" panose="02020603050405020304" pitchFamily="18" charset="0"/>
            </a:endParaRP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28</a:t>
            </a:fld>
            <a:endParaRPr lang="en-GB"/>
          </a:p>
        </p:txBody>
      </p:sp>
    </p:spTree>
    <p:extLst>
      <p:ext uri="{BB962C8B-B14F-4D97-AF65-F5344CB8AC3E}">
        <p14:creationId xmlns:p14="http://schemas.microsoft.com/office/powerpoint/2010/main" val="2320351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200000"/>
              </a:lnSpc>
            </a:pPr>
            <a:r>
              <a:rPr lang="en-GB" dirty="0"/>
              <a:t>1. </a:t>
            </a:r>
            <a:r>
              <a:rPr lang="en-GB" sz="1800" dirty="0">
                <a:effectLst/>
                <a:latin typeface="Times New Roman" panose="02020603050405020304" pitchFamily="18" charset="0"/>
                <a:ea typeface="Times New Roman" panose="02020603050405020304" pitchFamily="18" charset="0"/>
              </a:rPr>
              <a:t>Rieger, J., &amp; Rolfe, A. (2018). So close and yet so far away: Teaching design students to design for differences through reflective practice and authentic learning. </a:t>
            </a:r>
            <a:r>
              <a:rPr lang="en-GB" sz="1800" i="1" dirty="0">
                <a:effectLst/>
                <a:latin typeface="Times New Roman" panose="02020603050405020304" pitchFamily="18" charset="0"/>
                <a:ea typeface="Times New Roman" panose="02020603050405020304" pitchFamily="18" charset="0"/>
              </a:rPr>
              <a:t>In Universal Design Conference: Home and Away: Creating Inclusion Everywhere </a:t>
            </a:r>
            <a:r>
              <a:rPr lang="en-GB" sz="1800" dirty="0">
                <a:effectLst/>
                <a:latin typeface="Times New Roman" panose="02020603050405020304" pitchFamily="18" charset="0"/>
                <a:ea typeface="Times New Roman" panose="02020603050405020304" pitchFamily="18" charset="0"/>
              </a:rPr>
              <a:t>(No. 3rd, pp. 1-1).</a:t>
            </a:r>
          </a:p>
          <a:p>
            <a:pPr>
              <a:lnSpc>
                <a:spcPct val="200000"/>
              </a:lnSpc>
            </a:pPr>
            <a:endParaRPr lang="en-GB" sz="1800" dirty="0">
              <a:effectLst/>
              <a:latin typeface="Times New Roman" panose="02020603050405020304" pitchFamily="18" charset="0"/>
              <a:ea typeface="Times New Roman" panose="02020603050405020304" pitchFamily="18" charset="0"/>
            </a:endParaRPr>
          </a:p>
          <a:p>
            <a:pPr>
              <a:lnSpc>
                <a:spcPct val="200000"/>
              </a:lnSpc>
            </a:pPr>
            <a:r>
              <a:rPr lang="en-GB" sz="1800" dirty="0">
                <a:effectLst/>
                <a:latin typeface="Times New Roman" panose="02020603050405020304" pitchFamily="18" charset="0"/>
                <a:ea typeface="Times New Roman" panose="02020603050405020304" pitchFamily="18" charset="0"/>
              </a:rPr>
              <a:t>2. Rieger, J., &amp; Rolfe, A. (2021). Breaking barriers: Educating design students about inclusive design through an authentic learning framework</a:t>
            </a:r>
            <a:r>
              <a:rPr lang="en-GB" sz="1800" i="1" dirty="0">
                <a:effectLst/>
                <a:latin typeface="Times New Roman" panose="02020603050405020304" pitchFamily="18" charset="0"/>
                <a:ea typeface="Times New Roman" panose="02020603050405020304" pitchFamily="18" charset="0"/>
              </a:rPr>
              <a:t>. International Journal of Art &amp; Design Education, 40(2),</a:t>
            </a:r>
            <a:r>
              <a:rPr lang="en-GB" sz="1800" dirty="0">
                <a:effectLst/>
                <a:latin typeface="Times New Roman" panose="02020603050405020304" pitchFamily="18" charset="0"/>
                <a:ea typeface="Times New Roman" panose="02020603050405020304" pitchFamily="18" charset="0"/>
              </a:rPr>
              <a:t> 359-373. </a:t>
            </a:r>
            <a:r>
              <a:rPr lang="en-GB" sz="1800" dirty="0">
                <a:solidFill>
                  <a:srgbClr val="0563C1"/>
                </a:solidFill>
                <a:effectLst/>
                <a:latin typeface="Times New Roman" panose="02020603050405020304" pitchFamily="18" charset="0"/>
                <a:ea typeface="Times New Roman" panose="02020603050405020304" pitchFamily="18" charset="0"/>
                <a:hlinkClick r:id="rId3"/>
              </a:rPr>
              <a:t>https://doi.org/10.1111/jade.12348</a:t>
            </a:r>
            <a:r>
              <a:rPr lang="en-GB" sz="1800" dirty="0">
                <a:effectLst/>
                <a:latin typeface="Times New Roman" panose="02020603050405020304" pitchFamily="18" charset="0"/>
                <a:ea typeface="Times New Roman" panose="02020603050405020304" pitchFamily="18" charset="0"/>
              </a:rPr>
              <a:t> </a:t>
            </a:r>
          </a:p>
          <a:p>
            <a:pPr>
              <a:lnSpc>
                <a:spcPct val="200000"/>
              </a:lnSpc>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3. Steinfeld, E., &amp; Maisel, J. (2012). </a:t>
            </a:r>
            <a:r>
              <a:rPr lang="en-GB" sz="1800" i="1" dirty="0">
                <a:effectLst/>
                <a:latin typeface="Times New Roman" panose="02020603050405020304" pitchFamily="18" charset="0"/>
                <a:ea typeface="Times New Roman" panose="02020603050405020304" pitchFamily="18" charset="0"/>
              </a:rPr>
              <a:t>Universal Design: Creating Inclusive Environments</a:t>
            </a:r>
            <a:r>
              <a:rPr lang="en-GB" sz="1800" dirty="0">
                <a:effectLst/>
                <a:latin typeface="Times New Roman" panose="02020603050405020304" pitchFamily="18" charset="0"/>
                <a:ea typeface="Times New Roman" panose="02020603050405020304" pitchFamily="18" charset="0"/>
              </a:rPr>
              <a:t>. John Wiley &amp; Sons.</a:t>
            </a:r>
          </a:p>
          <a:p>
            <a:pPr marL="0" marR="0" lvl="0" indent="0" algn="l" defTabSz="914400" rtl="0" eaLnBrk="1" fontAlgn="auto" latinLnBrk="0" hangingPunct="1">
              <a:lnSpc>
                <a:spcPct val="200000"/>
              </a:lnSpc>
              <a:spcBef>
                <a:spcPts val="0"/>
              </a:spcBef>
              <a:spcAft>
                <a:spcPts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4. Tingley, K. (2020, June 10). How architecture could help us adapt to the pandemic. The New York Times. www.nytimes.com/interactive/2020/06/09/magazine/architecture-covid.html</a:t>
            </a:r>
          </a:p>
          <a:p>
            <a:pPr>
              <a:lnSpc>
                <a:spcPct val="200000"/>
              </a:lnSpc>
            </a:pP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29</a:t>
            </a:fld>
            <a:endParaRPr lang="en-GB"/>
          </a:p>
        </p:txBody>
      </p:sp>
    </p:spTree>
    <p:extLst>
      <p:ext uri="{BB962C8B-B14F-4D97-AF65-F5344CB8AC3E}">
        <p14:creationId xmlns:p14="http://schemas.microsoft.com/office/powerpoint/2010/main" val="8436075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Times New Roman" panose="02020603050405020304" pitchFamily="18" charset="0"/>
              </a:rPr>
              <a:t>1. Hamdy Mahmoud, H. T. (2017). Interior architectural elements that affect human psychology and </a:t>
            </a:r>
            <a:r>
              <a:rPr lang="en-GB" sz="1200" dirty="0" err="1">
                <a:effectLst/>
                <a:latin typeface="Times New Roman" panose="02020603050405020304" pitchFamily="18" charset="0"/>
                <a:ea typeface="Times New Roman" panose="02020603050405020304" pitchFamily="18" charset="0"/>
              </a:rPr>
              <a:t>behavior</a:t>
            </a:r>
            <a:r>
              <a:rPr lang="en-GB" sz="1200" dirty="0">
                <a:effectLst/>
                <a:latin typeface="Times New Roman" panose="02020603050405020304" pitchFamily="18" charset="0"/>
                <a:ea typeface="Times New Roman" panose="02020603050405020304" pitchFamily="18" charset="0"/>
              </a:rPr>
              <a:t>. Proceedings of the </a:t>
            </a:r>
            <a:r>
              <a:rPr lang="en-GB" sz="1200" i="1" dirty="0">
                <a:effectLst/>
                <a:latin typeface="Times New Roman" panose="02020603050405020304" pitchFamily="18" charset="0"/>
                <a:ea typeface="Times New Roman" panose="02020603050405020304" pitchFamily="18" charset="0"/>
              </a:rPr>
              <a:t>First International Conference on: Cities' Identity Through Architecture and Arts, 1 (1),</a:t>
            </a:r>
            <a:r>
              <a:rPr lang="en-GB" sz="1200" dirty="0">
                <a:effectLst/>
                <a:latin typeface="Times New Roman" panose="02020603050405020304" pitchFamily="18" charset="0"/>
                <a:ea typeface="Times New Roman" panose="02020603050405020304" pitchFamily="18" charset="0"/>
              </a:rPr>
              <a:t> 1-10.  </a:t>
            </a:r>
            <a:r>
              <a:rPr lang="en-GB" sz="1200" dirty="0">
                <a:solidFill>
                  <a:srgbClr val="1155CC"/>
                </a:solidFill>
                <a:effectLst/>
                <a:latin typeface="Times New Roman" panose="02020603050405020304" pitchFamily="18" charset="0"/>
                <a:ea typeface="Times New Roman" panose="02020603050405020304" pitchFamily="18" charset="0"/>
                <a:hlinkClick r:id="rId3"/>
              </a:rPr>
              <a:t>https://doi.org/10.21625/archive.v1i1.112</a:t>
            </a:r>
            <a:endParaRPr lang="en-GB" sz="12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30</a:t>
            </a:fld>
            <a:endParaRPr lang="en-GB"/>
          </a:p>
        </p:txBody>
      </p:sp>
    </p:spTree>
    <p:extLst>
      <p:ext uri="{BB962C8B-B14F-4D97-AF65-F5344CB8AC3E}">
        <p14:creationId xmlns:p14="http://schemas.microsoft.com/office/powerpoint/2010/main" val="3353752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students to guess which these might be.</a:t>
            </a:r>
          </a:p>
          <a:p>
            <a:endParaRPr lang="en-GB" dirty="0"/>
          </a:p>
          <a:p>
            <a:r>
              <a:rPr lang="en-GB" dirty="0"/>
              <a:t>These quotes are examples of the anchoring effect, and confirmation bias. </a:t>
            </a:r>
          </a:p>
        </p:txBody>
      </p:sp>
      <p:sp>
        <p:nvSpPr>
          <p:cNvPr id="4" name="Slide Number Placeholder 3"/>
          <p:cNvSpPr>
            <a:spLocks noGrp="1"/>
          </p:cNvSpPr>
          <p:nvPr>
            <p:ph type="sldNum" sz="quarter" idx="5"/>
          </p:nvPr>
        </p:nvSpPr>
        <p:spPr/>
        <p:txBody>
          <a:bodyPr/>
          <a:lstStyle/>
          <a:p>
            <a:fld id="{9F30B53B-7F4E-40FB-AAE6-E7C7BDEEE7FA}" type="slidenum">
              <a:rPr lang="en-GB" smtClean="0"/>
              <a:t>31</a:t>
            </a:fld>
            <a:endParaRPr lang="en-GB"/>
          </a:p>
        </p:txBody>
      </p:sp>
    </p:spTree>
    <p:extLst>
      <p:ext uri="{BB962C8B-B14F-4D97-AF65-F5344CB8AC3E}">
        <p14:creationId xmlns:p14="http://schemas.microsoft.com/office/powerpoint/2010/main" val="3684019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context…</a:t>
            </a:r>
          </a:p>
        </p:txBody>
      </p:sp>
      <p:sp>
        <p:nvSpPr>
          <p:cNvPr id="4" name="Slide Number Placeholder 3"/>
          <p:cNvSpPr>
            <a:spLocks noGrp="1"/>
          </p:cNvSpPr>
          <p:nvPr>
            <p:ph type="sldNum" sz="quarter" idx="5"/>
          </p:nvPr>
        </p:nvSpPr>
        <p:spPr/>
        <p:txBody>
          <a:bodyPr/>
          <a:lstStyle/>
          <a:p>
            <a:fld id="{9F30B53B-7F4E-40FB-AAE6-E7C7BDEEE7FA}" type="slidenum">
              <a:rPr lang="en-GB" smtClean="0"/>
              <a:t>32</a:t>
            </a:fld>
            <a:endParaRPr lang="en-GB"/>
          </a:p>
        </p:txBody>
      </p:sp>
    </p:spTree>
    <p:extLst>
      <p:ext uri="{BB962C8B-B14F-4D97-AF65-F5344CB8AC3E}">
        <p14:creationId xmlns:p14="http://schemas.microsoft.com/office/powerpoint/2010/main" val="395287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script for this exercise has been appended, or you can read the following: </a:t>
            </a:r>
          </a:p>
          <a:p>
            <a:endParaRPr lang="en-GB" dirty="0"/>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SCENARIO (to be read to students):</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You are going on holiday abroad with two of your friends and arrive just in time to board at the gate. You hand your boarding pass to the person at the gate, and then rush to get to your seat on the plane. As you put your bag into the overhead locker you hear the couple seated in front of you discussing the fact that it is their 15 year anniversary.</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You put on your headphones and settle in for the short hop over to the continent. The weather during the flight is terrible, and it is a very rough flight. You have to circle the airport for a long time before you make a heavy landing, and the as everyone disembarks, the pilot is on-hand to apologise for the turbulence, delays and rough landing.</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But you don’t mind too much because you discover that the resort has sent a driver to pick you up and take you to your hotel.</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a:t>
            </a:fld>
            <a:endParaRPr lang="en-GB"/>
          </a:p>
        </p:txBody>
      </p:sp>
    </p:spTree>
    <p:extLst>
      <p:ext uri="{BB962C8B-B14F-4D97-AF65-F5344CB8AC3E}">
        <p14:creationId xmlns:p14="http://schemas.microsoft.com/office/powerpoint/2010/main" val="41167124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context…</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33</a:t>
            </a:fld>
            <a:endParaRPr lang="en-GB"/>
          </a:p>
        </p:txBody>
      </p:sp>
    </p:spTree>
    <p:extLst>
      <p:ext uri="{BB962C8B-B14F-4D97-AF65-F5344CB8AC3E}">
        <p14:creationId xmlns:p14="http://schemas.microsoft.com/office/powerpoint/2010/main" val="1519437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Sometimes these can be comical. This 2012 edition of the Book used a pattern that was intended to look like dynamite, but most people who menstruate see these as tampons.</a:t>
            </a:r>
          </a:p>
          <a:p>
            <a:endParaRPr lang="en-GB" dirty="0"/>
          </a:p>
          <a:p>
            <a:r>
              <a:rPr lang="en-GB" b="0" i="0" dirty="0">
                <a:solidFill>
                  <a:srgbClr val="0D0D0D"/>
                </a:solidFill>
                <a:effectLst/>
                <a:latin typeface="ui-sans-serif"/>
              </a:rPr>
              <a:t>Chesterton, G. K. (1908). </a:t>
            </a:r>
            <a:r>
              <a:rPr lang="en-GB" b="0" i="1" dirty="0">
                <a:solidFill>
                  <a:srgbClr val="0D0D0D"/>
                </a:solidFill>
                <a:effectLst/>
                <a:latin typeface="ui-sans-serif"/>
              </a:rPr>
              <a:t>The man who was Thursday</a:t>
            </a:r>
            <a:r>
              <a:rPr lang="en-GB" b="0" i="0" dirty="0">
                <a:solidFill>
                  <a:srgbClr val="0D0D0D"/>
                </a:solidFill>
                <a:effectLst/>
                <a:latin typeface="ui-sans-serif"/>
              </a:rPr>
              <a:t>. Penguin English Library.</a:t>
            </a:r>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35</a:t>
            </a:fld>
            <a:endParaRPr lang="en-GB"/>
          </a:p>
        </p:txBody>
      </p:sp>
    </p:spTree>
    <p:extLst>
      <p:ext uri="{BB962C8B-B14F-4D97-AF65-F5344CB8AC3E}">
        <p14:creationId xmlns:p14="http://schemas.microsoft.com/office/powerpoint/2010/main" val="3898448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Sometimes they can be worrying. This billboard was displayed in the Netherlands in 2006 for Sony </a:t>
            </a:r>
            <a:r>
              <a:rPr lang="en-GB" dirty="0" err="1"/>
              <a:t>Playstation</a:t>
            </a:r>
            <a:r>
              <a:rPr lang="en-GB" dirty="0"/>
              <a:t>. </a:t>
            </a:r>
          </a:p>
          <a:p>
            <a:endParaRPr lang="en-GB" dirty="0"/>
          </a:p>
          <a:p>
            <a:r>
              <a:rPr lang="en-GB" dirty="0"/>
              <a:t>None of the people involved in the development of this campaign realised that this image could also be construed as racist….</a:t>
            </a:r>
          </a:p>
        </p:txBody>
      </p:sp>
      <p:sp>
        <p:nvSpPr>
          <p:cNvPr id="4" name="Slide Number Placeholder 3"/>
          <p:cNvSpPr>
            <a:spLocks noGrp="1"/>
          </p:cNvSpPr>
          <p:nvPr>
            <p:ph type="sldNum" sz="quarter" idx="5"/>
          </p:nvPr>
        </p:nvSpPr>
        <p:spPr/>
        <p:txBody>
          <a:bodyPr/>
          <a:lstStyle/>
          <a:p>
            <a:fld id="{9F30B53B-7F4E-40FB-AAE6-E7C7BDEEE7FA}" type="slidenum">
              <a:rPr lang="en-GB" smtClean="0"/>
              <a:t>36</a:t>
            </a:fld>
            <a:endParaRPr lang="en-GB"/>
          </a:p>
        </p:txBody>
      </p:sp>
    </p:spTree>
    <p:extLst>
      <p:ext uri="{BB962C8B-B14F-4D97-AF65-F5344CB8AC3E}">
        <p14:creationId xmlns:p14="http://schemas.microsoft.com/office/powerpoint/2010/main" val="138782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Sometimes they can be exclusionary. In 2017 this automated soap dispenser at Google Headquarters did not work for individuals who had darker skin tones. </a:t>
            </a:r>
          </a:p>
          <a:p>
            <a:endParaRPr lang="en-GB" dirty="0"/>
          </a:p>
          <a:p>
            <a:r>
              <a:rPr lang="en-GB" dirty="0"/>
              <a:t>In order to access the soap, the man in this video had to utilise a piece of white loo roll over his hand to activate the dispenser. </a:t>
            </a:r>
          </a:p>
          <a:p>
            <a:endParaRPr lang="en-GB" dirty="0"/>
          </a:p>
          <a:p>
            <a:pPr algn="l" fontAlgn="base"/>
            <a:r>
              <a:rPr lang="en-GB" b="0" i="0" dirty="0">
                <a:solidFill>
                  <a:srgbClr val="000000"/>
                </a:solidFill>
                <a:effectLst/>
                <a:latin typeface="Orbikular"/>
              </a:rPr>
              <a:t>Soap dispensers like this one tend to work by measuring infrared light radiating from nearby objects. Body heat emits infrared radiation. </a:t>
            </a:r>
            <a:r>
              <a:rPr lang="en-GB" b="0" i="0" dirty="0">
                <a:solidFill>
                  <a:srgbClr val="000000"/>
                </a:solidFill>
                <a:effectLst/>
                <a:latin typeface="var(--es-orbikular)"/>
              </a:rPr>
              <a:t>The dispenser sends out an invisible light from an infrared LED bulb and activates when a hand reflects light back to the sensor. But darker colours absorb light rather than bounce it back, preventing the soap from being released.</a:t>
            </a:r>
          </a:p>
          <a:p>
            <a:endParaRPr lang="en-GB" dirty="0"/>
          </a:p>
          <a:p>
            <a:r>
              <a:rPr lang="en-GB" dirty="0"/>
              <a:t>Video: Chukwuemeka </a:t>
            </a:r>
            <a:r>
              <a:rPr lang="en-GB" dirty="0" err="1"/>
              <a:t>Afigbo</a:t>
            </a:r>
            <a:r>
              <a:rPr lang="en-GB" dirty="0"/>
              <a:t>, Facebook’s head of platform partnerships in the Middle East and Africa. </a:t>
            </a:r>
            <a:r>
              <a:rPr lang="en-GB" dirty="0" err="1"/>
              <a:t>Afigbo</a:t>
            </a:r>
            <a:r>
              <a:rPr lang="en-GB" dirty="0"/>
              <a:t> tweeted: “If you have ever had a problem grasping the importance of diversity in tech and its impact on society, watch this video.”</a:t>
            </a:r>
          </a:p>
          <a:p>
            <a:endParaRPr lang="en-GB" dirty="0"/>
          </a:p>
          <a:p>
            <a:r>
              <a:rPr lang="en-GB" dirty="0"/>
              <a:t>Facial recognition technology has also suffered from the same biased issues. These systems have higher error rates in identifying and correctly recognizing individuals from underrepresented groups, such as women and people with darker skin tones. For instance, some algorithms have been shown to misidentify darker-skinned women up to 35% of the time, compared &lt;1% error rate for lighter-skinned men (</a:t>
            </a:r>
            <a:r>
              <a:rPr lang="en-GB" dirty="0" err="1"/>
              <a:t>Buolamwini</a:t>
            </a:r>
            <a:r>
              <a:rPr lang="en-GB" dirty="0"/>
              <a:t> &amp; </a:t>
            </a:r>
            <a:r>
              <a:rPr lang="en-GB" dirty="0" err="1"/>
              <a:t>Gebru</a:t>
            </a:r>
            <a:r>
              <a:rPr lang="en-GB" dirty="0"/>
              <a:t>, 2018).</a:t>
            </a:r>
          </a:p>
          <a:p>
            <a:endParaRPr lang="en-GB" dirty="0"/>
          </a:p>
          <a:p>
            <a:r>
              <a:rPr lang="en-GB" dirty="0"/>
              <a:t>And sometimes the consequences can be dangerous.</a:t>
            </a:r>
          </a:p>
          <a:p>
            <a:endParaRPr lang="en-GB" dirty="0"/>
          </a:p>
          <a:p>
            <a:endParaRPr lang="en-GB" dirty="0"/>
          </a:p>
          <a:p>
            <a:r>
              <a:rPr lang="en-GB" dirty="0"/>
              <a:t>1. </a:t>
            </a:r>
            <a:r>
              <a:rPr lang="en-GB" dirty="0" err="1"/>
              <a:t>Buolamwini</a:t>
            </a:r>
            <a:r>
              <a:rPr lang="en-GB" dirty="0"/>
              <a:t>, J. &amp;; </a:t>
            </a:r>
            <a:r>
              <a:rPr lang="en-GB" dirty="0" err="1"/>
              <a:t>Gebru</a:t>
            </a:r>
            <a:r>
              <a:rPr lang="en-GB" dirty="0"/>
              <a:t>, T. (2018). Gender Shades: Intersectional Accuracy Disparities in Commercial Gender Classification. Proceedings of the 1st Conference on Fairness, Accountability and Transparency in Proceedings of Machine Learning Research, 81:77-91. Available from https://proceedings.mlr.press/v81/buolamwini18a.html.</a:t>
            </a:r>
          </a:p>
          <a:p>
            <a:endParaRPr lang="en-GB" dirty="0"/>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37</a:t>
            </a:fld>
            <a:endParaRPr lang="en-GB"/>
          </a:p>
        </p:txBody>
      </p:sp>
    </p:spTree>
    <p:extLst>
      <p:ext uri="{BB962C8B-B14F-4D97-AF65-F5344CB8AC3E}">
        <p14:creationId xmlns:p14="http://schemas.microsoft.com/office/powerpoint/2010/main" val="6596481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Leung, A. K. Y., Maddux, W. W., Galinsky, A. D., &amp; Chiu, C. Y. (2008). Multicultural experience enhances creativity: the when and how. </a:t>
            </a:r>
            <a:r>
              <a:rPr lang="en-GB" i="1" dirty="0"/>
              <a:t>American psychologist, 63(3), </a:t>
            </a:r>
            <a:r>
              <a:rPr lang="en-GB" dirty="0"/>
              <a:t>169. </a:t>
            </a:r>
            <a:r>
              <a:rPr lang="en-GB" b="0" i="0" u="none" strike="noStrike" dirty="0">
                <a:solidFill>
                  <a:srgbClr val="2C72B7"/>
                </a:solidFill>
                <a:effectLst/>
                <a:latin typeface="Arial" panose="020B0604020202020204" pitchFamily="34" charset="0"/>
                <a:hlinkClick r:id="rId3"/>
              </a:rPr>
              <a:t>https://doi.org/10.1037/0003-066X.63.3.169</a:t>
            </a:r>
            <a:endParaRPr lang="en-GB" dirty="0"/>
          </a:p>
          <a:p>
            <a:endParaRPr lang="en-GB" dirty="0"/>
          </a:p>
          <a:p>
            <a:pPr algn="l"/>
            <a:r>
              <a:rPr lang="en-GB" dirty="0"/>
              <a:t>2. Tadmor, C. T., </a:t>
            </a:r>
            <a:r>
              <a:rPr lang="en-GB" dirty="0" err="1"/>
              <a:t>Tetlock</a:t>
            </a:r>
            <a:r>
              <a:rPr lang="en-GB" dirty="0"/>
              <a:t>, P. E., &amp; Peng, K. (2006, August). Biculturalism and integrative complexity: Testing the acculturation complexity model. In </a:t>
            </a:r>
            <a:r>
              <a:rPr lang="en-GB" i="1" dirty="0"/>
              <a:t>Academy of Management Proceedings (Vol. 2006, No. 1</a:t>
            </a:r>
            <a:r>
              <a:rPr lang="en-GB" dirty="0"/>
              <a:t>, pp. C1-C5). Briarcliff Manor, NY 10510: Academy of Management. </a:t>
            </a:r>
            <a:r>
              <a:rPr lang="en-GB" b="0" i="0" u="none" strike="noStrike" dirty="0">
                <a:solidFill>
                  <a:srgbClr val="000000"/>
                </a:solidFill>
                <a:effectLst/>
                <a:latin typeface="Source Sans Pro" panose="020B0503030403020204" pitchFamily="34" charset="0"/>
                <a:hlinkClick r:id="rId4"/>
              </a:rPr>
              <a:t>https://doi.org/10.5465/ambpp.2006.22898587</a:t>
            </a:r>
            <a:endParaRPr lang="en-GB" b="0" i="0" dirty="0">
              <a:solidFill>
                <a:srgbClr val="000000"/>
              </a:solidFill>
              <a:effectLst/>
              <a:latin typeface="Source Sans Pro" panose="020B0503030403020204" pitchFamily="34" charset="0"/>
            </a:endParaRPr>
          </a:p>
          <a:p>
            <a:endParaRPr lang="en-GB" dirty="0"/>
          </a:p>
          <a:p>
            <a:r>
              <a:rPr lang="en-GB" dirty="0"/>
              <a:t>3. Tadmor, C. T., </a:t>
            </a:r>
            <a:r>
              <a:rPr lang="en-GB" dirty="0" err="1"/>
              <a:t>Satterstrom</a:t>
            </a:r>
            <a:r>
              <a:rPr lang="en-GB" dirty="0"/>
              <a:t>, P., Jang, S., &amp; </a:t>
            </a:r>
            <a:r>
              <a:rPr lang="en-GB" dirty="0" err="1"/>
              <a:t>Polzer</a:t>
            </a:r>
            <a:r>
              <a:rPr lang="en-GB" dirty="0"/>
              <a:t>, J. T. (2012). Beyond individual creativity: The </a:t>
            </a:r>
            <a:r>
              <a:rPr lang="en-GB" dirty="0" err="1"/>
              <a:t>superadditive</a:t>
            </a:r>
            <a:r>
              <a:rPr lang="en-GB" dirty="0"/>
              <a:t> benefits of multicultural experience for collective creativity in culturally diverse teams. </a:t>
            </a:r>
            <a:r>
              <a:rPr lang="en-GB" i="1" dirty="0"/>
              <a:t>Journal of Cross-Cultural Psychology, 43(3), </a:t>
            </a:r>
            <a:r>
              <a:rPr lang="en-GB" dirty="0"/>
              <a:t>384-392. </a:t>
            </a:r>
            <a:r>
              <a:rPr lang="en-GB" b="0" i="0" u="none" strike="noStrike" dirty="0">
                <a:effectLst/>
                <a:latin typeface="Open Sans" panose="020B0606030504020204" pitchFamily="34" charset="0"/>
                <a:hlinkClick r:id="rId5"/>
              </a:rPr>
              <a:t>https://doi.org/10.1177/0022022111435259</a:t>
            </a:r>
            <a:endParaRPr lang="en-GB" dirty="0"/>
          </a:p>
          <a:p>
            <a:r>
              <a:rPr lang="en-GB" dirty="0"/>
              <a:t> </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38</a:t>
            </a:fld>
            <a:endParaRPr lang="en-GB"/>
          </a:p>
        </p:txBody>
      </p:sp>
    </p:spTree>
    <p:extLst>
      <p:ext uri="{BB962C8B-B14F-4D97-AF65-F5344CB8AC3E}">
        <p14:creationId xmlns:p14="http://schemas.microsoft.com/office/powerpoint/2010/main" val="29149122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22222"/>
                </a:solidFill>
                <a:effectLst/>
                <a:latin typeface="Arial" panose="020B0604020202020204" pitchFamily="34" charset="0"/>
              </a:rPr>
              <a:t>1. McIntosh, P. (2001). White privilege and male privilege: A personal account of coming to see correspondences through work in women’s studies (1988). </a:t>
            </a:r>
            <a:r>
              <a:rPr lang="en-GB" b="0" i="1" dirty="0">
                <a:solidFill>
                  <a:srgbClr val="222222"/>
                </a:solidFill>
                <a:effectLst/>
                <a:latin typeface="Arial" panose="020B0604020202020204" pitchFamily="34" charset="0"/>
              </a:rPr>
              <a:t>Race, class, and gender: An anthology</a:t>
            </a:r>
            <a:r>
              <a:rPr lang="en-GB" b="0" i="0" dirty="0">
                <a:solidFill>
                  <a:srgbClr val="222222"/>
                </a:solidFill>
                <a:effectLst/>
                <a:latin typeface="Arial" panose="020B0604020202020204" pitchFamily="34" charset="0"/>
              </a:rPr>
              <a:t>, 95-105.</a:t>
            </a:r>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42</a:t>
            </a:fld>
            <a:endParaRPr lang="en-GB"/>
          </a:p>
        </p:txBody>
      </p:sp>
    </p:spTree>
    <p:extLst>
      <p:ext uri="{BB962C8B-B14F-4D97-AF65-F5344CB8AC3E}">
        <p14:creationId xmlns:p14="http://schemas.microsoft.com/office/powerpoint/2010/main" val="31245568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Times New Roman" panose="02020603050405020304" pitchFamily="18" charset="0"/>
                <a:ea typeface="Times New Roman" panose="02020603050405020304" pitchFamily="18" charset="0"/>
              </a:rPr>
              <a:t>1. Crenshaw, K. (1989). </a:t>
            </a:r>
            <a:r>
              <a:rPr lang="en-GB" sz="1800" i="1" dirty="0">
                <a:effectLst/>
                <a:latin typeface="Times New Roman" panose="02020603050405020304" pitchFamily="18" charset="0"/>
                <a:ea typeface="Times New Roman" panose="02020603050405020304" pitchFamily="18" charset="0"/>
              </a:rPr>
              <a:t>Demarginalizing the intersection of race and sex: A Black feminist critique of antidiscrimination doctrine, feminist theory and antiracist politics</a:t>
            </a:r>
            <a:r>
              <a:rPr lang="en-GB" sz="1800" dirty="0">
                <a:effectLst/>
                <a:latin typeface="Times New Roman" panose="02020603050405020304" pitchFamily="18" charset="0"/>
                <a:ea typeface="Times New Roman" panose="02020603050405020304" pitchFamily="18" charset="0"/>
              </a:rPr>
              <a:t>. University of Chicago Legal Forum, 1989, 139–167.</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Times New Roman" panose="02020603050405020304" pitchFamily="18" charset="0"/>
                <a:ea typeface="Times New Roman" panose="02020603050405020304" pitchFamily="18" charset="0"/>
              </a:rPr>
              <a:t>2. Cho, S., Crenshaw, K. W., &amp; McCall, L. (2013). Toward a field of intersectionality studies: Theory, applications, and praxis. </a:t>
            </a:r>
            <a:r>
              <a:rPr lang="en-GB" sz="1800" i="1" dirty="0">
                <a:effectLst/>
                <a:latin typeface="Times New Roman" panose="02020603050405020304" pitchFamily="18" charset="0"/>
                <a:ea typeface="Times New Roman" panose="02020603050405020304" pitchFamily="18" charset="0"/>
              </a:rPr>
              <a:t>Signs, 38(4),</a:t>
            </a:r>
            <a:r>
              <a:rPr lang="en-GB" sz="1800" dirty="0">
                <a:effectLst/>
                <a:latin typeface="Times New Roman" panose="02020603050405020304" pitchFamily="18" charset="0"/>
                <a:ea typeface="Times New Roman" panose="02020603050405020304" pitchFamily="18" charset="0"/>
              </a:rPr>
              <a:t> 785–810. </a:t>
            </a:r>
            <a:r>
              <a:rPr lang="en-GB" sz="1800" dirty="0">
                <a:solidFill>
                  <a:srgbClr val="0563C1"/>
                </a:solidFill>
                <a:effectLst/>
                <a:latin typeface="Times New Roman" panose="02020603050405020304" pitchFamily="18" charset="0"/>
                <a:ea typeface="Times New Roman" panose="02020603050405020304" pitchFamily="18" charset="0"/>
                <a:hlinkClick r:id="rId3"/>
              </a:rPr>
              <a:t>https://doi.org/10.1086/669608</a:t>
            </a: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45</a:t>
            </a:fld>
            <a:endParaRPr lang="en-GB"/>
          </a:p>
        </p:txBody>
      </p:sp>
    </p:spTree>
    <p:extLst>
      <p:ext uri="{BB962C8B-B14F-4D97-AF65-F5344CB8AC3E}">
        <p14:creationId xmlns:p14="http://schemas.microsoft.com/office/powerpoint/2010/main" val="38058614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1. Martin, T., &amp; </a:t>
            </a:r>
            <a:r>
              <a:rPr lang="en-GB" sz="1800" dirty="0" err="1">
                <a:effectLst/>
                <a:latin typeface="Times New Roman" panose="02020603050405020304" pitchFamily="18" charset="0"/>
                <a:ea typeface="Times New Roman" panose="02020603050405020304" pitchFamily="18" charset="0"/>
              </a:rPr>
              <a:t>Casault</a:t>
            </a:r>
            <a:r>
              <a:rPr lang="en-GB" sz="1800" dirty="0">
                <a:effectLst/>
                <a:latin typeface="Times New Roman" panose="02020603050405020304" pitchFamily="18" charset="0"/>
                <a:ea typeface="Times New Roman" panose="02020603050405020304" pitchFamily="18" charset="0"/>
              </a:rPr>
              <a:t>, A. (2005). Thinking the Other: Towards cultural diversity in architecture. </a:t>
            </a:r>
            <a:r>
              <a:rPr lang="en-GB" sz="1800" i="1" dirty="0">
                <a:effectLst/>
                <a:latin typeface="Times New Roman" panose="02020603050405020304" pitchFamily="18" charset="0"/>
                <a:ea typeface="Times New Roman" panose="02020603050405020304" pitchFamily="18" charset="0"/>
              </a:rPr>
              <a:t>Journal of Architectural Education, 59(1),</a:t>
            </a:r>
            <a:r>
              <a:rPr lang="en-GB" sz="1800" dirty="0">
                <a:effectLst/>
                <a:latin typeface="Times New Roman" panose="02020603050405020304" pitchFamily="18" charset="0"/>
                <a:ea typeface="Times New Roman" panose="02020603050405020304" pitchFamily="18" charset="0"/>
              </a:rPr>
              <a:t> 3-16. </a:t>
            </a:r>
            <a:r>
              <a:rPr lang="en-GB" sz="1800" dirty="0">
                <a:solidFill>
                  <a:srgbClr val="0563C1"/>
                </a:solidFill>
                <a:effectLst/>
                <a:latin typeface="Times New Roman" panose="02020603050405020304" pitchFamily="18" charset="0"/>
                <a:ea typeface="Times New Roman" panose="02020603050405020304" pitchFamily="18" charset="0"/>
                <a:hlinkClick r:id="rId3"/>
              </a:rPr>
              <a:t>https://doi.org/10.1111/j.1531-314X.2005.00001.x</a:t>
            </a:r>
            <a:r>
              <a:rPr lang="en-GB" sz="1800" dirty="0">
                <a:effectLst/>
                <a:latin typeface="Times New Roman" panose="02020603050405020304" pitchFamily="18" charset="0"/>
                <a:ea typeface="Times New Roman" panose="02020603050405020304" pitchFamily="18" charset="0"/>
              </a:rPr>
              <a:t> </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49</a:t>
            </a:fld>
            <a:endParaRPr lang="en-GB"/>
          </a:p>
        </p:txBody>
      </p:sp>
    </p:spTree>
    <p:extLst>
      <p:ext uri="{BB962C8B-B14F-4D97-AF65-F5344CB8AC3E}">
        <p14:creationId xmlns:p14="http://schemas.microsoft.com/office/powerpoint/2010/main" val="3720764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D4D4E"/>
                </a:solidFill>
                <a:effectLst/>
                <a:latin typeface="open sans" panose="020B0606030504020204" pitchFamily="34" charset="0"/>
              </a:rPr>
              <a:t>Transaction rather than interaction: "I don't have time for you or what is important to you."</a:t>
            </a:r>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50</a:t>
            </a:fld>
            <a:endParaRPr lang="en-GB"/>
          </a:p>
        </p:txBody>
      </p:sp>
    </p:spTree>
    <p:extLst>
      <p:ext uri="{BB962C8B-B14F-4D97-AF65-F5344CB8AC3E}">
        <p14:creationId xmlns:p14="http://schemas.microsoft.com/office/powerpoint/2010/main" val="3643280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picture is not particularly diverse; there are a number of individual and group characteristics that are not represented. </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51</a:t>
            </a:fld>
            <a:endParaRPr lang="en-GB"/>
          </a:p>
        </p:txBody>
      </p:sp>
    </p:spTree>
    <p:extLst>
      <p:ext uri="{BB962C8B-B14F-4D97-AF65-F5344CB8AC3E}">
        <p14:creationId xmlns:p14="http://schemas.microsoft.com/office/powerpoint/2010/main" val="2589545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QUESTIONS ABOUT THE SCENARIO:</a:t>
            </a:r>
          </a:p>
          <a:p>
            <a:pPr>
              <a:lnSpc>
                <a:spcPct val="107000"/>
              </a:lnSpc>
              <a:spcAft>
                <a:spcPts val="800"/>
              </a:spcAft>
            </a:pP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GB" sz="1200" dirty="0">
                <a:effectLst/>
                <a:latin typeface="Calibri" panose="020F0502020204030204" pitchFamily="34" charset="0"/>
                <a:ea typeface="Calibri" panose="020F0502020204030204" pitchFamily="34" charset="0"/>
                <a:cs typeface="Times New Roman" panose="02020603050405020304" pitchFamily="18" charset="0"/>
              </a:rPr>
              <a:t>Where were you going on holiday? </a:t>
            </a:r>
            <a:r>
              <a:rPr lang="en-GB" sz="1200" b="1" dirty="0">
                <a:effectLst/>
                <a:latin typeface="Calibri" panose="020F0502020204030204" pitchFamily="34" charset="0"/>
                <a:ea typeface="Calibri" panose="020F0502020204030204" pitchFamily="34" charset="0"/>
                <a:cs typeface="Times New Roman" panose="02020603050405020304" pitchFamily="18" charset="0"/>
              </a:rPr>
              <a:t>(Ask students to state this to see if there any similarities in their answers).</a:t>
            </a:r>
          </a:p>
          <a:p>
            <a:pPr marL="342900" lvl="0" indent="-342900">
              <a:lnSpc>
                <a:spcPct val="107000"/>
              </a:lnSpc>
              <a:buFont typeface="+mj-lt"/>
              <a:buAutoNum type="arabicPeriod"/>
            </a:pPr>
            <a:r>
              <a:rPr lang="en-GB" sz="1200" dirty="0">
                <a:effectLst/>
                <a:latin typeface="Calibri" panose="020F0502020204030204" pitchFamily="34" charset="0"/>
                <a:ea typeface="Calibri" panose="020F0502020204030204" pitchFamily="34" charset="0"/>
                <a:cs typeface="Times New Roman" panose="02020603050405020304" pitchFamily="18" charset="0"/>
              </a:rPr>
              <a:t>What gender was the person who took your ticket at the gate? Did anyone think of a male gate attendant?</a:t>
            </a:r>
          </a:p>
          <a:p>
            <a:pPr marL="342900" lvl="0" indent="-342900">
              <a:lnSpc>
                <a:spcPct val="107000"/>
              </a:lnSpc>
              <a:buFont typeface="+mj-lt"/>
              <a:buAutoNum type="arabicPeriod"/>
            </a:pPr>
            <a:r>
              <a:rPr lang="en-GB" sz="1200" dirty="0">
                <a:effectLst/>
                <a:latin typeface="Calibri" panose="020F0502020204030204" pitchFamily="34" charset="0"/>
                <a:ea typeface="Calibri" panose="020F0502020204030204" pitchFamily="34" charset="0"/>
                <a:cs typeface="Times New Roman" panose="02020603050405020304" pitchFamily="18" charset="0"/>
              </a:rPr>
              <a:t>What about the couple celebrating their anniversary? Were they a heterosexual couple? Did anyone think of two men? Or two women?</a:t>
            </a:r>
          </a:p>
          <a:p>
            <a:pPr marL="342900" lvl="0" indent="-342900">
              <a:lnSpc>
                <a:spcPct val="107000"/>
              </a:lnSpc>
              <a:buFont typeface="+mj-lt"/>
              <a:buAutoNum type="arabicPeriod"/>
            </a:pPr>
            <a:r>
              <a:rPr lang="en-GB" sz="1200" dirty="0">
                <a:effectLst/>
                <a:latin typeface="Calibri" panose="020F0502020204030204" pitchFamily="34" charset="0"/>
                <a:ea typeface="Calibri" panose="020F0502020204030204" pitchFamily="34" charset="0"/>
                <a:cs typeface="Times New Roman" panose="02020603050405020304" pitchFamily="18" charset="0"/>
              </a:rPr>
              <a:t>What gender was the pilot? Were they white?</a:t>
            </a:r>
          </a:p>
          <a:p>
            <a:pPr marL="342900" lvl="0" indent="-342900">
              <a:lnSpc>
                <a:spcPct val="107000"/>
              </a:lnSpc>
              <a:buFont typeface="+mj-lt"/>
              <a:buAutoNum type="arabicPeriod"/>
            </a:pPr>
            <a:r>
              <a:rPr lang="en-GB" sz="1200" dirty="0">
                <a:effectLst/>
                <a:latin typeface="Calibri" panose="020F0502020204030204" pitchFamily="34" charset="0"/>
                <a:ea typeface="Calibri" panose="020F0502020204030204" pitchFamily="34" charset="0"/>
                <a:cs typeface="Times New Roman" panose="02020603050405020304" pitchFamily="18" charset="0"/>
              </a:rPr>
              <a:t>What about the driver? What gender were they? Ethnicity?</a:t>
            </a:r>
          </a:p>
          <a:p>
            <a:pPr marL="342900" lvl="0" indent="-342900">
              <a:lnSpc>
                <a:spcPct val="107000"/>
              </a:lnSpc>
              <a:spcAft>
                <a:spcPts val="800"/>
              </a:spcAft>
              <a:buFont typeface="+mj-lt"/>
              <a:buAutoNum type="arabicPeriod"/>
            </a:pPr>
            <a:r>
              <a:rPr lang="en-GB" sz="1200" dirty="0">
                <a:effectLst/>
                <a:latin typeface="Calibri" panose="020F0502020204030204" pitchFamily="34" charset="0"/>
                <a:ea typeface="Calibri" panose="020F0502020204030204" pitchFamily="34" charset="0"/>
                <a:cs typeface="Times New Roman" panose="02020603050405020304" pitchFamily="18" charset="0"/>
              </a:rPr>
              <a:t>Did anyone you think of have a disability? Were any of them wearing a religious head covering? Were any of them trans or non-binary? Were any of them pregnant?</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a:t>
            </a:fld>
            <a:endParaRPr lang="en-GB"/>
          </a:p>
        </p:txBody>
      </p:sp>
    </p:spTree>
    <p:extLst>
      <p:ext uri="{BB962C8B-B14F-4D97-AF65-F5344CB8AC3E}">
        <p14:creationId xmlns:p14="http://schemas.microsoft.com/office/powerpoint/2010/main" val="38974919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52</a:t>
            </a:fld>
            <a:endParaRPr lang="en-GB"/>
          </a:p>
        </p:txBody>
      </p:sp>
    </p:spTree>
    <p:extLst>
      <p:ext uri="{BB962C8B-B14F-4D97-AF65-F5344CB8AC3E}">
        <p14:creationId xmlns:p14="http://schemas.microsoft.com/office/powerpoint/2010/main" val="3441126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EXPLANATION:</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People tend to think automatically of others that are similar to themselves, and that fit with their own experience, even when in a more international context, such as an airport or international flight. People are also more comfortable with things that are familiar to them, and rely on stereotypes to fill in for real experience; this is why almost everyone would have thought of a middle-aged white male as the pilot. </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Our experience (and not all of it real – media accounts for a LOT of what we think of as experience) tells us that the majority of pilots are white and male. That doesn’t mean they ALWAYS are, or that the best pilots are middle-aged white men, but people who fit this stereotype are usually judged to be more competent, even when people have no further information on which to base this decision.</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This is unconscious bias.</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a:t>
            </a:fld>
            <a:endParaRPr lang="en-GB"/>
          </a:p>
        </p:txBody>
      </p:sp>
    </p:spTree>
    <p:extLst>
      <p:ext uri="{BB962C8B-B14F-4D97-AF65-F5344CB8AC3E}">
        <p14:creationId xmlns:p14="http://schemas.microsoft.com/office/powerpoint/2010/main" val="4220760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5</a:t>
            </a:fld>
            <a:endParaRPr lang="en-GB"/>
          </a:p>
        </p:txBody>
      </p:sp>
    </p:spTree>
    <p:extLst>
      <p:ext uri="{BB962C8B-B14F-4D97-AF65-F5344CB8AC3E}">
        <p14:creationId xmlns:p14="http://schemas.microsoft.com/office/powerpoint/2010/main" val="1558538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insert your own details here. </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6</a:t>
            </a:fld>
            <a:endParaRPr lang="en-GB"/>
          </a:p>
        </p:txBody>
      </p:sp>
    </p:spTree>
    <p:extLst>
      <p:ext uri="{BB962C8B-B14F-4D97-AF65-F5344CB8AC3E}">
        <p14:creationId xmlns:p14="http://schemas.microsoft.com/office/powerpoint/2010/main" val="2044500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exercises and slides are intended to be discursive. </a:t>
            </a:r>
          </a:p>
        </p:txBody>
      </p:sp>
      <p:sp>
        <p:nvSpPr>
          <p:cNvPr id="4" name="Slide Number Placeholder 3"/>
          <p:cNvSpPr>
            <a:spLocks noGrp="1"/>
          </p:cNvSpPr>
          <p:nvPr>
            <p:ph type="sldNum" sz="quarter" idx="5"/>
          </p:nvPr>
        </p:nvSpPr>
        <p:spPr/>
        <p:txBody>
          <a:bodyPr/>
          <a:lstStyle/>
          <a:p>
            <a:fld id="{9F30B53B-7F4E-40FB-AAE6-E7C7BDEEE7FA}" type="slidenum">
              <a:rPr lang="en-GB" smtClean="0"/>
              <a:t>8</a:t>
            </a:fld>
            <a:endParaRPr lang="en-GB"/>
          </a:p>
        </p:txBody>
      </p:sp>
    </p:spTree>
    <p:extLst>
      <p:ext uri="{BB962C8B-B14F-4D97-AF65-F5344CB8AC3E}">
        <p14:creationId xmlns:p14="http://schemas.microsoft.com/office/powerpoint/2010/main" val="194702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Unconscious bias is also affected by our media consumption. </a:t>
            </a:r>
            <a:r>
              <a:rPr lang="en-GB" sz="1800" dirty="0">
                <a:effectLst/>
                <a:highlight>
                  <a:srgbClr val="FFFFFF"/>
                </a:highlight>
                <a:latin typeface="Times New Roman" panose="02020603050405020304" pitchFamily="18" charset="0"/>
              </a:rPr>
              <a:t>E</a:t>
            </a:r>
            <a:r>
              <a:rPr lang="en-GB" sz="1800" dirty="0">
                <a:effectLst/>
                <a:highlight>
                  <a:srgbClr val="FFFFFF"/>
                </a:highlight>
                <a:latin typeface="Times New Roman" panose="02020603050405020304" pitchFamily="18" charset="0"/>
                <a:ea typeface="Times New Roman" panose="02020603050405020304" pitchFamily="18" charset="0"/>
              </a:rPr>
              <a:t>ven though we may be aware on an intellectual level that what we see within both traditional and social media is not a true reflection of the real world, our brains are less discerning in this respect, and so media exposure often serves as a proxy for experience (Bandura, 2009; </a:t>
            </a:r>
            <a:r>
              <a:rPr lang="en-GB" sz="1800" dirty="0" err="1">
                <a:effectLst/>
                <a:highlight>
                  <a:srgbClr val="FFFFFF"/>
                </a:highlight>
                <a:latin typeface="Times New Roman" panose="02020603050405020304" pitchFamily="18" charset="0"/>
                <a:ea typeface="Times New Roman" panose="02020603050405020304" pitchFamily="18" charset="0"/>
              </a:rPr>
              <a:t>Busselle</a:t>
            </a:r>
            <a:r>
              <a:rPr lang="en-GB" sz="1800" dirty="0">
                <a:effectLst/>
                <a:highlight>
                  <a:srgbClr val="FFFFFF"/>
                </a:highlight>
                <a:latin typeface="Times New Roman" panose="02020603050405020304" pitchFamily="18" charset="0"/>
                <a:ea typeface="Times New Roman" panose="02020603050405020304" pitchFamily="18" charset="0"/>
              </a:rPr>
              <a:t> &amp; Shrum, 2003). </a:t>
            </a:r>
            <a:endParaRPr lang="en-GB" sz="1800" dirty="0"/>
          </a:p>
          <a:p>
            <a:endParaRPr lang="en-GB" sz="1800" dirty="0">
              <a:effectLst/>
              <a:highlight>
                <a:srgbClr val="FFFFFF"/>
              </a:highlight>
              <a:latin typeface="Times New Roman" panose="02020603050405020304" pitchFamily="18" charset="0"/>
              <a:ea typeface="Times New Roman" panose="02020603050405020304" pitchFamily="18" charset="0"/>
            </a:endParaRPr>
          </a:p>
          <a:p>
            <a:r>
              <a:rPr lang="en-GB" sz="1800" dirty="0">
                <a:effectLst/>
                <a:highlight>
                  <a:srgbClr val="FFFFFF"/>
                </a:highlight>
                <a:latin typeface="Times New Roman" panose="02020603050405020304" pitchFamily="18" charset="0"/>
                <a:ea typeface="Times New Roman" panose="02020603050405020304" pitchFamily="18" charset="0"/>
              </a:rPr>
              <a:t>Media messages act as “agents of socialisation” (Klein &amp; </a:t>
            </a:r>
            <a:r>
              <a:rPr lang="en-GB" sz="1800" dirty="0" err="1">
                <a:effectLst/>
                <a:highlight>
                  <a:srgbClr val="FFFFFF"/>
                </a:highlight>
                <a:latin typeface="Times New Roman" panose="02020603050405020304" pitchFamily="18" charset="0"/>
                <a:ea typeface="Times New Roman" panose="02020603050405020304" pitchFamily="18" charset="0"/>
              </a:rPr>
              <a:t>Shiffman</a:t>
            </a:r>
            <a:r>
              <a:rPr lang="en-GB" sz="1800" dirty="0">
                <a:effectLst/>
                <a:highlight>
                  <a:srgbClr val="FFFFFF"/>
                </a:highlight>
                <a:latin typeface="Times New Roman" panose="02020603050405020304" pitchFamily="18" charset="0"/>
                <a:ea typeface="Times New Roman" panose="02020603050405020304" pitchFamily="18" charset="0"/>
              </a:rPr>
              <a:t>, 2009) that both reflect dominant cultural schemas </a:t>
            </a:r>
            <a:r>
              <a:rPr lang="en-GB" sz="1800" i="1" dirty="0">
                <a:effectLst/>
                <a:highlight>
                  <a:srgbClr val="FFFFFF"/>
                </a:highlight>
                <a:latin typeface="Times New Roman" panose="02020603050405020304" pitchFamily="18" charset="0"/>
                <a:ea typeface="Times New Roman" panose="02020603050405020304" pitchFamily="18" charset="0"/>
              </a:rPr>
              <a:t>and </a:t>
            </a:r>
            <a:r>
              <a:rPr lang="en-GB" sz="1800" dirty="0">
                <a:effectLst/>
                <a:highlight>
                  <a:srgbClr val="FFFFFF"/>
                </a:highlight>
                <a:latin typeface="Times New Roman" panose="02020603050405020304" pitchFamily="18" charset="0"/>
                <a:ea typeface="Times New Roman" panose="02020603050405020304" pitchFamily="18" charset="0"/>
              </a:rPr>
              <a:t>serve as a source from which individuals develop knowledge and understanding of how things typically work (Baumann &amp; de Laat, 2012; </a:t>
            </a:r>
            <a:r>
              <a:rPr lang="en-GB" sz="1800" dirty="0" err="1">
                <a:effectLst/>
                <a:highlight>
                  <a:srgbClr val="FFFFFF"/>
                </a:highlight>
                <a:latin typeface="Times New Roman" panose="02020603050405020304" pitchFamily="18" charset="0"/>
                <a:ea typeface="Times New Roman" panose="02020603050405020304" pitchFamily="18" charset="0"/>
              </a:rPr>
              <a:t>Tortajada-Giménez</a:t>
            </a:r>
            <a:r>
              <a:rPr lang="en-GB" sz="1800" dirty="0">
                <a:effectLst/>
                <a:highlight>
                  <a:srgbClr val="FFFFFF"/>
                </a:highlight>
                <a:latin typeface="Times New Roman" panose="02020603050405020304" pitchFamily="18" charset="0"/>
                <a:ea typeface="Times New Roman" panose="02020603050405020304" pitchFamily="18" charset="0"/>
              </a:rPr>
              <a:t>, et al., 2013). This means that beliefs, attitudes and expectations that are based on media representations are often used for real-world decision making (</a:t>
            </a:r>
            <a:r>
              <a:rPr lang="en-GB" sz="1800" dirty="0" err="1">
                <a:effectLst/>
                <a:highlight>
                  <a:srgbClr val="FFFFFF"/>
                </a:highlight>
                <a:latin typeface="Times New Roman" panose="02020603050405020304" pitchFamily="18" charset="0"/>
                <a:ea typeface="Times New Roman" panose="02020603050405020304" pitchFamily="18" charset="0"/>
              </a:rPr>
              <a:t>Tukachinsky</a:t>
            </a:r>
            <a:r>
              <a:rPr lang="en-GB" sz="1800" dirty="0">
                <a:effectLst/>
                <a:highlight>
                  <a:srgbClr val="FFFFFF"/>
                </a:highlight>
                <a:latin typeface="Times New Roman" panose="02020603050405020304" pitchFamily="18" charset="0"/>
                <a:ea typeface="Times New Roman" panose="02020603050405020304" pitchFamily="18" charset="0"/>
              </a:rPr>
              <a:t> et al., 2017). </a:t>
            </a:r>
          </a:p>
          <a:p>
            <a:endParaRPr lang="en-GB" sz="1800" dirty="0">
              <a:effectLst/>
              <a:highlight>
                <a:srgbClr val="FFFFFF"/>
              </a:highligh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effectLst/>
                <a:latin typeface="Times New Roman" panose="02020603050405020304" pitchFamily="18" charset="0"/>
                <a:ea typeface="Times New Roman" panose="02020603050405020304" pitchFamily="18" charset="0"/>
              </a:rPr>
              <a:t>Bandura, A. (2009). Social cognitive theory of mass communication. In J. Bryant &amp; M. B. Oliver (Eds.), </a:t>
            </a:r>
            <a:r>
              <a:rPr lang="en-GB" sz="1800" i="1" dirty="0">
                <a:effectLst/>
                <a:latin typeface="Times New Roman" panose="02020603050405020304" pitchFamily="18" charset="0"/>
                <a:ea typeface="Times New Roman" panose="02020603050405020304" pitchFamily="18" charset="0"/>
              </a:rPr>
              <a:t>Media Effects: Advances in Theory and Research</a:t>
            </a:r>
            <a:r>
              <a:rPr lang="en-GB" sz="1800" dirty="0">
                <a:effectLst/>
                <a:latin typeface="Times New Roman" panose="02020603050405020304" pitchFamily="18" charset="0"/>
                <a:ea typeface="Times New Roman" panose="02020603050405020304" pitchFamily="18" charset="0"/>
              </a:rPr>
              <a:t> (3rd ed., pp. 94–124). New York, NY: Routledge.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effectLst/>
                <a:latin typeface="Times New Roman" panose="02020603050405020304" pitchFamily="18" charset="0"/>
                <a:ea typeface="Times New Roman" panose="02020603050405020304" pitchFamily="18" charset="0"/>
              </a:rPr>
              <a:t>Baumann, S., de Laat, K. (2012). Socially defunct: A comparative analysis of the underrepresentation of older women in advertising. </a:t>
            </a:r>
            <a:r>
              <a:rPr lang="en-GB" sz="1800" i="1" dirty="0">
                <a:effectLst/>
                <a:latin typeface="Times New Roman" panose="02020603050405020304" pitchFamily="18" charset="0"/>
                <a:ea typeface="Times New Roman" panose="02020603050405020304" pitchFamily="18" charset="0"/>
              </a:rPr>
              <a:t>Poetics, 40(6),</a:t>
            </a:r>
            <a:r>
              <a:rPr lang="en-GB" sz="1800" dirty="0">
                <a:effectLst/>
                <a:latin typeface="Times New Roman" panose="02020603050405020304" pitchFamily="18" charset="0"/>
                <a:ea typeface="Times New Roman" panose="02020603050405020304" pitchFamily="18" charset="0"/>
              </a:rPr>
              <a:t> 514-541. </a:t>
            </a:r>
            <a:r>
              <a:rPr lang="en-GB" sz="1800" dirty="0">
                <a:solidFill>
                  <a:srgbClr val="0563C1"/>
                </a:solidFill>
                <a:effectLst/>
                <a:latin typeface="Times New Roman" panose="02020603050405020304" pitchFamily="18" charset="0"/>
                <a:ea typeface="Times New Roman" panose="02020603050405020304" pitchFamily="18" charset="0"/>
                <a:hlinkClick r:id="rId3"/>
              </a:rPr>
              <a:t>https://doi.org/10.1016/j.poetic.2012.08.002</a:t>
            </a: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err="1">
                <a:effectLst/>
                <a:latin typeface="Times New Roman" panose="02020603050405020304" pitchFamily="18" charset="0"/>
                <a:ea typeface="Times New Roman" panose="02020603050405020304" pitchFamily="18" charset="0"/>
              </a:rPr>
              <a:t>Busselle</a:t>
            </a:r>
            <a:r>
              <a:rPr lang="en-GB" sz="1800" dirty="0">
                <a:effectLst/>
                <a:latin typeface="Times New Roman" panose="02020603050405020304" pitchFamily="18" charset="0"/>
                <a:ea typeface="Times New Roman" panose="02020603050405020304" pitchFamily="18" charset="0"/>
              </a:rPr>
              <a:t>, R. W., &amp; Shrum, L. J. (2003). Media exposure and exemplar accessibility. </a:t>
            </a:r>
            <a:r>
              <a:rPr lang="en-GB" sz="1800" i="1" dirty="0">
                <a:effectLst/>
                <a:latin typeface="Times New Roman" panose="02020603050405020304" pitchFamily="18" charset="0"/>
                <a:ea typeface="Times New Roman" panose="02020603050405020304" pitchFamily="18" charset="0"/>
              </a:rPr>
              <a:t>Media Psychology, 5(3)</a:t>
            </a:r>
            <a:r>
              <a:rPr lang="en-GB" sz="1800" dirty="0">
                <a:effectLst/>
                <a:latin typeface="Times New Roman" panose="02020603050405020304" pitchFamily="18" charset="0"/>
                <a:ea typeface="Times New Roman" panose="02020603050405020304" pitchFamily="18" charset="0"/>
              </a:rPr>
              <a:t>, 255–282. </a:t>
            </a:r>
            <a:r>
              <a:rPr lang="en-GB" sz="1800" dirty="0">
                <a:solidFill>
                  <a:srgbClr val="1155CC"/>
                </a:solidFill>
                <a:effectLst/>
                <a:latin typeface="Times New Roman" panose="02020603050405020304" pitchFamily="18" charset="0"/>
                <a:ea typeface="Times New Roman" panose="02020603050405020304" pitchFamily="18" charset="0"/>
                <a:hlinkClick r:id="rId4"/>
              </a:rPr>
              <a:t>https://doi.org/10.1207/S1532785XMEP0503_02</a:t>
            </a:r>
            <a:endParaRPr lang="en-GB" sz="1800" dirty="0">
              <a:solidFill>
                <a:srgbClr val="1155CC"/>
              </a:solidFill>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effectLst/>
                <a:latin typeface="Times New Roman" panose="02020603050405020304" pitchFamily="18" charset="0"/>
                <a:ea typeface="Times New Roman" panose="02020603050405020304" pitchFamily="18" charset="0"/>
              </a:rPr>
              <a:t>Klein, H., &amp; </a:t>
            </a:r>
            <a:r>
              <a:rPr lang="en-GB" sz="1800" dirty="0" err="1">
                <a:effectLst/>
                <a:latin typeface="Times New Roman" panose="02020603050405020304" pitchFamily="18" charset="0"/>
                <a:ea typeface="Times New Roman" panose="02020603050405020304" pitchFamily="18" charset="0"/>
              </a:rPr>
              <a:t>Shiffman</a:t>
            </a:r>
            <a:r>
              <a:rPr lang="en-GB" sz="1800" dirty="0">
                <a:effectLst/>
                <a:latin typeface="Times New Roman" panose="02020603050405020304" pitchFamily="18" charset="0"/>
                <a:ea typeface="Times New Roman" panose="02020603050405020304" pitchFamily="18" charset="0"/>
              </a:rPr>
              <a:t>, K. S. (2009). Underrepresentation and symbolic annihilation of socially disenfranchised groups (“out groups”) in animated cartoons. </a:t>
            </a:r>
            <a:r>
              <a:rPr lang="en-GB" sz="1800" i="1" dirty="0">
                <a:effectLst/>
                <a:latin typeface="Times New Roman" panose="02020603050405020304" pitchFamily="18" charset="0"/>
                <a:ea typeface="Times New Roman" panose="02020603050405020304" pitchFamily="18" charset="0"/>
              </a:rPr>
              <a:t>Howard Journal of Communications, 20(1),</a:t>
            </a:r>
            <a:r>
              <a:rPr lang="en-GB" sz="1800" dirty="0">
                <a:effectLst/>
                <a:latin typeface="Times New Roman" panose="02020603050405020304" pitchFamily="18" charset="0"/>
                <a:ea typeface="Times New Roman" panose="02020603050405020304" pitchFamily="18" charset="0"/>
              </a:rPr>
              <a:t> 55-72. </a:t>
            </a:r>
            <a:r>
              <a:rPr lang="en-GB" sz="1800" dirty="0">
                <a:solidFill>
                  <a:srgbClr val="0563C1"/>
                </a:solidFill>
                <a:effectLst/>
                <a:latin typeface="Times New Roman" panose="02020603050405020304" pitchFamily="18" charset="0"/>
                <a:ea typeface="Times New Roman" panose="02020603050405020304" pitchFamily="18" charset="0"/>
                <a:hlinkClick r:id="rId5"/>
              </a:rPr>
              <a:t>https://doi.org/10.1080/10646170802665208</a:t>
            </a:r>
            <a:r>
              <a:rPr lang="en-GB" sz="1800" dirty="0">
                <a:effectLst/>
                <a:latin typeface="Times New Roman" panose="02020603050405020304" pitchFamily="18" charset="0"/>
                <a:ea typeface="Times New Roman" panose="02020603050405020304" pitchFamily="18" charset="0"/>
              </a:rPr>
              <a:t>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err="1">
                <a:effectLst/>
                <a:latin typeface="Times New Roman" panose="02020603050405020304" pitchFamily="18" charset="0"/>
                <a:ea typeface="Times New Roman" panose="02020603050405020304" pitchFamily="18" charset="0"/>
              </a:rPr>
              <a:t>Tortajada-Giménez</a:t>
            </a:r>
            <a:r>
              <a:rPr lang="en-GB" sz="1800" dirty="0">
                <a:effectLst/>
                <a:latin typeface="Times New Roman" panose="02020603050405020304" pitchFamily="18" charset="0"/>
                <a:ea typeface="Times New Roman" panose="02020603050405020304" pitchFamily="18" charset="0"/>
              </a:rPr>
              <a:t>, I., </a:t>
            </a:r>
            <a:r>
              <a:rPr lang="en-GB" sz="1800" dirty="0" err="1">
                <a:effectLst/>
                <a:latin typeface="Times New Roman" panose="02020603050405020304" pitchFamily="18" charset="0"/>
                <a:ea typeface="Times New Roman" panose="02020603050405020304" pitchFamily="18" charset="0"/>
              </a:rPr>
              <a:t>Araüna-Baró</a:t>
            </a:r>
            <a:r>
              <a:rPr lang="en-GB" sz="1800" dirty="0">
                <a:effectLst/>
                <a:latin typeface="Times New Roman" panose="02020603050405020304" pitchFamily="18" charset="0"/>
                <a:ea typeface="Times New Roman" panose="02020603050405020304" pitchFamily="18" charset="0"/>
              </a:rPr>
              <a:t>, N., &amp; Martínez-Martínez, I. (2013). Advertising stereotypes and gender representation in social networking sites. [</a:t>
            </a:r>
            <a:r>
              <a:rPr lang="en-GB" sz="1800" dirty="0" err="1">
                <a:effectLst/>
                <a:latin typeface="Times New Roman" panose="02020603050405020304" pitchFamily="18" charset="0"/>
                <a:ea typeface="Times New Roman" panose="02020603050405020304" pitchFamily="18" charset="0"/>
              </a:rPr>
              <a:t>Estereotipos</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publicitarios</a:t>
            </a:r>
            <a:r>
              <a:rPr lang="en-GB" sz="1800" dirty="0">
                <a:effectLst/>
                <a:latin typeface="Times New Roman" panose="02020603050405020304" pitchFamily="18" charset="0"/>
                <a:ea typeface="Times New Roman" panose="02020603050405020304" pitchFamily="18" charset="0"/>
              </a:rPr>
              <a:t> y </a:t>
            </a:r>
            <a:r>
              <a:rPr lang="en-GB" sz="1800" dirty="0" err="1">
                <a:effectLst/>
                <a:latin typeface="Times New Roman" panose="02020603050405020304" pitchFamily="18" charset="0"/>
                <a:ea typeface="Times New Roman" panose="02020603050405020304" pitchFamily="18" charset="0"/>
              </a:rPr>
              <a:t>representaciones</a:t>
            </a:r>
            <a:r>
              <a:rPr lang="en-GB" sz="1800" dirty="0">
                <a:effectLst/>
                <a:latin typeface="Times New Roman" panose="02020603050405020304" pitchFamily="18" charset="0"/>
                <a:ea typeface="Times New Roman" panose="02020603050405020304" pitchFamily="18" charset="0"/>
              </a:rPr>
              <a:t> de </a:t>
            </a:r>
            <a:r>
              <a:rPr lang="en-GB" sz="1800" dirty="0" err="1">
                <a:effectLst/>
                <a:latin typeface="Times New Roman" panose="02020603050405020304" pitchFamily="18" charset="0"/>
                <a:ea typeface="Times New Roman" panose="02020603050405020304" pitchFamily="18" charset="0"/>
              </a:rPr>
              <a:t>género</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en</a:t>
            </a:r>
            <a:r>
              <a:rPr lang="en-GB" sz="1800" dirty="0">
                <a:effectLst/>
                <a:latin typeface="Times New Roman" panose="02020603050405020304" pitchFamily="18" charset="0"/>
                <a:ea typeface="Times New Roman" panose="02020603050405020304" pitchFamily="18" charset="0"/>
              </a:rPr>
              <a:t> las redes </a:t>
            </a:r>
            <a:r>
              <a:rPr lang="en-GB" sz="1800" dirty="0" err="1">
                <a:effectLst/>
                <a:latin typeface="Times New Roman" panose="02020603050405020304" pitchFamily="18" charset="0"/>
                <a:ea typeface="Times New Roman" panose="02020603050405020304" pitchFamily="18" charset="0"/>
              </a:rPr>
              <a:t>sociales</a:t>
            </a:r>
            <a:r>
              <a:rPr lang="en-GB" sz="1800" dirty="0">
                <a:effectLst/>
                <a:latin typeface="Times New Roman" panose="02020603050405020304" pitchFamily="18" charset="0"/>
                <a:ea typeface="Times New Roman" panose="02020603050405020304" pitchFamily="18" charset="0"/>
              </a:rPr>
              <a:t>]. </a:t>
            </a:r>
            <a:r>
              <a:rPr lang="en-GB" sz="1800" i="1" dirty="0" err="1">
                <a:effectLst/>
                <a:latin typeface="Times New Roman" panose="02020603050405020304" pitchFamily="18" charset="0"/>
                <a:ea typeface="Times New Roman" panose="02020603050405020304" pitchFamily="18" charset="0"/>
              </a:rPr>
              <a:t>Comunicar</a:t>
            </a:r>
            <a:r>
              <a:rPr lang="en-GB" sz="1800" i="1" dirty="0">
                <a:effectLst/>
                <a:latin typeface="Times New Roman" panose="02020603050405020304" pitchFamily="18" charset="0"/>
                <a:ea typeface="Times New Roman" panose="02020603050405020304" pitchFamily="18" charset="0"/>
              </a:rPr>
              <a:t>, 41</a:t>
            </a:r>
            <a:r>
              <a:rPr lang="en-GB" sz="1800" dirty="0">
                <a:effectLst/>
                <a:latin typeface="Times New Roman" panose="02020603050405020304" pitchFamily="18" charset="0"/>
                <a:ea typeface="Times New Roman" panose="02020603050405020304" pitchFamily="18" charset="0"/>
              </a:rPr>
              <a:t>, 177-186. </a:t>
            </a:r>
            <a:r>
              <a:rPr lang="en-GB" sz="1800" dirty="0">
                <a:solidFill>
                  <a:srgbClr val="0563C1"/>
                </a:solidFill>
                <a:effectLst/>
                <a:latin typeface="Times New Roman" panose="02020603050405020304" pitchFamily="18" charset="0"/>
                <a:ea typeface="Times New Roman" panose="02020603050405020304" pitchFamily="18" charset="0"/>
                <a:hlinkClick r:id="rId6"/>
              </a:rPr>
              <a:t>https://doi.org/10.3916/C41-2013-17</a:t>
            </a:r>
            <a:r>
              <a:rPr lang="en-GB" sz="1800" dirty="0">
                <a:effectLst/>
                <a:latin typeface="Times New Roman" panose="02020603050405020304" pitchFamily="18" charset="0"/>
                <a:ea typeface="Times New Roman" panose="02020603050405020304" pitchFamily="18" charset="0"/>
              </a:rPr>
              <a:t>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err="1">
                <a:effectLst/>
                <a:latin typeface="Times New Roman" panose="02020603050405020304" pitchFamily="18" charset="0"/>
                <a:ea typeface="Times New Roman" panose="02020603050405020304" pitchFamily="18" charset="0"/>
              </a:rPr>
              <a:t>Tukachinsky</a:t>
            </a:r>
            <a:r>
              <a:rPr lang="en-GB" sz="1800" dirty="0">
                <a:effectLst/>
                <a:latin typeface="Times New Roman" panose="02020603050405020304" pitchFamily="18" charset="0"/>
                <a:ea typeface="Times New Roman" panose="02020603050405020304" pitchFamily="18" charset="0"/>
              </a:rPr>
              <a:t>, R., </a:t>
            </a:r>
            <a:r>
              <a:rPr lang="en-GB" sz="1800" dirty="0" err="1">
                <a:effectLst/>
                <a:latin typeface="Times New Roman" panose="02020603050405020304" pitchFamily="18" charset="0"/>
                <a:ea typeface="Times New Roman" panose="02020603050405020304" pitchFamily="18" charset="0"/>
              </a:rPr>
              <a:t>Mastro</a:t>
            </a:r>
            <a:r>
              <a:rPr lang="en-GB" sz="1800" dirty="0">
                <a:effectLst/>
                <a:latin typeface="Times New Roman" panose="02020603050405020304" pitchFamily="18" charset="0"/>
                <a:ea typeface="Times New Roman" panose="02020603050405020304" pitchFamily="18" charset="0"/>
              </a:rPr>
              <a:t>, D., &amp; </a:t>
            </a:r>
            <a:r>
              <a:rPr lang="en-GB" sz="1800" dirty="0" err="1">
                <a:effectLst/>
                <a:latin typeface="Times New Roman" panose="02020603050405020304" pitchFamily="18" charset="0"/>
                <a:ea typeface="Times New Roman" panose="02020603050405020304" pitchFamily="18" charset="0"/>
              </a:rPr>
              <a:t>Yarchi</a:t>
            </a:r>
            <a:r>
              <a:rPr lang="en-GB" sz="1800" dirty="0">
                <a:effectLst/>
                <a:latin typeface="Times New Roman" panose="02020603050405020304" pitchFamily="18" charset="0"/>
                <a:ea typeface="Times New Roman" panose="02020603050405020304" pitchFamily="18" charset="0"/>
              </a:rPr>
              <a:t>, M. (2017). The effect of prime-time television ethnic/racial stereotypes on Latino and black Americans: A longitudinal national level study. </a:t>
            </a:r>
            <a:r>
              <a:rPr lang="en-GB" sz="1800" i="1" dirty="0">
                <a:effectLst/>
                <a:latin typeface="Times New Roman" panose="02020603050405020304" pitchFamily="18" charset="0"/>
                <a:ea typeface="Times New Roman" panose="02020603050405020304" pitchFamily="18" charset="0"/>
              </a:rPr>
              <a:t>Journal of Broadcasting &amp; Electronic Media, 61(3),</a:t>
            </a:r>
            <a:r>
              <a:rPr lang="en-GB" sz="1800" dirty="0">
                <a:effectLst/>
                <a:latin typeface="Times New Roman" panose="02020603050405020304" pitchFamily="18" charset="0"/>
                <a:ea typeface="Times New Roman" panose="02020603050405020304" pitchFamily="18" charset="0"/>
              </a:rPr>
              <a:t> 538–556. </a:t>
            </a:r>
            <a:r>
              <a:rPr lang="en-GB" sz="1800" dirty="0">
                <a:solidFill>
                  <a:srgbClr val="0563C1"/>
                </a:solidFill>
                <a:effectLst/>
                <a:latin typeface="Times New Roman" panose="02020603050405020304" pitchFamily="18" charset="0"/>
                <a:ea typeface="Times New Roman" panose="02020603050405020304" pitchFamily="18" charset="0"/>
                <a:hlinkClick r:id="rId7"/>
              </a:rPr>
              <a:t>https://doi.org/10.1080/08838151.2017.1344669</a:t>
            </a:r>
            <a:r>
              <a:rPr lang="en-GB" sz="1800" dirty="0">
                <a:effectLst/>
                <a:latin typeface="Times New Roman" panose="02020603050405020304" pitchFamily="18" charset="0"/>
                <a:ea typeface="Times New Roman" panose="02020603050405020304" pitchFamily="18"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solidFill>
                <a:srgbClr val="1155CC"/>
              </a:solidFill>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F30B53B-7F4E-40FB-AAE6-E7C7BDEEE7FA}" type="slidenum">
              <a:rPr lang="en-GB" smtClean="0"/>
              <a:t>10</a:t>
            </a:fld>
            <a:endParaRPr lang="en-GB"/>
          </a:p>
        </p:txBody>
      </p:sp>
    </p:spTree>
    <p:extLst>
      <p:ext uri="{BB962C8B-B14F-4D97-AF65-F5344CB8AC3E}">
        <p14:creationId xmlns:p14="http://schemas.microsoft.com/office/powerpoint/2010/main" val="2724544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B3638E8-58B3-4AB4-9A00-310F1F9B6269}" type="slidenum">
              <a:rPr lang="en-GB" smtClean="0"/>
              <a:t>13</a:t>
            </a:fld>
            <a:endParaRPr lang="en-GB"/>
          </a:p>
        </p:txBody>
      </p:sp>
    </p:spTree>
    <p:extLst>
      <p:ext uri="{BB962C8B-B14F-4D97-AF65-F5344CB8AC3E}">
        <p14:creationId xmlns:p14="http://schemas.microsoft.com/office/powerpoint/2010/main" val="4132001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10/06/2024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91194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10/06/2024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721352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10/06/2024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2863884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10/06/2024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085231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8D83CE2-AA9D-4D88-9C25-D4D64F2EB499}" type="datetimeFigureOut">
              <a:rPr lang="en-GB" smtClean="0"/>
              <a:t>10/06/2024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1144440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58D83CE2-AA9D-4D88-9C25-D4D64F2EB499}" type="datetimeFigureOut">
              <a:rPr lang="en-GB" smtClean="0"/>
              <a:t>10/06/2024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46903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8D83CE2-AA9D-4D88-9C25-D4D64F2EB499}" type="datetimeFigureOut">
              <a:rPr lang="en-GB" smtClean="0"/>
              <a:t>10/06/2024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2164610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8D83CE2-AA9D-4D88-9C25-D4D64F2EB499}" type="datetimeFigureOut">
              <a:rPr lang="en-GB" smtClean="0"/>
              <a:t>10/06/2024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4013952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83CE2-AA9D-4D88-9C25-D4D64F2EB499}" type="datetimeFigureOut">
              <a:rPr lang="en-GB" smtClean="0"/>
              <a:t>10/06/2024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73331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D83CE2-AA9D-4D88-9C25-D4D64F2EB499}" type="datetimeFigureOut">
              <a:rPr lang="en-GB" smtClean="0"/>
              <a:t>10/06/2024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525566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D83CE2-AA9D-4D88-9C25-D4D64F2EB499}" type="datetimeFigureOut">
              <a:rPr lang="en-GB" smtClean="0"/>
              <a:t>10/06/2024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2505257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83CE2-AA9D-4D88-9C25-D4D64F2EB499}" type="datetimeFigureOut">
              <a:rPr lang="en-GB" smtClean="0"/>
              <a:t>10/06/2024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82F3BF-C598-4A6A-B6A6-5C4E36901100}" type="slidenum">
              <a:rPr lang="en-GB" smtClean="0"/>
              <a:t>‹#›</a:t>
            </a:fld>
            <a:endParaRPr lang="en-GB"/>
          </a:p>
        </p:txBody>
      </p:sp>
    </p:spTree>
    <p:extLst>
      <p:ext uri="{BB962C8B-B14F-4D97-AF65-F5344CB8AC3E}">
        <p14:creationId xmlns:p14="http://schemas.microsoft.com/office/powerpoint/2010/main" val="3623202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s://www.entrepreneur.com/slideshow/304571"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jpg"/><Relationship Id="rId4" Type="http://schemas.openxmlformats.org/officeDocument/2006/relationships/image" Target="../media/image32.jpg"/></Relationships>
</file>

<file path=ppt/slides/_rels/slide28.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png"/><Relationship Id="rId3" Type="http://schemas.openxmlformats.org/officeDocument/2006/relationships/image" Target="../media/image35.jpeg"/><Relationship Id="rId7" Type="http://schemas.openxmlformats.org/officeDocument/2006/relationships/image" Target="../media/image39.jpeg"/><Relationship Id="rId12"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8.jpeg"/><Relationship Id="rId11" Type="http://schemas.openxmlformats.org/officeDocument/2006/relationships/image" Target="../media/image43.png"/><Relationship Id="rId5" Type="http://schemas.openxmlformats.org/officeDocument/2006/relationships/image" Target="../media/image37.jpeg"/><Relationship Id="rId10" Type="http://schemas.openxmlformats.org/officeDocument/2006/relationships/image" Target="../media/image42.png"/><Relationship Id="rId4" Type="http://schemas.openxmlformats.org/officeDocument/2006/relationships/image" Target="../media/image36.jpeg"/><Relationship Id="rId9"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designcouncil.org.uk/sites/default/files/asset/document/inclusion-by-design.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https://www.youtube.com/embed/YJjv_OeiHmo?start=5&amp;feature=oembed" TargetMode="External"/><Relationship Id="rId4" Type="http://schemas.openxmlformats.org/officeDocument/2006/relationships/image" Target="../media/image49.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6.jpeg"/><Relationship Id="rId1" Type="http://schemas.openxmlformats.org/officeDocument/2006/relationships/slideLayout" Target="../slideLayouts/slideLayout3.xml"/><Relationship Id="rId4" Type="http://schemas.openxmlformats.org/officeDocument/2006/relationships/image" Target="../media/image51.jpeg"/></Relationships>
</file>

<file path=ppt/slides/_rels/slide4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3" Type="http://schemas.openxmlformats.org/officeDocument/2006/relationships/hyperlink" Target="https://www.designcouncil.org.uk/news-opinion/designing-diversity" TargetMode="External"/><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hyperlink" Target="https://design-can.com/"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hyperlink" Target="https://orcid.org/0009-0002-1602-7892" TargetMode="External"/><Relationship Id="rId2" Type="http://schemas.openxmlformats.org/officeDocument/2006/relationships/hyperlink" Target="https://orcid.org/0000-0002-9525-0218" TargetMode="Externa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Conundrum?</a:t>
            </a:r>
          </a:p>
        </p:txBody>
      </p:sp>
      <p:sp>
        <p:nvSpPr>
          <p:cNvPr id="3" name="Content Placeholder 2"/>
          <p:cNvSpPr>
            <a:spLocks noGrp="1"/>
          </p:cNvSpPr>
          <p:nvPr>
            <p:ph idx="1"/>
          </p:nvPr>
        </p:nvSpPr>
        <p:spPr/>
        <p:txBody>
          <a:bodyPr/>
          <a:lstStyle/>
          <a:p>
            <a:pPr marL="0" indent="0">
              <a:buNone/>
            </a:pPr>
            <a:r>
              <a:rPr lang="en-GB" dirty="0"/>
              <a:t>A young boy and his father are taking a walk when they are hit by a car. The father is killed instantly, and the young boy is flown to the nearest trauma centre.</a:t>
            </a:r>
          </a:p>
          <a:p>
            <a:pPr marL="0" indent="0">
              <a:buNone/>
            </a:pPr>
            <a:r>
              <a:rPr lang="en-GB" dirty="0"/>
              <a:t>The surgeon enters the operating theatre, sees the boy and says </a:t>
            </a:r>
            <a:r>
              <a:rPr lang="en-GB" i="1" dirty="0"/>
              <a:t>“I can’t operate on him – he’s my son!”</a:t>
            </a:r>
          </a:p>
          <a:p>
            <a:endParaRPr lang="en-GB" dirty="0"/>
          </a:p>
        </p:txBody>
      </p:sp>
      <p:pic>
        <p:nvPicPr>
          <p:cNvPr id="4" name="Picture 3" descr="Decorative image of a stainless steel surgeon's scalpel "/>
          <p:cNvPicPr>
            <a:picLocks noChangeAspect="1"/>
          </p:cNvPicPr>
          <p:nvPr/>
        </p:nvPicPr>
        <p:blipFill>
          <a:blip r:embed="rId3">
            <a:clrChange>
              <a:clrFrom>
                <a:srgbClr val="FFFFFF"/>
              </a:clrFrom>
              <a:clrTo>
                <a:srgbClr val="FFFFFF">
                  <a:alpha val="0"/>
                </a:srgbClr>
              </a:clrTo>
            </a:clrChange>
          </a:blip>
          <a:stretch>
            <a:fillRect/>
          </a:stretch>
        </p:blipFill>
        <p:spPr>
          <a:xfrm>
            <a:off x="8008830" y="3872034"/>
            <a:ext cx="2439866" cy="2439866"/>
          </a:xfrm>
          <a:prstGeom prst="rect">
            <a:avLst/>
          </a:prstGeom>
        </p:spPr>
      </p:pic>
    </p:spTree>
    <p:extLst>
      <p:ext uri="{BB962C8B-B14F-4D97-AF65-F5344CB8AC3E}">
        <p14:creationId xmlns:p14="http://schemas.microsoft.com/office/powerpoint/2010/main" val="2735220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What is Unconscious Bias?</a:t>
            </a:r>
          </a:p>
        </p:txBody>
      </p:sp>
      <p:sp>
        <p:nvSpPr>
          <p:cNvPr id="3" name="Content Placeholder 2"/>
          <p:cNvSpPr>
            <a:spLocks noGrp="1"/>
          </p:cNvSpPr>
          <p:nvPr>
            <p:ph idx="1"/>
          </p:nvPr>
        </p:nvSpPr>
        <p:spPr/>
        <p:txBody>
          <a:bodyPr>
            <a:normAutofit/>
          </a:bodyPr>
          <a:lstStyle/>
          <a:p>
            <a:pPr>
              <a:spcAft>
                <a:spcPts val="1200"/>
              </a:spcAft>
            </a:pPr>
            <a:r>
              <a:rPr lang="en-GB" dirty="0"/>
              <a:t>Formed outside of our conscious awareness </a:t>
            </a:r>
          </a:p>
          <a:p>
            <a:pPr>
              <a:spcAft>
                <a:spcPts val="1200"/>
              </a:spcAft>
            </a:pPr>
            <a:r>
              <a:rPr lang="en-GB" dirty="0"/>
              <a:t>We may not be aware of these views and opinions, or be aware of their full impact and implications</a:t>
            </a:r>
          </a:p>
          <a:p>
            <a:pPr>
              <a:spcAft>
                <a:spcPts val="1200"/>
              </a:spcAft>
            </a:pPr>
            <a:r>
              <a:rPr lang="en-GB" dirty="0"/>
              <a:t>Far more prevalent than conscious prejudice </a:t>
            </a:r>
          </a:p>
          <a:p>
            <a:pPr lvl="1">
              <a:spcAft>
                <a:spcPts val="1200"/>
              </a:spcAft>
              <a:buFont typeface="Calibri" panose="020F0502020204030204" pitchFamily="34" charset="0"/>
              <a:buChar char="–"/>
            </a:pPr>
            <a:r>
              <a:rPr lang="en-GB" dirty="0"/>
              <a:t>often incompatible with one’s conscious values</a:t>
            </a:r>
          </a:p>
          <a:p>
            <a:pPr>
              <a:spcAft>
                <a:spcPts val="1200"/>
              </a:spcAft>
            </a:pPr>
            <a:r>
              <a:rPr lang="en-GB" dirty="0"/>
              <a:t>Influenced by our </a:t>
            </a:r>
            <a:r>
              <a:rPr lang="en-GB" b="1" dirty="0"/>
              <a:t>background</a:t>
            </a:r>
            <a:r>
              <a:rPr lang="en-GB" dirty="0"/>
              <a:t>, </a:t>
            </a:r>
            <a:r>
              <a:rPr lang="en-GB" b="1" dirty="0"/>
              <a:t>cultural          environment</a:t>
            </a:r>
            <a:r>
              <a:rPr lang="en-GB" dirty="0"/>
              <a:t> and </a:t>
            </a:r>
            <a:r>
              <a:rPr lang="en-GB" b="1" dirty="0"/>
              <a:t>personal experiences*</a:t>
            </a:r>
            <a:endParaRPr lang="en-GB" dirty="0"/>
          </a:p>
          <a:p>
            <a:pPr marL="0" indent="0">
              <a:buNone/>
            </a:pPr>
            <a:endParaRPr lang="en-GB" dirty="0"/>
          </a:p>
        </p:txBody>
      </p:sp>
      <p:pic>
        <p:nvPicPr>
          <p:cNvPr id="4098" name="Picture 2" descr="Decorative image of a blue silhouetted head with cogs inside, and a cloud of blue circles above the hear, containing symbols that depict science, art, music, mathematics and geograph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6922" y="3705855"/>
            <a:ext cx="2935467" cy="3152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429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What is Unconscious Bias?</a:t>
            </a:r>
          </a:p>
        </p:txBody>
      </p:sp>
      <p:sp>
        <p:nvSpPr>
          <p:cNvPr id="3" name="Content Placeholder 2"/>
          <p:cNvSpPr>
            <a:spLocks noGrp="1"/>
          </p:cNvSpPr>
          <p:nvPr>
            <p:ph idx="1"/>
          </p:nvPr>
        </p:nvSpPr>
        <p:spPr/>
        <p:txBody>
          <a:bodyPr>
            <a:normAutofit/>
          </a:bodyPr>
          <a:lstStyle/>
          <a:p>
            <a:pPr>
              <a:spcAft>
                <a:spcPts val="1200"/>
              </a:spcAft>
            </a:pPr>
            <a:r>
              <a:rPr lang="en-GB" dirty="0"/>
              <a:t>Such</a:t>
            </a:r>
            <a:r>
              <a:rPr lang="en-GB" b="1" dirty="0"/>
              <a:t> biases</a:t>
            </a:r>
            <a:r>
              <a:rPr lang="en-GB" dirty="0"/>
              <a:t> stem from the tendency to organize social worlds by categorizing</a:t>
            </a:r>
          </a:p>
          <a:p>
            <a:pPr lvl="1">
              <a:spcAft>
                <a:spcPts val="1200"/>
              </a:spcAft>
              <a:buFont typeface="Calibri" panose="020F0502020204030204" pitchFamily="34" charset="0"/>
              <a:buChar char="–"/>
            </a:pPr>
            <a:r>
              <a:rPr lang="en-GB" dirty="0"/>
              <a:t>useful when making quick judgments or assessments</a:t>
            </a:r>
          </a:p>
          <a:p>
            <a:pPr>
              <a:spcAft>
                <a:spcPts val="1200"/>
              </a:spcAft>
            </a:pPr>
            <a:r>
              <a:rPr lang="en-GB" dirty="0"/>
              <a:t>Certain scenarios can activate unconscious attitudes and beliefs</a:t>
            </a:r>
          </a:p>
          <a:p>
            <a:pPr lvl="1">
              <a:spcAft>
                <a:spcPts val="1200"/>
              </a:spcAft>
              <a:buFont typeface="Calibri" panose="020F0502020204030204" pitchFamily="34" charset="0"/>
              <a:buChar char="–"/>
            </a:pPr>
            <a:r>
              <a:rPr lang="en-GB" dirty="0"/>
              <a:t>E.g. biases may be more prevalent when multi-tasking or                                    working under time pressure</a:t>
            </a:r>
          </a:p>
        </p:txBody>
      </p:sp>
      <p:pic>
        <p:nvPicPr>
          <p:cNvPr id="3074" name="Picture 2" descr="Decorative image of a stainless steel analogue stop-watch">
            <a:extLst>
              <a:ext uri="{C183D7F6-B498-43B3-948B-1728B52AA6E4}">
                <adec:decorative xmlns:adec="http://schemas.microsoft.com/office/drawing/2017/decorative" val="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88342" y="4204550"/>
            <a:ext cx="2064633" cy="210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6341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C183D7F6-B498-43B3-948B-1728B52AA6E4}">
                <adec:decorative xmlns:adec="http://schemas.microsoft.com/office/drawing/2017/decorative" val="1"/>
              </a:ext>
            </a:extLst>
          </p:cNvPr>
          <p:cNvGrpSpPr/>
          <p:nvPr/>
        </p:nvGrpSpPr>
        <p:grpSpPr>
          <a:xfrm>
            <a:off x="9259766" y="3370385"/>
            <a:ext cx="2932234" cy="3217984"/>
            <a:chOff x="9259766" y="3370385"/>
            <a:chExt cx="2932234" cy="3217984"/>
          </a:xfrm>
        </p:grpSpPr>
        <p:pic>
          <p:nvPicPr>
            <p:cNvPr id="6" name="Picture 5"/>
            <p:cNvPicPr>
              <a:picLocks noChangeAspect="1"/>
            </p:cNvPicPr>
            <p:nvPr/>
          </p:nvPicPr>
          <p:blipFill>
            <a:blip r:embed="rId2">
              <a:clrChange>
                <a:clrFrom>
                  <a:srgbClr val="FFFFFF"/>
                </a:clrFrom>
                <a:clrTo>
                  <a:srgbClr val="FFFFFF">
                    <a:alpha val="0"/>
                  </a:srgbClr>
                </a:clrTo>
              </a:clrChange>
            </a:blip>
            <a:stretch>
              <a:fillRect/>
            </a:stretch>
          </p:blipFill>
          <p:spPr>
            <a:xfrm>
              <a:off x="9259766" y="3370385"/>
              <a:ext cx="2932234" cy="2932234"/>
            </a:xfrm>
            <a:prstGeom prst="rect">
              <a:avLst/>
            </a:prstGeom>
          </p:spPr>
        </p:pic>
        <p:sp>
          <p:nvSpPr>
            <p:cNvPr id="4" name="Rectangle 3"/>
            <p:cNvSpPr/>
            <p:nvPr/>
          </p:nvSpPr>
          <p:spPr>
            <a:xfrm>
              <a:off x="9566031" y="3692769"/>
              <a:ext cx="2215661" cy="2895600"/>
            </a:xfrm>
            <a:prstGeom prst="rect">
              <a:avLst/>
            </a:prstGeom>
            <a:noFill/>
            <a:ln w="762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p:ph type="ctrTitle"/>
          </p:nvPr>
        </p:nvSpPr>
        <p:spPr>
          <a:xfrm>
            <a:off x="1679460" y="433265"/>
            <a:ext cx="9144000" cy="2387600"/>
          </a:xfrm>
        </p:spPr>
        <p:txBody>
          <a:bodyPr/>
          <a:lstStyle/>
          <a:p>
            <a:r>
              <a:rPr lang="en-GB" dirty="0">
                <a:solidFill>
                  <a:schemeClr val="accent1">
                    <a:lumMod val="50000"/>
                  </a:schemeClr>
                </a:solidFill>
              </a:rPr>
              <a:t>Chemistry Professor?</a:t>
            </a:r>
          </a:p>
        </p:txBody>
      </p:sp>
      <p:sp>
        <p:nvSpPr>
          <p:cNvPr id="3" name="TextBox 2"/>
          <p:cNvSpPr txBox="1"/>
          <p:nvPr/>
        </p:nvSpPr>
        <p:spPr>
          <a:xfrm>
            <a:off x="2063262" y="3106615"/>
            <a:ext cx="7948245" cy="2554545"/>
          </a:xfrm>
          <a:prstGeom prst="rect">
            <a:avLst/>
          </a:prstGeom>
          <a:noFill/>
        </p:spPr>
        <p:txBody>
          <a:bodyPr wrap="square" rtlCol="0">
            <a:spAutoFit/>
          </a:bodyPr>
          <a:lstStyle/>
          <a:p>
            <a:pPr algn="ctr"/>
            <a:r>
              <a:rPr lang="en-GB" sz="3200" dirty="0"/>
              <a:t>Please carefully examine the pictures on the </a:t>
            </a:r>
            <a:r>
              <a:rPr lang="en-GB" sz="3200"/>
              <a:t>next slide </a:t>
            </a:r>
            <a:r>
              <a:rPr lang="en-GB" sz="3200" dirty="0"/>
              <a:t>and decide between you which of these people is a Professor of Chemistry.</a:t>
            </a:r>
          </a:p>
          <a:p>
            <a:pPr algn="ctr"/>
            <a:endParaRPr lang="en-GB" sz="3200" dirty="0"/>
          </a:p>
          <a:p>
            <a:pPr algn="ctr"/>
            <a:r>
              <a:rPr lang="en-GB" sz="3200" dirty="0"/>
              <a:t>Be prepared to justify your answer! </a:t>
            </a:r>
          </a:p>
        </p:txBody>
      </p:sp>
      <p:sp>
        <p:nvSpPr>
          <p:cNvPr id="7" name="Rectangle 6">
            <a:extLst>
              <a:ext uri="{FF2B5EF4-FFF2-40B4-BE49-F238E27FC236}">
                <a16:creationId xmlns:a16="http://schemas.microsoft.com/office/drawing/2014/main" id="{77794925-3437-4BB4-B82C-C401118642C3}"/>
              </a:ext>
              <a:ext uri="{C183D7F6-B498-43B3-948B-1728B52AA6E4}">
                <adec:decorative xmlns:adec="http://schemas.microsoft.com/office/drawing/2017/decorative" val="1"/>
              </a:ext>
            </a:extLst>
          </p:cNvPr>
          <p:cNvSpPr/>
          <p:nvPr/>
        </p:nvSpPr>
        <p:spPr>
          <a:xfrm>
            <a:off x="11781692" y="3370385"/>
            <a:ext cx="105508" cy="3217984"/>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19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21184-FDDA-DAEB-FE88-4A6F3BCBCA2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Which of these individuals is a Chemistry Professor?</a:t>
            </a:r>
          </a:p>
        </p:txBody>
      </p:sp>
      <p:pic>
        <p:nvPicPr>
          <p:cNvPr id="1026" name="Picture 2" descr="Photographs of 10 individuals. Six of these individuals can be read as feminine. Two of these individuals are older adults with white hair. Three of the women and two of the men are BIPOC.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451" y="383341"/>
            <a:ext cx="1737360" cy="24298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Photographs of 10 individuals. Six of these individuals can be read as feminine. Two of these individuals are older adults with white hair. Three of the women and two of the men are BIPOC. "/>
          <p:cNvPicPr>
            <a:picLocks noChangeAspect="1"/>
          </p:cNvPicPr>
          <p:nvPr/>
        </p:nvPicPr>
        <p:blipFill>
          <a:blip r:embed="rId4"/>
          <a:stretch>
            <a:fillRect/>
          </a:stretch>
        </p:blipFill>
        <p:spPr>
          <a:xfrm>
            <a:off x="2838915" y="383341"/>
            <a:ext cx="1624176" cy="2436264"/>
          </a:xfrm>
          <a:prstGeom prst="rect">
            <a:avLst/>
          </a:prstGeom>
        </p:spPr>
      </p:pic>
      <p:pic>
        <p:nvPicPr>
          <p:cNvPr id="6" name="Content Placeholder 5" descr="Photographs of 10 individuals. Six of these individuals can be read as feminine. Two of these individuals are older adults with white hair. Three of the women and two of the men are BIPOC."/>
          <p:cNvPicPr>
            <a:picLocks noGrp="1" noChangeAspect="1"/>
          </p:cNvPicPr>
          <p:nvPr>
            <p:ph idx="1"/>
          </p:nvPr>
        </p:nvPicPr>
        <p:blipFill>
          <a:blip r:embed="rId5">
            <a:clrChange>
              <a:clrFrom>
                <a:srgbClr val="FFFFFF"/>
              </a:clrFrom>
              <a:clrTo>
                <a:srgbClr val="FFFFFF">
                  <a:alpha val="0"/>
                </a:srgbClr>
              </a:clrTo>
            </a:clrChange>
          </a:blip>
          <a:stretch>
            <a:fillRect/>
          </a:stretch>
        </p:blipFill>
        <p:spPr>
          <a:xfrm>
            <a:off x="4782462" y="170894"/>
            <a:ext cx="2607553" cy="2290999"/>
          </a:xfrm>
          <a:prstGeom prst="rect">
            <a:avLst/>
          </a:prstGeom>
        </p:spPr>
      </p:pic>
      <p:pic>
        <p:nvPicPr>
          <p:cNvPr id="23" name="Picture 22" descr="Photographs of 10 individuals. Six of these individuals can be read as feminine. Two of these individuals are older adults with white hair. Three of the women and two of the men are BIPOC. "/>
          <p:cNvPicPr>
            <a:picLocks noChangeAspect="1"/>
          </p:cNvPicPr>
          <p:nvPr/>
        </p:nvPicPr>
        <p:blipFill>
          <a:blip r:embed="rId6">
            <a:clrChange>
              <a:clrFrom>
                <a:srgbClr val="82C214"/>
              </a:clrFrom>
              <a:clrTo>
                <a:srgbClr val="82C214">
                  <a:alpha val="0"/>
                </a:srgbClr>
              </a:clrTo>
            </a:clrChange>
          </a:blip>
          <a:stretch>
            <a:fillRect/>
          </a:stretch>
        </p:blipFill>
        <p:spPr>
          <a:xfrm>
            <a:off x="7577850" y="340507"/>
            <a:ext cx="1945764" cy="2365210"/>
          </a:xfrm>
          <a:prstGeom prst="rect">
            <a:avLst/>
          </a:prstGeom>
          <a:ln>
            <a:solidFill>
              <a:srgbClr val="F8F8F8"/>
            </a:solidFill>
          </a:ln>
        </p:spPr>
      </p:pic>
      <p:pic>
        <p:nvPicPr>
          <p:cNvPr id="10" name="Picture 9" descr="Photographs of 10 individuals. Six of these individuals can be read as feminine. Two of these individuals are older adults with white hair. Three of the women and two of the men are BIPOC. "/>
          <p:cNvPicPr>
            <a:picLocks noChangeAspect="1"/>
          </p:cNvPicPr>
          <p:nvPr/>
        </p:nvPicPr>
        <p:blipFill>
          <a:blip r:embed="rId7"/>
          <a:stretch>
            <a:fillRect/>
          </a:stretch>
        </p:blipFill>
        <p:spPr>
          <a:xfrm>
            <a:off x="9746750" y="340507"/>
            <a:ext cx="1999364" cy="1999364"/>
          </a:xfrm>
          <a:prstGeom prst="rect">
            <a:avLst/>
          </a:prstGeom>
        </p:spPr>
      </p:pic>
      <p:sp>
        <p:nvSpPr>
          <p:cNvPr id="19" name="TextBox 18"/>
          <p:cNvSpPr txBox="1"/>
          <p:nvPr/>
        </p:nvSpPr>
        <p:spPr>
          <a:xfrm>
            <a:off x="435809" y="2461893"/>
            <a:ext cx="11310305" cy="400110"/>
          </a:xfrm>
          <a:prstGeom prst="rect">
            <a:avLst/>
          </a:prstGeom>
          <a:noFill/>
        </p:spPr>
        <p:txBody>
          <a:bodyPr wrap="square" rtlCol="0">
            <a:spAutoFit/>
          </a:bodyPr>
          <a:lstStyle/>
          <a:p>
            <a:r>
              <a:rPr lang="en-GB" dirty="0"/>
              <a:t>             </a:t>
            </a:r>
            <a:r>
              <a:rPr lang="en-GB" sz="2000" dirty="0"/>
              <a:t>A			     B			 C		            D		                   E</a:t>
            </a:r>
            <a:endParaRPr lang="en-GB" dirty="0"/>
          </a:p>
        </p:txBody>
      </p:sp>
      <p:pic>
        <p:nvPicPr>
          <p:cNvPr id="14" name="Picture 13" descr="Photographs of 10 individuals. Six of these individuals can be read as feminine. Two of these individuals are older adults with white hair. Three of the women and two of the men are BIPOC. "/>
          <p:cNvPicPr>
            <a:picLocks noChangeAspect="1"/>
          </p:cNvPicPr>
          <p:nvPr/>
        </p:nvPicPr>
        <p:blipFill>
          <a:blip r:embed="rId8"/>
          <a:stretch>
            <a:fillRect/>
          </a:stretch>
        </p:blipFill>
        <p:spPr>
          <a:xfrm>
            <a:off x="435809" y="3429130"/>
            <a:ext cx="2075629" cy="2427636"/>
          </a:xfrm>
          <a:prstGeom prst="rect">
            <a:avLst/>
          </a:prstGeom>
        </p:spPr>
      </p:pic>
      <p:pic>
        <p:nvPicPr>
          <p:cNvPr id="17" name="Picture 16" descr="Photographs of 10 individuals. Six of these individuals can be read as feminine. Two of these individuals are older adults with white hair. Three of the women and two of the men are BIPOC. "/>
          <p:cNvPicPr>
            <a:picLocks noChangeAspect="1"/>
          </p:cNvPicPr>
          <p:nvPr/>
        </p:nvPicPr>
        <p:blipFill>
          <a:blip r:embed="rId9"/>
          <a:stretch>
            <a:fillRect/>
          </a:stretch>
        </p:blipFill>
        <p:spPr>
          <a:xfrm>
            <a:off x="2753821" y="3432873"/>
            <a:ext cx="2187053" cy="2768422"/>
          </a:xfrm>
          <a:prstGeom prst="rect">
            <a:avLst/>
          </a:prstGeom>
        </p:spPr>
      </p:pic>
      <p:pic>
        <p:nvPicPr>
          <p:cNvPr id="20" name="Picture 19" descr="Photographs of 10 individuals. Six of these individuals can be read as feminine. Two of these individuals are older adults with white hair. Three of the women and two of the men are BIPOC."/>
          <p:cNvPicPr>
            <a:picLocks noChangeAspect="1"/>
          </p:cNvPicPr>
          <p:nvPr/>
        </p:nvPicPr>
        <p:blipFill>
          <a:blip r:embed="rId10"/>
          <a:stretch>
            <a:fillRect/>
          </a:stretch>
        </p:blipFill>
        <p:spPr>
          <a:xfrm>
            <a:off x="5129027" y="3177171"/>
            <a:ext cx="1914422" cy="2860147"/>
          </a:xfrm>
          <a:prstGeom prst="rect">
            <a:avLst/>
          </a:prstGeom>
        </p:spPr>
      </p:pic>
      <p:pic>
        <p:nvPicPr>
          <p:cNvPr id="5" name="Picture 4" descr="Photographs of 10 individuals. Six of these individuals can be read as feminine. Two of these individuals are older adults with white hair. Three of the women and two of the men are BIPOC. "/>
          <p:cNvPicPr>
            <a:picLocks noChangeAspect="1"/>
          </p:cNvPicPr>
          <p:nvPr/>
        </p:nvPicPr>
        <p:blipFill>
          <a:blip r:embed="rId11">
            <a:clrChange>
              <a:clrFrom>
                <a:srgbClr val="FFFFFF"/>
              </a:clrFrom>
              <a:clrTo>
                <a:srgbClr val="FFFFFF">
                  <a:alpha val="0"/>
                </a:srgbClr>
              </a:clrTo>
            </a:clrChange>
          </a:blip>
          <a:stretch>
            <a:fillRect/>
          </a:stretch>
        </p:blipFill>
        <p:spPr>
          <a:xfrm>
            <a:off x="7120382" y="3408451"/>
            <a:ext cx="2562075" cy="2448315"/>
          </a:xfrm>
          <a:prstGeom prst="rect">
            <a:avLst/>
          </a:prstGeom>
        </p:spPr>
      </p:pic>
      <p:pic>
        <p:nvPicPr>
          <p:cNvPr id="24" name="Picture 23" descr="Photographs of 10 individuals. Six of these individuals can be read as feminine. Two of these individuals are older adults with white hair. Three of the women and two of the men are BIPOC. "/>
          <p:cNvPicPr>
            <a:picLocks noChangeAspect="1"/>
          </p:cNvPicPr>
          <p:nvPr/>
        </p:nvPicPr>
        <p:blipFill>
          <a:blip r:embed="rId12"/>
          <a:stretch>
            <a:fillRect/>
          </a:stretch>
        </p:blipFill>
        <p:spPr>
          <a:xfrm>
            <a:off x="9568572" y="3465793"/>
            <a:ext cx="2365695" cy="2365695"/>
          </a:xfrm>
          <a:prstGeom prst="rect">
            <a:avLst/>
          </a:prstGeom>
        </p:spPr>
      </p:pic>
      <p:sp>
        <p:nvSpPr>
          <p:cNvPr id="21" name="TextBox 20"/>
          <p:cNvSpPr txBox="1"/>
          <p:nvPr/>
        </p:nvSpPr>
        <p:spPr>
          <a:xfrm>
            <a:off x="472802" y="6060062"/>
            <a:ext cx="11310305" cy="400110"/>
          </a:xfrm>
          <a:prstGeom prst="rect">
            <a:avLst/>
          </a:prstGeom>
          <a:noFill/>
        </p:spPr>
        <p:txBody>
          <a:bodyPr wrap="square" rtlCol="0">
            <a:spAutoFit/>
          </a:bodyPr>
          <a:lstStyle/>
          <a:p>
            <a:r>
              <a:rPr lang="en-GB" sz="2000" dirty="0"/>
              <a:t>             F			     G			 H		            I		                      J</a:t>
            </a:r>
          </a:p>
        </p:txBody>
      </p:sp>
      <p:sp>
        <p:nvSpPr>
          <p:cNvPr id="22" name="Rectangle 21">
            <a:extLst>
              <a:ext uri="{C183D7F6-B498-43B3-948B-1728B52AA6E4}">
                <adec:decorative xmlns:adec="http://schemas.microsoft.com/office/drawing/2017/decorative" val="1"/>
              </a:ext>
            </a:extLst>
          </p:cNvPr>
          <p:cNvSpPr/>
          <p:nvPr/>
        </p:nvSpPr>
        <p:spPr>
          <a:xfrm>
            <a:off x="7120382" y="3429130"/>
            <a:ext cx="174605"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C183D7F6-B498-43B3-948B-1728B52AA6E4}">
                <adec:decorative xmlns:adec="http://schemas.microsoft.com/office/drawing/2017/decorative" val="1"/>
              </a:ext>
            </a:extLst>
          </p:cNvPr>
          <p:cNvSpPr/>
          <p:nvPr/>
        </p:nvSpPr>
        <p:spPr>
          <a:xfrm>
            <a:off x="216361" y="2330297"/>
            <a:ext cx="11529753" cy="113549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C183D7F6-B498-43B3-948B-1728B52AA6E4}">
                <adec:decorative xmlns:adec="http://schemas.microsoft.com/office/drawing/2017/decorative" val="1"/>
              </a:ext>
            </a:extLst>
          </p:cNvPr>
          <p:cNvSpPr/>
          <p:nvPr/>
        </p:nvSpPr>
        <p:spPr>
          <a:xfrm>
            <a:off x="9523614" y="3429131"/>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C183D7F6-B498-43B3-948B-1728B52AA6E4}">
                <adec:decorative xmlns:adec="http://schemas.microsoft.com/office/drawing/2017/decorative" val="1"/>
              </a:ext>
            </a:extLst>
          </p:cNvPr>
          <p:cNvSpPr txBox="1"/>
          <p:nvPr/>
        </p:nvSpPr>
        <p:spPr>
          <a:xfrm>
            <a:off x="2606003" y="6037318"/>
            <a:ext cx="2391263" cy="523220"/>
          </a:xfrm>
          <a:prstGeom prst="rect">
            <a:avLst/>
          </a:prstGeom>
          <a:solidFill>
            <a:schemeClr val="bg1"/>
          </a:solidFill>
        </p:spPr>
        <p:txBody>
          <a:bodyPr wrap="square" rtlCol="0">
            <a:spAutoFit/>
          </a:bodyPr>
          <a:lstStyle/>
          <a:p>
            <a:pPr algn="ctr"/>
            <a:r>
              <a:rPr lang="en-GB" sz="1400" dirty="0"/>
              <a:t>Professor Nava Ashraf</a:t>
            </a:r>
          </a:p>
          <a:p>
            <a:pPr algn="ctr"/>
            <a:r>
              <a:rPr lang="en-GB" sz="1400" dirty="0"/>
              <a:t>London School of Economics</a:t>
            </a:r>
          </a:p>
        </p:txBody>
      </p:sp>
      <p:sp>
        <p:nvSpPr>
          <p:cNvPr id="29" name="Rectangle 28">
            <a:extLst>
              <a:ext uri="{C183D7F6-B498-43B3-948B-1728B52AA6E4}">
                <adec:decorative xmlns:adec="http://schemas.microsoft.com/office/drawing/2017/decorative" val="1"/>
              </a:ext>
            </a:extLst>
          </p:cNvPr>
          <p:cNvSpPr/>
          <p:nvPr/>
        </p:nvSpPr>
        <p:spPr>
          <a:xfrm>
            <a:off x="152065" y="5835792"/>
            <a:ext cx="11529753" cy="967237"/>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ectangle 29">
            <a:extLst>
              <a:ext uri="{C183D7F6-B498-43B3-948B-1728B52AA6E4}">
                <adec:decorative xmlns:adec="http://schemas.microsoft.com/office/drawing/2017/decorative" val="1"/>
              </a:ext>
            </a:extLst>
          </p:cNvPr>
          <p:cNvSpPr/>
          <p:nvPr/>
        </p:nvSpPr>
        <p:spPr>
          <a:xfrm>
            <a:off x="11752083" y="3064506"/>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73226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DAF51-AAD6-1911-42C9-0FAD666E7C6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All of these individuals are Chemistry Professors…</a:t>
            </a:r>
          </a:p>
        </p:txBody>
      </p:sp>
      <p:pic>
        <p:nvPicPr>
          <p:cNvPr id="1026" name="Picture 2" descr="Professor Sir Martyn Poliakoff, University of Notting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451" y="383341"/>
            <a:ext cx="1737360" cy="24298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Professor Nazira Karodia, University of Wolverhampton&#10;"/>
          <p:cNvPicPr>
            <a:picLocks noChangeAspect="1"/>
          </p:cNvPicPr>
          <p:nvPr/>
        </p:nvPicPr>
        <p:blipFill>
          <a:blip r:embed="rId4"/>
          <a:stretch>
            <a:fillRect/>
          </a:stretch>
        </p:blipFill>
        <p:spPr>
          <a:xfrm>
            <a:off x="2838915" y="383341"/>
            <a:ext cx="1624176" cy="2436264"/>
          </a:xfrm>
          <a:prstGeom prst="rect">
            <a:avLst/>
          </a:prstGeom>
        </p:spPr>
      </p:pic>
      <p:pic>
        <p:nvPicPr>
          <p:cNvPr id="6" name="Content Placeholder 5" descr="Professor Belinda Colston, University of Lincoln"/>
          <p:cNvPicPr>
            <a:picLocks noGrp="1" noChangeAspect="1"/>
          </p:cNvPicPr>
          <p:nvPr>
            <p:ph idx="1"/>
          </p:nvPr>
        </p:nvPicPr>
        <p:blipFill>
          <a:blip r:embed="rId5">
            <a:clrChange>
              <a:clrFrom>
                <a:srgbClr val="FFFFFF"/>
              </a:clrFrom>
              <a:clrTo>
                <a:srgbClr val="FFFFFF">
                  <a:alpha val="0"/>
                </a:srgbClr>
              </a:clrTo>
            </a:clrChange>
          </a:blip>
          <a:stretch>
            <a:fillRect/>
          </a:stretch>
        </p:blipFill>
        <p:spPr>
          <a:xfrm>
            <a:off x="4782462" y="170894"/>
            <a:ext cx="2607553" cy="2290999"/>
          </a:xfrm>
          <a:prstGeom prst="rect">
            <a:avLst/>
          </a:prstGeom>
        </p:spPr>
      </p:pic>
      <p:pic>
        <p:nvPicPr>
          <p:cNvPr id="12" name="Picture 11" descr="Professor Kalowale Adebayo, University of Greenwich&#10;"/>
          <p:cNvPicPr>
            <a:picLocks noChangeAspect="1"/>
          </p:cNvPicPr>
          <p:nvPr/>
        </p:nvPicPr>
        <p:blipFill>
          <a:blip r:embed="rId6">
            <a:clrChange>
              <a:clrFrom>
                <a:srgbClr val="82C214"/>
              </a:clrFrom>
              <a:clrTo>
                <a:srgbClr val="82C214">
                  <a:alpha val="0"/>
                </a:srgbClr>
              </a:clrTo>
            </a:clrChange>
          </a:blip>
          <a:stretch>
            <a:fillRect/>
          </a:stretch>
        </p:blipFill>
        <p:spPr>
          <a:xfrm>
            <a:off x="7577850" y="340507"/>
            <a:ext cx="1945764" cy="2365210"/>
          </a:xfrm>
          <a:prstGeom prst="rect">
            <a:avLst/>
          </a:prstGeom>
          <a:ln>
            <a:solidFill>
              <a:srgbClr val="F8F8F8"/>
            </a:solidFill>
          </a:ln>
        </p:spPr>
      </p:pic>
      <p:pic>
        <p:nvPicPr>
          <p:cNvPr id="10" name="Picture 9" descr="Professor Rachel O’Reilly, University of Birmingham"/>
          <p:cNvPicPr>
            <a:picLocks noChangeAspect="1"/>
          </p:cNvPicPr>
          <p:nvPr/>
        </p:nvPicPr>
        <p:blipFill>
          <a:blip r:embed="rId7"/>
          <a:stretch>
            <a:fillRect/>
          </a:stretch>
        </p:blipFill>
        <p:spPr>
          <a:xfrm>
            <a:off x="9746750" y="340507"/>
            <a:ext cx="1999364" cy="1999364"/>
          </a:xfrm>
          <a:prstGeom prst="rect">
            <a:avLst/>
          </a:prstGeom>
        </p:spPr>
      </p:pic>
      <p:pic>
        <p:nvPicPr>
          <p:cNvPr id="14" name="Picture 13" descr="Professor Beining Chen, University of Sheffield"/>
          <p:cNvPicPr>
            <a:picLocks noChangeAspect="1"/>
          </p:cNvPicPr>
          <p:nvPr/>
        </p:nvPicPr>
        <p:blipFill>
          <a:blip r:embed="rId8"/>
          <a:stretch>
            <a:fillRect/>
          </a:stretch>
        </p:blipFill>
        <p:spPr>
          <a:xfrm>
            <a:off x="435809" y="3429130"/>
            <a:ext cx="2075629" cy="2427636"/>
          </a:xfrm>
          <a:prstGeom prst="rect">
            <a:avLst/>
          </a:prstGeom>
        </p:spPr>
      </p:pic>
      <p:pic>
        <p:nvPicPr>
          <p:cNvPr id="17" name="Picture 16" descr="Photographs of 10 individuals. Six of these individuals can be read as feminine. Two of these individuals are older adults with white hair. Three of the women and two of the men are BIPOC. "/>
          <p:cNvPicPr>
            <a:picLocks noChangeAspect="1"/>
          </p:cNvPicPr>
          <p:nvPr/>
        </p:nvPicPr>
        <p:blipFill>
          <a:blip r:embed="rId9"/>
          <a:stretch>
            <a:fillRect/>
          </a:stretch>
        </p:blipFill>
        <p:spPr>
          <a:xfrm>
            <a:off x="2753821" y="3432873"/>
            <a:ext cx="2187053" cy="2768422"/>
          </a:xfrm>
          <a:prstGeom prst="rect">
            <a:avLst/>
          </a:prstGeom>
        </p:spPr>
      </p:pic>
      <p:pic>
        <p:nvPicPr>
          <p:cNvPr id="20" name="Picture 19" descr="Photographs of 10 individuals. Six of these individuals can be read as feminine. Two of these individuals are older adults with white hair. Three of the women and two of the men are BIPOC. "/>
          <p:cNvPicPr>
            <a:picLocks noChangeAspect="1"/>
          </p:cNvPicPr>
          <p:nvPr/>
        </p:nvPicPr>
        <p:blipFill>
          <a:blip r:embed="rId10"/>
          <a:stretch>
            <a:fillRect/>
          </a:stretch>
        </p:blipFill>
        <p:spPr>
          <a:xfrm>
            <a:off x="5129027" y="3177171"/>
            <a:ext cx="1914422" cy="2860147"/>
          </a:xfrm>
          <a:prstGeom prst="rect">
            <a:avLst/>
          </a:prstGeom>
        </p:spPr>
      </p:pic>
      <p:pic>
        <p:nvPicPr>
          <p:cNvPr id="5" name="Picture 4" descr="Photographs of 10 individuals. Six of these individuals can be read as feminine. Two of these individuals are older adults with white hair. Three of the women and two of the men are BIPOC. "/>
          <p:cNvPicPr>
            <a:picLocks noChangeAspect="1"/>
          </p:cNvPicPr>
          <p:nvPr/>
        </p:nvPicPr>
        <p:blipFill>
          <a:blip r:embed="rId11">
            <a:clrChange>
              <a:clrFrom>
                <a:srgbClr val="FFFFFF"/>
              </a:clrFrom>
              <a:clrTo>
                <a:srgbClr val="FFFFFF">
                  <a:alpha val="0"/>
                </a:srgbClr>
              </a:clrTo>
            </a:clrChange>
          </a:blip>
          <a:stretch>
            <a:fillRect/>
          </a:stretch>
        </p:blipFill>
        <p:spPr>
          <a:xfrm>
            <a:off x="7120382" y="3408451"/>
            <a:ext cx="2562075" cy="2448315"/>
          </a:xfrm>
          <a:prstGeom prst="rect">
            <a:avLst/>
          </a:prstGeom>
        </p:spPr>
      </p:pic>
      <p:pic>
        <p:nvPicPr>
          <p:cNvPr id="24" name="Picture 23" descr="Photographs of 10 individuals. Six of these individuals can be read as feminine. Two of these individuals are older adults with white hair. Three of the women and two of the men are BIPOC. "/>
          <p:cNvPicPr>
            <a:picLocks noChangeAspect="1"/>
          </p:cNvPicPr>
          <p:nvPr/>
        </p:nvPicPr>
        <p:blipFill>
          <a:blip r:embed="rId12"/>
          <a:stretch>
            <a:fillRect/>
          </a:stretch>
        </p:blipFill>
        <p:spPr>
          <a:xfrm>
            <a:off x="9568572" y="3465793"/>
            <a:ext cx="2365695" cy="2365695"/>
          </a:xfrm>
          <a:prstGeom prst="rect">
            <a:avLst/>
          </a:prstGeom>
        </p:spPr>
      </p:pic>
      <p:sp>
        <p:nvSpPr>
          <p:cNvPr id="22" name="Rectangle 21">
            <a:extLst>
              <a:ext uri="{C183D7F6-B498-43B3-948B-1728B52AA6E4}">
                <adec:decorative xmlns:adec="http://schemas.microsoft.com/office/drawing/2017/decorative" val="1"/>
              </a:ext>
            </a:extLst>
          </p:cNvPr>
          <p:cNvSpPr/>
          <p:nvPr/>
        </p:nvSpPr>
        <p:spPr>
          <a:xfrm>
            <a:off x="7120382" y="3429130"/>
            <a:ext cx="174605"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C183D7F6-B498-43B3-948B-1728B52AA6E4}">
                <adec:decorative xmlns:adec="http://schemas.microsoft.com/office/drawing/2017/decorative" val="1"/>
              </a:ext>
            </a:extLst>
          </p:cNvPr>
          <p:cNvSpPr/>
          <p:nvPr/>
        </p:nvSpPr>
        <p:spPr>
          <a:xfrm>
            <a:off x="216361" y="2330297"/>
            <a:ext cx="11529753" cy="113549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C183D7F6-B498-43B3-948B-1728B52AA6E4}">
                <adec:decorative xmlns:adec="http://schemas.microsoft.com/office/drawing/2017/decorative" val="1"/>
              </a:ext>
            </a:extLst>
          </p:cNvPr>
          <p:cNvSpPr/>
          <p:nvPr/>
        </p:nvSpPr>
        <p:spPr>
          <a:xfrm>
            <a:off x="9523614" y="3429131"/>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2606003" y="6037318"/>
            <a:ext cx="2391263" cy="523220"/>
          </a:xfrm>
          <a:prstGeom prst="rect">
            <a:avLst/>
          </a:prstGeom>
          <a:solidFill>
            <a:schemeClr val="bg1"/>
          </a:solidFill>
        </p:spPr>
        <p:txBody>
          <a:bodyPr wrap="square" rtlCol="0">
            <a:spAutoFit/>
          </a:bodyPr>
          <a:lstStyle/>
          <a:p>
            <a:pPr algn="ctr"/>
            <a:r>
              <a:rPr lang="en-GB" sz="1400" dirty="0"/>
              <a:t>Professor Nava Ashraf</a:t>
            </a:r>
          </a:p>
          <a:p>
            <a:pPr algn="ctr"/>
            <a:r>
              <a:rPr lang="en-GB" sz="1400" dirty="0"/>
              <a:t>London School of Economics</a:t>
            </a:r>
          </a:p>
        </p:txBody>
      </p:sp>
      <p:sp>
        <p:nvSpPr>
          <p:cNvPr id="29" name="Rectangle 28">
            <a:extLst>
              <a:ext uri="{C183D7F6-B498-43B3-948B-1728B52AA6E4}">
                <adec:decorative xmlns:adec="http://schemas.microsoft.com/office/drawing/2017/decorative" val="1"/>
              </a:ext>
            </a:extLst>
          </p:cNvPr>
          <p:cNvSpPr/>
          <p:nvPr/>
        </p:nvSpPr>
        <p:spPr>
          <a:xfrm>
            <a:off x="152065" y="5835792"/>
            <a:ext cx="11529753" cy="967237"/>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177369" y="2512676"/>
            <a:ext cx="2391263" cy="523220"/>
          </a:xfrm>
          <a:prstGeom prst="rect">
            <a:avLst/>
          </a:prstGeom>
          <a:noFill/>
        </p:spPr>
        <p:txBody>
          <a:bodyPr wrap="square" rtlCol="0">
            <a:spAutoFit/>
          </a:bodyPr>
          <a:lstStyle/>
          <a:p>
            <a:pPr algn="ctr"/>
            <a:r>
              <a:rPr lang="en-GB" sz="1400" dirty="0"/>
              <a:t>Professor Sir Martyn </a:t>
            </a:r>
            <a:r>
              <a:rPr lang="en-GB" sz="1400" dirty="0" err="1"/>
              <a:t>Poliakoff</a:t>
            </a:r>
            <a:endParaRPr lang="en-GB" sz="1400" dirty="0"/>
          </a:p>
          <a:p>
            <a:pPr algn="ctr"/>
            <a:r>
              <a:rPr lang="en-GB" sz="1400" dirty="0"/>
              <a:t>University of Nottingham</a:t>
            </a:r>
          </a:p>
        </p:txBody>
      </p:sp>
      <p:sp>
        <p:nvSpPr>
          <p:cNvPr id="23" name="TextBox 22"/>
          <p:cNvSpPr txBox="1"/>
          <p:nvPr/>
        </p:nvSpPr>
        <p:spPr>
          <a:xfrm>
            <a:off x="2576250" y="2512676"/>
            <a:ext cx="2410523" cy="523220"/>
          </a:xfrm>
          <a:prstGeom prst="rect">
            <a:avLst/>
          </a:prstGeom>
          <a:noFill/>
        </p:spPr>
        <p:txBody>
          <a:bodyPr wrap="square" rtlCol="0">
            <a:spAutoFit/>
          </a:bodyPr>
          <a:lstStyle/>
          <a:p>
            <a:pPr algn="ctr"/>
            <a:r>
              <a:rPr lang="en-GB" sz="1400" dirty="0"/>
              <a:t>Professor </a:t>
            </a:r>
            <a:r>
              <a:rPr lang="en-GB" sz="1400" dirty="0" err="1"/>
              <a:t>Nazira</a:t>
            </a:r>
            <a:r>
              <a:rPr lang="en-GB" sz="1400" dirty="0"/>
              <a:t> </a:t>
            </a:r>
            <a:r>
              <a:rPr lang="en-GB" sz="1400" dirty="0" err="1"/>
              <a:t>Karodia</a:t>
            </a:r>
            <a:endParaRPr lang="en-GB" sz="1400" dirty="0"/>
          </a:p>
          <a:p>
            <a:pPr algn="ctr"/>
            <a:r>
              <a:rPr lang="en-GB" sz="1400" dirty="0"/>
              <a:t>University of Wolverhampton</a:t>
            </a:r>
          </a:p>
        </p:txBody>
      </p:sp>
      <p:sp>
        <p:nvSpPr>
          <p:cNvPr id="21" name="TextBox 20"/>
          <p:cNvSpPr txBox="1"/>
          <p:nvPr/>
        </p:nvSpPr>
        <p:spPr>
          <a:xfrm>
            <a:off x="5052654" y="2515447"/>
            <a:ext cx="2270859" cy="523220"/>
          </a:xfrm>
          <a:prstGeom prst="rect">
            <a:avLst/>
          </a:prstGeom>
          <a:noFill/>
        </p:spPr>
        <p:txBody>
          <a:bodyPr wrap="square" rtlCol="0">
            <a:spAutoFit/>
          </a:bodyPr>
          <a:lstStyle/>
          <a:p>
            <a:pPr algn="ctr"/>
            <a:r>
              <a:rPr lang="en-GB" sz="1400" dirty="0"/>
              <a:t>Professor Belinda Colston</a:t>
            </a:r>
          </a:p>
          <a:p>
            <a:pPr algn="ctr"/>
            <a:r>
              <a:rPr lang="en-GB" sz="1400" dirty="0"/>
              <a:t>University of Lincoln</a:t>
            </a:r>
          </a:p>
        </p:txBody>
      </p:sp>
      <p:sp>
        <p:nvSpPr>
          <p:cNvPr id="27" name="TextBox 26"/>
          <p:cNvSpPr txBox="1"/>
          <p:nvPr/>
        </p:nvSpPr>
        <p:spPr>
          <a:xfrm>
            <a:off x="7389394" y="2482980"/>
            <a:ext cx="2260338" cy="523220"/>
          </a:xfrm>
          <a:prstGeom prst="rect">
            <a:avLst/>
          </a:prstGeom>
          <a:noFill/>
        </p:spPr>
        <p:txBody>
          <a:bodyPr wrap="square" rtlCol="0">
            <a:spAutoFit/>
          </a:bodyPr>
          <a:lstStyle/>
          <a:p>
            <a:pPr algn="ctr"/>
            <a:r>
              <a:rPr lang="en-GB" sz="1400" dirty="0"/>
              <a:t>Professor </a:t>
            </a:r>
            <a:r>
              <a:rPr lang="en-GB" sz="1400" dirty="0" err="1"/>
              <a:t>Kalowale</a:t>
            </a:r>
            <a:r>
              <a:rPr lang="en-GB" sz="1400" dirty="0"/>
              <a:t> Adebayo</a:t>
            </a:r>
          </a:p>
          <a:p>
            <a:pPr algn="ctr"/>
            <a:r>
              <a:rPr lang="en-GB" sz="1400" dirty="0"/>
              <a:t>University of Greenwich</a:t>
            </a:r>
          </a:p>
        </p:txBody>
      </p:sp>
      <p:sp>
        <p:nvSpPr>
          <p:cNvPr id="26" name="TextBox 25"/>
          <p:cNvSpPr txBox="1"/>
          <p:nvPr/>
        </p:nvSpPr>
        <p:spPr>
          <a:xfrm>
            <a:off x="9603844" y="2491629"/>
            <a:ext cx="2309184" cy="738664"/>
          </a:xfrm>
          <a:prstGeom prst="rect">
            <a:avLst/>
          </a:prstGeom>
          <a:noFill/>
        </p:spPr>
        <p:txBody>
          <a:bodyPr wrap="square" rtlCol="0">
            <a:spAutoFit/>
          </a:bodyPr>
          <a:lstStyle/>
          <a:p>
            <a:pPr algn="ctr"/>
            <a:r>
              <a:rPr lang="en-GB" sz="1400" dirty="0"/>
              <a:t>Professor Rachel O’Reilly </a:t>
            </a:r>
          </a:p>
          <a:p>
            <a:pPr algn="ctr"/>
            <a:r>
              <a:rPr lang="en-GB" sz="1400" dirty="0"/>
              <a:t>University of Birmingham</a:t>
            </a:r>
          </a:p>
          <a:p>
            <a:pPr algn="ctr"/>
            <a:r>
              <a:rPr lang="en-GB" sz="1400" dirty="0"/>
              <a:t>(Also Head of School)</a:t>
            </a:r>
          </a:p>
        </p:txBody>
      </p:sp>
      <p:sp>
        <p:nvSpPr>
          <p:cNvPr id="31" name="TextBox 30"/>
          <p:cNvSpPr txBox="1"/>
          <p:nvPr/>
        </p:nvSpPr>
        <p:spPr>
          <a:xfrm>
            <a:off x="177369" y="6037318"/>
            <a:ext cx="2391263" cy="523220"/>
          </a:xfrm>
          <a:prstGeom prst="rect">
            <a:avLst/>
          </a:prstGeom>
          <a:noFill/>
        </p:spPr>
        <p:txBody>
          <a:bodyPr wrap="square" rtlCol="0">
            <a:spAutoFit/>
          </a:bodyPr>
          <a:lstStyle/>
          <a:p>
            <a:pPr algn="ctr"/>
            <a:r>
              <a:rPr lang="en-GB" sz="1400" dirty="0"/>
              <a:t>Professor </a:t>
            </a:r>
            <a:r>
              <a:rPr lang="en-GB" sz="1400" dirty="0" err="1"/>
              <a:t>Beining</a:t>
            </a:r>
            <a:r>
              <a:rPr lang="en-GB" sz="1400" dirty="0"/>
              <a:t> Chen</a:t>
            </a:r>
          </a:p>
          <a:p>
            <a:pPr algn="ctr"/>
            <a:r>
              <a:rPr lang="en-GB" sz="1400" dirty="0"/>
              <a:t>University of Sheffield</a:t>
            </a:r>
          </a:p>
        </p:txBody>
      </p:sp>
      <p:sp>
        <p:nvSpPr>
          <p:cNvPr id="32" name="TextBox 31"/>
          <p:cNvSpPr txBox="1"/>
          <p:nvPr/>
        </p:nvSpPr>
        <p:spPr>
          <a:xfrm>
            <a:off x="2606003" y="6037318"/>
            <a:ext cx="2391263" cy="523220"/>
          </a:xfrm>
          <a:prstGeom prst="rect">
            <a:avLst/>
          </a:prstGeom>
          <a:solidFill>
            <a:srgbClr val="F8F8F8"/>
          </a:solidFill>
        </p:spPr>
        <p:txBody>
          <a:bodyPr wrap="square" rtlCol="0">
            <a:spAutoFit/>
          </a:bodyPr>
          <a:lstStyle/>
          <a:p>
            <a:pPr algn="ctr"/>
            <a:r>
              <a:rPr lang="en-GB" sz="1400" dirty="0"/>
              <a:t>Professor Nava Ashraf</a:t>
            </a:r>
          </a:p>
          <a:p>
            <a:pPr algn="ctr"/>
            <a:r>
              <a:rPr lang="en-GB" sz="1400" dirty="0"/>
              <a:t>London School of Economics</a:t>
            </a:r>
          </a:p>
        </p:txBody>
      </p:sp>
      <p:sp>
        <p:nvSpPr>
          <p:cNvPr id="33" name="TextBox 32"/>
          <p:cNvSpPr txBox="1"/>
          <p:nvPr/>
        </p:nvSpPr>
        <p:spPr>
          <a:xfrm>
            <a:off x="4829354" y="6049042"/>
            <a:ext cx="2465633" cy="523220"/>
          </a:xfrm>
          <a:prstGeom prst="rect">
            <a:avLst/>
          </a:prstGeom>
          <a:solidFill>
            <a:srgbClr val="F8F8F8"/>
          </a:solidFill>
        </p:spPr>
        <p:txBody>
          <a:bodyPr wrap="square" rtlCol="0">
            <a:spAutoFit/>
          </a:bodyPr>
          <a:lstStyle/>
          <a:p>
            <a:pPr algn="ctr"/>
            <a:r>
              <a:rPr lang="en-GB" sz="1400" dirty="0"/>
              <a:t>Professor </a:t>
            </a:r>
            <a:r>
              <a:rPr lang="en-GB" sz="1400" dirty="0" err="1"/>
              <a:t>Varinder</a:t>
            </a:r>
            <a:r>
              <a:rPr lang="en-GB" sz="1400" dirty="0"/>
              <a:t> K. Aggarwal</a:t>
            </a:r>
          </a:p>
          <a:p>
            <a:pPr algn="ctr"/>
            <a:r>
              <a:rPr lang="en-GB" sz="1400" dirty="0"/>
              <a:t>University of Bristol</a:t>
            </a:r>
          </a:p>
        </p:txBody>
      </p:sp>
      <p:sp>
        <p:nvSpPr>
          <p:cNvPr id="19" name="TextBox 18"/>
          <p:cNvSpPr txBox="1"/>
          <p:nvPr/>
        </p:nvSpPr>
        <p:spPr>
          <a:xfrm>
            <a:off x="7342882" y="6037318"/>
            <a:ext cx="2372108" cy="523220"/>
          </a:xfrm>
          <a:prstGeom prst="rect">
            <a:avLst/>
          </a:prstGeom>
          <a:noFill/>
        </p:spPr>
        <p:txBody>
          <a:bodyPr wrap="square" rtlCol="0">
            <a:spAutoFit/>
          </a:bodyPr>
          <a:lstStyle/>
          <a:p>
            <a:pPr algn="ctr"/>
            <a:r>
              <a:rPr lang="en-GB" sz="1400" dirty="0"/>
              <a:t>Professor Steve Davies</a:t>
            </a:r>
          </a:p>
          <a:p>
            <a:pPr algn="ctr"/>
            <a:r>
              <a:rPr lang="en-GB" sz="1400" dirty="0"/>
              <a:t>Oxford University</a:t>
            </a:r>
          </a:p>
        </p:txBody>
      </p:sp>
      <p:sp>
        <p:nvSpPr>
          <p:cNvPr id="34" name="TextBox 33"/>
          <p:cNvSpPr txBox="1"/>
          <p:nvPr/>
        </p:nvSpPr>
        <p:spPr>
          <a:xfrm>
            <a:off x="9710944" y="6037319"/>
            <a:ext cx="2372108" cy="523220"/>
          </a:xfrm>
          <a:prstGeom prst="rect">
            <a:avLst/>
          </a:prstGeom>
          <a:noFill/>
        </p:spPr>
        <p:txBody>
          <a:bodyPr wrap="square" rtlCol="0">
            <a:spAutoFit/>
          </a:bodyPr>
          <a:lstStyle/>
          <a:p>
            <a:pPr algn="ctr"/>
            <a:r>
              <a:rPr lang="en-GB" sz="1400" dirty="0"/>
              <a:t>Professor Nicole </a:t>
            </a:r>
            <a:r>
              <a:rPr lang="en-GB" sz="1400" dirty="0" err="1"/>
              <a:t>Pamme</a:t>
            </a:r>
            <a:endParaRPr lang="en-GB" sz="1400" dirty="0"/>
          </a:p>
          <a:p>
            <a:pPr algn="ctr"/>
            <a:r>
              <a:rPr lang="en-GB" sz="1400" dirty="0"/>
              <a:t>University of Hull</a:t>
            </a:r>
          </a:p>
        </p:txBody>
      </p:sp>
      <p:sp>
        <p:nvSpPr>
          <p:cNvPr id="30" name="Rectangle 29">
            <a:extLst>
              <a:ext uri="{C183D7F6-B498-43B3-948B-1728B52AA6E4}">
                <adec:decorative xmlns:adec="http://schemas.microsoft.com/office/drawing/2017/decorative" val="1"/>
              </a:ext>
            </a:extLst>
          </p:cNvPr>
          <p:cNvSpPr/>
          <p:nvPr/>
        </p:nvSpPr>
        <p:spPr>
          <a:xfrm>
            <a:off x="11752083" y="3064506"/>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17361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57AF8-C551-A98D-8E4E-941A05DBEA4C}"/>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All of these individuals are Chemistry Professors…except Prof. Nava Ashraf</a:t>
            </a:r>
          </a:p>
        </p:txBody>
      </p:sp>
      <p:pic>
        <p:nvPicPr>
          <p:cNvPr id="1026" name="Picture 2" descr="Professor Sir Martyn Poliakoff, University of Notting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451" y="383341"/>
            <a:ext cx="1737360" cy="24298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Professor Nazira Karodia, University of Wolverhampton"/>
          <p:cNvPicPr>
            <a:picLocks noChangeAspect="1"/>
          </p:cNvPicPr>
          <p:nvPr/>
        </p:nvPicPr>
        <p:blipFill>
          <a:blip r:embed="rId4"/>
          <a:stretch>
            <a:fillRect/>
          </a:stretch>
        </p:blipFill>
        <p:spPr>
          <a:xfrm>
            <a:off x="2838915" y="383341"/>
            <a:ext cx="1624176" cy="2436264"/>
          </a:xfrm>
          <a:prstGeom prst="rect">
            <a:avLst/>
          </a:prstGeom>
        </p:spPr>
      </p:pic>
      <p:pic>
        <p:nvPicPr>
          <p:cNvPr id="6" name="Content Placeholder 5" descr="Professor Belinda Colston, University of Lincoln"/>
          <p:cNvPicPr>
            <a:picLocks noGrp="1" noChangeAspect="1"/>
          </p:cNvPicPr>
          <p:nvPr>
            <p:ph idx="1"/>
          </p:nvPr>
        </p:nvPicPr>
        <p:blipFill>
          <a:blip r:embed="rId5">
            <a:clrChange>
              <a:clrFrom>
                <a:srgbClr val="FFFFFF"/>
              </a:clrFrom>
              <a:clrTo>
                <a:srgbClr val="FFFFFF">
                  <a:alpha val="0"/>
                </a:srgbClr>
              </a:clrTo>
            </a:clrChange>
          </a:blip>
          <a:stretch>
            <a:fillRect/>
          </a:stretch>
        </p:blipFill>
        <p:spPr>
          <a:xfrm>
            <a:off x="4782462" y="170894"/>
            <a:ext cx="2607553" cy="2290999"/>
          </a:xfrm>
          <a:prstGeom prst="rect">
            <a:avLst/>
          </a:prstGeom>
        </p:spPr>
      </p:pic>
      <p:pic>
        <p:nvPicPr>
          <p:cNvPr id="12" name="Picture 11" descr="Professor Kalowale Adebayo, University of Greenwich"/>
          <p:cNvPicPr>
            <a:picLocks noChangeAspect="1"/>
          </p:cNvPicPr>
          <p:nvPr/>
        </p:nvPicPr>
        <p:blipFill>
          <a:blip r:embed="rId6">
            <a:clrChange>
              <a:clrFrom>
                <a:srgbClr val="82C214"/>
              </a:clrFrom>
              <a:clrTo>
                <a:srgbClr val="82C214">
                  <a:alpha val="0"/>
                </a:srgbClr>
              </a:clrTo>
            </a:clrChange>
          </a:blip>
          <a:stretch>
            <a:fillRect/>
          </a:stretch>
        </p:blipFill>
        <p:spPr>
          <a:xfrm>
            <a:off x="7577850" y="340507"/>
            <a:ext cx="1945764" cy="2365210"/>
          </a:xfrm>
          <a:prstGeom prst="rect">
            <a:avLst/>
          </a:prstGeom>
          <a:ln>
            <a:solidFill>
              <a:srgbClr val="F8F8F8"/>
            </a:solidFill>
          </a:ln>
        </p:spPr>
      </p:pic>
      <p:pic>
        <p:nvPicPr>
          <p:cNvPr id="10" name="Picture 9" descr="Professor Rachel O’Reilly, University of Birmingham"/>
          <p:cNvPicPr>
            <a:picLocks noChangeAspect="1"/>
          </p:cNvPicPr>
          <p:nvPr/>
        </p:nvPicPr>
        <p:blipFill>
          <a:blip r:embed="rId7"/>
          <a:stretch>
            <a:fillRect/>
          </a:stretch>
        </p:blipFill>
        <p:spPr>
          <a:xfrm>
            <a:off x="9746750" y="340507"/>
            <a:ext cx="1999364" cy="1999364"/>
          </a:xfrm>
          <a:prstGeom prst="rect">
            <a:avLst/>
          </a:prstGeom>
        </p:spPr>
      </p:pic>
      <p:pic>
        <p:nvPicPr>
          <p:cNvPr id="14" name="Picture 13" descr="Professor Beining Chen, University of Sheffield"/>
          <p:cNvPicPr>
            <a:picLocks noChangeAspect="1"/>
          </p:cNvPicPr>
          <p:nvPr/>
        </p:nvPicPr>
        <p:blipFill>
          <a:blip r:embed="rId8"/>
          <a:stretch>
            <a:fillRect/>
          </a:stretch>
        </p:blipFill>
        <p:spPr>
          <a:xfrm>
            <a:off x="435809" y="3429130"/>
            <a:ext cx="2075629" cy="2427636"/>
          </a:xfrm>
          <a:prstGeom prst="rect">
            <a:avLst/>
          </a:prstGeom>
        </p:spPr>
      </p:pic>
      <p:pic>
        <p:nvPicPr>
          <p:cNvPr id="17" name="Picture 16" descr="Professor Nava Ashraf, London School of Economics"/>
          <p:cNvPicPr>
            <a:picLocks noChangeAspect="1"/>
          </p:cNvPicPr>
          <p:nvPr/>
        </p:nvPicPr>
        <p:blipFill>
          <a:blip r:embed="rId9"/>
          <a:stretch>
            <a:fillRect/>
          </a:stretch>
        </p:blipFill>
        <p:spPr>
          <a:xfrm>
            <a:off x="2753821" y="3432873"/>
            <a:ext cx="2187053" cy="2768422"/>
          </a:xfrm>
          <a:prstGeom prst="rect">
            <a:avLst/>
          </a:prstGeom>
        </p:spPr>
      </p:pic>
      <p:pic>
        <p:nvPicPr>
          <p:cNvPr id="20" name="Picture 19" descr="Professor Varinder K. Aggarwal, University of Bristol"/>
          <p:cNvPicPr>
            <a:picLocks noChangeAspect="1"/>
          </p:cNvPicPr>
          <p:nvPr/>
        </p:nvPicPr>
        <p:blipFill>
          <a:blip r:embed="rId10"/>
          <a:stretch>
            <a:fillRect/>
          </a:stretch>
        </p:blipFill>
        <p:spPr>
          <a:xfrm>
            <a:off x="5129027" y="3177171"/>
            <a:ext cx="1914422" cy="2860147"/>
          </a:xfrm>
          <a:prstGeom prst="rect">
            <a:avLst/>
          </a:prstGeom>
        </p:spPr>
      </p:pic>
      <p:pic>
        <p:nvPicPr>
          <p:cNvPr id="5" name="Picture 4" descr="Professor Steve Davies, Oxford University "/>
          <p:cNvPicPr>
            <a:picLocks noChangeAspect="1"/>
          </p:cNvPicPr>
          <p:nvPr/>
        </p:nvPicPr>
        <p:blipFill>
          <a:blip r:embed="rId11">
            <a:clrChange>
              <a:clrFrom>
                <a:srgbClr val="FFFFFF"/>
              </a:clrFrom>
              <a:clrTo>
                <a:srgbClr val="FFFFFF">
                  <a:alpha val="0"/>
                </a:srgbClr>
              </a:clrTo>
            </a:clrChange>
          </a:blip>
          <a:stretch>
            <a:fillRect/>
          </a:stretch>
        </p:blipFill>
        <p:spPr>
          <a:xfrm>
            <a:off x="7120382" y="3408451"/>
            <a:ext cx="2562075" cy="2448315"/>
          </a:xfrm>
          <a:prstGeom prst="rect">
            <a:avLst/>
          </a:prstGeom>
        </p:spPr>
      </p:pic>
      <p:pic>
        <p:nvPicPr>
          <p:cNvPr id="24" name="Picture 23" descr="Professor Nicole Pamme, University of Hull"/>
          <p:cNvPicPr>
            <a:picLocks noChangeAspect="1"/>
          </p:cNvPicPr>
          <p:nvPr/>
        </p:nvPicPr>
        <p:blipFill>
          <a:blip r:embed="rId12"/>
          <a:stretch>
            <a:fillRect/>
          </a:stretch>
        </p:blipFill>
        <p:spPr>
          <a:xfrm>
            <a:off x="9568572" y="3465793"/>
            <a:ext cx="2365695" cy="2365695"/>
          </a:xfrm>
          <a:prstGeom prst="rect">
            <a:avLst/>
          </a:prstGeom>
        </p:spPr>
      </p:pic>
      <p:sp>
        <p:nvSpPr>
          <p:cNvPr id="22" name="Rectangle 21">
            <a:extLst>
              <a:ext uri="{C183D7F6-B498-43B3-948B-1728B52AA6E4}">
                <adec:decorative xmlns:adec="http://schemas.microsoft.com/office/drawing/2017/decorative" val="1"/>
              </a:ext>
            </a:extLst>
          </p:cNvPr>
          <p:cNvSpPr/>
          <p:nvPr/>
        </p:nvSpPr>
        <p:spPr>
          <a:xfrm>
            <a:off x="7120382" y="3429130"/>
            <a:ext cx="174605"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C183D7F6-B498-43B3-948B-1728B52AA6E4}">
                <adec:decorative xmlns:adec="http://schemas.microsoft.com/office/drawing/2017/decorative" val="1"/>
              </a:ext>
            </a:extLst>
          </p:cNvPr>
          <p:cNvSpPr/>
          <p:nvPr/>
        </p:nvSpPr>
        <p:spPr>
          <a:xfrm>
            <a:off x="216361" y="2330297"/>
            <a:ext cx="11529753" cy="113549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C183D7F6-B498-43B3-948B-1728B52AA6E4}">
                <adec:decorative xmlns:adec="http://schemas.microsoft.com/office/drawing/2017/decorative" val="1"/>
              </a:ext>
            </a:extLst>
          </p:cNvPr>
          <p:cNvSpPr/>
          <p:nvPr/>
        </p:nvSpPr>
        <p:spPr>
          <a:xfrm>
            <a:off x="9523614" y="3429131"/>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2606003" y="6037318"/>
            <a:ext cx="2391263" cy="523220"/>
          </a:xfrm>
          <a:prstGeom prst="rect">
            <a:avLst/>
          </a:prstGeom>
          <a:solidFill>
            <a:schemeClr val="bg1"/>
          </a:solidFill>
        </p:spPr>
        <p:txBody>
          <a:bodyPr wrap="square" rtlCol="0">
            <a:spAutoFit/>
          </a:bodyPr>
          <a:lstStyle/>
          <a:p>
            <a:pPr algn="ctr"/>
            <a:r>
              <a:rPr lang="en-GB" sz="1400" dirty="0"/>
              <a:t>Professor Nava Ashraf</a:t>
            </a:r>
          </a:p>
          <a:p>
            <a:pPr algn="ctr"/>
            <a:r>
              <a:rPr lang="en-GB" sz="1400" dirty="0"/>
              <a:t>London School of Economics</a:t>
            </a:r>
          </a:p>
        </p:txBody>
      </p:sp>
      <p:sp>
        <p:nvSpPr>
          <p:cNvPr id="29" name="Rectangle 28">
            <a:extLst>
              <a:ext uri="{C183D7F6-B498-43B3-948B-1728B52AA6E4}">
                <adec:decorative xmlns:adec="http://schemas.microsoft.com/office/drawing/2017/decorative" val="1"/>
              </a:ext>
            </a:extLst>
          </p:cNvPr>
          <p:cNvSpPr/>
          <p:nvPr/>
        </p:nvSpPr>
        <p:spPr>
          <a:xfrm>
            <a:off x="152065" y="5835792"/>
            <a:ext cx="11529753" cy="967237"/>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C183D7F6-B498-43B3-948B-1728B52AA6E4}">
                <adec:decorative xmlns:adec="http://schemas.microsoft.com/office/drawing/2017/decorative" val="1"/>
              </a:ext>
            </a:extLst>
          </p:cNvPr>
          <p:cNvSpPr/>
          <p:nvPr/>
        </p:nvSpPr>
        <p:spPr>
          <a:xfrm>
            <a:off x="11752083" y="3064506"/>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177369" y="2512676"/>
            <a:ext cx="2391263" cy="523220"/>
          </a:xfrm>
          <a:prstGeom prst="rect">
            <a:avLst/>
          </a:prstGeom>
          <a:noFill/>
        </p:spPr>
        <p:txBody>
          <a:bodyPr wrap="square" rtlCol="0">
            <a:spAutoFit/>
          </a:bodyPr>
          <a:lstStyle/>
          <a:p>
            <a:pPr algn="ctr"/>
            <a:r>
              <a:rPr lang="en-GB" sz="1400" dirty="0"/>
              <a:t>Professor Sir Martyn </a:t>
            </a:r>
            <a:r>
              <a:rPr lang="en-GB" sz="1400" dirty="0" err="1"/>
              <a:t>Poliakoff</a:t>
            </a:r>
            <a:endParaRPr lang="en-GB" sz="1400" dirty="0"/>
          </a:p>
          <a:p>
            <a:pPr algn="ctr"/>
            <a:r>
              <a:rPr lang="en-GB" sz="1400" dirty="0"/>
              <a:t>University of Nottingham</a:t>
            </a:r>
          </a:p>
        </p:txBody>
      </p:sp>
      <p:sp>
        <p:nvSpPr>
          <p:cNvPr id="23" name="TextBox 22"/>
          <p:cNvSpPr txBox="1"/>
          <p:nvPr/>
        </p:nvSpPr>
        <p:spPr>
          <a:xfrm>
            <a:off x="2576250" y="2512676"/>
            <a:ext cx="2410523" cy="523220"/>
          </a:xfrm>
          <a:prstGeom prst="rect">
            <a:avLst/>
          </a:prstGeom>
          <a:noFill/>
        </p:spPr>
        <p:txBody>
          <a:bodyPr wrap="square" rtlCol="0">
            <a:spAutoFit/>
          </a:bodyPr>
          <a:lstStyle/>
          <a:p>
            <a:pPr algn="ctr"/>
            <a:r>
              <a:rPr lang="en-GB" sz="1400" dirty="0"/>
              <a:t>Professor </a:t>
            </a:r>
            <a:r>
              <a:rPr lang="en-GB" sz="1400" dirty="0" err="1"/>
              <a:t>Nazira</a:t>
            </a:r>
            <a:r>
              <a:rPr lang="en-GB" sz="1400" dirty="0"/>
              <a:t> </a:t>
            </a:r>
            <a:r>
              <a:rPr lang="en-GB" sz="1400" dirty="0" err="1"/>
              <a:t>Karodia</a:t>
            </a:r>
            <a:endParaRPr lang="en-GB" sz="1400" dirty="0"/>
          </a:p>
          <a:p>
            <a:pPr algn="ctr"/>
            <a:r>
              <a:rPr lang="en-GB" sz="1400" dirty="0"/>
              <a:t>University of Wolverhampton</a:t>
            </a:r>
          </a:p>
        </p:txBody>
      </p:sp>
      <p:sp>
        <p:nvSpPr>
          <p:cNvPr id="21" name="TextBox 20"/>
          <p:cNvSpPr txBox="1"/>
          <p:nvPr/>
        </p:nvSpPr>
        <p:spPr>
          <a:xfrm>
            <a:off x="5052654" y="2515447"/>
            <a:ext cx="2270859" cy="523220"/>
          </a:xfrm>
          <a:prstGeom prst="rect">
            <a:avLst/>
          </a:prstGeom>
          <a:noFill/>
        </p:spPr>
        <p:txBody>
          <a:bodyPr wrap="square" rtlCol="0">
            <a:spAutoFit/>
          </a:bodyPr>
          <a:lstStyle/>
          <a:p>
            <a:pPr algn="ctr"/>
            <a:r>
              <a:rPr lang="en-GB" sz="1400" dirty="0"/>
              <a:t>Professor Belinda Colston</a:t>
            </a:r>
          </a:p>
          <a:p>
            <a:pPr algn="ctr"/>
            <a:r>
              <a:rPr lang="en-GB" sz="1400" dirty="0"/>
              <a:t>University of Lincoln</a:t>
            </a:r>
          </a:p>
        </p:txBody>
      </p:sp>
      <p:sp>
        <p:nvSpPr>
          <p:cNvPr id="27" name="TextBox 26"/>
          <p:cNvSpPr txBox="1"/>
          <p:nvPr/>
        </p:nvSpPr>
        <p:spPr>
          <a:xfrm>
            <a:off x="7389394" y="2482980"/>
            <a:ext cx="2260338" cy="523220"/>
          </a:xfrm>
          <a:prstGeom prst="rect">
            <a:avLst/>
          </a:prstGeom>
          <a:noFill/>
        </p:spPr>
        <p:txBody>
          <a:bodyPr wrap="square" rtlCol="0">
            <a:spAutoFit/>
          </a:bodyPr>
          <a:lstStyle/>
          <a:p>
            <a:pPr algn="ctr"/>
            <a:r>
              <a:rPr lang="en-GB" sz="1400" dirty="0"/>
              <a:t>Professor </a:t>
            </a:r>
            <a:r>
              <a:rPr lang="en-GB" sz="1400" dirty="0" err="1"/>
              <a:t>Kalowale</a:t>
            </a:r>
            <a:r>
              <a:rPr lang="en-GB" sz="1400" dirty="0"/>
              <a:t> Adebayo</a:t>
            </a:r>
          </a:p>
          <a:p>
            <a:pPr algn="ctr"/>
            <a:r>
              <a:rPr lang="en-GB" sz="1400" dirty="0"/>
              <a:t>University of Greenwich</a:t>
            </a:r>
          </a:p>
        </p:txBody>
      </p:sp>
      <p:sp>
        <p:nvSpPr>
          <p:cNvPr id="26" name="TextBox 25"/>
          <p:cNvSpPr txBox="1"/>
          <p:nvPr/>
        </p:nvSpPr>
        <p:spPr>
          <a:xfrm>
            <a:off x="9603844" y="2491629"/>
            <a:ext cx="2309184" cy="738664"/>
          </a:xfrm>
          <a:prstGeom prst="rect">
            <a:avLst/>
          </a:prstGeom>
          <a:noFill/>
        </p:spPr>
        <p:txBody>
          <a:bodyPr wrap="square" rtlCol="0">
            <a:spAutoFit/>
          </a:bodyPr>
          <a:lstStyle/>
          <a:p>
            <a:pPr algn="ctr"/>
            <a:r>
              <a:rPr lang="en-GB" sz="1400" dirty="0"/>
              <a:t>Professor Rachel O’Reilly </a:t>
            </a:r>
          </a:p>
          <a:p>
            <a:pPr algn="ctr"/>
            <a:r>
              <a:rPr lang="en-GB" sz="1400" dirty="0"/>
              <a:t>University of Birmingham</a:t>
            </a:r>
          </a:p>
          <a:p>
            <a:pPr algn="ctr"/>
            <a:r>
              <a:rPr lang="en-GB" sz="1400" dirty="0"/>
              <a:t>(Also Head of School)</a:t>
            </a:r>
          </a:p>
        </p:txBody>
      </p:sp>
      <p:sp>
        <p:nvSpPr>
          <p:cNvPr id="31" name="TextBox 30"/>
          <p:cNvSpPr txBox="1"/>
          <p:nvPr/>
        </p:nvSpPr>
        <p:spPr>
          <a:xfrm>
            <a:off x="177369" y="6037318"/>
            <a:ext cx="2391263" cy="523220"/>
          </a:xfrm>
          <a:prstGeom prst="rect">
            <a:avLst/>
          </a:prstGeom>
          <a:noFill/>
        </p:spPr>
        <p:txBody>
          <a:bodyPr wrap="square" rtlCol="0">
            <a:spAutoFit/>
          </a:bodyPr>
          <a:lstStyle/>
          <a:p>
            <a:pPr algn="ctr"/>
            <a:r>
              <a:rPr lang="en-GB" sz="1400" dirty="0"/>
              <a:t>Professor </a:t>
            </a:r>
            <a:r>
              <a:rPr lang="en-GB" sz="1400" dirty="0" err="1"/>
              <a:t>Beining</a:t>
            </a:r>
            <a:r>
              <a:rPr lang="en-GB" sz="1400" dirty="0"/>
              <a:t> Chen</a:t>
            </a:r>
          </a:p>
          <a:p>
            <a:pPr algn="ctr"/>
            <a:r>
              <a:rPr lang="en-GB" sz="1400" dirty="0"/>
              <a:t>University of Sheffield</a:t>
            </a:r>
          </a:p>
        </p:txBody>
      </p:sp>
      <p:sp>
        <p:nvSpPr>
          <p:cNvPr id="32" name="TextBox 31"/>
          <p:cNvSpPr txBox="1"/>
          <p:nvPr/>
        </p:nvSpPr>
        <p:spPr>
          <a:xfrm>
            <a:off x="2606003" y="6037318"/>
            <a:ext cx="2391263" cy="523220"/>
          </a:xfrm>
          <a:prstGeom prst="rect">
            <a:avLst/>
          </a:prstGeom>
          <a:solidFill>
            <a:srgbClr val="F8F8F8"/>
          </a:solidFill>
        </p:spPr>
        <p:txBody>
          <a:bodyPr wrap="square" rtlCol="0">
            <a:spAutoFit/>
          </a:bodyPr>
          <a:lstStyle/>
          <a:p>
            <a:pPr algn="ctr"/>
            <a:r>
              <a:rPr lang="en-GB" sz="1400" dirty="0"/>
              <a:t>Professor Nava Ashraf</a:t>
            </a:r>
          </a:p>
          <a:p>
            <a:pPr algn="ctr"/>
            <a:r>
              <a:rPr lang="en-GB" sz="1400" dirty="0"/>
              <a:t>London School of Economics</a:t>
            </a:r>
          </a:p>
        </p:txBody>
      </p:sp>
      <p:sp>
        <p:nvSpPr>
          <p:cNvPr id="33" name="TextBox 32"/>
          <p:cNvSpPr txBox="1"/>
          <p:nvPr/>
        </p:nvSpPr>
        <p:spPr>
          <a:xfrm>
            <a:off x="4829354" y="6049042"/>
            <a:ext cx="2465633" cy="523220"/>
          </a:xfrm>
          <a:prstGeom prst="rect">
            <a:avLst/>
          </a:prstGeom>
          <a:solidFill>
            <a:srgbClr val="F8F8F8"/>
          </a:solidFill>
        </p:spPr>
        <p:txBody>
          <a:bodyPr wrap="square" rtlCol="0">
            <a:spAutoFit/>
          </a:bodyPr>
          <a:lstStyle/>
          <a:p>
            <a:pPr algn="ctr"/>
            <a:r>
              <a:rPr lang="en-GB" sz="1400" dirty="0"/>
              <a:t>Professor </a:t>
            </a:r>
            <a:r>
              <a:rPr lang="en-GB" sz="1400" dirty="0" err="1"/>
              <a:t>Varinder</a:t>
            </a:r>
            <a:r>
              <a:rPr lang="en-GB" sz="1400" dirty="0"/>
              <a:t> K. Aggarwal</a:t>
            </a:r>
          </a:p>
          <a:p>
            <a:pPr algn="ctr"/>
            <a:r>
              <a:rPr lang="en-GB" sz="1400" dirty="0"/>
              <a:t>University of Bristol</a:t>
            </a:r>
          </a:p>
        </p:txBody>
      </p:sp>
      <p:sp>
        <p:nvSpPr>
          <p:cNvPr id="19" name="TextBox 18"/>
          <p:cNvSpPr txBox="1"/>
          <p:nvPr/>
        </p:nvSpPr>
        <p:spPr>
          <a:xfrm>
            <a:off x="7342882" y="6037318"/>
            <a:ext cx="2372108" cy="523220"/>
          </a:xfrm>
          <a:prstGeom prst="rect">
            <a:avLst/>
          </a:prstGeom>
          <a:noFill/>
        </p:spPr>
        <p:txBody>
          <a:bodyPr wrap="square" rtlCol="0">
            <a:spAutoFit/>
          </a:bodyPr>
          <a:lstStyle/>
          <a:p>
            <a:pPr algn="ctr"/>
            <a:r>
              <a:rPr lang="en-GB" sz="1400" dirty="0"/>
              <a:t>Professor Steve Davies</a:t>
            </a:r>
          </a:p>
          <a:p>
            <a:pPr algn="ctr"/>
            <a:r>
              <a:rPr lang="en-GB" sz="1400" dirty="0"/>
              <a:t>Oxford University</a:t>
            </a:r>
          </a:p>
        </p:txBody>
      </p:sp>
      <p:sp>
        <p:nvSpPr>
          <p:cNvPr id="34" name="TextBox 33"/>
          <p:cNvSpPr txBox="1"/>
          <p:nvPr/>
        </p:nvSpPr>
        <p:spPr>
          <a:xfrm>
            <a:off x="9710944" y="6037319"/>
            <a:ext cx="2372108" cy="523220"/>
          </a:xfrm>
          <a:prstGeom prst="rect">
            <a:avLst/>
          </a:prstGeom>
          <a:noFill/>
        </p:spPr>
        <p:txBody>
          <a:bodyPr wrap="square" rtlCol="0">
            <a:spAutoFit/>
          </a:bodyPr>
          <a:lstStyle/>
          <a:p>
            <a:pPr algn="ctr"/>
            <a:r>
              <a:rPr lang="en-GB" sz="1400" dirty="0"/>
              <a:t>Professor Nicole </a:t>
            </a:r>
            <a:r>
              <a:rPr lang="en-GB" sz="1400" dirty="0" err="1"/>
              <a:t>Pamme</a:t>
            </a:r>
            <a:endParaRPr lang="en-GB" sz="1400" dirty="0"/>
          </a:p>
          <a:p>
            <a:pPr algn="ctr"/>
            <a:r>
              <a:rPr lang="en-GB" sz="1400" dirty="0"/>
              <a:t>University of Hull</a:t>
            </a:r>
          </a:p>
        </p:txBody>
      </p:sp>
      <p:sp>
        <p:nvSpPr>
          <p:cNvPr id="35" name="Rectangle 34" descr="Purple box around the image of Prof. Nava Ashraf from LSE to indicate that she is not a Professor of Chemistry. ">
            <a:extLst>
              <a:ext uri="{FF2B5EF4-FFF2-40B4-BE49-F238E27FC236}">
                <a16:creationId xmlns:a16="http://schemas.microsoft.com/office/drawing/2014/main" id="{C28528D3-9970-4635-8AA1-163419DA4C2B}"/>
              </a:ext>
            </a:extLst>
          </p:cNvPr>
          <p:cNvSpPr/>
          <p:nvPr/>
        </p:nvSpPr>
        <p:spPr>
          <a:xfrm>
            <a:off x="2699591" y="3230293"/>
            <a:ext cx="2241283" cy="3533922"/>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81915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Types of Bias: </a:t>
            </a:r>
            <a:r>
              <a:rPr lang="en-GB" b="1" dirty="0">
                <a:solidFill>
                  <a:schemeClr val="accent1">
                    <a:lumMod val="50000"/>
                  </a:schemeClr>
                </a:solidFill>
              </a:rPr>
              <a:t>Affinity bias</a:t>
            </a:r>
            <a:endParaRPr lang="en-GB" dirty="0">
              <a:solidFill>
                <a:schemeClr val="accent1">
                  <a:lumMod val="50000"/>
                </a:schemeClr>
              </a:solidFill>
            </a:endParaRPr>
          </a:p>
        </p:txBody>
      </p:sp>
      <p:sp>
        <p:nvSpPr>
          <p:cNvPr id="3" name="Content Placeholder 2"/>
          <p:cNvSpPr>
            <a:spLocks noGrp="1"/>
          </p:cNvSpPr>
          <p:nvPr>
            <p:ph idx="1"/>
          </p:nvPr>
        </p:nvSpPr>
        <p:spPr/>
        <p:txBody>
          <a:bodyPr/>
          <a:lstStyle/>
          <a:p>
            <a:pPr>
              <a:spcAft>
                <a:spcPts val="1200"/>
              </a:spcAft>
            </a:pPr>
            <a:r>
              <a:rPr lang="en-GB" dirty="0"/>
              <a:t>Unconscious preference for people with whom we share similar qualities</a:t>
            </a:r>
          </a:p>
          <a:p>
            <a:pPr>
              <a:spcAft>
                <a:spcPts val="1200"/>
              </a:spcAft>
            </a:pPr>
            <a:r>
              <a:rPr lang="en-GB" dirty="0"/>
              <a:t>They are familiar and relatable e.g. same hobbies, music preference, University </a:t>
            </a:r>
            <a:r>
              <a:rPr lang="en-GB" dirty="0" err="1"/>
              <a:t>etc</a:t>
            </a:r>
            <a:endParaRPr lang="en-GB" dirty="0"/>
          </a:p>
          <a:p>
            <a:pPr>
              <a:spcAft>
                <a:spcPts val="1200"/>
              </a:spcAft>
            </a:pPr>
            <a:r>
              <a:rPr lang="en-GB" dirty="0"/>
              <a:t>Result: Reduction in diversity of experience and opinions</a:t>
            </a:r>
          </a:p>
          <a:p>
            <a:pPr lvl="1">
              <a:spcAft>
                <a:spcPts val="1200"/>
              </a:spcAft>
              <a:buFont typeface="Calibri" panose="020F0502020204030204" pitchFamily="34" charset="0"/>
              <a:buChar char="–"/>
            </a:pPr>
            <a:r>
              <a:rPr lang="en-GB" dirty="0"/>
              <a:t> Reduced creativity and less successful                                                                            problem-solving </a:t>
            </a:r>
          </a:p>
          <a:p>
            <a:endParaRPr lang="en-GB" dirty="0"/>
          </a:p>
        </p:txBody>
      </p:sp>
      <p:pic>
        <p:nvPicPr>
          <p:cNvPr id="4" name="Picture 3" descr="Cartoon showing four virtually identical men in suits with striped ties and large moustaches. Three of them are interviewing the fourth, and the caption below says &quot;Frankly, Dinsdale, we like the look of you&quot;"/>
          <p:cNvPicPr>
            <a:picLocks noChangeAspect="1"/>
          </p:cNvPicPr>
          <p:nvPr/>
        </p:nvPicPr>
        <p:blipFill>
          <a:blip r:embed="rId2">
            <a:clrChange>
              <a:clrFrom>
                <a:srgbClr val="FFFFFF"/>
              </a:clrFrom>
              <a:clrTo>
                <a:srgbClr val="FFFFFF">
                  <a:alpha val="0"/>
                </a:srgbClr>
              </a:clrTo>
            </a:clrChange>
          </a:blip>
          <a:stretch>
            <a:fillRect/>
          </a:stretch>
        </p:blipFill>
        <p:spPr>
          <a:xfrm>
            <a:off x="7243637" y="4565015"/>
            <a:ext cx="4352205" cy="2034568"/>
          </a:xfrm>
          <a:prstGeom prst="rect">
            <a:avLst/>
          </a:prstGeom>
        </p:spPr>
      </p:pic>
    </p:spTree>
    <p:extLst>
      <p:ext uri="{BB962C8B-B14F-4D97-AF65-F5344CB8AC3E}">
        <p14:creationId xmlns:p14="http://schemas.microsoft.com/office/powerpoint/2010/main" val="680799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spcAft>
                <a:spcPts val="1200"/>
              </a:spcAft>
            </a:pPr>
            <a:r>
              <a:rPr lang="en-GB" b="1" i="0" dirty="0">
                <a:solidFill>
                  <a:srgbClr val="0D0D0D"/>
                </a:solidFill>
                <a:effectLst/>
                <a:latin typeface="Söhne"/>
              </a:rPr>
              <a:t>Anchoring Bias: </a:t>
            </a:r>
            <a:r>
              <a:rPr lang="en-GB" dirty="0">
                <a:solidFill>
                  <a:srgbClr val="0D0D0D"/>
                </a:solidFill>
                <a:latin typeface="Söhne"/>
              </a:rPr>
              <a:t>undue influence from </a:t>
            </a:r>
            <a:r>
              <a:rPr lang="en-GB" b="0" i="0" dirty="0">
                <a:solidFill>
                  <a:srgbClr val="0D0D0D"/>
                </a:solidFill>
                <a:effectLst/>
                <a:latin typeface="Söhne"/>
              </a:rPr>
              <a:t>the first piece of information (the "anchor") we received, which influences our subsequent judgments or estimations, even if the anchor is arbitrary or irrelevant</a:t>
            </a:r>
          </a:p>
          <a:p>
            <a:pPr>
              <a:spcAft>
                <a:spcPts val="1200"/>
              </a:spcAft>
            </a:pPr>
            <a:endParaRPr lang="en-GB" sz="100" dirty="0"/>
          </a:p>
          <a:p>
            <a:pPr>
              <a:spcAft>
                <a:spcPts val="1200"/>
              </a:spcAft>
            </a:pPr>
            <a:r>
              <a:rPr lang="en-GB" b="1" dirty="0"/>
              <a:t>Confirmation Bias: </a:t>
            </a:r>
            <a:r>
              <a:rPr lang="en-GB" dirty="0"/>
              <a:t>searching for evidence that backs up our opinions, rather than looking at the whole picture, or evidence against our opinions</a:t>
            </a:r>
          </a:p>
          <a:p>
            <a:pPr lvl="1">
              <a:spcAft>
                <a:spcPts val="1200"/>
              </a:spcAft>
              <a:buFont typeface="Calibri" panose="020F0502020204030204" pitchFamily="34" charset="0"/>
              <a:buChar char="–"/>
            </a:pPr>
            <a:r>
              <a:rPr lang="en-GB" dirty="0"/>
              <a:t>Leads to selective observation</a:t>
            </a:r>
          </a:p>
          <a:p>
            <a:pPr lvl="1">
              <a:spcAft>
                <a:spcPts val="1200"/>
              </a:spcAft>
              <a:buFont typeface="Calibri" panose="020F0502020204030204" pitchFamily="34" charset="0"/>
              <a:buChar char="–"/>
            </a:pPr>
            <a:r>
              <a:rPr lang="en-GB" dirty="0"/>
              <a:t>More willing to accept evidence that confirms prior belief</a:t>
            </a:r>
          </a:p>
          <a:p>
            <a:pPr lvl="1">
              <a:spcAft>
                <a:spcPts val="1200"/>
              </a:spcAft>
              <a:buFont typeface="Calibri" panose="020F0502020204030204" pitchFamily="34" charset="0"/>
              <a:buChar char="–"/>
            </a:pPr>
            <a:r>
              <a:rPr lang="en-GB" dirty="0"/>
              <a:t>More critical of evidence that disproves or negates prior beliefs</a:t>
            </a:r>
          </a:p>
        </p:txBody>
      </p:sp>
      <p:sp>
        <p:nvSpPr>
          <p:cNvPr id="4" name="Title 3"/>
          <p:cNvSpPr>
            <a:spLocks noGrp="1"/>
          </p:cNvSpPr>
          <p:nvPr>
            <p:ph type="title"/>
          </p:nvPr>
        </p:nvSpPr>
        <p:spPr/>
        <p:txBody>
          <a:bodyPr/>
          <a:lstStyle/>
          <a:p>
            <a:r>
              <a:rPr lang="en-GB" dirty="0">
                <a:solidFill>
                  <a:schemeClr val="accent1">
                    <a:lumMod val="50000"/>
                  </a:schemeClr>
                </a:solidFill>
              </a:rPr>
              <a:t>Anchoring Bias &amp; Confirmation Bias</a:t>
            </a:r>
          </a:p>
        </p:txBody>
      </p:sp>
    </p:spTree>
    <p:extLst>
      <p:ext uri="{BB962C8B-B14F-4D97-AF65-F5344CB8AC3E}">
        <p14:creationId xmlns:p14="http://schemas.microsoft.com/office/powerpoint/2010/main" val="220606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Types of Bias: </a:t>
            </a:r>
            <a:r>
              <a:rPr lang="en-GB" b="1" dirty="0">
                <a:solidFill>
                  <a:schemeClr val="accent1">
                    <a:lumMod val="50000"/>
                  </a:schemeClr>
                </a:solidFill>
              </a:rPr>
              <a:t>Beauty Bias &amp; Halo Effect</a:t>
            </a:r>
          </a:p>
        </p:txBody>
      </p:sp>
      <p:sp>
        <p:nvSpPr>
          <p:cNvPr id="3" name="Content Placeholder 2"/>
          <p:cNvSpPr>
            <a:spLocks noGrp="1"/>
          </p:cNvSpPr>
          <p:nvPr>
            <p:ph idx="1"/>
          </p:nvPr>
        </p:nvSpPr>
        <p:spPr/>
        <p:txBody>
          <a:bodyPr/>
          <a:lstStyle/>
          <a:p>
            <a:r>
              <a:rPr lang="en-GB" dirty="0"/>
              <a:t>Tend to think that the most </a:t>
            </a:r>
            <a:r>
              <a:rPr lang="en-GB" b="1" dirty="0">
                <a:solidFill>
                  <a:schemeClr val="accent1">
                    <a:lumMod val="50000"/>
                  </a:schemeClr>
                </a:solidFill>
                <a:hlinkClick r:id="rId2">
                  <a:extLst>
                    <a:ext uri="{A12FA001-AC4F-418D-AE19-62706E023703}">
                      <ahyp:hlinkClr xmlns:ahyp="http://schemas.microsoft.com/office/drawing/2018/hyperlinkcolor" val="tx"/>
                    </a:ext>
                  </a:extLst>
                </a:hlinkClick>
              </a:rPr>
              <a:t>attractive individual</a:t>
            </a:r>
            <a:r>
              <a:rPr lang="en-GB" dirty="0">
                <a:solidFill>
                  <a:schemeClr val="accent1">
                    <a:lumMod val="50000"/>
                  </a:schemeClr>
                </a:solidFill>
              </a:rPr>
              <a:t> will </a:t>
            </a:r>
            <a:r>
              <a:rPr lang="en-GB" dirty="0"/>
              <a:t>be the most successful, which feeds into;</a:t>
            </a:r>
          </a:p>
          <a:p>
            <a:endParaRPr lang="en-GB" sz="400" dirty="0"/>
          </a:p>
          <a:p>
            <a:pPr lvl="1">
              <a:buFont typeface="Calibri" panose="020F0502020204030204" pitchFamily="34" charset="0"/>
              <a:buChar char="–"/>
            </a:pPr>
            <a:r>
              <a:rPr lang="en-GB" dirty="0"/>
              <a:t>Halo effect - focus on one particularly impressive feature about a person. </a:t>
            </a:r>
          </a:p>
          <a:p>
            <a:pPr lvl="1">
              <a:buFont typeface="Calibri" panose="020F0502020204030204" pitchFamily="34" charset="0"/>
              <a:buChar char="–"/>
            </a:pPr>
            <a:r>
              <a:rPr lang="en-GB" dirty="0"/>
              <a:t>view everything about the person in a positive “halo” light</a:t>
            </a:r>
          </a:p>
          <a:p>
            <a:pPr lvl="1">
              <a:buFont typeface="Calibri" panose="020F0502020204030204" pitchFamily="34" charset="0"/>
              <a:buChar char="–"/>
            </a:pPr>
            <a:r>
              <a:rPr lang="en-GB" dirty="0"/>
              <a:t>makes us think that they are better than they really are</a:t>
            </a:r>
          </a:p>
          <a:p>
            <a:pPr lvl="1"/>
            <a:endParaRPr lang="en-GB" sz="1200" dirty="0"/>
          </a:p>
          <a:p>
            <a:r>
              <a:rPr lang="en-GB" dirty="0"/>
              <a:t>Similar to affinity and confirmation bias </a:t>
            </a:r>
          </a:p>
          <a:p>
            <a:endParaRPr lang="en-GB" sz="400" dirty="0"/>
          </a:p>
          <a:p>
            <a:pPr lvl="1">
              <a:buFont typeface="Calibri" panose="020F0502020204030204" pitchFamily="34" charset="0"/>
              <a:buChar char="–"/>
            </a:pPr>
            <a:r>
              <a:rPr lang="en-GB" dirty="0"/>
              <a:t>Makes us overlook other information</a:t>
            </a:r>
          </a:p>
          <a:p>
            <a:pPr lvl="1">
              <a:buFont typeface="Calibri" panose="020F0502020204030204" pitchFamily="34" charset="0"/>
              <a:buChar char="–"/>
            </a:pPr>
            <a:r>
              <a:rPr lang="en-GB" dirty="0"/>
              <a:t>Skews our opinion of other aspects of the person                                                  (especially negative ones)</a:t>
            </a:r>
          </a:p>
        </p:txBody>
      </p:sp>
      <p:pic>
        <p:nvPicPr>
          <p:cNvPr id="6146" name="Picture 2" descr="Image of a golden &quot;halo&quo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32638" y="2302939"/>
            <a:ext cx="5731856" cy="5731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079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Types of Bias: </a:t>
            </a:r>
            <a:r>
              <a:rPr lang="en-GB" b="1" dirty="0">
                <a:solidFill>
                  <a:schemeClr val="accent1">
                    <a:lumMod val="50000"/>
                  </a:schemeClr>
                </a:solidFill>
              </a:rPr>
              <a:t>Horns effect</a:t>
            </a:r>
          </a:p>
        </p:txBody>
      </p:sp>
      <p:sp>
        <p:nvSpPr>
          <p:cNvPr id="3" name="Content Placeholder 2"/>
          <p:cNvSpPr>
            <a:spLocks noGrp="1"/>
          </p:cNvSpPr>
          <p:nvPr>
            <p:ph idx="1"/>
          </p:nvPr>
        </p:nvSpPr>
        <p:spPr/>
        <p:txBody>
          <a:bodyPr/>
          <a:lstStyle/>
          <a:p>
            <a:pPr>
              <a:spcAft>
                <a:spcPts val="1200"/>
              </a:spcAft>
            </a:pPr>
            <a:r>
              <a:rPr lang="en-GB" dirty="0"/>
              <a:t>Opposite of the halo effect</a:t>
            </a:r>
          </a:p>
          <a:p>
            <a:pPr>
              <a:spcAft>
                <a:spcPts val="1200"/>
              </a:spcAft>
            </a:pPr>
            <a:r>
              <a:rPr lang="en-GB" dirty="0"/>
              <a:t>We focus on one particularly negative feature about an individual, which clouds our view of their other qualities</a:t>
            </a:r>
          </a:p>
          <a:p>
            <a:pPr>
              <a:spcAft>
                <a:spcPts val="1200"/>
              </a:spcAft>
            </a:pPr>
            <a:r>
              <a:rPr lang="en-GB" dirty="0"/>
              <a:t>Remember that one mistake or flaw does not represent the person as a whole!</a:t>
            </a:r>
          </a:p>
        </p:txBody>
      </p:sp>
      <p:pic>
        <p:nvPicPr>
          <p:cNvPr id="7170" name="Picture 2" descr="Decorative image of a black headband with red plastic &quot;devil&quot; horns on it "/>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173461">
            <a:off x="8674503" y="4420925"/>
            <a:ext cx="2059095" cy="1994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271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Exercise 1</a:t>
            </a:r>
          </a:p>
        </p:txBody>
      </p:sp>
      <p:sp>
        <p:nvSpPr>
          <p:cNvPr id="3" name="Content Placeholder 2"/>
          <p:cNvSpPr>
            <a:spLocks noGrp="1"/>
          </p:cNvSpPr>
          <p:nvPr>
            <p:ph idx="1"/>
          </p:nvPr>
        </p:nvSpPr>
        <p:spPr/>
        <p:txBody>
          <a:bodyPr/>
          <a:lstStyle/>
          <a:p>
            <a:r>
              <a:rPr lang="en-GB" dirty="0"/>
              <a:t>I’m going to read out a holiday scenario to you.</a:t>
            </a:r>
          </a:p>
          <a:p>
            <a:endParaRPr lang="en-GB" dirty="0"/>
          </a:p>
          <a:p>
            <a:r>
              <a:rPr lang="en-GB" dirty="0"/>
              <a:t>Please try to imagine the scenario as vividly as you can, as if you are really experiencing it yourself. Try to think and feel how you would think and feel if it was actually happening to you.</a:t>
            </a:r>
          </a:p>
          <a:p>
            <a:endParaRPr lang="en-GB" dirty="0"/>
          </a:p>
          <a:p>
            <a:r>
              <a:rPr lang="en-GB" dirty="0"/>
              <a:t>Afterwards, I’m going to ask you some questions                                               and you’ll write down your answers.</a:t>
            </a:r>
          </a:p>
          <a:p>
            <a:endParaRPr lang="en-GB" dirty="0"/>
          </a:p>
        </p:txBody>
      </p:sp>
      <p:pic>
        <p:nvPicPr>
          <p:cNvPr id="1026" name="Picture 2" descr="Decorative image of a commercial aircraft, with blue marking on the tail and wings"/>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16983" y="4459481"/>
            <a:ext cx="3066346" cy="1717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088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Types of Bias: </a:t>
            </a:r>
            <a:r>
              <a:rPr lang="en-GB" b="1" dirty="0">
                <a:solidFill>
                  <a:schemeClr val="accent1">
                    <a:lumMod val="50000"/>
                  </a:schemeClr>
                </a:solidFill>
              </a:rPr>
              <a:t>Attribution bias</a:t>
            </a:r>
            <a:endParaRPr lang="en-GB" dirty="0">
              <a:solidFill>
                <a:schemeClr val="accent1">
                  <a:lumMod val="50000"/>
                </a:schemeClr>
              </a:solidFill>
            </a:endParaRPr>
          </a:p>
        </p:txBody>
      </p:sp>
      <p:sp>
        <p:nvSpPr>
          <p:cNvPr id="3" name="Content Placeholder 2"/>
          <p:cNvSpPr>
            <a:spLocks noGrp="1"/>
          </p:cNvSpPr>
          <p:nvPr>
            <p:ph idx="1"/>
          </p:nvPr>
        </p:nvSpPr>
        <p:spPr/>
        <p:txBody>
          <a:bodyPr/>
          <a:lstStyle/>
          <a:p>
            <a:pPr>
              <a:spcAft>
                <a:spcPts val="1200"/>
              </a:spcAft>
            </a:pPr>
            <a:r>
              <a:rPr lang="en-GB" dirty="0"/>
              <a:t>How we perceive our actions and those of others. </a:t>
            </a:r>
          </a:p>
          <a:p>
            <a:pPr>
              <a:spcAft>
                <a:spcPts val="1200"/>
              </a:spcAft>
            </a:pPr>
            <a:r>
              <a:rPr lang="en-GB" dirty="0"/>
              <a:t>Attribute our own accomplishments to our skill and personality, and our failures to external factors</a:t>
            </a:r>
          </a:p>
          <a:p>
            <a:pPr>
              <a:spcAft>
                <a:spcPts val="1200"/>
              </a:spcAft>
            </a:pPr>
            <a:r>
              <a:rPr lang="en-GB" dirty="0"/>
              <a:t>When other people do something successfully -                                          consider them lucky, and more likely to attribute                                                   errors to poor capabilities or personal qualities.</a:t>
            </a:r>
          </a:p>
          <a:p>
            <a:endParaRPr lang="en-GB" dirty="0"/>
          </a:p>
        </p:txBody>
      </p:sp>
      <p:pic>
        <p:nvPicPr>
          <p:cNvPr id="5122" name="Picture 2" descr="Decorative image of an iron horseshoe"/>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361860">
            <a:off x="8849211" y="3859184"/>
            <a:ext cx="2226037" cy="2226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999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22072" y="2681243"/>
            <a:ext cx="10515600" cy="2852737"/>
          </a:xfrm>
        </p:spPr>
        <p:txBody>
          <a:bodyPr>
            <a:normAutofit fontScale="90000"/>
          </a:bodyPr>
          <a:lstStyle/>
          <a:p>
            <a:r>
              <a:rPr lang="en-GB" dirty="0">
                <a:solidFill>
                  <a:schemeClr val="accent1">
                    <a:lumMod val="50000"/>
                  </a:schemeClr>
                </a:solidFill>
              </a:rPr>
              <a:t>Perhaps the most intriguing bias of all: we tend to assume that everyone else is more susceptible to having biases than we are</a:t>
            </a:r>
            <a:br>
              <a:rPr lang="en-GB" dirty="0">
                <a:solidFill>
                  <a:schemeClr val="accent1">
                    <a:lumMod val="50000"/>
                  </a:schemeClr>
                </a:solidFill>
              </a:rPr>
            </a:br>
            <a:endParaRPr lang="en-GB" dirty="0">
              <a:solidFill>
                <a:schemeClr val="accent1">
                  <a:lumMod val="50000"/>
                </a:schemeClr>
              </a:solidFill>
            </a:endParaRPr>
          </a:p>
        </p:txBody>
      </p:sp>
      <p:pic>
        <p:nvPicPr>
          <p:cNvPr id="3" name="Picture 2" descr="Decorative image of a name tag that says &quot;Hello I'm Better Than You&quot;"/>
          <p:cNvPicPr>
            <a:picLocks noChangeAspect="1"/>
          </p:cNvPicPr>
          <p:nvPr/>
        </p:nvPicPr>
        <p:blipFill>
          <a:blip r:embed="rId2"/>
          <a:stretch>
            <a:fillRect/>
          </a:stretch>
        </p:blipFill>
        <p:spPr>
          <a:xfrm>
            <a:off x="9180350" y="5123411"/>
            <a:ext cx="2381250" cy="1504950"/>
          </a:xfrm>
          <a:prstGeom prst="rect">
            <a:avLst/>
          </a:prstGeom>
        </p:spPr>
      </p:pic>
    </p:spTree>
    <p:extLst>
      <p:ext uri="{BB962C8B-B14F-4D97-AF65-F5344CB8AC3E}">
        <p14:creationId xmlns:p14="http://schemas.microsoft.com/office/powerpoint/2010/main" val="1927343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Example: Unconscious Bias Research</a:t>
            </a:r>
          </a:p>
        </p:txBody>
      </p:sp>
      <p:sp>
        <p:nvSpPr>
          <p:cNvPr id="3" name="Content Placeholder 2"/>
          <p:cNvSpPr>
            <a:spLocks noGrp="1"/>
          </p:cNvSpPr>
          <p:nvPr>
            <p:ph idx="1"/>
          </p:nvPr>
        </p:nvSpPr>
        <p:spPr/>
        <p:txBody>
          <a:bodyPr>
            <a:normAutofit/>
          </a:bodyPr>
          <a:lstStyle/>
          <a:p>
            <a:r>
              <a:rPr lang="en-GB" dirty="0"/>
              <a:t>A study of science faculties in higher education institutions </a:t>
            </a:r>
            <a:r>
              <a:rPr lang="en-GB" sz="1800" dirty="0"/>
              <a:t>(Moss-</a:t>
            </a:r>
            <a:r>
              <a:rPr lang="en-GB" sz="1800" dirty="0" err="1"/>
              <a:t>Racusin</a:t>
            </a:r>
            <a:r>
              <a:rPr lang="en-GB" sz="1800" dirty="0"/>
              <a:t> </a:t>
            </a:r>
            <a:r>
              <a:rPr lang="en-GB" sz="1800" i="1" dirty="0"/>
              <a:t>et al </a:t>
            </a:r>
            <a:r>
              <a:rPr lang="en-GB" sz="1800" dirty="0"/>
              <a:t>2012)</a:t>
            </a:r>
            <a:r>
              <a:rPr lang="en-GB" dirty="0"/>
              <a:t>. Staff reviewed</a:t>
            </a:r>
            <a:r>
              <a:rPr lang="en-GB" b="1" dirty="0"/>
              <a:t> identical applications</a:t>
            </a:r>
            <a:r>
              <a:rPr lang="en-GB" dirty="0"/>
              <a:t>, apart from the gender of the name of the applicant:</a:t>
            </a:r>
          </a:p>
          <a:p>
            <a:endParaRPr lang="en-GB" dirty="0"/>
          </a:p>
        </p:txBody>
      </p:sp>
      <p:pic>
        <p:nvPicPr>
          <p:cNvPr id="8194" name="Picture 2" descr="Image of a blue &quot;masculine&quot; symbol"/>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73672" y="2950398"/>
            <a:ext cx="3730679" cy="2101791"/>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1208776" y="3404913"/>
            <a:ext cx="3816424" cy="504056"/>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Rate as better qualified</a:t>
            </a:r>
          </a:p>
        </p:txBody>
      </p:sp>
      <p:sp>
        <p:nvSpPr>
          <p:cNvPr id="5" name="Rounded Rectangle 4"/>
          <p:cNvSpPr/>
          <p:nvPr/>
        </p:nvSpPr>
        <p:spPr>
          <a:xfrm>
            <a:off x="2547724" y="4149489"/>
            <a:ext cx="3816424" cy="504056"/>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Want to hire</a:t>
            </a:r>
          </a:p>
        </p:txBody>
      </p:sp>
      <p:sp>
        <p:nvSpPr>
          <p:cNvPr id="6" name="Rounded Rectangle 5"/>
          <p:cNvSpPr/>
          <p:nvPr/>
        </p:nvSpPr>
        <p:spPr>
          <a:xfrm>
            <a:off x="3666965" y="4894065"/>
            <a:ext cx="4858070" cy="696358"/>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Suggest higher starting salary</a:t>
            </a:r>
          </a:p>
        </p:txBody>
      </p:sp>
      <p:sp>
        <p:nvSpPr>
          <p:cNvPr id="7" name="Rounded Rectangle 6"/>
          <p:cNvSpPr/>
          <p:nvPr/>
        </p:nvSpPr>
        <p:spPr>
          <a:xfrm>
            <a:off x="4797944" y="5830943"/>
            <a:ext cx="7195729" cy="648364"/>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More willing to invest in their development </a:t>
            </a:r>
          </a:p>
        </p:txBody>
      </p:sp>
    </p:spTree>
    <p:extLst>
      <p:ext uri="{BB962C8B-B14F-4D97-AF65-F5344CB8AC3E}">
        <p14:creationId xmlns:p14="http://schemas.microsoft.com/office/powerpoint/2010/main" val="299209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3414" y="752167"/>
            <a:ext cx="5747825" cy="3811587"/>
          </a:xfrm>
        </p:spPr>
        <p:txBody>
          <a:bodyPr>
            <a:normAutofit/>
          </a:bodyPr>
          <a:lstStyle/>
          <a:p>
            <a:pPr algn="ctr"/>
            <a:r>
              <a:rPr lang="en-GB" sz="4400" dirty="0">
                <a:solidFill>
                  <a:schemeClr val="accent1">
                    <a:lumMod val="50000"/>
                  </a:schemeClr>
                </a:solidFill>
              </a:rPr>
              <a:t>Real-world Evidence of Unconscious Bias:</a:t>
            </a:r>
            <a:br>
              <a:rPr lang="en-GB" sz="4400" dirty="0">
                <a:solidFill>
                  <a:schemeClr val="accent1">
                    <a:lumMod val="50000"/>
                  </a:schemeClr>
                </a:solidFill>
              </a:rPr>
            </a:br>
            <a:r>
              <a:rPr lang="en-GB" sz="4400" dirty="0">
                <a:solidFill>
                  <a:schemeClr val="accent1">
                    <a:lumMod val="50000"/>
                  </a:schemeClr>
                </a:solidFill>
              </a:rPr>
              <a:t>Individual Exercise</a:t>
            </a:r>
          </a:p>
        </p:txBody>
      </p:sp>
      <p:pic>
        <p:nvPicPr>
          <p:cNvPr id="3" name="Picture 2" descr="Decorative image of a human head silhouette, full of cogs being manipulated by stick figures"/>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Effect>
                      <a14:saturation sat="33000"/>
                    </a14:imgEffect>
                  </a14:imgLayer>
                </a14:imgProps>
              </a:ext>
            </a:extLst>
          </a:blip>
          <a:stretch>
            <a:fillRect/>
          </a:stretch>
        </p:blipFill>
        <p:spPr>
          <a:xfrm>
            <a:off x="7419977" y="1014156"/>
            <a:ext cx="3668177" cy="4872038"/>
          </a:xfrm>
          <a:prstGeom prst="rect">
            <a:avLst/>
          </a:prstGeom>
        </p:spPr>
      </p:pic>
    </p:spTree>
    <p:extLst>
      <p:ext uri="{BB962C8B-B14F-4D97-AF65-F5344CB8AC3E}">
        <p14:creationId xmlns:p14="http://schemas.microsoft.com/office/powerpoint/2010/main" val="25184748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Patterns?</a:t>
            </a:r>
          </a:p>
        </p:txBody>
      </p:sp>
      <p:sp>
        <p:nvSpPr>
          <p:cNvPr id="3" name="Content Placeholder 2"/>
          <p:cNvSpPr>
            <a:spLocks noGrp="1"/>
          </p:cNvSpPr>
          <p:nvPr>
            <p:ph idx="1"/>
          </p:nvPr>
        </p:nvSpPr>
        <p:spPr/>
        <p:txBody>
          <a:bodyPr>
            <a:normAutofit fontScale="92500" lnSpcReduction="10000"/>
          </a:bodyPr>
          <a:lstStyle/>
          <a:p>
            <a:pPr>
              <a:spcAft>
                <a:spcPts val="1200"/>
              </a:spcAft>
            </a:pPr>
            <a:r>
              <a:rPr lang="en-GB" dirty="0"/>
              <a:t>Do you notice any patterns in the types of people you have listed below? </a:t>
            </a:r>
          </a:p>
          <a:p>
            <a:pPr>
              <a:spcAft>
                <a:spcPts val="1200"/>
              </a:spcAft>
            </a:pPr>
            <a:r>
              <a:rPr lang="en-GB" dirty="0"/>
              <a:t>How similar to YOU are the people you have listed?</a:t>
            </a:r>
          </a:p>
          <a:p>
            <a:pPr>
              <a:spcAft>
                <a:spcPts val="1200"/>
              </a:spcAft>
            </a:pPr>
            <a:r>
              <a:rPr lang="en-GB" dirty="0"/>
              <a:t>Do you think you may have any kinds of unconscious bias when it comes to the people you trust the most?</a:t>
            </a:r>
          </a:p>
          <a:p>
            <a:pPr>
              <a:spcAft>
                <a:spcPts val="1200"/>
              </a:spcAft>
            </a:pPr>
            <a:r>
              <a:rPr lang="en-GB" dirty="0"/>
              <a:t>The categories listed loosely correspond to the 9 characteristics that are protected under the Equality Act 2010 – it is illegal to discriminate based on these characteristics </a:t>
            </a:r>
            <a:r>
              <a:rPr lang="en-GB" sz="2200" dirty="0"/>
              <a:t>(*more on this in a bit!)</a:t>
            </a:r>
          </a:p>
          <a:p>
            <a:pPr>
              <a:spcAft>
                <a:spcPts val="1200"/>
              </a:spcAft>
            </a:pPr>
            <a:r>
              <a:rPr lang="en-GB" dirty="0"/>
              <a:t>You may not consciously discriminate, but you can probably see you have an implicit preference for people who share similar characteristics to you</a:t>
            </a:r>
          </a:p>
        </p:txBody>
      </p:sp>
    </p:spTree>
    <p:extLst>
      <p:ext uri="{BB962C8B-B14F-4D97-AF65-F5344CB8AC3E}">
        <p14:creationId xmlns:p14="http://schemas.microsoft.com/office/powerpoint/2010/main" val="119424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How to Counter Unconscious Bias 1</a:t>
            </a:r>
          </a:p>
        </p:txBody>
      </p:sp>
      <p:sp>
        <p:nvSpPr>
          <p:cNvPr id="3" name="Content Placeholder 2"/>
          <p:cNvSpPr>
            <a:spLocks noGrp="1"/>
          </p:cNvSpPr>
          <p:nvPr>
            <p:ph idx="1"/>
          </p:nvPr>
        </p:nvSpPr>
        <p:spPr/>
        <p:txBody>
          <a:bodyPr>
            <a:normAutofit fontScale="92500" lnSpcReduction="10000"/>
          </a:bodyPr>
          <a:lstStyle/>
          <a:p>
            <a:pPr>
              <a:spcAft>
                <a:spcPts val="1200"/>
              </a:spcAft>
            </a:pPr>
            <a:r>
              <a:rPr lang="en-GB" dirty="0"/>
              <a:t>Promoting </a:t>
            </a:r>
            <a:r>
              <a:rPr lang="en-GB" b="1" dirty="0"/>
              <a:t>self-awareness</a:t>
            </a:r>
          </a:p>
          <a:p>
            <a:pPr lvl="1">
              <a:spcAft>
                <a:spcPts val="1200"/>
              </a:spcAft>
              <a:buFont typeface="Calibri" panose="020F0502020204030204" pitchFamily="34" charset="0"/>
              <a:buChar char="–"/>
            </a:pPr>
            <a:r>
              <a:rPr lang="en-GB" dirty="0"/>
              <a:t> recognizing one’s biases </a:t>
            </a:r>
          </a:p>
          <a:p>
            <a:pPr>
              <a:spcAft>
                <a:spcPts val="1200"/>
              </a:spcAft>
            </a:pPr>
            <a:r>
              <a:rPr lang="en-GB" b="1" dirty="0"/>
              <a:t>Reflect </a:t>
            </a:r>
            <a:r>
              <a:rPr lang="en-GB" dirty="0"/>
              <a:t>on situations in which you may have encountered bias </a:t>
            </a:r>
          </a:p>
          <a:p>
            <a:pPr lvl="1">
              <a:spcAft>
                <a:spcPts val="1200"/>
              </a:spcAft>
              <a:buFont typeface="Calibri" panose="020F0502020204030204" pitchFamily="34" charset="0"/>
              <a:buChar char="–"/>
            </a:pPr>
            <a:r>
              <a:rPr lang="en-GB" dirty="0"/>
              <a:t> have you done the same?</a:t>
            </a:r>
          </a:p>
          <a:p>
            <a:pPr>
              <a:spcAft>
                <a:spcPts val="1200"/>
              </a:spcAft>
            </a:pPr>
            <a:r>
              <a:rPr lang="en-GB" b="1" dirty="0"/>
              <a:t>Understanding the nature of bias</a:t>
            </a:r>
            <a:endParaRPr lang="en-GB" dirty="0"/>
          </a:p>
          <a:p>
            <a:pPr lvl="1">
              <a:spcAft>
                <a:spcPts val="1200"/>
              </a:spcAft>
              <a:buFont typeface="Calibri" panose="020F0502020204030204" pitchFamily="34" charset="0"/>
              <a:buChar char="–"/>
            </a:pPr>
            <a:r>
              <a:rPr lang="en-GB" dirty="0"/>
              <a:t>The strategy of categorization that gives rise to unconscious bias is a normal aspect of human cognition. </a:t>
            </a:r>
          </a:p>
          <a:p>
            <a:pPr lvl="1">
              <a:spcAft>
                <a:spcPts val="1200"/>
              </a:spcAft>
              <a:buFont typeface="Calibri" panose="020F0502020204030204" pitchFamily="34" charset="0"/>
              <a:buChar char="–"/>
            </a:pPr>
            <a:r>
              <a:rPr lang="en-GB" dirty="0"/>
              <a:t>Understanding this important concept can help individuals approach their own biases in a more informed and open way </a:t>
            </a:r>
            <a:r>
              <a:rPr lang="en-GB" sz="1900" dirty="0"/>
              <a:t>(Burgess, 2007).</a:t>
            </a:r>
            <a:endParaRPr lang="en-GB" dirty="0"/>
          </a:p>
          <a:p>
            <a:endParaRPr lang="en-GB" dirty="0"/>
          </a:p>
          <a:p>
            <a:endParaRPr lang="en-GB" dirty="0"/>
          </a:p>
        </p:txBody>
      </p:sp>
    </p:spTree>
    <p:extLst>
      <p:ext uri="{BB962C8B-B14F-4D97-AF65-F5344CB8AC3E}">
        <p14:creationId xmlns:p14="http://schemas.microsoft.com/office/powerpoint/2010/main" val="338855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How to Counter Unconscious Bias 2</a:t>
            </a:r>
          </a:p>
        </p:txBody>
      </p:sp>
      <p:sp>
        <p:nvSpPr>
          <p:cNvPr id="3" name="Content Placeholder 2"/>
          <p:cNvSpPr>
            <a:spLocks noGrp="1"/>
          </p:cNvSpPr>
          <p:nvPr>
            <p:ph idx="1"/>
          </p:nvPr>
        </p:nvSpPr>
        <p:spPr/>
        <p:txBody>
          <a:bodyPr>
            <a:normAutofit/>
          </a:bodyPr>
          <a:lstStyle/>
          <a:p>
            <a:pPr>
              <a:spcAft>
                <a:spcPts val="1200"/>
              </a:spcAft>
            </a:pPr>
            <a:r>
              <a:rPr lang="en-GB" sz="2800" dirty="0"/>
              <a:t>Be aware of and question your own assumptions</a:t>
            </a:r>
          </a:p>
          <a:p>
            <a:pPr>
              <a:spcAft>
                <a:spcPts val="1200"/>
              </a:spcAft>
            </a:pPr>
            <a:r>
              <a:rPr lang="en-GB" sz="2800" dirty="0"/>
              <a:t>Use inclusive language</a:t>
            </a:r>
          </a:p>
          <a:p>
            <a:pPr>
              <a:spcAft>
                <a:spcPts val="1200"/>
              </a:spcAft>
            </a:pPr>
            <a:r>
              <a:rPr lang="en-GB" sz="2800" dirty="0"/>
              <a:t>Seek out counter-stereotypes</a:t>
            </a:r>
          </a:p>
          <a:p>
            <a:pPr>
              <a:spcAft>
                <a:spcPts val="1200"/>
              </a:spcAft>
            </a:pPr>
            <a:r>
              <a:rPr lang="en-GB" sz="2800" dirty="0"/>
              <a:t>Interact with socially dissimilar groups</a:t>
            </a:r>
          </a:p>
          <a:p>
            <a:pPr>
              <a:spcAft>
                <a:spcPts val="1200"/>
              </a:spcAft>
            </a:pPr>
            <a:r>
              <a:rPr lang="en-GB" sz="2800" dirty="0"/>
              <a:t>(Respectfully) call out unconscious bias when you see it</a:t>
            </a:r>
          </a:p>
          <a:p>
            <a:r>
              <a:rPr lang="en-GB" dirty="0"/>
              <a:t>Diversify your (social) media diet!</a:t>
            </a:r>
            <a:r>
              <a:rPr lang="en-GB" sz="2800" dirty="0"/>
              <a:t> </a:t>
            </a:r>
          </a:p>
          <a:p>
            <a:pPr marL="0" indent="0">
              <a:buNone/>
            </a:pPr>
            <a:endParaRPr lang="en-GB" dirty="0"/>
          </a:p>
          <a:p>
            <a:endParaRPr lang="en-GB" dirty="0"/>
          </a:p>
        </p:txBody>
      </p:sp>
    </p:spTree>
    <p:extLst>
      <p:ext uri="{BB962C8B-B14F-4D97-AF65-F5344CB8AC3E}">
        <p14:creationId xmlns:p14="http://schemas.microsoft.com/office/powerpoint/2010/main" val="29938142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135560" y="836713"/>
            <a:ext cx="7772400" cy="1470025"/>
          </a:xfrm>
        </p:spPr>
        <p:txBody>
          <a:bodyPr/>
          <a:lstStyle/>
          <a:p>
            <a:r>
              <a:rPr lang="en-GB" dirty="0">
                <a:solidFill>
                  <a:schemeClr val="accent1">
                    <a:lumMod val="50000"/>
                  </a:schemeClr>
                </a:solidFill>
              </a:rPr>
              <a:t>Another Exercise</a:t>
            </a:r>
          </a:p>
        </p:txBody>
      </p:sp>
      <p:sp>
        <p:nvSpPr>
          <p:cNvPr id="7" name="Subtitle 6"/>
          <p:cNvSpPr>
            <a:spLocks noGrp="1"/>
          </p:cNvSpPr>
          <p:nvPr>
            <p:ph type="subTitle" idx="1"/>
          </p:nvPr>
        </p:nvSpPr>
        <p:spPr>
          <a:xfrm>
            <a:off x="2999656" y="2204864"/>
            <a:ext cx="6400800" cy="1752600"/>
          </a:xfrm>
        </p:spPr>
        <p:txBody>
          <a:bodyPr>
            <a:normAutofit/>
          </a:bodyPr>
          <a:lstStyle/>
          <a:p>
            <a:r>
              <a:rPr lang="en-GB" sz="3200" dirty="0">
                <a:solidFill>
                  <a:schemeClr val="accent1">
                    <a:lumMod val="50000"/>
                  </a:schemeClr>
                </a:solidFill>
              </a:rPr>
              <a:t>Get out your phones!</a:t>
            </a:r>
          </a:p>
        </p:txBody>
      </p:sp>
      <p:pic>
        <p:nvPicPr>
          <p:cNvPr id="11" name="Picture 10" descr="4 images of different types of smart phones, the last of which has a smashed screen">
            <a:extLst>
              <a:ext uri="{FF2B5EF4-FFF2-40B4-BE49-F238E27FC236}">
                <a16:creationId xmlns:a16="http://schemas.microsoft.com/office/drawing/2014/main" id="{2135F7DC-3A66-0F50-4756-C83A9E392AA7}"/>
              </a:ext>
            </a:extLst>
          </p:cNvPr>
          <p:cNvPicPr>
            <a:picLocks noChangeAspect="1"/>
          </p:cNvPicPr>
          <p:nvPr/>
        </p:nvPicPr>
        <p:blipFill>
          <a:blip r:embed="rId3">
            <a:clrChange>
              <a:clrFrom>
                <a:srgbClr val="ECECEC"/>
              </a:clrFrom>
              <a:clrTo>
                <a:srgbClr val="ECECEC">
                  <a:alpha val="0"/>
                </a:srgbClr>
              </a:clrTo>
            </a:clrChange>
          </a:blip>
          <a:stretch>
            <a:fillRect/>
          </a:stretch>
        </p:blipFill>
        <p:spPr>
          <a:xfrm>
            <a:off x="2510476" y="3407738"/>
            <a:ext cx="1400064" cy="2532747"/>
          </a:xfrm>
          <a:prstGeom prst="rect">
            <a:avLst/>
          </a:prstGeom>
        </p:spPr>
      </p:pic>
      <p:pic>
        <p:nvPicPr>
          <p:cNvPr id="10" name="Picture 9" descr="4 images of different types of smart phones, the last of which has a smashed screen"/>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89744" y="3327733"/>
            <a:ext cx="4426537" cy="2642708"/>
          </a:xfrm>
          <a:prstGeom prst="rect">
            <a:avLst/>
          </a:prstGeom>
        </p:spPr>
      </p:pic>
      <p:pic>
        <p:nvPicPr>
          <p:cNvPr id="9" name="Picture 8" descr="4 images of different types of smart phones, the last of which has a smashed screen"/>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21360" y="3421519"/>
            <a:ext cx="2755660" cy="2480094"/>
          </a:xfrm>
          <a:prstGeom prst="rect">
            <a:avLst/>
          </a:prstGeom>
        </p:spPr>
      </p:pic>
      <p:pic>
        <p:nvPicPr>
          <p:cNvPr id="2" name="Picture 1" descr="4 images of different types of smart phones, the last of which has a smashed screen"/>
          <p:cNvPicPr>
            <a:picLocks noChangeAspect="1"/>
          </p:cNvPicPr>
          <p:nvPr/>
        </p:nvPicPr>
        <p:blipFill>
          <a:blip r:embed="rId6">
            <a:clrChange>
              <a:clrFrom>
                <a:srgbClr val="FFFFFF"/>
              </a:clrFrom>
              <a:clrTo>
                <a:srgbClr val="FFFFFF">
                  <a:alpha val="0"/>
                </a:srgbClr>
              </a:clrTo>
            </a:clrChange>
          </a:blip>
          <a:stretch>
            <a:fillRect/>
          </a:stretch>
        </p:blipFill>
        <p:spPr>
          <a:xfrm>
            <a:off x="6968529" y="3407738"/>
            <a:ext cx="3517304" cy="2595771"/>
          </a:xfrm>
          <a:prstGeom prst="rect">
            <a:avLst/>
          </a:prstGeom>
        </p:spPr>
      </p:pic>
      <p:sp>
        <p:nvSpPr>
          <p:cNvPr id="5" name="Slide Number Placeholder 4">
            <a:extLst>
              <a:ext uri="{C183D7F6-B498-43B3-948B-1728B52AA6E4}">
                <adec:decorative xmlns:adec="http://schemas.microsoft.com/office/drawing/2017/decorative" val="1"/>
              </a:ext>
            </a:extLst>
          </p:cNvPr>
          <p:cNvSpPr>
            <a:spLocks noGrp="1"/>
          </p:cNvSpPr>
          <p:nvPr>
            <p:ph type="sldNum" sz="quarter" idx="12"/>
          </p:nvPr>
        </p:nvSpPr>
        <p:spPr/>
        <p:txBody>
          <a:bodyPr/>
          <a:lstStyle/>
          <a:p>
            <a:fld id="{452D8A52-D6D2-4F9C-B18B-4A3F6CCAF1DD}" type="slidenum">
              <a:rPr lang="en-GB" smtClean="0"/>
              <a:t>27</a:t>
            </a:fld>
            <a:endParaRPr lang="en-GB"/>
          </a:p>
        </p:txBody>
      </p:sp>
    </p:spTree>
    <p:extLst>
      <p:ext uri="{BB962C8B-B14F-4D97-AF65-F5344CB8AC3E}">
        <p14:creationId xmlns:p14="http://schemas.microsoft.com/office/powerpoint/2010/main" val="30298326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44274-0342-470F-9B1C-671B5C89D0F6}"/>
              </a:ext>
            </a:extLst>
          </p:cNvPr>
          <p:cNvSpPr>
            <a:spLocks noGrp="1"/>
          </p:cNvSpPr>
          <p:nvPr>
            <p:ph type="title"/>
          </p:nvPr>
        </p:nvSpPr>
        <p:spPr>
          <a:xfrm>
            <a:off x="838200" y="319546"/>
            <a:ext cx="10515600" cy="1325563"/>
          </a:xfrm>
        </p:spPr>
        <p:txBody>
          <a:bodyPr>
            <a:normAutofit/>
          </a:bodyPr>
          <a:lstStyle/>
          <a:p>
            <a:pPr algn="ctr"/>
            <a:r>
              <a:rPr lang="en-GB" sz="6600" dirty="0">
                <a:solidFill>
                  <a:schemeClr val="accent1">
                    <a:lumMod val="50000"/>
                  </a:schemeClr>
                </a:solidFill>
              </a:rPr>
              <a:t>Social Media</a:t>
            </a:r>
          </a:p>
        </p:txBody>
      </p:sp>
      <p:grpSp>
        <p:nvGrpSpPr>
          <p:cNvPr id="11" name="Group 10" descr="Decorative images of Social Media Logos (Tiktok, Weibo, Snapchat, Instagram, Facebook, X)">
            <a:extLst>
              <a:ext uri="{FF2B5EF4-FFF2-40B4-BE49-F238E27FC236}">
                <a16:creationId xmlns:a16="http://schemas.microsoft.com/office/drawing/2014/main" id="{41C3BB62-4E83-5225-002C-9041240DADAA}"/>
              </a:ext>
            </a:extLst>
          </p:cNvPr>
          <p:cNvGrpSpPr/>
          <p:nvPr/>
        </p:nvGrpSpPr>
        <p:grpSpPr>
          <a:xfrm>
            <a:off x="1448719" y="1645109"/>
            <a:ext cx="9284961" cy="1468521"/>
            <a:chOff x="1448719" y="1645109"/>
            <a:chExt cx="9284961" cy="1468521"/>
          </a:xfrm>
        </p:grpSpPr>
        <p:pic>
          <p:nvPicPr>
            <p:cNvPr id="1028" name="Picture 4" descr="Decorative images of Social Media Logos (Tiktok, Weibo, Snapchat, Instagram, Facebook, X)&#10;&#10;">
              <a:extLst>
                <a:ext uri="{FF2B5EF4-FFF2-40B4-BE49-F238E27FC236}">
                  <a16:creationId xmlns:a16="http://schemas.microsoft.com/office/drawing/2014/main" id="{0C295135-20E9-4D30-819B-369533FB747C}"/>
                </a:ext>
              </a:extLst>
            </p:cNvPr>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7720099"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Decorative images of Social Media Logos (Tiktok, Weibo, Snapchat, Instagram, Facebook, X)&#10;&#10;">
              <a:extLst>
                <a:ext uri="{FF2B5EF4-FFF2-40B4-BE49-F238E27FC236}">
                  <a16:creationId xmlns:a16="http://schemas.microsoft.com/office/drawing/2014/main" id="{D98615E2-450D-4B23-A9A8-E0CA3599A34F}"/>
                </a:ext>
              </a:extLst>
            </p:cNvPr>
            <p:cNvPicPr>
              <a:picLocks noChangeAspect="1" noChangeArrowheads="1"/>
            </p:cNvPicPr>
            <p:nvPr/>
          </p:nvPicPr>
          <p:blipFill>
            <a:blip r:embed="rId4">
              <a:clrChange>
                <a:clrFrom>
                  <a:srgbClr val="FFFFE8"/>
                </a:clrFrom>
                <a:clrTo>
                  <a:srgbClr val="FFFFE8">
                    <a:alpha val="0"/>
                  </a:srgbClr>
                </a:clrTo>
              </a:clrChange>
              <a:extLst>
                <a:ext uri="{28A0092B-C50C-407E-A947-70E740481C1C}">
                  <a14:useLocalDpi xmlns:a14="http://schemas.microsoft.com/office/drawing/2010/main" val="0"/>
                </a:ext>
              </a:extLst>
            </a:blip>
            <a:srcRect/>
            <a:stretch>
              <a:fillRect/>
            </a:stretch>
          </p:blipFill>
          <p:spPr bwMode="auto">
            <a:xfrm>
              <a:off x="4557093"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Decorative images of Social Media Logos (Tiktok, Weibo, Snapchat, Instagram, Facebook, X)&#10;&#10;">
              <a:extLst>
                <a:ext uri="{FF2B5EF4-FFF2-40B4-BE49-F238E27FC236}">
                  <a16:creationId xmlns:a16="http://schemas.microsoft.com/office/drawing/2014/main" id="{3F7A833C-22E6-4B9D-BCF7-B5C7DC612968}"/>
                </a:ext>
              </a:extLst>
            </p:cNvPr>
            <p:cNvPicPr>
              <a:picLocks noChangeAspect="1" noChangeArrowheads="1"/>
            </p:cNvPicPr>
            <p:nvPr/>
          </p:nvPicPr>
          <p:blipFill>
            <a:blip r:embed="rId5">
              <a:clrChange>
                <a:clrFrom>
                  <a:srgbClr val="F7FFF9"/>
                </a:clrFrom>
                <a:clrTo>
                  <a:srgbClr val="F7FFF9">
                    <a:alpha val="0"/>
                  </a:srgbClr>
                </a:clrTo>
              </a:clrChange>
              <a:extLst>
                <a:ext uri="{28A0092B-C50C-407E-A947-70E740481C1C}">
                  <a14:useLocalDpi xmlns:a14="http://schemas.microsoft.com/office/drawing/2010/main" val="0"/>
                </a:ext>
              </a:extLst>
            </a:blip>
            <a:srcRect/>
            <a:stretch>
              <a:fillRect/>
            </a:stretch>
          </p:blipFill>
          <p:spPr bwMode="auto">
            <a:xfrm>
              <a:off x="6193228"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ecorative images of Social Media Logos (Tiktok, Weibo, Snapchat, Instagram, Facebook, X)&#10;&#10;">
              <a:extLst>
                <a:ext uri="{FF2B5EF4-FFF2-40B4-BE49-F238E27FC236}">
                  <a16:creationId xmlns:a16="http://schemas.microsoft.com/office/drawing/2014/main" id="{606C1CC1-762D-4375-80B4-82A87F55A5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8719"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Decorative images of Social Media Logos (Tiktok, Weibo, Snapchat, Instagram, Facebook, X)&#10;&#10;">
              <a:extLst>
                <a:ext uri="{FF2B5EF4-FFF2-40B4-BE49-F238E27FC236}">
                  <a16:creationId xmlns:a16="http://schemas.microsoft.com/office/drawing/2014/main" id="{DF606676-E799-4D1F-BB6F-C67C11EEF135}"/>
                </a:ext>
              </a:extLst>
            </p:cNvPr>
            <p:cNvPicPr>
              <a:picLocks noChangeAspect="1" noChangeArrowheads="1"/>
            </p:cNvPicPr>
            <p:nvPr/>
          </p:nvPicPr>
          <p:blipFill>
            <a:blip r:embed="rId7">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2975590"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ecorative images of Social Media Logos (Tiktok, Weibo, Snapchat, Instagram, Facebook, X)&#10;&#10;">
              <a:extLst>
                <a:ext uri="{FF2B5EF4-FFF2-40B4-BE49-F238E27FC236}">
                  <a16:creationId xmlns:a16="http://schemas.microsoft.com/office/drawing/2014/main" id="{5D8C0B30-9B52-6945-C3FA-0409E0F362B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01602" y="1681552"/>
              <a:ext cx="1432078" cy="1432078"/>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itle 1">
            <a:extLst>
              <a:ext uri="{FF2B5EF4-FFF2-40B4-BE49-F238E27FC236}">
                <a16:creationId xmlns:a16="http://schemas.microsoft.com/office/drawing/2014/main" id="{7366B212-89B7-ECE2-02A4-CBFCAF9B6457}"/>
              </a:ext>
            </a:extLst>
          </p:cNvPr>
          <p:cNvSpPr txBox="1">
            <a:spLocks/>
          </p:cNvSpPr>
          <p:nvPr/>
        </p:nvSpPr>
        <p:spPr>
          <a:xfrm>
            <a:off x="838200" y="331453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6600" dirty="0">
                <a:solidFill>
                  <a:schemeClr val="accent1">
                    <a:lumMod val="50000"/>
                  </a:schemeClr>
                </a:solidFill>
              </a:rPr>
              <a:t>Streaming Media</a:t>
            </a:r>
          </a:p>
        </p:txBody>
      </p:sp>
      <p:grpSp>
        <p:nvGrpSpPr>
          <p:cNvPr id="10" name="Group 9" descr="Decorative images of Streaming Media Logos (Netflix, Disney+, YouTube, Prime Video and Apple TV)">
            <a:extLst>
              <a:ext uri="{FF2B5EF4-FFF2-40B4-BE49-F238E27FC236}">
                <a16:creationId xmlns:a16="http://schemas.microsoft.com/office/drawing/2014/main" id="{837F80C7-DF58-2C4F-1B36-F67B075DE566}"/>
              </a:ext>
            </a:extLst>
          </p:cNvPr>
          <p:cNvGrpSpPr/>
          <p:nvPr/>
        </p:nvGrpSpPr>
        <p:grpSpPr>
          <a:xfrm>
            <a:off x="690402" y="4368289"/>
            <a:ext cx="10014108" cy="2206583"/>
            <a:chOff x="690402" y="4368289"/>
            <a:chExt cx="10014108" cy="2206583"/>
          </a:xfrm>
        </p:grpSpPr>
        <p:pic>
          <p:nvPicPr>
            <p:cNvPr id="5" name="Picture 4" descr="Decorative images of ">
              <a:extLst>
                <a:ext uri="{FF2B5EF4-FFF2-40B4-BE49-F238E27FC236}">
                  <a16:creationId xmlns:a16="http://schemas.microsoft.com/office/drawing/2014/main" id="{81BC62DD-EFDB-50A2-5583-3D44DAC381A1}"/>
                </a:ext>
              </a:extLst>
            </p:cNvPr>
            <p:cNvPicPr>
              <a:picLocks noChangeAspect="1"/>
            </p:cNvPicPr>
            <p:nvPr/>
          </p:nvPicPr>
          <p:blipFill>
            <a:blip r:embed="rId9">
              <a:clrChange>
                <a:clrFrom>
                  <a:srgbClr val="F8F8F8"/>
                </a:clrFrom>
                <a:clrTo>
                  <a:srgbClr val="F8F8F8">
                    <a:alpha val="0"/>
                  </a:srgbClr>
                </a:clrTo>
              </a:clrChange>
            </a:blip>
            <a:stretch>
              <a:fillRect/>
            </a:stretch>
          </p:blipFill>
          <p:spPr>
            <a:xfrm>
              <a:off x="690402" y="4368289"/>
              <a:ext cx="4134679" cy="2170165"/>
            </a:xfrm>
            <a:prstGeom prst="rect">
              <a:avLst/>
            </a:prstGeom>
          </p:spPr>
        </p:pic>
        <p:pic>
          <p:nvPicPr>
            <p:cNvPr id="6" name="Picture 5" descr="Decorative images of ">
              <a:extLst>
                <a:ext uri="{FF2B5EF4-FFF2-40B4-BE49-F238E27FC236}">
                  <a16:creationId xmlns:a16="http://schemas.microsoft.com/office/drawing/2014/main" id="{2C2220C4-2D3B-410F-CB6A-06076C83F7A7}"/>
                </a:ext>
              </a:extLst>
            </p:cNvPr>
            <p:cNvPicPr>
              <a:picLocks noChangeAspect="1"/>
            </p:cNvPicPr>
            <p:nvPr/>
          </p:nvPicPr>
          <p:blipFill>
            <a:blip r:embed="rId10">
              <a:clrChange>
                <a:clrFrom>
                  <a:srgbClr val="F8F8F8"/>
                </a:clrFrom>
                <a:clrTo>
                  <a:srgbClr val="F8F8F8">
                    <a:alpha val="0"/>
                  </a:srgbClr>
                </a:clrTo>
              </a:clrChange>
            </a:blip>
            <a:stretch>
              <a:fillRect/>
            </a:stretch>
          </p:blipFill>
          <p:spPr>
            <a:xfrm>
              <a:off x="2350310" y="4402750"/>
              <a:ext cx="4114715" cy="2160226"/>
            </a:xfrm>
            <a:prstGeom prst="rect">
              <a:avLst/>
            </a:prstGeom>
          </p:spPr>
        </p:pic>
        <p:pic>
          <p:nvPicPr>
            <p:cNvPr id="7" name="Picture 2" descr="Decorative images of ">
              <a:extLst>
                <a:ext uri="{FF2B5EF4-FFF2-40B4-BE49-F238E27FC236}">
                  <a16:creationId xmlns:a16="http://schemas.microsoft.com/office/drawing/2014/main" id="{CC5DF315-C327-FF58-9D64-A3508761B0B4}"/>
                </a:ext>
              </a:extLst>
            </p:cNvPr>
            <p:cNvPicPr>
              <a:picLocks noChangeAspect="1" noChangeArrowheads="1"/>
            </p:cNvPicPr>
            <p:nvPr/>
          </p:nvPicPr>
          <p:blipFill>
            <a:blip r:embed="rId11" cstate="print">
              <a:clrChange>
                <a:clrFrom>
                  <a:srgbClr val="F8F8F8"/>
                </a:clrFrom>
                <a:clrTo>
                  <a:srgbClr val="F8F8F8">
                    <a:alpha val="0"/>
                  </a:srgbClr>
                </a:clrTo>
              </a:clrChange>
              <a:extLst>
                <a:ext uri="{28A0092B-C50C-407E-A947-70E740481C1C}">
                  <a14:useLocalDpi xmlns:a14="http://schemas.microsoft.com/office/drawing/2010/main" val="0"/>
                </a:ext>
              </a:extLst>
            </a:blip>
            <a:srcRect/>
            <a:stretch>
              <a:fillRect/>
            </a:stretch>
          </p:blipFill>
          <p:spPr bwMode="auto">
            <a:xfrm>
              <a:off x="5630831" y="4386013"/>
              <a:ext cx="4169254" cy="218885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Decorative images of ">
              <a:extLst>
                <a:ext uri="{FF2B5EF4-FFF2-40B4-BE49-F238E27FC236}">
                  <a16:creationId xmlns:a16="http://schemas.microsoft.com/office/drawing/2014/main" id="{DB7D1ABE-EA51-C103-0FE7-B0B63135F6F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36124" y="4666451"/>
              <a:ext cx="1627985" cy="16279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ecorative images of ">
              <a:extLst>
                <a:ext uri="{FF2B5EF4-FFF2-40B4-BE49-F238E27FC236}">
                  <a16:creationId xmlns:a16="http://schemas.microsoft.com/office/drawing/2014/main" id="{17CB3D4A-9093-8EBE-6C93-62CDDB58C247}"/>
                </a:ext>
              </a:extLst>
            </p:cNvPr>
            <p:cNvPicPr>
              <a:picLocks noChangeAspect="1"/>
            </p:cNvPicPr>
            <p:nvPr/>
          </p:nvPicPr>
          <p:blipFill>
            <a:blip r:embed="rId13">
              <a:clrChange>
                <a:clrFrom>
                  <a:srgbClr val="FEFEFE"/>
                </a:clrFrom>
                <a:clrTo>
                  <a:srgbClr val="FEFEFE">
                    <a:alpha val="0"/>
                  </a:srgbClr>
                </a:clrTo>
              </a:clrChange>
            </a:blip>
            <a:stretch>
              <a:fillRect/>
            </a:stretch>
          </p:blipFill>
          <p:spPr>
            <a:xfrm>
              <a:off x="8017961" y="4726621"/>
              <a:ext cx="2686549" cy="1507642"/>
            </a:xfrm>
            <a:prstGeom prst="rect">
              <a:avLst/>
            </a:prstGeom>
          </p:spPr>
        </p:pic>
      </p:grpSp>
    </p:spTree>
    <p:extLst>
      <p:ext uri="{BB962C8B-B14F-4D97-AF65-F5344CB8AC3E}">
        <p14:creationId xmlns:p14="http://schemas.microsoft.com/office/powerpoint/2010/main" val="10763266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0C5BC-89BD-FA1A-97FD-86A84AD819A0}"/>
              </a:ext>
            </a:extLst>
          </p:cNvPr>
          <p:cNvSpPr>
            <a:spLocks noGrp="1"/>
          </p:cNvSpPr>
          <p:nvPr>
            <p:ph type="title"/>
          </p:nvPr>
        </p:nvSpPr>
        <p:spPr/>
        <p:txBody>
          <a:bodyPr/>
          <a:lstStyle/>
          <a:p>
            <a:r>
              <a:rPr lang="en-GB" dirty="0">
                <a:solidFill>
                  <a:schemeClr val="accent1">
                    <a:lumMod val="50000"/>
                  </a:schemeClr>
                </a:solidFill>
              </a:rPr>
              <a:t>How this relates to IAD</a:t>
            </a:r>
          </a:p>
        </p:txBody>
      </p:sp>
      <p:sp>
        <p:nvSpPr>
          <p:cNvPr id="3" name="Content Placeholder 2">
            <a:extLst>
              <a:ext uri="{FF2B5EF4-FFF2-40B4-BE49-F238E27FC236}">
                <a16:creationId xmlns:a16="http://schemas.microsoft.com/office/drawing/2014/main" id="{EA85749D-F144-0572-24DD-CF2C47980D22}"/>
              </a:ext>
            </a:extLst>
          </p:cNvPr>
          <p:cNvSpPr>
            <a:spLocks noGrp="1"/>
          </p:cNvSpPr>
          <p:nvPr>
            <p:ph idx="1"/>
          </p:nvPr>
        </p:nvSpPr>
        <p:spPr/>
        <p:txBody>
          <a:bodyPr>
            <a:normAutofit lnSpcReduction="10000"/>
          </a:bodyPr>
          <a:lstStyle/>
          <a:p>
            <a:r>
              <a:rPr lang="en-GB" dirty="0"/>
              <a:t>Lack of experience or understanding can cause a reliance upon stereotypes and assumptions </a:t>
            </a:r>
            <a:r>
              <a:rPr lang="en-GB" sz="1800" dirty="0"/>
              <a:t>(Rieger &amp; Rolfe, 2018; Rieger &amp; Rolfe, 2021)</a:t>
            </a:r>
          </a:p>
          <a:p>
            <a:endParaRPr lang="en-GB" sz="1000" dirty="0"/>
          </a:p>
          <a:p>
            <a:pPr>
              <a:spcBef>
                <a:spcPts val="600"/>
              </a:spcBef>
              <a:spcAft>
                <a:spcPts val="600"/>
              </a:spcAft>
            </a:pPr>
            <a:r>
              <a:rPr lang="en-GB" dirty="0"/>
              <a:t>Unconscious biases can influence design decisions</a:t>
            </a:r>
          </a:p>
          <a:p>
            <a:pPr lvl="1">
              <a:spcBef>
                <a:spcPts val="600"/>
              </a:spcBef>
              <a:spcAft>
                <a:spcPts val="600"/>
              </a:spcAft>
              <a:buFont typeface="Calibri" panose="020F0502020204030204" pitchFamily="34" charset="0"/>
              <a:buChar char="-"/>
            </a:pPr>
            <a:r>
              <a:rPr lang="en-GB" dirty="0"/>
              <a:t>leads to solutions that cater to certain demographics, while excluding others</a:t>
            </a:r>
          </a:p>
          <a:p>
            <a:pPr lvl="1">
              <a:spcBef>
                <a:spcPts val="600"/>
              </a:spcBef>
              <a:spcAft>
                <a:spcPts val="600"/>
              </a:spcAft>
              <a:buFont typeface="Calibri" panose="020F0502020204030204" pitchFamily="34" charset="0"/>
              <a:buChar char="-"/>
            </a:pPr>
            <a:r>
              <a:rPr lang="en-GB" dirty="0"/>
              <a:t>results in mismatched functionality, poor space utilisation, wasted resources, low user satisfaction and negative impacts on wellbeing </a:t>
            </a:r>
            <a:r>
              <a:rPr lang="en-GB" sz="1800" dirty="0"/>
              <a:t>(Steinfeld &amp; Maisel, 2012)</a:t>
            </a:r>
          </a:p>
          <a:p>
            <a:pPr lvl="1">
              <a:spcBef>
                <a:spcPts val="600"/>
              </a:spcBef>
              <a:spcAft>
                <a:spcPts val="600"/>
              </a:spcAft>
              <a:buFont typeface="Calibri" panose="020F0502020204030204" pitchFamily="34" charset="0"/>
              <a:buChar char="-"/>
            </a:pPr>
            <a:endParaRPr lang="en-GB" sz="1000" dirty="0"/>
          </a:p>
          <a:p>
            <a:pPr>
              <a:spcBef>
                <a:spcPts val="600"/>
              </a:spcBef>
              <a:spcAft>
                <a:spcPts val="600"/>
              </a:spcAft>
            </a:pPr>
            <a:r>
              <a:rPr lang="en-GB" sz="2200" i="1" dirty="0">
                <a:solidFill>
                  <a:schemeClr val="accent1">
                    <a:lumMod val="50000"/>
                  </a:schemeClr>
                </a:solidFill>
                <a:ea typeface="Times New Roman" panose="02020603050405020304" pitchFamily="18" charset="0"/>
              </a:rPr>
              <a:t>“</a:t>
            </a:r>
            <a:r>
              <a:rPr lang="en-GB" sz="2600" i="1" dirty="0">
                <a:solidFill>
                  <a:schemeClr val="accent1">
                    <a:lumMod val="50000"/>
                  </a:schemeClr>
                </a:solidFill>
                <a:effectLst/>
                <a:ea typeface="Times New Roman" panose="02020603050405020304" pitchFamily="18" charset="0"/>
              </a:rPr>
              <a:t>When we don’t notice the built environment, it’s silently affirming our right to be there, our value to society. When we do, too often it is because it’s telling us we don’t belong.” </a:t>
            </a:r>
            <a:r>
              <a:rPr lang="en-GB" sz="1800" dirty="0">
                <a:solidFill>
                  <a:schemeClr val="accent1">
                    <a:lumMod val="50000"/>
                  </a:schemeClr>
                </a:solidFill>
                <a:effectLst/>
                <a:ea typeface="Times New Roman" panose="02020603050405020304" pitchFamily="18" charset="0"/>
              </a:rPr>
              <a:t>(Tingley, 2020, para. 34)</a:t>
            </a:r>
            <a:endParaRPr lang="en-GB" sz="1800" dirty="0">
              <a:solidFill>
                <a:schemeClr val="accent1">
                  <a:lumMod val="50000"/>
                </a:schemeClr>
              </a:solidFill>
            </a:endParaRPr>
          </a:p>
          <a:p>
            <a:pPr lvl="1">
              <a:spcBef>
                <a:spcPts val="600"/>
              </a:spcBef>
              <a:spcAft>
                <a:spcPts val="600"/>
              </a:spcAft>
              <a:buFont typeface="Calibri" panose="020F0502020204030204" pitchFamily="34" charset="0"/>
              <a:buChar char="-"/>
            </a:pPr>
            <a:endParaRPr lang="en-GB" sz="1800" dirty="0"/>
          </a:p>
          <a:p>
            <a:pPr lvl="1">
              <a:buFont typeface="Calibri" panose="020F0502020204030204" pitchFamily="34" charset="0"/>
              <a:buChar char="-"/>
            </a:pPr>
            <a:endParaRPr lang="en-GB" dirty="0"/>
          </a:p>
          <a:p>
            <a:pPr>
              <a:buFont typeface="Calibri" panose="020F0502020204030204" pitchFamily="34" charset="0"/>
              <a:buChar char="-"/>
            </a:pPr>
            <a:endParaRPr lang="en-GB" sz="1000" dirty="0"/>
          </a:p>
        </p:txBody>
      </p:sp>
    </p:spTree>
    <p:extLst>
      <p:ext uri="{BB962C8B-B14F-4D97-AF65-F5344CB8AC3E}">
        <p14:creationId xmlns:p14="http://schemas.microsoft.com/office/powerpoint/2010/main" val="4128222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Exercise 1</a:t>
            </a:r>
          </a:p>
        </p:txBody>
      </p:sp>
      <p:sp>
        <p:nvSpPr>
          <p:cNvPr id="3" name="Content Placeholder 2"/>
          <p:cNvSpPr>
            <a:spLocks noGrp="1"/>
          </p:cNvSpPr>
          <p:nvPr>
            <p:ph idx="1"/>
          </p:nvPr>
        </p:nvSpPr>
        <p:spPr/>
        <p:txBody>
          <a:bodyPr>
            <a:normAutofit lnSpcReduction="10000"/>
          </a:bodyPr>
          <a:lstStyle/>
          <a:p>
            <a:r>
              <a:rPr lang="en-GB" dirty="0"/>
              <a:t>Please think about or share your answers to the following questions:</a:t>
            </a:r>
          </a:p>
          <a:p>
            <a:pPr marL="0" indent="0">
              <a:buNone/>
            </a:pPr>
            <a:endParaRPr lang="en-GB" sz="1200" dirty="0"/>
          </a:p>
          <a:p>
            <a:pPr lvl="1">
              <a:spcAft>
                <a:spcPts val="1200"/>
              </a:spcAft>
              <a:buFont typeface="Calibri" panose="020F0502020204030204" pitchFamily="34" charset="0"/>
              <a:buChar char="–"/>
            </a:pPr>
            <a:r>
              <a:rPr lang="en-GB" dirty="0"/>
              <a:t>Q1: Where were you going on holiday?</a:t>
            </a:r>
          </a:p>
          <a:p>
            <a:pPr lvl="1">
              <a:spcAft>
                <a:spcPts val="1200"/>
              </a:spcAft>
              <a:buFont typeface="Calibri" panose="020F0502020204030204" pitchFamily="34" charset="0"/>
              <a:buChar char="–"/>
            </a:pPr>
            <a:r>
              <a:rPr lang="en-GB" dirty="0"/>
              <a:t>Q2: What gender was the person who checked your boarding pass?</a:t>
            </a:r>
          </a:p>
          <a:p>
            <a:pPr lvl="1">
              <a:spcAft>
                <a:spcPts val="1200"/>
              </a:spcAft>
              <a:buFont typeface="Calibri" panose="020F0502020204030204" pitchFamily="34" charset="0"/>
              <a:buChar char="–"/>
            </a:pPr>
            <a:r>
              <a:rPr lang="en-GB" dirty="0"/>
              <a:t>Q3: What gender were the couple celebrating their anniversary? </a:t>
            </a:r>
          </a:p>
          <a:p>
            <a:pPr lvl="1">
              <a:spcAft>
                <a:spcPts val="1200"/>
              </a:spcAft>
              <a:buFont typeface="Calibri" panose="020F0502020204030204" pitchFamily="34" charset="0"/>
              <a:buChar char="–"/>
            </a:pPr>
            <a:r>
              <a:rPr lang="en-GB" dirty="0"/>
              <a:t>Q4: What gender and ethnicity was the pilot?</a:t>
            </a:r>
          </a:p>
          <a:p>
            <a:pPr lvl="1">
              <a:spcAft>
                <a:spcPts val="1200"/>
              </a:spcAft>
              <a:buFont typeface="Calibri" panose="020F0502020204030204" pitchFamily="34" charset="0"/>
              <a:buChar char="–"/>
            </a:pPr>
            <a:r>
              <a:rPr lang="en-GB" dirty="0"/>
              <a:t>Q5: What gender and ethnicity was the driver?</a:t>
            </a:r>
          </a:p>
          <a:p>
            <a:pPr lvl="1">
              <a:spcAft>
                <a:spcPts val="1200"/>
              </a:spcAft>
              <a:buFont typeface="Calibri" panose="020F0502020204030204" pitchFamily="34" charset="0"/>
              <a:buChar char="–"/>
            </a:pPr>
            <a:r>
              <a:rPr lang="en-GB" dirty="0">
                <a:solidFill>
                  <a:srgbClr val="F8F8F8"/>
                </a:solidFill>
              </a:rPr>
              <a:t>Q6: Did anyone you think of have a disability? Were any of them trans? Were any of them wearing a religious head covering? Were any of them pregnant?</a:t>
            </a:r>
          </a:p>
          <a:p>
            <a:endParaRPr lang="en-GB" dirty="0"/>
          </a:p>
        </p:txBody>
      </p:sp>
      <p:pic>
        <p:nvPicPr>
          <p:cNvPr id="2050"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75605" y="2313379"/>
            <a:ext cx="2506807" cy="2506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75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Diversity by Design</a:t>
            </a:r>
          </a:p>
        </p:txBody>
      </p:sp>
      <p:sp>
        <p:nvSpPr>
          <p:cNvPr id="3" name="Content Placeholder 2"/>
          <p:cNvSpPr>
            <a:spLocks noGrp="1"/>
          </p:cNvSpPr>
          <p:nvPr>
            <p:ph idx="1"/>
          </p:nvPr>
        </p:nvSpPr>
        <p:spPr/>
        <p:txBody>
          <a:bodyPr>
            <a:normAutofit/>
          </a:bodyPr>
          <a:lstStyle/>
          <a:p>
            <a:r>
              <a:rPr lang="en-GB" dirty="0">
                <a:solidFill>
                  <a:schemeClr val="accent1">
                    <a:lumMod val="50000"/>
                  </a:schemeClr>
                </a:solidFill>
              </a:rPr>
              <a:t>“..</a:t>
            </a:r>
            <a:r>
              <a:rPr lang="en-GB" i="1" dirty="0">
                <a:solidFill>
                  <a:schemeClr val="accent1">
                    <a:lumMod val="50000"/>
                  </a:schemeClr>
                </a:solidFill>
              </a:rPr>
              <a:t>places remind us of the main features of our identity</a:t>
            </a:r>
            <a:r>
              <a:rPr lang="en-GB" dirty="0">
                <a:solidFill>
                  <a:schemeClr val="accent1">
                    <a:lumMod val="50000"/>
                  </a:schemeClr>
                </a:solidFill>
              </a:rPr>
              <a:t>…” </a:t>
            </a:r>
            <a:r>
              <a:rPr lang="en-GB" sz="1800" dirty="0"/>
              <a:t>(Hamdy Mahmoud, 2017, pp) </a:t>
            </a:r>
          </a:p>
          <a:p>
            <a:endParaRPr lang="en-GB" sz="1200" dirty="0"/>
          </a:p>
          <a:p>
            <a:r>
              <a:rPr lang="en-GB" dirty="0"/>
              <a:t>Decisions about the design, planning and management of places and spaces can enhance or restrict a sense of belonging</a:t>
            </a:r>
          </a:p>
          <a:p>
            <a:endParaRPr lang="en-GB" sz="1200" dirty="0"/>
          </a:p>
          <a:p>
            <a:r>
              <a:rPr lang="en-GB" dirty="0"/>
              <a:t>Design can increase or reduce feelings of security, stretch or limit boundaries, promote or reduce mobility</a:t>
            </a:r>
          </a:p>
          <a:p>
            <a:endParaRPr lang="en-GB" sz="1200" dirty="0"/>
          </a:p>
          <a:p>
            <a:r>
              <a:rPr lang="en-GB" dirty="0"/>
              <a:t>Design can remove or install real and imagined barriers</a:t>
            </a:r>
          </a:p>
        </p:txBody>
      </p:sp>
      <p:sp>
        <p:nvSpPr>
          <p:cNvPr id="4" name="TextBox 3"/>
          <p:cNvSpPr txBox="1"/>
          <p:nvPr/>
        </p:nvSpPr>
        <p:spPr>
          <a:xfrm>
            <a:off x="1182254" y="6176963"/>
            <a:ext cx="10446328" cy="369332"/>
          </a:xfrm>
          <a:prstGeom prst="rect">
            <a:avLst/>
          </a:prstGeom>
          <a:noFill/>
        </p:spPr>
        <p:txBody>
          <a:bodyPr wrap="square" rtlCol="0">
            <a:spAutoFit/>
          </a:bodyPr>
          <a:lstStyle/>
          <a:p>
            <a:pPr algn="r"/>
            <a:r>
              <a:rPr lang="en-GB" dirty="0">
                <a:hlinkClick r:id="rId3"/>
              </a:rPr>
              <a:t>https://www.designcouncil.org.uk/sites/default/files/asset/document/inclusion-by-design.pdf</a:t>
            </a:r>
            <a:endParaRPr lang="en-GB" dirty="0"/>
          </a:p>
        </p:txBody>
      </p:sp>
    </p:spTree>
    <p:extLst>
      <p:ext uri="{BB962C8B-B14F-4D97-AF65-F5344CB8AC3E}">
        <p14:creationId xmlns:p14="http://schemas.microsoft.com/office/powerpoint/2010/main" val="35522124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solidFill>
                  <a:schemeClr val="accent1">
                    <a:lumMod val="50000"/>
                  </a:schemeClr>
                </a:solidFill>
              </a:rPr>
              <a:t>Least Diverse Professions (in the UK)</a:t>
            </a:r>
          </a:p>
        </p:txBody>
      </p:sp>
      <p:sp>
        <p:nvSpPr>
          <p:cNvPr id="5" name="Content Placeholder 4"/>
          <p:cNvSpPr>
            <a:spLocks noGrp="1"/>
          </p:cNvSpPr>
          <p:nvPr>
            <p:ph idx="1"/>
          </p:nvPr>
        </p:nvSpPr>
        <p:spPr/>
        <p:txBody>
          <a:bodyPr/>
          <a:lstStyle/>
          <a:p>
            <a:pPr marL="514350" indent="-514350">
              <a:lnSpc>
                <a:spcPct val="150000"/>
              </a:lnSpc>
              <a:buFont typeface="+mj-lt"/>
              <a:buAutoNum type="arabicPeriod"/>
            </a:pPr>
            <a:r>
              <a:rPr lang="en-GB" dirty="0"/>
              <a:t>Law/Legal Practice</a:t>
            </a:r>
          </a:p>
          <a:p>
            <a:pPr marL="514350" indent="-514350">
              <a:lnSpc>
                <a:spcPct val="150000"/>
              </a:lnSpc>
              <a:buFont typeface="+mj-lt"/>
              <a:buAutoNum type="arabicPeriod"/>
            </a:pPr>
            <a:r>
              <a:rPr lang="en-GB" dirty="0"/>
              <a:t>Veterinary Medicine</a:t>
            </a:r>
          </a:p>
          <a:p>
            <a:pPr marL="514350" indent="-514350">
              <a:lnSpc>
                <a:spcPct val="150000"/>
              </a:lnSpc>
              <a:buFont typeface="+mj-lt"/>
              <a:buAutoNum type="arabicPeriod"/>
            </a:pPr>
            <a:r>
              <a:rPr lang="en-GB" dirty="0"/>
              <a:t>Aviation/Pilots</a:t>
            </a:r>
          </a:p>
          <a:p>
            <a:pPr marL="514350" indent="-514350">
              <a:lnSpc>
                <a:spcPct val="150000"/>
              </a:lnSpc>
              <a:buFont typeface="+mj-lt"/>
              <a:buAutoNum type="arabicPeriod"/>
            </a:pPr>
            <a:r>
              <a:rPr lang="en-GB" dirty="0"/>
              <a:t>Chiropractors</a:t>
            </a:r>
          </a:p>
          <a:p>
            <a:pPr marL="514350" indent="-514350">
              <a:lnSpc>
                <a:spcPct val="150000"/>
              </a:lnSpc>
              <a:buFont typeface="+mj-lt"/>
              <a:buAutoNum type="arabicPeriod"/>
            </a:pPr>
            <a:r>
              <a:rPr lang="en-GB" b="1" dirty="0"/>
              <a:t>Architecture &amp; Design</a:t>
            </a:r>
          </a:p>
        </p:txBody>
      </p:sp>
      <p:sp>
        <p:nvSpPr>
          <p:cNvPr id="9" name="TextBox 8"/>
          <p:cNvSpPr txBox="1"/>
          <p:nvPr/>
        </p:nvSpPr>
        <p:spPr>
          <a:xfrm>
            <a:off x="5181601" y="1921164"/>
            <a:ext cx="6705600" cy="3416320"/>
          </a:xfrm>
          <a:prstGeom prst="rect">
            <a:avLst/>
          </a:prstGeom>
          <a:noFill/>
        </p:spPr>
        <p:txBody>
          <a:bodyPr wrap="square" rtlCol="0">
            <a:spAutoFit/>
          </a:bodyPr>
          <a:lstStyle/>
          <a:p>
            <a:r>
              <a:rPr lang="en-GB" sz="2400" dirty="0"/>
              <a:t>When asked if their field was lacking in diversity, many design industry comment did not believe so;</a:t>
            </a:r>
          </a:p>
          <a:p>
            <a:endParaRPr lang="en-GB" sz="2400" dirty="0"/>
          </a:p>
          <a:p>
            <a:r>
              <a:rPr lang="en-GB" sz="2400" dirty="0">
                <a:solidFill>
                  <a:schemeClr val="accent1">
                    <a:lumMod val="50000"/>
                  </a:schemeClr>
                </a:solidFill>
              </a:rPr>
              <a:t>“</a:t>
            </a:r>
            <a:r>
              <a:rPr lang="en-GB" sz="2400" i="1" dirty="0">
                <a:solidFill>
                  <a:schemeClr val="accent1">
                    <a:lumMod val="50000"/>
                  </a:schemeClr>
                </a:solidFill>
              </a:rPr>
              <a:t>I disagree with this statement [that design is considered one of the least diverse professions]. I would like to see the data backing it up.” </a:t>
            </a:r>
          </a:p>
          <a:p>
            <a:endParaRPr lang="en-GB" sz="2400" dirty="0">
              <a:solidFill>
                <a:schemeClr val="accent1">
                  <a:lumMod val="50000"/>
                </a:schemeClr>
              </a:solidFill>
            </a:endParaRPr>
          </a:p>
          <a:p>
            <a:r>
              <a:rPr lang="en-GB" sz="2400" dirty="0">
                <a:solidFill>
                  <a:schemeClr val="accent1">
                    <a:lumMod val="50000"/>
                  </a:schemeClr>
                </a:solidFill>
              </a:rPr>
              <a:t>“</a:t>
            </a:r>
            <a:r>
              <a:rPr lang="en-GB" sz="2400" i="1" dirty="0">
                <a:solidFill>
                  <a:schemeClr val="accent1">
                    <a:lumMod val="50000"/>
                  </a:schemeClr>
                </a:solidFill>
              </a:rPr>
              <a:t>This has not been my experience within my organization or team</a:t>
            </a:r>
            <a:r>
              <a:rPr lang="en-GB" sz="2400" dirty="0">
                <a:solidFill>
                  <a:schemeClr val="accent1">
                    <a:lumMod val="50000"/>
                  </a:schemeClr>
                </a:solidFill>
              </a:rPr>
              <a:t>.”</a:t>
            </a:r>
          </a:p>
        </p:txBody>
      </p:sp>
    </p:spTree>
    <p:extLst>
      <p:ext uri="{BB962C8B-B14F-4D97-AF65-F5344CB8AC3E}">
        <p14:creationId xmlns:p14="http://schemas.microsoft.com/office/powerpoint/2010/main" val="322509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355FA39-F3B6-4C0B-83A0-77F909A8DE66}"/>
              </a:ext>
              <a:ext uri="{C183D7F6-B498-43B3-948B-1728B52AA6E4}">
                <adec:decorative xmlns:adec="http://schemas.microsoft.com/office/drawing/2017/decorative" val="1"/>
              </a:ext>
            </a:extLst>
          </p:cNvPr>
          <p:cNvSpPr/>
          <p:nvPr/>
        </p:nvSpPr>
        <p:spPr>
          <a:xfrm>
            <a:off x="680720" y="558800"/>
            <a:ext cx="10830560" cy="5476240"/>
          </a:xfrm>
          <a:prstGeom prst="rect">
            <a:avLst/>
          </a:prstGeom>
          <a:solidFill>
            <a:srgbClr val="07B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highlight>
                <a:srgbClr val="266B8A"/>
              </a:highlight>
            </a:endParaRPr>
          </a:p>
        </p:txBody>
      </p:sp>
      <p:sp>
        <p:nvSpPr>
          <p:cNvPr id="2" name="Title 1">
            <a:extLst>
              <a:ext uri="{FF2B5EF4-FFF2-40B4-BE49-F238E27FC236}">
                <a16:creationId xmlns:a16="http://schemas.microsoft.com/office/drawing/2014/main" id="{8003BCEB-D863-48E5-A8CD-5C8642CD509F}"/>
              </a:ext>
            </a:extLst>
          </p:cNvPr>
          <p:cNvSpPr>
            <a:spLocks noGrp="1"/>
          </p:cNvSpPr>
          <p:nvPr>
            <p:ph type="title"/>
          </p:nvPr>
        </p:nvSpPr>
        <p:spPr>
          <a:xfrm>
            <a:off x="838200" y="1252538"/>
            <a:ext cx="10515600" cy="4934902"/>
          </a:xfrm>
        </p:spPr>
        <p:txBody>
          <a:bodyPr>
            <a:normAutofit fontScale="90000"/>
          </a:bodyPr>
          <a:lstStyle/>
          <a:p>
            <a:r>
              <a:rPr lang="en-GB" dirty="0">
                <a:solidFill>
                  <a:schemeClr val="bg1"/>
                </a:solidFill>
                <a:latin typeface="Corbel" panose="020B0503020204020204" pitchFamily="34" charset="0"/>
              </a:rPr>
              <a:t>D</a:t>
            </a:r>
            <a:r>
              <a:rPr lang="en-GB" i="0" dirty="0">
                <a:solidFill>
                  <a:schemeClr val="bg1"/>
                </a:solidFill>
                <a:effectLst/>
                <a:latin typeface="Corbel" panose="020B0503020204020204" pitchFamily="34" charset="0"/>
              </a:rPr>
              <a:t>esign workforce is younger than average: 64% of designers are aged under 45</a:t>
            </a:r>
            <a:br>
              <a:rPr lang="en-GB" b="1" i="0" dirty="0">
                <a:solidFill>
                  <a:srgbClr val="666666"/>
                </a:solidFill>
                <a:effectLst/>
                <a:latin typeface="Corbel" panose="020B0503020204020204" pitchFamily="34" charset="0"/>
              </a:rPr>
            </a:br>
            <a:br>
              <a:rPr lang="en-GB" b="1" i="0" dirty="0">
                <a:solidFill>
                  <a:srgbClr val="666666"/>
                </a:solidFill>
                <a:effectLst/>
                <a:latin typeface="Corbel" panose="020B0503020204020204" pitchFamily="34" charset="0"/>
              </a:rPr>
            </a:br>
            <a:br>
              <a:rPr lang="en-GB" b="1" i="0" dirty="0">
                <a:solidFill>
                  <a:srgbClr val="666666"/>
                </a:solidFill>
                <a:effectLst/>
                <a:latin typeface="Corbel" panose="020B0503020204020204" pitchFamily="34" charset="0"/>
              </a:rPr>
            </a:br>
            <a:endParaRPr lang="en-GB" dirty="0">
              <a:latin typeface="Corbel" panose="020B0503020204020204" pitchFamily="34" charset="0"/>
            </a:endParaRPr>
          </a:p>
        </p:txBody>
      </p:sp>
      <p:sp>
        <p:nvSpPr>
          <p:cNvPr id="4" name="TextBox 3">
            <a:extLst>
              <a:ext uri="{FF2B5EF4-FFF2-40B4-BE49-F238E27FC236}">
                <a16:creationId xmlns:a16="http://schemas.microsoft.com/office/drawing/2014/main" id="{89883FD7-9DE1-4877-A3D7-BB33F6B0F4C8}"/>
              </a:ext>
            </a:extLst>
          </p:cNvPr>
          <p:cNvSpPr txBox="1"/>
          <p:nvPr/>
        </p:nvSpPr>
        <p:spPr>
          <a:xfrm>
            <a:off x="1076960" y="743466"/>
            <a:ext cx="3921760" cy="461665"/>
          </a:xfrm>
          <a:prstGeom prst="rect">
            <a:avLst/>
          </a:prstGeom>
          <a:noFill/>
        </p:spPr>
        <p:txBody>
          <a:bodyPr wrap="square" rtlCol="0">
            <a:spAutoFit/>
          </a:bodyPr>
          <a:lstStyle/>
          <a:p>
            <a:r>
              <a:rPr lang="en-GB" sz="2400" dirty="0">
                <a:solidFill>
                  <a:schemeClr val="bg1"/>
                </a:solidFill>
                <a:latin typeface="Corbel" panose="020B0503020204020204" pitchFamily="34" charset="0"/>
              </a:rPr>
              <a:t>- AGE IMBALANCE - </a:t>
            </a:r>
          </a:p>
        </p:txBody>
      </p:sp>
      <p:sp>
        <p:nvSpPr>
          <p:cNvPr id="5" name="TextBox 4">
            <a:extLst>
              <a:ext uri="{FF2B5EF4-FFF2-40B4-BE49-F238E27FC236}">
                <a16:creationId xmlns:a16="http://schemas.microsoft.com/office/drawing/2014/main" id="{AADC6867-CE50-4517-90A3-DD80701ADFF0}"/>
              </a:ext>
            </a:extLst>
          </p:cNvPr>
          <p:cNvSpPr txBox="1"/>
          <p:nvPr/>
        </p:nvSpPr>
        <p:spPr>
          <a:xfrm>
            <a:off x="1097280" y="6160254"/>
            <a:ext cx="6096000" cy="369332"/>
          </a:xfrm>
          <a:prstGeom prst="rect">
            <a:avLst/>
          </a:prstGeom>
          <a:noFill/>
        </p:spPr>
        <p:txBody>
          <a:bodyPr wrap="square">
            <a:spAutoFit/>
          </a:bodyPr>
          <a:lstStyle/>
          <a:p>
            <a:r>
              <a:rPr lang="en-GB" sz="1800" i="0" dirty="0">
                <a:effectLst/>
                <a:latin typeface="Corbel" panose="020B0503020204020204" pitchFamily="34" charset="0"/>
              </a:rPr>
              <a:t>Source: UK Design Council, 2021</a:t>
            </a:r>
            <a:endParaRPr lang="en-GB" dirty="0"/>
          </a:p>
        </p:txBody>
      </p:sp>
      <p:sp>
        <p:nvSpPr>
          <p:cNvPr id="7" name="Rectangle 6">
            <a:extLst>
              <a:ext uri="{FF2B5EF4-FFF2-40B4-BE49-F238E27FC236}">
                <a16:creationId xmlns:a16="http://schemas.microsoft.com/office/drawing/2014/main" id="{71CBB66C-9D08-428C-83A5-B943D644FA43}"/>
              </a:ext>
              <a:ext uri="{C183D7F6-B498-43B3-948B-1728B52AA6E4}">
                <adec:decorative xmlns:adec="http://schemas.microsoft.com/office/drawing/2017/decorative" val="1"/>
              </a:ext>
            </a:extLst>
          </p:cNvPr>
          <p:cNvSpPr/>
          <p:nvPr/>
        </p:nvSpPr>
        <p:spPr>
          <a:xfrm>
            <a:off x="680720" y="558800"/>
            <a:ext cx="10830560" cy="5476240"/>
          </a:xfrm>
          <a:prstGeom prst="rect">
            <a:avLst/>
          </a:prstGeom>
          <a:noFill/>
          <a:ln>
            <a:solidFill>
              <a:srgbClr val="266B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153370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952D3-0B01-86C6-34E7-35B26BC37A7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Gender Imbalance</a:t>
            </a:r>
          </a:p>
        </p:txBody>
      </p:sp>
      <p:sp>
        <p:nvSpPr>
          <p:cNvPr id="11" name="TextBox 10">
            <a:extLst>
              <a:ext uri="{FF2B5EF4-FFF2-40B4-BE49-F238E27FC236}">
                <a16:creationId xmlns:a16="http://schemas.microsoft.com/office/drawing/2014/main" id="{239960E8-0BCA-4BCB-8AF7-8B7F50492CE8}"/>
              </a:ext>
            </a:extLst>
          </p:cNvPr>
          <p:cNvSpPr txBox="1"/>
          <p:nvPr/>
        </p:nvSpPr>
        <p:spPr>
          <a:xfrm>
            <a:off x="1076960" y="743466"/>
            <a:ext cx="3921760" cy="400110"/>
          </a:xfrm>
          <a:prstGeom prst="rect">
            <a:avLst/>
          </a:prstGeom>
          <a:noFill/>
        </p:spPr>
        <p:txBody>
          <a:bodyPr wrap="square" rtlCol="0">
            <a:spAutoFit/>
          </a:bodyPr>
          <a:lstStyle/>
          <a:p>
            <a:r>
              <a:rPr lang="en-GB" sz="2000" dirty="0">
                <a:solidFill>
                  <a:schemeClr val="bg1"/>
                </a:solidFill>
                <a:latin typeface="Corbel" panose="020B0503020204020204" pitchFamily="34" charset="0"/>
              </a:rPr>
              <a:t>- GENDER IMBALANCE - </a:t>
            </a:r>
          </a:p>
        </p:txBody>
      </p:sp>
      <p:sp>
        <p:nvSpPr>
          <p:cNvPr id="12" name="Rectangle 11">
            <a:extLst>
              <a:ext uri="{FF2B5EF4-FFF2-40B4-BE49-F238E27FC236}">
                <a16:creationId xmlns:a16="http://schemas.microsoft.com/office/drawing/2014/main" id="{8681D686-375F-4D90-B7B6-7789460D09CC}"/>
              </a:ext>
              <a:ext uri="{C183D7F6-B498-43B3-948B-1728B52AA6E4}">
                <adec:decorative xmlns:adec="http://schemas.microsoft.com/office/drawing/2017/decorative" val="1"/>
              </a:ext>
            </a:extLst>
          </p:cNvPr>
          <p:cNvSpPr/>
          <p:nvPr/>
        </p:nvSpPr>
        <p:spPr>
          <a:xfrm>
            <a:off x="680720" y="558800"/>
            <a:ext cx="10830560" cy="547624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grpSp>
        <p:nvGrpSpPr>
          <p:cNvPr id="13" name="Group 12">
            <a:extLst>
              <a:ext uri="{FF2B5EF4-FFF2-40B4-BE49-F238E27FC236}">
                <a16:creationId xmlns:a16="http://schemas.microsoft.com/office/drawing/2014/main" id="{5774F0E9-7663-4478-9804-EE331664B1E5}"/>
              </a:ext>
              <a:ext uri="{C183D7F6-B498-43B3-948B-1728B52AA6E4}">
                <adec:decorative xmlns:adec="http://schemas.microsoft.com/office/drawing/2017/decorative" val="1"/>
              </a:ext>
            </a:extLst>
          </p:cNvPr>
          <p:cNvGrpSpPr/>
          <p:nvPr/>
        </p:nvGrpSpPr>
        <p:grpSpPr>
          <a:xfrm>
            <a:off x="680720" y="558800"/>
            <a:ext cx="6725920" cy="5476240"/>
            <a:chOff x="680720" y="558800"/>
            <a:chExt cx="6725920" cy="5476240"/>
          </a:xfrm>
          <a:solidFill>
            <a:srgbClr val="009999"/>
          </a:solidFill>
        </p:grpSpPr>
        <p:sp>
          <p:nvSpPr>
            <p:cNvPr id="14" name="Parallelogram 13">
              <a:extLst>
                <a:ext uri="{FF2B5EF4-FFF2-40B4-BE49-F238E27FC236}">
                  <a16:creationId xmlns:a16="http://schemas.microsoft.com/office/drawing/2014/main" id="{3E0B1EAC-7659-4101-8023-415CBE0B66D6}"/>
                </a:ext>
              </a:extLst>
            </p:cNvPr>
            <p:cNvSpPr/>
            <p:nvPr/>
          </p:nvSpPr>
          <p:spPr>
            <a:xfrm flipH="1">
              <a:off x="680720" y="558800"/>
              <a:ext cx="6725920" cy="5476240"/>
            </a:xfrm>
            <a:prstGeom prst="parallelogram">
              <a:avLst>
                <a:gd name="adj" fmla="val 465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ight Triangle 14">
              <a:extLst>
                <a:ext uri="{FF2B5EF4-FFF2-40B4-BE49-F238E27FC236}">
                  <a16:creationId xmlns:a16="http://schemas.microsoft.com/office/drawing/2014/main" id="{8B74517A-DAF9-4884-904A-7E7CE4541907}"/>
                </a:ext>
              </a:extLst>
            </p:cNvPr>
            <p:cNvSpPr/>
            <p:nvPr/>
          </p:nvSpPr>
          <p:spPr>
            <a:xfrm>
              <a:off x="680720" y="558800"/>
              <a:ext cx="2560320" cy="547624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Content Placeholder 8">
            <a:extLst>
              <a:ext uri="{FF2B5EF4-FFF2-40B4-BE49-F238E27FC236}">
                <a16:creationId xmlns:a16="http://schemas.microsoft.com/office/drawing/2014/main" id="{C05685D1-BA23-4E7D-BEC0-1CF0AA58C727}"/>
              </a:ext>
            </a:extLst>
          </p:cNvPr>
          <p:cNvSpPr>
            <a:spLocks noGrp="1"/>
          </p:cNvSpPr>
          <p:nvPr>
            <p:ph sz="half" idx="1"/>
          </p:nvPr>
        </p:nvSpPr>
        <p:spPr>
          <a:xfrm>
            <a:off x="838200" y="1520825"/>
            <a:ext cx="4394200" cy="4351338"/>
          </a:xfrm>
        </p:spPr>
        <p:txBody>
          <a:bodyPr>
            <a:normAutofit/>
          </a:bodyPr>
          <a:lstStyle/>
          <a:p>
            <a:pPr marL="0" indent="0">
              <a:buNone/>
            </a:pPr>
            <a:r>
              <a:rPr lang="en-GB" sz="5400" dirty="0">
                <a:solidFill>
                  <a:schemeClr val="bg1"/>
                </a:solidFill>
                <a:latin typeface="Corbel" panose="020B0503020204020204" pitchFamily="34" charset="0"/>
              </a:rPr>
              <a:t>63% of the UK’s design students are female…</a:t>
            </a:r>
            <a:endParaRPr lang="en-GB" sz="5400" dirty="0">
              <a:solidFill>
                <a:schemeClr val="bg1"/>
              </a:solidFill>
            </a:endParaRPr>
          </a:p>
        </p:txBody>
      </p:sp>
      <p:sp>
        <p:nvSpPr>
          <p:cNvPr id="10" name="Content Placeholder 9">
            <a:extLst>
              <a:ext uri="{FF2B5EF4-FFF2-40B4-BE49-F238E27FC236}">
                <a16:creationId xmlns:a16="http://schemas.microsoft.com/office/drawing/2014/main" id="{930A6882-93A8-44A4-8506-7E1EE215D4E8}"/>
              </a:ext>
            </a:extLst>
          </p:cNvPr>
          <p:cNvSpPr>
            <a:spLocks noGrp="1"/>
          </p:cNvSpPr>
          <p:nvPr>
            <p:ph sz="half" idx="2"/>
          </p:nvPr>
        </p:nvSpPr>
        <p:spPr>
          <a:xfrm>
            <a:off x="6964680" y="1673225"/>
            <a:ext cx="4704080" cy="4270375"/>
          </a:xfrm>
        </p:spPr>
        <p:txBody>
          <a:bodyPr>
            <a:normAutofit/>
          </a:bodyPr>
          <a:lstStyle/>
          <a:p>
            <a:pPr marL="0" indent="0">
              <a:buNone/>
            </a:pPr>
            <a:r>
              <a:rPr lang="en-GB" sz="5400" dirty="0">
                <a:latin typeface="Corbel" panose="020B0503020204020204" pitchFamily="34" charset="0"/>
              </a:rPr>
              <a:t>…but only 22%  of the design industry is female</a:t>
            </a:r>
            <a:endParaRPr lang="en-GB" sz="5400" dirty="0"/>
          </a:p>
        </p:txBody>
      </p:sp>
      <p:sp>
        <p:nvSpPr>
          <p:cNvPr id="5" name="TextBox 4">
            <a:extLst>
              <a:ext uri="{FF2B5EF4-FFF2-40B4-BE49-F238E27FC236}">
                <a16:creationId xmlns:a16="http://schemas.microsoft.com/office/drawing/2014/main" id="{AA572F89-D652-4277-9DA0-2A57BC0A7556}"/>
              </a:ext>
            </a:extLst>
          </p:cNvPr>
          <p:cNvSpPr txBox="1"/>
          <p:nvPr/>
        </p:nvSpPr>
        <p:spPr>
          <a:xfrm>
            <a:off x="1097280" y="6160254"/>
            <a:ext cx="6096000" cy="369332"/>
          </a:xfrm>
          <a:prstGeom prst="rect">
            <a:avLst/>
          </a:prstGeom>
          <a:noFill/>
        </p:spPr>
        <p:txBody>
          <a:bodyPr wrap="square">
            <a:spAutoFit/>
          </a:bodyPr>
          <a:lstStyle/>
          <a:p>
            <a:r>
              <a:rPr lang="en-GB" sz="1800" i="0" dirty="0">
                <a:effectLst/>
                <a:latin typeface="Corbel" panose="020B0503020204020204" pitchFamily="34" charset="0"/>
              </a:rPr>
              <a:t>Source: UK Design Council, 2021</a:t>
            </a:r>
            <a:endParaRPr lang="en-GB" dirty="0"/>
          </a:p>
        </p:txBody>
      </p:sp>
      <p:sp>
        <p:nvSpPr>
          <p:cNvPr id="16" name="Rectangle 15">
            <a:extLst>
              <a:ext uri="{FF2B5EF4-FFF2-40B4-BE49-F238E27FC236}">
                <a16:creationId xmlns:a16="http://schemas.microsoft.com/office/drawing/2014/main" id="{25C5099C-1C0D-46CF-92F9-E8B1CD0541E5}"/>
              </a:ext>
              <a:ext uri="{C183D7F6-B498-43B3-948B-1728B52AA6E4}">
                <adec:decorative xmlns:adec="http://schemas.microsoft.com/office/drawing/2017/decorative" val="1"/>
              </a:ext>
            </a:extLst>
          </p:cNvPr>
          <p:cNvSpPr/>
          <p:nvPr/>
        </p:nvSpPr>
        <p:spPr>
          <a:xfrm>
            <a:off x="680720" y="558800"/>
            <a:ext cx="10830560" cy="5476240"/>
          </a:xfrm>
          <a:prstGeom prst="rect">
            <a:avLst/>
          </a:prstGeom>
          <a:noFill/>
          <a:ln>
            <a:solidFill>
              <a:srgbClr val="266B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32873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8278D55-E3E1-F320-0ADD-289BC4211F91}"/>
              </a:ext>
            </a:extLst>
          </p:cNvPr>
          <p:cNvSpPr>
            <a:spLocks noGrp="1"/>
          </p:cNvSpPr>
          <p:nvPr>
            <p:ph type="title"/>
          </p:nvPr>
        </p:nvSpPr>
        <p:spPr>
          <a:xfrm>
            <a:off x="831850" y="-2852737"/>
            <a:ext cx="10515600" cy="2852737"/>
          </a:xfrm>
        </p:spPr>
        <p:txBody>
          <a:bodyPr vert="horz" lIns="91440" tIns="45720" rIns="91440" bIns="45720" rtlCol="0" anchor="b">
            <a:normAutofit/>
          </a:bodyPr>
          <a:lstStyle/>
          <a:p>
            <a:r>
              <a:rPr lang="en-GB" dirty="0"/>
              <a:t>Gender Imbalance 2</a:t>
            </a:r>
          </a:p>
        </p:txBody>
      </p:sp>
      <p:pic>
        <p:nvPicPr>
          <p:cNvPr id="1026" name="Picture 2" descr="Colourful graphic that shows the following information:&#10;&#10;Gender Imbalance&#10;78% of the UK's design Industry is male&#10;Digital Design: 80%&#10;Architecture: 85%&#10;Product Design: 95%&#10;&#10;(Source: Design Council, 2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203" y="486541"/>
            <a:ext cx="10537247" cy="5927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10902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chemeClr val="accent1">
                    <a:lumMod val="50000"/>
                  </a:schemeClr>
                </a:solidFill>
              </a:rPr>
              <a:t>Consequences of a Lack of Diversity 1</a:t>
            </a:r>
          </a:p>
        </p:txBody>
      </p:sp>
      <p:pic>
        <p:nvPicPr>
          <p:cNvPr id="1026" name="Picture 2" descr="Image of the 2012 Penguin edition cover of &quot;The man who was Thursday&quot; by G.K. Chesterton.  &#10;The cover is black with red text, and is covered in small white and red drawings of what could be viewed as either lit sticks of dynamite, or tamp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5797" y="1825625"/>
            <a:ext cx="2835161"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865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Consequences of a Lack of Diversity 2</a:t>
            </a:r>
          </a:p>
        </p:txBody>
      </p:sp>
      <p:pic>
        <p:nvPicPr>
          <p:cNvPr id="4" name="Picture 3" descr="Photograph of a Sony Playstation billboard with a black background, on which a very pale-skinned white woman dressed in white is looking aggressively at a very dark-skinned black woman dressed in black, who looks worried or intimidated. The white woman is also clutching the black woman's face in her right hand. "/>
          <p:cNvPicPr>
            <a:picLocks noChangeAspect="1"/>
          </p:cNvPicPr>
          <p:nvPr/>
        </p:nvPicPr>
        <p:blipFill>
          <a:blip r:embed="rId3"/>
          <a:stretch>
            <a:fillRect/>
          </a:stretch>
        </p:blipFill>
        <p:spPr>
          <a:xfrm>
            <a:off x="3048000" y="1825625"/>
            <a:ext cx="6096000" cy="4667250"/>
          </a:xfrm>
          <a:prstGeom prst="rect">
            <a:avLst/>
          </a:prstGeom>
        </p:spPr>
      </p:pic>
    </p:spTree>
    <p:extLst>
      <p:ext uri="{BB962C8B-B14F-4D97-AF65-F5344CB8AC3E}">
        <p14:creationId xmlns:p14="http://schemas.microsoft.com/office/powerpoint/2010/main" val="2054694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43895-538D-4BF0-8AFF-70FB7DD20760}"/>
              </a:ext>
            </a:extLst>
          </p:cNvPr>
          <p:cNvSpPr>
            <a:spLocks noGrp="1"/>
          </p:cNvSpPr>
          <p:nvPr>
            <p:ph type="title"/>
          </p:nvPr>
        </p:nvSpPr>
        <p:spPr/>
        <p:txBody>
          <a:bodyPr/>
          <a:lstStyle/>
          <a:p>
            <a:r>
              <a:rPr lang="en-GB" dirty="0">
                <a:solidFill>
                  <a:schemeClr val="accent1">
                    <a:lumMod val="50000"/>
                  </a:schemeClr>
                </a:solidFill>
              </a:rPr>
              <a:t>Consequences of a Lack of Diversity 3</a:t>
            </a:r>
          </a:p>
        </p:txBody>
      </p:sp>
      <p:pic>
        <p:nvPicPr>
          <p:cNvPr id="7" name="Online Media 6" descr="Video and images of a 'Racist soap dispenser' that does not work for people with darker skin tones.">
            <a:hlinkClick r:id="" action="ppaction://media"/>
            <a:extLst>
              <a:ext uri="{FF2B5EF4-FFF2-40B4-BE49-F238E27FC236}">
                <a16:creationId xmlns:a16="http://schemas.microsoft.com/office/drawing/2014/main" id="{E22EB1C5-C89B-496B-9DF7-3180D943D6F7}"/>
              </a:ext>
            </a:extLst>
          </p:cNvPr>
          <p:cNvPicPr>
            <a:picLocks noGrp="1" noRot="1" noChangeAspect="1"/>
          </p:cNvPicPr>
          <p:nvPr>
            <p:ph idx="1"/>
            <a:videoFile r:link="rId1"/>
          </p:nvPr>
        </p:nvPicPr>
        <p:blipFill>
          <a:blip r:embed="rId4"/>
          <a:stretch>
            <a:fillRect/>
          </a:stretch>
        </p:blipFill>
        <p:spPr>
          <a:xfrm>
            <a:off x="2246313" y="1825625"/>
            <a:ext cx="7700962" cy="4351338"/>
          </a:xfrm>
          <a:prstGeom prst="rect">
            <a:avLst/>
          </a:prstGeom>
        </p:spPr>
      </p:pic>
    </p:spTree>
    <p:extLst>
      <p:ext uri="{BB962C8B-B14F-4D97-AF65-F5344CB8AC3E}">
        <p14:creationId xmlns:p14="http://schemas.microsoft.com/office/powerpoint/2010/main" val="50389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chemeClr val="accent1">
                    <a:lumMod val="50000"/>
                  </a:schemeClr>
                </a:solidFill>
              </a:rPr>
              <a:t>Consequences of MORE Diversity</a:t>
            </a:r>
          </a:p>
        </p:txBody>
      </p:sp>
      <p:sp>
        <p:nvSpPr>
          <p:cNvPr id="3" name="Content Placeholder 2"/>
          <p:cNvSpPr>
            <a:spLocks noGrp="1"/>
          </p:cNvSpPr>
          <p:nvPr>
            <p:ph idx="1"/>
          </p:nvPr>
        </p:nvSpPr>
        <p:spPr/>
        <p:txBody>
          <a:bodyPr/>
          <a:lstStyle/>
          <a:p>
            <a:r>
              <a:rPr lang="en-GB" dirty="0"/>
              <a:t>Exposure to other cultures promotes creative expansion - providing opportunities to acquire new perspectives and ideas, increasing capacity to view issues from multiple perspectives </a:t>
            </a:r>
            <a:r>
              <a:rPr lang="en-GB" sz="1800" dirty="0"/>
              <a:t>(e.g., Leung et al., 2008; </a:t>
            </a:r>
            <a:r>
              <a:rPr lang="en-GB" sz="1800" dirty="0" err="1"/>
              <a:t>Tadmor</a:t>
            </a:r>
            <a:r>
              <a:rPr lang="en-GB" sz="1800" dirty="0"/>
              <a:t> et al., 2009).</a:t>
            </a:r>
          </a:p>
          <a:p>
            <a:endParaRPr lang="en-GB" dirty="0"/>
          </a:p>
          <a:p>
            <a:r>
              <a:rPr lang="en-GB" dirty="0"/>
              <a:t>Multicultural experience increases creative fluency, flexibility, and novelty </a:t>
            </a:r>
            <a:r>
              <a:rPr lang="en-GB" sz="1800" dirty="0"/>
              <a:t>(</a:t>
            </a:r>
            <a:r>
              <a:rPr lang="en-GB" sz="1800" dirty="0" err="1"/>
              <a:t>Tadmore</a:t>
            </a:r>
            <a:r>
              <a:rPr lang="en-GB" sz="1800" dirty="0"/>
              <a:t> et al., 2012)</a:t>
            </a:r>
          </a:p>
        </p:txBody>
      </p:sp>
    </p:spTree>
    <p:extLst>
      <p:ext uri="{BB962C8B-B14F-4D97-AF65-F5344CB8AC3E}">
        <p14:creationId xmlns:p14="http://schemas.microsoft.com/office/powerpoint/2010/main" val="17301456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83620E-331F-4792-EB35-B1B607F310F0}"/>
              </a:ext>
            </a:extLst>
          </p:cNvPr>
          <p:cNvSpPr>
            <a:spLocks noGrp="1"/>
          </p:cNvSpPr>
          <p:nvPr>
            <p:ph type="title"/>
          </p:nvPr>
        </p:nvSpPr>
        <p:spPr>
          <a:xfrm>
            <a:off x="831850" y="-2852737"/>
            <a:ext cx="10515600" cy="2852737"/>
          </a:xfrm>
        </p:spPr>
        <p:txBody>
          <a:bodyPr vert="horz" lIns="91440" tIns="45720" rIns="91440" bIns="45720" rtlCol="0" anchor="b">
            <a:normAutofit/>
          </a:bodyPr>
          <a:lstStyle/>
          <a:p>
            <a:r>
              <a:rPr lang="en-GB" dirty="0"/>
              <a:t>More diverse groups have better ideas</a:t>
            </a:r>
          </a:p>
        </p:txBody>
      </p:sp>
      <p:pic>
        <p:nvPicPr>
          <p:cNvPr id="1026" name="Picture 2" descr="Contagious Liv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203" y="486541"/>
            <a:ext cx="10537247" cy="592720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olourful Infographic showing the information that:&#10;&#10;More diverse teams have better ideas because different audiences have different needs in different context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203" y="486541"/>
            <a:ext cx="10537247" cy="5927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7442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Exercise 1</a:t>
            </a:r>
          </a:p>
        </p:txBody>
      </p:sp>
      <p:sp>
        <p:nvSpPr>
          <p:cNvPr id="3" name="Content Placeholder 2"/>
          <p:cNvSpPr>
            <a:spLocks noGrp="1"/>
          </p:cNvSpPr>
          <p:nvPr>
            <p:ph idx="1"/>
          </p:nvPr>
        </p:nvSpPr>
        <p:spPr/>
        <p:txBody>
          <a:bodyPr>
            <a:normAutofit lnSpcReduction="10000"/>
          </a:bodyPr>
          <a:lstStyle/>
          <a:p>
            <a:r>
              <a:rPr lang="en-GB" dirty="0"/>
              <a:t>Please think about or share your answers to the following questions:</a:t>
            </a:r>
          </a:p>
          <a:p>
            <a:pPr marL="0" indent="0">
              <a:buNone/>
            </a:pPr>
            <a:endParaRPr lang="en-GB" sz="1200" dirty="0"/>
          </a:p>
          <a:p>
            <a:pPr lvl="1">
              <a:spcAft>
                <a:spcPts val="1200"/>
              </a:spcAft>
              <a:buFont typeface="Calibri" panose="020F0502020204030204" pitchFamily="34" charset="0"/>
              <a:buChar char="–"/>
            </a:pPr>
            <a:r>
              <a:rPr lang="en-GB" dirty="0"/>
              <a:t>Q1: Where were you going on holiday?</a:t>
            </a:r>
          </a:p>
          <a:p>
            <a:pPr lvl="1">
              <a:spcAft>
                <a:spcPts val="1200"/>
              </a:spcAft>
              <a:buFont typeface="Calibri" panose="020F0502020204030204" pitchFamily="34" charset="0"/>
              <a:buChar char="–"/>
            </a:pPr>
            <a:r>
              <a:rPr lang="en-GB" dirty="0"/>
              <a:t>Q2: What gender was the person who checked your boarding pass?</a:t>
            </a:r>
          </a:p>
          <a:p>
            <a:pPr lvl="1">
              <a:spcAft>
                <a:spcPts val="1200"/>
              </a:spcAft>
              <a:buFont typeface="Calibri" panose="020F0502020204030204" pitchFamily="34" charset="0"/>
              <a:buChar char="–"/>
            </a:pPr>
            <a:r>
              <a:rPr lang="en-GB" dirty="0"/>
              <a:t>Q3: What gender were the couple celebrating their anniversary? </a:t>
            </a:r>
          </a:p>
          <a:p>
            <a:pPr lvl="1">
              <a:spcAft>
                <a:spcPts val="1200"/>
              </a:spcAft>
              <a:buFont typeface="Calibri" panose="020F0502020204030204" pitchFamily="34" charset="0"/>
              <a:buChar char="–"/>
            </a:pPr>
            <a:r>
              <a:rPr lang="en-GB" dirty="0"/>
              <a:t>Q4: What gender and ethnicity was the pilot?</a:t>
            </a:r>
          </a:p>
          <a:p>
            <a:pPr lvl="1">
              <a:spcAft>
                <a:spcPts val="1200"/>
              </a:spcAft>
              <a:buFont typeface="Calibri" panose="020F0502020204030204" pitchFamily="34" charset="0"/>
              <a:buChar char="–"/>
            </a:pPr>
            <a:r>
              <a:rPr lang="en-GB" dirty="0"/>
              <a:t>Q5: What gender and ethnicity was the driver?</a:t>
            </a:r>
          </a:p>
          <a:p>
            <a:pPr lvl="1">
              <a:spcAft>
                <a:spcPts val="1200"/>
              </a:spcAft>
              <a:buFont typeface="Calibri" panose="020F0502020204030204" pitchFamily="34" charset="0"/>
              <a:buChar char="–"/>
            </a:pPr>
            <a:r>
              <a:rPr lang="en-GB" dirty="0"/>
              <a:t>Q6: Did anyone you think of have a disability? Were any of them wearing a religious head covering? Were any of them trans or nonbinary? Were any of them pregnant?</a:t>
            </a:r>
          </a:p>
          <a:p>
            <a:endParaRPr lang="en-GB" dirty="0"/>
          </a:p>
        </p:txBody>
      </p:sp>
      <p:pic>
        <p:nvPicPr>
          <p:cNvPr id="4" name="Picture 2">
            <a:extLst>
              <a:ext uri="{FF2B5EF4-FFF2-40B4-BE49-F238E27FC236}">
                <a16:creationId xmlns:a16="http://schemas.microsoft.com/office/drawing/2014/main" id="{8209F782-160D-61D3-AFCB-53815CB5D8BC}"/>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75605" y="2313379"/>
            <a:ext cx="2506807" cy="2506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0395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4A25B1-722A-6258-0697-167A776DEC7B}"/>
              </a:ext>
            </a:extLst>
          </p:cNvPr>
          <p:cNvSpPr>
            <a:spLocks noGrp="1"/>
          </p:cNvSpPr>
          <p:nvPr>
            <p:ph type="title"/>
          </p:nvPr>
        </p:nvSpPr>
        <p:spPr>
          <a:xfrm>
            <a:off x="831850" y="-2852737"/>
            <a:ext cx="10515600" cy="2852737"/>
          </a:xfrm>
        </p:spPr>
        <p:txBody>
          <a:bodyPr vert="horz" lIns="91440" tIns="45720" rIns="91440" bIns="45720" rtlCol="0" anchor="b">
            <a:normAutofit/>
          </a:bodyPr>
          <a:lstStyle/>
          <a:p>
            <a:r>
              <a:rPr lang="en-GB" dirty="0"/>
              <a:t>More diverse Teams make more money</a:t>
            </a:r>
          </a:p>
        </p:txBody>
      </p:sp>
      <p:pic>
        <p:nvPicPr>
          <p:cNvPr id="1026" name="Picture 2" descr="Contagious Liv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203" y="486541"/>
            <a:ext cx="10537247" cy="592720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ontagious Live.0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203" y="486541"/>
            <a:ext cx="10537247" cy="5927202"/>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olourful infographic showing that:&#10;&#10;More diverse teams make more money&#10;&#10;Gender diverse teams are 21% more likely to outperform their competitors.&#10;&#10;Ethnically diverse teams are 33% more likely to outperform their competitors.&#10;&#10;(Source: McKinsey, 2017)&#10;&#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202" y="486540"/>
            <a:ext cx="10537247" cy="5927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3896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4034050" cy="7017025"/>
          </a:xfrm>
          <a:prstGeom prst="rect">
            <a:avLst/>
          </a:prstGeom>
        </p:spPr>
      </p:pic>
      <p:sp>
        <p:nvSpPr>
          <p:cNvPr id="4" name="Title 3"/>
          <p:cNvSpPr>
            <a:spLocks noGrp="1"/>
          </p:cNvSpPr>
          <p:nvPr>
            <p:ph type="title"/>
          </p:nvPr>
        </p:nvSpPr>
        <p:spPr/>
        <p:txBody>
          <a:bodyPr/>
          <a:lstStyle/>
          <a:p>
            <a:r>
              <a:rPr lang="en-GB" dirty="0">
                <a:solidFill>
                  <a:schemeClr val="accent1">
                    <a:lumMod val="50000"/>
                  </a:schemeClr>
                </a:solidFill>
              </a:rPr>
              <a:t>What is Privilege?</a:t>
            </a:r>
          </a:p>
        </p:txBody>
      </p:sp>
    </p:spTree>
    <p:extLst>
      <p:ext uri="{BB962C8B-B14F-4D97-AF65-F5344CB8AC3E}">
        <p14:creationId xmlns:p14="http://schemas.microsoft.com/office/powerpoint/2010/main" val="7666344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75000"/>
                  </a:schemeClr>
                </a:solidFill>
              </a:rPr>
              <a:t>What is Privilege?</a:t>
            </a:r>
          </a:p>
        </p:txBody>
      </p:sp>
      <p:sp>
        <p:nvSpPr>
          <p:cNvPr id="3" name="Content Placeholder 2"/>
          <p:cNvSpPr>
            <a:spLocks noGrp="1"/>
          </p:cNvSpPr>
          <p:nvPr>
            <p:ph idx="1"/>
          </p:nvPr>
        </p:nvSpPr>
        <p:spPr/>
        <p:txBody>
          <a:bodyPr>
            <a:normAutofit fontScale="92500" lnSpcReduction="10000"/>
          </a:bodyPr>
          <a:lstStyle/>
          <a:p>
            <a:r>
              <a:rPr lang="en-GB" dirty="0"/>
              <a:t>A set of unearned benefits given to people who fit into a specific social group </a:t>
            </a:r>
            <a:r>
              <a:rPr lang="en-GB" sz="2000" dirty="0"/>
              <a:t>(McIntosh, 1988)</a:t>
            </a:r>
          </a:p>
          <a:p>
            <a:endParaRPr lang="en-GB" sz="1200" dirty="0"/>
          </a:p>
          <a:p>
            <a:r>
              <a:rPr lang="en-GB" dirty="0"/>
              <a:t>Privilege is the other side of oppression; privileged groups have power over oppressed groups</a:t>
            </a:r>
          </a:p>
          <a:p>
            <a:endParaRPr lang="en-GB" sz="1200" dirty="0"/>
          </a:p>
          <a:p>
            <a:r>
              <a:rPr lang="en-GB" dirty="0"/>
              <a:t>Privilege is about </a:t>
            </a:r>
            <a:r>
              <a:rPr lang="en-GB" u="sng" dirty="0"/>
              <a:t>context</a:t>
            </a:r>
          </a:p>
          <a:p>
            <a:pPr marL="0" indent="0">
              <a:buNone/>
            </a:pPr>
            <a:endParaRPr lang="en-GB" sz="1200" dirty="0"/>
          </a:p>
          <a:p>
            <a:r>
              <a:rPr lang="en-GB" dirty="0"/>
              <a:t>Must be understood in terms of societal power systems: </a:t>
            </a:r>
          </a:p>
          <a:p>
            <a:pPr lvl="1">
              <a:buFont typeface="Calibri" panose="020F0502020204030204" pitchFamily="34" charset="0"/>
              <a:buChar char="‒"/>
            </a:pPr>
            <a:r>
              <a:rPr lang="en-GB" dirty="0"/>
              <a:t>Examples: patriarchy, racism, colourism, heterosexism, cissexism, classism, colonialism, ablism</a:t>
            </a:r>
          </a:p>
          <a:p>
            <a:pPr lvl="1">
              <a:buFont typeface="Calibri" panose="020F0502020204030204" pitchFamily="34" charset="0"/>
              <a:buChar char="‒"/>
            </a:pPr>
            <a:r>
              <a:rPr lang="en-GB" dirty="0"/>
              <a:t>These systems interact together in one giant system called the kyriarchy</a:t>
            </a:r>
          </a:p>
          <a:p>
            <a:endParaRPr lang="en-GB" dirty="0"/>
          </a:p>
        </p:txBody>
      </p:sp>
    </p:spTree>
    <p:extLst>
      <p:ext uri="{BB962C8B-B14F-4D97-AF65-F5344CB8AC3E}">
        <p14:creationId xmlns:p14="http://schemas.microsoft.com/office/powerpoint/2010/main" val="1743596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ecorative image of a row of white egg cups holding white eggs, with one much larger golden egg in the second egg cup from the right. "/>
          <p:cNvPicPr>
            <a:picLocks noChangeAspect="1"/>
          </p:cNvPicPr>
          <p:nvPr/>
        </p:nvPicPr>
        <p:blipFill>
          <a:blip r:embed="rId2"/>
          <a:stretch>
            <a:fillRect/>
          </a:stretch>
        </p:blipFill>
        <p:spPr>
          <a:xfrm>
            <a:off x="0" y="0"/>
            <a:ext cx="14034050" cy="7017025"/>
          </a:xfrm>
          <a:prstGeom prst="rect">
            <a:avLst/>
          </a:prstGeom>
        </p:spPr>
      </p:pic>
      <p:sp>
        <p:nvSpPr>
          <p:cNvPr id="4" name="Title 3"/>
          <p:cNvSpPr>
            <a:spLocks noGrp="1"/>
          </p:cNvSpPr>
          <p:nvPr>
            <p:ph type="title"/>
          </p:nvPr>
        </p:nvSpPr>
        <p:spPr>
          <a:xfrm>
            <a:off x="785191" y="563907"/>
            <a:ext cx="7232374" cy="1325563"/>
          </a:xfrm>
        </p:spPr>
        <p:txBody>
          <a:bodyPr/>
          <a:lstStyle/>
          <a:p>
            <a:r>
              <a:rPr lang="en-US" dirty="0">
                <a:solidFill>
                  <a:schemeClr val="accent1">
                    <a:lumMod val="50000"/>
                  </a:schemeClr>
                </a:solidFill>
              </a:rPr>
              <a:t>What types of privilege can you think of?</a:t>
            </a:r>
            <a:endParaRPr lang="en-GB" dirty="0">
              <a:solidFill>
                <a:schemeClr val="accent1">
                  <a:lumMod val="50000"/>
                </a:schemeClr>
              </a:solidFill>
            </a:endParaRPr>
          </a:p>
        </p:txBody>
      </p:sp>
    </p:spTree>
    <p:extLst>
      <p:ext uri="{BB962C8B-B14F-4D97-AF65-F5344CB8AC3E}">
        <p14:creationId xmlns:p14="http://schemas.microsoft.com/office/powerpoint/2010/main" val="9890153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C74DF-3B18-BC10-6E07-29A54BEC785E}"/>
              </a:ext>
            </a:extLst>
          </p:cNvPr>
          <p:cNvSpPr>
            <a:spLocks noGrp="1"/>
          </p:cNvSpPr>
          <p:nvPr>
            <p:ph type="title"/>
          </p:nvPr>
        </p:nvSpPr>
        <p:spPr/>
        <p:txBody>
          <a:bodyPr/>
          <a:lstStyle/>
          <a:p>
            <a:r>
              <a:rPr lang="en-US" dirty="0">
                <a:solidFill>
                  <a:schemeClr val="accent1">
                    <a:lumMod val="75000"/>
                  </a:schemeClr>
                </a:solidFill>
              </a:rPr>
              <a:t>What types of privilege can you think of?</a:t>
            </a:r>
            <a:endParaRPr lang="en-GB" dirty="0">
              <a:solidFill>
                <a:schemeClr val="accent1">
                  <a:lumMod val="75000"/>
                </a:schemeClr>
              </a:solidFill>
            </a:endParaRPr>
          </a:p>
        </p:txBody>
      </p:sp>
      <p:sp>
        <p:nvSpPr>
          <p:cNvPr id="3" name="Content Placeholder 2">
            <a:extLst>
              <a:ext uri="{FF2B5EF4-FFF2-40B4-BE49-F238E27FC236}">
                <a16:creationId xmlns:a16="http://schemas.microsoft.com/office/drawing/2014/main" id="{80B2B726-31B2-744D-433A-0178B7761278}"/>
              </a:ext>
            </a:extLst>
          </p:cNvPr>
          <p:cNvSpPr>
            <a:spLocks noGrp="1"/>
          </p:cNvSpPr>
          <p:nvPr>
            <p:ph idx="1"/>
          </p:nvPr>
        </p:nvSpPr>
        <p:spPr/>
        <p:txBody>
          <a:bodyPr numCol="3">
            <a:normAutofit/>
          </a:bodyPr>
          <a:lstStyle/>
          <a:p>
            <a:pPr lvl="1"/>
            <a:r>
              <a:rPr lang="en-US" dirty="0"/>
              <a:t>Sex		</a:t>
            </a:r>
          </a:p>
          <a:p>
            <a:pPr lvl="1"/>
            <a:r>
              <a:rPr lang="en-US" dirty="0"/>
              <a:t>Gender</a:t>
            </a:r>
          </a:p>
          <a:p>
            <a:pPr lvl="1"/>
            <a:r>
              <a:rPr lang="en-US" dirty="0"/>
              <a:t>Race</a:t>
            </a:r>
          </a:p>
          <a:p>
            <a:pPr lvl="1"/>
            <a:r>
              <a:rPr lang="en-US" dirty="0"/>
              <a:t>Sexuality</a:t>
            </a:r>
          </a:p>
          <a:p>
            <a:pPr lvl="1"/>
            <a:r>
              <a:rPr lang="en-US" dirty="0"/>
              <a:t>Age</a:t>
            </a:r>
          </a:p>
          <a:p>
            <a:pPr lvl="1"/>
            <a:r>
              <a:rPr lang="en-US" dirty="0"/>
              <a:t>Nationality</a:t>
            </a:r>
          </a:p>
          <a:p>
            <a:pPr lvl="1"/>
            <a:r>
              <a:rPr lang="en-US" dirty="0"/>
              <a:t>Religion</a:t>
            </a:r>
          </a:p>
          <a:p>
            <a:pPr lvl="1"/>
            <a:r>
              <a:rPr lang="en-US" dirty="0"/>
              <a:t>Ablism</a:t>
            </a:r>
          </a:p>
          <a:p>
            <a:pPr lvl="1"/>
            <a:r>
              <a:rPr lang="en-US" dirty="0"/>
              <a:t>Body size</a:t>
            </a:r>
          </a:p>
          <a:p>
            <a:pPr lvl="1"/>
            <a:r>
              <a:rPr lang="en-US" dirty="0"/>
              <a:t>Physical Health </a:t>
            </a:r>
          </a:p>
          <a:p>
            <a:pPr lvl="1"/>
            <a:r>
              <a:rPr lang="en-US" dirty="0"/>
              <a:t>Mental Health</a:t>
            </a:r>
          </a:p>
          <a:p>
            <a:pPr lvl="1"/>
            <a:r>
              <a:rPr lang="en-US" dirty="0"/>
              <a:t>Socio-economic</a:t>
            </a:r>
          </a:p>
          <a:p>
            <a:pPr lvl="1"/>
            <a:r>
              <a:rPr lang="en-US" dirty="0"/>
              <a:t>Education</a:t>
            </a:r>
          </a:p>
          <a:p>
            <a:pPr lvl="1"/>
            <a:r>
              <a:rPr lang="en-US" dirty="0"/>
              <a:t>Intellectual</a:t>
            </a:r>
          </a:p>
          <a:p>
            <a:pPr lvl="1"/>
            <a:r>
              <a:rPr lang="en-US" dirty="0"/>
              <a:t>Neurotypicality</a:t>
            </a:r>
          </a:p>
          <a:p>
            <a:pPr lvl="1"/>
            <a:r>
              <a:rPr lang="en-US" dirty="0"/>
              <a:t>Age</a:t>
            </a:r>
          </a:p>
          <a:p>
            <a:pPr lvl="1"/>
            <a:r>
              <a:rPr lang="en-US" dirty="0"/>
              <a:t>Geographical Location</a:t>
            </a:r>
          </a:p>
          <a:p>
            <a:pPr lvl="1"/>
            <a:r>
              <a:rPr lang="en-US" dirty="0"/>
              <a:t>Aboriginality</a:t>
            </a:r>
          </a:p>
          <a:p>
            <a:pPr lvl="1"/>
            <a:r>
              <a:rPr lang="en-US" dirty="0"/>
              <a:t>Immigration Status</a:t>
            </a:r>
          </a:p>
          <a:p>
            <a:pPr lvl="1"/>
            <a:r>
              <a:rPr lang="en-US" dirty="0"/>
              <a:t>Family Status </a:t>
            </a:r>
          </a:p>
          <a:p>
            <a:pPr lvl="1"/>
            <a:r>
              <a:rPr lang="en-US" dirty="0"/>
              <a:t>Heritage/History</a:t>
            </a:r>
          </a:p>
          <a:p>
            <a:pPr lvl="1"/>
            <a:r>
              <a:rPr lang="en-US" dirty="0"/>
              <a:t>Language </a:t>
            </a:r>
          </a:p>
          <a:p>
            <a:pPr lvl="1"/>
            <a:r>
              <a:rPr lang="en-US" dirty="0"/>
              <a:t>Occupation</a:t>
            </a:r>
          </a:p>
          <a:p>
            <a:pPr lvl="1"/>
            <a:r>
              <a:rPr lang="en-US" dirty="0"/>
              <a:t>Social Class</a:t>
            </a:r>
          </a:p>
          <a:p>
            <a:pPr lvl="1"/>
            <a:r>
              <a:rPr lang="en-US" dirty="0"/>
              <a:t>Accent</a:t>
            </a:r>
          </a:p>
          <a:p>
            <a:pPr lvl="1"/>
            <a:r>
              <a:rPr lang="en-US" dirty="0"/>
              <a:t>Anything else?</a:t>
            </a:r>
          </a:p>
          <a:p>
            <a:pPr lvl="1"/>
            <a:endParaRPr lang="en-US" dirty="0"/>
          </a:p>
          <a:p>
            <a:pPr lvl="1"/>
            <a:endParaRPr lang="en-US" dirty="0"/>
          </a:p>
          <a:p>
            <a:pPr lvl="1"/>
            <a:endParaRPr lang="en-US" dirty="0"/>
          </a:p>
          <a:p>
            <a:endParaRPr lang="en-GB" dirty="0"/>
          </a:p>
        </p:txBody>
      </p:sp>
      <p:pic>
        <p:nvPicPr>
          <p:cNvPr id="4" name="Picture 3" descr="Image containing the text &quot;If you don't have to think about it, it's a privilege. ">
            <a:extLst>
              <a:ext uri="{FF2B5EF4-FFF2-40B4-BE49-F238E27FC236}">
                <a16:creationId xmlns:a16="http://schemas.microsoft.com/office/drawing/2014/main" id="{509A93BE-6F58-0724-7AD7-7C0FC26375B9}"/>
              </a:ext>
            </a:extLst>
          </p:cNvPr>
          <p:cNvPicPr>
            <a:picLocks noChangeAspect="1"/>
          </p:cNvPicPr>
          <p:nvPr/>
        </p:nvPicPr>
        <p:blipFill>
          <a:blip r:embed="rId2"/>
          <a:stretch>
            <a:fillRect/>
          </a:stretch>
        </p:blipFill>
        <p:spPr>
          <a:xfrm>
            <a:off x="8449936" y="4671391"/>
            <a:ext cx="3263843" cy="1713518"/>
          </a:xfrm>
          <a:prstGeom prst="rect">
            <a:avLst/>
          </a:prstGeom>
        </p:spPr>
      </p:pic>
    </p:spTree>
    <p:extLst>
      <p:ext uri="{BB962C8B-B14F-4D97-AF65-F5344CB8AC3E}">
        <p14:creationId xmlns:p14="http://schemas.microsoft.com/office/powerpoint/2010/main" val="400670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2" end="1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3" end="1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4" end="1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5" end="1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6" end="1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7" end="1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8" end="1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9" end="1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20" end="2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21" end="2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2" end="2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23" end="2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24" end="2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25" end="25"/>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75000"/>
                  </a:schemeClr>
                </a:solidFill>
              </a:rPr>
              <a:t>Intersectionality</a:t>
            </a:r>
          </a:p>
        </p:txBody>
      </p:sp>
      <p:sp>
        <p:nvSpPr>
          <p:cNvPr id="3" name="Content Placeholder 2"/>
          <p:cNvSpPr>
            <a:spLocks noGrp="1"/>
          </p:cNvSpPr>
          <p:nvPr>
            <p:ph idx="1"/>
          </p:nvPr>
        </p:nvSpPr>
        <p:spPr/>
        <p:txBody>
          <a:bodyPr>
            <a:normAutofit lnSpcReduction="10000"/>
          </a:bodyPr>
          <a:lstStyle/>
          <a:p>
            <a:r>
              <a:rPr lang="en-GB" dirty="0"/>
              <a:t>Privileges and oppressions affect each other, but they do not negate each other</a:t>
            </a:r>
          </a:p>
          <a:p>
            <a:endParaRPr lang="en-GB" sz="1200" dirty="0"/>
          </a:p>
          <a:p>
            <a:r>
              <a:rPr lang="en-GB" dirty="0"/>
              <a:t>All aspects of our identities (whether oppressed or privileged by society) interact</a:t>
            </a:r>
          </a:p>
          <a:p>
            <a:endParaRPr lang="en-GB" sz="1200" dirty="0"/>
          </a:p>
          <a:p>
            <a:r>
              <a:rPr lang="en-GB" dirty="0"/>
              <a:t>We experience the aspects of our own                                                       identities collectively and simultaneously,                                                             not individually</a:t>
            </a:r>
          </a:p>
          <a:p>
            <a:endParaRPr lang="en-GB" sz="1200" dirty="0"/>
          </a:p>
          <a:p>
            <a:r>
              <a:rPr lang="en-GB" dirty="0"/>
              <a:t>This is </a:t>
            </a:r>
            <a:r>
              <a:rPr lang="en-GB" b="1" i="1" dirty="0"/>
              <a:t>Intersectionality </a:t>
            </a:r>
            <a:r>
              <a:rPr lang="en-GB" sz="2000" dirty="0"/>
              <a:t>(Crenshaw, 1989;                                                                                      Cho et al., 2013).</a:t>
            </a:r>
            <a:endParaRPr lang="en-GB" dirty="0"/>
          </a:p>
        </p:txBody>
      </p:sp>
      <p:pic>
        <p:nvPicPr>
          <p:cNvPr id="6" name="Picture 5" descr="Mid-blue vector Image of a person with short afro hair and glasses, with their mouth open, next to text saying: &#10;&quot;There is no such thing as a single-issue struggle because we do not live single-issue lives. Audre Lorde. &quot;">
            <a:extLst>
              <a:ext uri="{FF2B5EF4-FFF2-40B4-BE49-F238E27FC236}">
                <a16:creationId xmlns:a16="http://schemas.microsoft.com/office/drawing/2014/main" id="{F2077F71-5697-ADAF-EB0D-6256E246E5F4}"/>
              </a:ext>
            </a:extLst>
          </p:cNvPr>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7375662" y="3752816"/>
            <a:ext cx="4895850" cy="3219450"/>
          </a:xfrm>
          <a:prstGeom prst="rect">
            <a:avLst/>
          </a:prstGeom>
        </p:spPr>
      </p:pic>
    </p:spTree>
    <p:extLst>
      <p:ext uri="{BB962C8B-B14F-4D97-AF65-F5344CB8AC3E}">
        <p14:creationId xmlns:p14="http://schemas.microsoft.com/office/powerpoint/2010/main" val="170630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36189-9DB2-B8AE-D79C-A91F5EB7E52B}"/>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Areas to consider when designing for diversity</a:t>
            </a:r>
          </a:p>
        </p:txBody>
      </p:sp>
      <p:pic>
        <p:nvPicPr>
          <p:cNvPr id="9218" name="Picture 2" descr="Colourful infographic showing areas of consideration when Designing for Diversity:&#10;&#10;Age, Diets, Culture &amp; Customs, Language &amp; Communication Abilities, Education &amp; Training, Income &amp; Social Class, Ethnicity, Gender &amp; Sexuality, Size &amp; Shape. &#10;&#10;(Source: Design Counc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288" y="434108"/>
            <a:ext cx="6126827" cy="60960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3817" y="6530109"/>
            <a:ext cx="4849091" cy="276999"/>
          </a:xfrm>
          <a:prstGeom prst="rect">
            <a:avLst/>
          </a:prstGeom>
          <a:noFill/>
        </p:spPr>
        <p:txBody>
          <a:bodyPr wrap="square" rtlCol="0">
            <a:spAutoFit/>
          </a:bodyPr>
          <a:lstStyle/>
          <a:p>
            <a:r>
              <a:rPr lang="en-GB" sz="1200" dirty="0">
                <a:hlinkClick r:id="rId3"/>
              </a:rPr>
              <a:t>https://www.designcouncil.org.uk/news-opinion/designing-diversity</a:t>
            </a:r>
            <a:endParaRPr lang="en-GB" sz="1200" dirty="0"/>
          </a:p>
        </p:txBody>
      </p:sp>
    </p:spTree>
    <p:extLst>
      <p:ext uri="{BB962C8B-B14F-4D97-AF65-F5344CB8AC3E}">
        <p14:creationId xmlns:p14="http://schemas.microsoft.com/office/powerpoint/2010/main" val="37216971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txBox="1">
            <a:spLocks noGrp="1"/>
          </p:cNvSpPr>
          <p:nvPr>
            <p:ph type="title"/>
          </p:nvPr>
        </p:nvSpPr>
        <p:spPr/>
        <p:txBody>
          <a:bodyPr/>
          <a:lstStyle/>
          <a:p>
            <a:pPr lvl="0"/>
            <a:r>
              <a:rPr lang="en-GB" dirty="0">
                <a:solidFill>
                  <a:schemeClr val="accent1">
                    <a:lumMod val="50000"/>
                  </a:schemeClr>
                </a:solidFill>
              </a:rPr>
              <a:t>Protected Characteristics (in the UK)</a:t>
            </a:r>
          </a:p>
        </p:txBody>
      </p:sp>
      <p:sp>
        <p:nvSpPr>
          <p:cNvPr id="3" name="Content Placeholder 5"/>
          <p:cNvSpPr txBox="1">
            <a:spLocks noGrp="1"/>
          </p:cNvSpPr>
          <p:nvPr>
            <p:ph idx="1"/>
          </p:nvPr>
        </p:nvSpPr>
        <p:spPr/>
        <p:txBody>
          <a:bodyPr/>
          <a:lstStyle/>
          <a:p>
            <a:pPr lvl="0">
              <a:lnSpc>
                <a:spcPct val="70000"/>
              </a:lnSpc>
            </a:pPr>
            <a:r>
              <a:rPr lang="en-GB" sz="2400" dirty="0"/>
              <a:t>Under the UK Equality Act 2010, there are nine protected characteristics:</a:t>
            </a:r>
          </a:p>
          <a:p>
            <a:pPr lvl="0">
              <a:lnSpc>
                <a:spcPct val="70000"/>
              </a:lnSpc>
            </a:pPr>
            <a:endParaRPr lang="en-GB" sz="1200" dirty="0"/>
          </a:p>
          <a:p>
            <a:pPr lvl="0">
              <a:lnSpc>
                <a:spcPct val="70000"/>
              </a:lnSpc>
            </a:pPr>
            <a:r>
              <a:rPr lang="en-GB" sz="2400" dirty="0"/>
              <a:t>Age</a:t>
            </a:r>
          </a:p>
          <a:p>
            <a:pPr lvl="0">
              <a:lnSpc>
                <a:spcPct val="70000"/>
              </a:lnSpc>
            </a:pPr>
            <a:r>
              <a:rPr lang="en-GB" sz="2400" dirty="0"/>
              <a:t>Disability</a:t>
            </a:r>
          </a:p>
          <a:p>
            <a:pPr lvl="0">
              <a:lnSpc>
                <a:spcPct val="70000"/>
              </a:lnSpc>
            </a:pPr>
            <a:r>
              <a:rPr lang="en-GB" sz="2400" dirty="0"/>
              <a:t>Gender Reassignment</a:t>
            </a:r>
          </a:p>
          <a:p>
            <a:pPr lvl="0">
              <a:lnSpc>
                <a:spcPct val="70000"/>
              </a:lnSpc>
            </a:pPr>
            <a:r>
              <a:rPr lang="en-GB" sz="2400" dirty="0"/>
              <a:t>Marriage and Civil Partnership</a:t>
            </a:r>
          </a:p>
          <a:p>
            <a:pPr lvl="0">
              <a:lnSpc>
                <a:spcPct val="70000"/>
              </a:lnSpc>
            </a:pPr>
            <a:r>
              <a:rPr lang="en-GB" sz="2400" dirty="0"/>
              <a:t>Pregnancy and Maternity</a:t>
            </a:r>
          </a:p>
          <a:p>
            <a:pPr lvl="0">
              <a:lnSpc>
                <a:spcPct val="70000"/>
              </a:lnSpc>
            </a:pPr>
            <a:r>
              <a:rPr lang="en-GB" sz="2400" dirty="0"/>
              <a:t>Race</a:t>
            </a:r>
          </a:p>
          <a:p>
            <a:pPr lvl="0">
              <a:lnSpc>
                <a:spcPct val="70000"/>
              </a:lnSpc>
            </a:pPr>
            <a:r>
              <a:rPr lang="en-GB" sz="2400" dirty="0"/>
              <a:t>Religion or Belief</a:t>
            </a:r>
          </a:p>
          <a:p>
            <a:pPr lvl="0">
              <a:lnSpc>
                <a:spcPct val="70000"/>
              </a:lnSpc>
            </a:pPr>
            <a:r>
              <a:rPr lang="en-GB" sz="2400" dirty="0"/>
              <a:t>Sex</a:t>
            </a:r>
          </a:p>
          <a:p>
            <a:pPr lvl="0">
              <a:lnSpc>
                <a:spcPct val="70000"/>
              </a:lnSpc>
            </a:pPr>
            <a:r>
              <a:rPr lang="en-GB" sz="2400" dirty="0"/>
              <a:t>Sexual Orientation</a:t>
            </a:r>
          </a:p>
        </p:txBody>
      </p:sp>
      <p:pic>
        <p:nvPicPr>
          <p:cNvPr id="4" name="Picture 2" descr="No. 9 Rainbow Border Birthday Candle"/>
          <p:cNvPicPr>
            <a:picLocks noChangeAspect="1"/>
          </p:cNvPicPr>
          <p:nvPr/>
        </p:nvPicPr>
        <p:blipFill>
          <a:blip r:embed="rId2">
            <a:clrChange>
              <a:clrFrom>
                <a:srgbClr val="FFFFFF"/>
              </a:clrFrom>
              <a:clrTo>
                <a:srgbClr val="FFFFFF">
                  <a:alpha val="0"/>
                </a:srgbClr>
              </a:clrTo>
            </a:clrChange>
          </a:blip>
          <a:srcRect/>
          <a:stretch>
            <a:fillRect/>
          </a:stretch>
        </p:blipFill>
        <p:spPr>
          <a:xfrm>
            <a:off x="7099538" y="2812145"/>
            <a:ext cx="3266840" cy="3266840"/>
          </a:xfrm>
          <a:prstGeom prst="rect">
            <a:avLst/>
          </a:prstGeom>
          <a:noFill/>
          <a:ln cap="flat">
            <a:noFill/>
          </a:ln>
        </p:spPr>
      </p:pic>
    </p:spTree>
    <p:extLst>
      <p:ext uri="{BB962C8B-B14F-4D97-AF65-F5344CB8AC3E}">
        <p14:creationId xmlns:p14="http://schemas.microsoft.com/office/powerpoint/2010/main" val="13331401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GB" dirty="0">
                <a:solidFill>
                  <a:schemeClr val="accent1">
                    <a:lumMod val="50000"/>
                  </a:schemeClr>
                </a:solidFill>
              </a:rPr>
              <a:t>When ‘Protected Characteristics’ Apply</a:t>
            </a:r>
          </a:p>
        </p:txBody>
      </p:sp>
      <p:sp>
        <p:nvSpPr>
          <p:cNvPr id="3" name="Content Placeholder 2"/>
          <p:cNvSpPr txBox="1">
            <a:spLocks noGrp="1"/>
          </p:cNvSpPr>
          <p:nvPr>
            <p:ph idx="1"/>
          </p:nvPr>
        </p:nvSpPr>
        <p:spPr/>
        <p:txBody>
          <a:bodyPr>
            <a:normAutofit lnSpcReduction="10000"/>
          </a:bodyPr>
          <a:lstStyle/>
          <a:p>
            <a:pPr lvl="0">
              <a:lnSpc>
                <a:spcPct val="140000"/>
              </a:lnSpc>
            </a:pPr>
            <a:r>
              <a:rPr lang="en-GB" sz="2700" dirty="0"/>
              <a:t>In the workplace</a:t>
            </a:r>
          </a:p>
          <a:p>
            <a:pPr lvl="0">
              <a:lnSpc>
                <a:spcPct val="140000"/>
              </a:lnSpc>
            </a:pPr>
            <a:r>
              <a:rPr lang="en-GB" sz="2700" dirty="0"/>
              <a:t>Using public services, </a:t>
            </a:r>
            <a:r>
              <a:rPr lang="en-GB" sz="2700" dirty="0" err="1"/>
              <a:t>eg.</a:t>
            </a:r>
            <a:r>
              <a:rPr lang="en-GB" sz="2700" dirty="0"/>
              <a:t> healthcare or education </a:t>
            </a:r>
          </a:p>
          <a:p>
            <a:pPr lvl="0">
              <a:lnSpc>
                <a:spcPct val="140000"/>
              </a:lnSpc>
            </a:pPr>
            <a:r>
              <a:rPr lang="en-GB" sz="2700" dirty="0"/>
              <a:t>Using businesses and organisations that provide goods and services</a:t>
            </a:r>
          </a:p>
          <a:p>
            <a:pPr lvl="0">
              <a:lnSpc>
                <a:spcPct val="140000"/>
              </a:lnSpc>
            </a:pPr>
            <a:r>
              <a:rPr lang="en-GB" sz="2700" dirty="0"/>
              <a:t>Using transport</a:t>
            </a:r>
          </a:p>
          <a:p>
            <a:pPr lvl="0">
              <a:lnSpc>
                <a:spcPct val="140000"/>
              </a:lnSpc>
            </a:pPr>
            <a:r>
              <a:rPr lang="en-GB" sz="2700" dirty="0"/>
              <a:t>Joining a club or association </a:t>
            </a:r>
          </a:p>
          <a:p>
            <a:pPr lvl="0">
              <a:lnSpc>
                <a:spcPct val="110000"/>
              </a:lnSpc>
            </a:pPr>
            <a:r>
              <a:rPr lang="en-GB" sz="2700" dirty="0"/>
              <a:t>Contact with public bodies, </a:t>
            </a:r>
            <a:r>
              <a:rPr lang="en-GB" sz="2700" dirty="0" err="1"/>
              <a:t>eg.</a:t>
            </a:r>
            <a:r>
              <a:rPr lang="en-GB" sz="2700" dirty="0"/>
              <a:t> local council                                                             or government departments</a:t>
            </a:r>
          </a:p>
        </p:txBody>
      </p:sp>
      <p:pic>
        <p:nvPicPr>
          <p:cNvPr id="4" name="Picture 3">
            <a:extLst>
              <a:ext uri="{FF2B5EF4-FFF2-40B4-BE49-F238E27FC236}">
                <a16:creationId xmlns:a16="http://schemas.microsoft.com/office/drawing/2014/main" id="{7ABE6FBE-D4ED-CC93-AF62-6DC0A5E0045E}"/>
              </a:ext>
              <a:ext uri="{C183D7F6-B498-43B3-948B-1728B52AA6E4}">
                <adec:decorative xmlns:adec="http://schemas.microsoft.com/office/drawing/2017/decorative" val="1"/>
              </a:ext>
            </a:extLst>
          </p:cNvPr>
          <p:cNvPicPr>
            <a:picLocks noChangeAspect="1"/>
          </p:cNvPicPr>
          <p:nvPr/>
        </p:nvPicPr>
        <p:blipFill>
          <a:blip r:embed="rId2">
            <a:clrChange>
              <a:clrFrom>
                <a:srgbClr val="FCFEFF"/>
              </a:clrFrom>
              <a:clrTo>
                <a:srgbClr val="FCFEFF">
                  <a:alpha val="0"/>
                </a:srgbClr>
              </a:clrTo>
            </a:clrChange>
          </a:blip>
          <a:stretch>
            <a:fillRect/>
          </a:stretch>
        </p:blipFill>
        <p:spPr>
          <a:xfrm>
            <a:off x="8613912" y="4332846"/>
            <a:ext cx="2739887" cy="1941196"/>
          </a:xfrm>
          <a:prstGeom prst="rect">
            <a:avLst/>
          </a:prstGeom>
        </p:spPr>
      </p:pic>
    </p:spTree>
    <p:extLst>
      <p:ext uri="{BB962C8B-B14F-4D97-AF65-F5344CB8AC3E}">
        <p14:creationId xmlns:p14="http://schemas.microsoft.com/office/powerpoint/2010/main" val="25717489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Developing Inclusive Practices 1</a:t>
            </a:r>
          </a:p>
        </p:txBody>
      </p:sp>
      <p:sp>
        <p:nvSpPr>
          <p:cNvPr id="3" name="Content Placeholder 2"/>
          <p:cNvSpPr>
            <a:spLocks noGrp="1"/>
          </p:cNvSpPr>
          <p:nvPr>
            <p:ph idx="1"/>
          </p:nvPr>
        </p:nvSpPr>
        <p:spPr/>
        <p:txBody>
          <a:bodyPr>
            <a:normAutofit/>
          </a:bodyPr>
          <a:lstStyle/>
          <a:p>
            <a:pPr>
              <a:lnSpc>
                <a:spcPct val="110000"/>
              </a:lnSpc>
              <a:spcAft>
                <a:spcPts val="1200"/>
              </a:spcAft>
            </a:pPr>
            <a:r>
              <a:rPr lang="en-GB" dirty="0"/>
              <a:t>Develop meaningful relationships with communities that contribute to a design </a:t>
            </a:r>
          </a:p>
          <a:p>
            <a:pPr>
              <a:lnSpc>
                <a:spcPct val="110000"/>
              </a:lnSpc>
              <a:spcAft>
                <a:spcPts val="1200"/>
              </a:spcAft>
            </a:pPr>
            <a:r>
              <a:rPr lang="en-GB" dirty="0"/>
              <a:t>Designing </a:t>
            </a:r>
            <a:r>
              <a:rPr lang="en-GB" i="1" dirty="0"/>
              <a:t>with</a:t>
            </a:r>
            <a:r>
              <a:rPr lang="en-GB" dirty="0"/>
              <a:t>, not </a:t>
            </a:r>
            <a:r>
              <a:rPr lang="en-GB" i="1" dirty="0"/>
              <a:t>for</a:t>
            </a:r>
            <a:r>
              <a:rPr lang="en-GB" dirty="0"/>
              <a:t>, excluded communities to develop truly inclusive</a:t>
            </a:r>
            <a:r>
              <a:rPr lang="en-GB" i="1" dirty="0"/>
              <a:t> </a:t>
            </a:r>
            <a:r>
              <a:rPr lang="en-GB" dirty="0"/>
              <a:t>designs </a:t>
            </a:r>
            <a:r>
              <a:rPr lang="en-GB" sz="1800" dirty="0"/>
              <a:t>(Martin &amp; </a:t>
            </a:r>
            <a:r>
              <a:rPr lang="en-GB" sz="1800" dirty="0" err="1"/>
              <a:t>Casault</a:t>
            </a:r>
            <a:r>
              <a:rPr lang="en-GB" sz="1800" dirty="0"/>
              <a:t>, 2005)</a:t>
            </a:r>
          </a:p>
          <a:p>
            <a:endParaRPr lang="en-GB" dirty="0"/>
          </a:p>
          <a:p>
            <a:pPr marL="0" indent="0" algn="ctr">
              <a:buNone/>
            </a:pPr>
            <a:r>
              <a:rPr lang="en-GB" sz="4400" dirty="0">
                <a:solidFill>
                  <a:schemeClr val="accent1">
                    <a:lumMod val="50000"/>
                  </a:schemeClr>
                </a:solidFill>
              </a:rPr>
              <a:t>“Not about me, without me”</a:t>
            </a:r>
            <a:br>
              <a:rPr lang="en-GB" dirty="0"/>
            </a:br>
            <a:endParaRPr lang="en-GB" dirty="0"/>
          </a:p>
        </p:txBody>
      </p:sp>
    </p:spTree>
    <p:extLst>
      <p:ext uri="{BB962C8B-B14F-4D97-AF65-F5344CB8AC3E}">
        <p14:creationId xmlns:p14="http://schemas.microsoft.com/office/powerpoint/2010/main" val="930929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F7E4DE2-671F-9D43-3415-82FD27F5E989}"/>
              </a:ext>
            </a:extLst>
          </p:cNvPr>
          <p:cNvSpPr txBox="1">
            <a:spLocks noGrp="1"/>
          </p:cNvSpPr>
          <p:nvPr>
            <p:ph type="title" idx="4294967295"/>
          </p:nvPr>
        </p:nvSpPr>
        <p:spPr>
          <a:xfrm>
            <a:off x="946727" y="1400529"/>
            <a:ext cx="10012218" cy="38164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schemeClr val="accent1">
                    <a:lumMod val="50000"/>
                  </a:schemeClr>
                </a:solidFill>
                <a:effectLst/>
                <a:uLnTx/>
                <a:uFillTx/>
                <a:latin typeface="+mn-lt"/>
                <a:ea typeface="+mn-ea"/>
                <a:cs typeface="+mn-cs"/>
              </a:rPr>
              <a:t>Unconscious Bias, Intersectionality               &amp; Inclusive Practice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chemeClr val="accent1">
                  <a:lumMod val="50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chemeClr val="accent1">
                  <a:lumMod val="50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chemeClr val="accent1">
                    <a:lumMod val="50000"/>
                  </a:schemeClr>
                </a:solidFill>
                <a:effectLst/>
                <a:uLnTx/>
                <a:uFillTx/>
                <a:latin typeface="+mn-lt"/>
                <a:ea typeface="+mn-ea"/>
                <a:cs typeface="+mn-cs"/>
              </a:rPr>
              <a:t>Dr Kirsten McKenzie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accent1">
                    <a:lumMod val="50000"/>
                  </a:schemeClr>
                </a:solidFill>
                <a:effectLst/>
                <a:uLnTx/>
                <a:uFillTx/>
                <a:latin typeface="+mn-lt"/>
                <a:ea typeface="+mn-ea"/>
                <a:cs typeface="+mn-cs"/>
              </a:rPr>
              <a:t>School of Psychology, University of Lincoln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chemeClr val="accent1">
                  <a:lumMod val="50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chemeClr val="accent1">
                    <a:lumMod val="50000"/>
                  </a:schemeClr>
                </a:solidFill>
                <a:effectLst/>
                <a:uLnTx/>
                <a:uFillTx/>
                <a:latin typeface="+mn-lt"/>
                <a:ea typeface="+mn-ea"/>
                <a:cs typeface="+mn-cs"/>
              </a:rPr>
              <a:t>Mrs Rosie Elvin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accent1">
                    <a:lumMod val="50000"/>
                  </a:schemeClr>
                </a:solidFill>
                <a:effectLst/>
                <a:uLnTx/>
                <a:uFillTx/>
                <a:latin typeface="+mn-lt"/>
                <a:ea typeface="+mn-ea"/>
                <a:cs typeface="+mn-cs"/>
              </a:rPr>
              <a:t>School of Design, University of Lincoln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70C0"/>
              </a:solidFill>
              <a:effectLst/>
              <a:uLnTx/>
              <a:uFillTx/>
              <a:latin typeface="+mn-lt"/>
              <a:ea typeface="+mn-ea"/>
              <a:cs typeface="+mn-cs"/>
            </a:endParaRPr>
          </a:p>
        </p:txBody>
      </p:sp>
      <p:sp>
        <p:nvSpPr>
          <p:cNvPr id="4" name="TextBox 3">
            <a:extLst>
              <a:ext uri="{FF2B5EF4-FFF2-40B4-BE49-F238E27FC236}">
                <a16:creationId xmlns:a16="http://schemas.microsoft.com/office/drawing/2014/main" id="{61B9ABD3-3F20-5F5B-439A-1CB3BD78C6B6}"/>
              </a:ext>
            </a:extLst>
          </p:cNvPr>
          <p:cNvSpPr txBox="1"/>
          <p:nvPr/>
        </p:nvSpPr>
        <p:spPr>
          <a:xfrm>
            <a:off x="1089892" y="501798"/>
            <a:ext cx="10012218" cy="461665"/>
          </a:xfrm>
          <a:prstGeom prst="rect">
            <a:avLst/>
          </a:prstGeom>
          <a:noFill/>
        </p:spPr>
        <p:txBody>
          <a:bodyPr wrap="square" rtlCol="0">
            <a:spAutoFit/>
          </a:bodyPr>
          <a:lstStyle/>
          <a:p>
            <a:pPr algn="ctr"/>
            <a:r>
              <a:rPr lang="en-GB" sz="2400" dirty="0">
                <a:solidFill>
                  <a:schemeClr val="accent1">
                    <a:lumMod val="50000"/>
                  </a:schemeClr>
                </a:solidFill>
              </a:rPr>
              <a:t>Representation Matters: Diversity and Inclusion By Design</a:t>
            </a:r>
          </a:p>
        </p:txBody>
      </p:sp>
      <p:pic>
        <p:nvPicPr>
          <p:cNvPr id="5" name="Picture 2" descr="A hand-drawn image of 16 adults standing in a line, interacting with each other. These adults have varying hair colours and skin tones. 8 of the 16 can be read as feminine. Two are wearing religious head coverings. ">
            <a:extLst>
              <a:ext uri="{FF2B5EF4-FFF2-40B4-BE49-F238E27FC236}">
                <a16:creationId xmlns:a16="http://schemas.microsoft.com/office/drawing/2014/main" id="{23DF1434-3CD1-6521-060E-6C1568C7F9C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5100" y="4466661"/>
            <a:ext cx="7037721" cy="30866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University of Lincoln Logo">
            <a:extLst>
              <a:ext uri="{FF2B5EF4-FFF2-40B4-BE49-F238E27FC236}">
                <a16:creationId xmlns:a16="http://schemas.microsoft.com/office/drawing/2014/main" id="{3307ACCE-DB0D-C9FA-9868-729E0FB19ED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96621" y="402327"/>
            <a:ext cx="1497303" cy="99820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thena SWAN Silver Logo">
            <a:extLst>
              <a:ext uri="{FF2B5EF4-FFF2-40B4-BE49-F238E27FC236}">
                <a16:creationId xmlns:a16="http://schemas.microsoft.com/office/drawing/2014/main" id="{3C8BFFE0-595E-D899-5458-764296D5E4EB}"/>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573832" y="5923733"/>
            <a:ext cx="1260041" cy="693820"/>
          </a:xfrm>
          <a:prstGeom prst="rect">
            <a:avLst/>
          </a:prstGeom>
        </p:spPr>
      </p:pic>
      <p:pic>
        <p:nvPicPr>
          <p:cNvPr id="7" name="Picture 6" descr="TEF Triple Gold 2023 Logo">
            <a:extLst>
              <a:ext uri="{FF2B5EF4-FFF2-40B4-BE49-F238E27FC236}">
                <a16:creationId xmlns:a16="http://schemas.microsoft.com/office/drawing/2014/main" id="{8670E2D1-8C2E-0ADB-22DE-A34138B7D588}"/>
              </a:ext>
            </a:extLst>
          </p:cNvPr>
          <p:cNvPicPr>
            <a:picLocks noChangeAspect="1"/>
          </p:cNvPicPr>
          <p:nvPr/>
        </p:nvPicPr>
        <p:blipFill>
          <a:blip r:embed="rId6"/>
          <a:stretch>
            <a:fillRect/>
          </a:stretch>
        </p:blipFill>
        <p:spPr>
          <a:xfrm>
            <a:off x="358127" y="5903208"/>
            <a:ext cx="1515962" cy="637731"/>
          </a:xfrm>
          <a:prstGeom prst="rect">
            <a:avLst/>
          </a:prstGeom>
        </p:spPr>
      </p:pic>
    </p:spTree>
    <p:extLst>
      <p:ext uri="{BB962C8B-B14F-4D97-AF65-F5344CB8AC3E}">
        <p14:creationId xmlns:p14="http://schemas.microsoft.com/office/powerpoint/2010/main" val="36689424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7D9EE-2456-43A4-9A16-73E0B2FA1689}"/>
              </a:ext>
            </a:extLst>
          </p:cNvPr>
          <p:cNvSpPr>
            <a:spLocks noGrp="1"/>
          </p:cNvSpPr>
          <p:nvPr>
            <p:ph type="title"/>
          </p:nvPr>
        </p:nvSpPr>
        <p:spPr/>
        <p:txBody>
          <a:bodyPr/>
          <a:lstStyle/>
          <a:p>
            <a:r>
              <a:rPr lang="en-GB" dirty="0">
                <a:solidFill>
                  <a:schemeClr val="accent1">
                    <a:lumMod val="50000"/>
                  </a:schemeClr>
                </a:solidFill>
              </a:rPr>
              <a:t>Developing Inclusive Practices 2</a:t>
            </a:r>
          </a:p>
        </p:txBody>
      </p:sp>
      <p:sp>
        <p:nvSpPr>
          <p:cNvPr id="3" name="Content Placeholder 2">
            <a:extLst>
              <a:ext uri="{FF2B5EF4-FFF2-40B4-BE49-F238E27FC236}">
                <a16:creationId xmlns:a16="http://schemas.microsoft.com/office/drawing/2014/main" id="{A9B050A4-6EDC-4287-9702-15A1EEF847B1}"/>
              </a:ext>
            </a:extLst>
          </p:cNvPr>
          <p:cNvSpPr>
            <a:spLocks noGrp="1"/>
          </p:cNvSpPr>
          <p:nvPr>
            <p:ph idx="1"/>
          </p:nvPr>
        </p:nvSpPr>
        <p:spPr/>
        <p:txBody>
          <a:bodyPr/>
          <a:lstStyle/>
          <a:p>
            <a:r>
              <a:rPr lang="en-GB" b="0" i="0" dirty="0">
                <a:solidFill>
                  <a:srgbClr val="292929"/>
                </a:solidFill>
                <a:effectLst/>
                <a:latin typeface="sohne"/>
              </a:rPr>
              <a:t>Conduct research and testing with inclusion in mind</a:t>
            </a:r>
          </a:p>
          <a:p>
            <a:pPr lvl="1">
              <a:buFont typeface="Calibri" panose="020F0502020204030204" pitchFamily="34" charset="0"/>
              <a:buChar char="­"/>
            </a:pPr>
            <a:r>
              <a:rPr lang="en-GB" dirty="0"/>
              <a:t>Trial with a diverse range of participants to ensure design is not exclusionary</a:t>
            </a:r>
          </a:p>
          <a:p>
            <a:pPr lvl="1">
              <a:buFont typeface="Calibri" panose="020F0502020204030204" pitchFamily="34" charset="0"/>
              <a:buChar char="­"/>
            </a:pPr>
            <a:endParaRPr lang="en-GB" dirty="0"/>
          </a:p>
          <a:p>
            <a:r>
              <a:rPr lang="en-GB" dirty="0"/>
              <a:t>Avoid tokenism or transactional interactions</a:t>
            </a:r>
          </a:p>
          <a:p>
            <a:pPr lvl="1">
              <a:buFont typeface="Calibri" panose="020F0502020204030204" pitchFamily="34" charset="0"/>
              <a:buChar char="‐"/>
            </a:pPr>
            <a:r>
              <a:rPr lang="en-GB" dirty="0"/>
              <a:t>Consultation, co-design, co-production </a:t>
            </a:r>
          </a:p>
          <a:p>
            <a:endParaRPr lang="en-GB" dirty="0"/>
          </a:p>
          <a:p>
            <a:r>
              <a:rPr lang="en-GB" dirty="0"/>
              <a:t>Diversify your media diet</a:t>
            </a:r>
          </a:p>
          <a:p>
            <a:endParaRPr lang="en-GB" b="1" u="sng" dirty="0"/>
          </a:p>
          <a:p>
            <a:r>
              <a:rPr lang="en-GB" dirty="0">
                <a:solidFill>
                  <a:schemeClr val="accent1">
                    <a:lumMod val="50000"/>
                  </a:schemeClr>
                </a:solidFill>
                <a:hlinkClick r:id="rId3">
                  <a:extLst>
                    <a:ext uri="{A12FA001-AC4F-418D-AE19-62706E023703}">
                      <ahyp:hlinkClr xmlns:ahyp="http://schemas.microsoft.com/office/drawing/2018/hyperlinkcolor" val="tx"/>
                    </a:ext>
                  </a:extLst>
                </a:hlinkClick>
              </a:rPr>
              <a:t>Design Can (design-can.com)</a:t>
            </a:r>
            <a:endParaRPr lang="en-GB" b="1" u="sng" dirty="0">
              <a:solidFill>
                <a:schemeClr val="accent1">
                  <a:lumMod val="50000"/>
                </a:schemeClr>
              </a:solidFill>
            </a:endParaRPr>
          </a:p>
        </p:txBody>
      </p:sp>
    </p:spTree>
    <p:extLst>
      <p:ext uri="{BB962C8B-B14F-4D97-AF65-F5344CB8AC3E}">
        <p14:creationId xmlns:p14="http://schemas.microsoft.com/office/powerpoint/2010/main" val="2680033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7B877B2-DAE0-05EA-D9C8-2121A196A800}"/>
              </a:ext>
            </a:extLst>
          </p:cNvPr>
          <p:cNvSpPr txBox="1"/>
          <p:nvPr/>
        </p:nvSpPr>
        <p:spPr>
          <a:xfrm>
            <a:off x="946727" y="481015"/>
            <a:ext cx="10012218" cy="2523768"/>
          </a:xfrm>
          <a:prstGeom prst="rect">
            <a:avLst/>
          </a:prstGeom>
          <a:noFill/>
        </p:spPr>
        <p:txBody>
          <a:bodyPr wrap="square" rtlCol="0">
            <a:spAutoFit/>
          </a:bodyPr>
          <a:lstStyle/>
          <a:p>
            <a:pPr algn="ctr"/>
            <a:r>
              <a:rPr lang="en-GB" sz="5400" dirty="0">
                <a:solidFill>
                  <a:schemeClr val="accent1">
                    <a:lumMod val="50000"/>
                  </a:schemeClr>
                </a:solidFill>
              </a:rPr>
              <a:t>Representation Matters: </a:t>
            </a:r>
          </a:p>
          <a:p>
            <a:pPr algn="ctr"/>
            <a:r>
              <a:rPr lang="en-GB" sz="5400" dirty="0">
                <a:solidFill>
                  <a:schemeClr val="accent1">
                    <a:lumMod val="50000"/>
                  </a:schemeClr>
                </a:solidFill>
              </a:rPr>
              <a:t>Diversity and Inclusion By Design</a:t>
            </a:r>
          </a:p>
          <a:p>
            <a:pPr algn="ctr"/>
            <a:endParaRPr lang="en-GB" sz="1200" dirty="0">
              <a:solidFill>
                <a:srgbClr val="266B8A"/>
              </a:solidFill>
            </a:endParaRPr>
          </a:p>
          <a:p>
            <a:pPr algn="ctr"/>
            <a:endParaRPr lang="en-GB" sz="1400" dirty="0">
              <a:solidFill>
                <a:srgbClr val="266B8A"/>
              </a:solidFill>
            </a:endParaRPr>
          </a:p>
          <a:p>
            <a:pPr algn="ctr"/>
            <a:endParaRPr lang="en-GB" sz="2400" dirty="0">
              <a:solidFill>
                <a:srgbClr val="0070C0"/>
              </a:solidFill>
            </a:endParaRPr>
          </a:p>
        </p:txBody>
      </p:sp>
      <p:sp>
        <p:nvSpPr>
          <p:cNvPr id="5" name="TextBox 4">
            <a:extLst>
              <a:ext uri="{FF2B5EF4-FFF2-40B4-BE49-F238E27FC236}">
                <a16:creationId xmlns:a16="http://schemas.microsoft.com/office/drawing/2014/main" id="{9632726A-CA2C-060D-4A39-01A5B50CE7B3}"/>
              </a:ext>
            </a:extLst>
          </p:cNvPr>
          <p:cNvSpPr txBox="1"/>
          <p:nvPr/>
        </p:nvSpPr>
        <p:spPr>
          <a:xfrm>
            <a:off x="1319139" y="3022221"/>
            <a:ext cx="10012218" cy="830997"/>
          </a:xfrm>
          <a:prstGeom prst="rect">
            <a:avLst/>
          </a:prstGeom>
          <a:solidFill>
            <a:srgbClr val="266B8A"/>
          </a:solidFill>
        </p:spPr>
        <p:txBody>
          <a:bodyPr wrap="square" rtlCol="0">
            <a:spAutoFit/>
          </a:bodyPr>
          <a:lstStyle/>
          <a:p>
            <a:pPr algn="ctr"/>
            <a:r>
              <a:rPr lang="en-GB" sz="4800" dirty="0">
                <a:solidFill>
                  <a:schemeClr val="bg1">
                    <a:lumMod val="95000"/>
                  </a:schemeClr>
                </a:solidFill>
              </a:rPr>
              <a:t>Is the picture below actually diverse?</a:t>
            </a:r>
            <a:endParaRPr lang="en-GB" sz="2000" dirty="0">
              <a:solidFill>
                <a:schemeClr val="bg1">
                  <a:lumMod val="95000"/>
                </a:schemeClr>
              </a:solidFill>
            </a:endParaRPr>
          </a:p>
        </p:txBody>
      </p:sp>
      <p:pic>
        <p:nvPicPr>
          <p:cNvPr id="6" name="Picture 2" descr="A hand-drawn image of 16 adults standing in a line, interacting with each other. These adults have varying hair colours and skin tones. 8 of the 16 can be read as feminine. Two are wearing religious head coverings. ">
            <a:extLst>
              <a:ext uri="{FF2B5EF4-FFF2-40B4-BE49-F238E27FC236}">
                <a16:creationId xmlns:a16="http://schemas.microsoft.com/office/drawing/2014/main" id="{8C146CF1-F661-F981-D62E-EA40B64A94C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06281" y="3474321"/>
            <a:ext cx="9566580" cy="4195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89480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909C6-547E-4498-B4CE-82D3D7A30DE8}"/>
              </a:ext>
            </a:extLst>
          </p:cNvPr>
          <p:cNvSpPr>
            <a:spLocks noGrp="1"/>
          </p:cNvSpPr>
          <p:nvPr>
            <p:ph type="title"/>
          </p:nvPr>
        </p:nvSpPr>
        <p:spPr/>
        <p:txBody>
          <a:bodyPr/>
          <a:lstStyle/>
          <a:p>
            <a:pPr algn="ctr"/>
            <a:r>
              <a:rPr lang="en-GB" dirty="0">
                <a:solidFill>
                  <a:schemeClr val="accent1">
                    <a:lumMod val="50000"/>
                  </a:schemeClr>
                </a:solidFill>
              </a:rPr>
              <a:t>Questions? Feedback?</a:t>
            </a:r>
          </a:p>
        </p:txBody>
      </p:sp>
      <p:pic>
        <p:nvPicPr>
          <p:cNvPr id="1026" name="Picture 2" descr="Greyed out QR code as place holder for specific details. ">
            <a:extLst>
              <a:ext uri="{FF2B5EF4-FFF2-40B4-BE49-F238E27FC236}">
                <a16:creationId xmlns:a16="http://schemas.microsoft.com/office/drawing/2014/main" id="{46B9D55B-1E34-4D69-9805-6F957197FE94}"/>
              </a:ext>
            </a:extLst>
          </p:cNvPr>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51827" y="2252917"/>
            <a:ext cx="3511261" cy="351126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a:extLst>
              <a:ext uri="{FF2B5EF4-FFF2-40B4-BE49-F238E27FC236}">
                <a16:creationId xmlns:a16="http://schemas.microsoft.com/office/drawing/2014/main" id="{CD630718-D217-4FDF-A91E-70DB327A5EAA}"/>
              </a:ext>
            </a:extLst>
          </p:cNvPr>
          <p:cNvSpPr>
            <a:spLocks noGrp="1"/>
          </p:cNvSpPr>
          <p:nvPr>
            <p:ph sz="quarter" idx="4"/>
          </p:nvPr>
        </p:nvSpPr>
        <p:spPr/>
        <p:txBody>
          <a:bodyPr/>
          <a:lstStyle/>
          <a:p>
            <a:endParaRPr lang="en-GB" dirty="0"/>
          </a:p>
          <a:p>
            <a:endParaRPr lang="en-GB" dirty="0"/>
          </a:p>
          <a:p>
            <a:pPr marL="0" indent="0">
              <a:buNone/>
            </a:pPr>
            <a:r>
              <a:rPr lang="en-GB" sz="2400" dirty="0">
                <a:solidFill>
                  <a:schemeClr val="bg1">
                    <a:lumMod val="65000"/>
                  </a:schemeClr>
                </a:solidFill>
              </a:rPr>
              <a:t>[link to same </a:t>
            </a:r>
            <a:r>
              <a:rPr lang="en-GB" sz="2400" dirty="0" err="1">
                <a:solidFill>
                  <a:schemeClr val="bg1">
                    <a:lumMod val="65000"/>
                  </a:schemeClr>
                </a:solidFill>
              </a:rPr>
              <a:t>padlet</a:t>
            </a:r>
            <a:r>
              <a:rPr lang="en-GB" sz="2400" dirty="0">
                <a:solidFill>
                  <a:schemeClr val="bg1">
                    <a:lumMod val="65000"/>
                  </a:schemeClr>
                </a:solidFill>
              </a:rPr>
              <a:t> as QR code]</a:t>
            </a:r>
          </a:p>
        </p:txBody>
      </p:sp>
    </p:spTree>
    <p:extLst>
      <p:ext uri="{BB962C8B-B14F-4D97-AF65-F5344CB8AC3E}">
        <p14:creationId xmlns:p14="http://schemas.microsoft.com/office/powerpoint/2010/main" val="17336963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2059-D6CF-CBA2-AB71-FA8ABB92D31E}"/>
              </a:ext>
            </a:extLst>
          </p:cNvPr>
          <p:cNvSpPr>
            <a:spLocks noGrp="1"/>
          </p:cNvSpPr>
          <p:nvPr>
            <p:ph type="title"/>
          </p:nvPr>
        </p:nvSpPr>
        <p:spPr/>
        <p:txBody>
          <a:bodyPr/>
          <a:lstStyle/>
          <a:p>
            <a:r>
              <a:rPr lang="en-GB" dirty="0">
                <a:solidFill>
                  <a:schemeClr val="accent1">
                    <a:lumMod val="50000"/>
                  </a:schemeClr>
                </a:solidFill>
              </a:rPr>
              <a:t>Feedback or Suggestions</a:t>
            </a:r>
          </a:p>
        </p:txBody>
      </p:sp>
      <p:sp>
        <p:nvSpPr>
          <p:cNvPr id="3" name="Content Placeholder 2">
            <a:extLst>
              <a:ext uri="{FF2B5EF4-FFF2-40B4-BE49-F238E27FC236}">
                <a16:creationId xmlns:a16="http://schemas.microsoft.com/office/drawing/2014/main" id="{0200F250-A816-765B-4E8F-1C65E64676FF}"/>
              </a:ext>
            </a:extLst>
          </p:cNvPr>
          <p:cNvSpPr>
            <a:spLocks noGrp="1"/>
          </p:cNvSpPr>
          <p:nvPr>
            <p:ph idx="1"/>
          </p:nvPr>
        </p:nvSpPr>
        <p:spPr/>
        <p:txBody>
          <a:bodyPr>
            <a:normAutofit/>
          </a:bodyPr>
          <a:lstStyle/>
          <a:p>
            <a:pPr marL="0" indent="0">
              <a:spcBef>
                <a:spcPts val="1200"/>
              </a:spcBef>
              <a:spcAft>
                <a:spcPts val="1200"/>
              </a:spcAft>
              <a:buNone/>
            </a:pPr>
            <a:r>
              <a:rPr lang="en-GB" sz="2000" dirty="0"/>
              <a:t>This seminar was first developed in 2020 and has been continually updated since by: </a:t>
            </a:r>
          </a:p>
          <a:p>
            <a:pPr>
              <a:spcBef>
                <a:spcPts val="1200"/>
              </a:spcBef>
              <a:spcAft>
                <a:spcPts val="1200"/>
              </a:spcAft>
            </a:pPr>
            <a:r>
              <a:rPr lang="en-GB" sz="2400" dirty="0"/>
              <a:t>Dr Kirsten McKenzie, </a:t>
            </a:r>
            <a:r>
              <a:rPr lang="en-GB" sz="2400" kern="100" dirty="0">
                <a:latin typeface="Calibri" panose="020F0502020204030204" pitchFamily="34" charset="0"/>
                <a:ea typeface="Calibri" panose="020F0502020204030204" pitchFamily="34" charset="0"/>
                <a:cs typeface="Calibri" panose="020F0502020204030204" pitchFamily="34" charset="0"/>
              </a:rPr>
              <a:t>School of Psychology:                                                    </a:t>
            </a:r>
            <a:r>
              <a:rPr lang="en-GB" sz="20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https://orcid.org/0000-0002-9525-0218</a:t>
            </a:r>
            <a:r>
              <a:rPr lang="en-GB" sz="20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a:t>
            </a:r>
            <a:r>
              <a:rPr lang="en-GB" sz="2000"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 </a:t>
            </a:r>
            <a:r>
              <a:rPr lang="en-GB" sz="20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kmckenzie@lincoln.ac.uk</a:t>
            </a:r>
          </a:p>
          <a:p>
            <a:pPr>
              <a:spcBef>
                <a:spcPts val="1200"/>
              </a:spcBef>
              <a:spcAft>
                <a:spcPts val="1200"/>
              </a:spcAft>
            </a:pPr>
            <a:r>
              <a:rPr lang="en-GB" sz="2400" dirty="0"/>
              <a:t>Mrs Rosie Elvin, School of School of Architecture and the Built Environment: </a:t>
            </a:r>
            <a:r>
              <a:rPr lang="en-GB" sz="20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https://orcid.org/0009-0002-1602-7892</a:t>
            </a:r>
            <a:endParaRPr lang="en-GB" sz="20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endParaRPr>
          </a:p>
          <a:p>
            <a:pPr marL="0" indent="0" algn="ctr">
              <a:buNone/>
            </a:pPr>
            <a:r>
              <a:rPr lang="en-GB" sz="2400" dirty="0"/>
              <a:t>We would love your feedback or suggestions!</a:t>
            </a:r>
          </a:p>
        </p:txBody>
      </p:sp>
      <p:pic>
        <p:nvPicPr>
          <p:cNvPr id="1026" name="Picture 2" descr="QR code to provide feedback on this presentation">
            <a:extLst>
              <a:ext uri="{FF2B5EF4-FFF2-40B4-BE49-F238E27FC236}">
                <a16:creationId xmlns:a16="http://schemas.microsoft.com/office/drawing/2014/main" id="{F2730E8E-D999-7267-16C8-A5062DFCB3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8863" y="4717473"/>
            <a:ext cx="1974273" cy="197427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Lincoln University">
            <a:extLst>
              <a:ext uri="{FF2B5EF4-FFF2-40B4-BE49-F238E27FC236}">
                <a16:creationId xmlns:a16="http://schemas.microsoft.com/office/drawing/2014/main" id="{A2234CAE-223B-DF5B-B41B-BC39CA2D5B20}"/>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96621" y="402327"/>
            <a:ext cx="1497303" cy="998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744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909C6-547E-4498-B4CE-82D3D7A30DE8}"/>
              </a:ext>
            </a:extLst>
          </p:cNvPr>
          <p:cNvSpPr>
            <a:spLocks noGrp="1"/>
          </p:cNvSpPr>
          <p:nvPr>
            <p:ph type="title"/>
          </p:nvPr>
        </p:nvSpPr>
        <p:spPr/>
        <p:txBody>
          <a:bodyPr/>
          <a:lstStyle/>
          <a:p>
            <a:pPr algn="ctr"/>
            <a:r>
              <a:rPr lang="en-GB" dirty="0">
                <a:solidFill>
                  <a:schemeClr val="accent1">
                    <a:lumMod val="50000"/>
                  </a:schemeClr>
                </a:solidFill>
              </a:rPr>
              <a:t>Questions?</a:t>
            </a:r>
          </a:p>
        </p:txBody>
      </p:sp>
      <p:pic>
        <p:nvPicPr>
          <p:cNvPr id="1026" name="Picture 2" descr="Greyed out QR code as place holder for specific details. ">
            <a:extLst>
              <a:ext uri="{FF2B5EF4-FFF2-40B4-BE49-F238E27FC236}">
                <a16:creationId xmlns:a16="http://schemas.microsoft.com/office/drawing/2014/main" id="{46B9D55B-1E34-4D69-9805-6F957197FE94}"/>
              </a:ext>
            </a:extLst>
          </p:cNvPr>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51827" y="2252917"/>
            <a:ext cx="3511261" cy="351126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a:extLst>
              <a:ext uri="{FF2B5EF4-FFF2-40B4-BE49-F238E27FC236}">
                <a16:creationId xmlns:a16="http://schemas.microsoft.com/office/drawing/2014/main" id="{CD630718-D217-4FDF-A91E-70DB327A5EAA}"/>
              </a:ext>
            </a:extLst>
          </p:cNvPr>
          <p:cNvSpPr>
            <a:spLocks noGrp="1"/>
          </p:cNvSpPr>
          <p:nvPr>
            <p:ph sz="quarter" idx="4"/>
          </p:nvPr>
        </p:nvSpPr>
        <p:spPr/>
        <p:txBody>
          <a:bodyPr/>
          <a:lstStyle/>
          <a:p>
            <a:endParaRPr lang="en-GB" dirty="0"/>
          </a:p>
          <a:p>
            <a:pPr marL="0" indent="0">
              <a:buNone/>
            </a:pPr>
            <a:r>
              <a:rPr lang="en-GB" dirty="0">
                <a:solidFill>
                  <a:schemeClr val="bg1">
                    <a:lumMod val="65000"/>
                  </a:schemeClr>
                </a:solidFill>
              </a:rPr>
              <a:t>[link to same </a:t>
            </a:r>
            <a:r>
              <a:rPr lang="en-GB" dirty="0" err="1">
                <a:solidFill>
                  <a:schemeClr val="bg1">
                    <a:lumMod val="65000"/>
                  </a:schemeClr>
                </a:solidFill>
              </a:rPr>
              <a:t>padlet</a:t>
            </a:r>
            <a:r>
              <a:rPr lang="en-GB" dirty="0">
                <a:solidFill>
                  <a:schemeClr val="bg1">
                    <a:lumMod val="65000"/>
                  </a:schemeClr>
                </a:solidFill>
              </a:rPr>
              <a:t> as QR code]</a:t>
            </a:r>
          </a:p>
        </p:txBody>
      </p:sp>
    </p:spTree>
    <p:extLst>
      <p:ext uri="{BB962C8B-B14F-4D97-AF65-F5344CB8AC3E}">
        <p14:creationId xmlns:p14="http://schemas.microsoft.com/office/powerpoint/2010/main" val="3511580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62D97-7293-0791-0624-4DFDE583BB43}"/>
              </a:ext>
            </a:extLst>
          </p:cNvPr>
          <p:cNvSpPr>
            <a:spLocks noGrp="1"/>
          </p:cNvSpPr>
          <p:nvPr>
            <p:ph type="title"/>
          </p:nvPr>
        </p:nvSpPr>
        <p:spPr/>
        <p:txBody>
          <a:bodyPr/>
          <a:lstStyle/>
          <a:p>
            <a:r>
              <a:rPr lang="en-GB" dirty="0">
                <a:solidFill>
                  <a:schemeClr val="accent1">
                    <a:lumMod val="50000"/>
                  </a:schemeClr>
                </a:solidFill>
              </a:rPr>
              <a:t>Tutorial Structure</a:t>
            </a:r>
          </a:p>
        </p:txBody>
      </p:sp>
      <p:sp>
        <p:nvSpPr>
          <p:cNvPr id="3" name="Content Placeholder 2">
            <a:extLst>
              <a:ext uri="{FF2B5EF4-FFF2-40B4-BE49-F238E27FC236}">
                <a16:creationId xmlns:a16="http://schemas.microsoft.com/office/drawing/2014/main" id="{75826C64-94EB-38DD-876E-0B89ADC34175}"/>
              </a:ext>
            </a:extLst>
          </p:cNvPr>
          <p:cNvSpPr>
            <a:spLocks noGrp="1"/>
          </p:cNvSpPr>
          <p:nvPr>
            <p:ph idx="1"/>
          </p:nvPr>
        </p:nvSpPr>
        <p:spPr/>
        <p:txBody>
          <a:bodyPr/>
          <a:lstStyle/>
          <a:p>
            <a:r>
              <a:rPr lang="en-GB" dirty="0"/>
              <a:t>Unconscious Bias</a:t>
            </a:r>
          </a:p>
          <a:p>
            <a:pPr lvl="1">
              <a:buFont typeface="Calibri" panose="020F0502020204030204" pitchFamily="34" charset="0"/>
              <a:buChar char="‒"/>
            </a:pPr>
            <a:r>
              <a:rPr lang="en-GB" dirty="0"/>
              <a:t>What is it?</a:t>
            </a:r>
          </a:p>
          <a:p>
            <a:pPr lvl="1">
              <a:buFont typeface="Calibri" panose="020F0502020204030204" pitchFamily="34" charset="0"/>
              <a:buChar char="‒"/>
            </a:pPr>
            <a:r>
              <a:rPr lang="en-GB" dirty="0"/>
              <a:t>Evidence of relevant real-world effects</a:t>
            </a:r>
          </a:p>
          <a:p>
            <a:pPr lvl="1">
              <a:buFont typeface="Calibri" panose="020F0502020204030204" pitchFamily="34" charset="0"/>
              <a:buChar char="‒"/>
            </a:pPr>
            <a:r>
              <a:rPr lang="en-GB" dirty="0"/>
              <a:t>How to counter unconscious bias</a:t>
            </a:r>
          </a:p>
          <a:p>
            <a:pPr lvl="1"/>
            <a:endParaRPr lang="en-GB" sz="1400" dirty="0"/>
          </a:p>
          <a:p>
            <a:r>
              <a:rPr lang="en-GB" dirty="0"/>
              <a:t>Diversity within the Design Profession</a:t>
            </a:r>
          </a:p>
          <a:p>
            <a:endParaRPr lang="en-GB" sz="1400" dirty="0"/>
          </a:p>
          <a:p>
            <a:r>
              <a:rPr lang="en-GB" dirty="0"/>
              <a:t>Intersectionality &amp; Individual Characteristics</a:t>
            </a:r>
          </a:p>
          <a:p>
            <a:endParaRPr lang="en-GB" sz="1400" dirty="0"/>
          </a:p>
          <a:p>
            <a:r>
              <a:rPr lang="en-GB" dirty="0"/>
              <a:t>Inclusive Practices</a:t>
            </a:r>
          </a:p>
          <a:p>
            <a:endParaRPr lang="en-GB" dirty="0"/>
          </a:p>
          <a:p>
            <a:pPr lvl="1"/>
            <a:endParaRPr lang="en-GB" dirty="0"/>
          </a:p>
          <a:p>
            <a:endParaRPr lang="en-GB" dirty="0"/>
          </a:p>
        </p:txBody>
      </p:sp>
      <p:pic>
        <p:nvPicPr>
          <p:cNvPr id="3076" name="Picture 4" descr="Wooden Jenga-style Puzzle">
            <a:extLst>
              <a:ext uri="{FF2B5EF4-FFF2-40B4-BE49-F238E27FC236}">
                <a16:creationId xmlns:a16="http://schemas.microsoft.com/office/drawing/2014/main" id="{AA85B166-38EB-AAC9-944F-11BB1D80BFA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96981" y="1690688"/>
            <a:ext cx="2443163" cy="3917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083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118D8-5296-D414-A705-A26DD0B1A3E9}"/>
              </a:ext>
            </a:extLst>
          </p:cNvPr>
          <p:cNvSpPr>
            <a:spLocks noGrp="1"/>
          </p:cNvSpPr>
          <p:nvPr>
            <p:ph type="title"/>
          </p:nvPr>
        </p:nvSpPr>
        <p:spPr/>
        <p:txBody>
          <a:bodyPr/>
          <a:lstStyle/>
          <a:p>
            <a:r>
              <a:rPr lang="en-GB" dirty="0">
                <a:solidFill>
                  <a:schemeClr val="accent1">
                    <a:lumMod val="50000"/>
                  </a:schemeClr>
                </a:solidFill>
              </a:rPr>
              <a:t>Learning Objectives</a:t>
            </a:r>
          </a:p>
        </p:txBody>
      </p:sp>
      <p:sp>
        <p:nvSpPr>
          <p:cNvPr id="3" name="Content Placeholder 2">
            <a:extLst>
              <a:ext uri="{FF2B5EF4-FFF2-40B4-BE49-F238E27FC236}">
                <a16:creationId xmlns:a16="http://schemas.microsoft.com/office/drawing/2014/main" id="{267B3DC6-AC69-767D-FB71-537DED102189}"/>
              </a:ext>
            </a:extLst>
          </p:cNvPr>
          <p:cNvSpPr>
            <a:spLocks noGrp="1"/>
          </p:cNvSpPr>
          <p:nvPr>
            <p:ph idx="1"/>
          </p:nvPr>
        </p:nvSpPr>
        <p:spPr/>
        <p:txBody>
          <a:bodyPr>
            <a:normAutofit fontScale="92500" lnSpcReduction="10000"/>
          </a:bodyPr>
          <a:lstStyle/>
          <a:p>
            <a:pPr algn="l">
              <a:spcAft>
                <a:spcPts val="1200"/>
              </a:spcAft>
              <a:buFont typeface="+mj-lt"/>
              <a:buAutoNum type="arabicPeriod"/>
            </a:pPr>
            <a:r>
              <a:rPr lang="en-GB" b="0" i="0" dirty="0">
                <a:solidFill>
                  <a:srgbClr val="0D0D0D"/>
                </a:solidFill>
                <a:effectLst/>
                <a:latin typeface="Söhne"/>
              </a:rPr>
              <a:t> Be able to define the concepts of unconscious bias</a:t>
            </a:r>
            <a:r>
              <a:rPr lang="en-GB" dirty="0">
                <a:solidFill>
                  <a:srgbClr val="0D0D0D"/>
                </a:solidFill>
                <a:latin typeface="Söhne"/>
              </a:rPr>
              <a:t>, </a:t>
            </a:r>
            <a:r>
              <a:rPr lang="en-GB" b="0" i="0" dirty="0">
                <a:solidFill>
                  <a:srgbClr val="0D0D0D"/>
                </a:solidFill>
                <a:effectLst/>
                <a:latin typeface="Söhne"/>
              </a:rPr>
              <a:t>intersectionality and inclusion</a:t>
            </a:r>
          </a:p>
          <a:p>
            <a:pPr algn="l">
              <a:spcAft>
                <a:spcPts val="1200"/>
              </a:spcAft>
              <a:buFont typeface="+mj-lt"/>
              <a:buAutoNum type="arabicPeriod"/>
            </a:pPr>
            <a:r>
              <a:rPr lang="en-GB" b="0" i="0" dirty="0">
                <a:solidFill>
                  <a:srgbClr val="0D0D0D"/>
                </a:solidFill>
                <a:effectLst/>
                <a:latin typeface="Söhne"/>
              </a:rPr>
              <a:t> Understand how unconscious bias operates, including its impact on decision-making and design</a:t>
            </a:r>
          </a:p>
          <a:p>
            <a:pPr algn="l">
              <a:spcAft>
                <a:spcPts val="1200"/>
              </a:spcAft>
              <a:buFont typeface="+mj-lt"/>
              <a:buAutoNum type="arabicPeriod"/>
            </a:pPr>
            <a:r>
              <a:rPr lang="en-GB" b="0" i="0" dirty="0">
                <a:solidFill>
                  <a:srgbClr val="0D0D0D"/>
                </a:solidFill>
                <a:effectLst/>
                <a:latin typeface="Söhne"/>
              </a:rPr>
              <a:t>Recognise the concept of intersectionality and how various aspects of identity combine to shape people's lived experiences</a:t>
            </a:r>
          </a:p>
          <a:p>
            <a:pPr algn="l">
              <a:spcAft>
                <a:spcPts val="1200"/>
              </a:spcAft>
              <a:buFont typeface="+mj-lt"/>
              <a:buAutoNum type="arabicPeriod"/>
            </a:pPr>
            <a:r>
              <a:rPr lang="en-GB" b="0" i="0" dirty="0">
                <a:solidFill>
                  <a:srgbClr val="0D0D0D"/>
                </a:solidFill>
                <a:effectLst/>
                <a:latin typeface="Söhne"/>
              </a:rPr>
              <a:t> Reflect on personal biases</a:t>
            </a:r>
          </a:p>
          <a:p>
            <a:pPr algn="l">
              <a:spcAft>
                <a:spcPts val="1200"/>
              </a:spcAft>
              <a:buFont typeface="+mj-lt"/>
              <a:buAutoNum type="arabicPeriod"/>
            </a:pPr>
            <a:r>
              <a:rPr lang="en-GB" b="0" i="0" dirty="0">
                <a:solidFill>
                  <a:srgbClr val="0D0D0D"/>
                </a:solidFill>
                <a:effectLst/>
                <a:latin typeface="Söhne"/>
              </a:rPr>
              <a:t> Explore strategies for mitigating bias and carrying out inclusive design practices</a:t>
            </a:r>
          </a:p>
          <a:p>
            <a:endParaRPr lang="en-GB" dirty="0"/>
          </a:p>
        </p:txBody>
      </p:sp>
    </p:spTree>
    <p:extLst>
      <p:ext uri="{BB962C8B-B14F-4D97-AF65-F5344CB8AC3E}">
        <p14:creationId xmlns:p14="http://schemas.microsoft.com/office/powerpoint/2010/main" val="1561978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What is Unconscious Bias?</a:t>
            </a:r>
          </a:p>
        </p:txBody>
      </p:sp>
      <p:sp>
        <p:nvSpPr>
          <p:cNvPr id="3" name="Content Placeholder 2"/>
          <p:cNvSpPr>
            <a:spLocks noGrp="1"/>
          </p:cNvSpPr>
          <p:nvPr>
            <p:ph idx="1"/>
          </p:nvPr>
        </p:nvSpPr>
        <p:spPr/>
        <p:txBody>
          <a:bodyPr>
            <a:normAutofit/>
          </a:bodyPr>
          <a:lstStyle/>
          <a:p>
            <a:r>
              <a:rPr lang="en-GB" b="1" dirty="0"/>
              <a:t>Unconscious biases</a:t>
            </a:r>
            <a:r>
              <a:rPr lang="en-GB" dirty="0"/>
              <a:t> are stereotypes about certain groups of people, places or situations</a:t>
            </a:r>
          </a:p>
        </p:txBody>
      </p:sp>
      <p:grpSp>
        <p:nvGrpSpPr>
          <p:cNvPr id="7" name="Group 6" descr="Image stating that Unconscious Biases = Hidden Beliefs. &#10;Perceptions and responses combine to create biases about people, places and situations. "/>
          <p:cNvGrpSpPr/>
          <p:nvPr/>
        </p:nvGrpSpPr>
        <p:grpSpPr>
          <a:xfrm>
            <a:off x="2571855" y="2584579"/>
            <a:ext cx="6917378" cy="3813272"/>
            <a:chOff x="2618508" y="2696547"/>
            <a:chExt cx="6917378" cy="3813272"/>
          </a:xfrm>
        </p:grpSpPr>
        <p:pic>
          <p:nvPicPr>
            <p:cNvPr id="4" name="Picture 2" descr="Related image"/>
            <p:cNvPicPr>
              <a:picLocks noChangeAspect="1" noChangeArrowheads="1"/>
            </p:cNvPicPr>
            <p:nvPr/>
          </p:nvPicPr>
          <p:blipFill>
            <a:blip r:embed="rId2">
              <a:clrChange>
                <a:clrFrom>
                  <a:srgbClr val="FCFCFC"/>
                </a:clrFrom>
                <a:clrTo>
                  <a:srgbClr val="FCFCFC">
                    <a:alpha val="0"/>
                  </a:srgbClr>
                </a:clrTo>
              </a:clrChange>
              <a:extLst>
                <a:ext uri="{28A0092B-C50C-407E-A947-70E740481C1C}">
                  <a14:useLocalDpi xmlns:a14="http://schemas.microsoft.com/office/drawing/2010/main" val="0"/>
                </a:ext>
              </a:extLst>
            </a:blip>
            <a:srcRect/>
            <a:stretch>
              <a:fillRect/>
            </a:stretch>
          </p:blipFill>
          <p:spPr bwMode="auto">
            <a:xfrm>
              <a:off x="2618509" y="2776658"/>
              <a:ext cx="6636730" cy="373316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618508" y="2776658"/>
              <a:ext cx="6636731" cy="3733161"/>
            </a:xfrm>
            <a:prstGeom prst="rect">
              <a:avLst/>
            </a:prstGeom>
            <a:noFill/>
            <a:ln w="123825">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8154955" y="2696547"/>
              <a:ext cx="1380931" cy="55050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9841306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0903B9FA7944692C17ABF40EF4BDF" ma:contentTypeVersion="13" ma:contentTypeDescription="Create a new document." ma:contentTypeScope="" ma:versionID="6570c6c09c9d6002d1657b270689dc62">
  <xsd:schema xmlns:xsd="http://www.w3.org/2001/XMLSchema" xmlns:xs="http://www.w3.org/2001/XMLSchema" xmlns:p="http://schemas.microsoft.com/office/2006/metadata/properties" xmlns:ns3="034d9d1e-64c6-4747-8eef-37eddac875cf" xmlns:ns4="f636b0f6-f569-4155-97a2-a705a63755ba" targetNamespace="http://schemas.microsoft.com/office/2006/metadata/properties" ma:root="true" ma:fieldsID="6b246b28a81147bfd329ae378840564f" ns3:_="" ns4:_="">
    <xsd:import namespace="034d9d1e-64c6-4747-8eef-37eddac875cf"/>
    <xsd:import namespace="f636b0f6-f569-4155-97a2-a705a63755b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4d9d1e-64c6-4747-8eef-37eddac875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636b0f6-f569-4155-97a2-a705a63755b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26101B-2F80-4B03-9FF1-FDDD8AB353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4d9d1e-64c6-4747-8eef-37eddac875cf"/>
    <ds:schemaRef ds:uri="f636b0f6-f569-4155-97a2-a705a63755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EAD87C-29A6-4016-A649-6DE4E49BAACF}">
  <ds:schemaRefs>
    <ds:schemaRef ds:uri="http://schemas.microsoft.com/office/2006/metadata/properties"/>
    <ds:schemaRef ds:uri="http://schemas.microsoft.com/office/2006/documentManagement/types"/>
    <ds:schemaRef ds:uri="http://purl.org/dc/terms/"/>
    <ds:schemaRef ds:uri="http://purl.org/dc/elements/1.1/"/>
    <ds:schemaRef ds:uri="http://schemas.openxmlformats.org/package/2006/metadata/core-properties"/>
    <ds:schemaRef ds:uri="034d9d1e-64c6-4747-8eef-37eddac875cf"/>
    <ds:schemaRef ds:uri="http://www.w3.org/XML/1998/namespace"/>
    <ds:schemaRef ds:uri="http://purl.org/dc/dcmitype/"/>
    <ds:schemaRef ds:uri="http://schemas.microsoft.com/office/infopath/2007/PartnerControls"/>
    <ds:schemaRef ds:uri="f636b0f6-f569-4155-97a2-a705a63755ba"/>
  </ds:schemaRefs>
</ds:datastoreItem>
</file>

<file path=customXml/itemProps3.xml><?xml version="1.0" encoding="utf-8"?>
<ds:datastoreItem xmlns:ds="http://schemas.openxmlformats.org/officeDocument/2006/customXml" ds:itemID="{07DEB935-6428-4A83-8BCC-8EF74E126D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4010</TotalTime>
  <Words>5170</Words>
  <Application>Microsoft Office PowerPoint</Application>
  <PresentationFormat>Widescreen</PresentationFormat>
  <Paragraphs>495</Paragraphs>
  <Slides>53</Slides>
  <Notes>30</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53</vt:i4>
      </vt:variant>
    </vt:vector>
  </HeadingPairs>
  <TitlesOfParts>
    <vt:vector size="68" baseType="lpstr">
      <vt:lpstr>Arial</vt:lpstr>
      <vt:lpstr>Calibri</vt:lpstr>
      <vt:lpstr>Calibri Light</vt:lpstr>
      <vt:lpstr>Corbel</vt:lpstr>
      <vt:lpstr>Merriweather Sans</vt:lpstr>
      <vt:lpstr>Open Sans</vt:lpstr>
      <vt:lpstr>Open Sans</vt:lpstr>
      <vt:lpstr>Orbikular</vt:lpstr>
      <vt:lpstr>sohne</vt:lpstr>
      <vt:lpstr>Söhne</vt:lpstr>
      <vt:lpstr>Source Sans Pro</vt:lpstr>
      <vt:lpstr>Times New Roman</vt:lpstr>
      <vt:lpstr>ui-sans-serif</vt:lpstr>
      <vt:lpstr>var(--es-orbikular)</vt:lpstr>
      <vt:lpstr>Office Theme</vt:lpstr>
      <vt:lpstr>Conundrum?</vt:lpstr>
      <vt:lpstr>Exercise 1</vt:lpstr>
      <vt:lpstr>Exercise 1</vt:lpstr>
      <vt:lpstr>Exercise 1</vt:lpstr>
      <vt:lpstr>Unconscious Bias, Intersectionality               &amp; Inclusive Practice   Dr Kirsten McKenzie School of Psychology, University of Lincoln  Mrs Rosie Elvin School of Design, University of Lincoln </vt:lpstr>
      <vt:lpstr>Questions?</vt:lpstr>
      <vt:lpstr>Tutorial Structure</vt:lpstr>
      <vt:lpstr>Learning Objectives</vt:lpstr>
      <vt:lpstr>What is Unconscious Bias?</vt:lpstr>
      <vt:lpstr>What is Unconscious Bias?</vt:lpstr>
      <vt:lpstr>What is Unconscious Bias?</vt:lpstr>
      <vt:lpstr>Chemistry Professor?</vt:lpstr>
      <vt:lpstr>Which of these individuals is a Chemistry Professor?</vt:lpstr>
      <vt:lpstr>All of these individuals are Chemistry Professors…</vt:lpstr>
      <vt:lpstr>All of these individuals are Chemistry Professors…except Prof. Nava Ashraf</vt:lpstr>
      <vt:lpstr>Types of Bias: Affinity bias</vt:lpstr>
      <vt:lpstr>Anchoring Bias &amp; Confirmation Bias</vt:lpstr>
      <vt:lpstr>Types of Bias: Beauty Bias &amp; Halo Effect</vt:lpstr>
      <vt:lpstr>Types of Bias: Horns effect</vt:lpstr>
      <vt:lpstr>Types of Bias: Attribution bias</vt:lpstr>
      <vt:lpstr>Perhaps the most intriguing bias of all: we tend to assume that everyone else is more susceptible to having biases than we are </vt:lpstr>
      <vt:lpstr>Example: Unconscious Bias Research</vt:lpstr>
      <vt:lpstr>Real-world Evidence of Unconscious Bias: Individual Exercise</vt:lpstr>
      <vt:lpstr>Patterns?</vt:lpstr>
      <vt:lpstr>How to Counter Unconscious Bias 1</vt:lpstr>
      <vt:lpstr>How to Counter Unconscious Bias 2</vt:lpstr>
      <vt:lpstr>Another Exercise</vt:lpstr>
      <vt:lpstr>Social Media</vt:lpstr>
      <vt:lpstr>How this relates to IAD</vt:lpstr>
      <vt:lpstr>Diversity by Design</vt:lpstr>
      <vt:lpstr>Least Diverse Professions (in the UK)</vt:lpstr>
      <vt:lpstr>Design workforce is younger than average: 64% of designers are aged under 45   </vt:lpstr>
      <vt:lpstr>Gender Imbalance</vt:lpstr>
      <vt:lpstr>Gender Imbalance 2</vt:lpstr>
      <vt:lpstr>Consequences of a Lack of Diversity 1</vt:lpstr>
      <vt:lpstr>Consequences of a Lack of Diversity 2</vt:lpstr>
      <vt:lpstr>Consequences of a Lack of Diversity 3</vt:lpstr>
      <vt:lpstr>Consequences of MORE Diversity</vt:lpstr>
      <vt:lpstr>More diverse groups have better ideas</vt:lpstr>
      <vt:lpstr>More diverse Teams make more money</vt:lpstr>
      <vt:lpstr>What is Privilege?</vt:lpstr>
      <vt:lpstr>What is Privilege?</vt:lpstr>
      <vt:lpstr>What types of privilege can you think of?</vt:lpstr>
      <vt:lpstr>What types of privilege can you think of?</vt:lpstr>
      <vt:lpstr>Intersectionality</vt:lpstr>
      <vt:lpstr>Areas to consider when designing for diversity</vt:lpstr>
      <vt:lpstr>Protected Characteristics (in the UK)</vt:lpstr>
      <vt:lpstr>When ‘Protected Characteristics’ Apply</vt:lpstr>
      <vt:lpstr>Developing Inclusive Practices 1</vt:lpstr>
      <vt:lpstr>Developing Inclusive Practices 2</vt:lpstr>
      <vt:lpstr>PowerPoint Presentation</vt:lpstr>
      <vt:lpstr>Questions? Feedback?</vt:lpstr>
      <vt:lpstr>Feedback or Suggestions</vt:lpstr>
    </vt:vector>
  </TitlesOfParts>
  <Company>University of Lincoln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Unconscious Bias, Privilege &amp; Oppression</dc:title>
  <dc:creator>Kirsten McKenzie</dc:creator>
  <cp:lastModifiedBy>Kirsten McKenzie</cp:lastModifiedBy>
  <cp:revision>46</cp:revision>
  <dcterms:created xsi:type="dcterms:W3CDTF">2019-09-05T09:36:12Z</dcterms:created>
  <dcterms:modified xsi:type="dcterms:W3CDTF">2024-06-10T19:53:20Z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0x010100AC40903B9FA7944692C17ABF40EF4BDF</vt:lpwstr>
  </property>
</Properties>
</file>