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77" r:id="rId2"/>
    <p:sldId id="336" r:id="rId3"/>
    <p:sldId id="337" r:id="rId4"/>
    <p:sldId id="298" r:id="rId5"/>
    <p:sldId id="257" r:id="rId6"/>
    <p:sldId id="258" r:id="rId7"/>
    <p:sldId id="259" r:id="rId8"/>
    <p:sldId id="260" r:id="rId9"/>
    <p:sldId id="261" r:id="rId10"/>
    <p:sldId id="268" r:id="rId11"/>
    <p:sldId id="270" r:id="rId12"/>
    <p:sldId id="271" r:id="rId13"/>
    <p:sldId id="263" r:id="rId14"/>
    <p:sldId id="267" r:id="rId15"/>
    <p:sldId id="272" r:id="rId16"/>
    <p:sldId id="273" r:id="rId17"/>
    <p:sldId id="265" r:id="rId18"/>
    <p:sldId id="269" r:id="rId19"/>
    <p:sldId id="274" r:id="rId20"/>
    <p:sldId id="275" r:id="rId21"/>
    <p:sldId id="338" r:id="rId22"/>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7D17C3-B8EA-4686-AC33-C696D6FCA84A}" v="630" dt="2024-11-26T10:17:59.21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603" autoAdjust="0"/>
    <p:restoredTop sz="86467" autoAdjust="0"/>
  </p:normalViewPr>
  <p:slideViewPr>
    <p:cSldViewPr snapToGrid="0">
      <p:cViewPr varScale="1">
        <p:scale>
          <a:sx n="93" d="100"/>
          <a:sy n="93" d="100"/>
        </p:scale>
        <p:origin x="390" y="78"/>
      </p:cViewPr>
      <p:guideLst/>
    </p:cSldViewPr>
  </p:slideViewPr>
  <p:outlineViewPr>
    <p:cViewPr>
      <p:scale>
        <a:sx n="33" d="100"/>
        <a:sy n="33" d="100"/>
      </p:scale>
      <p:origin x="0" y="-1845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sther Byrom" userId="90235773-4872-4788-adbb-58ed99b1fea1" providerId="ADAL" clId="{657D17C3-B8EA-4686-AC33-C696D6FCA84A}"/>
    <pc:docChg chg="modSld">
      <pc:chgData name="Esther Byrom" userId="90235773-4872-4788-adbb-58ed99b1fea1" providerId="ADAL" clId="{657D17C3-B8EA-4686-AC33-C696D6FCA84A}" dt="2024-11-26T10:29:47.052" v="650" actId="20577"/>
      <pc:docMkLst>
        <pc:docMk/>
      </pc:docMkLst>
      <pc:sldChg chg="addSp modSp mod">
        <pc:chgData name="Esther Byrom" userId="90235773-4872-4788-adbb-58ed99b1fea1" providerId="ADAL" clId="{657D17C3-B8EA-4686-AC33-C696D6FCA84A}" dt="2024-11-26T09:53:59.138" v="486" actId="13244"/>
        <pc:sldMkLst>
          <pc:docMk/>
          <pc:sldMk cId="3918716897" sldId="257"/>
        </pc:sldMkLst>
        <pc:spChg chg="add mod">
          <ac:chgData name="Esther Byrom" userId="90235773-4872-4788-adbb-58ed99b1fea1" providerId="ADAL" clId="{657D17C3-B8EA-4686-AC33-C696D6FCA84A}" dt="2024-11-26T09:53:59.138" v="486" actId="13244"/>
          <ac:spMkLst>
            <pc:docMk/>
            <pc:sldMk cId="3918716897" sldId="257"/>
            <ac:spMk id="3" creationId="{0B546D2B-F28F-A142-92DB-25777859D419}"/>
          </ac:spMkLst>
        </pc:spChg>
      </pc:sldChg>
      <pc:sldChg chg="addSp modSp mod">
        <pc:chgData name="Esther Byrom" userId="90235773-4872-4788-adbb-58ed99b1fea1" providerId="ADAL" clId="{657D17C3-B8EA-4686-AC33-C696D6FCA84A}" dt="2024-11-26T09:54:10.192" v="488" actId="962"/>
        <pc:sldMkLst>
          <pc:docMk/>
          <pc:sldMk cId="1281485598" sldId="258"/>
        </pc:sldMkLst>
        <pc:spChg chg="mod">
          <ac:chgData name="Esther Byrom" userId="90235773-4872-4788-adbb-58ed99b1fea1" providerId="ADAL" clId="{657D17C3-B8EA-4686-AC33-C696D6FCA84A}" dt="2024-11-25T16:57:50.745" v="88" actId="33553"/>
          <ac:spMkLst>
            <pc:docMk/>
            <pc:sldMk cId="1281485598" sldId="258"/>
            <ac:spMk id="2" creationId="{B1489C6D-8EA2-3C46-E28C-1ECE27304CE9}"/>
          </ac:spMkLst>
        </pc:spChg>
        <pc:spChg chg="add mod">
          <ac:chgData name="Esther Byrom" userId="90235773-4872-4788-adbb-58ed99b1fea1" providerId="ADAL" clId="{657D17C3-B8EA-4686-AC33-C696D6FCA84A}" dt="2024-11-26T09:54:10.192" v="488" actId="962"/>
          <ac:spMkLst>
            <pc:docMk/>
            <pc:sldMk cId="1281485598" sldId="258"/>
            <ac:spMk id="4" creationId="{1D7623EB-D214-2844-D896-605314C2C26C}"/>
          </ac:spMkLst>
        </pc:spChg>
      </pc:sldChg>
      <pc:sldChg chg="addSp modSp mod">
        <pc:chgData name="Esther Byrom" userId="90235773-4872-4788-adbb-58ed99b1fea1" providerId="ADAL" clId="{657D17C3-B8EA-4686-AC33-C696D6FCA84A}" dt="2024-11-26T09:54:15.668" v="489" actId="13244"/>
        <pc:sldMkLst>
          <pc:docMk/>
          <pc:sldMk cId="1185600551" sldId="259"/>
        </pc:sldMkLst>
        <pc:spChg chg="add mod">
          <ac:chgData name="Esther Byrom" userId="90235773-4872-4788-adbb-58ed99b1fea1" providerId="ADAL" clId="{657D17C3-B8EA-4686-AC33-C696D6FCA84A}" dt="2024-11-26T09:54:15.668" v="489" actId="13244"/>
          <ac:spMkLst>
            <pc:docMk/>
            <pc:sldMk cId="1185600551" sldId="259"/>
            <ac:spMk id="3" creationId="{C226DC6F-9DB0-C9EB-2AAC-63BA052BC30F}"/>
          </ac:spMkLst>
        </pc:spChg>
      </pc:sldChg>
      <pc:sldChg chg="addSp modSp mod">
        <pc:chgData name="Esther Byrom" userId="90235773-4872-4788-adbb-58ed99b1fea1" providerId="ADAL" clId="{657D17C3-B8EA-4686-AC33-C696D6FCA84A}" dt="2024-11-26T09:54:23.830" v="491" actId="962"/>
        <pc:sldMkLst>
          <pc:docMk/>
          <pc:sldMk cId="1757089200" sldId="260"/>
        </pc:sldMkLst>
        <pc:spChg chg="mod">
          <ac:chgData name="Esther Byrom" userId="90235773-4872-4788-adbb-58ed99b1fea1" providerId="ADAL" clId="{657D17C3-B8EA-4686-AC33-C696D6FCA84A}" dt="2024-11-25T16:58:15.296" v="146" actId="33553"/>
          <ac:spMkLst>
            <pc:docMk/>
            <pc:sldMk cId="1757089200" sldId="260"/>
            <ac:spMk id="2" creationId="{A57693B8-FE72-3419-65DD-2DFCE24C67A7}"/>
          </ac:spMkLst>
        </pc:spChg>
        <pc:spChg chg="add mod">
          <ac:chgData name="Esther Byrom" userId="90235773-4872-4788-adbb-58ed99b1fea1" providerId="ADAL" clId="{657D17C3-B8EA-4686-AC33-C696D6FCA84A}" dt="2024-11-26T09:54:23.830" v="491" actId="962"/>
          <ac:spMkLst>
            <pc:docMk/>
            <pc:sldMk cId="1757089200" sldId="260"/>
            <ac:spMk id="4" creationId="{E3154AE0-ED55-B652-64BA-476F5E6459B2}"/>
          </ac:spMkLst>
        </pc:spChg>
      </pc:sldChg>
      <pc:sldChg chg="addSp modSp mod">
        <pc:chgData name="Esther Byrom" userId="90235773-4872-4788-adbb-58ed99b1fea1" providerId="ADAL" clId="{657D17C3-B8EA-4686-AC33-C696D6FCA84A}" dt="2024-11-26T10:16:59.828" v="529" actId="20577"/>
        <pc:sldMkLst>
          <pc:docMk/>
          <pc:sldMk cId="4229243571" sldId="261"/>
        </pc:sldMkLst>
        <pc:spChg chg="add mod">
          <ac:chgData name="Esther Byrom" userId="90235773-4872-4788-adbb-58ed99b1fea1" providerId="ADAL" clId="{657D17C3-B8EA-4686-AC33-C696D6FCA84A}" dt="2024-11-26T10:16:59.828" v="529" actId="20577"/>
          <ac:spMkLst>
            <pc:docMk/>
            <pc:sldMk cId="4229243571" sldId="261"/>
            <ac:spMk id="3" creationId="{E630F62E-1346-28C6-6774-68A69BFC6CB8}"/>
          </ac:spMkLst>
        </pc:spChg>
      </pc:sldChg>
      <pc:sldChg chg="addSp modSp mod">
        <pc:chgData name="Esther Byrom" userId="90235773-4872-4788-adbb-58ed99b1fea1" providerId="ADAL" clId="{657D17C3-B8EA-4686-AC33-C696D6FCA84A}" dt="2024-11-26T10:17:39.500" v="599" actId="20577"/>
        <pc:sldMkLst>
          <pc:docMk/>
          <pc:sldMk cId="2022597922" sldId="263"/>
        </pc:sldMkLst>
        <pc:spChg chg="add mod">
          <ac:chgData name="Esther Byrom" userId="90235773-4872-4788-adbb-58ed99b1fea1" providerId="ADAL" clId="{657D17C3-B8EA-4686-AC33-C696D6FCA84A}" dt="2024-11-26T10:17:39.500" v="599" actId="20577"/>
          <ac:spMkLst>
            <pc:docMk/>
            <pc:sldMk cId="2022597922" sldId="263"/>
            <ac:spMk id="3" creationId="{54F2F9AF-BB46-0320-29AD-AA641CB063BC}"/>
          </ac:spMkLst>
        </pc:spChg>
      </pc:sldChg>
      <pc:sldChg chg="addSp delSp modSp mod">
        <pc:chgData name="Esther Byrom" userId="90235773-4872-4788-adbb-58ed99b1fea1" providerId="ADAL" clId="{657D17C3-B8EA-4686-AC33-C696D6FCA84A}" dt="2024-11-26T09:55:31.394" v="505" actId="478"/>
        <pc:sldMkLst>
          <pc:docMk/>
          <pc:sldMk cId="465570982" sldId="265"/>
        </pc:sldMkLst>
        <pc:spChg chg="del">
          <ac:chgData name="Esther Byrom" userId="90235773-4872-4788-adbb-58ed99b1fea1" providerId="ADAL" clId="{657D17C3-B8EA-4686-AC33-C696D6FCA84A}" dt="2024-11-26T09:55:31.394" v="505" actId="478"/>
          <ac:spMkLst>
            <pc:docMk/>
            <pc:sldMk cId="465570982" sldId="265"/>
            <ac:spMk id="3" creationId="{649CAFB2-E455-3AA8-AA44-E24CF6AB3A78}"/>
          </ac:spMkLst>
        </pc:spChg>
        <pc:spChg chg="add mod">
          <ac:chgData name="Esther Byrom" userId="90235773-4872-4788-adbb-58ed99b1fea1" providerId="ADAL" clId="{657D17C3-B8EA-4686-AC33-C696D6FCA84A}" dt="2024-11-26T09:55:25.948" v="504" actId="13244"/>
          <ac:spMkLst>
            <pc:docMk/>
            <pc:sldMk cId="465570982" sldId="265"/>
            <ac:spMk id="4" creationId="{ACDA052B-99F1-583E-95A7-31CA409F693C}"/>
          </ac:spMkLst>
        </pc:spChg>
      </pc:sldChg>
      <pc:sldChg chg="addSp modSp mod">
        <pc:chgData name="Esther Byrom" userId="90235773-4872-4788-adbb-58ed99b1fea1" providerId="ADAL" clId="{657D17C3-B8EA-4686-AC33-C696D6FCA84A}" dt="2024-11-26T10:17:47.183" v="621" actId="6549"/>
        <pc:sldMkLst>
          <pc:docMk/>
          <pc:sldMk cId="3388134999" sldId="267"/>
        </pc:sldMkLst>
        <pc:spChg chg="mod">
          <ac:chgData name="Esther Byrom" userId="90235773-4872-4788-adbb-58ed99b1fea1" providerId="ADAL" clId="{657D17C3-B8EA-4686-AC33-C696D6FCA84A}" dt="2024-11-25T17:01:10.150" v="330" actId="33553"/>
          <ac:spMkLst>
            <pc:docMk/>
            <pc:sldMk cId="3388134999" sldId="267"/>
            <ac:spMk id="2" creationId="{B1489C6D-8EA2-3C46-E28C-1ECE27304CE9}"/>
          </ac:spMkLst>
        </pc:spChg>
        <pc:spChg chg="add mod">
          <ac:chgData name="Esther Byrom" userId="90235773-4872-4788-adbb-58ed99b1fea1" providerId="ADAL" clId="{657D17C3-B8EA-4686-AC33-C696D6FCA84A}" dt="2024-11-26T10:17:47.183" v="621" actId="6549"/>
          <ac:spMkLst>
            <pc:docMk/>
            <pc:sldMk cId="3388134999" sldId="267"/>
            <ac:spMk id="4" creationId="{E7E8F9BC-DA60-F439-F91D-EDE31F425ED8}"/>
          </ac:spMkLst>
        </pc:spChg>
      </pc:sldChg>
      <pc:sldChg chg="addSp modSp mod">
        <pc:chgData name="Esther Byrom" userId="90235773-4872-4788-adbb-58ed99b1fea1" providerId="ADAL" clId="{657D17C3-B8EA-4686-AC33-C696D6FCA84A}" dt="2024-11-26T10:17:08.061" v="552" actId="20577"/>
        <pc:sldMkLst>
          <pc:docMk/>
          <pc:sldMk cId="3039379275" sldId="268"/>
        </pc:sldMkLst>
        <pc:spChg chg="mod">
          <ac:chgData name="Esther Byrom" userId="90235773-4872-4788-adbb-58ed99b1fea1" providerId="ADAL" clId="{657D17C3-B8EA-4686-AC33-C696D6FCA84A}" dt="2024-11-25T16:59:38.875" v="212" actId="33553"/>
          <ac:spMkLst>
            <pc:docMk/>
            <pc:sldMk cId="3039379275" sldId="268"/>
            <ac:spMk id="2" creationId="{B1489C6D-8EA2-3C46-E28C-1ECE27304CE9}"/>
          </ac:spMkLst>
        </pc:spChg>
        <pc:spChg chg="add mod">
          <ac:chgData name="Esther Byrom" userId="90235773-4872-4788-adbb-58ed99b1fea1" providerId="ADAL" clId="{657D17C3-B8EA-4686-AC33-C696D6FCA84A}" dt="2024-11-26T10:17:08.061" v="552" actId="20577"/>
          <ac:spMkLst>
            <pc:docMk/>
            <pc:sldMk cId="3039379275" sldId="268"/>
            <ac:spMk id="4" creationId="{B51C40E1-B2FD-3F79-F369-98A12E3DA54A}"/>
          </ac:spMkLst>
        </pc:spChg>
      </pc:sldChg>
      <pc:sldChg chg="addSp modSp mod">
        <pc:chgData name="Esther Byrom" userId="90235773-4872-4788-adbb-58ed99b1fea1" providerId="ADAL" clId="{657D17C3-B8EA-4686-AC33-C696D6FCA84A}" dt="2024-11-26T09:55:38.249" v="507" actId="962"/>
        <pc:sldMkLst>
          <pc:docMk/>
          <pc:sldMk cId="1052276257" sldId="269"/>
        </pc:sldMkLst>
        <pc:spChg chg="mod">
          <ac:chgData name="Esther Byrom" userId="90235773-4872-4788-adbb-58ed99b1fea1" providerId="ADAL" clId="{657D17C3-B8EA-4686-AC33-C696D6FCA84A}" dt="2024-11-26T09:52:43.870" v="445" actId="33553"/>
          <ac:spMkLst>
            <pc:docMk/>
            <pc:sldMk cId="1052276257" sldId="269"/>
            <ac:spMk id="2" creationId="{B1489C6D-8EA2-3C46-E28C-1ECE27304CE9}"/>
          </ac:spMkLst>
        </pc:spChg>
        <pc:spChg chg="add mod">
          <ac:chgData name="Esther Byrom" userId="90235773-4872-4788-adbb-58ed99b1fea1" providerId="ADAL" clId="{657D17C3-B8EA-4686-AC33-C696D6FCA84A}" dt="2024-11-26T09:55:38.249" v="507" actId="962"/>
          <ac:spMkLst>
            <pc:docMk/>
            <pc:sldMk cId="1052276257" sldId="269"/>
            <ac:spMk id="4" creationId="{7B3D3768-B9E6-4B4E-823A-E88017DF6546}"/>
          </ac:spMkLst>
        </pc:spChg>
      </pc:sldChg>
      <pc:sldChg chg="addSp modSp mod">
        <pc:chgData name="Esther Byrom" userId="90235773-4872-4788-adbb-58ed99b1fea1" providerId="ADAL" clId="{657D17C3-B8EA-4686-AC33-C696D6FCA84A}" dt="2024-11-26T10:17:15.541" v="573" actId="6549"/>
        <pc:sldMkLst>
          <pc:docMk/>
          <pc:sldMk cId="1270543841" sldId="270"/>
        </pc:sldMkLst>
        <pc:spChg chg="add mod">
          <ac:chgData name="Esther Byrom" userId="90235773-4872-4788-adbb-58ed99b1fea1" providerId="ADAL" clId="{657D17C3-B8EA-4686-AC33-C696D6FCA84A}" dt="2024-11-26T10:17:15.541" v="573" actId="6549"/>
          <ac:spMkLst>
            <pc:docMk/>
            <pc:sldMk cId="1270543841" sldId="270"/>
            <ac:spMk id="3" creationId="{982B52D3-5061-B7D8-0282-1AFF39A6C043}"/>
          </ac:spMkLst>
        </pc:spChg>
      </pc:sldChg>
      <pc:sldChg chg="addSp modSp mod">
        <pc:chgData name="Esther Byrom" userId="90235773-4872-4788-adbb-58ed99b1fea1" providerId="ADAL" clId="{657D17C3-B8EA-4686-AC33-C696D6FCA84A}" dt="2024-11-26T10:17:21.519" v="586" actId="20577"/>
        <pc:sldMkLst>
          <pc:docMk/>
          <pc:sldMk cId="2516725381" sldId="271"/>
        </pc:sldMkLst>
        <pc:spChg chg="mod">
          <ac:chgData name="Esther Byrom" userId="90235773-4872-4788-adbb-58ed99b1fea1" providerId="ADAL" clId="{657D17C3-B8EA-4686-AC33-C696D6FCA84A}" dt="2024-11-25T17:00:30.485" v="261" actId="33553"/>
          <ac:spMkLst>
            <pc:docMk/>
            <pc:sldMk cId="2516725381" sldId="271"/>
            <ac:spMk id="2" creationId="{B1489C6D-8EA2-3C46-E28C-1ECE27304CE9}"/>
          </ac:spMkLst>
        </pc:spChg>
        <pc:spChg chg="add mod">
          <ac:chgData name="Esther Byrom" userId="90235773-4872-4788-adbb-58ed99b1fea1" providerId="ADAL" clId="{657D17C3-B8EA-4686-AC33-C696D6FCA84A}" dt="2024-11-26T10:17:21.519" v="586" actId="20577"/>
          <ac:spMkLst>
            <pc:docMk/>
            <pc:sldMk cId="2516725381" sldId="271"/>
            <ac:spMk id="4" creationId="{E9A80967-DFB7-0A30-EF10-8E81438BED7C}"/>
          </ac:spMkLst>
        </pc:spChg>
      </pc:sldChg>
      <pc:sldChg chg="addSp modSp mod">
        <pc:chgData name="Esther Byrom" userId="90235773-4872-4788-adbb-58ed99b1fea1" providerId="ADAL" clId="{657D17C3-B8EA-4686-AC33-C696D6FCA84A}" dt="2024-11-26T10:17:53.644" v="634" actId="20577"/>
        <pc:sldMkLst>
          <pc:docMk/>
          <pc:sldMk cId="2712715061" sldId="272"/>
        </pc:sldMkLst>
        <pc:spChg chg="add mod">
          <ac:chgData name="Esther Byrom" userId="90235773-4872-4788-adbb-58ed99b1fea1" providerId="ADAL" clId="{657D17C3-B8EA-4686-AC33-C696D6FCA84A}" dt="2024-11-26T10:17:53.644" v="634" actId="20577"/>
          <ac:spMkLst>
            <pc:docMk/>
            <pc:sldMk cId="2712715061" sldId="272"/>
            <ac:spMk id="3" creationId="{E1065C3F-239E-A46B-F498-E6BDFB7245E6}"/>
          </ac:spMkLst>
        </pc:spChg>
      </pc:sldChg>
      <pc:sldChg chg="addSp modSp mod">
        <pc:chgData name="Esther Byrom" userId="90235773-4872-4788-adbb-58ed99b1fea1" providerId="ADAL" clId="{657D17C3-B8EA-4686-AC33-C696D6FCA84A}" dt="2024-11-26T10:17:59.219" v="646" actId="20577"/>
        <pc:sldMkLst>
          <pc:docMk/>
          <pc:sldMk cId="3427107254" sldId="273"/>
        </pc:sldMkLst>
        <pc:spChg chg="mod">
          <ac:chgData name="Esther Byrom" userId="90235773-4872-4788-adbb-58ed99b1fea1" providerId="ADAL" clId="{657D17C3-B8EA-4686-AC33-C696D6FCA84A}" dt="2024-11-25T17:01:43.441" v="383" actId="33553"/>
          <ac:spMkLst>
            <pc:docMk/>
            <pc:sldMk cId="3427107254" sldId="273"/>
            <ac:spMk id="2" creationId="{B1489C6D-8EA2-3C46-E28C-1ECE27304CE9}"/>
          </ac:spMkLst>
        </pc:spChg>
        <pc:spChg chg="add mod">
          <ac:chgData name="Esther Byrom" userId="90235773-4872-4788-adbb-58ed99b1fea1" providerId="ADAL" clId="{657D17C3-B8EA-4686-AC33-C696D6FCA84A}" dt="2024-11-26T10:17:59.219" v="646" actId="20577"/>
          <ac:spMkLst>
            <pc:docMk/>
            <pc:sldMk cId="3427107254" sldId="273"/>
            <ac:spMk id="4" creationId="{B3C867AF-DA2C-4CFE-7511-E94271E4F2DF}"/>
          </ac:spMkLst>
        </pc:spChg>
      </pc:sldChg>
      <pc:sldChg chg="addSp delSp modSp mod">
        <pc:chgData name="Esther Byrom" userId="90235773-4872-4788-adbb-58ed99b1fea1" providerId="ADAL" clId="{657D17C3-B8EA-4686-AC33-C696D6FCA84A}" dt="2024-11-26T09:55:49.360" v="509" actId="478"/>
        <pc:sldMkLst>
          <pc:docMk/>
          <pc:sldMk cId="3622410471" sldId="274"/>
        </pc:sldMkLst>
        <pc:spChg chg="del">
          <ac:chgData name="Esther Byrom" userId="90235773-4872-4788-adbb-58ed99b1fea1" providerId="ADAL" clId="{657D17C3-B8EA-4686-AC33-C696D6FCA84A}" dt="2024-11-26T09:55:49.360" v="509" actId="478"/>
          <ac:spMkLst>
            <pc:docMk/>
            <pc:sldMk cId="3622410471" sldId="274"/>
            <ac:spMk id="3" creationId="{649CAFB2-E455-3AA8-AA44-E24CF6AB3A78}"/>
          </ac:spMkLst>
        </pc:spChg>
        <pc:spChg chg="add mod">
          <ac:chgData name="Esther Byrom" userId="90235773-4872-4788-adbb-58ed99b1fea1" providerId="ADAL" clId="{657D17C3-B8EA-4686-AC33-C696D6FCA84A}" dt="2024-11-26T09:55:46.922" v="508" actId="13244"/>
          <ac:spMkLst>
            <pc:docMk/>
            <pc:sldMk cId="3622410471" sldId="274"/>
            <ac:spMk id="4" creationId="{10FADC7F-5D8F-39A5-BECD-1466EE41E605}"/>
          </ac:spMkLst>
        </pc:spChg>
      </pc:sldChg>
      <pc:sldChg chg="addSp modSp mod">
        <pc:chgData name="Esther Byrom" userId="90235773-4872-4788-adbb-58ed99b1fea1" providerId="ADAL" clId="{657D17C3-B8EA-4686-AC33-C696D6FCA84A}" dt="2024-11-26T09:55:56.561" v="511" actId="962"/>
        <pc:sldMkLst>
          <pc:docMk/>
          <pc:sldMk cId="1697240515" sldId="275"/>
        </pc:sldMkLst>
        <pc:spChg chg="mod">
          <ac:chgData name="Esther Byrom" userId="90235773-4872-4788-adbb-58ed99b1fea1" providerId="ADAL" clId="{657D17C3-B8EA-4686-AC33-C696D6FCA84A}" dt="2024-11-26T09:53:06.580" v="481" actId="33553"/>
          <ac:spMkLst>
            <pc:docMk/>
            <pc:sldMk cId="1697240515" sldId="275"/>
            <ac:spMk id="2" creationId="{B1489C6D-8EA2-3C46-E28C-1ECE27304CE9}"/>
          </ac:spMkLst>
        </pc:spChg>
        <pc:spChg chg="add mod">
          <ac:chgData name="Esther Byrom" userId="90235773-4872-4788-adbb-58ed99b1fea1" providerId="ADAL" clId="{657D17C3-B8EA-4686-AC33-C696D6FCA84A}" dt="2024-11-26T09:55:56.561" v="511" actId="962"/>
          <ac:spMkLst>
            <pc:docMk/>
            <pc:sldMk cId="1697240515" sldId="275"/>
            <ac:spMk id="4" creationId="{2F520C90-A856-66D9-6DA5-CDA2E849C68C}"/>
          </ac:spMkLst>
        </pc:spChg>
      </pc:sldChg>
      <pc:sldChg chg="modSp mod">
        <pc:chgData name="Esther Byrom" userId="90235773-4872-4788-adbb-58ed99b1fea1" providerId="ADAL" clId="{657D17C3-B8EA-4686-AC33-C696D6FCA84A}" dt="2024-11-26T10:29:47.052" v="650" actId="20577"/>
        <pc:sldMkLst>
          <pc:docMk/>
          <pc:sldMk cId="109857222" sldId="277"/>
        </pc:sldMkLst>
        <pc:spChg chg="mod">
          <ac:chgData name="Esther Byrom" userId="90235773-4872-4788-adbb-58ed99b1fea1" providerId="ADAL" clId="{657D17C3-B8EA-4686-AC33-C696D6FCA84A}" dt="2024-11-26T10:29:43.352" v="648" actId="20577"/>
          <ac:spMkLst>
            <pc:docMk/>
            <pc:sldMk cId="109857222" sldId="277"/>
            <ac:spMk id="2" creationId="{00000000-0000-0000-0000-000000000000}"/>
          </ac:spMkLst>
        </pc:spChg>
        <pc:spChg chg="mod">
          <ac:chgData name="Esther Byrom" userId="90235773-4872-4788-adbb-58ed99b1fea1" providerId="ADAL" clId="{657D17C3-B8EA-4686-AC33-C696D6FCA84A}" dt="2024-11-26T10:29:47.052" v="650" actId="20577"/>
          <ac:spMkLst>
            <pc:docMk/>
            <pc:sldMk cId="109857222" sldId="277"/>
            <ac:spMk id="3" creationId="{00000000-0000-0000-0000-000000000000}"/>
          </ac:spMkLst>
        </pc:spChg>
      </pc:sldChg>
      <pc:sldChg chg="addSp modSp mod">
        <pc:chgData name="Esther Byrom" userId="90235773-4872-4788-adbb-58ed99b1fea1" providerId="ADAL" clId="{657D17C3-B8EA-4686-AC33-C696D6FCA84A}" dt="2024-11-26T09:53:49.814" v="485" actId="13244"/>
        <pc:sldMkLst>
          <pc:docMk/>
          <pc:sldMk cId="3463040890" sldId="298"/>
        </pc:sldMkLst>
        <pc:spChg chg="add mod">
          <ac:chgData name="Esther Byrom" userId="90235773-4872-4788-adbb-58ed99b1fea1" providerId="ADAL" clId="{657D17C3-B8EA-4686-AC33-C696D6FCA84A}" dt="2024-11-26T09:53:49.814" v="485" actId="13244"/>
          <ac:spMkLst>
            <pc:docMk/>
            <pc:sldMk cId="3463040890" sldId="298"/>
            <ac:spMk id="3" creationId="{087F7066-BF07-052B-031A-602374E08A61}"/>
          </ac:spMkLst>
        </pc:spChg>
      </pc:sldChg>
      <pc:sldChg chg="addSp delSp modSp mod">
        <pc:chgData name="Esther Byrom" userId="90235773-4872-4788-adbb-58ed99b1fea1" providerId="ADAL" clId="{657D17C3-B8EA-4686-AC33-C696D6FCA84A}" dt="2024-11-26T09:53:22.145" v="482" actId="13244"/>
        <pc:sldMkLst>
          <pc:docMk/>
          <pc:sldMk cId="1901978835" sldId="336"/>
        </pc:sldMkLst>
        <pc:spChg chg="add del mod">
          <ac:chgData name="Esther Byrom" userId="90235773-4872-4788-adbb-58ed99b1fea1" providerId="ADAL" clId="{657D17C3-B8EA-4686-AC33-C696D6FCA84A}" dt="2024-11-25T16:56:17.036" v="2" actId="21"/>
          <ac:spMkLst>
            <pc:docMk/>
            <pc:sldMk cId="1901978835" sldId="336"/>
            <ac:spMk id="2" creationId="{087F7066-BF07-052B-031A-602374E08A61}"/>
          </ac:spMkLst>
        </pc:spChg>
        <pc:spChg chg="mod">
          <ac:chgData name="Esther Byrom" userId="90235773-4872-4788-adbb-58ed99b1fea1" providerId="ADAL" clId="{657D17C3-B8EA-4686-AC33-C696D6FCA84A}" dt="2024-11-26T09:53:22.145" v="482" actId="13244"/>
          <ac:spMkLst>
            <pc:docMk/>
            <pc:sldMk cId="1901978835" sldId="336"/>
            <ac:spMk id="5" creationId="{35F95D17-0D2B-7B88-C281-535A4199FDA3}"/>
          </ac:spMkLst>
        </pc:spChg>
      </pc:sldChg>
      <pc:sldChg chg="modSp">
        <pc:chgData name="Esther Byrom" userId="90235773-4872-4788-adbb-58ed99b1fea1" providerId="ADAL" clId="{657D17C3-B8EA-4686-AC33-C696D6FCA84A}" dt="2024-11-26T09:53:38.847" v="484" actId="13244"/>
        <pc:sldMkLst>
          <pc:docMk/>
          <pc:sldMk cId="151686075" sldId="337"/>
        </pc:sldMkLst>
        <pc:picChg chg="mod">
          <ac:chgData name="Esther Byrom" userId="90235773-4872-4788-adbb-58ed99b1fea1" providerId="ADAL" clId="{657D17C3-B8EA-4686-AC33-C696D6FCA84A}" dt="2024-11-26T09:53:38.847" v="484" actId="13244"/>
          <ac:picMkLst>
            <pc:docMk/>
            <pc:sldMk cId="151686075" sldId="337"/>
            <ac:picMk id="8196" creationId="{7E72F8E6-5081-2B2F-9086-052CE3460F44}"/>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E5BD2F76-DDAC-46C7-80CE-420B55EFA0C4}" type="datetimeFigureOut">
              <a:rPr lang="en-GB" smtClean="0"/>
              <a:t>26/11/2024</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D91335A6-CD16-45C4-8208-79C4978541E1}" type="slidenum">
              <a:rPr lang="en-GB" smtClean="0"/>
              <a:t>‹#›</a:t>
            </a:fld>
            <a:endParaRPr lang="en-GB"/>
          </a:p>
        </p:txBody>
      </p:sp>
    </p:spTree>
    <p:extLst>
      <p:ext uri="{BB962C8B-B14F-4D97-AF65-F5344CB8AC3E}">
        <p14:creationId xmlns:p14="http://schemas.microsoft.com/office/powerpoint/2010/main" val="3942991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91335A6-CD16-45C4-8208-79C4978541E1}" type="slidenum">
              <a:rPr lang="en-GB" smtClean="0"/>
              <a:t>1</a:t>
            </a:fld>
            <a:endParaRPr lang="en-GB"/>
          </a:p>
        </p:txBody>
      </p:sp>
    </p:spTree>
    <p:extLst>
      <p:ext uri="{BB962C8B-B14F-4D97-AF65-F5344CB8AC3E}">
        <p14:creationId xmlns:p14="http://schemas.microsoft.com/office/powerpoint/2010/main" val="6184333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7A1CEDC3-992C-1D84-996B-995131D74D6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423D435E-06AE-876B-25AE-C8B4A316AC3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dirty="0"/>
              <a:t>Teacher notes: </a:t>
            </a:r>
          </a:p>
          <a:p>
            <a:pPr eaLnBrk="1" hangingPunct="1">
              <a:spcBef>
                <a:spcPct val="0"/>
              </a:spcBef>
            </a:pPr>
            <a:r>
              <a:rPr lang="en-GB" altLang="en-US" dirty="0"/>
              <a:t>To introduce the topic the approach of semiotics can be explained. Semiotics is the study of signs and meaning in words, images or cultural objects.</a:t>
            </a:r>
          </a:p>
          <a:p>
            <a:pPr>
              <a:defRPr/>
            </a:pPr>
            <a:r>
              <a:rPr lang="en-GB" sz="1200" dirty="0">
                <a:latin typeface="Playpen Sans" panose="020B0604020202020204" charset="0"/>
                <a:ea typeface="Playpen Sans" panose="020B0604020202020204" charset="0"/>
              </a:rPr>
              <a:t>This project uses the theory of Roland Barthes, whose work on semiotics suggests that images contain two types of meaning: </a:t>
            </a:r>
          </a:p>
          <a:p>
            <a:pPr>
              <a:defRPr/>
            </a:pPr>
            <a:r>
              <a:rPr lang="en-GB" sz="1200" dirty="0">
                <a:latin typeface="Playpen Sans" panose="020B0604020202020204" charset="0"/>
                <a:ea typeface="Playpen Sans" panose="020B0604020202020204" charset="0"/>
              </a:rPr>
              <a:t>                             </a:t>
            </a:r>
            <a:r>
              <a:rPr lang="en-GB" sz="1200" b="1" i="1" dirty="0">
                <a:latin typeface="Playpen Sans" panose="020B0604020202020204" charset="0"/>
                <a:ea typeface="Playpen Sans" panose="020B0604020202020204" charset="0"/>
              </a:rPr>
              <a:t>Denoted / obvious meaning</a:t>
            </a:r>
            <a:r>
              <a:rPr lang="en-GB" sz="1200" dirty="0">
                <a:latin typeface="Playpen Sans" panose="020B0604020202020204" charset="0"/>
                <a:ea typeface="Playpen Sans" panose="020B0604020202020204" charset="0"/>
              </a:rPr>
              <a:t> - the surface meaning</a:t>
            </a:r>
          </a:p>
          <a:p>
            <a:pPr>
              <a:defRPr/>
            </a:pPr>
            <a:r>
              <a:rPr lang="en-GB" sz="1200" b="1" i="1" dirty="0">
                <a:latin typeface="Playpen Sans" panose="020B0604020202020204" charset="0"/>
                <a:ea typeface="Playpen Sans" panose="020B0604020202020204" charset="0"/>
              </a:rPr>
              <a:t>                            Connoted / sometimes hidden message</a:t>
            </a:r>
            <a:r>
              <a:rPr lang="en-GB" sz="1200" dirty="0">
                <a:latin typeface="Playpen Sans" panose="020B0604020202020204" charset="0"/>
                <a:ea typeface="Playpen Sans" panose="020B0604020202020204" charset="0"/>
              </a:rPr>
              <a:t> - symbolic and socially created </a:t>
            </a:r>
          </a:p>
          <a:p>
            <a:pPr eaLnBrk="1" hangingPunct="1">
              <a:spcBef>
                <a:spcPct val="0"/>
              </a:spcBef>
            </a:pPr>
            <a:r>
              <a:rPr lang="en-GB" altLang="en-US" dirty="0"/>
              <a:t> </a:t>
            </a:r>
          </a:p>
          <a:p>
            <a:pPr eaLnBrk="1" hangingPunct="1">
              <a:spcBef>
                <a:spcPct val="0"/>
              </a:spcBef>
            </a:pPr>
            <a:r>
              <a:rPr lang="en-GB" altLang="en-US" dirty="0"/>
              <a:t>Denoted– red rose </a:t>
            </a:r>
          </a:p>
          <a:p>
            <a:pPr eaLnBrk="1" hangingPunct="1">
              <a:spcBef>
                <a:spcPct val="0"/>
              </a:spcBef>
            </a:pPr>
            <a:r>
              <a:rPr lang="en-GB" altLang="en-US" dirty="0"/>
              <a:t>Connoted – romance, Lancashire/ sports teams, Film American Beauty – cultural  </a:t>
            </a:r>
          </a:p>
          <a:p>
            <a:pPr eaLnBrk="1" hangingPunct="1">
              <a:spcBef>
                <a:spcPct val="0"/>
              </a:spcBef>
            </a:pPr>
            <a:r>
              <a:rPr lang="en-GB" altLang="en-US" dirty="0"/>
              <a:t>Punctum – emotional – personal response</a:t>
            </a:r>
          </a:p>
          <a:p>
            <a:pPr eaLnBrk="1" hangingPunct="1">
              <a:spcBef>
                <a:spcPct val="0"/>
              </a:spcBef>
            </a:pPr>
            <a:endParaRPr lang="en-GB" altLang="en-US" dirty="0"/>
          </a:p>
          <a:p>
            <a:pPr eaLnBrk="1" hangingPunct="1">
              <a:spcBef>
                <a:spcPct val="0"/>
              </a:spcBef>
            </a:pPr>
            <a:r>
              <a:rPr lang="en-GB" altLang="en-US" dirty="0"/>
              <a:t>It is important for pupils to understand how to ‘read’ and interpret meanings within images so they can think more deeply about the messages that are conveyed in adverts, memes and posts they see when online, which might not always be apparent.</a:t>
            </a:r>
          </a:p>
          <a:p>
            <a:pPr eaLnBrk="1" hangingPunct="1">
              <a:spcBef>
                <a:spcPct val="0"/>
              </a:spcBef>
            </a:pPr>
            <a:endParaRPr lang="en-GB" altLang="en-US" dirty="0"/>
          </a:p>
          <a:p>
            <a:pPr marL="0" marR="0" lvl="0" indent="0" algn="l" defTabSz="914400" rtl="0" eaLnBrk="1" fontAlgn="auto" latinLnBrk="0" hangingPunct="1">
              <a:lnSpc>
                <a:spcPct val="100000"/>
              </a:lnSpc>
              <a:spcBef>
                <a:spcPct val="0"/>
              </a:spcBef>
              <a:spcAft>
                <a:spcPts val="0"/>
              </a:spcAft>
              <a:buClrTx/>
              <a:buSzTx/>
              <a:buFontTx/>
              <a:buNone/>
              <a:tabLst/>
              <a:defRPr/>
            </a:pPr>
            <a:r>
              <a:rPr lang="en-GB" altLang="en-US" dirty="0"/>
              <a:t>Everyone may have a different response as it may depend on their own experiences of education.</a:t>
            </a:r>
          </a:p>
          <a:p>
            <a:pPr eaLnBrk="1" hangingPunct="1">
              <a:spcBef>
                <a:spcPct val="0"/>
              </a:spcBef>
            </a:pPr>
            <a:endParaRPr lang="en-GB" altLang="en-US" dirty="0"/>
          </a:p>
        </p:txBody>
      </p:sp>
      <p:sp>
        <p:nvSpPr>
          <p:cNvPr id="9220" name="Slide Number Placeholder 3">
            <a:extLst>
              <a:ext uri="{FF2B5EF4-FFF2-40B4-BE49-F238E27FC236}">
                <a16:creationId xmlns:a16="http://schemas.microsoft.com/office/drawing/2014/main" id="{98817407-8356-EFCE-B5BD-BE7F471E359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5F1C426D-E03C-4A74-86A4-68C69C878912}" type="slidenum">
              <a:rPr lang="en-GB" altLang="en-US"/>
              <a:pPr/>
              <a:t>3</a:t>
            </a:fld>
            <a:endParaRPr lang="en-GB" altLang="en-US"/>
          </a:p>
        </p:txBody>
      </p:sp>
    </p:spTree>
    <p:extLst>
      <p:ext uri="{BB962C8B-B14F-4D97-AF65-F5344CB8AC3E}">
        <p14:creationId xmlns:p14="http://schemas.microsoft.com/office/powerpoint/2010/main" val="42374707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91335A6-CD16-45C4-8208-79C4978541E1}" type="slidenum">
              <a:rPr lang="en-GB" smtClean="0"/>
              <a:t>21</a:t>
            </a:fld>
            <a:endParaRPr lang="en-GB"/>
          </a:p>
        </p:txBody>
      </p:sp>
    </p:spTree>
    <p:extLst>
      <p:ext uri="{BB962C8B-B14F-4D97-AF65-F5344CB8AC3E}">
        <p14:creationId xmlns:p14="http://schemas.microsoft.com/office/powerpoint/2010/main" val="37047749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11/26/2024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11/26/2024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11/26/2024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11/26/2024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11/26/2024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11/26/2024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11/26/2024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mailto:woolhouc@edgehill.ac.uk"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59670" y="532285"/>
            <a:ext cx="5934667" cy="3369155"/>
          </a:xfrm>
        </p:spPr>
        <p:txBody>
          <a:bodyPr anchor="ctr">
            <a:normAutofit fontScale="90000"/>
          </a:bodyPr>
          <a:lstStyle/>
          <a:p>
            <a:pPr algn="l">
              <a:lnSpc>
                <a:spcPct val="100000"/>
              </a:lnSpc>
            </a:pPr>
            <a:r>
              <a:rPr lang="en-US" sz="5400" b="1" u="sng" dirty="0">
                <a:solidFill>
                  <a:schemeClr val="accent1">
                    <a:lumMod val="75000"/>
                  </a:schemeClr>
                </a:solidFill>
                <a:latin typeface="Playpen Sans" panose="020B0604020202020204" charset="0"/>
                <a:ea typeface="Playpen Sans" panose="020B0604020202020204" charset="0"/>
                <a:cs typeface="Calibri Light"/>
              </a:rPr>
              <a:t>Inclusion Lesson Resources,</a:t>
            </a:r>
            <a:br>
              <a:rPr lang="en-US" sz="5400" b="1" u="sng" dirty="0">
                <a:solidFill>
                  <a:schemeClr val="accent1">
                    <a:lumMod val="75000"/>
                  </a:schemeClr>
                </a:solidFill>
                <a:latin typeface="Playpen Sans" panose="020B0604020202020204" charset="0"/>
                <a:ea typeface="Playpen Sans" panose="020B0604020202020204" charset="0"/>
                <a:cs typeface="Calibri Light"/>
              </a:rPr>
            </a:br>
            <a:r>
              <a:rPr lang="en-US" sz="5400" b="1" u="sng" dirty="0">
                <a:solidFill>
                  <a:schemeClr val="accent1">
                    <a:lumMod val="75000"/>
                  </a:schemeClr>
                </a:solidFill>
                <a:latin typeface="Playpen Sans" panose="020B0604020202020204" charset="0"/>
                <a:ea typeface="Playpen Sans" panose="020B0604020202020204" charset="0"/>
                <a:cs typeface="Calibri Light"/>
              </a:rPr>
              <a:t>Aimed towards ages 7-11</a:t>
            </a:r>
            <a:endParaRPr lang="en-US" sz="4800" i="1" dirty="0">
              <a:solidFill>
                <a:schemeClr val="accent1">
                  <a:lumMod val="75000"/>
                </a:schemeClr>
              </a:solidFill>
              <a:latin typeface="Playpen Sans" panose="020B0604020202020204" charset="0"/>
              <a:ea typeface="Playpen Sans" panose="020B0604020202020204" charset="0"/>
            </a:endParaRPr>
          </a:p>
        </p:txBody>
      </p:sp>
      <p:sp>
        <p:nvSpPr>
          <p:cNvPr id="3" name="Subtitle 2"/>
          <p:cNvSpPr>
            <a:spLocks noGrp="1"/>
          </p:cNvSpPr>
          <p:nvPr>
            <p:ph type="subTitle" idx="1"/>
          </p:nvPr>
        </p:nvSpPr>
        <p:spPr>
          <a:xfrm>
            <a:off x="6159670" y="4286723"/>
            <a:ext cx="5509135" cy="2210385"/>
          </a:xfrm>
        </p:spPr>
        <p:txBody>
          <a:bodyPr anchor="b">
            <a:normAutofit fontScale="92500" lnSpcReduction="20000"/>
          </a:bodyPr>
          <a:lstStyle/>
          <a:p>
            <a:pPr algn="l">
              <a:lnSpc>
                <a:spcPct val="110000"/>
              </a:lnSpc>
            </a:pPr>
            <a:r>
              <a:rPr lang="en-US" dirty="0">
                <a:solidFill>
                  <a:schemeClr val="tx1"/>
                </a:solidFill>
                <a:latin typeface="Playpen Sans" panose="020B0604020202020204" charset="0"/>
                <a:ea typeface="Playpen Sans" panose="020B0604020202020204" charset="0"/>
              </a:rPr>
              <a:t>The following slides contain flashcards and question sheets that can be used to discuss ways of approaching the topic of inclusion surrounding situations within the classroom/schools.</a:t>
            </a:r>
          </a:p>
          <a:p>
            <a:pPr algn="l">
              <a:lnSpc>
                <a:spcPct val="110000"/>
              </a:lnSpc>
            </a:pPr>
            <a:r>
              <a:rPr lang="en-US" dirty="0">
                <a:solidFill>
                  <a:schemeClr val="tx1"/>
                </a:solidFill>
                <a:latin typeface="Playpen Sans" panose="020B0604020202020204" charset="0"/>
                <a:ea typeface="Playpen Sans" panose="020B0604020202020204" charset="0"/>
              </a:rPr>
              <a:t>(Aimed towards pupils </a:t>
            </a:r>
            <a:r>
              <a:rPr lang="en-US">
                <a:solidFill>
                  <a:schemeClr val="tx1"/>
                </a:solidFill>
                <a:latin typeface="Playpen Sans" panose="020B0604020202020204" charset="0"/>
                <a:ea typeface="Playpen Sans" panose="020B0604020202020204" charset="0"/>
              </a:rPr>
              <a:t>aged 7 </a:t>
            </a:r>
            <a:r>
              <a:rPr lang="en-US" dirty="0">
                <a:solidFill>
                  <a:schemeClr val="tx1"/>
                </a:solidFill>
                <a:latin typeface="Playpen Sans" panose="020B0604020202020204" charset="0"/>
                <a:ea typeface="Playpen Sans" panose="020B0604020202020204" charset="0"/>
              </a:rPr>
              <a:t>to 11)</a:t>
            </a:r>
          </a:p>
        </p:txBody>
      </p:sp>
      <p:pic>
        <p:nvPicPr>
          <p:cNvPr id="4" name="Picture 3" descr="A colorful splattered paint&#10;Various round shapes and colours">
            <a:extLst>
              <a:ext uri="{FF2B5EF4-FFF2-40B4-BE49-F238E27FC236}">
                <a16:creationId xmlns:a16="http://schemas.microsoft.com/office/drawing/2014/main" id="{00333F40-3C89-00DF-9E7F-B38B16534D2A}"/>
              </a:ext>
              <a:ext uri="{C183D7F6-B498-43B3-948B-1728B52AA6E4}">
                <adec:decorative xmlns:adec="http://schemas.microsoft.com/office/drawing/2017/decorative" val="0"/>
              </a:ext>
            </a:extLst>
          </p:cNvPr>
          <p:cNvPicPr>
            <a:picLocks noChangeAspect="1"/>
          </p:cNvPicPr>
          <p:nvPr/>
        </p:nvPicPr>
        <p:blipFill rotWithShape="1">
          <a:blip r:embed="rId3"/>
          <a:srcRect l="37943" r="11237" b="8"/>
          <a:stretch/>
        </p:blipFill>
        <p:spPr>
          <a:xfrm>
            <a:off x="20" y="11"/>
            <a:ext cx="6095978" cy="6857989"/>
          </a:xfrm>
          <a:prstGeom prst="rect">
            <a:avLst/>
          </a:prstGeom>
        </p:spPr>
      </p:pic>
      <p:sp>
        <p:nvSpPr>
          <p:cNvPr id="5" name="Slide Number Placeholder 4">
            <a:extLst>
              <a:ext uri="{FF2B5EF4-FFF2-40B4-BE49-F238E27FC236}">
                <a16:creationId xmlns:a16="http://schemas.microsoft.com/office/drawing/2014/main" id="{5C5D2356-6118-D3D8-4813-E4477A149CDA}"/>
              </a:ext>
            </a:extLst>
          </p:cNvPr>
          <p:cNvSpPr>
            <a:spLocks noGrp="1"/>
          </p:cNvSpPr>
          <p:nvPr>
            <p:ph type="sldNum" sz="quarter" idx="12"/>
          </p:nvPr>
        </p:nvSpPr>
        <p:spPr/>
        <p:txBody>
          <a:bodyPr/>
          <a:lstStyle/>
          <a:p>
            <a:fld id="{B4A918BC-4D43-4B42-B3C0-E7EBE25E6AF0}" type="slidenum">
              <a:rPr lang="en-US" smtClean="0"/>
              <a:t>1</a:t>
            </a:fld>
            <a:endParaRPr lang="en-US"/>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B51C40E1-B2FD-3F79-F369-98A12E3DA54A}"/>
              </a:ext>
              <a:ext uri="{C183D7F6-B498-43B3-948B-1728B52AA6E4}">
                <adec:decorative xmlns:adec="http://schemas.microsoft.com/office/drawing/2017/decorative" val="1"/>
              </a:ext>
            </a:extLst>
          </p:cNvPr>
          <p:cNvSpPr txBox="1">
            <a:spLocks noGrp="1"/>
          </p:cNvSpPr>
          <p:nvPr>
            <p:ph type="title" idx="4294967295"/>
          </p:nvPr>
        </p:nvSpPr>
        <p:spPr>
          <a:xfrm>
            <a:off x="0" y="-461665"/>
            <a:ext cx="5674290"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Playpen Sans" panose="020B0604020202020204" charset="0"/>
                <a:ea typeface="Playpen Sans" panose="020B0604020202020204" charset="0"/>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Playing alone: Questions &amp; example answers</a:t>
            </a:r>
          </a:p>
        </p:txBody>
      </p:sp>
      <p:sp>
        <p:nvSpPr>
          <p:cNvPr id="2" name="Title 1">
            <a:extLst>
              <a:ext uri="{FF2B5EF4-FFF2-40B4-BE49-F238E27FC236}">
                <a16:creationId xmlns:a16="http://schemas.microsoft.com/office/drawing/2014/main" id="{B1489C6D-8EA2-3C46-E28C-1ECE27304CE9}"/>
              </a:ext>
            </a:extLst>
          </p:cNvPr>
          <p:cNvSpPr>
            <a:spLocks/>
          </p:cNvSpPr>
          <p:nvPr/>
        </p:nvSpPr>
        <p:spPr>
          <a:xfrm>
            <a:off x="580901" y="-1030"/>
            <a:ext cx="9733808" cy="10088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1" i="0" u="sng" strike="noStrike" kern="1200" cap="none" spc="0" normalizeH="0" baseline="0" noProof="0" dirty="0">
                <a:ln>
                  <a:noFill/>
                </a:ln>
                <a:solidFill>
                  <a:schemeClr val="tx1"/>
                </a:solidFill>
                <a:effectLst/>
                <a:uLnTx/>
                <a:uFillTx/>
                <a:latin typeface="+mj-lt"/>
                <a:ea typeface="Calibri Light"/>
                <a:cs typeface="Calibri Light"/>
              </a:rPr>
              <a:t>Questions with example answers:</a:t>
            </a:r>
          </a:p>
        </p:txBody>
      </p:sp>
      <p:sp>
        <p:nvSpPr>
          <p:cNvPr id="3" name="Content Placeholder 2">
            <a:extLst>
              <a:ext uri="{FF2B5EF4-FFF2-40B4-BE49-F238E27FC236}">
                <a16:creationId xmlns:a16="http://schemas.microsoft.com/office/drawing/2014/main" id="{CFFCB9F1-9FCC-CD60-3FC8-8A1EDF821B67}"/>
              </a:ext>
            </a:extLst>
          </p:cNvPr>
          <p:cNvSpPr>
            <a:spLocks noGrp="1"/>
          </p:cNvSpPr>
          <p:nvPr>
            <p:ph idx="1"/>
          </p:nvPr>
        </p:nvSpPr>
        <p:spPr>
          <a:xfrm>
            <a:off x="254330" y="1285461"/>
            <a:ext cx="11802093" cy="5524852"/>
          </a:xfrm>
        </p:spPr>
        <p:txBody>
          <a:bodyPr vert="horz" lIns="91440" tIns="45720" rIns="91440" bIns="45720" rtlCol="0" anchor="t">
            <a:noAutofit/>
          </a:bodyPr>
          <a:lstStyle/>
          <a:p>
            <a:pPr marL="0" indent="0">
              <a:spcBef>
                <a:spcPts val="0"/>
              </a:spcBef>
              <a:buNone/>
            </a:pPr>
            <a:r>
              <a:rPr lang="en-US" sz="2000" b="1" u="sng" dirty="0">
                <a:ea typeface="Calibri"/>
                <a:cs typeface="Calibri"/>
              </a:rPr>
              <a:t>What can you see in this picture:</a:t>
            </a:r>
          </a:p>
          <a:p>
            <a:pPr marL="0" indent="0">
              <a:spcBef>
                <a:spcPts val="0"/>
              </a:spcBef>
              <a:buNone/>
            </a:pPr>
            <a:r>
              <a:rPr lang="en-US" sz="2000" dirty="0">
                <a:ea typeface="+mn-lt"/>
                <a:cs typeface="+mn-lt"/>
              </a:rPr>
              <a:t>A child doing work in a book, with add of </a:t>
            </a:r>
            <a:r>
              <a:rPr lang="en-US" sz="2000" dirty="0" err="1">
                <a:ea typeface="+mn-lt"/>
                <a:cs typeface="+mn-lt"/>
              </a:rPr>
              <a:t>colourful</a:t>
            </a:r>
            <a:r>
              <a:rPr lang="en-US" sz="2000" dirty="0">
                <a:ea typeface="+mn-lt"/>
                <a:cs typeface="+mn-lt"/>
              </a:rPr>
              <a:t> squares and blocks. The child is young and is wearing a bib. He is wearing a school uniform and is in a classroom alone.</a:t>
            </a:r>
            <a:endParaRPr lang="en-US" sz="2000" dirty="0">
              <a:cs typeface="Calibri" panose="020F0502020204030204"/>
            </a:endParaRPr>
          </a:p>
          <a:p>
            <a:pPr marL="0" indent="0">
              <a:spcBef>
                <a:spcPts val="0"/>
              </a:spcBef>
              <a:buNone/>
            </a:pPr>
            <a:endParaRPr lang="en-US" sz="2000" dirty="0">
              <a:ea typeface="Calibri"/>
              <a:cs typeface="Calibri"/>
            </a:endParaRPr>
          </a:p>
          <a:p>
            <a:pPr marL="0" indent="0">
              <a:spcBef>
                <a:spcPts val="0"/>
              </a:spcBef>
              <a:buNone/>
            </a:pPr>
            <a:r>
              <a:rPr lang="en-US" sz="2000" b="1" u="sng" dirty="0">
                <a:ea typeface="Calibri"/>
                <a:cs typeface="Calibri"/>
              </a:rPr>
              <a:t>Is the pupil happy with his work:</a:t>
            </a:r>
          </a:p>
          <a:p>
            <a:pPr marL="0" indent="0">
              <a:spcBef>
                <a:spcPts val="0"/>
              </a:spcBef>
              <a:buNone/>
            </a:pPr>
            <a:r>
              <a:rPr lang="en-GB" sz="2000" dirty="0">
                <a:ea typeface="Calibri"/>
                <a:cs typeface="Arial"/>
              </a:rPr>
              <a:t>Exclusion – on his own, left out of other activities.</a:t>
            </a:r>
          </a:p>
          <a:p>
            <a:pPr marL="0" indent="0">
              <a:spcBef>
                <a:spcPts val="0"/>
              </a:spcBef>
              <a:buNone/>
            </a:pPr>
            <a:r>
              <a:rPr lang="en-GB" sz="2000" dirty="0">
                <a:ea typeface="Calibri"/>
                <a:cs typeface="Arial"/>
              </a:rPr>
              <a:t>Learning independently.  Isolated through choice? Lonely activity. Seems to be enjoying it but focused on the task.</a:t>
            </a:r>
          </a:p>
          <a:p>
            <a:pPr marL="0" indent="0">
              <a:spcBef>
                <a:spcPts val="0"/>
              </a:spcBef>
              <a:buNone/>
            </a:pPr>
            <a:endParaRPr lang="en-US" sz="2000" dirty="0">
              <a:ea typeface="Calibri"/>
              <a:cs typeface="Calibri"/>
            </a:endParaRPr>
          </a:p>
          <a:p>
            <a:pPr marL="0" indent="0">
              <a:spcBef>
                <a:spcPts val="0"/>
              </a:spcBef>
              <a:buNone/>
            </a:pPr>
            <a:r>
              <a:rPr lang="en-US" sz="2000" b="1" u="sng" dirty="0">
                <a:ea typeface="Calibri"/>
                <a:cs typeface="Calibri"/>
              </a:rPr>
              <a:t>Is there anyone else here? Is the pupil alone (left out):</a:t>
            </a:r>
            <a:endParaRPr lang="en-US" sz="2000" dirty="0"/>
          </a:p>
          <a:p>
            <a:pPr marL="0" indent="0">
              <a:spcBef>
                <a:spcPts val="0"/>
              </a:spcBef>
              <a:buNone/>
            </a:pPr>
            <a:r>
              <a:rPr lang="en-GB" sz="2000" dirty="0">
                <a:cs typeface="Arial"/>
              </a:rPr>
              <a:t>There are no other children, he is doing his own work – isolated activity and left out of other children?</a:t>
            </a:r>
          </a:p>
          <a:p>
            <a:pPr marL="0" indent="0">
              <a:spcBef>
                <a:spcPts val="0"/>
              </a:spcBef>
              <a:buNone/>
            </a:pPr>
            <a:r>
              <a:rPr lang="en-GB" sz="2000" dirty="0">
                <a:cs typeface="Arial"/>
              </a:rPr>
              <a:t>Wearing a uniform but also wearing a bib. Photo is a close up so we can’t see surroundings, other children and peers. </a:t>
            </a:r>
            <a:endParaRPr lang="en-US" sz="2000" dirty="0">
              <a:cs typeface="Arial"/>
            </a:endParaRPr>
          </a:p>
          <a:p>
            <a:pPr marL="0" indent="0">
              <a:spcBef>
                <a:spcPts val="0"/>
              </a:spcBef>
              <a:buNone/>
            </a:pPr>
            <a:endParaRPr lang="en-US" sz="2000" dirty="0">
              <a:ea typeface="Calibri"/>
              <a:cs typeface="Calibri"/>
            </a:endParaRPr>
          </a:p>
          <a:p>
            <a:pPr marL="0" indent="0">
              <a:spcBef>
                <a:spcPts val="0"/>
              </a:spcBef>
              <a:buNone/>
            </a:pPr>
            <a:r>
              <a:rPr lang="en-US" sz="2000" b="1" u="sng" dirty="0">
                <a:ea typeface="Calibri"/>
                <a:cs typeface="Calibri"/>
              </a:rPr>
              <a:t>What else do you notice:</a:t>
            </a:r>
          </a:p>
          <a:p>
            <a:pPr marL="0" indent="0">
              <a:spcBef>
                <a:spcPts val="0"/>
              </a:spcBef>
              <a:buNone/>
            </a:pPr>
            <a:r>
              <a:rPr lang="en-GB" sz="2000" dirty="0">
                <a:cs typeface="Arial"/>
              </a:rPr>
              <a:t>Told old to wear a bib?  Special needs.  Isolated and playing on own. In school other children not playing with him.</a:t>
            </a:r>
            <a:endParaRPr lang="en-US" sz="2000" dirty="0">
              <a:cs typeface="Arial"/>
            </a:endParaRPr>
          </a:p>
          <a:p>
            <a:pPr marL="0" indent="0">
              <a:spcBef>
                <a:spcPts val="0"/>
              </a:spcBef>
              <a:buNone/>
            </a:pPr>
            <a:r>
              <a:rPr lang="en-GB" sz="2000" dirty="0">
                <a:cs typeface="Arial"/>
              </a:rPr>
              <a:t>On his own.  Playing alone but engaged in activity.  Is he getting help for these task?</a:t>
            </a:r>
            <a:endParaRPr lang="en-GB" sz="2000" dirty="0">
              <a:ea typeface="Calibri"/>
              <a:cs typeface="Arial"/>
            </a:endParaRPr>
          </a:p>
        </p:txBody>
      </p:sp>
    </p:spTree>
    <p:extLst>
      <p:ext uri="{BB962C8B-B14F-4D97-AF65-F5344CB8AC3E}">
        <p14:creationId xmlns:p14="http://schemas.microsoft.com/office/powerpoint/2010/main" val="30393792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82B52D3-5061-B7D8-0282-1AFF39A6C043}"/>
              </a:ext>
            </a:extLst>
          </p:cNvPr>
          <p:cNvSpPr txBox="1">
            <a:spLocks noGrp="1"/>
          </p:cNvSpPr>
          <p:nvPr>
            <p:ph type="title" idx="4294967295"/>
          </p:nvPr>
        </p:nvSpPr>
        <p:spPr>
          <a:xfrm>
            <a:off x="0" y="-461665"/>
            <a:ext cx="470935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Playpen Sans" panose="020B0604020202020204" charset="0"/>
                <a:ea typeface="Playpen Sans" panose="020B0604020202020204" charset="0"/>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Playing alone 2</a:t>
            </a:r>
          </a:p>
        </p:txBody>
      </p:sp>
      <p:pic>
        <p:nvPicPr>
          <p:cNvPr id="2" name="Picture 2" descr="A child doing work in a book, with add of colourful squares and blocks.&#10;The child is young and is wearing a bib.&#10;He is wearing a read school uniform and is in a classroom alone.&#10;This image is owned and under the copyright of VOICES (EHU)">
            <a:extLst>
              <a:ext uri="{FF2B5EF4-FFF2-40B4-BE49-F238E27FC236}">
                <a16:creationId xmlns:a16="http://schemas.microsoft.com/office/drawing/2014/main" id="{45B1E940-0846-7815-D201-ABCD82866C57}"/>
              </a:ext>
            </a:extLst>
          </p:cNvPr>
          <p:cNvPicPr>
            <a:picLocks noChangeAspect="1"/>
          </p:cNvPicPr>
          <p:nvPr/>
        </p:nvPicPr>
        <p:blipFill>
          <a:blip r:embed="rId2"/>
          <a:stretch>
            <a:fillRect/>
          </a:stretch>
        </p:blipFill>
        <p:spPr>
          <a:xfrm>
            <a:off x="1129993" y="58287"/>
            <a:ext cx="10045747" cy="6741425"/>
          </a:xfrm>
          <a:prstGeom prst="rect">
            <a:avLst/>
          </a:prstGeom>
        </p:spPr>
      </p:pic>
    </p:spTree>
    <p:extLst>
      <p:ext uri="{BB962C8B-B14F-4D97-AF65-F5344CB8AC3E}">
        <p14:creationId xmlns:p14="http://schemas.microsoft.com/office/powerpoint/2010/main" val="12705438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E9A80967-DFB7-0A30-EF10-8E81438BED7C}"/>
              </a:ext>
              <a:ext uri="{C183D7F6-B498-43B3-948B-1728B52AA6E4}">
                <adec:decorative xmlns:adec="http://schemas.microsoft.com/office/drawing/2017/decorative" val="1"/>
              </a:ext>
            </a:extLst>
          </p:cNvPr>
          <p:cNvSpPr txBox="1">
            <a:spLocks noGrp="1"/>
          </p:cNvSpPr>
          <p:nvPr>
            <p:ph type="title" idx="4294967295"/>
          </p:nvPr>
        </p:nvSpPr>
        <p:spPr>
          <a:xfrm>
            <a:off x="0" y="-461665"/>
            <a:ext cx="470935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Playpen Sans" panose="020B0604020202020204" charset="0"/>
                <a:ea typeface="Playpen Sans" panose="020B0604020202020204" charset="0"/>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Playing alone: Questions</a:t>
            </a:r>
          </a:p>
        </p:txBody>
      </p:sp>
      <p:sp>
        <p:nvSpPr>
          <p:cNvPr id="2" name="Title 1">
            <a:extLst>
              <a:ext uri="{FF2B5EF4-FFF2-40B4-BE49-F238E27FC236}">
                <a16:creationId xmlns:a16="http://schemas.microsoft.com/office/drawing/2014/main" id="{B1489C6D-8EA2-3C46-E28C-1ECE27304CE9}"/>
              </a:ext>
            </a:extLst>
          </p:cNvPr>
          <p:cNvSpPr>
            <a:spLocks/>
          </p:cNvSpPr>
          <p:nvPr/>
        </p:nvSpPr>
        <p:spPr>
          <a:xfrm>
            <a:off x="9309264" y="38554"/>
            <a:ext cx="2846120" cy="1335459"/>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1" i="0" u="sng" strike="noStrike" kern="1200" cap="none" spc="0" normalizeH="0" baseline="0" noProof="0" dirty="0">
                <a:ln>
                  <a:noFill/>
                </a:ln>
                <a:solidFill>
                  <a:schemeClr val="tx1"/>
                </a:solidFill>
                <a:effectLst/>
                <a:uLnTx/>
                <a:uFillTx/>
                <a:latin typeface="+mj-lt"/>
                <a:ea typeface="Calibri Light"/>
                <a:cs typeface="Calibri Light"/>
              </a:rPr>
              <a:t>Questions</a:t>
            </a:r>
          </a:p>
        </p:txBody>
      </p:sp>
      <p:sp>
        <p:nvSpPr>
          <p:cNvPr id="3" name="Content Placeholder 2">
            <a:extLst>
              <a:ext uri="{FF2B5EF4-FFF2-40B4-BE49-F238E27FC236}">
                <a16:creationId xmlns:a16="http://schemas.microsoft.com/office/drawing/2014/main" id="{CFFCB9F1-9FCC-CD60-3FC8-8A1EDF821B67}"/>
              </a:ext>
            </a:extLst>
          </p:cNvPr>
          <p:cNvSpPr>
            <a:spLocks noGrp="1"/>
          </p:cNvSpPr>
          <p:nvPr>
            <p:ph idx="1"/>
          </p:nvPr>
        </p:nvSpPr>
        <p:spPr>
          <a:xfrm>
            <a:off x="254330" y="105919"/>
            <a:ext cx="11802093" cy="6704394"/>
          </a:xfrm>
        </p:spPr>
        <p:txBody>
          <a:bodyPr vert="horz" lIns="91440" tIns="45720" rIns="91440" bIns="45720" rtlCol="0" anchor="t">
            <a:noAutofit/>
          </a:bodyPr>
          <a:lstStyle/>
          <a:p>
            <a:pPr marL="0" indent="0">
              <a:spcBef>
                <a:spcPts val="0"/>
              </a:spcBef>
              <a:buNone/>
            </a:pPr>
            <a:r>
              <a:rPr lang="en-US" sz="2000" b="1" dirty="0">
                <a:ea typeface="Calibri"/>
                <a:cs typeface="Calibri"/>
              </a:rPr>
              <a:t>What can you see in this picture:</a:t>
            </a:r>
          </a:p>
          <a:p>
            <a:pPr marL="0" indent="0">
              <a:buNone/>
            </a:pPr>
            <a:endParaRPr lang="en-US" sz="2000" dirty="0">
              <a:latin typeface="Arial"/>
              <a:ea typeface="Calibri"/>
              <a:cs typeface="Calibri"/>
            </a:endParaRPr>
          </a:p>
          <a:p>
            <a:pPr marL="0" indent="0">
              <a:buNone/>
            </a:pPr>
            <a:endParaRPr lang="en-US" sz="2000" dirty="0">
              <a:latin typeface="Arial"/>
              <a:ea typeface="Calibri"/>
              <a:cs typeface="Calibri"/>
            </a:endParaRPr>
          </a:p>
          <a:p>
            <a:pPr marL="0" indent="0">
              <a:buNone/>
            </a:pPr>
            <a:endParaRPr lang="en-US" sz="2000" b="1" dirty="0">
              <a:latin typeface="Arial"/>
              <a:ea typeface="Calibri"/>
              <a:cs typeface="Calibri"/>
            </a:endParaRPr>
          </a:p>
          <a:p>
            <a:pPr marL="0" indent="0">
              <a:buNone/>
            </a:pPr>
            <a:r>
              <a:rPr lang="en-US" sz="2000" b="1" dirty="0">
                <a:latin typeface="Arial"/>
                <a:ea typeface="Calibri"/>
                <a:cs typeface="Arial"/>
              </a:rPr>
              <a:t>Is the pupil happy with his work:</a:t>
            </a:r>
            <a:endParaRPr lang="en-US" sz="2000" dirty="0">
              <a:latin typeface="Arial"/>
              <a:ea typeface="Calibri"/>
              <a:cs typeface="Arial"/>
            </a:endParaRPr>
          </a:p>
          <a:p>
            <a:pPr marL="0" indent="0">
              <a:buNone/>
            </a:pPr>
            <a:endParaRPr lang="en-GB" sz="2000" dirty="0">
              <a:latin typeface="Arial"/>
              <a:ea typeface="Calibri"/>
              <a:cs typeface="Arial"/>
            </a:endParaRPr>
          </a:p>
          <a:p>
            <a:pPr marL="0" indent="0">
              <a:buNone/>
            </a:pPr>
            <a:endParaRPr lang="en-US" sz="2000" dirty="0">
              <a:latin typeface="Arial"/>
              <a:ea typeface="Calibri"/>
              <a:cs typeface="Arial"/>
            </a:endParaRPr>
          </a:p>
          <a:p>
            <a:pPr marL="0" indent="0">
              <a:buNone/>
            </a:pPr>
            <a:endParaRPr lang="en-US" sz="2000" dirty="0">
              <a:latin typeface="Arial"/>
              <a:ea typeface="Calibri"/>
              <a:cs typeface="Arial"/>
            </a:endParaRPr>
          </a:p>
          <a:p>
            <a:pPr marL="0" indent="0">
              <a:buNone/>
            </a:pPr>
            <a:r>
              <a:rPr lang="en-US" sz="2000" b="1" dirty="0">
                <a:latin typeface="Arial"/>
                <a:ea typeface="Calibri"/>
                <a:cs typeface="Arial"/>
              </a:rPr>
              <a:t>Is there anyone else here?  Is the pupil alone (left out):</a:t>
            </a:r>
            <a:endParaRPr lang="en-US" sz="2000" dirty="0">
              <a:latin typeface="Arial"/>
              <a:cs typeface="Arial"/>
            </a:endParaRPr>
          </a:p>
          <a:p>
            <a:pPr marL="0" indent="0">
              <a:buNone/>
            </a:pPr>
            <a:endParaRPr lang="en-GB" sz="2000" dirty="0">
              <a:latin typeface="Arial"/>
              <a:ea typeface="Calibri"/>
              <a:cs typeface="Arial"/>
            </a:endParaRPr>
          </a:p>
          <a:p>
            <a:pPr marL="0" indent="0">
              <a:buNone/>
            </a:pPr>
            <a:endParaRPr lang="en-US" sz="2000" dirty="0">
              <a:latin typeface="Arial"/>
              <a:ea typeface="Calibri"/>
              <a:cs typeface="Calibri"/>
            </a:endParaRPr>
          </a:p>
          <a:p>
            <a:pPr marL="0" indent="0">
              <a:buNone/>
            </a:pPr>
            <a:endParaRPr lang="en-US" sz="2000" dirty="0">
              <a:latin typeface="Arial"/>
              <a:ea typeface="Calibri"/>
              <a:cs typeface="Calibri"/>
            </a:endParaRPr>
          </a:p>
          <a:p>
            <a:pPr marL="0" indent="0">
              <a:buNone/>
            </a:pPr>
            <a:r>
              <a:rPr lang="en-US" sz="2000" b="1" dirty="0">
                <a:latin typeface="Arial"/>
                <a:ea typeface="Calibri"/>
                <a:cs typeface="Calibri"/>
              </a:rPr>
              <a:t>What else do you notice:</a:t>
            </a:r>
          </a:p>
          <a:p>
            <a:pPr marL="0" indent="0">
              <a:buNone/>
            </a:pPr>
            <a:endParaRPr lang="en-US" sz="2000" dirty="0">
              <a:latin typeface="Arial"/>
              <a:cs typeface="Calibri"/>
            </a:endParaRPr>
          </a:p>
          <a:p>
            <a:endParaRPr lang="en-US" sz="1600" dirty="0">
              <a:latin typeface="Arial"/>
              <a:ea typeface="Calibri"/>
              <a:cs typeface="Calibri"/>
            </a:endParaRPr>
          </a:p>
          <a:p>
            <a:endParaRPr lang="en-US" sz="1600" dirty="0">
              <a:latin typeface="Arial"/>
              <a:ea typeface="Calibri"/>
              <a:cs typeface="Calibri"/>
            </a:endParaRPr>
          </a:p>
        </p:txBody>
      </p:sp>
    </p:spTree>
    <p:extLst>
      <p:ext uri="{BB962C8B-B14F-4D97-AF65-F5344CB8AC3E}">
        <p14:creationId xmlns:p14="http://schemas.microsoft.com/office/powerpoint/2010/main" val="25167253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F2F9AF-BB46-0320-29AD-AA641CB063BC}"/>
              </a:ext>
            </a:extLst>
          </p:cNvPr>
          <p:cNvSpPr txBox="1">
            <a:spLocks noGrp="1"/>
          </p:cNvSpPr>
          <p:nvPr>
            <p:ph type="title" idx="4294967295"/>
          </p:nvPr>
        </p:nvSpPr>
        <p:spPr>
          <a:xfrm>
            <a:off x="0" y="-461665"/>
            <a:ext cx="470935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Playpen Sans" panose="020B0604020202020204" charset="0"/>
                <a:ea typeface="Playpen Sans" panose="020B0604020202020204" charset="0"/>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On the phone 1</a:t>
            </a:r>
          </a:p>
        </p:txBody>
      </p:sp>
      <p:pic>
        <p:nvPicPr>
          <p:cNvPr id="2" name="Picture 2" descr="A couple of girls looking at a cellphone&#10;The girl on the left is smiling and the girl on the right looks serious.&#10;The girl on the left is sharing their phone with the other girl.&#10;This image is owned and under the copyright of VOICES (EHU)">
            <a:extLst>
              <a:ext uri="{FF2B5EF4-FFF2-40B4-BE49-F238E27FC236}">
                <a16:creationId xmlns:a16="http://schemas.microsoft.com/office/drawing/2014/main" id="{9019C29A-CD8E-9EB7-B1A1-5BBB52ADF54C}"/>
              </a:ext>
            </a:extLst>
          </p:cNvPr>
          <p:cNvPicPr>
            <a:picLocks noChangeAspect="1"/>
          </p:cNvPicPr>
          <p:nvPr/>
        </p:nvPicPr>
        <p:blipFill>
          <a:blip r:embed="rId2"/>
          <a:stretch>
            <a:fillRect/>
          </a:stretch>
        </p:blipFill>
        <p:spPr>
          <a:xfrm>
            <a:off x="957262" y="78582"/>
            <a:ext cx="10265567" cy="6784180"/>
          </a:xfrm>
          <a:prstGeom prst="rect">
            <a:avLst/>
          </a:prstGeom>
        </p:spPr>
      </p:pic>
    </p:spTree>
    <p:extLst>
      <p:ext uri="{BB962C8B-B14F-4D97-AF65-F5344CB8AC3E}">
        <p14:creationId xmlns:p14="http://schemas.microsoft.com/office/powerpoint/2010/main" val="20225979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E7E8F9BC-DA60-F439-F91D-EDE31F425ED8}"/>
              </a:ext>
              <a:ext uri="{C183D7F6-B498-43B3-948B-1728B52AA6E4}">
                <adec:decorative xmlns:adec="http://schemas.microsoft.com/office/drawing/2017/decorative" val="1"/>
              </a:ext>
            </a:extLst>
          </p:cNvPr>
          <p:cNvSpPr txBox="1">
            <a:spLocks noGrp="1"/>
          </p:cNvSpPr>
          <p:nvPr>
            <p:ph type="title" idx="4294967295"/>
          </p:nvPr>
        </p:nvSpPr>
        <p:spPr>
          <a:xfrm>
            <a:off x="0" y="-461665"/>
            <a:ext cx="564923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Playpen Sans" panose="020B0604020202020204" charset="0"/>
                <a:ea typeface="Playpen Sans" panose="020B0604020202020204" charset="0"/>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On the phone: Questions &amp; example answers</a:t>
            </a:r>
          </a:p>
        </p:txBody>
      </p:sp>
      <p:sp>
        <p:nvSpPr>
          <p:cNvPr id="2" name="Title 1">
            <a:extLst>
              <a:ext uri="{FF2B5EF4-FFF2-40B4-BE49-F238E27FC236}">
                <a16:creationId xmlns:a16="http://schemas.microsoft.com/office/drawing/2014/main" id="{B1489C6D-8EA2-3C46-E28C-1ECE27304CE9}"/>
              </a:ext>
            </a:extLst>
          </p:cNvPr>
          <p:cNvSpPr>
            <a:spLocks/>
          </p:cNvSpPr>
          <p:nvPr/>
        </p:nvSpPr>
        <p:spPr>
          <a:xfrm>
            <a:off x="4527726" y="47687"/>
            <a:ext cx="7664274" cy="781278"/>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1" i="0" u="sng" strike="noStrike" kern="1200" cap="none" spc="0" normalizeH="0" baseline="0" noProof="0" dirty="0">
                <a:ln>
                  <a:noFill/>
                </a:ln>
                <a:solidFill>
                  <a:schemeClr val="tx1"/>
                </a:solidFill>
                <a:effectLst/>
                <a:uLnTx/>
                <a:uFillTx/>
                <a:latin typeface="+mj-lt"/>
                <a:ea typeface="Calibri Light"/>
                <a:cs typeface="Calibri Light"/>
              </a:rPr>
              <a:t>Questions with example answers:</a:t>
            </a:r>
          </a:p>
        </p:txBody>
      </p:sp>
      <p:sp>
        <p:nvSpPr>
          <p:cNvPr id="3" name="Content Placeholder 2">
            <a:extLst>
              <a:ext uri="{FF2B5EF4-FFF2-40B4-BE49-F238E27FC236}">
                <a16:creationId xmlns:a16="http://schemas.microsoft.com/office/drawing/2014/main" id="{CFFCB9F1-9FCC-CD60-3FC8-8A1EDF821B67}"/>
              </a:ext>
            </a:extLst>
          </p:cNvPr>
          <p:cNvSpPr>
            <a:spLocks noGrp="1"/>
          </p:cNvSpPr>
          <p:nvPr>
            <p:ph idx="1"/>
          </p:nvPr>
        </p:nvSpPr>
        <p:spPr>
          <a:xfrm>
            <a:off x="254330" y="826119"/>
            <a:ext cx="11802093" cy="5984194"/>
          </a:xfrm>
        </p:spPr>
        <p:txBody>
          <a:bodyPr vert="horz" lIns="91440" tIns="45720" rIns="91440" bIns="45720" rtlCol="0" anchor="t">
            <a:noAutofit/>
          </a:bodyPr>
          <a:lstStyle/>
          <a:p>
            <a:pPr marL="0" indent="0">
              <a:lnSpc>
                <a:spcPct val="100000"/>
              </a:lnSpc>
              <a:spcBef>
                <a:spcPts val="0"/>
              </a:spcBef>
              <a:buNone/>
            </a:pPr>
            <a:r>
              <a:rPr lang="en-US" sz="2000" b="1" u="sng" dirty="0">
                <a:ea typeface="Calibri"/>
                <a:cs typeface="Calibri"/>
              </a:rPr>
              <a:t>What is happening in the picture:</a:t>
            </a:r>
          </a:p>
          <a:p>
            <a:pPr marL="0" indent="0">
              <a:lnSpc>
                <a:spcPct val="100000"/>
              </a:lnSpc>
              <a:spcBef>
                <a:spcPts val="0"/>
              </a:spcBef>
              <a:buNone/>
            </a:pPr>
            <a:r>
              <a:rPr lang="en-US" sz="2000" dirty="0">
                <a:ea typeface="+mn-lt"/>
                <a:cs typeface="+mn-lt"/>
              </a:rPr>
              <a:t>A couple of girls looking at a cellphone The girl on the left is smiling and the girl on the right looks serious. The girl on the left is sharing their phone with the other girl.</a:t>
            </a:r>
            <a:endParaRPr lang="en-US" sz="2000" dirty="0">
              <a:cs typeface="Calibri" panose="020F0502020204030204"/>
            </a:endParaRPr>
          </a:p>
          <a:p>
            <a:pPr marL="0" indent="0">
              <a:lnSpc>
                <a:spcPct val="100000"/>
              </a:lnSpc>
              <a:spcBef>
                <a:spcPts val="0"/>
              </a:spcBef>
              <a:buNone/>
            </a:pPr>
            <a:endParaRPr lang="en-US" sz="2000" dirty="0">
              <a:ea typeface="Calibri"/>
              <a:cs typeface="Calibri"/>
            </a:endParaRPr>
          </a:p>
          <a:p>
            <a:pPr marL="0" indent="0">
              <a:lnSpc>
                <a:spcPct val="100000"/>
              </a:lnSpc>
              <a:spcBef>
                <a:spcPts val="0"/>
              </a:spcBef>
              <a:buNone/>
            </a:pPr>
            <a:r>
              <a:rPr lang="en-US" sz="2000" b="1" u="sng" dirty="0">
                <a:ea typeface="Calibri"/>
                <a:cs typeface="Calibri"/>
              </a:rPr>
              <a:t>Why do you think the pupils have different expressions:</a:t>
            </a:r>
          </a:p>
          <a:p>
            <a:pPr marL="0" indent="0">
              <a:lnSpc>
                <a:spcPct val="100000"/>
              </a:lnSpc>
              <a:spcBef>
                <a:spcPts val="0"/>
              </a:spcBef>
              <a:buNone/>
            </a:pPr>
            <a:r>
              <a:rPr lang="en-GB" sz="2000" dirty="0">
                <a:ea typeface="Calibri"/>
                <a:cs typeface="Calibri"/>
              </a:rPr>
              <a:t>Inclusion – girl with ‘phone is including her ’friend’ or peer in the message on her ‘phone. Both girls appear relaxed and happy in each other’s company. </a:t>
            </a:r>
            <a:r>
              <a:rPr lang="en-GB" sz="2000" dirty="0">
                <a:ea typeface="Calibri"/>
                <a:cs typeface="Arial"/>
              </a:rPr>
              <a:t>Girl on right has closed body language</a:t>
            </a:r>
          </a:p>
          <a:p>
            <a:pPr marL="0" indent="0">
              <a:lnSpc>
                <a:spcPct val="100000"/>
              </a:lnSpc>
              <a:spcBef>
                <a:spcPts val="0"/>
              </a:spcBef>
              <a:buNone/>
            </a:pPr>
            <a:r>
              <a:rPr lang="en-GB" sz="2000" dirty="0">
                <a:ea typeface="Calibri"/>
                <a:cs typeface="Calibri"/>
              </a:rPr>
              <a:t>One pupil looks sterner than the other suggesting they are both reacting to the content on the phone differently.</a:t>
            </a:r>
            <a:r>
              <a:rPr lang="en-GB" sz="2000" dirty="0">
                <a:ea typeface="Calibri"/>
                <a:cs typeface="Arial"/>
              </a:rPr>
              <a:t> Serious face</a:t>
            </a:r>
          </a:p>
          <a:p>
            <a:pPr marL="0" indent="0">
              <a:lnSpc>
                <a:spcPct val="100000"/>
              </a:lnSpc>
              <a:spcBef>
                <a:spcPts val="0"/>
              </a:spcBef>
              <a:buNone/>
            </a:pPr>
            <a:endParaRPr lang="en-US" sz="2000" dirty="0">
              <a:ea typeface="Calibri"/>
              <a:cs typeface="Calibri"/>
            </a:endParaRPr>
          </a:p>
          <a:p>
            <a:pPr marL="0" indent="0">
              <a:lnSpc>
                <a:spcPct val="100000"/>
              </a:lnSpc>
              <a:spcBef>
                <a:spcPts val="0"/>
              </a:spcBef>
              <a:buNone/>
            </a:pPr>
            <a:r>
              <a:rPr lang="en-US" sz="2000" b="1" u="sng" dirty="0">
                <a:ea typeface="Calibri"/>
                <a:cs typeface="Calibri"/>
              </a:rPr>
              <a:t>What do you think is on the phone:</a:t>
            </a:r>
          </a:p>
          <a:p>
            <a:pPr marL="0" indent="0">
              <a:lnSpc>
                <a:spcPct val="100000"/>
              </a:lnSpc>
              <a:spcBef>
                <a:spcPts val="0"/>
              </a:spcBef>
              <a:buNone/>
            </a:pPr>
            <a:r>
              <a:rPr lang="en-GB" sz="2000" dirty="0">
                <a:ea typeface="Calibri"/>
                <a:cs typeface="Calibri"/>
              </a:rPr>
              <a:t>Does the ‘phone message affect both individuals or just the girl on the left? </a:t>
            </a:r>
          </a:p>
          <a:p>
            <a:pPr marL="0" indent="0">
              <a:lnSpc>
                <a:spcPct val="100000"/>
              </a:lnSpc>
              <a:spcBef>
                <a:spcPts val="0"/>
              </a:spcBef>
              <a:buNone/>
            </a:pPr>
            <a:r>
              <a:rPr lang="en-GB" sz="2000" dirty="0">
                <a:ea typeface="Calibri"/>
                <a:cs typeface="Arial"/>
              </a:rPr>
              <a:t>Material on the phone is hidden from view</a:t>
            </a:r>
          </a:p>
          <a:p>
            <a:pPr marL="0" indent="0">
              <a:lnSpc>
                <a:spcPct val="100000"/>
              </a:lnSpc>
              <a:spcBef>
                <a:spcPts val="0"/>
              </a:spcBef>
              <a:buNone/>
            </a:pPr>
            <a:r>
              <a:rPr lang="en-GB" sz="2000" dirty="0">
                <a:ea typeface="Calibri"/>
                <a:cs typeface="Arial"/>
              </a:rPr>
              <a:t>Is the girl on the right looking or not?</a:t>
            </a:r>
          </a:p>
          <a:p>
            <a:pPr marL="0" indent="0">
              <a:lnSpc>
                <a:spcPct val="100000"/>
              </a:lnSpc>
              <a:spcBef>
                <a:spcPts val="0"/>
              </a:spcBef>
              <a:buNone/>
            </a:pPr>
            <a:endParaRPr lang="en-GB" sz="2000" dirty="0">
              <a:ea typeface="Calibri"/>
              <a:cs typeface="Arial"/>
            </a:endParaRPr>
          </a:p>
          <a:p>
            <a:pPr marL="0" indent="0">
              <a:lnSpc>
                <a:spcPct val="100000"/>
              </a:lnSpc>
              <a:spcBef>
                <a:spcPts val="0"/>
              </a:spcBef>
              <a:buNone/>
            </a:pPr>
            <a:r>
              <a:rPr lang="en-US" sz="2000" b="1" u="sng" dirty="0">
                <a:ea typeface="Calibri"/>
                <a:cs typeface="Calibri"/>
              </a:rPr>
              <a:t>What else do you notice:</a:t>
            </a:r>
          </a:p>
          <a:p>
            <a:pPr marL="0" indent="0">
              <a:lnSpc>
                <a:spcPct val="100000"/>
              </a:lnSpc>
              <a:spcBef>
                <a:spcPts val="0"/>
              </a:spcBef>
              <a:buNone/>
            </a:pPr>
            <a:r>
              <a:rPr lang="en-GB" sz="2000" dirty="0">
                <a:cs typeface="Calibri"/>
              </a:rPr>
              <a:t>There are not enough people or students in the picture to show what is going on with a whole group.</a:t>
            </a:r>
          </a:p>
          <a:p>
            <a:pPr marL="0" indent="0">
              <a:lnSpc>
                <a:spcPct val="100000"/>
              </a:lnSpc>
              <a:spcBef>
                <a:spcPts val="0"/>
              </a:spcBef>
              <a:buNone/>
            </a:pPr>
            <a:r>
              <a:rPr lang="en-GB" sz="2000" dirty="0">
                <a:cs typeface="Calibri"/>
              </a:rPr>
              <a:t>Although use of electronic devices may be useful for some students rather than traditional methods.</a:t>
            </a:r>
          </a:p>
          <a:p>
            <a:pPr marL="0" indent="0">
              <a:lnSpc>
                <a:spcPct val="100000"/>
              </a:lnSpc>
              <a:spcBef>
                <a:spcPts val="0"/>
              </a:spcBef>
              <a:buNone/>
            </a:pPr>
            <a:r>
              <a:rPr lang="en-GB" sz="2000" dirty="0">
                <a:cs typeface="Arial"/>
              </a:rPr>
              <a:t>Not in a lesson</a:t>
            </a:r>
            <a:endParaRPr lang="en-GB" sz="2000" dirty="0">
              <a:cs typeface="Calibri"/>
            </a:endParaRPr>
          </a:p>
          <a:p>
            <a:pPr marL="0" indent="0">
              <a:lnSpc>
                <a:spcPct val="100000"/>
              </a:lnSpc>
              <a:spcBef>
                <a:spcPts val="0"/>
              </a:spcBef>
              <a:buNone/>
            </a:pPr>
            <a:endParaRPr lang="en-GB" sz="2000" dirty="0">
              <a:cs typeface="Calibri"/>
            </a:endParaRPr>
          </a:p>
          <a:p>
            <a:endParaRPr lang="en-US" sz="1600" dirty="0">
              <a:latin typeface="Arial"/>
              <a:ea typeface="Calibri"/>
              <a:cs typeface="Calibri"/>
            </a:endParaRPr>
          </a:p>
        </p:txBody>
      </p:sp>
    </p:spTree>
    <p:extLst>
      <p:ext uri="{BB962C8B-B14F-4D97-AF65-F5344CB8AC3E}">
        <p14:creationId xmlns:p14="http://schemas.microsoft.com/office/powerpoint/2010/main" val="33881349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065C3F-239E-A46B-F498-E6BDFB7245E6}"/>
              </a:ext>
            </a:extLst>
          </p:cNvPr>
          <p:cNvSpPr txBox="1">
            <a:spLocks noGrp="1"/>
          </p:cNvSpPr>
          <p:nvPr>
            <p:ph type="title" idx="4294967295"/>
          </p:nvPr>
        </p:nvSpPr>
        <p:spPr>
          <a:xfrm>
            <a:off x="0" y="-461665"/>
            <a:ext cx="470935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Playpen Sans" panose="020B0604020202020204" charset="0"/>
                <a:ea typeface="Playpen Sans" panose="020B0604020202020204" charset="0"/>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On the phone 2</a:t>
            </a:r>
          </a:p>
        </p:txBody>
      </p:sp>
      <p:pic>
        <p:nvPicPr>
          <p:cNvPr id="2" name="Picture 2" descr="A couple of girls looking at a cellphone&#10;The girl on the left is smiling and the girl on the right looks serious.&#10;The girl on the left is sharing their phone with the other girl.&#10;This image is owned and under the copyright of VOICES (EHU)">
            <a:extLst>
              <a:ext uri="{FF2B5EF4-FFF2-40B4-BE49-F238E27FC236}">
                <a16:creationId xmlns:a16="http://schemas.microsoft.com/office/drawing/2014/main" id="{9019C29A-CD8E-9EB7-B1A1-5BBB52ADF54C}"/>
              </a:ext>
            </a:extLst>
          </p:cNvPr>
          <p:cNvPicPr>
            <a:picLocks noChangeAspect="1"/>
          </p:cNvPicPr>
          <p:nvPr/>
        </p:nvPicPr>
        <p:blipFill>
          <a:blip r:embed="rId2"/>
          <a:stretch>
            <a:fillRect/>
          </a:stretch>
        </p:blipFill>
        <p:spPr>
          <a:xfrm>
            <a:off x="957262" y="78582"/>
            <a:ext cx="10265567" cy="6784180"/>
          </a:xfrm>
          <a:prstGeom prst="rect">
            <a:avLst/>
          </a:prstGeom>
        </p:spPr>
      </p:pic>
    </p:spTree>
    <p:extLst>
      <p:ext uri="{BB962C8B-B14F-4D97-AF65-F5344CB8AC3E}">
        <p14:creationId xmlns:p14="http://schemas.microsoft.com/office/powerpoint/2010/main" val="27127150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B3C867AF-DA2C-4CFE-7511-E94271E4F2DF}"/>
              </a:ext>
              <a:ext uri="{C183D7F6-B498-43B3-948B-1728B52AA6E4}">
                <adec:decorative xmlns:adec="http://schemas.microsoft.com/office/drawing/2017/decorative" val="1"/>
              </a:ext>
            </a:extLst>
          </p:cNvPr>
          <p:cNvSpPr txBox="1">
            <a:spLocks noGrp="1"/>
          </p:cNvSpPr>
          <p:nvPr>
            <p:ph type="title" idx="4294967295"/>
          </p:nvPr>
        </p:nvSpPr>
        <p:spPr>
          <a:xfrm>
            <a:off x="0" y="-461665"/>
            <a:ext cx="470935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Playpen Sans" panose="020B0604020202020204" charset="0"/>
                <a:ea typeface="Playpen Sans" panose="020B0604020202020204" charset="0"/>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On the phone: Questions</a:t>
            </a:r>
          </a:p>
        </p:txBody>
      </p:sp>
      <p:sp>
        <p:nvSpPr>
          <p:cNvPr id="2" name="Title 1">
            <a:extLst>
              <a:ext uri="{FF2B5EF4-FFF2-40B4-BE49-F238E27FC236}">
                <a16:creationId xmlns:a16="http://schemas.microsoft.com/office/drawing/2014/main" id="{B1489C6D-8EA2-3C46-E28C-1ECE27304CE9}"/>
              </a:ext>
            </a:extLst>
          </p:cNvPr>
          <p:cNvSpPr>
            <a:spLocks/>
          </p:cNvSpPr>
          <p:nvPr/>
        </p:nvSpPr>
        <p:spPr>
          <a:xfrm>
            <a:off x="9566562" y="58346"/>
            <a:ext cx="2489861" cy="1335459"/>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1" i="0" u="sng" strike="noStrike" kern="1200" cap="none" spc="0" normalizeH="0" baseline="0" noProof="0" dirty="0">
                <a:ln>
                  <a:noFill/>
                </a:ln>
                <a:solidFill>
                  <a:schemeClr val="tx1"/>
                </a:solidFill>
                <a:effectLst/>
                <a:uLnTx/>
                <a:uFillTx/>
                <a:latin typeface="+mj-lt"/>
                <a:ea typeface="Calibri Light"/>
                <a:cs typeface="Calibri Light"/>
              </a:rPr>
              <a:t>Questions</a:t>
            </a:r>
          </a:p>
        </p:txBody>
      </p:sp>
      <p:sp>
        <p:nvSpPr>
          <p:cNvPr id="3" name="Content Placeholder 2">
            <a:extLst>
              <a:ext uri="{FF2B5EF4-FFF2-40B4-BE49-F238E27FC236}">
                <a16:creationId xmlns:a16="http://schemas.microsoft.com/office/drawing/2014/main" id="{CFFCB9F1-9FCC-CD60-3FC8-8A1EDF821B67}"/>
              </a:ext>
            </a:extLst>
          </p:cNvPr>
          <p:cNvSpPr>
            <a:spLocks noGrp="1"/>
          </p:cNvSpPr>
          <p:nvPr>
            <p:ph idx="1"/>
          </p:nvPr>
        </p:nvSpPr>
        <p:spPr>
          <a:xfrm>
            <a:off x="135577" y="331303"/>
            <a:ext cx="11920846" cy="6479009"/>
          </a:xfrm>
        </p:spPr>
        <p:txBody>
          <a:bodyPr vert="horz" lIns="91440" tIns="45720" rIns="91440" bIns="45720" rtlCol="0" anchor="t">
            <a:noAutofit/>
          </a:bodyPr>
          <a:lstStyle/>
          <a:p>
            <a:pPr marL="0" indent="0">
              <a:buNone/>
            </a:pPr>
            <a:r>
              <a:rPr lang="en-US" sz="2400" b="1" dirty="0">
                <a:ea typeface="Calibri"/>
                <a:cs typeface="Calibri"/>
              </a:rPr>
              <a:t>What is happening in the picture:</a:t>
            </a:r>
          </a:p>
          <a:p>
            <a:pPr marL="0" indent="0">
              <a:buNone/>
            </a:pPr>
            <a:endParaRPr lang="en-US" sz="2400" dirty="0">
              <a:ea typeface="Calibri"/>
              <a:cs typeface="Calibri"/>
            </a:endParaRPr>
          </a:p>
          <a:p>
            <a:pPr marL="0" indent="0">
              <a:buNone/>
            </a:pPr>
            <a:endParaRPr lang="en-US" sz="2400" dirty="0">
              <a:ea typeface="Calibri"/>
              <a:cs typeface="Calibri"/>
            </a:endParaRPr>
          </a:p>
          <a:p>
            <a:pPr marL="0" indent="0">
              <a:buNone/>
            </a:pPr>
            <a:endParaRPr lang="en-US" sz="2400" dirty="0">
              <a:ea typeface="Calibri"/>
              <a:cs typeface="Calibri"/>
            </a:endParaRPr>
          </a:p>
          <a:p>
            <a:pPr marL="0" indent="0">
              <a:buNone/>
            </a:pPr>
            <a:r>
              <a:rPr lang="en-US" sz="2400" b="1" dirty="0">
                <a:ea typeface="Calibri"/>
                <a:cs typeface="Calibri"/>
              </a:rPr>
              <a:t>Why do you think the pupils have different expressions:</a:t>
            </a:r>
          </a:p>
          <a:p>
            <a:pPr marL="0" indent="0">
              <a:buNone/>
            </a:pPr>
            <a:endParaRPr lang="en-US" sz="2400" dirty="0">
              <a:ea typeface="Calibri"/>
              <a:cs typeface="Arial"/>
            </a:endParaRPr>
          </a:p>
          <a:p>
            <a:pPr marL="0" indent="0">
              <a:buNone/>
            </a:pPr>
            <a:endParaRPr lang="en-US" sz="2400" dirty="0">
              <a:ea typeface="Calibri"/>
              <a:cs typeface="Calibri"/>
            </a:endParaRPr>
          </a:p>
          <a:p>
            <a:pPr marL="0" indent="0">
              <a:buNone/>
            </a:pPr>
            <a:endParaRPr lang="en-US" sz="2400" dirty="0">
              <a:ea typeface="Calibri"/>
              <a:cs typeface="Calibri"/>
            </a:endParaRPr>
          </a:p>
          <a:p>
            <a:pPr marL="0" indent="0">
              <a:buNone/>
            </a:pPr>
            <a:r>
              <a:rPr lang="en-US" sz="2400" b="1" dirty="0">
                <a:ea typeface="Calibri"/>
                <a:cs typeface="Calibri"/>
              </a:rPr>
              <a:t>What do you think is on the phone:</a:t>
            </a:r>
          </a:p>
          <a:p>
            <a:pPr marL="0" indent="0">
              <a:buNone/>
            </a:pPr>
            <a:endParaRPr lang="en-GB" sz="2400" dirty="0">
              <a:ea typeface="Calibri"/>
              <a:cs typeface="Arial"/>
            </a:endParaRPr>
          </a:p>
          <a:p>
            <a:pPr marL="0" indent="0">
              <a:buNone/>
            </a:pPr>
            <a:endParaRPr lang="en-GB" sz="2400" dirty="0">
              <a:ea typeface="Calibri"/>
              <a:cs typeface="Arial"/>
            </a:endParaRPr>
          </a:p>
          <a:p>
            <a:pPr marL="0" indent="0">
              <a:buNone/>
            </a:pPr>
            <a:endParaRPr lang="en-US" sz="2400" dirty="0">
              <a:ea typeface="Calibri"/>
              <a:cs typeface="Calibri"/>
            </a:endParaRPr>
          </a:p>
          <a:p>
            <a:pPr marL="0" indent="0">
              <a:buNone/>
            </a:pPr>
            <a:r>
              <a:rPr lang="en-US" sz="2400" b="1" dirty="0">
                <a:ea typeface="Calibri"/>
                <a:cs typeface="Calibri"/>
              </a:rPr>
              <a:t>What else do you notice:</a:t>
            </a:r>
          </a:p>
          <a:p>
            <a:pPr marL="0" indent="0">
              <a:buNone/>
            </a:pPr>
            <a:endParaRPr lang="en-US" sz="2400" dirty="0">
              <a:cs typeface="Calibri"/>
            </a:endParaRPr>
          </a:p>
          <a:p>
            <a:endParaRPr lang="en-US" sz="1600" dirty="0">
              <a:latin typeface="Arial"/>
              <a:ea typeface="Calibri"/>
              <a:cs typeface="Calibri"/>
            </a:endParaRPr>
          </a:p>
        </p:txBody>
      </p:sp>
    </p:spTree>
    <p:extLst>
      <p:ext uri="{BB962C8B-B14F-4D97-AF65-F5344CB8AC3E}">
        <p14:creationId xmlns:p14="http://schemas.microsoft.com/office/powerpoint/2010/main" val="34271072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ACDA052B-99F1-583E-95A7-31CA409F693C}"/>
              </a:ext>
            </a:extLst>
          </p:cNvPr>
          <p:cNvSpPr txBox="1">
            <a:spLocks noGrp="1"/>
          </p:cNvSpPr>
          <p:nvPr>
            <p:ph type="title" idx="4294967295"/>
          </p:nvPr>
        </p:nvSpPr>
        <p:spPr>
          <a:xfrm>
            <a:off x="0" y="-461665"/>
            <a:ext cx="470935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ctr" defTabSz="914400" rtl="0" eaLnBrk="1" latinLnBrk="0" hangingPunct="1">
              <a:lnSpc>
                <a:spcPct val="90000"/>
              </a:lnSpc>
              <a:spcBef>
                <a:spcPct val="0"/>
              </a:spcBef>
              <a:buNone/>
              <a:defRPr sz="4400" kern="1200">
                <a:solidFill>
                  <a:schemeClr val="tx1"/>
                </a:solidFill>
                <a:latin typeface="Playpen Sans" panose="020B0604020202020204" charset="0"/>
                <a:ea typeface="Playpen Sans" panose="020B0604020202020204" charset="0"/>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Friendship 1</a:t>
            </a:r>
          </a:p>
        </p:txBody>
      </p:sp>
      <p:pic>
        <p:nvPicPr>
          <p:cNvPr id="2" name="Picture 2" descr="A couple of pupils in different school uniforms, smiling.&#10;This image is owned and under the copyright of VOICES (EHU)">
            <a:extLst>
              <a:ext uri="{FF2B5EF4-FFF2-40B4-BE49-F238E27FC236}">
                <a16:creationId xmlns:a16="http://schemas.microsoft.com/office/drawing/2014/main" id="{E1541132-EC4E-0FD5-4104-167CEEB92F7E}"/>
              </a:ext>
            </a:extLst>
          </p:cNvPr>
          <p:cNvPicPr>
            <a:picLocks noChangeAspect="1"/>
          </p:cNvPicPr>
          <p:nvPr/>
        </p:nvPicPr>
        <p:blipFill>
          <a:blip r:embed="rId2"/>
          <a:stretch>
            <a:fillRect/>
          </a:stretch>
        </p:blipFill>
        <p:spPr>
          <a:xfrm>
            <a:off x="976312" y="26194"/>
            <a:ext cx="10084592" cy="6793705"/>
          </a:xfrm>
          <a:prstGeom prst="rect">
            <a:avLst/>
          </a:prstGeom>
        </p:spPr>
      </p:pic>
    </p:spTree>
    <p:extLst>
      <p:ext uri="{BB962C8B-B14F-4D97-AF65-F5344CB8AC3E}">
        <p14:creationId xmlns:p14="http://schemas.microsoft.com/office/powerpoint/2010/main" val="4655709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7B3D3768-B9E6-4B4E-823A-E88017DF6546}"/>
              </a:ext>
              <a:ext uri="{C183D7F6-B498-43B3-948B-1728B52AA6E4}">
                <adec:decorative xmlns:adec="http://schemas.microsoft.com/office/drawing/2017/decorative" val="1"/>
              </a:ext>
            </a:extLst>
          </p:cNvPr>
          <p:cNvSpPr txBox="1">
            <a:spLocks noGrp="1"/>
          </p:cNvSpPr>
          <p:nvPr>
            <p:ph type="title" idx="4294967295"/>
          </p:nvPr>
        </p:nvSpPr>
        <p:spPr>
          <a:xfrm>
            <a:off x="0" y="-461665"/>
            <a:ext cx="5449824"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ctr" defTabSz="914400" rtl="0" eaLnBrk="1" latinLnBrk="0" hangingPunct="1">
              <a:lnSpc>
                <a:spcPct val="90000"/>
              </a:lnSpc>
              <a:spcBef>
                <a:spcPct val="0"/>
              </a:spcBef>
              <a:buNone/>
              <a:defRPr sz="4400" kern="1200">
                <a:solidFill>
                  <a:schemeClr val="tx1"/>
                </a:solidFill>
                <a:latin typeface="Playpen Sans" panose="020B0604020202020204" charset="0"/>
                <a:ea typeface="Playpen Sans" panose="020B0604020202020204" charset="0"/>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Friendship: Questions &amp; example answers</a:t>
            </a:r>
          </a:p>
        </p:txBody>
      </p:sp>
      <p:sp>
        <p:nvSpPr>
          <p:cNvPr id="2" name="Title 1">
            <a:extLst>
              <a:ext uri="{FF2B5EF4-FFF2-40B4-BE49-F238E27FC236}">
                <a16:creationId xmlns:a16="http://schemas.microsoft.com/office/drawing/2014/main" id="{B1489C6D-8EA2-3C46-E28C-1ECE27304CE9}"/>
              </a:ext>
            </a:extLst>
          </p:cNvPr>
          <p:cNvSpPr>
            <a:spLocks/>
          </p:cNvSpPr>
          <p:nvPr/>
        </p:nvSpPr>
        <p:spPr>
          <a:xfrm>
            <a:off x="580901" y="48450"/>
            <a:ext cx="9733808" cy="1335459"/>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1" i="0" u="sng" strike="noStrike" kern="1200" cap="none" spc="0" normalizeH="0" baseline="0" noProof="0" dirty="0">
                <a:ln>
                  <a:noFill/>
                </a:ln>
                <a:solidFill>
                  <a:schemeClr val="tx1"/>
                </a:solidFill>
                <a:effectLst/>
                <a:uLnTx/>
                <a:uFillTx/>
                <a:latin typeface="+mj-lt"/>
                <a:ea typeface="Calibri Light"/>
                <a:cs typeface="Calibri Light"/>
              </a:rPr>
              <a:t>Questions with example answers:</a:t>
            </a:r>
          </a:p>
        </p:txBody>
      </p:sp>
      <p:sp>
        <p:nvSpPr>
          <p:cNvPr id="3" name="Content Placeholder 2">
            <a:extLst>
              <a:ext uri="{FF2B5EF4-FFF2-40B4-BE49-F238E27FC236}">
                <a16:creationId xmlns:a16="http://schemas.microsoft.com/office/drawing/2014/main" id="{CFFCB9F1-9FCC-CD60-3FC8-8A1EDF821B67}"/>
              </a:ext>
            </a:extLst>
          </p:cNvPr>
          <p:cNvSpPr>
            <a:spLocks noGrp="1"/>
          </p:cNvSpPr>
          <p:nvPr>
            <p:ph idx="1"/>
          </p:nvPr>
        </p:nvSpPr>
        <p:spPr>
          <a:xfrm>
            <a:off x="254330" y="1231859"/>
            <a:ext cx="11802093" cy="5578454"/>
          </a:xfrm>
        </p:spPr>
        <p:txBody>
          <a:bodyPr vert="horz" lIns="91440" tIns="45720" rIns="91440" bIns="45720" rtlCol="0" anchor="t">
            <a:noAutofit/>
          </a:bodyPr>
          <a:lstStyle/>
          <a:p>
            <a:pPr marL="0" indent="0">
              <a:buNone/>
            </a:pPr>
            <a:r>
              <a:rPr lang="en-US" sz="1600" b="1" u="sng" dirty="0">
                <a:latin typeface="Arial"/>
                <a:ea typeface="Calibri"/>
                <a:cs typeface="Calibri"/>
              </a:rPr>
              <a:t>What is happening in the picture:</a:t>
            </a:r>
          </a:p>
          <a:p>
            <a:pPr marL="0" indent="0">
              <a:buNone/>
            </a:pPr>
            <a:r>
              <a:rPr lang="en-US" sz="1600" dirty="0">
                <a:latin typeface="Arial"/>
                <a:ea typeface="Calibri"/>
                <a:cs typeface="Calibri"/>
              </a:rPr>
              <a:t>Two pupils in different uniforms. Both are smiling. It is a warm and relaxed environment.</a:t>
            </a:r>
          </a:p>
          <a:p>
            <a:pPr marL="0" indent="0">
              <a:buNone/>
            </a:pPr>
            <a:endParaRPr lang="en-US" sz="1600" dirty="0">
              <a:latin typeface="Arial"/>
              <a:ea typeface="Calibri"/>
              <a:cs typeface="Calibri"/>
            </a:endParaRPr>
          </a:p>
          <a:p>
            <a:pPr marL="0" indent="0">
              <a:buNone/>
            </a:pPr>
            <a:r>
              <a:rPr lang="en-US" sz="1600" b="1" u="sng" dirty="0">
                <a:latin typeface="Arial"/>
                <a:ea typeface="Calibri"/>
                <a:cs typeface="Calibri"/>
              </a:rPr>
              <a:t>What does the image feel like:</a:t>
            </a:r>
          </a:p>
          <a:p>
            <a:pPr marL="0" indent="0">
              <a:buNone/>
            </a:pPr>
            <a:r>
              <a:rPr lang="en-GB" sz="1600" dirty="0">
                <a:latin typeface="Arial"/>
                <a:cs typeface="Times New Roman"/>
              </a:rPr>
              <a:t>Warm/relaxed tone</a:t>
            </a:r>
            <a:endParaRPr lang="en-GB" dirty="0">
              <a:cs typeface="Calibri" panose="020F0502020204030204"/>
            </a:endParaRPr>
          </a:p>
          <a:p>
            <a:pPr marL="0" indent="0">
              <a:lnSpc>
                <a:spcPct val="100000"/>
              </a:lnSpc>
              <a:spcBef>
                <a:spcPts val="0"/>
              </a:spcBef>
              <a:buNone/>
            </a:pPr>
            <a:r>
              <a:rPr lang="en-GB" sz="1600" dirty="0">
                <a:latin typeface="Arial"/>
                <a:cs typeface="Times New Roman"/>
              </a:rPr>
              <a:t>The background doesn’t give any clues as to what is going on</a:t>
            </a:r>
            <a:endParaRPr lang="en-US" sz="1600" dirty="0">
              <a:latin typeface="Arial"/>
              <a:cs typeface="Times New Roman"/>
            </a:endParaRPr>
          </a:p>
          <a:p>
            <a:pPr marL="0" indent="0">
              <a:lnSpc>
                <a:spcPct val="100000"/>
              </a:lnSpc>
              <a:spcBef>
                <a:spcPts val="0"/>
              </a:spcBef>
              <a:buNone/>
            </a:pPr>
            <a:r>
              <a:rPr lang="en-GB" sz="1600" dirty="0">
                <a:latin typeface="Arial"/>
                <a:cs typeface="Times New Roman"/>
              </a:rPr>
              <a:t>They are happy, this is inclusion. </a:t>
            </a:r>
            <a:r>
              <a:rPr lang="en-US" sz="1600" dirty="0">
                <a:latin typeface="Arial"/>
                <a:cs typeface="Arial"/>
              </a:rPr>
              <a:t>Both are included in what activity is going on.</a:t>
            </a:r>
            <a:endParaRPr lang="en-US" sz="1600" dirty="0">
              <a:latin typeface="Arial"/>
              <a:cs typeface="Calibri" panose="020F0502020204030204"/>
            </a:endParaRPr>
          </a:p>
          <a:p>
            <a:pPr marL="0" indent="0">
              <a:lnSpc>
                <a:spcPct val="110000"/>
              </a:lnSpc>
              <a:buNone/>
            </a:pPr>
            <a:r>
              <a:rPr lang="en-GB" sz="1600" dirty="0">
                <a:latin typeface="Arial"/>
                <a:cs typeface="Arial"/>
              </a:rPr>
              <a:t>Facial expression of girl seems very happy</a:t>
            </a:r>
          </a:p>
          <a:p>
            <a:pPr marL="0" indent="0">
              <a:lnSpc>
                <a:spcPct val="110000"/>
              </a:lnSpc>
              <a:buNone/>
            </a:pPr>
            <a:endParaRPr lang="en-GB" sz="1600" dirty="0">
              <a:latin typeface="Arial"/>
              <a:ea typeface="Calibri"/>
              <a:cs typeface="Arial"/>
            </a:endParaRPr>
          </a:p>
          <a:p>
            <a:pPr marL="0" indent="0">
              <a:buNone/>
            </a:pPr>
            <a:r>
              <a:rPr lang="en-US" sz="1600" b="1" u="sng" dirty="0">
                <a:latin typeface="Arial"/>
                <a:ea typeface="Calibri"/>
                <a:cs typeface="Calibri"/>
              </a:rPr>
              <a:t>Is there anything missing from the image:</a:t>
            </a:r>
          </a:p>
          <a:p>
            <a:pPr marL="0" indent="0">
              <a:buNone/>
            </a:pPr>
            <a:r>
              <a:rPr lang="en-GB" sz="1600" dirty="0">
                <a:latin typeface="Arial"/>
                <a:cs typeface="Times New Roman"/>
              </a:rPr>
              <a:t>The background doesn’t give any clues as to what is going on, context would help.</a:t>
            </a:r>
            <a:endParaRPr lang="en-GB" sz="1600" dirty="0">
              <a:latin typeface="Arial"/>
              <a:cs typeface="Calibri"/>
            </a:endParaRPr>
          </a:p>
          <a:p>
            <a:pPr marL="0" indent="0">
              <a:lnSpc>
                <a:spcPct val="110000"/>
              </a:lnSpc>
              <a:buNone/>
            </a:pPr>
            <a:r>
              <a:rPr lang="en-GB" sz="1600" dirty="0">
                <a:latin typeface="Arial"/>
                <a:cs typeface="Arial"/>
              </a:rPr>
              <a:t>Possibly staged (close friends) Shared moment</a:t>
            </a:r>
            <a:endParaRPr lang="en-US" sz="1600" dirty="0">
              <a:latin typeface="Arial"/>
              <a:cs typeface="Arial"/>
            </a:endParaRPr>
          </a:p>
          <a:p>
            <a:pPr marL="0" indent="0">
              <a:lnSpc>
                <a:spcPct val="110000"/>
              </a:lnSpc>
              <a:buNone/>
            </a:pPr>
            <a:endParaRPr lang="en-GB" sz="1600" dirty="0">
              <a:latin typeface="Arial"/>
              <a:cs typeface="Arial"/>
            </a:endParaRPr>
          </a:p>
          <a:p>
            <a:pPr marL="0" indent="0">
              <a:buNone/>
            </a:pPr>
            <a:r>
              <a:rPr lang="en-US" sz="1600" b="1" u="sng" dirty="0">
                <a:latin typeface="Arial"/>
                <a:ea typeface="Calibri"/>
                <a:cs typeface="Calibri"/>
              </a:rPr>
              <a:t>What else do you notice:</a:t>
            </a:r>
          </a:p>
          <a:p>
            <a:pPr marL="0" indent="0">
              <a:buNone/>
            </a:pPr>
            <a:r>
              <a:rPr lang="en-GB" sz="1600" dirty="0">
                <a:latin typeface="Arial"/>
                <a:cs typeface="Times New Roman"/>
              </a:rPr>
              <a:t>Gender/ethnic mix/Gender representation</a:t>
            </a:r>
            <a:endParaRPr lang="en-US" sz="1600" dirty="0">
              <a:latin typeface="Arial"/>
              <a:cs typeface="Calibri"/>
            </a:endParaRPr>
          </a:p>
          <a:p>
            <a:pPr marL="0" indent="0">
              <a:buNone/>
            </a:pPr>
            <a:r>
              <a:rPr lang="en-GB" sz="1600" dirty="0">
                <a:latin typeface="Arial"/>
                <a:cs typeface="Arial"/>
              </a:rPr>
              <a:t>Uniform – boys only wear blazers? School logo?</a:t>
            </a:r>
            <a:endParaRPr lang="en-US" dirty="0"/>
          </a:p>
        </p:txBody>
      </p:sp>
    </p:spTree>
    <p:extLst>
      <p:ext uri="{BB962C8B-B14F-4D97-AF65-F5344CB8AC3E}">
        <p14:creationId xmlns:p14="http://schemas.microsoft.com/office/powerpoint/2010/main" val="10522762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10FADC7F-5D8F-39A5-BECD-1466EE41E605}"/>
              </a:ext>
            </a:extLst>
          </p:cNvPr>
          <p:cNvSpPr txBox="1">
            <a:spLocks noGrp="1"/>
          </p:cNvSpPr>
          <p:nvPr>
            <p:ph type="title" idx="4294967295"/>
          </p:nvPr>
        </p:nvSpPr>
        <p:spPr>
          <a:xfrm>
            <a:off x="0" y="-461665"/>
            <a:ext cx="470935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ctr" defTabSz="914400" rtl="0" eaLnBrk="1" latinLnBrk="0" hangingPunct="1">
              <a:lnSpc>
                <a:spcPct val="90000"/>
              </a:lnSpc>
              <a:spcBef>
                <a:spcPct val="0"/>
              </a:spcBef>
              <a:buNone/>
              <a:defRPr sz="4400" kern="1200">
                <a:solidFill>
                  <a:schemeClr val="tx1"/>
                </a:solidFill>
                <a:latin typeface="Playpen Sans" panose="020B0604020202020204" charset="0"/>
                <a:ea typeface="Playpen Sans" panose="020B0604020202020204" charset="0"/>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Friendship 2</a:t>
            </a:r>
          </a:p>
        </p:txBody>
      </p:sp>
      <p:pic>
        <p:nvPicPr>
          <p:cNvPr id="2" name="Picture 2" descr="A couple of pupils in different school uniforms, smiling.&#10;This image is owned and under the copyright of VOICES (EHU)">
            <a:extLst>
              <a:ext uri="{FF2B5EF4-FFF2-40B4-BE49-F238E27FC236}">
                <a16:creationId xmlns:a16="http://schemas.microsoft.com/office/drawing/2014/main" id="{E1541132-EC4E-0FD5-4104-167CEEB92F7E}"/>
              </a:ext>
            </a:extLst>
          </p:cNvPr>
          <p:cNvPicPr>
            <a:picLocks noChangeAspect="1"/>
          </p:cNvPicPr>
          <p:nvPr/>
        </p:nvPicPr>
        <p:blipFill>
          <a:blip r:embed="rId2"/>
          <a:stretch>
            <a:fillRect/>
          </a:stretch>
        </p:blipFill>
        <p:spPr>
          <a:xfrm>
            <a:off x="976312" y="26194"/>
            <a:ext cx="10084592" cy="6793705"/>
          </a:xfrm>
          <a:prstGeom prst="rect">
            <a:avLst/>
          </a:prstGeom>
        </p:spPr>
      </p:pic>
    </p:spTree>
    <p:extLst>
      <p:ext uri="{BB962C8B-B14F-4D97-AF65-F5344CB8AC3E}">
        <p14:creationId xmlns:p14="http://schemas.microsoft.com/office/powerpoint/2010/main" val="36224104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5F95D17-0D2B-7B88-C281-535A4199FDA3}"/>
              </a:ext>
            </a:extLst>
          </p:cNvPr>
          <p:cNvSpPr txBox="1">
            <a:spLocks noGrp="1"/>
          </p:cNvSpPr>
          <p:nvPr>
            <p:ph type="title" idx="4294967295"/>
          </p:nvPr>
        </p:nvSpPr>
        <p:spPr>
          <a:xfrm>
            <a:off x="681287" y="136526"/>
            <a:ext cx="10672513" cy="752590"/>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altLang="en-US" sz="3600" b="1" i="0" u="sng" strike="noStrike" kern="1200" cap="none" spc="0" normalizeH="0" baseline="0" noProof="0" dirty="0">
                <a:ln>
                  <a:noFill/>
                </a:ln>
                <a:solidFill>
                  <a:schemeClr val="tx1"/>
                </a:solidFill>
                <a:effectLst/>
                <a:uLnTx/>
                <a:uFillTx/>
                <a:latin typeface="+mn-lt"/>
                <a:ea typeface="+mj-ea"/>
                <a:cs typeface="+mj-cs"/>
              </a:rPr>
              <a:t>Guide to using these resources</a:t>
            </a:r>
          </a:p>
        </p:txBody>
      </p:sp>
      <p:sp>
        <p:nvSpPr>
          <p:cNvPr id="3" name="Content Placeholder 2">
            <a:extLst>
              <a:ext uri="{FF2B5EF4-FFF2-40B4-BE49-F238E27FC236}">
                <a16:creationId xmlns:a16="http://schemas.microsoft.com/office/drawing/2014/main" id="{B8D5F00A-BF92-D3F0-F60F-1F68DCC351C8}"/>
              </a:ext>
            </a:extLst>
          </p:cNvPr>
          <p:cNvSpPr>
            <a:spLocks noGrp="1"/>
          </p:cNvSpPr>
          <p:nvPr>
            <p:ph idx="1"/>
          </p:nvPr>
        </p:nvSpPr>
        <p:spPr>
          <a:xfrm>
            <a:off x="465825" y="1115970"/>
            <a:ext cx="11248846" cy="5605505"/>
          </a:xfrm>
          <a:noFill/>
          <a:ln>
            <a:noFill/>
          </a:ln>
        </p:spPr>
        <p:txBody>
          <a:bodyPr vert="horz" lIns="91440" tIns="45720" rIns="91440" bIns="45720" rtlCol="0" anchor="t">
            <a:noAutofit/>
          </a:bodyPr>
          <a:lstStyle/>
          <a:p>
            <a:pPr marL="0" indent="0">
              <a:lnSpc>
                <a:spcPct val="100000"/>
              </a:lnSpc>
              <a:spcBef>
                <a:spcPts val="0"/>
              </a:spcBef>
              <a:buNone/>
            </a:pPr>
            <a:r>
              <a:rPr lang="en-GB" sz="3200" dirty="0">
                <a:ea typeface="Playpen Sans" panose="020B0604020202020204" charset="0"/>
              </a:rPr>
              <a:t>The resources in this pack are suitable for pupils in the range of ages 7-11, but not exclusive to them.</a:t>
            </a:r>
          </a:p>
          <a:p>
            <a:pPr marL="0" indent="0">
              <a:lnSpc>
                <a:spcPct val="100000"/>
              </a:lnSpc>
              <a:spcBef>
                <a:spcPts val="0"/>
              </a:spcBef>
              <a:buNone/>
            </a:pPr>
            <a:r>
              <a:rPr lang="en-GB" sz="3200" dirty="0">
                <a:ea typeface="Playpen Sans" panose="020B0604020202020204" charset="0"/>
              </a:rPr>
              <a:t>The resources are organised in pairs unless otherwise stated. The first of each pair will be an example resource (a guide for teachers). The second pair is a blank version for pupils to use. This can be printed or displayed.</a:t>
            </a:r>
          </a:p>
          <a:p>
            <a:pPr marL="0" indent="0">
              <a:lnSpc>
                <a:spcPct val="100000"/>
              </a:lnSpc>
              <a:spcBef>
                <a:spcPts val="0"/>
              </a:spcBef>
              <a:buNone/>
            </a:pPr>
            <a:r>
              <a:rPr lang="en-GB" sz="3200" dirty="0">
                <a:ea typeface="Playpen Sans" panose="020B0604020202020204" charset="0"/>
              </a:rPr>
              <a:t>- All resources have been created with responses and opinions found by the ‘VOICES’ research project through workshops, which worked with pupils, students, teachers, and </a:t>
            </a:r>
            <a:r>
              <a:rPr lang="en-GB" sz="3200" dirty="0">
                <a:ea typeface="Playpen Sans" panose="020B0604020202020204" charset="0"/>
                <a:cs typeface="+mn-lt"/>
              </a:rPr>
              <a:t>academics.</a:t>
            </a:r>
            <a:endParaRPr lang="en-GB" sz="3200" dirty="0">
              <a:ea typeface="Playpen Sans" panose="020B0604020202020204" charset="0"/>
            </a:endParaRPr>
          </a:p>
          <a:p>
            <a:pPr marL="0" indent="0">
              <a:lnSpc>
                <a:spcPct val="100000"/>
              </a:lnSpc>
              <a:spcBef>
                <a:spcPts val="0"/>
              </a:spcBef>
              <a:buNone/>
            </a:pPr>
            <a:r>
              <a:rPr lang="en-GB" sz="3200" dirty="0">
                <a:ea typeface="Playpen Sans" panose="020B0604020202020204" charset="0"/>
              </a:rPr>
              <a:t>- All images of school situations are owned and under the copyright of  ‘VOICES’ (EHU).</a:t>
            </a:r>
          </a:p>
        </p:txBody>
      </p:sp>
      <p:sp>
        <p:nvSpPr>
          <p:cNvPr id="4" name="Slide Number Placeholder 3">
            <a:extLst>
              <a:ext uri="{FF2B5EF4-FFF2-40B4-BE49-F238E27FC236}">
                <a16:creationId xmlns:a16="http://schemas.microsoft.com/office/drawing/2014/main" id="{7F1E212B-A5D4-CD06-0703-50FF41B76BF6}"/>
              </a:ext>
            </a:extLst>
          </p:cNvPr>
          <p:cNvSpPr>
            <a:spLocks noGrp="1"/>
          </p:cNvSpPr>
          <p:nvPr>
            <p:ph type="sldNum" sz="quarter" idx="12"/>
          </p:nvPr>
        </p:nvSpPr>
        <p:spPr/>
        <p:txBody>
          <a:bodyPr/>
          <a:lstStyle/>
          <a:p>
            <a:fld id="{B4A918BC-4D43-4B42-B3C0-E7EBE25E6AF0}" type="slidenum">
              <a:rPr lang="en-US" smtClean="0"/>
              <a:t>2</a:t>
            </a:fld>
            <a:endParaRPr lang="en-US"/>
          </a:p>
        </p:txBody>
      </p:sp>
    </p:spTree>
    <p:extLst>
      <p:ext uri="{BB962C8B-B14F-4D97-AF65-F5344CB8AC3E}">
        <p14:creationId xmlns:p14="http://schemas.microsoft.com/office/powerpoint/2010/main" val="1901978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2F520C90-A856-66D9-6DA5-CDA2E849C68C}"/>
              </a:ext>
              <a:ext uri="{C183D7F6-B498-43B3-948B-1728B52AA6E4}">
                <adec:decorative xmlns:adec="http://schemas.microsoft.com/office/drawing/2017/decorative" val="1"/>
              </a:ext>
            </a:extLst>
          </p:cNvPr>
          <p:cNvSpPr txBox="1">
            <a:spLocks noGrp="1"/>
          </p:cNvSpPr>
          <p:nvPr>
            <p:ph type="title" idx="4294967295"/>
          </p:nvPr>
        </p:nvSpPr>
        <p:spPr>
          <a:xfrm>
            <a:off x="0" y="-461665"/>
            <a:ext cx="470935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ctr" defTabSz="914400" rtl="0" eaLnBrk="1" latinLnBrk="0" hangingPunct="1">
              <a:lnSpc>
                <a:spcPct val="90000"/>
              </a:lnSpc>
              <a:spcBef>
                <a:spcPct val="0"/>
              </a:spcBef>
              <a:buNone/>
              <a:defRPr sz="4400" kern="1200">
                <a:solidFill>
                  <a:schemeClr val="tx1"/>
                </a:solidFill>
                <a:latin typeface="Playpen Sans" panose="020B0604020202020204" charset="0"/>
                <a:ea typeface="Playpen Sans" panose="020B0604020202020204" charset="0"/>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Friendship: Questions</a:t>
            </a:r>
          </a:p>
        </p:txBody>
      </p:sp>
      <p:sp>
        <p:nvSpPr>
          <p:cNvPr id="2" name="Title 1">
            <a:extLst>
              <a:ext uri="{FF2B5EF4-FFF2-40B4-BE49-F238E27FC236}">
                <a16:creationId xmlns:a16="http://schemas.microsoft.com/office/drawing/2014/main" id="{B1489C6D-8EA2-3C46-E28C-1ECE27304CE9}"/>
              </a:ext>
            </a:extLst>
          </p:cNvPr>
          <p:cNvSpPr>
            <a:spLocks/>
          </p:cNvSpPr>
          <p:nvPr/>
        </p:nvSpPr>
        <p:spPr>
          <a:xfrm>
            <a:off x="9477498" y="58346"/>
            <a:ext cx="2578925" cy="1335459"/>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1" i="0" u="sng" strike="noStrike" kern="1200" cap="none" spc="0" normalizeH="0" baseline="0" noProof="0" dirty="0">
                <a:ln>
                  <a:noFill/>
                </a:ln>
                <a:solidFill>
                  <a:schemeClr val="tx1"/>
                </a:solidFill>
                <a:effectLst/>
                <a:uLnTx/>
                <a:uFillTx/>
                <a:latin typeface="+mj-lt"/>
                <a:ea typeface="Calibri Light"/>
                <a:cs typeface="Calibri Light"/>
              </a:rPr>
              <a:t>Questions</a:t>
            </a:r>
          </a:p>
        </p:txBody>
      </p:sp>
      <p:sp>
        <p:nvSpPr>
          <p:cNvPr id="3" name="Content Placeholder 2">
            <a:extLst>
              <a:ext uri="{FF2B5EF4-FFF2-40B4-BE49-F238E27FC236}">
                <a16:creationId xmlns:a16="http://schemas.microsoft.com/office/drawing/2014/main" id="{CFFCB9F1-9FCC-CD60-3FC8-8A1EDF821B67}"/>
              </a:ext>
            </a:extLst>
          </p:cNvPr>
          <p:cNvSpPr>
            <a:spLocks noGrp="1"/>
          </p:cNvSpPr>
          <p:nvPr>
            <p:ph idx="1"/>
          </p:nvPr>
        </p:nvSpPr>
        <p:spPr>
          <a:xfrm>
            <a:off x="254330" y="60427"/>
            <a:ext cx="11802093" cy="6749886"/>
          </a:xfrm>
        </p:spPr>
        <p:txBody>
          <a:bodyPr vert="horz" lIns="91440" tIns="45720" rIns="91440" bIns="45720" rtlCol="0" anchor="t">
            <a:noAutofit/>
          </a:bodyPr>
          <a:lstStyle/>
          <a:p>
            <a:pPr marL="0" indent="0">
              <a:buNone/>
            </a:pPr>
            <a:r>
              <a:rPr lang="en-US" sz="2000" b="1" dirty="0">
                <a:ea typeface="Calibri"/>
                <a:cs typeface="Calibri"/>
              </a:rPr>
              <a:t>What is happening in the picture:</a:t>
            </a:r>
          </a:p>
          <a:p>
            <a:pPr marL="0" indent="0">
              <a:buNone/>
            </a:pPr>
            <a:endParaRPr lang="en-US" sz="2000" dirty="0">
              <a:ea typeface="Calibri"/>
              <a:cs typeface="Calibri"/>
            </a:endParaRPr>
          </a:p>
          <a:p>
            <a:pPr marL="0" indent="0">
              <a:buNone/>
            </a:pPr>
            <a:endParaRPr lang="en-US" sz="2000" dirty="0">
              <a:ea typeface="Calibri"/>
              <a:cs typeface="Calibri"/>
            </a:endParaRPr>
          </a:p>
          <a:p>
            <a:pPr marL="0" indent="0">
              <a:buNone/>
            </a:pPr>
            <a:endParaRPr lang="en-US" sz="2000" dirty="0">
              <a:ea typeface="Calibri"/>
              <a:cs typeface="Calibri"/>
            </a:endParaRPr>
          </a:p>
          <a:p>
            <a:pPr marL="0" indent="0">
              <a:buNone/>
            </a:pPr>
            <a:endParaRPr lang="en-US" sz="2000" dirty="0">
              <a:ea typeface="Calibri"/>
              <a:cs typeface="Calibri"/>
            </a:endParaRPr>
          </a:p>
          <a:p>
            <a:pPr marL="0" indent="0">
              <a:buNone/>
            </a:pPr>
            <a:r>
              <a:rPr lang="en-US" sz="2000" b="1" dirty="0">
                <a:ea typeface="Calibri"/>
                <a:cs typeface="Arial"/>
              </a:rPr>
              <a:t>What does the image feel like:</a:t>
            </a:r>
            <a:endParaRPr lang="en-US" sz="2000" b="1" dirty="0">
              <a:cs typeface="Arial"/>
            </a:endParaRPr>
          </a:p>
          <a:p>
            <a:pPr marL="0" indent="0">
              <a:buNone/>
            </a:pPr>
            <a:endParaRPr lang="en-US" sz="2000" dirty="0">
              <a:ea typeface="Calibri"/>
              <a:cs typeface="Arial"/>
            </a:endParaRPr>
          </a:p>
          <a:p>
            <a:pPr marL="0" indent="0">
              <a:buNone/>
            </a:pPr>
            <a:endParaRPr lang="en-US" sz="2000" dirty="0">
              <a:ea typeface="Calibri"/>
              <a:cs typeface="Arial"/>
            </a:endParaRPr>
          </a:p>
          <a:p>
            <a:pPr marL="0" indent="0">
              <a:buNone/>
            </a:pPr>
            <a:endParaRPr lang="en-US" sz="2000" dirty="0">
              <a:ea typeface="Calibri"/>
              <a:cs typeface="Arial"/>
            </a:endParaRPr>
          </a:p>
          <a:p>
            <a:pPr marL="0" indent="0">
              <a:buNone/>
            </a:pPr>
            <a:r>
              <a:rPr lang="en-US" sz="2000" b="1" dirty="0">
                <a:ea typeface="Calibri"/>
                <a:cs typeface="Calibri"/>
              </a:rPr>
              <a:t>Is there anything missing from the image:</a:t>
            </a:r>
          </a:p>
          <a:p>
            <a:pPr marL="0" indent="0">
              <a:buNone/>
            </a:pPr>
            <a:endParaRPr lang="en-GB" sz="2000" dirty="0">
              <a:ea typeface="Calibri"/>
              <a:cs typeface="Arial"/>
            </a:endParaRPr>
          </a:p>
          <a:p>
            <a:pPr marL="0" indent="0">
              <a:buNone/>
            </a:pPr>
            <a:endParaRPr lang="en-US" sz="2000" dirty="0">
              <a:ea typeface="Calibri"/>
              <a:cs typeface="Calibri"/>
            </a:endParaRPr>
          </a:p>
          <a:p>
            <a:pPr marL="0" indent="0">
              <a:buNone/>
            </a:pPr>
            <a:endParaRPr lang="en-US" sz="2000" dirty="0">
              <a:ea typeface="Calibri"/>
              <a:cs typeface="Calibri"/>
            </a:endParaRPr>
          </a:p>
          <a:p>
            <a:pPr marL="0" indent="0">
              <a:buNone/>
            </a:pPr>
            <a:r>
              <a:rPr lang="en-US" sz="2000" b="1" dirty="0">
                <a:ea typeface="Calibri"/>
                <a:cs typeface="Calibri"/>
              </a:rPr>
              <a:t>What else do you notice:</a:t>
            </a:r>
          </a:p>
          <a:p>
            <a:pPr marL="0" indent="0">
              <a:buNone/>
            </a:pPr>
            <a:endParaRPr lang="en-US" sz="1600" dirty="0">
              <a:latin typeface="Arial"/>
              <a:cs typeface="Calibri"/>
            </a:endParaRPr>
          </a:p>
          <a:p>
            <a:endParaRPr lang="en-US" sz="1600" dirty="0">
              <a:latin typeface="Arial"/>
              <a:ea typeface="Calibri"/>
              <a:cs typeface="Calibri"/>
            </a:endParaRPr>
          </a:p>
        </p:txBody>
      </p:sp>
    </p:spTree>
    <p:extLst>
      <p:ext uri="{BB962C8B-B14F-4D97-AF65-F5344CB8AC3E}">
        <p14:creationId xmlns:p14="http://schemas.microsoft.com/office/powerpoint/2010/main" val="16972405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olorful splattered paint&#10;Various round shapes and colours">
            <a:extLst>
              <a:ext uri="{FF2B5EF4-FFF2-40B4-BE49-F238E27FC236}">
                <a16:creationId xmlns:a16="http://schemas.microsoft.com/office/drawing/2014/main" id="{F20AEDE8-A1B3-D8AB-47A0-BC03E4FEB293}"/>
              </a:ext>
              <a:ext uri="{C183D7F6-B498-43B3-948B-1728B52AA6E4}">
                <adec:decorative xmlns:adec="http://schemas.microsoft.com/office/drawing/2017/decorative" val="0"/>
              </a:ext>
            </a:extLst>
          </p:cNvPr>
          <p:cNvPicPr>
            <a:picLocks noChangeAspect="1"/>
          </p:cNvPicPr>
          <p:nvPr/>
        </p:nvPicPr>
        <p:blipFill rotWithShape="1">
          <a:blip r:embed="rId3">
            <a:alphaModFix amt="20000"/>
          </a:blip>
          <a:srcRect l="37943" r="11237" b="8"/>
          <a:stretch/>
        </p:blipFill>
        <p:spPr>
          <a:xfrm>
            <a:off x="20" y="-3223256"/>
            <a:ext cx="12191980" cy="13716006"/>
          </a:xfrm>
          <a:prstGeom prst="rect">
            <a:avLst/>
          </a:prstGeom>
        </p:spPr>
      </p:pic>
      <p:sp>
        <p:nvSpPr>
          <p:cNvPr id="2" name="Title 1">
            <a:extLst>
              <a:ext uri="{FF2B5EF4-FFF2-40B4-BE49-F238E27FC236}">
                <a16:creationId xmlns:a16="http://schemas.microsoft.com/office/drawing/2014/main" id="{BE823602-4D53-CA9A-3ADF-DF61A84A0649}"/>
              </a:ext>
            </a:extLst>
          </p:cNvPr>
          <p:cNvSpPr>
            <a:spLocks noGrp="1"/>
          </p:cNvSpPr>
          <p:nvPr>
            <p:ph type="title"/>
          </p:nvPr>
        </p:nvSpPr>
        <p:spPr>
          <a:xfrm>
            <a:off x="1384300" y="431800"/>
            <a:ext cx="9423400" cy="762000"/>
          </a:xfrm>
          <a:solidFill>
            <a:schemeClr val="bg1"/>
          </a:solidFill>
        </p:spPr>
        <p:txBody>
          <a:bodyPr/>
          <a:lstStyle/>
          <a:p>
            <a:r>
              <a:rPr lang="en-GB" dirty="0"/>
              <a:t>Sharing your experience as a teacher</a:t>
            </a:r>
          </a:p>
        </p:txBody>
      </p:sp>
      <p:sp>
        <p:nvSpPr>
          <p:cNvPr id="3" name="Content Placeholder 2">
            <a:extLst>
              <a:ext uri="{FF2B5EF4-FFF2-40B4-BE49-F238E27FC236}">
                <a16:creationId xmlns:a16="http://schemas.microsoft.com/office/drawing/2014/main" id="{F6C2C652-B8C5-3A42-7E77-B53062DC21F6}"/>
              </a:ext>
            </a:extLst>
          </p:cNvPr>
          <p:cNvSpPr>
            <a:spLocks noGrp="1"/>
          </p:cNvSpPr>
          <p:nvPr>
            <p:ph idx="1"/>
          </p:nvPr>
        </p:nvSpPr>
        <p:spPr>
          <a:xfrm>
            <a:off x="1384300" y="1600200"/>
            <a:ext cx="9423400" cy="4622800"/>
          </a:xfrm>
          <a:solidFill>
            <a:schemeClr val="bg1"/>
          </a:solidFill>
        </p:spPr>
        <p:txBody>
          <a:bodyPr>
            <a:normAutofit fontScale="70000" lnSpcReduction="20000"/>
          </a:bodyPr>
          <a:lstStyle/>
          <a:p>
            <a:pPr marL="0" indent="0" algn="ctr">
              <a:buNone/>
            </a:pPr>
            <a:endParaRPr lang="en-GB" dirty="0"/>
          </a:p>
          <a:p>
            <a:pPr marL="0" indent="0">
              <a:buNone/>
            </a:pPr>
            <a:r>
              <a:rPr lang="en-GB" sz="3200" dirty="0"/>
              <a:t>These slides were produced as part of the ‘Visualising Opportunities: Inclusion for Children Education and Society (VOICES) project at Edge Hill University.</a:t>
            </a:r>
          </a:p>
          <a:p>
            <a:pPr marL="0" indent="0">
              <a:buNone/>
            </a:pPr>
            <a:endParaRPr lang="en-GB" sz="3200" dirty="0"/>
          </a:p>
          <a:p>
            <a:pPr marL="0" indent="0">
              <a:buNone/>
            </a:pPr>
            <a:r>
              <a:rPr lang="en-GB" sz="3200" dirty="0"/>
              <a:t>We would really like to hear what it was like to use these resources with your pupils and/or to see what responses to the activities the children offered.</a:t>
            </a:r>
          </a:p>
          <a:p>
            <a:pPr marL="0" indent="0">
              <a:buNone/>
            </a:pPr>
            <a:endParaRPr lang="en-GB" sz="3200" dirty="0"/>
          </a:p>
          <a:p>
            <a:pPr marL="0" indent="0">
              <a:buNone/>
            </a:pPr>
            <a:r>
              <a:rPr lang="en-GB" sz="3200" dirty="0"/>
              <a:t>If you are able, we would really appreciate a short email offering some feedback on what went well, what you feel we could improve and anything else you would like to share.</a:t>
            </a:r>
          </a:p>
          <a:p>
            <a:pPr marL="0" indent="0">
              <a:buNone/>
            </a:pPr>
            <a:endParaRPr lang="en-GB" sz="3200" dirty="0"/>
          </a:p>
          <a:p>
            <a:pPr marL="0" indent="0">
              <a:buNone/>
            </a:pPr>
            <a:r>
              <a:rPr lang="en-GB" sz="3200" dirty="0"/>
              <a:t>Please email Dr Clare Woolhouse from the ‘VOICES’ team at Edge Hill University to help their research or if you would like to get involved in running your own school based research project: </a:t>
            </a:r>
            <a:r>
              <a:rPr lang="en-GB" sz="3200" dirty="0">
                <a:hlinkClick r:id="rId4"/>
              </a:rPr>
              <a:t>woolhouc@edgehill.ac.uk</a:t>
            </a:r>
            <a:endParaRPr lang="en-GB" sz="3200" dirty="0"/>
          </a:p>
          <a:p>
            <a:pPr marL="0" indent="0" algn="ctr">
              <a:buNone/>
            </a:pPr>
            <a:endParaRPr lang="en-GB" sz="1733" dirty="0"/>
          </a:p>
        </p:txBody>
      </p:sp>
      <p:sp>
        <p:nvSpPr>
          <p:cNvPr id="4" name="Slide Number Placeholder 3">
            <a:extLst>
              <a:ext uri="{FF2B5EF4-FFF2-40B4-BE49-F238E27FC236}">
                <a16:creationId xmlns:a16="http://schemas.microsoft.com/office/drawing/2014/main" id="{1118F09A-3A17-15E9-9B5A-80B8D8C33673}"/>
              </a:ext>
            </a:extLst>
          </p:cNvPr>
          <p:cNvSpPr>
            <a:spLocks noGrp="1"/>
          </p:cNvSpPr>
          <p:nvPr>
            <p:ph type="sldNum" sz="quarter" idx="12"/>
          </p:nvPr>
        </p:nvSpPr>
        <p:spPr/>
        <p:txBody>
          <a:bodyPr/>
          <a:lstStyle/>
          <a:p>
            <a:fld id="{B6F15528-21DE-4FAA-801E-634DDDAF4B2B}" type="slidenum">
              <a:rPr lang="en-US" smtClean="0"/>
              <a:pPr/>
              <a:t>21</a:t>
            </a:fld>
            <a:endParaRPr lang="en-US"/>
          </a:p>
        </p:txBody>
      </p:sp>
    </p:spTree>
    <p:extLst>
      <p:ext uri="{BB962C8B-B14F-4D97-AF65-F5344CB8AC3E}">
        <p14:creationId xmlns:p14="http://schemas.microsoft.com/office/powerpoint/2010/main" val="1814872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EECD9AB7-CF04-0149-5C3D-DDDB36512142}"/>
              </a:ext>
            </a:extLst>
          </p:cNvPr>
          <p:cNvSpPr>
            <a:spLocks noGrp="1"/>
          </p:cNvSpPr>
          <p:nvPr>
            <p:ph type="title"/>
          </p:nvPr>
        </p:nvSpPr>
        <p:spPr>
          <a:xfrm>
            <a:off x="646923" y="456523"/>
            <a:ext cx="7568821" cy="515719"/>
          </a:xfrm>
        </p:spPr>
        <p:txBody>
          <a:bodyPr>
            <a:noAutofit/>
          </a:bodyPr>
          <a:lstStyle/>
          <a:p>
            <a:pPr algn="ctr" eaLnBrk="1" hangingPunct="1"/>
            <a:r>
              <a:rPr lang="en-GB" altLang="en-US" sz="3600" b="1" u="sng" dirty="0">
                <a:latin typeface="+mn-lt"/>
              </a:rPr>
              <a:t>Using images to understand our world</a:t>
            </a:r>
          </a:p>
        </p:txBody>
      </p:sp>
      <p:pic>
        <p:nvPicPr>
          <p:cNvPr id="8196" name="Picture 4" descr="Red rose">
            <a:extLst>
              <a:ext uri="{FF2B5EF4-FFF2-40B4-BE49-F238E27FC236}">
                <a16:creationId xmlns:a16="http://schemas.microsoft.com/office/drawing/2014/main" id="{7E72F8E6-5081-2B2F-9086-052CE3460F4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96582" y="135848"/>
            <a:ext cx="2250642" cy="29537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a:extLst>
              <a:ext uri="{FF2B5EF4-FFF2-40B4-BE49-F238E27FC236}">
                <a16:creationId xmlns:a16="http://schemas.microsoft.com/office/drawing/2014/main" id="{7D4719D7-D5A5-01BE-DB89-F63DD844C71A}"/>
              </a:ext>
            </a:extLst>
          </p:cNvPr>
          <p:cNvSpPr>
            <a:spLocks noGrp="1"/>
          </p:cNvSpPr>
          <p:nvPr>
            <p:ph idx="1"/>
          </p:nvPr>
        </p:nvSpPr>
        <p:spPr>
          <a:xfrm>
            <a:off x="646923" y="1327032"/>
            <a:ext cx="10884359" cy="5210540"/>
          </a:xfrm>
        </p:spPr>
        <p:txBody>
          <a:bodyPr vert="horz" lIns="60960" tIns="30480" rIns="60960" bIns="30480" rtlCol="0" anchor="t">
            <a:noAutofit/>
          </a:bodyPr>
          <a:lstStyle/>
          <a:p>
            <a:pPr marL="0" indent="0">
              <a:lnSpc>
                <a:spcPct val="100000"/>
              </a:lnSpc>
              <a:buNone/>
              <a:defRPr/>
            </a:pPr>
            <a:r>
              <a:rPr lang="en-GB" sz="2000" dirty="0"/>
              <a:t>Images have sometimes obvious and sometimes hidden meanings.</a:t>
            </a:r>
          </a:p>
          <a:p>
            <a:pPr marL="0" indent="0">
              <a:lnSpc>
                <a:spcPct val="100000"/>
              </a:lnSpc>
              <a:buNone/>
              <a:defRPr/>
            </a:pPr>
            <a:r>
              <a:rPr lang="en-GB" sz="2000" dirty="0"/>
              <a:t>The surface meaning of the object may be obvious – for example the image of a red rose.</a:t>
            </a:r>
          </a:p>
          <a:p>
            <a:pPr marL="0" indent="0">
              <a:lnSpc>
                <a:spcPct val="100000"/>
              </a:lnSpc>
              <a:buNone/>
              <a:defRPr/>
            </a:pPr>
            <a:r>
              <a:rPr lang="en-GB" sz="2000" dirty="0"/>
              <a:t>The deeper, maybe hidden meaning is what we think about when we see a red rose.</a:t>
            </a:r>
          </a:p>
          <a:p>
            <a:pPr marL="0" indent="0">
              <a:lnSpc>
                <a:spcPct val="100000"/>
              </a:lnSpc>
              <a:buNone/>
              <a:defRPr/>
            </a:pPr>
            <a:r>
              <a:rPr lang="en-GB" sz="2000" dirty="0"/>
              <a:t>What is the deeper meaning you think about when you see a red rose?</a:t>
            </a:r>
          </a:p>
          <a:p>
            <a:pPr marL="0" indent="0">
              <a:lnSpc>
                <a:spcPct val="100000"/>
              </a:lnSpc>
              <a:buNone/>
              <a:defRPr/>
            </a:pPr>
            <a:r>
              <a:rPr lang="en-GB" sz="2000" dirty="0"/>
              <a:t>Do you know someone who grows them? Do you think about them?</a:t>
            </a:r>
          </a:p>
          <a:p>
            <a:pPr marL="0" indent="0">
              <a:lnSpc>
                <a:spcPct val="100000"/>
              </a:lnSpc>
              <a:buNone/>
              <a:defRPr/>
            </a:pPr>
            <a:r>
              <a:rPr lang="en-GB" sz="2000" dirty="0"/>
              <a:t>Red roses are sometimes given to show love.</a:t>
            </a:r>
          </a:p>
          <a:p>
            <a:pPr marL="0" indent="0">
              <a:lnSpc>
                <a:spcPct val="100000"/>
              </a:lnSpc>
              <a:buNone/>
              <a:defRPr/>
            </a:pPr>
            <a:r>
              <a:rPr lang="en-GB" sz="2000" dirty="0"/>
              <a:t>Maybe you think about sport - the red rose is the </a:t>
            </a:r>
            <a:r>
              <a:rPr lang="en-GB" sz="2000" dirty="0">
                <a:solidFill>
                  <a:srgbClr val="001D35"/>
                </a:solidFill>
              </a:rPr>
              <a:t>emblem of Lancashire County Cricket Club</a:t>
            </a:r>
            <a:r>
              <a:rPr lang="en-GB" sz="2000" dirty="0"/>
              <a:t>, t</a:t>
            </a:r>
            <a:r>
              <a:rPr lang="en-GB" sz="2000" dirty="0">
                <a:solidFill>
                  <a:srgbClr val="410007"/>
                </a:solidFill>
              </a:rPr>
              <a:t>he red roses is the nickname of the England women's national rugby union.</a:t>
            </a:r>
          </a:p>
          <a:p>
            <a:pPr marL="0" indent="0">
              <a:lnSpc>
                <a:spcPct val="100000"/>
              </a:lnSpc>
              <a:buNone/>
              <a:defRPr/>
            </a:pPr>
            <a:r>
              <a:rPr lang="en-GB" sz="2000" dirty="0"/>
              <a:t>All these different ideas are valid, and each will depend upon who is ‘reading’ this image. Sometimes an image can make you feel happy or sad, the image can affect you because something within the image ‘jumps out’. </a:t>
            </a:r>
          </a:p>
          <a:p>
            <a:pPr marL="0" indent="0">
              <a:lnSpc>
                <a:spcPct val="100000"/>
              </a:lnSpc>
              <a:spcBef>
                <a:spcPts val="0"/>
              </a:spcBef>
              <a:buNone/>
              <a:defRPr/>
            </a:pPr>
            <a:br>
              <a:rPr lang="en-GB" sz="2000" dirty="0"/>
            </a:br>
            <a:r>
              <a:rPr lang="en-GB" sz="2000" u="sng" dirty="0"/>
              <a:t>You should express yourself freely and it is fantastic if everyone has a different answer to the questions about the images on the next slides! </a:t>
            </a:r>
          </a:p>
        </p:txBody>
      </p:sp>
      <p:sp>
        <p:nvSpPr>
          <p:cNvPr id="2" name="Slide Number Placeholder 1">
            <a:extLst>
              <a:ext uri="{FF2B5EF4-FFF2-40B4-BE49-F238E27FC236}">
                <a16:creationId xmlns:a16="http://schemas.microsoft.com/office/drawing/2014/main" id="{1C0BFE56-DEC6-4260-691B-3038E1B93A66}"/>
              </a:ext>
            </a:extLst>
          </p:cNvPr>
          <p:cNvSpPr>
            <a:spLocks noGrp="1"/>
          </p:cNvSpPr>
          <p:nvPr>
            <p:ph type="sldNum" sz="quarter" idx="12"/>
          </p:nvPr>
        </p:nvSpPr>
        <p:spPr/>
        <p:txBody>
          <a:bodyPr/>
          <a:lstStyle/>
          <a:p>
            <a:fld id="{B4A918BC-4D43-4B42-B3C0-E7EBE25E6AF0}" type="slidenum">
              <a:rPr lang="en-US" smtClean="0"/>
              <a:t>3</a:t>
            </a:fld>
            <a:endParaRPr lang="en-US"/>
          </a:p>
        </p:txBody>
      </p:sp>
    </p:spTree>
    <p:extLst>
      <p:ext uri="{BB962C8B-B14F-4D97-AF65-F5344CB8AC3E}">
        <p14:creationId xmlns:p14="http://schemas.microsoft.com/office/powerpoint/2010/main" val="1516860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7F7066-BF07-052B-031A-602374E08A61}"/>
              </a:ext>
            </a:extLst>
          </p:cNvPr>
          <p:cNvSpPr txBox="1">
            <a:spLocks noGrp="1"/>
          </p:cNvSpPr>
          <p:nvPr>
            <p:ph type="title" idx="4294967295"/>
          </p:nvPr>
        </p:nvSpPr>
        <p:spPr>
          <a:xfrm>
            <a:off x="0" y="-461665"/>
            <a:ext cx="470935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Playpen Sans" panose="020B0604020202020204" charset="0"/>
                <a:ea typeface="Playpen Sans" panose="020B0604020202020204" charset="0"/>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Contents</a:t>
            </a:r>
          </a:p>
        </p:txBody>
      </p:sp>
      <p:pic>
        <p:nvPicPr>
          <p:cNvPr id="9" name="Picture 8" descr="A colorful splattered paint&#10;Various round shapes and colours">
            <a:extLst>
              <a:ext uri="{FF2B5EF4-FFF2-40B4-BE49-F238E27FC236}">
                <a16:creationId xmlns:a16="http://schemas.microsoft.com/office/drawing/2014/main" id="{325708DF-F4C8-6208-F17E-2B1A50AE3B98}"/>
              </a:ext>
              <a:ext uri="{C183D7F6-B498-43B3-948B-1728B52AA6E4}">
                <adec:decorative xmlns:adec="http://schemas.microsoft.com/office/drawing/2017/decorative" val="0"/>
              </a:ext>
            </a:extLst>
          </p:cNvPr>
          <p:cNvPicPr>
            <a:picLocks noChangeAspect="1"/>
          </p:cNvPicPr>
          <p:nvPr/>
        </p:nvPicPr>
        <p:blipFill rotWithShape="1">
          <a:blip r:embed="rId2">
            <a:alphaModFix amt="20000"/>
          </a:blip>
          <a:srcRect l="37943" r="11237" b="8"/>
          <a:stretch/>
        </p:blipFill>
        <p:spPr>
          <a:xfrm>
            <a:off x="-76199" y="-3223256"/>
            <a:ext cx="12191980" cy="13716006"/>
          </a:xfrm>
          <a:prstGeom prst="rect">
            <a:avLst/>
          </a:prstGeom>
        </p:spPr>
      </p:pic>
      <p:graphicFrame>
        <p:nvGraphicFramePr>
          <p:cNvPr id="4" name="Table 3">
            <a:extLst>
              <a:ext uri="{FF2B5EF4-FFF2-40B4-BE49-F238E27FC236}">
                <a16:creationId xmlns:a16="http://schemas.microsoft.com/office/drawing/2014/main" id="{A3662F7C-3CA6-93CE-CEF0-388181069F2C}"/>
              </a:ext>
            </a:extLst>
          </p:cNvPr>
          <p:cNvGraphicFramePr>
            <a:graphicFrameLocks noGrp="1"/>
          </p:cNvGraphicFramePr>
          <p:nvPr>
            <p:extLst>
              <p:ext uri="{D42A27DB-BD31-4B8C-83A1-F6EECF244321}">
                <p14:modId xmlns:p14="http://schemas.microsoft.com/office/powerpoint/2010/main" val="3541598300"/>
              </p:ext>
            </p:extLst>
          </p:nvPr>
        </p:nvGraphicFramePr>
        <p:xfrm>
          <a:off x="516835" y="463826"/>
          <a:ext cx="11131826" cy="5367131"/>
        </p:xfrm>
        <a:graphic>
          <a:graphicData uri="http://schemas.openxmlformats.org/drawingml/2006/table">
            <a:tbl>
              <a:tblPr firstRow="1" bandRow="1">
                <a:tableStyleId>{5940675A-B579-460E-94D1-54222C63F5DA}</a:tableStyleId>
              </a:tblPr>
              <a:tblGrid>
                <a:gridCol w="519046">
                  <a:extLst>
                    <a:ext uri="{9D8B030D-6E8A-4147-A177-3AD203B41FA5}">
                      <a16:colId xmlns:a16="http://schemas.microsoft.com/office/drawing/2014/main" val="1189269142"/>
                    </a:ext>
                  </a:extLst>
                </a:gridCol>
                <a:gridCol w="4052954">
                  <a:extLst>
                    <a:ext uri="{9D8B030D-6E8A-4147-A177-3AD203B41FA5}">
                      <a16:colId xmlns:a16="http://schemas.microsoft.com/office/drawing/2014/main" val="87906084"/>
                    </a:ext>
                  </a:extLst>
                </a:gridCol>
                <a:gridCol w="3816626">
                  <a:extLst>
                    <a:ext uri="{9D8B030D-6E8A-4147-A177-3AD203B41FA5}">
                      <a16:colId xmlns:a16="http://schemas.microsoft.com/office/drawing/2014/main" val="3282008723"/>
                    </a:ext>
                  </a:extLst>
                </a:gridCol>
                <a:gridCol w="1583391">
                  <a:extLst>
                    <a:ext uri="{9D8B030D-6E8A-4147-A177-3AD203B41FA5}">
                      <a16:colId xmlns:a16="http://schemas.microsoft.com/office/drawing/2014/main" val="2321090263"/>
                    </a:ext>
                  </a:extLst>
                </a:gridCol>
                <a:gridCol w="1159809">
                  <a:extLst>
                    <a:ext uri="{9D8B030D-6E8A-4147-A177-3AD203B41FA5}">
                      <a16:colId xmlns:a16="http://schemas.microsoft.com/office/drawing/2014/main" val="4046568228"/>
                    </a:ext>
                  </a:extLst>
                </a:gridCol>
              </a:tblGrid>
              <a:tr h="972188">
                <a:tc>
                  <a:txBody>
                    <a:bodyPr/>
                    <a:lstStyle/>
                    <a:p>
                      <a:endParaRPr lang="en-GB" sz="1200" b="1" i="1">
                        <a:latin typeface="Playpen Sans" panose="020B0604020202020204" charset="0"/>
                        <a:ea typeface="Playpen Sans" panose="020B060402020202020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2400" b="1" i="1" dirty="0">
                          <a:latin typeface="+mn-lt"/>
                          <a:ea typeface="Playpen Sans" panose="020B0604020202020204" charset="0"/>
                        </a:rPr>
                        <a:t>Contents</a:t>
                      </a:r>
                    </a:p>
                  </a:txBody>
                  <a:tcPr>
                    <a:lnL w="12700" cap="flat" cmpd="sng" algn="ctr">
                      <a:solidFill>
                        <a:schemeClr val="tx1"/>
                      </a:solidFill>
                      <a:prstDash val="solid"/>
                      <a:round/>
                      <a:headEnd type="none" w="med" len="med"/>
                      <a:tailEnd type="none" w="med" len="med"/>
                    </a:lnL>
                    <a:solidFill>
                      <a:schemeClr val="bg1"/>
                    </a:solidFill>
                  </a:tcPr>
                </a:tc>
                <a:tc>
                  <a:txBody>
                    <a:bodyPr/>
                    <a:lstStyle/>
                    <a:p>
                      <a:r>
                        <a:rPr lang="en-GB" sz="2400" b="1" i="1" dirty="0">
                          <a:latin typeface="+mn-lt"/>
                          <a:ea typeface="Playpen Sans" panose="020B0604020202020204" charset="0"/>
                        </a:rPr>
                        <a:t>Type of Task</a:t>
                      </a:r>
                    </a:p>
                  </a:txBody>
                  <a:tcPr>
                    <a:solidFill>
                      <a:schemeClr val="bg1"/>
                    </a:solidFill>
                  </a:tcPr>
                </a:tc>
                <a:tc>
                  <a:txBody>
                    <a:bodyPr/>
                    <a:lstStyle/>
                    <a:p>
                      <a:r>
                        <a:rPr lang="en-GB" sz="2400" b="1" i="1" dirty="0">
                          <a:latin typeface="+mn-lt"/>
                          <a:ea typeface="Playpen Sans" panose="020B0604020202020204" charset="0"/>
                        </a:rPr>
                        <a:t>Approx. Duration</a:t>
                      </a:r>
                    </a:p>
                  </a:txBody>
                  <a:tcPr>
                    <a:solidFill>
                      <a:schemeClr val="bg1"/>
                    </a:solidFill>
                  </a:tcPr>
                </a:tc>
                <a:tc>
                  <a:txBody>
                    <a:bodyPr/>
                    <a:lstStyle/>
                    <a:p>
                      <a:r>
                        <a:rPr lang="en-GB" sz="2400" b="1" i="1" dirty="0">
                          <a:latin typeface="+mn-lt"/>
                          <a:ea typeface="Playpen Sans" panose="020B0604020202020204" charset="0"/>
                        </a:rPr>
                        <a:t>Slide no.</a:t>
                      </a:r>
                    </a:p>
                  </a:txBody>
                  <a:tcPr>
                    <a:solidFill>
                      <a:schemeClr val="bg1"/>
                    </a:solidFill>
                  </a:tcPr>
                </a:tc>
                <a:extLst>
                  <a:ext uri="{0D108BD9-81ED-4DB2-BD59-A6C34878D82A}">
                    <a16:rowId xmlns:a16="http://schemas.microsoft.com/office/drawing/2014/main" val="358858835"/>
                  </a:ext>
                </a:extLst>
              </a:tr>
              <a:tr h="1075153">
                <a:tc>
                  <a:txBody>
                    <a:bodyPr/>
                    <a:lstStyle/>
                    <a:p>
                      <a:r>
                        <a:rPr lang="en-GB" sz="2400" dirty="0">
                          <a:latin typeface="+mn-lt"/>
                          <a:ea typeface="Playpen Sans" panose="020B0604020202020204" charset="0"/>
                        </a:rPr>
                        <a:t>1</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2400" dirty="0">
                          <a:latin typeface="+mn-lt"/>
                          <a:ea typeface="Playpen Sans" panose="020B0604020202020204" charset="0"/>
                        </a:rPr>
                        <a:t>Using images to talk about how we feel about education - Baking</a:t>
                      </a:r>
                    </a:p>
                  </a:txBody>
                  <a:tcPr>
                    <a:solidFill>
                      <a:schemeClr val="bg1"/>
                    </a:solidFill>
                  </a:tcPr>
                </a:tc>
                <a:tc>
                  <a:txBody>
                    <a:bodyPr/>
                    <a:lstStyle/>
                    <a:p>
                      <a:r>
                        <a:rPr lang="en-GB" sz="2400" dirty="0">
                          <a:latin typeface="+mn-lt"/>
                          <a:ea typeface="Playpen Sans" panose="020B0604020202020204" charset="0"/>
                        </a:rPr>
                        <a:t>Writing, discussing or drawing</a:t>
                      </a:r>
                    </a:p>
                  </a:txBody>
                  <a:tcPr>
                    <a:solidFill>
                      <a:schemeClr val="bg1"/>
                    </a:solidFill>
                  </a:tcPr>
                </a:tc>
                <a:tc>
                  <a:txBody>
                    <a:bodyPr/>
                    <a:lstStyle/>
                    <a:p>
                      <a:r>
                        <a:rPr lang="en-GB" sz="2400" dirty="0">
                          <a:latin typeface="+mn-lt"/>
                          <a:ea typeface="Playpen Sans" panose="020B0604020202020204" charset="0"/>
                        </a:rPr>
                        <a:t>10 mins</a:t>
                      </a:r>
                    </a:p>
                  </a:txBody>
                  <a:tcPr>
                    <a:solidFill>
                      <a:schemeClr val="bg1"/>
                    </a:solidFill>
                  </a:tcPr>
                </a:tc>
                <a:tc>
                  <a:txBody>
                    <a:bodyPr/>
                    <a:lstStyle/>
                    <a:p>
                      <a:r>
                        <a:rPr lang="en-GB" sz="2400" dirty="0">
                          <a:latin typeface="+mn-lt"/>
                          <a:ea typeface="Playpen Sans" panose="020B0604020202020204" charset="0"/>
                        </a:rPr>
                        <a:t>5-8</a:t>
                      </a:r>
                    </a:p>
                  </a:txBody>
                  <a:tcPr>
                    <a:solidFill>
                      <a:schemeClr val="bg1"/>
                    </a:solidFill>
                  </a:tcPr>
                </a:tc>
                <a:extLst>
                  <a:ext uri="{0D108BD9-81ED-4DB2-BD59-A6C34878D82A}">
                    <a16:rowId xmlns:a16="http://schemas.microsoft.com/office/drawing/2014/main" val="4155859412"/>
                  </a:ext>
                </a:extLst>
              </a:tr>
              <a:tr h="1075153">
                <a:tc>
                  <a:txBody>
                    <a:bodyPr/>
                    <a:lstStyle/>
                    <a:p>
                      <a:r>
                        <a:rPr lang="en-GB" sz="2400" dirty="0">
                          <a:latin typeface="+mn-lt"/>
                          <a:ea typeface="Playpen Sans" panose="020B0604020202020204" charset="0"/>
                        </a:rPr>
                        <a:t>2</a:t>
                      </a:r>
                    </a:p>
                  </a:txBody>
                  <a:tcPr>
                    <a:lnT w="12700" cap="flat" cmpd="sng" algn="ctr">
                      <a:solidFill>
                        <a:schemeClr val="tx1"/>
                      </a:solidFill>
                      <a:prstDash val="solid"/>
                      <a:round/>
                      <a:headEnd type="none" w="med" len="med"/>
                      <a:tailEnd type="none" w="med" len="med"/>
                    </a:lnT>
                    <a:solidFill>
                      <a:schemeClr val="bg1"/>
                    </a:solidFill>
                  </a:tcPr>
                </a:tc>
                <a:tc>
                  <a:txBody>
                    <a:bodyPr/>
                    <a:lstStyle/>
                    <a:p>
                      <a:r>
                        <a:rPr lang="en-GB" sz="2400" dirty="0">
                          <a:latin typeface="+mn-lt"/>
                          <a:ea typeface="Playpen Sans" panose="020B0604020202020204" charset="0"/>
                        </a:rPr>
                        <a:t>Playing alone</a:t>
                      </a:r>
                    </a:p>
                  </a:txBody>
                  <a:tcPr>
                    <a:solidFill>
                      <a:schemeClr val="bg1"/>
                    </a:solidFill>
                  </a:tcPr>
                </a:tc>
                <a:tc>
                  <a:txBody>
                    <a:bodyPr/>
                    <a:lstStyle/>
                    <a:p>
                      <a:r>
                        <a:rPr lang="en-GB" sz="2400" dirty="0">
                          <a:latin typeface="+mn-lt"/>
                          <a:ea typeface="Playpen Sans" panose="020B0604020202020204" charset="0"/>
                        </a:rPr>
                        <a:t>Writing, discussing or drawing</a:t>
                      </a:r>
                    </a:p>
                  </a:txBody>
                  <a:tcPr>
                    <a:solidFill>
                      <a:schemeClr val="bg1"/>
                    </a:solidFill>
                  </a:tcPr>
                </a:tc>
                <a:tc>
                  <a:txBody>
                    <a:bodyPr/>
                    <a:lstStyle/>
                    <a:p>
                      <a:r>
                        <a:rPr lang="en-GB" sz="2400" dirty="0">
                          <a:latin typeface="+mn-lt"/>
                          <a:ea typeface="Playpen Sans" panose="020B0604020202020204" charset="0"/>
                        </a:rPr>
                        <a:t>10 mins</a:t>
                      </a:r>
                    </a:p>
                  </a:txBody>
                  <a:tcPr>
                    <a:solidFill>
                      <a:schemeClr val="bg1"/>
                    </a:solidFill>
                  </a:tcPr>
                </a:tc>
                <a:tc>
                  <a:txBody>
                    <a:bodyPr/>
                    <a:lstStyle/>
                    <a:p>
                      <a:r>
                        <a:rPr lang="en-GB" sz="2400" dirty="0">
                          <a:latin typeface="+mn-lt"/>
                          <a:ea typeface="Playpen Sans" panose="020B0604020202020204" charset="0"/>
                        </a:rPr>
                        <a:t>9-12</a:t>
                      </a:r>
                    </a:p>
                  </a:txBody>
                  <a:tcPr>
                    <a:solidFill>
                      <a:schemeClr val="bg1"/>
                    </a:solidFill>
                  </a:tcPr>
                </a:tc>
                <a:extLst>
                  <a:ext uri="{0D108BD9-81ED-4DB2-BD59-A6C34878D82A}">
                    <a16:rowId xmlns:a16="http://schemas.microsoft.com/office/drawing/2014/main" val="1154632951"/>
                  </a:ext>
                </a:extLst>
              </a:tr>
              <a:tr h="1075153">
                <a:tc>
                  <a:txBody>
                    <a:bodyPr/>
                    <a:lstStyle/>
                    <a:p>
                      <a:r>
                        <a:rPr lang="en-GB" sz="2400" dirty="0">
                          <a:latin typeface="+mn-lt"/>
                          <a:ea typeface="Playpen Sans" panose="020B0604020202020204" charset="0"/>
                        </a:rPr>
                        <a:t>3</a:t>
                      </a:r>
                    </a:p>
                  </a:txBody>
                  <a:tcPr>
                    <a:solidFill>
                      <a:schemeClr val="bg1"/>
                    </a:solidFill>
                  </a:tcPr>
                </a:tc>
                <a:tc>
                  <a:txBody>
                    <a:bodyPr/>
                    <a:lstStyle/>
                    <a:p>
                      <a:r>
                        <a:rPr lang="en-GB" sz="2400" dirty="0">
                          <a:latin typeface="+mn-lt"/>
                          <a:ea typeface="Playpen Sans" panose="020B0604020202020204" charset="0"/>
                        </a:rPr>
                        <a:t>On the phone</a:t>
                      </a:r>
                    </a:p>
                  </a:txBody>
                  <a:tcPr>
                    <a:solidFill>
                      <a:schemeClr val="bg1"/>
                    </a:solidFill>
                  </a:tcPr>
                </a:tc>
                <a:tc>
                  <a:txBody>
                    <a:bodyPr/>
                    <a:lstStyle/>
                    <a:p>
                      <a:r>
                        <a:rPr lang="en-GB" sz="2400" dirty="0">
                          <a:latin typeface="+mn-lt"/>
                          <a:ea typeface="Playpen Sans" panose="020B0604020202020204" charset="0"/>
                        </a:rPr>
                        <a:t>Writing, discussing or drawing</a:t>
                      </a:r>
                    </a:p>
                  </a:txBody>
                  <a:tcPr>
                    <a:solidFill>
                      <a:schemeClr val="bg1"/>
                    </a:solidFill>
                  </a:tcPr>
                </a:tc>
                <a:tc>
                  <a:txBody>
                    <a:bodyPr/>
                    <a:lstStyle/>
                    <a:p>
                      <a:r>
                        <a:rPr lang="en-GB" sz="2400" dirty="0">
                          <a:latin typeface="+mn-lt"/>
                          <a:ea typeface="Playpen Sans" panose="020B0604020202020204" charset="0"/>
                        </a:rPr>
                        <a:t>10 mins</a:t>
                      </a:r>
                    </a:p>
                  </a:txBody>
                  <a:tcPr>
                    <a:solidFill>
                      <a:schemeClr val="bg1"/>
                    </a:solidFill>
                  </a:tcPr>
                </a:tc>
                <a:tc>
                  <a:txBody>
                    <a:bodyPr/>
                    <a:lstStyle/>
                    <a:p>
                      <a:r>
                        <a:rPr lang="en-GB" sz="2400" dirty="0">
                          <a:latin typeface="+mn-lt"/>
                          <a:ea typeface="Playpen Sans" panose="020B0604020202020204" charset="0"/>
                        </a:rPr>
                        <a:t>13-16</a:t>
                      </a:r>
                    </a:p>
                  </a:txBody>
                  <a:tcPr>
                    <a:solidFill>
                      <a:schemeClr val="bg1"/>
                    </a:solidFill>
                  </a:tcPr>
                </a:tc>
                <a:extLst>
                  <a:ext uri="{0D108BD9-81ED-4DB2-BD59-A6C34878D82A}">
                    <a16:rowId xmlns:a16="http://schemas.microsoft.com/office/drawing/2014/main" val="135122324"/>
                  </a:ext>
                </a:extLst>
              </a:tr>
              <a:tr h="1055917">
                <a:tc>
                  <a:txBody>
                    <a:bodyPr/>
                    <a:lstStyle/>
                    <a:p>
                      <a:r>
                        <a:rPr lang="en-GB" sz="2400" dirty="0">
                          <a:latin typeface="+mn-lt"/>
                          <a:ea typeface="Playpen Sans" panose="020B0604020202020204" charset="0"/>
                        </a:rPr>
                        <a:t>4</a:t>
                      </a:r>
                    </a:p>
                  </a:txBody>
                  <a:tcPr>
                    <a:solidFill>
                      <a:schemeClr val="bg1"/>
                    </a:solidFill>
                  </a:tcPr>
                </a:tc>
                <a:tc>
                  <a:txBody>
                    <a:bodyPr/>
                    <a:lstStyle/>
                    <a:p>
                      <a:r>
                        <a:rPr lang="en-GB" sz="2400" dirty="0">
                          <a:latin typeface="+mn-lt"/>
                          <a:ea typeface="Playpen Sans" panose="020B0604020202020204" charset="0"/>
                        </a:rPr>
                        <a:t>Friendship</a:t>
                      </a:r>
                    </a:p>
                  </a:txBody>
                  <a:tcPr>
                    <a:solidFill>
                      <a:schemeClr val="bg1"/>
                    </a:solidFill>
                  </a:tcPr>
                </a:tc>
                <a:tc>
                  <a:txBody>
                    <a:bodyPr/>
                    <a:lstStyle/>
                    <a:p>
                      <a:r>
                        <a:rPr lang="en-GB" sz="2400" dirty="0">
                          <a:latin typeface="+mn-lt"/>
                          <a:ea typeface="Playpen Sans" panose="020B0604020202020204" charset="0"/>
                        </a:rPr>
                        <a:t>Writing, discussing or drawing</a:t>
                      </a:r>
                    </a:p>
                  </a:txBody>
                  <a:tcPr>
                    <a:solidFill>
                      <a:schemeClr val="bg1"/>
                    </a:solidFill>
                  </a:tcPr>
                </a:tc>
                <a:tc>
                  <a:txBody>
                    <a:bodyPr/>
                    <a:lstStyle/>
                    <a:p>
                      <a:r>
                        <a:rPr lang="en-GB" sz="2400" dirty="0">
                          <a:latin typeface="+mn-lt"/>
                          <a:ea typeface="Playpen Sans" panose="020B0604020202020204" charset="0"/>
                        </a:rPr>
                        <a:t>10 mins</a:t>
                      </a:r>
                    </a:p>
                  </a:txBody>
                  <a:tcPr>
                    <a:solidFill>
                      <a:schemeClr val="bg1"/>
                    </a:solidFill>
                  </a:tcPr>
                </a:tc>
                <a:tc>
                  <a:txBody>
                    <a:bodyPr/>
                    <a:lstStyle/>
                    <a:p>
                      <a:r>
                        <a:rPr lang="en-GB" sz="2400">
                          <a:latin typeface="+mn-lt"/>
                          <a:ea typeface="Playpen Sans" panose="020B0604020202020204" charset="0"/>
                        </a:rPr>
                        <a:t>17-20</a:t>
                      </a:r>
                      <a:endParaRPr lang="en-GB" sz="2400" dirty="0">
                        <a:latin typeface="+mn-lt"/>
                        <a:ea typeface="Playpen Sans" panose="020B0604020202020204" charset="0"/>
                      </a:endParaRPr>
                    </a:p>
                  </a:txBody>
                  <a:tcPr>
                    <a:solidFill>
                      <a:schemeClr val="bg1"/>
                    </a:solidFill>
                  </a:tcPr>
                </a:tc>
                <a:extLst>
                  <a:ext uri="{0D108BD9-81ED-4DB2-BD59-A6C34878D82A}">
                    <a16:rowId xmlns:a16="http://schemas.microsoft.com/office/drawing/2014/main" val="108259336"/>
                  </a:ext>
                </a:extLst>
              </a:tr>
            </a:tbl>
          </a:graphicData>
        </a:graphic>
      </p:graphicFrame>
      <p:sp>
        <p:nvSpPr>
          <p:cNvPr id="2" name="Slide Number Placeholder 1">
            <a:extLst>
              <a:ext uri="{FF2B5EF4-FFF2-40B4-BE49-F238E27FC236}">
                <a16:creationId xmlns:a16="http://schemas.microsoft.com/office/drawing/2014/main" id="{654E5081-47FC-70EF-28CE-9C3ECCD93B79}"/>
              </a:ext>
            </a:extLst>
          </p:cNvPr>
          <p:cNvSpPr>
            <a:spLocks noGrp="1"/>
          </p:cNvSpPr>
          <p:nvPr>
            <p:ph type="sldNum" sz="quarter" idx="12"/>
          </p:nvPr>
        </p:nvSpPr>
        <p:spPr/>
        <p:txBody>
          <a:bodyPr/>
          <a:lstStyle/>
          <a:p>
            <a:fld id="{B4A918BC-4D43-4B42-B3C0-E7EBE25E6AF0}" type="slidenum">
              <a:rPr lang="en-US" smtClean="0"/>
              <a:t>4</a:t>
            </a:fld>
            <a:endParaRPr lang="en-US"/>
          </a:p>
        </p:txBody>
      </p:sp>
    </p:spTree>
    <p:extLst>
      <p:ext uri="{BB962C8B-B14F-4D97-AF65-F5344CB8AC3E}">
        <p14:creationId xmlns:p14="http://schemas.microsoft.com/office/powerpoint/2010/main" val="3463040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546D2B-F28F-A142-92DB-25777859D419}"/>
              </a:ext>
            </a:extLst>
          </p:cNvPr>
          <p:cNvSpPr txBox="1">
            <a:spLocks noGrp="1"/>
          </p:cNvSpPr>
          <p:nvPr>
            <p:ph type="title" idx="4294967295"/>
          </p:nvPr>
        </p:nvSpPr>
        <p:spPr>
          <a:xfrm>
            <a:off x="0" y="-461665"/>
            <a:ext cx="470935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Playpen Sans" panose="020B0604020202020204" charset="0"/>
                <a:ea typeface="Playpen Sans" panose="020B0604020202020204" charset="0"/>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Baking 1</a:t>
            </a:r>
          </a:p>
        </p:txBody>
      </p:sp>
      <p:pic>
        <p:nvPicPr>
          <p:cNvPr id="2" name="Picture 2" descr="A group of children making cupcakes &#10;Two young children in red uniform, one taking part in baking, and he does not look happy to take part. The second child wants to join in but is not. &#10;An older student is helping the first child.&#10;A teacher is leaning over the first child, aiding him in the activity.&#10;The activity is making cakes, this takes place in a class room.&#10;This image is owned and under the copyright of VOICES (EHU)">
            <a:extLst>
              <a:ext uri="{FF2B5EF4-FFF2-40B4-BE49-F238E27FC236}">
                <a16:creationId xmlns:a16="http://schemas.microsoft.com/office/drawing/2014/main" id="{93B86533-A237-B79D-207C-6BDBFEB085FD}"/>
              </a:ext>
            </a:extLst>
          </p:cNvPr>
          <p:cNvPicPr>
            <a:picLocks noChangeAspect="1"/>
          </p:cNvPicPr>
          <p:nvPr/>
        </p:nvPicPr>
        <p:blipFill>
          <a:blip r:embed="rId2"/>
          <a:stretch>
            <a:fillRect/>
          </a:stretch>
        </p:blipFill>
        <p:spPr>
          <a:xfrm>
            <a:off x="701322" y="120302"/>
            <a:ext cx="10880340" cy="6628767"/>
          </a:xfrm>
          <a:prstGeom prst="rect">
            <a:avLst/>
          </a:prstGeom>
        </p:spPr>
      </p:pic>
    </p:spTree>
    <p:extLst>
      <p:ext uri="{BB962C8B-B14F-4D97-AF65-F5344CB8AC3E}">
        <p14:creationId xmlns:p14="http://schemas.microsoft.com/office/powerpoint/2010/main" val="39187168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1D7623EB-D214-2844-D896-605314C2C26C}"/>
              </a:ext>
              <a:ext uri="{C183D7F6-B498-43B3-948B-1728B52AA6E4}">
                <adec:decorative xmlns:adec="http://schemas.microsoft.com/office/drawing/2017/decorative" val="1"/>
              </a:ext>
            </a:extLst>
          </p:cNvPr>
          <p:cNvSpPr txBox="1">
            <a:spLocks noGrp="1"/>
          </p:cNvSpPr>
          <p:nvPr>
            <p:ph type="title" idx="4294967295"/>
          </p:nvPr>
        </p:nvSpPr>
        <p:spPr>
          <a:xfrm>
            <a:off x="0" y="-461665"/>
            <a:ext cx="5510784"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Playpen Sans" panose="020B0604020202020204" charset="0"/>
                <a:ea typeface="Playpen Sans" panose="020B0604020202020204" charset="0"/>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Baking: Questions &amp; example answers</a:t>
            </a:r>
          </a:p>
        </p:txBody>
      </p:sp>
      <p:sp>
        <p:nvSpPr>
          <p:cNvPr id="2" name="Title 1">
            <a:extLst>
              <a:ext uri="{FF2B5EF4-FFF2-40B4-BE49-F238E27FC236}">
                <a16:creationId xmlns:a16="http://schemas.microsoft.com/office/drawing/2014/main" id="{B1489C6D-8EA2-3C46-E28C-1ECE27304CE9}"/>
              </a:ext>
            </a:extLst>
          </p:cNvPr>
          <p:cNvSpPr>
            <a:spLocks/>
          </p:cNvSpPr>
          <p:nvPr/>
        </p:nvSpPr>
        <p:spPr>
          <a:xfrm>
            <a:off x="5128591" y="48450"/>
            <a:ext cx="9122014" cy="733428"/>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1" i="0" u="sng" strike="noStrike" kern="1200" cap="none" spc="0" normalizeH="0" baseline="0" noProof="0" dirty="0">
                <a:ln>
                  <a:noFill/>
                </a:ln>
                <a:solidFill>
                  <a:schemeClr val="tx1"/>
                </a:solidFill>
                <a:effectLst/>
                <a:uLnTx/>
                <a:uFillTx/>
                <a:latin typeface="+mj-lt"/>
                <a:ea typeface="Calibri Light"/>
                <a:cs typeface="Calibri Light"/>
              </a:rPr>
              <a:t>Questions &amp; example answers:</a:t>
            </a:r>
          </a:p>
        </p:txBody>
      </p:sp>
      <p:sp>
        <p:nvSpPr>
          <p:cNvPr id="3" name="Content Placeholder 2">
            <a:extLst>
              <a:ext uri="{FF2B5EF4-FFF2-40B4-BE49-F238E27FC236}">
                <a16:creationId xmlns:a16="http://schemas.microsoft.com/office/drawing/2014/main" id="{CFFCB9F1-9FCC-CD60-3FC8-8A1EDF821B67}"/>
              </a:ext>
            </a:extLst>
          </p:cNvPr>
          <p:cNvSpPr>
            <a:spLocks noGrp="1"/>
          </p:cNvSpPr>
          <p:nvPr>
            <p:ph idx="1"/>
          </p:nvPr>
        </p:nvSpPr>
        <p:spPr>
          <a:xfrm>
            <a:off x="194953" y="795130"/>
            <a:ext cx="11802093" cy="6076121"/>
          </a:xfrm>
        </p:spPr>
        <p:txBody>
          <a:bodyPr vert="horz" lIns="91440" tIns="45720" rIns="91440" bIns="45720" rtlCol="0" anchor="t">
            <a:noAutofit/>
          </a:bodyPr>
          <a:lstStyle/>
          <a:p>
            <a:pPr marL="0" indent="0">
              <a:lnSpc>
                <a:spcPct val="100000"/>
              </a:lnSpc>
              <a:spcBef>
                <a:spcPts val="0"/>
              </a:spcBef>
              <a:buNone/>
            </a:pPr>
            <a:r>
              <a:rPr lang="en-US" sz="2000" b="1" u="sng" dirty="0">
                <a:ea typeface="Calibri"/>
                <a:cs typeface="Calibri"/>
              </a:rPr>
              <a:t>How do you feel about this image? (child can draw emoji style face)</a:t>
            </a:r>
          </a:p>
          <a:p>
            <a:pPr marL="0" indent="0">
              <a:lnSpc>
                <a:spcPct val="100000"/>
              </a:lnSpc>
              <a:spcBef>
                <a:spcPts val="0"/>
              </a:spcBef>
              <a:buNone/>
            </a:pPr>
            <a:endParaRPr lang="en-US" sz="2000" b="1" u="sng" dirty="0">
              <a:ea typeface="Calibri"/>
              <a:cs typeface="Calibri"/>
            </a:endParaRPr>
          </a:p>
          <a:p>
            <a:pPr marL="0" indent="0">
              <a:lnSpc>
                <a:spcPct val="100000"/>
              </a:lnSpc>
              <a:spcBef>
                <a:spcPts val="0"/>
              </a:spcBef>
              <a:buNone/>
            </a:pPr>
            <a:r>
              <a:rPr lang="en-US" sz="2000" b="1" u="sng" dirty="0">
                <a:ea typeface="Calibri"/>
                <a:cs typeface="Calibri"/>
              </a:rPr>
              <a:t>What can you see in this picture, what do you think is going on:</a:t>
            </a:r>
          </a:p>
          <a:p>
            <a:pPr marL="0" indent="0">
              <a:lnSpc>
                <a:spcPct val="100000"/>
              </a:lnSpc>
              <a:spcBef>
                <a:spcPts val="0"/>
              </a:spcBef>
              <a:buNone/>
            </a:pPr>
            <a:r>
              <a:rPr lang="en-US" sz="2000" dirty="0">
                <a:ea typeface="Calibri"/>
                <a:cs typeface="Calibri"/>
              </a:rPr>
              <a:t>Children are baking with the help of what looks to be two adults</a:t>
            </a:r>
          </a:p>
          <a:p>
            <a:pPr marL="0" indent="0">
              <a:lnSpc>
                <a:spcPct val="100000"/>
              </a:lnSpc>
              <a:spcBef>
                <a:spcPts val="0"/>
              </a:spcBef>
              <a:buNone/>
            </a:pPr>
            <a:endParaRPr lang="en-US" sz="2000" dirty="0">
              <a:ea typeface="Calibri"/>
              <a:cs typeface="Calibri"/>
            </a:endParaRPr>
          </a:p>
          <a:p>
            <a:pPr marL="0" indent="0">
              <a:lnSpc>
                <a:spcPct val="100000"/>
              </a:lnSpc>
              <a:spcBef>
                <a:spcPts val="0"/>
              </a:spcBef>
              <a:buNone/>
            </a:pPr>
            <a:r>
              <a:rPr lang="en-US" sz="2000" b="1" u="sng" dirty="0">
                <a:ea typeface="Calibri"/>
                <a:cs typeface="Calibri"/>
              </a:rPr>
              <a:t>What does it look like the middle child is doing:</a:t>
            </a:r>
          </a:p>
          <a:p>
            <a:pPr marL="0" indent="0">
              <a:lnSpc>
                <a:spcPct val="100000"/>
              </a:lnSpc>
              <a:spcBef>
                <a:spcPts val="0"/>
              </a:spcBef>
              <a:buNone/>
            </a:pPr>
            <a:r>
              <a:rPr lang="en-US" sz="2000" dirty="0">
                <a:ea typeface="Calibri"/>
                <a:cs typeface="Arial"/>
              </a:rPr>
              <a:t>Child in middle is being helped and they are trying to involve him. The body language of boy in middle and his face – doesn’t want to be included. He looks uncomfortable and forced into this activity.</a:t>
            </a:r>
          </a:p>
          <a:p>
            <a:pPr marL="0" indent="0">
              <a:lnSpc>
                <a:spcPct val="100000"/>
              </a:lnSpc>
              <a:spcBef>
                <a:spcPts val="0"/>
              </a:spcBef>
              <a:buNone/>
            </a:pPr>
            <a:endParaRPr lang="en-US" sz="2000" dirty="0">
              <a:ea typeface="Calibri"/>
              <a:cs typeface="Calibri"/>
            </a:endParaRPr>
          </a:p>
          <a:p>
            <a:pPr marL="0" indent="0">
              <a:lnSpc>
                <a:spcPct val="100000"/>
              </a:lnSpc>
              <a:spcBef>
                <a:spcPts val="0"/>
              </a:spcBef>
              <a:buNone/>
            </a:pPr>
            <a:r>
              <a:rPr lang="en-US" sz="2000" b="1" u="sng" dirty="0">
                <a:ea typeface="Calibri"/>
                <a:cs typeface="Arial"/>
              </a:rPr>
              <a:t>Are the other people in the image helping:</a:t>
            </a:r>
            <a:endParaRPr lang="en-US" sz="2000" dirty="0">
              <a:ea typeface="Calibri"/>
              <a:cs typeface="Arial"/>
            </a:endParaRPr>
          </a:p>
          <a:p>
            <a:pPr marL="0" indent="0">
              <a:lnSpc>
                <a:spcPct val="100000"/>
              </a:lnSpc>
              <a:spcBef>
                <a:spcPts val="0"/>
              </a:spcBef>
              <a:buNone/>
            </a:pPr>
            <a:r>
              <a:rPr lang="en-GB" sz="2000" dirty="0">
                <a:ea typeface="Calibri"/>
                <a:cs typeface="Arial"/>
              </a:rPr>
              <a:t>Person on left looks like he’s being involved but appearing to not actually doing anything. </a:t>
            </a:r>
          </a:p>
          <a:p>
            <a:pPr marL="0" indent="0">
              <a:lnSpc>
                <a:spcPct val="100000"/>
              </a:lnSpc>
              <a:spcBef>
                <a:spcPts val="0"/>
              </a:spcBef>
              <a:buNone/>
            </a:pPr>
            <a:r>
              <a:rPr lang="en-GB" sz="2000" dirty="0">
                <a:ea typeface="Calibri"/>
                <a:cs typeface="Arial"/>
              </a:rPr>
              <a:t>Teacher in middle taking control. Teachers are over shadowing pupils. </a:t>
            </a:r>
            <a:endParaRPr lang="en-GB" sz="2000" dirty="0">
              <a:ea typeface="Calibri"/>
              <a:cs typeface="Calibri"/>
            </a:endParaRPr>
          </a:p>
          <a:p>
            <a:pPr marL="0" indent="0">
              <a:lnSpc>
                <a:spcPct val="100000"/>
              </a:lnSpc>
              <a:spcBef>
                <a:spcPts val="0"/>
              </a:spcBef>
              <a:buNone/>
            </a:pPr>
            <a:r>
              <a:rPr lang="en-GB" sz="2000" dirty="0">
                <a:ea typeface="Calibri"/>
                <a:cs typeface="Arial"/>
              </a:rPr>
              <a:t>Boy on right being left out. Boy on right wants to be included – body language, turn taking but excluded from the group activity. Boy on right looks motivated as leaning forward and watching but doesn’t have any equipment.</a:t>
            </a:r>
            <a:endParaRPr lang="en-GB" sz="2000" dirty="0">
              <a:ea typeface="Calibri"/>
              <a:cs typeface="Calibri"/>
            </a:endParaRPr>
          </a:p>
          <a:p>
            <a:pPr marL="0" indent="0">
              <a:lnSpc>
                <a:spcPct val="100000"/>
              </a:lnSpc>
              <a:spcBef>
                <a:spcPts val="0"/>
              </a:spcBef>
              <a:buNone/>
            </a:pPr>
            <a:endParaRPr lang="en-US" sz="2000" dirty="0">
              <a:ea typeface="Calibri"/>
              <a:cs typeface="Calibri"/>
            </a:endParaRPr>
          </a:p>
          <a:p>
            <a:pPr marL="0" indent="0">
              <a:lnSpc>
                <a:spcPct val="100000"/>
              </a:lnSpc>
              <a:spcBef>
                <a:spcPts val="0"/>
              </a:spcBef>
              <a:buNone/>
            </a:pPr>
            <a:r>
              <a:rPr lang="en-US" sz="2000" b="1" u="sng" dirty="0">
                <a:ea typeface="Calibri"/>
                <a:cs typeface="Calibri"/>
              </a:rPr>
              <a:t>What else do you notice:</a:t>
            </a:r>
          </a:p>
          <a:p>
            <a:pPr marL="0" indent="0">
              <a:lnSpc>
                <a:spcPct val="100000"/>
              </a:lnSpc>
              <a:spcBef>
                <a:spcPts val="0"/>
              </a:spcBef>
              <a:buNone/>
            </a:pPr>
            <a:r>
              <a:rPr lang="en-US" sz="2000" dirty="0">
                <a:ea typeface="Calibri"/>
                <a:cs typeface="Calibri"/>
              </a:rPr>
              <a:t>Everyone looks active in the image but is not actively included. </a:t>
            </a:r>
          </a:p>
          <a:p>
            <a:pPr marL="0" indent="0">
              <a:lnSpc>
                <a:spcPct val="100000"/>
              </a:lnSpc>
              <a:spcBef>
                <a:spcPts val="0"/>
              </a:spcBef>
              <a:buNone/>
            </a:pPr>
            <a:r>
              <a:rPr lang="en-US" sz="2000" dirty="0">
                <a:ea typeface="Calibri"/>
                <a:cs typeface="Calibri"/>
              </a:rPr>
              <a:t>Child in middle looks like he is struggling and does need the support from the teacher, and the child to the right is being told to watch to see what the other child has made.</a:t>
            </a:r>
            <a:endParaRPr lang="en-US" sz="2000" dirty="0">
              <a:cs typeface="Arial"/>
            </a:endParaRPr>
          </a:p>
          <a:p>
            <a:endParaRPr lang="en-US" sz="1600" dirty="0">
              <a:latin typeface="Arial"/>
              <a:ea typeface="Calibri"/>
              <a:cs typeface="Calibri"/>
            </a:endParaRPr>
          </a:p>
        </p:txBody>
      </p:sp>
    </p:spTree>
    <p:extLst>
      <p:ext uri="{BB962C8B-B14F-4D97-AF65-F5344CB8AC3E}">
        <p14:creationId xmlns:p14="http://schemas.microsoft.com/office/powerpoint/2010/main" val="12814855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26DC6F-9DB0-C9EB-2AAC-63BA052BC30F}"/>
              </a:ext>
            </a:extLst>
          </p:cNvPr>
          <p:cNvSpPr txBox="1">
            <a:spLocks noGrp="1"/>
          </p:cNvSpPr>
          <p:nvPr>
            <p:ph type="title" idx="4294967295"/>
          </p:nvPr>
        </p:nvSpPr>
        <p:spPr>
          <a:xfrm>
            <a:off x="0" y="-461665"/>
            <a:ext cx="470935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Playpen Sans" panose="020B0604020202020204" charset="0"/>
                <a:ea typeface="Playpen Sans" panose="020B0604020202020204" charset="0"/>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Baking 2</a:t>
            </a:r>
          </a:p>
        </p:txBody>
      </p:sp>
      <p:pic>
        <p:nvPicPr>
          <p:cNvPr id="2" name="Picture 2" descr="A group of children making cupcakes &#10;Two young children in red uniform, one taking part in baking, and he does not look happy to take part. The second child wants to join in but is not. &#10;An older student is helping the first child.&#10;A teacher is leaning over the first child, aiding him in the activity.&#10;The activity is making cakes, this takes place in a class room.&#10;This image is owned and under the copyright of VOICES (EHU)">
            <a:extLst>
              <a:ext uri="{FF2B5EF4-FFF2-40B4-BE49-F238E27FC236}">
                <a16:creationId xmlns:a16="http://schemas.microsoft.com/office/drawing/2014/main" id="{93B86533-A237-B79D-207C-6BDBFEB085FD}"/>
              </a:ext>
            </a:extLst>
          </p:cNvPr>
          <p:cNvPicPr>
            <a:picLocks noChangeAspect="1"/>
          </p:cNvPicPr>
          <p:nvPr/>
        </p:nvPicPr>
        <p:blipFill>
          <a:blip r:embed="rId2"/>
          <a:stretch>
            <a:fillRect/>
          </a:stretch>
        </p:blipFill>
        <p:spPr>
          <a:xfrm>
            <a:off x="701322" y="120302"/>
            <a:ext cx="10880340" cy="6628767"/>
          </a:xfrm>
          <a:prstGeom prst="rect">
            <a:avLst/>
          </a:prstGeom>
        </p:spPr>
      </p:pic>
    </p:spTree>
    <p:extLst>
      <p:ext uri="{BB962C8B-B14F-4D97-AF65-F5344CB8AC3E}">
        <p14:creationId xmlns:p14="http://schemas.microsoft.com/office/powerpoint/2010/main" val="11856005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E3154AE0-ED55-B652-64BA-476F5E6459B2}"/>
              </a:ext>
              <a:ext uri="{C183D7F6-B498-43B3-948B-1728B52AA6E4}">
                <adec:decorative xmlns:adec="http://schemas.microsoft.com/office/drawing/2017/decorative" val="1"/>
              </a:ext>
            </a:extLst>
          </p:cNvPr>
          <p:cNvSpPr txBox="1">
            <a:spLocks noGrp="1"/>
          </p:cNvSpPr>
          <p:nvPr>
            <p:ph type="title" idx="4294967295"/>
          </p:nvPr>
        </p:nvSpPr>
        <p:spPr>
          <a:xfrm>
            <a:off x="0" y="-461665"/>
            <a:ext cx="470935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Playpen Sans" panose="020B0604020202020204" charset="0"/>
                <a:ea typeface="Playpen Sans" panose="020B0604020202020204" charset="0"/>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Baking: Questions</a:t>
            </a:r>
          </a:p>
        </p:txBody>
      </p:sp>
      <p:sp>
        <p:nvSpPr>
          <p:cNvPr id="2" name="Title 1">
            <a:extLst>
              <a:ext uri="{FF2B5EF4-FFF2-40B4-BE49-F238E27FC236}">
                <a16:creationId xmlns:a16="http://schemas.microsoft.com/office/drawing/2014/main" id="{A57693B8-FE72-3419-65DD-2DFCE24C67A7}"/>
              </a:ext>
            </a:extLst>
          </p:cNvPr>
          <p:cNvSpPr>
            <a:spLocks/>
          </p:cNvSpPr>
          <p:nvPr/>
        </p:nvSpPr>
        <p:spPr>
          <a:xfrm>
            <a:off x="9385464" y="13252"/>
            <a:ext cx="2806536"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1" i="0" u="sng" strike="noStrike" kern="1200" cap="none" spc="0" normalizeH="0" baseline="0" noProof="0" dirty="0">
                <a:ln>
                  <a:noFill/>
                </a:ln>
                <a:solidFill>
                  <a:schemeClr val="tx1"/>
                </a:solidFill>
                <a:effectLst/>
                <a:uLnTx/>
                <a:uFillTx/>
                <a:latin typeface="+mj-lt"/>
                <a:ea typeface="Calibri Light"/>
                <a:cs typeface="Calibri Light"/>
              </a:rPr>
              <a:t>Questions</a:t>
            </a:r>
            <a:r>
              <a:rPr kumimoji="0" lang="en-US" sz="4400" b="0" i="0" u="none" strike="noStrike" kern="1200" cap="none" spc="0" normalizeH="0" baseline="0" noProof="0" dirty="0">
                <a:ln>
                  <a:noFill/>
                </a:ln>
                <a:solidFill>
                  <a:schemeClr val="tx1"/>
                </a:solidFill>
                <a:effectLst/>
                <a:uLnTx/>
                <a:uFillTx/>
                <a:latin typeface="+mj-lt"/>
                <a:ea typeface="Calibri Light"/>
                <a:cs typeface="Calibri Light"/>
              </a:rPr>
              <a:t>:</a:t>
            </a:r>
          </a:p>
        </p:txBody>
      </p:sp>
      <p:sp>
        <p:nvSpPr>
          <p:cNvPr id="3" name="Content Placeholder 2">
            <a:extLst>
              <a:ext uri="{FF2B5EF4-FFF2-40B4-BE49-F238E27FC236}">
                <a16:creationId xmlns:a16="http://schemas.microsoft.com/office/drawing/2014/main" id="{6F4EEBB5-C18D-B1DA-8BBF-D0785E182A37}"/>
              </a:ext>
            </a:extLst>
          </p:cNvPr>
          <p:cNvSpPr>
            <a:spLocks noGrp="1"/>
          </p:cNvSpPr>
          <p:nvPr>
            <p:ph idx="1"/>
          </p:nvPr>
        </p:nvSpPr>
        <p:spPr>
          <a:xfrm>
            <a:off x="293915" y="145774"/>
            <a:ext cx="10822379" cy="6654644"/>
          </a:xfrm>
        </p:spPr>
        <p:txBody>
          <a:bodyPr vert="horz" lIns="91440" tIns="45720" rIns="91440" bIns="45720" rtlCol="0" anchor="t">
            <a:normAutofit/>
          </a:bodyPr>
          <a:lstStyle/>
          <a:p>
            <a:pPr marL="0" indent="0">
              <a:buNone/>
            </a:pPr>
            <a:r>
              <a:rPr lang="en-US" sz="2000" b="1" dirty="0">
                <a:cs typeface="Arial"/>
              </a:rPr>
              <a:t>Draw how you feel when you see this image</a:t>
            </a:r>
          </a:p>
          <a:p>
            <a:pPr marL="0" indent="0">
              <a:buNone/>
            </a:pPr>
            <a:endParaRPr lang="en-US" sz="2000" b="1" dirty="0">
              <a:cs typeface="Arial"/>
            </a:endParaRPr>
          </a:p>
          <a:p>
            <a:pPr marL="0" indent="0">
              <a:buNone/>
            </a:pPr>
            <a:endParaRPr lang="en-US" sz="2000" b="1" dirty="0">
              <a:cs typeface="Arial"/>
            </a:endParaRPr>
          </a:p>
          <a:p>
            <a:pPr marL="0" indent="0">
              <a:lnSpc>
                <a:spcPct val="100000"/>
              </a:lnSpc>
              <a:spcBef>
                <a:spcPts val="0"/>
              </a:spcBef>
              <a:buNone/>
            </a:pPr>
            <a:r>
              <a:rPr lang="en-US" sz="2000" b="1" dirty="0">
                <a:ea typeface="Calibri"/>
                <a:cs typeface="Calibri"/>
              </a:rPr>
              <a:t>What can you see in this picture, what do you think is going on:</a:t>
            </a:r>
          </a:p>
          <a:p>
            <a:pPr marL="0" indent="0">
              <a:buNone/>
            </a:pPr>
            <a:endParaRPr lang="en-US" sz="2000" b="1" dirty="0">
              <a:cs typeface="Arial"/>
            </a:endParaRPr>
          </a:p>
          <a:p>
            <a:pPr marL="0" indent="0">
              <a:buNone/>
            </a:pPr>
            <a:endParaRPr lang="en-US" sz="2000" b="1" dirty="0">
              <a:cs typeface="Arial"/>
            </a:endParaRPr>
          </a:p>
          <a:p>
            <a:pPr marL="0" indent="0">
              <a:buNone/>
            </a:pPr>
            <a:endParaRPr lang="en-US" sz="2000" b="1" dirty="0">
              <a:cs typeface="Arial"/>
            </a:endParaRPr>
          </a:p>
          <a:p>
            <a:pPr marL="0" indent="0">
              <a:buNone/>
            </a:pPr>
            <a:r>
              <a:rPr lang="en-US" sz="2000" b="1" dirty="0">
                <a:cs typeface="Arial"/>
              </a:rPr>
              <a:t>What does it look like the middle child is doing:</a:t>
            </a:r>
          </a:p>
          <a:p>
            <a:pPr marL="0" indent="0">
              <a:buNone/>
            </a:pPr>
            <a:endParaRPr lang="en-US" sz="2000" b="1" dirty="0">
              <a:cs typeface="Arial"/>
            </a:endParaRPr>
          </a:p>
          <a:p>
            <a:pPr marL="0" indent="0">
              <a:buNone/>
            </a:pPr>
            <a:endParaRPr lang="en-US" sz="2000" b="1" dirty="0">
              <a:cs typeface="Arial"/>
            </a:endParaRPr>
          </a:p>
          <a:p>
            <a:pPr marL="0" indent="0">
              <a:buNone/>
            </a:pPr>
            <a:endParaRPr lang="en-US" sz="2000" b="1" dirty="0">
              <a:cs typeface="Arial"/>
            </a:endParaRPr>
          </a:p>
          <a:p>
            <a:pPr marL="0" indent="0">
              <a:buNone/>
            </a:pPr>
            <a:r>
              <a:rPr lang="en-US" sz="2000" b="1" dirty="0">
                <a:cs typeface="Arial"/>
              </a:rPr>
              <a:t>Are the other people in the image helping:</a:t>
            </a:r>
          </a:p>
          <a:p>
            <a:pPr marL="0" indent="0">
              <a:buNone/>
            </a:pPr>
            <a:endParaRPr lang="en-GB" sz="2000" b="1" dirty="0">
              <a:cs typeface="Arial"/>
            </a:endParaRPr>
          </a:p>
          <a:p>
            <a:pPr marL="0" indent="0">
              <a:buNone/>
            </a:pPr>
            <a:endParaRPr lang="en-US" sz="2000" b="1" dirty="0">
              <a:cs typeface="Arial"/>
            </a:endParaRPr>
          </a:p>
          <a:p>
            <a:pPr marL="0" indent="0">
              <a:buNone/>
            </a:pPr>
            <a:endParaRPr lang="en-US" sz="2000" b="1" dirty="0">
              <a:cs typeface="Arial"/>
            </a:endParaRPr>
          </a:p>
          <a:p>
            <a:pPr marL="0" indent="0">
              <a:buNone/>
            </a:pPr>
            <a:r>
              <a:rPr lang="en-US" sz="2000" b="1" dirty="0">
                <a:cs typeface="Arial"/>
              </a:rPr>
              <a:t>What else do you notice:</a:t>
            </a:r>
          </a:p>
          <a:p>
            <a:pPr marL="0" indent="0">
              <a:buNone/>
            </a:pPr>
            <a:endParaRPr lang="en-US" sz="1600" dirty="0">
              <a:latin typeface="Arial"/>
              <a:cs typeface="Arial"/>
            </a:endParaRPr>
          </a:p>
        </p:txBody>
      </p:sp>
    </p:spTree>
    <p:extLst>
      <p:ext uri="{BB962C8B-B14F-4D97-AF65-F5344CB8AC3E}">
        <p14:creationId xmlns:p14="http://schemas.microsoft.com/office/powerpoint/2010/main" val="17570892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630F62E-1346-28C6-6774-68A69BFC6CB8}"/>
              </a:ext>
            </a:extLst>
          </p:cNvPr>
          <p:cNvSpPr txBox="1">
            <a:spLocks noGrp="1"/>
          </p:cNvSpPr>
          <p:nvPr>
            <p:ph type="title" idx="4294967295"/>
          </p:nvPr>
        </p:nvSpPr>
        <p:spPr>
          <a:xfrm>
            <a:off x="0" y="-461665"/>
            <a:ext cx="470935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Playpen Sans" panose="020B0604020202020204" charset="0"/>
                <a:ea typeface="Playpen Sans" panose="020B0604020202020204" charset="0"/>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Playing alone 1</a:t>
            </a:r>
          </a:p>
        </p:txBody>
      </p:sp>
      <p:pic>
        <p:nvPicPr>
          <p:cNvPr id="2" name="Picture 2" descr="A child doing work in a book, with add of colourful squares and blocks.&#10;The child is young and is wearing a bib.&#10;He is wearing a read school uniform and is in a classroom alone.&#10;This image is owned and under the copyright of VOICES (EHU)">
            <a:extLst>
              <a:ext uri="{FF2B5EF4-FFF2-40B4-BE49-F238E27FC236}">
                <a16:creationId xmlns:a16="http://schemas.microsoft.com/office/drawing/2014/main" id="{45B1E940-0846-7815-D201-ABCD82866C57}"/>
              </a:ext>
            </a:extLst>
          </p:cNvPr>
          <p:cNvPicPr>
            <a:picLocks noChangeAspect="1"/>
          </p:cNvPicPr>
          <p:nvPr/>
        </p:nvPicPr>
        <p:blipFill>
          <a:blip r:embed="rId2"/>
          <a:stretch>
            <a:fillRect/>
          </a:stretch>
        </p:blipFill>
        <p:spPr>
          <a:xfrm>
            <a:off x="1129993" y="58287"/>
            <a:ext cx="10045747" cy="6741425"/>
          </a:xfrm>
          <a:prstGeom prst="rect">
            <a:avLst/>
          </a:prstGeom>
        </p:spPr>
      </p:pic>
    </p:spTree>
    <p:extLst>
      <p:ext uri="{BB962C8B-B14F-4D97-AF65-F5344CB8AC3E}">
        <p14:creationId xmlns:p14="http://schemas.microsoft.com/office/powerpoint/2010/main" val="422924357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79</TotalTime>
  <Words>1743</Words>
  <Application>Microsoft Office PowerPoint</Application>
  <PresentationFormat>Widescreen</PresentationFormat>
  <Paragraphs>216</Paragraphs>
  <Slides>21</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Aptos</vt:lpstr>
      <vt:lpstr>Arial</vt:lpstr>
      <vt:lpstr>Calibri</vt:lpstr>
      <vt:lpstr>Calibri Light</vt:lpstr>
      <vt:lpstr>Playpen Sans</vt:lpstr>
      <vt:lpstr>office theme</vt:lpstr>
      <vt:lpstr>Inclusion Lesson Resources, Aimed towards ages 7-11</vt:lpstr>
      <vt:lpstr>Guide to using these resources</vt:lpstr>
      <vt:lpstr>Using images to understand our world</vt:lpstr>
      <vt:lpstr>Contents</vt:lpstr>
      <vt:lpstr>Baking 1</vt:lpstr>
      <vt:lpstr>Baking: Questions &amp; example answers</vt:lpstr>
      <vt:lpstr>Baking 2</vt:lpstr>
      <vt:lpstr>Baking: Questions</vt:lpstr>
      <vt:lpstr>Playing alone 1</vt:lpstr>
      <vt:lpstr>Playing alone: Questions &amp; example answers</vt:lpstr>
      <vt:lpstr>Playing alone 2</vt:lpstr>
      <vt:lpstr>Playing alone: Questions</vt:lpstr>
      <vt:lpstr>On the phone 1</vt:lpstr>
      <vt:lpstr>On the phone: Questions &amp; example answers</vt:lpstr>
      <vt:lpstr>On the phone 2</vt:lpstr>
      <vt:lpstr>On the phone: Questions</vt:lpstr>
      <vt:lpstr>Friendship 1</vt:lpstr>
      <vt:lpstr>Friendship: Questions &amp; example answers</vt:lpstr>
      <vt:lpstr>Friendship 2</vt:lpstr>
      <vt:lpstr>Friendship: Questions</vt:lpstr>
      <vt:lpstr>Sharing your experience as a teacher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Clare Woolhouse</dc:creator>
  <cp:lastModifiedBy>Esther Byrom</cp:lastModifiedBy>
  <cp:revision>63</cp:revision>
  <cp:lastPrinted>2024-09-30T13:40:00Z</cp:lastPrinted>
  <dcterms:created xsi:type="dcterms:W3CDTF">2023-08-01T13:15:23Z</dcterms:created>
  <dcterms:modified xsi:type="dcterms:W3CDTF">2024-11-26T10:29:48Z</dcterms:modified>
</cp:coreProperties>
</file>