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8" r:id="rId2"/>
    <p:sldId id="336" r:id="rId3"/>
    <p:sldId id="268" r:id="rId4"/>
    <p:sldId id="337" r:id="rId5"/>
    <p:sldId id="327" r:id="rId6"/>
    <p:sldId id="259" r:id="rId7"/>
    <p:sldId id="294" r:id="rId8"/>
    <p:sldId id="260" r:id="rId9"/>
    <p:sldId id="262" r:id="rId10"/>
    <p:sldId id="314" r:id="rId11"/>
    <p:sldId id="309" r:id="rId12"/>
    <p:sldId id="292" r:id="rId13"/>
    <p:sldId id="289" r:id="rId14"/>
    <p:sldId id="323" r:id="rId15"/>
    <p:sldId id="315" r:id="rId16"/>
    <p:sldId id="313" r:id="rId17"/>
    <p:sldId id="317" r:id="rId18"/>
    <p:sldId id="318" r:id="rId19"/>
    <p:sldId id="304" r:id="rId20"/>
    <p:sldId id="319" r:id="rId21"/>
    <p:sldId id="330" r:id="rId22"/>
    <p:sldId id="332" r:id="rId23"/>
  </p:sldIdLst>
  <p:sldSz cx="18288000" cy="10287000"/>
  <p:notesSz cx="6858000" cy="9144000"/>
  <p:embeddedFontLst>
    <p:embeddedFont>
      <p:font typeface="Ancient signboards" panose="020B0604020202020204" charset="0"/>
      <p:regular r:id="rId25"/>
    </p:embeddedFont>
    <p:embeddedFont>
      <p:font typeface="Gill Sans MT" panose="020B0502020104020203" pitchFamily="34" charset="0"/>
      <p:regular r:id="rId26"/>
      <p:bold r:id="rId27"/>
      <p:italic r:id="rId28"/>
      <p:boldItalic r:id="rId29"/>
    </p:embeddedFont>
    <p:embeddedFont>
      <p:font typeface="Playpen Sans" panose="020B0604020202020204" charset="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753B1C-C30C-43C6-A953-BF13F6904676}" v="302" dt="2024-11-25T16:20:56.1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77818" autoAdjust="0"/>
  </p:normalViewPr>
  <p:slideViewPr>
    <p:cSldViewPr snapToGrid="0">
      <p:cViewPr varScale="1">
        <p:scale>
          <a:sx n="56" d="100"/>
          <a:sy n="56" d="100"/>
        </p:scale>
        <p:origin x="1536" y="222"/>
      </p:cViewPr>
      <p:guideLst>
        <p:guide orient="horz" pos="2160"/>
        <p:guide pos="2880"/>
      </p:guideLst>
    </p:cSldViewPr>
  </p:slideViewPr>
  <p:outlineViewPr>
    <p:cViewPr>
      <p:scale>
        <a:sx n="33" d="100"/>
        <a:sy n="33" d="100"/>
      </p:scale>
      <p:origin x="0" y="-40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EE753B1C-C30C-43C6-A953-BF13F6904676}"/>
    <pc:docChg chg="modSld">
      <pc:chgData name="Esther Byrom" userId="90235773-4872-4788-adbb-58ed99b1fea1" providerId="ADAL" clId="{EE753B1C-C30C-43C6-A953-BF13F6904676}" dt="2024-11-25T16:55:12.613" v="321" actId="20577"/>
      <pc:docMkLst>
        <pc:docMk/>
      </pc:docMkLst>
      <pc:sldChg chg="addSp modSp mod">
        <pc:chgData name="Esther Byrom" userId="90235773-4872-4788-adbb-58ed99b1fea1" providerId="ADAL" clId="{EE753B1C-C30C-43C6-A953-BF13F6904676}" dt="2024-11-25T15:55:31.551" v="157" actId="13244"/>
        <pc:sldMkLst>
          <pc:docMk/>
          <pc:sldMk cId="0" sldId="259"/>
        </pc:sldMkLst>
        <pc:spChg chg="mod">
          <ac:chgData name="Esther Byrom" userId="90235773-4872-4788-adbb-58ed99b1fea1" providerId="ADAL" clId="{EE753B1C-C30C-43C6-A953-BF13F6904676}" dt="2024-11-25T15:55:31.551" v="157" actId="13244"/>
          <ac:spMkLst>
            <pc:docMk/>
            <pc:sldMk cId="0" sldId="259"/>
            <ac:spMk id="12" creationId="{00000000-0000-0000-0000-000000000000}"/>
          </ac:spMkLst>
        </pc:spChg>
        <pc:spChg chg="add mod">
          <ac:chgData name="Esther Byrom" userId="90235773-4872-4788-adbb-58ed99b1fea1" providerId="ADAL" clId="{EE753B1C-C30C-43C6-A953-BF13F6904676}" dt="2024-11-25T15:55:17.501" v="156" actId="962"/>
          <ac:spMkLst>
            <pc:docMk/>
            <pc:sldMk cId="0" sldId="259"/>
            <ac:spMk id="20" creationId="{56AC7816-EBC0-F46F-2B56-F4A08CB1C537}"/>
          </ac:spMkLst>
        </pc:spChg>
        <pc:spChg chg="mod">
          <ac:chgData name="Esther Byrom" userId="90235773-4872-4788-adbb-58ed99b1fea1" providerId="ADAL" clId="{EE753B1C-C30C-43C6-A953-BF13F6904676}" dt="2024-11-25T15:55:15.850" v="155" actId="13244"/>
          <ac:spMkLst>
            <pc:docMk/>
            <pc:sldMk cId="0" sldId="259"/>
            <ac:spMk id="23" creationId="{1D0CD9BF-F5F4-DA89-5577-B11FA2E60696}"/>
          </ac:spMkLst>
        </pc:spChg>
      </pc:sldChg>
      <pc:sldChg chg="addSp modSp mod">
        <pc:chgData name="Esther Byrom" userId="90235773-4872-4788-adbb-58ed99b1fea1" providerId="ADAL" clId="{EE753B1C-C30C-43C6-A953-BF13F6904676}" dt="2024-11-25T16:19:50.074" v="305" actId="962"/>
        <pc:sldMkLst>
          <pc:docMk/>
          <pc:sldMk cId="0" sldId="260"/>
        </pc:sldMkLst>
        <pc:spChg chg="add mod">
          <ac:chgData name="Esther Byrom" userId="90235773-4872-4788-adbb-58ed99b1fea1" providerId="ADAL" clId="{EE753B1C-C30C-43C6-A953-BF13F6904676}" dt="2024-11-25T16:15:59.946" v="288" actId="962"/>
          <ac:spMkLst>
            <pc:docMk/>
            <pc:sldMk cId="0" sldId="260"/>
            <ac:spMk id="2" creationId="{21D1380D-8F0F-6BCD-05D9-8E75969D5C24}"/>
          </ac:spMkLst>
        </pc:spChg>
        <pc:spChg chg="mod">
          <ac:chgData name="Esther Byrom" userId="90235773-4872-4788-adbb-58ed99b1fea1" providerId="ADAL" clId="{EE753B1C-C30C-43C6-A953-BF13F6904676}" dt="2024-11-25T16:15:51.546" v="286" actId="13244"/>
          <ac:spMkLst>
            <pc:docMk/>
            <pc:sldMk cId="0" sldId="260"/>
            <ac:spMk id="3" creationId="{AA743082-3E81-9C42-67FD-5C00794EBFC1}"/>
          </ac:spMkLst>
        </pc:spChg>
        <pc:spChg chg="mod">
          <ac:chgData name="Esther Byrom" userId="90235773-4872-4788-adbb-58ed99b1fea1" providerId="ADAL" clId="{EE753B1C-C30C-43C6-A953-BF13F6904676}" dt="2024-11-25T16:19:12.747" v="294" actId="962"/>
          <ac:spMkLst>
            <pc:docMk/>
            <pc:sldMk cId="0" sldId="260"/>
            <ac:spMk id="119" creationId="{00000000-0000-0000-0000-000000000000}"/>
          </ac:spMkLst>
        </pc:spChg>
        <pc:spChg chg="mod">
          <ac:chgData name="Esther Byrom" userId="90235773-4872-4788-adbb-58ed99b1fea1" providerId="ADAL" clId="{EE753B1C-C30C-43C6-A953-BF13F6904676}" dt="2024-11-25T16:19:50.074" v="305" actId="962"/>
          <ac:spMkLst>
            <pc:docMk/>
            <pc:sldMk cId="0" sldId="260"/>
            <ac:spMk id="120" creationId="{00000000-0000-0000-0000-000000000000}"/>
          </ac:spMkLst>
        </pc:spChg>
        <pc:grpChg chg="add mod">
          <ac:chgData name="Esther Byrom" userId="90235773-4872-4788-adbb-58ed99b1fea1" providerId="ADAL" clId="{EE753B1C-C30C-43C6-A953-BF13F6904676}" dt="2024-11-25T16:19:34.631" v="303" actId="962"/>
          <ac:grpSpMkLst>
            <pc:docMk/>
            <pc:sldMk cId="0" sldId="260"/>
            <ac:grpSpMk id="4" creationId="{5915F9AF-B4B5-FFA8-1AB1-827471F6628C}"/>
          </ac:grpSpMkLst>
        </pc:grpChg>
        <pc:grpChg chg="add mod">
          <ac:chgData name="Esther Byrom" userId="90235773-4872-4788-adbb-58ed99b1fea1" providerId="ADAL" clId="{EE753B1C-C30C-43C6-A953-BF13F6904676}" dt="2024-11-25T16:19:29.753" v="301" actId="962"/>
          <ac:grpSpMkLst>
            <pc:docMk/>
            <pc:sldMk cId="0" sldId="260"/>
            <ac:grpSpMk id="6" creationId="{B64A7048-ED05-DE88-36D1-28939B283845}"/>
          </ac:grpSpMkLst>
        </pc:grpChg>
        <pc:grpChg chg="add mod">
          <ac:chgData name="Esther Byrom" userId="90235773-4872-4788-adbb-58ed99b1fea1" providerId="ADAL" clId="{EE753B1C-C30C-43C6-A953-BF13F6904676}" dt="2024-11-25T16:19:36.734" v="304" actId="962"/>
          <ac:grpSpMkLst>
            <pc:docMk/>
            <pc:sldMk cId="0" sldId="260"/>
            <ac:grpSpMk id="7" creationId="{74CEAFFB-2CA3-4210-143D-47D7DE863FD6}"/>
          </ac:grpSpMkLst>
        </pc:grpChg>
        <pc:grpChg chg="add mod">
          <ac:chgData name="Esther Byrom" userId="90235773-4872-4788-adbb-58ed99b1fea1" providerId="ADAL" clId="{EE753B1C-C30C-43C6-A953-BF13F6904676}" dt="2024-11-25T16:19:32.111" v="302" actId="962"/>
          <ac:grpSpMkLst>
            <pc:docMk/>
            <pc:sldMk cId="0" sldId="260"/>
            <ac:grpSpMk id="8" creationId="{53F81022-1743-6374-2364-CDA9BB8AF732}"/>
          </ac:grpSpMkLst>
        </pc:grpChg>
        <pc:grpChg chg="mod">
          <ac:chgData name="Esther Byrom" userId="90235773-4872-4788-adbb-58ed99b1fea1" providerId="ADAL" clId="{EE753B1C-C30C-43C6-A953-BF13F6904676}" dt="2024-11-25T16:19:14.820" v="295" actId="962"/>
          <ac:grpSpMkLst>
            <pc:docMk/>
            <pc:sldMk cId="0" sldId="260"/>
            <ac:grpSpMk id="19" creationId="{FF8D20FC-5013-8312-13FD-DB65A7C8DD17}"/>
          </ac:grpSpMkLst>
        </pc:grpChg>
        <pc:grpChg chg="mod">
          <ac:chgData name="Esther Byrom" userId="90235773-4872-4788-adbb-58ed99b1fea1" providerId="ADAL" clId="{EE753B1C-C30C-43C6-A953-BF13F6904676}" dt="2024-11-25T16:19:17.624" v="296" actId="962"/>
          <ac:grpSpMkLst>
            <pc:docMk/>
            <pc:sldMk cId="0" sldId="260"/>
            <ac:grpSpMk id="25" creationId="{8CBD4270-8E0F-A2CC-4170-08E38570DDCA}"/>
          </ac:grpSpMkLst>
        </pc:grpChg>
        <pc:grpChg chg="mod">
          <ac:chgData name="Esther Byrom" userId="90235773-4872-4788-adbb-58ed99b1fea1" providerId="ADAL" clId="{EE753B1C-C30C-43C6-A953-BF13F6904676}" dt="2024-11-25T16:19:19.835" v="297" actId="962"/>
          <ac:grpSpMkLst>
            <pc:docMk/>
            <pc:sldMk cId="0" sldId="260"/>
            <ac:grpSpMk id="65" creationId="{5A1E95B7-F1D0-A56A-15B6-EF43A032E8F8}"/>
          </ac:grpSpMkLst>
        </pc:grpChg>
        <pc:grpChg chg="mod">
          <ac:chgData name="Esther Byrom" userId="90235773-4872-4788-adbb-58ed99b1fea1" providerId="ADAL" clId="{EE753B1C-C30C-43C6-A953-BF13F6904676}" dt="2024-11-25T16:19:22.061" v="298" actId="962"/>
          <ac:grpSpMkLst>
            <pc:docMk/>
            <pc:sldMk cId="0" sldId="260"/>
            <ac:grpSpMk id="66" creationId="{2628F113-C2EB-1C25-ACED-A0E386C9F77B}"/>
          </ac:grpSpMkLst>
        </pc:grpChg>
        <pc:grpChg chg="mod">
          <ac:chgData name="Esther Byrom" userId="90235773-4872-4788-adbb-58ed99b1fea1" providerId="ADAL" clId="{EE753B1C-C30C-43C6-A953-BF13F6904676}" dt="2024-11-25T16:19:24.551" v="299" actId="962"/>
          <ac:grpSpMkLst>
            <pc:docMk/>
            <pc:sldMk cId="0" sldId="260"/>
            <ac:grpSpMk id="94" creationId="{C29140AE-D553-6C39-D0FB-DA8D6F76C7E6}"/>
          </ac:grpSpMkLst>
        </pc:grpChg>
        <pc:grpChg chg="mod">
          <ac:chgData name="Esther Byrom" userId="90235773-4872-4788-adbb-58ed99b1fea1" providerId="ADAL" clId="{EE753B1C-C30C-43C6-A953-BF13F6904676}" dt="2024-11-25T16:19:27.133" v="300" actId="962"/>
          <ac:grpSpMkLst>
            <pc:docMk/>
            <pc:sldMk cId="0" sldId="260"/>
            <ac:grpSpMk id="95" creationId="{499484D3-1A76-E91F-9A5B-759F7355B2EC}"/>
          </ac:grpSpMkLst>
        </pc:grpChg>
        <pc:grpChg chg="mod">
          <ac:chgData name="Esther Byrom" userId="90235773-4872-4788-adbb-58ed99b1fea1" providerId="ADAL" clId="{EE753B1C-C30C-43C6-A953-BF13F6904676}" dt="2024-11-25T16:16:45.484" v="290" actId="164"/>
          <ac:grpSpMkLst>
            <pc:docMk/>
            <pc:sldMk cId="0" sldId="260"/>
            <ac:grpSpMk id="130" creationId="{CD387753-D737-8130-9EC2-EFF34341926D}"/>
          </ac:grpSpMkLst>
        </pc:grpChg>
        <pc:grpChg chg="mod">
          <ac:chgData name="Esther Byrom" userId="90235773-4872-4788-adbb-58ed99b1fea1" providerId="ADAL" clId="{EE753B1C-C30C-43C6-A953-BF13F6904676}" dt="2024-11-25T16:16:45.484" v="290" actId="164"/>
          <ac:grpSpMkLst>
            <pc:docMk/>
            <pc:sldMk cId="0" sldId="260"/>
            <ac:grpSpMk id="138" creationId="{B8ED8335-9272-BA59-B38A-D4772B88B725}"/>
          </ac:grpSpMkLst>
        </pc:grpChg>
        <pc:grpChg chg="mod">
          <ac:chgData name="Esther Byrom" userId="90235773-4872-4788-adbb-58ed99b1fea1" providerId="ADAL" clId="{EE753B1C-C30C-43C6-A953-BF13F6904676}" dt="2024-11-25T16:17:55.537" v="292" actId="164"/>
          <ac:grpSpMkLst>
            <pc:docMk/>
            <pc:sldMk cId="0" sldId="260"/>
            <ac:grpSpMk id="153" creationId="{C68DC1E2-D5C5-C3C8-037C-CDF710281A73}"/>
          </ac:grpSpMkLst>
        </pc:grpChg>
        <pc:grpChg chg="mod">
          <ac:chgData name="Esther Byrom" userId="90235773-4872-4788-adbb-58ed99b1fea1" providerId="ADAL" clId="{EE753B1C-C30C-43C6-A953-BF13F6904676}" dt="2024-11-25T16:17:55.537" v="292" actId="164"/>
          <ac:grpSpMkLst>
            <pc:docMk/>
            <pc:sldMk cId="0" sldId="260"/>
            <ac:grpSpMk id="161" creationId="{899F0016-20B0-4043-3805-AF0B28FCAB6C}"/>
          </ac:grpSpMkLst>
        </pc:grpChg>
        <pc:inkChg chg="mod">
          <ac:chgData name="Esther Byrom" userId="90235773-4872-4788-adbb-58ed99b1fea1" providerId="ADAL" clId="{EE753B1C-C30C-43C6-A953-BF13F6904676}" dt="2024-11-25T16:17:28.089" v="291" actId="164"/>
          <ac:inkMkLst>
            <pc:docMk/>
            <pc:sldMk cId="0" sldId="260"/>
            <ac:inkMk id="103" creationId="{C2AE6B62-A30D-363C-00D5-6374730387BB}"/>
          </ac:inkMkLst>
        </pc:inkChg>
        <pc:inkChg chg="mod">
          <ac:chgData name="Esther Byrom" userId="90235773-4872-4788-adbb-58ed99b1fea1" providerId="ADAL" clId="{EE753B1C-C30C-43C6-A953-BF13F6904676}" dt="2024-11-25T16:17:28.089" v="291" actId="164"/>
          <ac:inkMkLst>
            <pc:docMk/>
            <pc:sldMk cId="0" sldId="260"/>
            <ac:inkMk id="104" creationId="{6D8EFF79-A6E3-FF3A-005B-6BC2934CEE0C}"/>
          </ac:inkMkLst>
        </pc:inkChg>
        <pc:inkChg chg="mod">
          <ac:chgData name="Esther Byrom" userId="90235773-4872-4788-adbb-58ed99b1fea1" providerId="ADAL" clId="{EE753B1C-C30C-43C6-A953-BF13F6904676}" dt="2024-11-25T16:17:28.089" v="291" actId="164"/>
          <ac:inkMkLst>
            <pc:docMk/>
            <pc:sldMk cId="0" sldId="260"/>
            <ac:inkMk id="105" creationId="{5A107934-4F14-ED3B-38A6-820AB6D9A4AE}"/>
          </ac:inkMkLst>
        </pc:inkChg>
        <pc:inkChg chg="mod">
          <ac:chgData name="Esther Byrom" userId="90235773-4872-4788-adbb-58ed99b1fea1" providerId="ADAL" clId="{EE753B1C-C30C-43C6-A953-BF13F6904676}" dt="2024-11-25T16:17:28.089" v="291" actId="164"/>
          <ac:inkMkLst>
            <pc:docMk/>
            <pc:sldMk cId="0" sldId="260"/>
            <ac:inkMk id="107" creationId="{EB7CE697-CE94-07AF-4689-D02573A334C0}"/>
          </ac:inkMkLst>
        </pc:inkChg>
        <pc:inkChg chg="mod">
          <ac:chgData name="Esther Byrom" userId="90235773-4872-4788-adbb-58ed99b1fea1" providerId="ADAL" clId="{EE753B1C-C30C-43C6-A953-BF13F6904676}" dt="2024-11-25T16:17:28.089" v="291" actId="164"/>
          <ac:inkMkLst>
            <pc:docMk/>
            <pc:sldMk cId="0" sldId="260"/>
            <ac:inkMk id="108" creationId="{5C4DE11C-8188-33AC-1AA2-505035F99FB8}"/>
          </ac:inkMkLst>
        </pc:inkChg>
        <pc:inkChg chg="mod">
          <ac:chgData name="Esther Byrom" userId="90235773-4872-4788-adbb-58ed99b1fea1" providerId="ADAL" clId="{EE753B1C-C30C-43C6-A953-BF13F6904676}" dt="2024-11-25T16:17:28.089" v="291" actId="164"/>
          <ac:inkMkLst>
            <pc:docMk/>
            <pc:sldMk cId="0" sldId="260"/>
            <ac:inkMk id="109" creationId="{37A45753-AEE7-4B69-9F55-6A0093E0FB5B}"/>
          </ac:inkMkLst>
        </pc:inkChg>
        <pc:inkChg chg="mod">
          <ac:chgData name="Esther Byrom" userId="90235773-4872-4788-adbb-58ed99b1fea1" providerId="ADAL" clId="{EE753B1C-C30C-43C6-A953-BF13F6904676}" dt="2024-11-25T16:18:16.723" v="293" actId="164"/>
          <ac:inkMkLst>
            <pc:docMk/>
            <pc:sldMk cId="0" sldId="260"/>
            <ac:inkMk id="110" creationId="{DF807E7A-219A-7131-5EC1-5B42C0FD6CD1}"/>
          </ac:inkMkLst>
        </pc:inkChg>
        <pc:inkChg chg="mod">
          <ac:chgData name="Esther Byrom" userId="90235773-4872-4788-adbb-58ed99b1fea1" providerId="ADAL" clId="{EE753B1C-C30C-43C6-A953-BF13F6904676}" dt="2024-11-25T16:18:16.723" v="293" actId="164"/>
          <ac:inkMkLst>
            <pc:docMk/>
            <pc:sldMk cId="0" sldId="260"/>
            <ac:inkMk id="111" creationId="{2DA34BC4-26DA-4AD7-45A1-1DAA2861D5D1}"/>
          </ac:inkMkLst>
        </pc:inkChg>
        <pc:inkChg chg="mod">
          <ac:chgData name="Esther Byrom" userId="90235773-4872-4788-adbb-58ed99b1fea1" providerId="ADAL" clId="{EE753B1C-C30C-43C6-A953-BF13F6904676}" dt="2024-11-25T16:18:16.723" v="293" actId="164"/>
          <ac:inkMkLst>
            <pc:docMk/>
            <pc:sldMk cId="0" sldId="260"/>
            <ac:inkMk id="112" creationId="{9AE039C2-2A85-2935-BB6C-7C34DF15DE8C}"/>
          </ac:inkMkLst>
        </pc:inkChg>
        <pc:inkChg chg="mod">
          <ac:chgData name="Esther Byrom" userId="90235773-4872-4788-adbb-58ed99b1fea1" providerId="ADAL" clId="{EE753B1C-C30C-43C6-A953-BF13F6904676}" dt="2024-11-25T16:18:16.723" v="293" actId="164"/>
          <ac:inkMkLst>
            <pc:docMk/>
            <pc:sldMk cId="0" sldId="260"/>
            <ac:inkMk id="113" creationId="{9AFC13E4-9100-AAE8-92DF-4CAD15FF93BD}"/>
          </ac:inkMkLst>
        </pc:inkChg>
        <pc:inkChg chg="mod">
          <ac:chgData name="Esther Byrom" userId="90235773-4872-4788-adbb-58ed99b1fea1" providerId="ADAL" clId="{EE753B1C-C30C-43C6-A953-BF13F6904676}" dt="2024-11-25T16:18:16.723" v="293" actId="164"/>
          <ac:inkMkLst>
            <pc:docMk/>
            <pc:sldMk cId="0" sldId="260"/>
            <ac:inkMk id="115" creationId="{5D191A39-95A0-AB6F-8EA8-C3073B99C220}"/>
          </ac:inkMkLst>
        </pc:inkChg>
        <pc:inkChg chg="mod">
          <ac:chgData name="Esther Byrom" userId="90235773-4872-4788-adbb-58ed99b1fea1" providerId="ADAL" clId="{EE753B1C-C30C-43C6-A953-BF13F6904676}" dt="2024-11-25T16:18:16.723" v="293" actId="164"/>
          <ac:inkMkLst>
            <pc:docMk/>
            <pc:sldMk cId="0" sldId="260"/>
            <ac:inkMk id="118" creationId="{7EF10613-A762-20FB-E2E0-CF16E4ACF8FD}"/>
          </ac:inkMkLst>
        </pc:inkChg>
        <pc:inkChg chg="mod">
          <ac:chgData name="Esther Byrom" userId="90235773-4872-4788-adbb-58ed99b1fea1" providerId="ADAL" clId="{EE753B1C-C30C-43C6-A953-BF13F6904676}" dt="2024-11-25T16:16:45.484" v="290" actId="164"/>
          <ac:inkMkLst>
            <pc:docMk/>
            <pc:sldMk cId="0" sldId="260"/>
            <ac:inkMk id="122" creationId="{2427B667-5C8B-B436-FFDB-E91EE71214E8}"/>
          </ac:inkMkLst>
        </pc:inkChg>
        <pc:inkChg chg="mod">
          <ac:chgData name="Esther Byrom" userId="90235773-4872-4788-adbb-58ed99b1fea1" providerId="ADAL" clId="{EE753B1C-C30C-43C6-A953-BF13F6904676}" dt="2024-11-25T16:16:45.484" v="290" actId="164"/>
          <ac:inkMkLst>
            <pc:docMk/>
            <pc:sldMk cId="0" sldId="260"/>
            <ac:inkMk id="131" creationId="{553E6658-080B-F59B-0C95-E07F50364056}"/>
          </ac:inkMkLst>
        </pc:inkChg>
        <pc:inkChg chg="mod">
          <ac:chgData name="Esther Byrom" userId="90235773-4872-4788-adbb-58ed99b1fea1" providerId="ADAL" clId="{EE753B1C-C30C-43C6-A953-BF13F6904676}" dt="2024-11-25T16:16:45.484" v="290" actId="164"/>
          <ac:inkMkLst>
            <pc:docMk/>
            <pc:sldMk cId="0" sldId="260"/>
            <ac:inkMk id="133" creationId="{6F9A4F88-910D-2982-A0D9-BA077C2084C3}"/>
          </ac:inkMkLst>
        </pc:inkChg>
        <pc:inkChg chg="mod">
          <ac:chgData name="Esther Byrom" userId="90235773-4872-4788-adbb-58ed99b1fea1" providerId="ADAL" clId="{EE753B1C-C30C-43C6-A953-BF13F6904676}" dt="2024-11-25T16:16:45.484" v="290" actId="164"/>
          <ac:inkMkLst>
            <pc:docMk/>
            <pc:sldMk cId="0" sldId="260"/>
            <ac:inkMk id="134" creationId="{B3E40EA8-2226-6E84-F661-930086AB031E}"/>
          </ac:inkMkLst>
        </pc:inkChg>
        <pc:inkChg chg="mod">
          <ac:chgData name="Esther Byrom" userId="90235773-4872-4788-adbb-58ed99b1fea1" providerId="ADAL" clId="{EE753B1C-C30C-43C6-A953-BF13F6904676}" dt="2024-11-25T16:16:45.484" v="290" actId="164"/>
          <ac:inkMkLst>
            <pc:docMk/>
            <pc:sldMk cId="0" sldId="260"/>
            <ac:inkMk id="135" creationId="{1B03F34E-3EC7-545A-C2DA-382A8F753738}"/>
          </ac:inkMkLst>
        </pc:inkChg>
        <pc:inkChg chg="mod">
          <ac:chgData name="Esther Byrom" userId="90235773-4872-4788-adbb-58ed99b1fea1" providerId="ADAL" clId="{EE753B1C-C30C-43C6-A953-BF13F6904676}" dt="2024-11-25T16:16:45.484" v="290" actId="164"/>
          <ac:inkMkLst>
            <pc:docMk/>
            <pc:sldMk cId="0" sldId="260"/>
            <ac:inkMk id="139" creationId="{F5516217-8E90-6BE6-EF86-8B3C995EA960}"/>
          </ac:inkMkLst>
        </pc:inkChg>
        <pc:inkChg chg="mod">
          <ac:chgData name="Esther Byrom" userId="90235773-4872-4788-adbb-58ed99b1fea1" providerId="ADAL" clId="{EE753B1C-C30C-43C6-A953-BF13F6904676}" dt="2024-11-25T16:17:55.537" v="292" actId="164"/>
          <ac:inkMkLst>
            <pc:docMk/>
            <pc:sldMk cId="0" sldId="260"/>
            <ac:inkMk id="157" creationId="{FC6ABEF4-1334-07F4-A710-5794F6883EE7}"/>
          </ac:inkMkLst>
        </pc:inkChg>
        <pc:inkChg chg="mod">
          <ac:chgData name="Esther Byrom" userId="90235773-4872-4788-adbb-58ed99b1fea1" providerId="ADAL" clId="{EE753B1C-C30C-43C6-A953-BF13F6904676}" dt="2024-11-25T16:17:55.537" v="292" actId="164"/>
          <ac:inkMkLst>
            <pc:docMk/>
            <pc:sldMk cId="0" sldId="260"/>
            <ac:inkMk id="158" creationId="{F830E9B7-3BAD-4F39-AAC8-B9D44F11BBE1}"/>
          </ac:inkMkLst>
        </pc:inkChg>
        <pc:inkChg chg="mod">
          <ac:chgData name="Esther Byrom" userId="90235773-4872-4788-adbb-58ed99b1fea1" providerId="ADAL" clId="{EE753B1C-C30C-43C6-A953-BF13F6904676}" dt="2024-11-25T16:17:55.537" v="292" actId="164"/>
          <ac:inkMkLst>
            <pc:docMk/>
            <pc:sldMk cId="0" sldId="260"/>
            <ac:inkMk id="159" creationId="{5F1376CD-D91D-B0D4-1282-5BFF71FE1303}"/>
          </ac:inkMkLst>
        </pc:inkChg>
        <pc:inkChg chg="mod">
          <ac:chgData name="Esther Byrom" userId="90235773-4872-4788-adbb-58ed99b1fea1" providerId="ADAL" clId="{EE753B1C-C30C-43C6-A953-BF13F6904676}" dt="2024-11-25T16:17:55.537" v="292" actId="164"/>
          <ac:inkMkLst>
            <pc:docMk/>
            <pc:sldMk cId="0" sldId="260"/>
            <ac:inkMk id="160" creationId="{B31F7F8E-1AB8-7B43-F9BD-98706B6D0A81}"/>
          </ac:inkMkLst>
        </pc:inkChg>
        <pc:inkChg chg="mod">
          <ac:chgData name="Esther Byrom" userId="90235773-4872-4788-adbb-58ed99b1fea1" providerId="ADAL" clId="{EE753B1C-C30C-43C6-A953-BF13F6904676}" dt="2024-11-25T16:17:55.537" v="292" actId="164"/>
          <ac:inkMkLst>
            <pc:docMk/>
            <pc:sldMk cId="0" sldId="260"/>
            <ac:inkMk id="164" creationId="{3F579D13-9B40-8256-8635-D7490EEC8C3C}"/>
          </ac:inkMkLst>
        </pc:inkChg>
        <pc:inkChg chg="mod">
          <ac:chgData name="Esther Byrom" userId="90235773-4872-4788-adbb-58ed99b1fea1" providerId="ADAL" clId="{EE753B1C-C30C-43C6-A953-BF13F6904676}" dt="2024-11-25T16:17:55.537" v="292" actId="164"/>
          <ac:inkMkLst>
            <pc:docMk/>
            <pc:sldMk cId="0" sldId="260"/>
            <ac:inkMk id="165" creationId="{CF54DBED-181C-8A63-FD6F-B70F6E6F86FC}"/>
          </ac:inkMkLst>
        </pc:inkChg>
        <pc:cxnChg chg="mod">
          <ac:chgData name="Esther Byrom" userId="90235773-4872-4788-adbb-58ed99b1fea1" providerId="ADAL" clId="{EE753B1C-C30C-43C6-A953-BF13F6904676}" dt="2024-11-25T16:16:04.955" v="289" actId="962"/>
          <ac:cxnSpMkLst>
            <pc:docMk/>
            <pc:sldMk cId="0" sldId="260"/>
            <ac:cxnSpMk id="166" creationId="{8A4BFD2A-C9AE-9DA7-3DE4-098655E54E6C}"/>
          </ac:cxnSpMkLst>
        </pc:cxnChg>
      </pc:sldChg>
      <pc:sldChg chg="modSp">
        <pc:chgData name="Esther Byrom" userId="90235773-4872-4788-adbb-58ed99b1fea1" providerId="ADAL" clId="{EE753B1C-C30C-43C6-A953-BF13F6904676}" dt="2024-11-25T15:59:01.104" v="174" actId="962"/>
        <pc:sldMkLst>
          <pc:docMk/>
          <pc:sldMk cId="1154720065" sldId="262"/>
        </pc:sldMkLst>
        <pc:spChg chg="mod">
          <ac:chgData name="Esther Byrom" userId="90235773-4872-4788-adbb-58ed99b1fea1" providerId="ADAL" clId="{EE753B1C-C30C-43C6-A953-BF13F6904676}" dt="2024-11-25T15:56:30.435" v="162" actId="13244"/>
          <ac:spMkLst>
            <pc:docMk/>
            <pc:sldMk cId="1154720065" sldId="262"/>
            <ac:spMk id="2" creationId="{6F999E2F-590F-90E9-7E1A-698B0BCAD1A5}"/>
          </ac:spMkLst>
        </pc:spChg>
        <pc:spChg chg="mod">
          <ac:chgData name="Esther Byrom" userId="90235773-4872-4788-adbb-58ed99b1fea1" providerId="ADAL" clId="{EE753B1C-C30C-43C6-A953-BF13F6904676}" dt="2024-11-25T15:56:43.266" v="163" actId="962"/>
          <ac:spMkLst>
            <pc:docMk/>
            <pc:sldMk cId="1154720065" sldId="262"/>
            <ac:spMk id="7" creationId="{EB6F2753-12C7-A80F-9116-EB754DE4393B}"/>
          </ac:spMkLst>
        </pc:spChg>
        <pc:spChg chg="mod">
          <ac:chgData name="Esther Byrom" userId="90235773-4872-4788-adbb-58ed99b1fea1" providerId="ADAL" clId="{EE753B1C-C30C-43C6-A953-BF13F6904676}" dt="2024-11-25T15:56:44.569" v="164" actId="962"/>
          <ac:spMkLst>
            <pc:docMk/>
            <pc:sldMk cId="1154720065" sldId="262"/>
            <ac:spMk id="9" creationId="{26565845-0014-00CE-E720-1C97422FD623}"/>
          </ac:spMkLst>
        </pc:spChg>
        <pc:grpChg chg="mod">
          <ac:chgData name="Esther Byrom" userId="90235773-4872-4788-adbb-58ed99b1fea1" providerId="ADAL" clId="{EE753B1C-C30C-43C6-A953-BF13F6904676}" dt="2024-11-25T15:59:01.104" v="174" actId="962"/>
          <ac:grpSpMkLst>
            <pc:docMk/>
            <pc:sldMk cId="1154720065" sldId="262"/>
            <ac:grpSpMk id="12" creationId="{50DD7AEC-0F0F-8567-1DF0-494E6936D3B3}"/>
          </ac:grpSpMkLst>
        </pc:grpChg>
        <pc:picChg chg="mod">
          <ac:chgData name="Esther Byrom" userId="90235773-4872-4788-adbb-58ed99b1fea1" providerId="ADAL" clId="{EE753B1C-C30C-43C6-A953-BF13F6904676}" dt="2024-11-25T15:58:07.175" v="167" actId="962"/>
          <ac:picMkLst>
            <pc:docMk/>
            <pc:sldMk cId="1154720065" sldId="262"/>
            <ac:picMk id="14" creationId="{4868A076-2E49-074E-DDCD-5C2012923F37}"/>
          </ac:picMkLst>
        </pc:picChg>
        <pc:picChg chg="mod">
          <ac:chgData name="Esther Byrom" userId="90235773-4872-4788-adbb-58ed99b1fea1" providerId="ADAL" clId="{EE753B1C-C30C-43C6-A953-BF13F6904676}" dt="2024-11-25T15:58:07.906" v="168" actId="962"/>
          <ac:picMkLst>
            <pc:docMk/>
            <pc:sldMk cId="1154720065" sldId="262"/>
            <ac:picMk id="17" creationId="{AB80088C-0648-A6AC-8D7B-F3B5C5BDC7DC}"/>
          </ac:picMkLst>
        </pc:picChg>
      </pc:sldChg>
      <pc:sldChg chg="addSp modSp mod">
        <pc:chgData name="Esther Byrom" userId="90235773-4872-4788-adbb-58ed99b1fea1" providerId="ADAL" clId="{EE753B1C-C30C-43C6-A953-BF13F6904676}" dt="2024-11-25T16:55:12.613" v="321" actId="20577"/>
        <pc:sldMkLst>
          <pc:docMk/>
          <pc:sldMk cId="3463040890" sldId="268"/>
        </pc:sldMkLst>
        <pc:spChg chg="add mod">
          <ac:chgData name="Esther Byrom" userId="90235773-4872-4788-adbb-58ed99b1fea1" providerId="ADAL" clId="{EE753B1C-C30C-43C6-A953-BF13F6904676}" dt="2024-11-25T16:55:12.613" v="321" actId="20577"/>
          <ac:spMkLst>
            <pc:docMk/>
            <pc:sldMk cId="3463040890" sldId="268"/>
            <ac:spMk id="3" creationId="{087F7066-BF07-052B-031A-602374E08A61}"/>
          </ac:spMkLst>
        </pc:spChg>
      </pc:sldChg>
      <pc:sldChg chg="modSp">
        <pc:chgData name="Esther Byrom" userId="90235773-4872-4788-adbb-58ed99b1fea1" providerId="ADAL" clId="{EE753B1C-C30C-43C6-A953-BF13F6904676}" dt="2024-11-25T16:01:40.008" v="191" actId="13244"/>
        <pc:sldMkLst>
          <pc:docMk/>
          <pc:sldMk cId="2374108069" sldId="289"/>
        </pc:sldMkLst>
        <pc:spChg chg="mod">
          <ac:chgData name="Esther Byrom" userId="90235773-4872-4788-adbb-58ed99b1fea1" providerId="ADAL" clId="{EE753B1C-C30C-43C6-A953-BF13F6904676}" dt="2024-11-25T16:01:27.119" v="189" actId="13244"/>
          <ac:spMkLst>
            <pc:docMk/>
            <pc:sldMk cId="2374108069" sldId="289"/>
            <ac:spMk id="2" creationId="{F3FF3A4B-1B09-4919-F3CC-43A1C32EFBBB}"/>
          </ac:spMkLst>
        </pc:spChg>
        <pc:spChg chg="mod">
          <ac:chgData name="Esther Byrom" userId="90235773-4872-4788-adbb-58ed99b1fea1" providerId="ADAL" clId="{EE753B1C-C30C-43C6-A953-BF13F6904676}" dt="2024-11-25T16:01:40.008" v="191" actId="13244"/>
          <ac:spMkLst>
            <pc:docMk/>
            <pc:sldMk cId="2374108069" sldId="289"/>
            <ac:spMk id="8" creationId="{488A80EE-7058-B5C9-EB56-4CE6BC698979}"/>
          </ac:spMkLst>
        </pc:spChg>
        <pc:picChg chg="mod">
          <ac:chgData name="Esther Byrom" userId="90235773-4872-4788-adbb-58ed99b1fea1" providerId="ADAL" clId="{EE753B1C-C30C-43C6-A953-BF13F6904676}" dt="2024-11-25T16:01:35.936" v="190" actId="13244"/>
          <ac:picMkLst>
            <pc:docMk/>
            <pc:sldMk cId="2374108069" sldId="289"/>
            <ac:picMk id="4" creationId="{BABB03A8-1705-A384-E7AA-7A5A0CBDE7C4}"/>
          </ac:picMkLst>
        </pc:picChg>
      </pc:sldChg>
      <pc:sldChg chg="modSp">
        <pc:chgData name="Esther Byrom" userId="90235773-4872-4788-adbb-58ed99b1fea1" providerId="ADAL" clId="{EE753B1C-C30C-43C6-A953-BF13F6904676}" dt="2024-11-25T16:01:17.783" v="188" actId="13244"/>
        <pc:sldMkLst>
          <pc:docMk/>
          <pc:sldMk cId="3288804097" sldId="292"/>
        </pc:sldMkLst>
        <pc:spChg chg="mod">
          <ac:chgData name="Esther Byrom" userId="90235773-4872-4788-adbb-58ed99b1fea1" providerId="ADAL" clId="{EE753B1C-C30C-43C6-A953-BF13F6904676}" dt="2024-11-25T16:00:30.188" v="184" actId="13244"/>
          <ac:spMkLst>
            <pc:docMk/>
            <pc:sldMk cId="3288804097" sldId="292"/>
            <ac:spMk id="2" creationId="{A9BEA46A-CB5A-43E0-5B67-2F853E9D6F69}"/>
          </ac:spMkLst>
        </pc:spChg>
        <pc:spChg chg="mod">
          <ac:chgData name="Esther Byrom" userId="90235773-4872-4788-adbb-58ed99b1fea1" providerId="ADAL" clId="{EE753B1C-C30C-43C6-A953-BF13F6904676}" dt="2024-11-25T16:00:43.486" v="185" actId="13244"/>
          <ac:spMkLst>
            <pc:docMk/>
            <pc:sldMk cId="3288804097" sldId="292"/>
            <ac:spMk id="3" creationId="{DBDDC221-A88D-77A2-B3B6-2A7750818AFA}"/>
          </ac:spMkLst>
        </pc:spChg>
        <pc:picChg chg="mod">
          <ac:chgData name="Esther Byrom" userId="90235773-4872-4788-adbb-58ed99b1fea1" providerId="ADAL" clId="{EE753B1C-C30C-43C6-A953-BF13F6904676}" dt="2024-11-25T16:01:01.360" v="187" actId="13244"/>
          <ac:picMkLst>
            <pc:docMk/>
            <pc:sldMk cId="3288804097" sldId="292"/>
            <ac:picMk id="7" creationId="{AD750FD2-BFDF-39F4-641F-05D17AEABA5E}"/>
          </ac:picMkLst>
        </pc:picChg>
        <pc:picChg chg="mod">
          <ac:chgData name="Esther Byrom" userId="90235773-4872-4788-adbb-58ed99b1fea1" providerId="ADAL" clId="{EE753B1C-C30C-43C6-A953-BF13F6904676}" dt="2024-11-25T16:01:17.783" v="188" actId="13244"/>
          <ac:picMkLst>
            <pc:docMk/>
            <pc:sldMk cId="3288804097" sldId="292"/>
            <ac:picMk id="9" creationId="{E857E034-AC6C-BB97-3FEB-2034786F8184}"/>
          </ac:picMkLst>
        </pc:picChg>
      </pc:sldChg>
      <pc:sldChg chg="addSp modSp mod">
        <pc:chgData name="Esther Byrom" userId="90235773-4872-4788-adbb-58ed99b1fea1" providerId="ADAL" clId="{EE753B1C-C30C-43C6-A953-BF13F6904676}" dt="2024-11-25T15:56:11.724" v="161" actId="962"/>
        <pc:sldMkLst>
          <pc:docMk/>
          <pc:sldMk cId="2759824024" sldId="294"/>
        </pc:sldMkLst>
        <pc:spChg chg="mod">
          <ac:chgData name="Esther Byrom" userId="90235773-4872-4788-adbb-58ed99b1fea1" providerId="ADAL" clId="{EE753B1C-C30C-43C6-A953-BF13F6904676}" dt="2024-11-25T15:56:09.179" v="160" actId="13244"/>
          <ac:spMkLst>
            <pc:docMk/>
            <pc:sldMk cId="2759824024" sldId="294"/>
            <ac:spMk id="2" creationId="{EB865686-912C-F26C-C32B-4ADFEF4D45F7}"/>
          </ac:spMkLst>
        </pc:spChg>
        <pc:spChg chg="add mod">
          <ac:chgData name="Esther Byrom" userId="90235773-4872-4788-adbb-58ed99b1fea1" providerId="ADAL" clId="{EE753B1C-C30C-43C6-A953-BF13F6904676}" dt="2024-11-25T15:55:55.518" v="159" actId="962"/>
          <ac:spMkLst>
            <pc:docMk/>
            <pc:sldMk cId="2759824024" sldId="294"/>
            <ac:spMk id="5" creationId="{FB577979-C890-ACA0-CE71-A1EAEE145F53}"/>
          </ac:spMkLst>
        </pc:spChg>
        <pc:cxnChg chg="mod">
          <ac:chgData name="Esther Byrom" userId="90235773-4872-4788-adbb-58ed99b1fea1" providerId="ADAL" clId="{EE753B1C-C30C-43C6-A953-BF13F6904676}" dt="2024-11-25T15:56:11.724" v="161" actId="962"/>
          <ac:cxnSpMkLst>
            <pc:docMk/>
            <pc:sldMk cId="2759824024" sldId="294"/>
            <ac:cxnSpMk id="4" creationId="{0BE693CB-2E82-5CDF-BCD8-17367627F2F7}"/>
          </ac:cxnSpMkLst>
        </pc:cxnChg>
      </pc:sldChg>
      <pc:sldChg chg="addSp modSp mod">
        <pc:chgData name="Esther Byrom" userId="90235773-4872-4788-adbb-58ed99b1fea1" providerId="ADAL" clId="{EE753B1C-C30C-43C6-A953-BF13F6904676}" dt="2024-11-25T16:14:51.278" v="278" actId="13244"/>
        <pc:sldMkLst>
          <pc:docMk/>
          <pc:sldMk cId="657688334" sldId="304"/>
        </pc:sldMkLst>
        <pc:spChg chg="add mod">
          <ac:chgData name="Esther Byrom" userId="90235773-4872-4788-adbb-58ed99b1fea1" providerId="ADAL" clId="{EE753B1C-C30C-43C6-A953-BF13F6904676}" dt="2024-11-25T15:54:04.063" v="143"/>
          <ac:spMkLst>
            <pc:docMk/>
            <pc:sldMk cId="657688334" sldId="304"/>
            <ac:spMk id="3" creationId="{A98B9F78-754F-292E-7854-F0E873DED09F}"/>
          </ac:spMkLst>
        </pc:spChg>
        <pc:spChg chg="mod">
          <ac:chgData name="Esther Byrom" userId="90235773-4872-4788-adbb-58ed99b1fea1" providerId="ADAL" clId="{EE753B1C-C30C-43C6-A953-BF13F6904676}" dt="2024-11-25T16:10:39.615" v="267" actId="13244"/>
          <ac:spMkLst>
            <pc:docMk/>
            <pc:sldMk cId="657688334" sldId="304"/>
            <ac:spMk id="6" creationId="{170F4A16-56D3-FA2D-DCC3-6669A513BD5A}"/>
          </ac:spMkLst>
        </pc:spChg>
        <pc:spChg chg="mod">
          <ac:chgData name="Esther Byrom" userId="90235773-4872-4788-adbb-58ed99b1fea1" providerId="ADAL" clId="{EE753B1C-C30C-43C6-A953-BF13F6904676}" dt="2024-11-25T16:14:26.576" v="275" actId="962"/>
          <ac:spMkLst>
            <pc:docMk/>
            <pc:sldMk cId="657688334" sldId="304"/>
            <ac:spMk id="8" creationId="{59E587E2-CCEF-431C-4F7A-5F287BBC248D}"/>
          </ac:spMkLst>
        </pc:spChg>
        <pc:spChg chg="mod">
          <ac:chgData name="Esther Byrom" userId="90235773-4872-4788-adbb-58ed99b1fea1" providerId="ADAL" clId="{EE753B1C-C30C-43C6-A953-BF13F6904676}" dt="2024-11-25T16:10:35.723" v="266" actId="13244"/>
          <ac:spMkLst>
            <pc:docMk/>
            <pc:sldMk cId="657688334" sldId="304"/>
            <ac:spMk id="9" creationId="{8536DACA-5A60-A547-9DE5-ECD3A49855D0}"/>
          </ac:spMkLst>
        </pc:spChg>
        <pc:spChg chg="mod">
          <ac:chgData name="Esther Byrom" userId="90235773-4872-4788-adbb-58ed99b1fea1" providerId="ADAL" clId="{EE753B1C-C30C-43C6-A953-BF13F6904676}" dt="2024-11-25T16:14:27.193" v="276" actId="962"/>
          <ac:spMkLst>
            <pc:docMk/>
            <pc:sldMk cId="657688334" sldId="304"/>
            <ac:spMk id="10" creationId="{21413DDE-5767-267B-CCCC-979BAAFC4C47}"/>
          </ac:spMkLst>
        </pc:spChg>
        <pc:spChg chg="mod">
          <ac:chgData name="Esther Byrom" userId="90235773-4872-4788-adbb-58ed99b1fea1" providerId="ADAL" clId="{EE753B1C-C30C-43C6-A953-BF13F6904676}" dt="2024-11-25T16:14:27.778" v="277" actId="962"/>
          <ac:spMkLst>
            <pc:docMk/>
            <pc:sldMk cId="657688334" sldId="304"/>
            <ac:spMk id="12" creationId="{915CC9AF-0316-CDFF-12BD-1F8C21A05012}"/>
          </ac:spMkLst>
        </pc:spChg>
        <pc:spChg chg="mod">
          <ac:chgData name="Esther Byrom" userId="90235773-4872-4788-adbb-58ed99b1fea1" providerId="ADAL" clId="{EE753B1C-C30C-43C6-A953-BF13F6904676}" dt="2024-11-25T16:10:32.201" v="265" actId="13244"/>
          <ac:spMkLst>
            <pc:docMk/>
            <pc:sldMk cId="657688334" sldId="304"/>
            <ac:spMk id="13" creationId="{EC1022BE-6621-4587-CD23-0121551C3AC3}"/>
          </ac:spMkLst>
        </pc:spChg>
        <pc:picChg chg="mod">
          <ac:chgData name="Esther Byrom" userId="90235773-4872-4788-adbb-58ed99b1fea1" providerId="ADAL" clId="{EE753B1C-C30C-43C6-A953-BF13F6904676}" dt="2024-11-25T16:14:51.278" v="278" actId="13244"/>
          <ac:picMkLst>
            <pc:docMk/>
            <pc:sldMk cId="657688334" sldId="304"/>
            <ac:picMk id="4" creationId="{627B2C2F-1CF7-33B2-E024-F24FBD7A4126}"/>
          </ac:picMkLst>
        </pc:picChg>
      </pc:sldChg>
      <pc:sldChg chg="modSp">
        <pc:chgData name="Esther Byrom" userId="90235773-4872-4788-adbb-58ed99b1fea1" providerId="ADAL" clId="{EE753B1C-C30C-43C6-A953-BF13F6904676}" dt="2024-11-25T16:00:24.461" v="183" actId="962"/>
        <pc:sldMkLst>
          <pc:docMk/>
          <pc:sldMk cId="3849098327" sldId="309"/>
        </pc:sldMkLst>
        <pc:spChg chg="mod">
          <ac:chgData name="Esther Byrom" userId="90235773-4872-4788-adbb-58ed99b1fea1" providerId="ADAL" clId="{EE753B1C-C30C-43C6-A953-BF13F6904676}" dt="2024-11-25T15:59:15.635" v="176" actId="13244"/>
          <ac:spMkLst>
            <pc:docMk/>
            <pc:sldMk cId="3849098327" sldId="309"/>
            <ac:spMk id="2" creationId="{A9BEA46A-CB5A-43E0-5B67-2F853E9D6F69}"/>
          </ac:spMkLst>
        </pc:spChg>
        <pc:spChg chg="mod">
          <ac:chgData name="Esther Byrom" userId="90235773-4872-4788-adbb-58ed99b1fea1" providerId="ADAL" clId="{EE753B1C-C30C-43C6-A953-BF13F6904676}" dt="2024-11-25T15:59:55.683" v="180" actId="13244"/>
          <ac:spMkLst>
            <pc:docMk/>
            <pc:sldMk cId="3849098327" sldId="309"/>
            <ac:spMk id="3" creationId="{4169D3F9-A23A-4B03-5B86-AAADB0F486A4}"/>
          </ac:spMkLst>
        </pc:spChg>
        <pc:spChg chg="mod">
          <ac:chgData name="Esther Byrom" userId="90235773-4872-4788-adbb-58ed99b1fea1" providerId="ADAL" clId="{EE753B1C-C30C-43C6-A953-BF13F6904676}" dt="2024-11-25T15:59:34.098" v="178" actId="13244"/>
          <ac:spMkLst>
            <pc:docMk/>
            <pc:sldMk cId="3849098327" sldId="309"/>
            <ac:spMk id="6" creationId="{BDA04D54-3208-3FFA-55D3-A9C55C4CB156}"/>
          </ac:spMkLst>
        </pc:spChg>
        <pc:spChg chg="mod">
          <ac:chgData name="Esther Byrom" userId="90235773-4872-4788-adbb-58ed99b1fea1" providerId="ADAL" clId="{EE753B1C-C30C-43C6-A953-BF13F6904676}" dt="2024-11-25T16:00:24.461" v="183" actId="962"/>
          <ac:spMkLst>
            <pc:docMk/>
            <pc:sldMk cId="3849098327" sldId="309"/>
            <ac:spMk id="8" creationId="{F9510DE2-6101-B90C-D0A0-E080DF7DA63D}"/>
          </ac:spMkLst>
        </pc:spChg>
        <pc:spChg chg="mod">
          <ac:chgData name="Esther Byrom" userId="90235773-4872-4788-adbb-58ed99b1fea1" providerId="ADAL" clId="{EE753B1C-C30C-43C6-A953-BF13F6904676}" dt="2024-11-25T15:59:58.350" v="181" actId="13244"/>
          <ac:spMkLst>
            <pc:docMk/>
            <pc:sldMk cId="3849098327" sldId="309"/>
            <ac:spMk id="9" creationId="{3503606E-CB3C-25D2-2172-7A4942E51413}"/>
          </ac:spMkLst>
        </pc:spChg>
        <pc:picChg chg="mod">
          <ac:chgData name="Esther Byrom" userId="90235773-4872-4788-adbb-58ed99b1fea1" providerId="ADAL" clId="{EE753B1C-C30C-43C6-A953-BF13F6904676}" dt="2024-11-25T15:59:50.345" v="179" actId="13244"/>
          <ac:picMkLst>
            <pc:docMk/>
            <pc:sldMk cId="3849098327" sldId="309"/>
            <ac:picMk id="7" creationId="{AD750FD2-BFDF-39F4-641F-05D17AEABA5E}"/>
          </ac:picMkLst>
        </pc:picChg>
        <pc:picChg chg="mod">
          <ac:chgData name="Esther Byrom" userId="90235773-4872-4788-adbb-58ed99b1fea1" providerId="ADAL" clId="{EE753B1C-C30C-43C6-A953-BF13F6904676}" dt="2024-11-25T16:00:04.064" v="182" actId="13244"/>
          <ac:picMkLst>
            <pc:docMk/>
            <pc:sldMk cId="3849098327" sldId="309"/>
            <ac:picMk id="10" creationId="{D3474623-7911-4B68-39D3-ECAA67194D9B}"/>
          </ac:picMkLst>
        </pc:picChg>
      </pc:sldChg>
      <pc:sldChg chg="addSp modSp mod">
        <pc:chgData name="Esther Byrom" userId="90235773-4872-4788-adbb-58ed99b1fea1" providerId="ADAL" clId="{EE753B1C-C30C-43C6-A953-BF13F6904676}" dt="2024-11-25T16:20:49.829" v="308" actId="962"/>
        <pc:sldMkLst>
          <pc:docMk/>
          <pc:sldMk cId="2779265023" sldId="313"/>
        </pc:sldMkLst>
        <pc:spChg chg="mod">
          <ac:chgData name="Esther Byrom" userId="90235773-4872-4788-adbb-58ed99b1fea1" providerId="ADAL" clId="{EE753B1C-C30C-43C6-A953-BF13F6904676}" dt="2024-11-25T16:06:31.135" v="219" actId="13244"/>
          <ac:spMkLst>
            <pc:docMk/>
            <pc:sldMk cId="2779265023" sldId="313"/>
            <ac:spMk id="2" creationId="{4AE4D5AE-E385-3511-630B-3FA891891531}"/>
          </ac:spMkLst>
        </pc:spChg>
        <pc:spChg chg="mod">
          <ac:chgData name="Esther Byrom" userId="90235773-4872-4788-adbb-58ed99b1fea1" providerId="ADAL" clId="{EE753B1C-C30C-43C6-A953-BF13F6904676}" dt="2024-11-25T16:06:41.755" v="222" actId="13244"/>
          <ac:spMkLst>
            <pc:docMk/>
            <pc:sldMk cId="2779265023" sldId="313"/>
            <ac:spMk id="4" creationId="{E2093A12-D0BA-6AB1-003E-15C3D883CADF}"/>
          </ac:spMkLst>
        </pc:spChg>
        <pc:spChg chg="add mod">
          <ac:chgData name="Esther Byrom" userId="90235773-4872-4788-adbb-58ed99b1fea1" providerId="ADAL" clId="{EE753B1C-C30C-43C6-A953-BF13F6904676}" dt="2024-11-25T16:06:36.546" v="221" actId="962"/>
          <ac:spMkLst>
            <pc:docMk/>
            <pc:sldMk cId="2779265023" sldId="313"/>
            <ac:spMk id="5" creationId="{6ACC3D3A-A1A1-232C-419B-CB3688A7F4B8}"/>
          </ac:spMkLst>
        </pc:spChg>
        <pc:spChg chg="mod">
          <ac:chgData name="Esther Byrom" userId="90235773-4872-4788-adbb-58ed99b1fea1" providerId="ADAL" clId="{EE753B1C-C30C-43C6-A953-BF13F6904676}" dt="2024-11-25T16:06:12.350" v="213" actId="164"/>
          <ac:spMkLst>
            <pc:docMk/>
            <pc:sldMk cId="2779265023" sldId="313"/>
            <ac:spMk id="7" creationId="{773C906B-C3C7-88EB-D910-00A11A19AFC3}"/>
          </ac:spMkLst>
        </pc:spChg>
        <pc:spChg chg="mod">
          <ac:chgData name="Esther Byrom" userId="90235773-4872-4788-adbb-58ed99b1fea1" providerId="ADAL" clId="{EE753B1C-C30C-43C6-A953-BF13F6904676}" dt="2024-11-25T16:06:12.350" v="213" actId="164"/>
          <ac:spMkLst>
            <pc:docMk/>
            <pc:sldMk cId="2779265023" sldId="313"/>
            <ac:spMk id="8" creationId="{CE25C27A-277D-D006-5020-81E29EEB086E}"/>
          </ac:spMkLst>
        </pc:spChg>
        <pc:spChg chg="mod">
          <ac:chgData name="Esther Byrom" userId="90235773-4872-4788-adbb-58ed99b1fea1" providerId="ADAL" clId="{EE753B1C-C30C-43C6-A953-BF13F6904676}" dt="2024-11-25T16:06:12.350" v="213" actId="164"/>
          <ac:spMkLst>
            <pc:docMk/>
            <pc:sldMk cId="2779265023" sldId="313"/>
            <ac:spMk id="10" creationId="{91DFFAD9-01B5-A681-4E3F-C2F5525D97E8}"/>
          </ac:spMkLst>
        </pc:spChg>
        <pc:spChg chg="mod">
          <ac:chgData name="Esther Byrom" userId="90235773-4872-4788-adbb-58ed99b1fea1" providerId="ADAL" clId="{EE753B1C-C30C-43C6-A953-BF13F6904676}" dt="2024-11-25T16:20:49.829" v="308" actId="962"/>
          <ac:spMkLst>
            <pc:docMk/>
            <pc:sldMk cId="2779265023" sldId="313"/>
            <ac:spMk id="13" creationId="{15DDBD3C-5F42-C36E-9646-60EDC0A3D5BD}"/>
          </ac:spMkLst>
        </pc:spChg>
        <pc:spChg chg="mod">
          <ac:chgData name="Esther Byrom" userId="90235773-4872-4788-adbb-58ed99b1fea1" providerId="ADAL" clId="{EE753B1C-C30C-43C6-A953-BF13F6904676}" dt="2024-11-25T16:20:47.009" v="307" actId="962"/>
          <ac:spMkLst>
            <pc:docMk/>
            <pc:sldMk cId="2779265023" sldId="313"/>
            <ac:spMk id="14" creationId="{537D1A3B-ADD7-BFB6-F1D6-BAB50E9A5609}"/>
          </ac:spMkLst>
        </pc:spChg>
        <pc:spChg chg="mod">
          <ac:chgData name="Esther Byrom" userId="90235773-4872-4788-adbb-58ed99b1fea1" providerId="ADAL" clId="{EE753B1C-C30C-43C6-A953-BF13F6904676}" dt="2024-11-25T16:20:44.592" v="306" actId="962"/>
          <ac:spMkLst>
            <pc:docMk/>
            <pc:sldMk cId="2779265023" sldId="313"/>
            <ac:spMk id="18" creationId="{628AC7D5-FA6D-5047-5430-64031C0F2D16}"/>
          </ac:spMkLst>
        </pc:spChg>
        <pc:grpChg chg="add mod">
          <ac:chgData name="Esther Byrom" userId="90235773-4872-4788-adbb-58ed99b1fea1" providerId="ADAL" clId="{EE753B1C-C30C-43C6-A953-BF13F6904676}" dt="2024-11-25T16:06:20.296" v="214" actId="962"/>
          <ac:grpSpMkLst>
            <pc:docMk/>
            <pc:sldMk cId="2779265023" sldId="313"/>
            <ac:grpSpMk id="6" creationId="{869DB7AD-01C6-96B5-BD38-4F180A967195}"/>
          </ac:grpSpMkLst>
        </pc:grpChg>
        <pc:grpChg chg="mod">
          <ac:chgData name="Esther Byrom" userId="90235773-4872-4788-adbb-58ed99b1fea1" providerId="ADAL" clId="{EE753B1C-C30C-43C6-A953-BF13F6904676}" dt="2024-11-25T16:06:12.350" v="213" actId="164"/>
          <ac:grpSpMkLst>
            <pc:docMk/>
            <pc:sldMk cId="2779265023" sldId="313"/>
            <ac:grpSpMk id="21" creationId="{9731A1DF-DBA0-4D19-CA4C-4CB5F96D46AC}"/>
          </ac:grpSpMkLst>
        </pc:grpChg>
        <pc:cxnChg chg="mod">
          <ac:chgData name="Esther Byrom" userId="90235773-4872-4788-adbb-58ed99b1fea1" providerId="ADAL" clId="{EE753B1C-C30C-43C6-A953-BF13F6904676}" dt="2024-11-25T16:06:24.989" v="218" actId="962"/>
          <ac:cxnSpMkLst>
            <pc:docMk/>
            <pc:sldMk cId="2779265023" sldId="313"/>
            <ac:cxnSpMk id="17" creationId="{24B3ACA6-CD4B-6354-DBA2-5B15F94860D6}"/>
          </ac:cxnSpMkLst>
        </pc:cxnChg>
        <pc:cxnChg chg="mod">
          <ac:chgData name="Esther Byrom" userId="90235773-4872-4788-adbb-58ed99b1fea1" providerId="ADAL" clId="{EE753B1C-C30C-43C6-A953-BF13F6904676}" dt="2024-11-25T16:06:23.170" v="217" actId="962"/>
          <ac:cxnSpMkLst>
            <pc:docMk/>
            <pc:sldMk cId="2779265023" sldId="313"/>
            <ac:cxnSpMk id="19" creationId="{9B4B889A-3242-EF81-BA25-917BDD6ECB2E}"/>
          </ac:cxnSpMkLst>
        </pc:cxnChg>
        <pc:cxnChg chg="mod">
          <ac:chgData name="Esther Byrom" userId="90235773-4872-4788-adbb-58ed99b1fea1" providerId="ADAL" clId="{EE753B1C-C30C-43C6-A953-BF13F6904676}" dt="2024-11-25T16:06:22.122" v="216" actId="962"/>
          <ac:cxnSpMkLst>
            <pc:docMk/>
            <pc:sldMk cId="2779265023" sldId="313"/>
            <ac:cxnSpMk id="20" creationId="{6BC03C45-DE07-2625-3D3B-D012CF5A7DF0}"/>
          </ac:cxnSpMkLst>
        </pc:cxnChg>
      </pc:sldChg>
      <pc:sldChg chg="modSp">
        <pc:chgData name="Esther Byrom" userId="90235773-4872-4788-adbb-58ed99b1fea1" providerId="ADAL" clId="{EE753B1C-C30C-43C6-A953-BF13F6904676}" dt="2024-11-25T15:59:06.754" v="175" actId="962"/>
        <pc:sldMkLst>
          <pc:docMk/>
          <pc:sldMk cId="637651882" sldId="314"/>
        </pc:sldMkLst>
        <pc:spChg chg="mod">
          <ac:chgData name="Esther Byrom" userId="90235773-4872-4788-adbb-58ed99b1fea1" providerId="ADAL" clId="{EE753B1C-C30C-43C6-A953-BF13F6904676}" dt="2024-11-25T15:58:28.565" v="169" actId="13244"/>
          <ac:spMkLst>
            <pc:docMk/>
            <pc:sldMk cId="637651882" sldId="314"/>
            <ac:spMk id="2" creationId="{6F999E2F-590F-90E9-7E1A-698B0BCAD1A5}"/>
          </ac:spMkLst>
        </pc:spChg>
        <pc:spChg chg="mod">
          <ac:chgData name="Esther Byrom" userId="90235773-4872-4788-adbb-58ed99b1fea1" providerId="ADAL" clId="{EE753B1C-C30C-43C6-A953-BF13F6904676}" dt="2024-11-25T15:58:39.053" v="170" actId="962"/>
          <ac:spMkLst>
            <pc:docMk/>
            <pc:sldMk cId="637651882" sldId="314"/>
            <ac:spMk id="7" creationId="{EB6F2753-12C7-A80F-9116-EB754DE4393B}"/>
          </ac:spMkLst>
        </pc:spChg>
        <pc:spChg chg="mod">
          <ac:chgData name="Esther Byrom" userId="90235773-4872-4788-adbb-58ed99b1fea1" providerId="ADAL" clId="{EE753B1C-C30C-43C6-A953-BF13F6904676}" dt="2024-11-25T15:58:39.847" v="171" actId="962"/>
          <ac:spMkLst>
            <pc:docMk/>
            <pc:sldMk cId="637651882" sldId="314"/>
            <ac:spMk id="9" creationId="{26565845-0014-00CE-E720-1C97422FD623}"/>
          </ac:spMkLst>
        </pc:spChg>
        <pc:grpChg chg="mod">
          <ac:chgData name="Esther Byrom" userId="90235773-4872-4788-adbb-58ed99b1fea1" providerId="ADAL" clId="{EE753B1C-C30C-43C6-A953-BF13F6904676}" dt="2024-11-25T15:59:06.754" v="175" actId="962"/>
          <ac:grpSpMkLst>
            <pc:docMk/>
            <pc:sldMk cId="637651882" sldId="314"/>
            <ac:grpSpMk id="12" creationId="{50DD7AEC-0F0F-8567-1DF0-494E6936D3B3}"/>
          </ac:grpSpMkLst>
        </pc:grpChg>
        <pc:picChg chg="mod">
          <ac:chgData name="Esther Byrom" userId="90235773-4872-4788-adbb-58ed99b1fea1" providerId="ADAL" clId="{EE753B1C-C30C-43C6-A953-BF13F6904676}" dt="2024-11-25T15:58:45.693" v="172" actId="962"/>
          <ac:picMkLst>
            <pc:docMk/>
            <pc:sldMk cId="637651882" sldId="314"/>
            <ac:picMk id="14" creationId="{4868A076-2E49-074E-DDCD-5C2012923F37}"/>
          </ac:picMkLst>
        </pc:picChg>
        <pc:picChg chg="mod">
          <ac:chgData name="Esther Byrom" userId="90235773-4872-4788-adbb-58ed99b1fea1" providerId="ADAL" clId="{EE753B1C-C30C-43C6-A953-BF13F6904676}" dt="2024-11-25T15:58:46.588" v="173" actId="962"/>
          <ac:picMkLst>
            <pc:docMk/>
            <pc:sldMk cId="637651882" sldId="314"/>
            <ac:picMk id="16" creationId="{EB06B42A-1F49-3A2A-69A2-274886C6220E}"/>
          </ac:picMkLst>
        </pc:picChg>
      </pc:sldChg>
      <pc:sldChg chg="addSp modSp mod">
        <pc:chgData name="Esther Byrom" userId="90235773-4872-4788-adbb-58ed99b1fea1" providerId="ADAL" clId="{EE753B1C-C30C-43C6-A953-BF13F6904676}" dt="2024-11-25T16:05:58.909" v="212" actId="962"/>
        <pc:sldMkLst>
          <pc:docMk/>
          <pc:sldMk cId="3225642532" sldId="315"/>
        </pc:sldMkLst>
        <pc:spChg chg="add mod">
          <ac:chgData name="Esther Byrom" userId="90235773-4872-4788-adbb-58ed99b1fea1" providerId="ADAL" clId="{EE753B1C-C30C-43C6-A953-BF13F6904676}" dt="2024-11-25T16:02:11.449" v="197" actId="962"/>
          <ac:spMkLst>
            <pc:docMk/>
            <pc:sldMk cId="3225642532" sldId="315"/>
            <ac:spMk id="2" creationId="{2A54A0E7-C6FE-4A98-D4B2-0D3B3EF4CD05}"/>
          </ac:spMkLst>
        </pc:spChg>
        <pc:spChg chg="mod">
          <ac:chgData name="Esther Byrom" userId="90235773-4872-4788-adbb-58ed99b1fea1" providerId="ADAL" clId="{EE753B1C-C30C-43C6-A953-BF13F6904676}" dt="2024-11-25T16:02:25.407" v="199" actId="13244"/>
          <ac:spMkLst>
            <pc:docMk/>
            <pc:sldMk cId="3225642532" sldId="315"/>
            <ac:spMk id="4" creationId="{E2093A12-D0BA-6AB1-003E-15C3D883CADF}"/>
          </ac:spMkLst>
        </pc:spChg>
        <pc:spChg chg="mod">
          <ac:chgData name="Esther Byrom" userId="90235773-4872-4788-adbb-58ed99b1fea1" providerId="ADAL" clId="{EE753B1C-C30C-43C6-A953-BF13F6904676}" dt="2024-11-25T16:04:27.646" v="209" actId="164"/>
          <ac:spMkLst>
            <pc:docMk/>
            <pc:sldMk cId="3225642532" sldId="315"/>
            <ac:spMk id="7" creationId="{773C906B-C3C7-88EB-D910-00A11A19AFC3}"/>
          </ac:spMkLst>
        </pc:spChg>
        <pc:spChg chg="mod">
          <ac:chgData name="Esther Byrom" userId="90235773-4872-4788-adbb-58ed99b1fea1" providerId="ADAL" clId="{EE753B1C-C30C-43C6-A953-BF13F6904676}" dt="2024-11-25T16:04:27.646" v="209" actId="164"/>
          <ac:spMkLst>
            <pc:docMk/>
            <pc:sldMk cId="3225642532" sldId="315"/>
            <ac:spMk id="8" creationId="{CE25C27A-277D-D006-5020-81E29EEB086E}"/>
          </ac:spMkLst>
        </pc:spChg>
        <pc:spChg chg="mod">
          <ac:chgData name="Esther Byrom" userId="90235773-4872-4788-adbb-58ed99b1fea1" providerId="ADAL" clId="{EE753B1C-C30C-43C6-A953-BF13F6904676}" dt="2024-11-25T16:04:27.646" v="209" actId="164"/>
          <ac:spMkLst>
            <pc:docMk/>
            <pc:sldMk cId="3225642532" sldId="315"/>
            <ac:spMk id="10" creationId="{91DFFAD9-01B5-A681-4E3F-C2F5525D97E8}"/>
          </ac:spMkLst>
        </pc:spChg>
        <pc:spChg chg="mod">
          <ac:chgData name="Esther Byrom" userId="90235773-4872-4788-adbb-58ed99b1fea1" providerId="ADAL" clId="{EE753B1C-C30C-43C6-A953-BF13F6904676}" dt="2024-11-25T16:02:08.574" v="195" actId="13244"/>
          <ac:spMkLst>
            <pc:docMk/>
            <pc:sldMk cId="3225642532" sldId="315"/>
            <ac:spMk id="11" creationId="{148A626D-5941-8781-BA0E-B098D0BA798C}"/>
          </ac:spMkLst>
        </pc:spChg>
        <pc:spChg chg="mod">
          <ac:chgData name="Esther Byrom" userId="90235773-4872-4788-adbb-58ed99b1fea1" providerId="ADAL" clId="{EE753B1C-C30C-43C6-A953-BF13F6904676}" dt="2024-11-25T16:03:39.141" v="206" actId="13244"/>
          <ac:spMkLst>
            <pc:docMk/>
            <pc:sldMk cId="3225642532" sldId="315"/>
            <ac:spMk id="15" creationId="{E8AAC172-8E07-E0F8-DB06-F32D44595E9C}"/>
          </ac:spMkLst>
        </pc:spChg>
        <pc:spChg chg="mod">
          <ac:chgData name="Esther Byrom" userId="90235773-4872-4788-adbb-58ed99b1fea1" providerId="ADAL" clId="{EE753B1C-C30C-43C6-A953-BF13F6904676}" dt="2024-11-25T16:03:41.068" v="207" actId="13244"/>
          <ac:spMkLst>
            <pc:docMk/>
            <pc:sldMk cId="3225642532" sldId="315"/>
            <ac:spMk id="28" creationId="{A1BC5BCB-BF7F-43EC-B358-49174185536D}"/>
          </ac:spMkLst>
        </pc:spChg>
        <pc:grpChg chg="add mod">
          <ac:chgData name="Esther Byrom" userId="90235773-4872-4788-adbb-58ed99b1fea1" providerId="ADAL" clId="{EE753B1C-C30C-43C6-A953-BF13F6904676}" dt="2024-11-25T16:05:58.909" v="212" actId="962"/>
          <ac:grpSpMkLst>
            <pc:docMk/>
            <pc:sldMk cId="3225642532" sldId="315"/>
            <ac:grpSpMk id="5" creationId="{BA539B13-FB9A-7454-FF41-5BF93A4E9AD1}"/>
          </ac:grpSpMkLst>
        </pc:grpChg>
        <pc:grpChg chg="mod">
          <ac:chgData name="Esther Byrom" userId="90235773-4872-4788-adbb-58ed99b1fea1" providerId="ADAL" clId="{EE753B1C-C30C-43C6-A953-BF13F6904676}" dt="2024-11-25T16:04:27.646" v="209" actId="164"/>
          <ac:grpSpMkLst>
            <pc:docMk/>
            <pc:sldMk cId="3225642532" sldId="315"/>
            <ac:grpSpMk id="21" creationId="{9731A1DF-DBA0-4D19-CA4C-4CB5F96D46AC}"/>
          </ac:grpSpMkLst>
        </pc:grpChg>
        <pc:cxnChg chg="mod">
          <ac:chgData name="Esther Byrom" userId="90235773-4872-4788-adbb-58ed99b1fea1" providerId="ADAL" clId="{EE753B1C-C30C-43C6-A953-BF13F6904676}" dt="2024-11-25T16:02:38.032" v="200" actId="962"/>
          <ac:cxnSpMkLst>
            <pc:docMk/>
            <pc:sldMk cId="3225642532" sldId="315"/>
            <ac:cxnSpMk id="17" creationId="{24B3ACA6-CD4B-6354-DBA2-5B15F94860D6}"/>
          </ac:cxnSpMkLst>
        </pc:cxnChg>
        <pc:cxnChg chg="mod">
          <ac:chgData name="Esther Byrom" userId="90235773-4872-4788-adbb-58ed99b1fea1" providerId="ADAL" clId="{EE753B1C-C30C-43C6-A953-BF13F6904676}" dt="2024-11-25T16:02:40.506" v="202" actId="962"/>
          <ac:cxnSpMkLst>
            <pc:docMk/>
            <pc:sldMk cId="3225642532" sldId="315"/>
            <ac:cxnSpMk id="19" creationId="{9B4B889A-3242-EF81-BA25-917BDD6ECB2E}"/>
          </ac:cxnSpMkLst>
        </pc:cxnChg>
        <pc:cxnChg chg="mod">
          <ac:chgData name="Esther Byrom" userId="90235773-4872-4788-adbb-58ed99b1fea1" providerId="ADAL" clId="{EE753B1C-C30C-43C6-A953-BF13F6904676}" dt="2024-11-25T16:02:39.319" v="201" actId="962"/>
          <ac:cxnSpMkLst>
            <pc:docMk/>
            <pc:sldMk cId="3225642532" sldId="315"/>
            <ac:cxnSpMk id="20" creationId="{6BC03C45-DE07-2625-3D3B-D012CF5A7DF0}"/>
          </ac:cxnSpMkLst>
        </pc:cxnChg>
      </pc:sldChg>
      <pc:sldChg chg="addSp modSp mod">
        <pc:chgData name="Esther Byrom" userId="90235773-4872-4788-adbb-58ed99b1fea1" providerId="ADAL" clId="{EE753B1C-C30C-43C6-A953-BF13F6904676}" dt="2024-11-25T16:08:45.427" v="244" actId="962"/>
        <pc:sldMkLst>
          <pc:docMk/>
          <pc:sldMk cId="991072442" sldId="317"/>
        </pc:sldMkLst>
        <pc:spChg chg="add mod">
          <ac:chgData name="Esther Byrom" userId="90235773-4872-4788-adbb-58ed99b1fea1" providerId="ADAL" clId="{EE753B1C-C30C-43C6-A953-BF13F6904676}" dt="2024-11-25T16:08:17.440" v="241" actId="962"/>
          <ac:spMkLst>
            <pc:docMk/>
            <pc:sldMk cId="991072442" sldId="317"/>
            <ac:spMk id="3" creationId="{02FC03EA-32F7-2E30-5576-B5415C8669C5}"/>
          </ac:spMkLst>
        </pc:spChg>
        <pc:spChg chg="mod">
          <ac:chgData name="Esther Byrom" userId="90235773-4872-4788-adbb-58ed99b1fea1" providerId="ADAL" clId="{EE753B1C-C30C-43C6-A953-BF13F6904676}" dt="2024-11-25T16:07:27.212" v="225" actId="164"/>
          <ac:spMkLst>
            <pc:docMk/>
            <pc:sldMk cId="991072442" sldId="317"/>
            <ac:spMk id="6" creationId="{E6F7E130-5C53-06CB-0BDB-288FC8E79B5A}"/>
          </ac:spMkLst>
        </pc:spChg>
        <pc:spChg chg="mod">
          <ac:chgData name="Esther Byrom" userId="90235773-4872-4788-adbb-58ed99b1fea1" providerId="ADAL" clId="{EE753B1C-C30C-43C6-A953-BF13F6904676}" dt="2024-11-25T16:07:27.212" v="225" actId="164"/>
          <ac:spMkLst>
            <pc:docMk/>
            <pc:sldMk cId="991072442" sldId="317"/>
            <ac:spMk id="7" creationId="{D55F17C2-A9D7-9368-49E3-580FE66B95AF}"/>
          </ac:spMkLst>
        </pc:spChg>
        <pc:spChg chg="mod">
          <ac:chgData name="Esther Byrom" userId="90235773-4872-4788-adbb-58ed99b1fea1" providerId="ADAL" clId="{EE753B1C-C30C-43C6-A953-BF13F6904676}" dt="2024-11-25T16:07:27.212" v="225" actId="164"/>
          <ac:spMkLst>
            <pc:docMk/>
            <pc:sldMk cId="991072442" sldId="317"/>
            <ac:spMk id="8" creationId="{CCF1B187-3847-CC2C-C10F-AD76AC6DDF2B}"/>
          </ac:spMkLst>
        </pc:spChg>
        <pc:spChg chg="mod">
          <ac:chgData name="Esther Byrom" userId="90235773-4872-4788-adbb-58ed99b1fea1" providerId="ADAL" clId="{EE753B1C-C30C-43C6-A953-BF13F6904676}" dt="2024-11-25T16:08:43.923" v="242" actId="962"/>
          <ac:spMkLst>
            <pc:docMk/>
            <pc:sldMk cId="991072442" sldId="317"/>
            <ac:spMk id="14" creationId="{116686DA-19D5-1EDC-6A58-79DB2B79283C}"/>
          </ac:spMkLst>
        </pc:spChg>
        <pc:spChg chg="mod">
          <ac:chgData name="Esther Byrom" userId="90235773-4872-4788-adbb-58ed99b1fea1" providerId="ADAL" clId="{EE753B1C-C30C-43C6-A953-BF13F6904676}" dt="2024-11-25T16:08:44.509" v="243" actId="962"/>
          <ac:spMkLst>
            <pc:docMk/>
            <pc:sldMk cId="991072442" sldId="317"/>
            <ac:spMk id="15" creationId="{CC20982E-0330-B692-2181-2A3DA0885255}"/>
          </ac:spMkLst>
        </pc:spChg>
        <pc:spChg chg="mod">
          <ac:chgData name="Esther Byrom" userId="90235773-4872-4788-adbb-58ed99b1fea1" providerId="ADAL" clId="{EE753B1C-C30C-43C6-A953-BF13F6904676}" dt="2024-11-25T16:08:45.427" v="244" actId="962"/>
          <ac:spMkLst>
            <pc:docMk/>
            <pc:sldMk cId="991072442" sldId="317"/>
            <ac:spMk id="16" creationId="{89FF2994-25C9-B4EC-44BB-4A111C2D5659}"/>
          </ac:spMkLst>
        </pc:spChg>
        <pc:spChg chg="mod">
          <ac:chgData name="Esther Byrom" userId="90235773-4872-4788-adbb-58ed99b1fea1" providerId="ADAL" clId="{EE753B1C-C30C-43C6-A953-BF13F6904676}" dt="2024-11-25T16:08:16.501" v="240" actId="13244"/>
          <ac:spMkLst>
            <pc:docMk/>
            <pc:sldMk cId="991072442" sldId="317"/>
            <ac:spMk id="17" creationId="{16E06FB1-1670-0AD8-9CA6-D9A867F21BCB}"/>
          </ac:spMkLst>
        </pc:spChg>
        <pc:grpChg chg="add mod">
          <ac:chgData name="Esther Byrom" userId="90235773-4872-4788-adbb-58ed99b1fea1" providerId="ADAL" clId="{EE753B1C-C30C-43C6-A953-BF13F6904676}" dt="2024-11-25T16:07:59.369" v="235" actId="171"/>
          <ac:grpSpMkLst>
            <pc:docMk/>
            <pc:sldMk cId="991072442" sldId="317"/>
            <ac:grpSpMk id="5" creationId="{22E54A9C-6576-4EA6-E847-FCDCFAD0A93E}"/>
          </ac:grpSpMkLst>
        </pc:grpChg>
        <pc:picChg chg="mod">
          <ac:chgData name="Esther Byrom" userId="90235773-4872-4788-adbb-58ed99b1fea1" providerId="ADAL" clId="{EE753B1C-C30C-43C6-A953-BF13F6904676}" dt="2024-11-25T16:07:27.212" v="225" actId="164"/>
          <ac:picMkLst>
            <pc:docMk/>
            <pc:sldMk cId="991072442" sldId="317"/>
            <ac:picMk id="4" creationId="{6D58F0CD-DDEC-F7D5-B786-A4A0CE33E475}"/>
          </ac:picMkLst>
        </pc:picChg>
        <pc:picChg chg="mod">
          <ac:chgData name="Esther Byrom" userId="90235773-4872-4788-adbb-58ed99b1fea1" providerId="ADAL" clId="{EE753B1C-C30C-43C6-A953-BF13F6904676}" dt="2024-11-25T16:07:27.212" v="225" actId="164"/>
          <ac:picMkLst>
            <pc:docMk/>
            <pc:sldMk cId="991072442" sldId="317"/>
            <ac:picMk id="18" creationId="{7F9E1FBB-72DB-A39E-9D42-F3ECC3324020}"/>
          </ac:picMkLst>
        </pc:picChg>
        <pc:cxnChg chg="mod">
          <ac:chgData name="Esther Byrom" userId="90235773-4872-4788-adbb-58ed99b1fea1" providerId="ADAL" clId="{EE753B1C-C30C-43C6-A953-BF13F6904676}" dt="2024-11-25T16:08:05" v="236" actId="962"/>
          <ac:cxnSpMkLst>
            <pc:docMk/>
            <pc:sldMk cId="991072442" sldId="317"/>
            <ac:cxnSpMk id="9" creationId="{63612715-388B-2603-1C5E-D4A120687B41}"/>
          </ac:cxnSpMkLst>
        </pc:cxnChg>
        <pc:cxnChg chg="mod">
          <ac:chgData name="Esther Byrom" userId="90235773-4872-4788-adbb-58ed99b1fea1" providerId="ADAL" clId="{EE753B1C-C30C-43C6-A953-BF13F6904676}" dt="2024-11-25T16:08:05.679" v="237" actId="962"/>
          <ac:cxnSpMkLst>
            <pc:docMk/>
            <pc:sldMk cId="991072442" sldId="317"/>
            <ac:cxnSpMk id="10" creationId="{9F3CC597-E738-DACF-C38C-FF4761016A1B}"/>
          </ac:cxnSpMkLst>
        </pc:cxnChg>
        <pc:cxnChg chg="mod">
          <ac:chgData name="Esther Byrom" userId="90235773-4872-4788-adbb-58ed99b1fea1" providerId="ADAL" clId="{EE753B1C-C30C-43C6-A953-BF13F6904676}" dt="2024-11-25T16:08:06.418" v="238" actId="962"/>
          <ac:cxnSpMkLst>
            <pc:docMk/>
            <pc:sldMk cId="991072442" sldId="317"/>
            <ac:cxnSpMk id="11" creationId="{8269C15F-5451-2310-826C-CE3B3D3B8584}"/>
          </ac:cxnSpMkLst>
        </pc:cxnChg>
      </pc:sldChg>
      <pc:sldChg chg="addSp modSp mod">
        <pc:chgData name="Esther Byrom" userId="90235773-4872-4788-adbb-58ed99b1fea1" providerId="ADAL" clId="{EE753B1C-C30C-43C6-A953-BF13F6904676}" dt="2024-11-25T16:20:56.158" v="311" actId="962"/>
        <pc:sldMkLst>
          <pc:docMk/>
          <pc:sldMk cId="545221906" sldId="318"/>
        </pc:sldMkLst>
        <pc:spChg chg="mod">
          <ac:chgData name="Esther Byrom" userId="90235773-4872-4788-adbb-58ed99b1fea1" providerId="ADAL" clId="{EE753B1C-C30C-43C6-A953-BF13F6904676}" dt="2024-11-25T16:09:31.184" v="250" actId="13244"/>
          <ac:spMkLst>
            <pc:docMk/>
            <pc:sldMk cId="545221906" sldId="318"/>
            <ac:spMk id="3" creationId="{0F64F97F-1ECB-DB94-33D7-CFEDC9E7E6A4}"/>
          </ac:spMkLst>
        </pc:spChg>
        <pc:spChg chg="add mod">
          <ac:chgData name="Esther Byrom" userId="90235773-4872-4788-adbb-58ed99b1fea1" providerId="ADAL" clId="{EE753B1C-C30C-43C6-A953-BF13F6904676}" dt="2024-11-25T16:09:34.720" v="252" actId="962"/>
          <ac:spMkLst>
            <pc:docMk/>
            <pc:sldMk cId="545221906" sldId="318"/>
            <ac:spMk id="5" creationId="{1F7434A8-B02A-52C7-3DB1-889D8EB25A2D}"/>
          </ac:spMkLst>
        </pc:spChg>
        <pc:spChg chg="mod">
          <ac:chgData name="Esther Byrom" userId="90235773-4872-4788-adbb-58ed99b1fea1" providerId="ADAL" clId="{EE753B1C-C30C-43C6-A953-BF13F6904676}" dt="2024-11-25T16:09:15.225" v="248" actId="164"/>
          <ac:spMkLst>
            <pc:docMk/>
            <pc:sldMk cId="545221906" sldId="318"/>
            <ac:spMk id="6" creationId="{E6F7E130-5C53-06CB-0BDB-288FC8E79B5A}"/>
          </ac:spMkLst>
        </pc:spChg>
        <pc:spChg chg="mod">
          <ac:chgData name="Esther Byrom" userId="90235773-4872-4788-adbb-58ed99b1fea1" providerId="ADAL" clId="{EE753B1C-C30C-43C6-A953-BF13F6904676}" dt="2024-11-25T16:09:15.225" v="248" actId="164"/>
          <ac:spMkLst>
            <pc:docMk/>
            <pc:sldMk cId="545221906" sldId="318"/>
            <ac:spMk id="7" creationId="{D55F17C2-A9D7-9368-49E3-580FE66B95AF}"/>
          </ac:spMkLst>
        </pc:spChg>
        <pc:spChg chg="mod">
          <ac:chgData name="Esther Byrom" userId="90235773-4872-4788-adbb-58ed99b1fea1" providerId="ADAL" clId="{EE753B1C-C30C-43C6-A953-BF13F6904676}" dt="2024-11-25T16:09:15.225" v="248" actId="164"/>
          <ac:spMkLst>
            <pc:docMk/>
            <pc:sldMk cId="545221906" sldId="318"/>
            <ac:spMk id="8" creationId="{CCF1B187-3847-CC2C-C10F-AD76AC6DDF2B}"/>
          </ac:spMkLst>
        </pc:spChg>
        <pc:spChg chg="mod">
          <ac:chgData name="Esther Byrom" userId="90235773-4872-4788-adbb-58ed99b1fea1" providerId="ADAL" clId="{EE753B1C-C30C-43C6-A953-BF13F6904676}" dt="2024-11-25T16:20:56.158" v="311" actId="962"/>
          <ac:spMkLst>
            <pc:docMk/>
            <pc:sldMk cId="545221906" sldId="318"/>
            <ac:spMk id="14" creationId="{116686DA-19D5-1EDC-6A58-79DB2B79283C}"/>
          </ac:spMkLst>
        </pc:spChg>
        <pc:spChg chg="mod">
          <ac:chgData name="Esther Byrom" userId="90235773-4872-4788-adbb-58ed99b1fea1" providerId="ADAL" clId="{EE753B1C-C30C-43C6-A953-BF13F6904676}" dt="2024-11-25T16:20:54.670" v="310" actId="962"/>
          <ac:spMkLst>
            <pc:docMk/>
            <pc:sldMk cId="545221906" sldId="318"/>
            <ac:spMk id="15" creationId="{CC20982E-0330-B692-2181-2A3DA0885255}"/>
          </ac:spMkLst>
        </pc:spChg>
        <pc:spChg chg="mod">
          <ac:chgData name="Esther Byrom" userId="90235773-4872-4788-adbb-58ed99b1fea1" providerId="ADAL" clId="{EE753B1C-C30C-43C6-A953-BF13F6904676}" dt="2024-11-25T16:20:53.151" v="309" actId="962"/>
          <ac:spMkLst>
            <pc:docMk/>
            <pc:sldMk cId="545221906" sldId="318"/>
            <ac:spMk id="16" creationId="{89FF2994-25C9-B4EC-44BB-4A111C2D5659}"/>
          </ac:spMkLst>
        </pc:spChg>
        <pc:spChg chg="mod">
          <ac:chgData name="Esther Byrom" userId="90235773-4872-4788-adbb-58ed99b1fea1" providerId="ADAL" clId="{EE753B1C-C30C-43C6-A953-BF13F6904676}" dt="2024-11-25T16:09:37.809" v="253" actId="13244"/>
          <ac:spMkLst>
            <pc:docMk/>
            <pc:sldMk cId="545221906" sldId="318"/>
            <ac:spMk id="17" creationId="{16E06FB1-1670-0AD8-9CA6-D9A867F21BCB}"/>
          </ac:spMkLst>
        </pc:spChg>
        <pc:grpChg chg="add mod">
          <ac:chgData name="Esther Byrom" userId="90235773-4872-4788-adbb-58ed99b1fea1" providerId="ADAL" clId="{EE753B1C-C30C-43C6-A953-BF13F6904676}" dt="2024-11-25T16:10:19.379" v="264" actId="170"/>
          <ac:grpSpMkLst>
            <pc:docMk/>
            <pc:sldMk cId="545221906" sldId="318"/>
            <ac:grpSpMk id="19" creationId="{58FE83B9-B884-47C1-DEA2-228251E5D4C7}"/>
          </ac:grpSpMkLst>
        </pc:grpChg>
        <pc:picChg chg="mod">
          <ac:chgData name="Esther Byrom" userId="90235773-4872-4788-adbb-58ed99b1fea1" providerId="ADAL" clId="{EE753B1C-C30C-43C6-A953-BF13F6904676}" dt="2024-11-25T16:09:15.225" v="248" actId="164"/>
          <ac:picMkLst>
            <pc:docMk/>
            <pc:sldMk cId="545221906" sldId="318"/>
            <ac:picMk id="4" creationId="{6D58F0CD-DDEC-F7D5-B786-A4A0CE33E475}"/>
          </ac:picMkLst>
        </pc:picChg>
        <pc:picChg chg="mod">
          <ac:chgData name="Esther Byrom" userId="90235773-4872-4788-adbb-58ed99b1fea1" providerId="ADAL" clId="{EE753B1C-C30C-43C6-A953-BF13F6904676}" dt="2024-11-25T16:09:15.225" v="248" actId="164"/>
          <ac:picMkLst>
            <pc:docMk/>
            <pc:sldMk cId="545221906" sldId="318"/>
            <ac:picMk id="18" creationId="{7F9E1FBB-72DB-A39E-9D42-F3ECC3324020}"/>
          </ac:picMkLst>
        </pc:picChg>
        <pc:cxnChg chg="mod">
          <ac:chgData name="Esther Byrom" userId="90235773-4872-4788-adbb-58ed99b1fea1" providerId="ADAL" clId="{EE753B1C-C30C-43C6-A953-BF13F6904676}" dt="2024-11-25T16:09:05.268" v="245" actId="962"/>
          <ac:cxnSpMkLst>
            <pc:docMk/>
            <pc:sldMk cId="545221906" sldId="318"/>
            <ac:cxnSpMk id="9" creationId="{63612715-388B-2603-1C5E-D4A120687B41}"/>
          </ac:cxnSpMkLst>
        </pc:cxnChg>
        <pc:cxnChg chg="mod">
          <ac:chgData name="Esther Byrom" userId="90235773-4872-4788-adbb-58ed99b1fea1" providerId="ADAL" clId="{EE753B1C-C30C-43C6-A953-BF13F6904676}" dt="2024-11-25T16:09:05.954" v="246" actId="962"/>
          <ac:cxnSpMkLst>
            <pc:docMk/>
            <pc:sldMk cId="545221906" sldId="318"/>
            <ac:cxnSpMk id="10" creationId="{9F3CC597-E738-DACF-C38C-FF4761016A1B}"/>
          </ac:cxnSpMkLst>
        </pc:cxnChg>
        <pc:cxnChg chg="mod">
          <ac:chgData name="Esther Byrom" userId="90235773-4872-4788-adbb-58ed99b1fea1" providerId="ADAL" clId="{EE753B1C-C30C-43C6-A953-BF13F6904676}" dt="2024-11-25T16:09:06.625" v="247" actId="962"/>
          <ac:cxnSpMkLst>
            <pc:docMk/>
            <pc:sldMk cId="545221906" sldId="318"/>
            <ac:cxnSpMk id="11" creationId="{8269C15F-5451-2310-826C-CE3B3D3B8584}"/>
          </ac:cxnSpMkLst>
        </pc:cxnChg>
      </pc:sldChg>
      <pc:sldChg chg="modSp mod">
        <pc:chgData name="Esther Byrom" userId="90235773-4872-4788-adbb-58ed99b1fea1" providerId="ADAL" clId="{EE753B1C-C30C-43C6-A953-BF13F6904676}" dt="2024-11-25T16:15:14.203" v="285" actId="962"/>
        <pc:sldMkLst>
          <pc:docMk/>
          <pc:sldMk cId="3924229020" sldId="319"/>
        </pc:sldMkLst>
        <pc:spChg chg="mod">
          <ac:chgData name="Esther Byrom" userId="90235773-4872-4788-adbb-58ed99b1fea1" providerId="ADAL" clId="{EE753B1C-C30C-43C6-A953-BF13F6904676}" dt="2024-11-25T16:15:08.336" v="281" actId="13244"/>
          <ac:spMkLst>
            <pc:docMk/>
            <pc:sldMk cId="3924229020" sldId="319"/>
            <ac:spMk id="6" creationId="{170F4A16-56D3-FA2D-DCC3-6669A513BD5A}"/>
          </ac:spMkLst>
        </pc:spChg>
        <pc:spChg chg="mod">
          <ac:chgData name="Esther Byrom" userId="90235773-4872-4788-adbb-58ed99b1fea1" providerId="ADAL" clId="{EE753B1C-C30C-43C6-A953-BF13F6904676}" dt="2024-11-25T16:15:13.077" v="283" actId="962"/>
          <ac:spMkLst>
            <pc:docMk/>
            <pc:sldMk cId="3924229020" sldId="319"/>
            <ac:spMk id="8" creationId="{59E587E2-CCEF-431C-4F7A-5F287BBC248D}"/>
          </ac:spMkLst>
        </pc:spChg>
        <pc:spChg chg="mod">
          <ac:chgData name="Esther Byrom" userId="90235773-4872-4788-adbb-58ed99b1fea1" providerId="ADAL" clId="{EE753B1C-C30C-43C6-A953-BF13F6904676}" dt="2024-11-25T16:15:05.601" v="280" actId="13244"/>
          <ac:spMkLst>
            <pc:docMk/>
            <pc:sldMk cId="3924229020" sldId="319"/>
            <ac:spMk id="9" creationId="{8536DACA-5A60-A547-9DE5-ECD3A49855D0}"/>
          </ac:spMkLst>
        </pc:spChg>
        <pc:spChg chg="mod">
          <ac:chgData name="Esther Byrom" userId="90235773-4872-4788-adbb-58ed99b1fea1" providerId="ADAL" clId="{EE753B1C-C30C-43C6-A953-BF13F6904676}" dt="2024-11-25T16:15:13.601" v="284" actId="962"/>
          <ac:spMkLst>
            <pc:docMk/>
            <pc:sldMk cId="3924229020" sldId="319"/>
            <ac:spMk id="10" creationId="{21413DDE-5767-267B-CCCC-979BAAFC4C47}"/>
          </ac:spMkLst>
        </pc:spChg>
        <pc:spChg chg="mod">
          <ac:chgData name="Esther Byrom" userId="90235773-4872-4788-adbb-58ed99b1fea1" providerId="ADAL" clId="{EE753B1C-C30C-43C6-A953-BF13F6904676}" dt="2024-11-25T16:15:14.203" v="285" actId="962"/>
          <ac:spMkLst>
            <pc:docMk/>
            <pc:sldMk cId="3924229020" sldId="319"/>
            <ac:spMk id="12" creationId="{915CC9AF-0316-CDFF-12BD-1F8C21A05012}"/>
          </ac:spMkLst>
        </pc:spChg>
        <pc:spChg chg="mod">
          <ac:chgData name="Esther Byrom" userId="90235773-4872-4788-adbb-58ed99b1fea1" providerId="ADAL" clId="{EE753B1C-C30C-43C6-A953-BF13F6904676}" dt="2024-11-25T16:15:01.772" v="279" actId="13244"/>
          <ac:spMkLst>
            <pc:docMk/>
            <pc:sldMk cId="3924229020" sldId="319"/>
            <ac:spMk id="13" creationId="{EC1022BE-6621-4587-CD23-0121551C3AC3}"/>
          </ac:spMkLst>
        </pc:spChg>
        <pc:picChg chg="mod">
          <ac:chgData name="Esther Byrom" userId="90235773-4872-4788-adbb-58ed99b1fea1" providerId="ADAL" clId="{EE753B1C-C30C-43C6-A953-BF13F6904676}" dt="2024-11-25T16:15:11.195" v="282" actId="13244"/>
          <ac:picMkLst>
            <pc:docMk/>
            <pc:sldMk cId="3924229020" sldId="319"/>
            <ac:picMk id="4" creationId="{627B2C2F-1CF7-33B2-E024-F24FBD7A4126}"/>
          </ac:picMkLst>
        </pc:picChg>
      </pc:sldChg>
      <pc:sldChg chg="modSp">
        <pc:chgData name="Esther Byrom" userId="90235773-4872-4788-adbb-58ed99b1fea1" providerId="ADAL" clId="{EE753B1C-C30C-43C6-A953-BF13F6904676}" dt="2024-11-25T16:01:53.348" v="194" actId="13244"/>
        <pc:sldMkLst>
          <pc:docMk/>
          <pc:sldMk cId="1437318946" sldId="323"/>
        </pc:sldMkLst>
        <pc:spChg chg="mod">
          <ac:chgData name="Esther Byrom" userId="90235773-4872-4788-adbb-58ed99b1fea1" providerId="ADAL" clId="{EE753B1C-C30C-43C6-A953-BF13F6904676}" dt="2024-11-25T16:01:47.907" v="192" actId="13244"/>
          <ac:spMkLst>
            <pc:docMk/>
            <pc:sldMk cId="1437318946" sldId="323"/>
            <ac:spMk id="2" creationId="{F3FF3A4B-1B09-4919-F3CC-43A1C32EFBBB}"/>
          </ac:spMkLst>
        </pc:spChg>
        <pc:spChg chg="mod">
          <ac:chgData name="Esther Byrom" userId="90235773-4872-4788-adbb-58ed99b1fea1" providerId="ADAL" clId="{EE753B1C-C30C-43C6-A953-BF13F6904676}" dt="2024-11-25T16:01:53.348" v="194" actId="13244"/>
          <ac:spMkLst>
            <pc:docMk/>
            <pc:sldMk cId="1437318946" sldId="323"/>
            <ac:spMk id="7" creationId="{6FDD7F21-5375-CF33-1070-DAA18D0E74C0}"/>
          </ac:spMkLst>
        </pc:spChg>
        <pc:picChg chg="mod">
          <ac:chgData name="Esther Byrom" userId="90235773-4872-4788-adbb-58ed99b1fea1" providerId="ADAL" clId="{EE753B1C-C30C-43C6-A953-BF13F6904676}" dt="2024-11-25T16:01:49.864" v="193" actId="13244"/>
          <ac:picMkLst>
            <pc:docMk/>
            <pc:sldMk cId="1437318946" sldId="323"/>
            <ac:picMk id="4" creationId="{BABB03A8-1705-A384-E7AA-7A5A0CBDE7C4}"/>
          </ac:picMkLst>
        </pc:picChg>
      </pc:sldChg>
      <pc:sldChg chg="modSp mod">
        <pc:chgData name="Esther Byrom" userId="90235773-4872-4788-adbb-58ed99b1fea1" providerId="ADAL" clId="{EE753B1C-C30C-43C6-A953-BF13F6904676}" dt="2024-11-25T15:54:31.977" v="146" actId="13244"/>
        <pc:sldMkLst>
          <pc:docMk/>
          <pc:sldMk cId="2357587248" sldId="336"/>
        </pc:sldMkLst>
        <pc:spChg chg="mod">
          <ac:chgData name="Esther Byrom" userId="90235773-4872-4788-adbb-58ed99b1fea1" providerId="ADAL" clId="{EE753B1C-C30C-43C6-A953-BF13F6904676}" dt="2024-11-25T15:54:31.977" v="146" actId="13244"/>
          <ac:spMkLst>
            <pc:docMk/>
            <pc:sldMk cId="2357587248" sldId="336"/>
            <ac:spMk id="5" creationId="{35F95D17-0D2B-7B88-C281-535A4199FDA3}"/>
          </ac:spMkLst>
        </pc:spChg>
      </pc:sldChg>
      <pc:sldChg chg="modSp">
        <pc:chgData name="Esther Byrom" userId="90235773-4872-4788-adbb-58ed99b1fea1" providerId="ADAL" clId="{EE753B1C-C30C-43C6-A953-BF13F6904676}" dt="2024-11-25T15:55:04.139" v="153" actId="13244"/>
        <pc:sldMkLst>
          <pc:docMk/>
          <pc:sldMk cId="4188700591" sldId="337"/>
        </pc:sldMkLst>
        <pc:spChg chg="mod">
          <ac:chgData name="Esther Byrom" userId="90235773-4872-4788-adbb-58ed99b1fea1" providerId="ADAL" clId="{EE753B1C-C30C-43C6-A953-BF13F6904676}" dt="2024-11-25T15:55:01.023" v="152" actId="13244"/>
          <ac:spMkLst>
            <pc:docMk/>
            <pc:sldMk cId="4188700591" sldId="337"/>
            <ac:spMk id="8194" creationId="{EECD9AB7-CF04-0149-5C3D-DDDB36512142}"/>
          </ac:spMkLst>
        </pc:spChg>
        <pc:picChg chg="mod">
          <ac:chgData name="Esther Byrom" userId="90235773-4872-4788-adbb-58ed99b1fea1" providerId="ADAL" clId="{EE753B1C-C30C-43C6-A953-BF13F6904676}" dt="2024-11-25T15:55:04.139" v="153" actId="13244"/>
          <ac:picMkLst>
            <pc:docMk/>
            <pc:sldMk cId="4188700591" sldId="337"/>
            <ac:picMk id="8196" creationId="{7E72F8E6-5081-2B2F-9086-052CE3460F44}"/>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4:28.125"/>
    </inkml:context>
    <inkml:brush xml:id="br0">
      <inkml:brushProperty name="width" value="0.21167" units="cm"/>
      <inkml:brushProperty name="height" value="0.21167" units="cm"/>
      <inkml:brushProperty name="color" value="#FF0000"/>
    </inkml:brush>
  </inkml:definitions>
  <inkml:trace contextRef="#ctx0" brushRef="#br0">44 0 24575,'2'161'0,"-5"178"0,-17-194 0,11-98 0,-4 70 0,12 465 0,3-277 0,-2-282 0,-1-9 0,1-1 0,1 0 0,0 0 0,3 14 0,-4-24 0,1 0 0,0 1 0,0-1 0,1 0 0,-1 0 0,1 0 0,-1 0 0,1 0 0,0 0 0,0 0 0,1-1 0,-1 1 0,0-1 0,1 1 0,-1-1 0,1 0 0,0 0 0,0 0 0,0 0 0,4 1 0,5 1 0,0-1 0,0 0 0,0 0 0,0-2 0,1 1 0,14-1 0,29 3 0,204 25 0,-223-22 44,1 1 1,48 18-1,-45-13-793,52 10 0,-57-18-6077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13.626"/>
    </inkml:context>
    <inkml:brush xml:id="br0">
      <inkml:brushProperty name="width" value="0.21167" units="cm"/>
      <inkml:brushProperty name="height" value="0.21167" units="cm"/>
      <inkml:brushProperty name="color" value="#FF0000"/>
    </inkml:brush>
  </inkml:definitions>
  <inkml:trace contextRef="#ctx0" brushRef="#br0">0 1257 24575,'0'-1256'0,"1"1267"0,1-1 0,0 1 0,0-1 0,1 1 0,0-1 0,1 0 0,0 0 0,1 0 0,0 0 0,0-1 0,14 17 0,6 6 0,53 52 0,-50-57 0,-16-16 0,1 0 0,-2 1 0,0 0 0,0 1 0,-1 0 0,-1 1 0,0 0 0,10 23 0,-4-3 0,2-1 0,1-1 0,1 0 0,1-2 0,49 56 0,-24-24 0,-38-50 0,1 0 0,0-1 0,1 0 0,0 0 0,0-1 0,17 13 0,40 29 0,94 92 0,-125-99 0,-29-35 0,1 0 0,1 0 0,11 10 0,-11-11 0,0 1 0,0 0 0,-1 0 0,0 1 0,-1 0 0,0 0 0,-1 1 0,5 14 0,-4-10 0,1-1 0,0 0 0,12 17 0,-19-31 0,1 0 0,-1-1 0,0 1 0,1 0 0,-1 0 0,1-1 0,-1 1 0,1 0 0,-1-1 0,1 1 0,-1-1 0,1 1 0,0 0 0,-1-1 0,1 0 0,0 1 0,0-1 0,-1 1 0,1-1 0,0 0 0,0 1 0,-1-1 0,1 0 0,0 0 0,0 0 0,0 0 0,0 0 0,-1 0 0,1 0 0,2 0 0,-2-1 0,0 0 0,0 0 0,0 0 0,0 0 0,0-1 0,0 1 0,0 0 0,0 0 0,-1-1 0,1 1 0,-1-1 0,1 1 0,-1-1 0,1 1 0,-1-2 0,9-59 0,-9-174 0,-2 120 0,1 90 0,-2 0 0,-1 0 0,-9-32 0,5 28 0,-6-59 0,13 78 0,1-10 0,-1-1 0,-1 0 0,-2 1 0,0 0 0,-1 0 0,-1 0 0,-13-30 0,11 30 0,0 1 0,2-1 0,0 0 0,1-1 0,1 1 0,1-1 0,1 0 0,1-30 0,-2-18 0,2 64 20,1 0 0,-1 0 0,-1 0 0,1 0 0,-4-7 0,4 11-98,1 0 0,-1 0 0,0 0-1,0 0 1,-1 1 0,1-1 0,0 0 0,0 1 0,-1-1-1,1 1 1,-1 0 0,0-1 0,1 1 0,-1 0 0,0 0-1,0 0 1,1 0 0,-4-1 0,-12 0-6748</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18.256"/>
    </inkml:context>
    <inkml:brush xml:id="br0">
      <inkml:brushProperty name="width" value="0.21167" units="cm"/>
      <inkml:brushProperty name="height" value="0.21167" units="cm"/>
      <inkml:brushProperty name="color" value="#FF0000"/>
    </inkml:brush>
  </inkml:definitions>
  <inkml:trace contextRef="#ctx0" brushRef="#br0">6 1602 24575,'53'2'0,"-36"0"0,-1-1 0,1-1 0,-1-1 0,1 0 0,-1-1 0,30-7 0,-40 6 0,0-1 0,0 1 0,0-1 0,0 0 0,-1 0 0,1 0 0,-1-1 0,-1 0 0,1 0 0,0 0 0,3-7 0,4-7 0,0 1 0,9-25 0,-14 28 0,-1-1 0,-1 0 0,-1 0 0,0-1 0,-1 1 0,1-28 0,-6-106 0,0 77 0,1 25 0,2 18 0,-2 0 0,0 0 0,-3 0 0,-8-40 0,7 52 0,3 9 0,0-1 0,-1 1 0,0 0 0,0 0 0,-1 0 0,0 1 0,0-1 0,-1 1 0,0 0 0,-1 0 0,1 1 0,-14-13 0,11 13 0,-5-4 0,1 0 0,-19-24 0,-52-51 0,67 66 0,-2-2 0,-21-35 0,34 48 0,0 0 0,1-1 0,0 1 0,1-1 0,0 0 0,0 0 0,-1-16 0,0-16 0,2 0 0,6-82 0,-2 116 0,0 0 0,0 0 0,1 1 0,0-1 0,0 0 0,0 1 0,1 0 0,0 0 0,1 0 0,0 0 0,0 1 0,0-1 0,1 1 0,0 1 0,0-1 0,0 1 0,1 0 0,0 0 0,0 1 0,13-6 0,-13 6 0,0 1 0,0 0 0,0 0 0,1 1 0,-1 0 0,1 0 0,0 1 0,-1 0 0,1 0 0,0 1 0,0 0 0,0 0 0,0 1 0,-1 0 0,1 0 0,0 1 0,-1 0 0,1 0 0,-1 1 0,0 0 0,11 6 0,-5 1-124,0 0 0,-1 2 0,-1-1 0,0 1 0,0 1 0,-1 0-1,-1 1 1,0 0 0,-1 0 0,8 18 0,-7-5-6702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20.935"/>
    </inkml:context>
    <inkml:brush xml:id="br0">
      <inkml:brushProperty name="width" value="0.21167" units="cm"/>
      <inkml:brushProperty name="height" value="0.21167" units="cm"/>
      <inkml:brushProperty name="color" value="#FF0000"/>
    </inkml:brush>
  </inkml:definitions>
  <inkml:trace contextRef="#ctx0" brushRef="#br0">0 0 24575,'7'0'0,"10"0"0,9 0 0,7 0 0,6 0 0,3 0 0,-6 0-8191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25.629"/>
    </inkml:context>
    <inkml:brush xml:id="br0">
      <inkml:brushProperty name="width" value="0.21167" units="cm"/>
      <inkml:brushProperty name="height" value="0.21167" units="cm"/>
      <inkml:brushProperty name="color" value="#FF0000"/>
    </inkml:brush>
  </inkml:definitions>
  <inkml:trace contextRef="#ctx0" brushRef="#br0">470 1659 24575,'-108'2'0,"-122"-5"0,226 3 0,0-1 0,0 1 0,0-1 0,0 0 0,0 0 0,0-1 0,0 1 0,0-1 0,1 0 0,-1 0 0,1 0 0,-1 0 0,1-1 0,0 1 0,-1-1 0,2 0 0,-1 0 0,0 0 0,0 0 0,1-1 0,0 1 0,0-1 0,0 1 0,0-1 0,0 0 0,1 0 0,-1 0 0,1 0 0,-1-5 0,-1-12 0,1 1 0,0-1 0,2 1 0,3-37 0,-1 26 0,1-41 0,2-24 0,-9-122 0,1 195 0,-12-44 0,8 44 0,-5-38 0,5-54 0,8-125 0,1 90 0,-3 83 0,-1 38 0,1 0 0,2 0 0,1 0 0,7-34 0,-8 58 0,0 0 0,1 1 0,-1-1 0,1 0 0,0 1 0,1-1 0,-1 1 0,1 0 0,0 0 0,0 0 0,0 0 0,0 0 0,1 1 0,4-5 0,-2 5 0,0-1 0,-1 1 0,1 0 0,1 1 0,-1 0 0,0 0 0,0 0 0,1 0 0,-1 1 0,10-1 0,38-1 0,75 6 0,-55 0 0,-55-3-455,0 2 0,27 5 0,-9 2-6371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28.167"/>
    </inkml:context>
    <inkml:brush xml:id="br0">
      <inkml:brushProperty name="width" value="0.21167" units="cm"/>
      <inkml:brushProperty name="height" value="0.21167" units="cm"/>
      <inkml:brushProperty name="color" value="#FF0000"/>
    </inkml:brush>
  </inkml:definitions>
  <inkml:trace contextRef="#ctx0" brushRef="#br0">0 0 24575,'7'0'0,"10"0"0,9 0 0,7 0 0,6 0 0,3 0 0,1 0 0,1 0 0,0 0 0,0 0 0,0 0 0,-8 7 0,-10 3-8191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43.516"/>
    </inkml:context>
    <inkml:brush xml:id="br0">
      <inkml:brushProperty name="width" value="0.21167" units="cm"/>
      <inkml:brushProperty name="height" value="0.21167" units="cm"/>
      <inkml:brushProperty name="color" value="#FF0000"/>
    </inkml:brush>
  </inkml:definitions>
  <inkml:trace contextRef="#ctx0" brushRef="#br0">807 1565 24575,'-47'1'0,"-49"-2"0,85 0 0,1 0 0,-1-1 0,1 0 0,0-1 0,0 0 0,-18-9 0,-24-14 0,0 1 0,-75-22 0,113 41 0,2 1 0,-1-2 0,1 0 0,0 0 0,0-1 0,1-1 0,-16-15 0,-2 0 0,14 10 0,0-1 0,1 0 0,1-1 0,0-1 0,1 0 0,1 0 0,1-1 0,0-1 0,2 0 0,0 0 0,1 0 0,-7-32 0,10 18 0,1-1 0,2-42 0,1 47 0,0 1 0,-2 0 0,-1 0 0,-7-30 0,0 3 0,2 1 0,2-1 0,3 0 0,4-70 0,0 71 0,-1 42 0,0 0 0,1 0 0,1 0 0,0 0 0,1 1 0,0-1 0,8-19 0,-7 23 0,0 1 0,0 0 0,1 0 0,0 0 0,0 1 0,0-1 0,1 1 0,0 1 0,0-1 0,1 1 0,-1 0 0,9-4 0,53-26 0,-45 24 0,0-1 0,27-19 0,-36 21 20,2 1 0,-1 0 0,1 2 0,1 0 0,22-7 0,-4 4-763,56-9 1,-54 14-6084</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47.421"/>
    </inkml:context>
    <inkml:brush xml:id="br0">
      <inkml:brushProperty name="width" value="0.21167" units="cm"/>
      <inkml:brushProperty name="height" value="0.21167" units="cm"/>
      <inkml:brushProperty name="color" value="#FF0000"/>
    </inkml:brush>
  </inkml:definitions>
  <inkml:trace contextRef="#ctx0" brushRef="#br0">0 0 24575,'0'554'0,"1"-541"0,0-1 0,0 1 0,1 0 0,1 0 0,0-1 0,0 1 0,2-1 0,-1 0 0,2 0 0,-1-1 0,11 15 0,-11-16 0,1 1 0,-2 0 0,1 1 0,-2-1 0,1 1 0,2 19 0,1 73 0,-6-68 0,7 36 0,-6-60 0,0-1 0,1 1 0,1-1 0,-1 1 0,2-1 0,0-1 0,7 13 0,3-2 0,0-1 0,20 20 0,19 25 0,-49-59 0,9 16 0,2-1 0,1 0 0,20 19 0,-29-34 0,-1 0 0,1 0 0,0-1 0,1 1 0,0-2 0,-1 1 0,1-1 0,1-1 0,-1 0 0,1 0 0,15 2 0,-17-4 0,0 0 0,0 0 0,1-1 0,-1 0 0,0 0 0,1-1 0,-1 0 0,0-1 0,0 0 0,0 0 0,0-1 0,-1 0 0,1 0 0,0-1 0,-1 1 0,0-2 0,0 1 0,0-1 0,-1 0 0,0-1 0,0 1 0,0-1 0,0-1 0,-1 1 0,0-1 0,-1 1 0,5-9 0,103-213 0,-105 212 0,-1-1 0,-1 1 0,-1-1 0,-1 0 0,0 0 0,0-21 0,-3-109 0,-2 79 0,0-314 0,2 360-170,-2-1-1,-1 1 0,0 0 1,-2 1-1,0-1 0,-2 1 1,-13-33-1,6 31-6655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49.683"/>
    </inkml:context>
    <inkml:brush xml:id="br0">
      <inkml:brushProperty name="width" value="0.21167" units="cm"/>
      <inkml:brushProperty name="height" value="0.21167" units="cm"/>
      <inkml:brushProperty name="color" value="#FF0000"/>
    </inkml:brush>
  </inkml:definitions>
  <inkml:trace contextRef="#ctx0" brushRef="#br0">0 0 24575,'0'765'0,"2"-739"0,1 1 0,1-1 0,8 32 0,-5-27 0,6 55 0,-10-35 0,-4-31 0,2-1 0,0 0 0,2 1 0,0-1 0,1-1 0,9 26 0,-12-40-55,6 13-382,-1-1 1,5 24-1,-7-13-6389</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54.146"/>
    </inkml:context>
    <inkml:brush xml:id="br0">
      <inkml:brushProperty name="width" value="0.21167" units="cm"/>
      <inkml:brushProperty name="height" value="0.21167" units="cm"/>
      <inkml:brushProperty name="color" value="#FF0000"/>
    </inkml:brush>
  </inkml:definitions>
  <inkml:trace contextRef="#ctx0" brushRef="#br0">0 1 24575,'93'-1'0,"109"4"0,-181-2 0,1 2 0,-1 0 0,33 10 0,-48-10 0,1-1 0,-1 1 0,1-1 0,-1 2 0,0-1 0,0 1 0,-1 0 0,1 0 0,-1 0 0,0 1 0,0 0 0,0 0 0,-1 0 0,8 12 0,6 12 0,34 42 0,-29-44 0,17 33 0,-33-49 0,-1 0 0,0 1 0,-1 0 0,-1 0 0,0 1 0,4 19 0,-3 7 0,-2 0 0,-1 1 0,-2 0 0,-8 57 0,7-88 0,-1 0 0,-1-1 0,1 1 0,-1 0 0,-1-1 0,0 0 0,0 0 0,-1 0 0,1 0 0,-2-1 0,1 0 0,-1 0 0,0 0 0,-1-1 0,1 0 0,-1 0 0,0 0 0,-1-1 0,-13 7 0,3-2 0,-1-2 0,0 0 0,0-1 0,-1-1 0,1-1 0,-1 0 0,-37 2 0,-4-2 0,0-4 0,-67-7 0,123 6 0,1 0 0,0-1 0,0 1 0,0-1 0,0 0 0,0-1 0,0 1 0,0 0 0,0-1 0,1 0 0,-6-3 0,9 5 0,0 0 0,0 0 0,0-1 0,-1 1 0,1 0 0,0 0 0,0 0 0,0-1 0,0 1 0,0 0 0,0 0 0,-1 0 0,1-1 0,0 1 0,0 0 0,0 0 0,0-1 0,0 1 0,0 0 0,0 0 0,0 0 0,0-1 0,0 1 0,0 0 0,0 0 0,0-1 0,0 1 0,0 0 0,0 0 0,1-1 0,-1 1 0,0 0 0,0 0 0,0 0 0,0-1 0,0 1 0,0 0 0,1 0 0,-1 0 0,0 0 0,0-1 0,1 1 0,13-6 0,16-1 0,3 4 0,1 0 0,56 4 0,-73 1 0,0 0 0,0 1 0,-1 0 0,1 2 0,-1 0 0,0 1 0,20 9 0,-15-5 0,0-1 0,0-1 0,43 10 0,-55-15 0,0 1 0,0 0 0,-1 0 0,1 1 0,-1 0 0,0 0 0,0 1 0,11 11 0,31 20 0,-4-8 0,-1 1 0,-2 3 0,76 73 0,-107-95-170,1 0-1,0-1 0,0-1 1,1 0-1,0-1 0,1-1 1,20 8-1,-8-6-6655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56.613"/>
    </inkml:context>
    <inkml:brush xml:id="br0">
      <inkml:brushProperty name="width" value="0.21167" units="cm"/>
      <inkml:brushProperty name="height" value="0.21167" units="cm"/>
      <inkml:brushProperty name="color" value="#FF0000"/>
    </inkml:brush>
  </inkml:definitions>
  <inkml:trace contextRef="#ctx0" brushRef="#br0">0 0 24575,'7'0'0,"10"0"0,9 0 0,7 0 0,5 0 0,4 0 0,1 0 0,2 0 0,-1 0 0,0 0 0,-1 0 0,0 0 0,0 0 0,-1 0 0,1 0 0,-15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5:44.852"/>
    </inkml:context>
    <inkml:brush xml:id="br0">
      <inkml:brushProperty name="width" value="0.21167" units="cm"/>
      <inkml:brushProperty name="height" value="0.21167" units="cm"/>
      <inkml:brushProperty name="color" value="#FF0000"/>
    </inkml:brush>
  </inkml:definitions>
  <inkml:trace contextRef="#ctx0" brushRef="#br0">639 5 24575,'0'4'0,"-1"-1"0,0 1 0,0-1 0,0 0 0,-1 0 0,1 0 0,-1 1 0,0-1 0,0 0 0,0-1 0,0 1 0,0 0 0,-1-1 0,-2 3 0,-11 14 0,-9 20 0,-3-3 0,-1 0 0,-1-2 0,-42 38 0,41-45 0,1 1 0,-28 36 0,49-52 0,0 0 0,0 1 0,1 0 0,1 1 0,0-1 0,1 1 0,0 0 0,-7 30 0,9-20 0,-1 0 0,-1-1 0,-1 0 0,-1 0 0,-1-1 0,-1 0 0,-14 21 0,16-29 0,0 0 0,0 0 0,2 1 0,0 0 0,0 0 0,-4 24 0,6-13 0,0 1 0,2 0 0,1 28 0,0-36 0,-1 0 0,0 0 0,-2 0 0,0-1 0,-1 1 0,-1-1 0,-15 32 0,13-31 0,1 0 0,1 1 0,1 0 0,1 0 0,1 1 0,0-1 0,2 1 0,0 0 0,2-1 0,0 1 0,1-1 0,1 1 0,8 28 0,-7-36 0,0 5 0,1-1 0,1 0 0,0 0 0,1 0 0,1-1 0,1 0 0,0 0 0,20 24 0,132 151 0,-152-182 0,0 0 0,0 0 0,1-1 0,0 0 0,0 0 0,1-1 0,0-1 0,0 0 0,1 0 0,0-1 0,0-1 0,13 4 0,-5-3 0,1-1 0,0-1 0,0-1 0,0-1 0,0-1 0,31-4 0,-32 2 0,-2-2 0,1 0 0,0-1 0,-1-1 0,0-1 0,0 0 0,22-14 0,-26 13 0,-1 0 0,-1-1 0,0 0 0,0-1 0,-1-1 0,0 1 0,0-2 0,-2 1 0,15-22 0,18-42 0,-18 31 0,1 1 0,43-54 0,-61 88 0,-1 0 0,0-1 0,0 0 0,-1-1 0,0 1 0,-1-1 0,0 0 0,-1 0 0,0 0 0,0 0 0,0-17 0,0-14 0,-5-77 0,-1 51 0,1-526 0,2 580 0,-1 0 0,-1 0 0,0 1 0,-1-1 0,-1 1 0,0 0 0,0 0 0,-11-20 0,2 10 0,0 0 0,-2 0 0,-26-30 0,26 34 0,2-1 0,1-1 0,0 0 0,2 0 0,-14-37 0,10 22 0,10 26 14,0 1-1,-1 0 0,0 0 0,0 0 1,-1 0-1,0 1 0,-1 0 1,-13-13-1,14 16-137,-1 1 0,1-1 1,-1 1-1,0 0 0,0 1 0,0 0 1,-1 0-1,1 0 0,-1 1 0,1 0 1,-16-1-1,-10 0-6702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0:59.574"/>
    </inkml:context>
    <inkml:brush xml:id="br0">
      <inkml:brushProperty name="width" value="0.21167" units="cm"/>
      <inkml:brushProperty name="height" value="0.21167" units="cm"/>
      <inkml:brushProperty name="color" value="#FF0000"/>
    </inkml:brush>
  </inkml:definitions>
  <inkml:trace contextRef="#ctx0" brushRef="#br0">0 0 24575,'0'1103'0,"1"-1079"0,1 0 0,1 1 0,1-2 0,1 1 0,1 0 0,2-1 0,10 25 0,-13-39 0,0-1 0,1 1 0,1-1 0,-1 0 0,1-1 0,0 0 0,1 0 0,-1 0 0,2-1 0,-1 0 0,1 0 0,14 6 0,1 0 0,0-2 0,0-1 0,46 11 0,-22-12 0,0-3 0,0-1 0,85-5 0,-69-1 0,-57 3-91,-1-1 0,1 0 0,0 0 0,-1-1 0,1 0 0,-1 0 0,1 0 0,-1-1 0,0 0 0,0 0 0,0-1 0,0 1 0,0-1 0,7-6 0,5-9-6735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01.637"/>
    </inkml:context>
    <inkml:brush xml:id="br0">
      <inkml:brushProperty name="width" value="0.21167" units="cm"/>
      <inkml:brushProperty name="height" value="0.21167" units="cm"/>
      <inkml:brushProperty name="color" value="#FF0000"/>
    </inkml:brush>
  </inkml:definitions>
  <inkml:trace contextRef="#ctx0" brushRef="#br0">0 0 24575,'7'0'0,"10"0"0,9 0 0,0 8 0,3 2 0,3-1 0,5-1 0,2-3 0,-6 6 0,0 0 0,-7 6 0,-7 0-8191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0"/>
    </inkml:context>
    <inkml:brush xml:id="br0">
      <inkml:brushProperty name="width" value="0.21167" units="cm"/>
      <inkml:brushProperty name="height" value="0.21167" units="cm"/>
      <inkml:brushProperty name="color" value="#FF0000"/>
    </inkml:brush>
  </inkml:definitions>
  <inkml:trace contextRef="#ctx0" brushRef="#br0">81 0 24575,'2'125'0,"-5"141"0,-15-142 0,-2 21 0,17-53 0,3-40 0,-14 87 0,1-41-455,4 1 0,7 125 0,2-191-6371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1"/>
    </inkml:context>
    <inkml:brush xml:id="br0">
      <inkml:brushProperty name="width" value="0.21167" units="cm"/>
      <inkml:brushProperty name="height" value="0.21167" units="cm"/>
      <inkml:brushProperty name="color" value="#FF0000"/>
    </inkml:brush>
  </inkml:definitions>
  <inkml:trace contextRef="#ctx0" brushRef="#br0">0 1155 24575,'0'-1154'0,"1"1164"0,1-1 0,-1 1 0,2 0 0,-1-1 0,2 1 0,-1-1 0,1 0 0,0 0 0,1 0 0,0 0 0,13 15 0,6 5 0,50 48 0,-47-52 0,-15-15 0,-1 0 0,1 1 0,-2 1 0,0-1 0,0 2 0,-1-1 0,-1 1 0,10 21 0,-3-3 0,0-1 0,2 0 0,1-1 0,2-1 0,46 51 0,-24-22 0,-35-46 0,1 0 0,-1 0 0,2-1 0,-1-1 0,1 1 0,15 11 0,39 26 0,89 86 0,-118-92 0,-28-31 0,1-1 0,0-1 0,11 11 0,-10-10 0,0 0 0,-1 0 0,0 0 0,-1 1 0,0 0 0,0 0 0,-1 1 0,4 13 0,-3-9 0,0-1 0,2 0 0,9 15 0,-16-28 0,-1-1 0,0 1 0,1 0 0,-1-1 0,0 1 0,1 0 0,-1-1 0,1 1 0,-1 0 0,1-1 0,-1 1 0,1-1 0,0 1 0,-1-1 0,1 1 0,0-1 0,-1 0 0,1 1 0,0-1 0,0 0 0,-1 0 0,1 1 0,0-1 0,0 0 0,-1 0 0,1 0 0,0 0 0,0 0 0,0 0 0,1 0 0,-1-1 0,0 0 0,0 0 0,0 0 0,0 0 0,0 0 0,0 0 0,0-1 0,-1 1 0,1 0 0,0 0 0,-1-1 0,1 1 0,-1 0 0,0-1 0,1 0 0,7-55 0,-8-161 0,-1 112 0,-1 82 0,-1 0 0,0 1 0,-10-31 0,6 27 0,-7-55 0,14 72 0,0-10 0,-2 0 0,0 0 0,-1 1 0,-1-1 0,0 1 0,-2 0 0,-12-28 0,10 28 0,0 0 0,2 0 0,1-1 0,0 1 0,1-1 0,1 0 0,2 0 0,0-29 0,-3-15 0,4 59 20,-1-1 0,0 1 0,0 0 0,0-1 0,-4-6 0,4 10-98,1 0 0,-1 1 0,0-1-1,0 0 1,0 1 0,0-1 0,-1 1 0,1-1 0,0 1-1,-1 0 1,1-1 0,-1 1 0,1 0 0,-1 0 0,0 0-1,1 0 1,-1 0 0,-3-1 0,-10 1-6748</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61"/>
    </inkml:context>
    <inkml:brush xml:id="br0">
      <inkml:brushProperty name="width" value="0.21167" units="cm"/>
      <inkml:brushProperty name="height" value="0.21167" units="cm"/>
      <inkml:brushProperty name="color" value="#FF0000"/>
    </inkml:brush>
  </inkml:definitions>
  <inkml:trace contextRef="#ctx0" brushRef="#br0">6 1472 24575,'51'2'0,"-36"0"0,1-2 0,-1 1 0,1-2 0,0 0 0,-1-1 0,29-7 0,-38 7 0,0-1 0,0 0 0,-1-1 0,1 1 0,-1-1 0,0 0 0,0-1 0,-1 1 0,1-1 0,-1 0 0,4-6 0,4-6 0,-2 0 0,11-22 0,-15 25 0,0-1 0,-1 1 0,-1-1 0,-1 0 0,0 0 0,1-26 0,-5-96 0,-2 69 0,3 24 0,0 17 0,0-1 0,-2 1 0,-1-1 0,-9-37 0,7 49 0,4 7 0,-1 1 0,-1-1 0,0 1 0,0 0 0,0 0 0,-1 0 0,0 0 0,-1 1 0,0-1 0,0 1 0,-1 0 0,-11-11 0,9 12 0,-4-4 0,0-1 0,-17-21 0,-51-47 0,65 61 0,-1-2 0,-22-33 0,33 45 0,1 0 0,0-1 0,0 0 0,1 0 0,0 0 0,1 0 0,-3-15 0,2-15 0,1 0 0,6-74 0,-2 106 0,-1-1 0,2 1 0,-1 0 0,1 0 0,0 0 0,0 0 0,1 0 0,0 1 0,0-1 0,1 1 0,0 0 0,0 1 0,0-1 0,1 1 0,0 0 0,0 0 0,0 1 0,0-1 0,1 1 0,12-5 0,-12 6 0,-1 0 0,1 0 0,0 0 0,0 1 0,1 0 0,-1 1 0,0-1 0,1 2 0,-1-1 0,1 1 0,-1 0 0,0 0 0,1 0 0,-1 1 0,1 1 0,-1-1 0,0 1 0,0 0 0,0 1 0,0-1 0,10 7 0,-5 0-124,0 1 0,0 0 0,-1 1 0,-1 0 0,0 1 0,0 0-1,-1 0 1,-1 1 0,0 0 0,7 17 0,-6-6-6702</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62"/>
    </inkml:context>
    <inkml:brush xml:id="br0">
      <inkml:brushProperty name="width" value="0.21167" units="cm"/>
      <inkml:brushProperty name="height" value="0.21167" units="cm"/>
      <inkml:brushProperty name="color" value="#FF0000"/>
    </inkml:brush>
  </inkml:definitions>
  <inkml:trace contextRef="#ctx0" brushRef="#br0">0 0 24575,'7'0'0,"9"0"0,8 0 0,8 0 0,5 0 0,3 0 0,-6 0-8191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8"/>
    </inkml:context>
    <inkml:brush xml:id="br0">
      <inkml:brushProperty name="width" value="0.21167" units="cm"/>
      <inkml:brushProperty name="height" value="0.21167" units="cm"/>
      <inkml:brushProperty name="color" value="#FF0000"/>
    </inkml:brush>
  </inkml:definitions>
  <inkml:trace contextRef="#ctx0" brushRef="#br0">448 1525 24575,'-103'1'0,"-116"-3"0,215 1 0,0 1 0,0-1 0,0 1 0,1-1 0,-1 0 0,0-1 0,0 1 0,1 0 0,-1-1 0,1 0 0,-1 0 0,1 0 0,0 0 0,0-1 0,0 1 0,0-1 0,0 0 0,1 0 0,-1 0 0,1 0 0,0 0 0,0 0 0,0 0 0,0-1 0,1 1 0,-1-1 0,1 0 0,0 1 0,-1-6 0,-1-10 0,1 0 0,0 0 0,2 0 0,3-32 0,-1 22 0,1-37 0,2-23 0,-9-111 0,1 179 0,-12-40 0,9 39 0,-5-34 0,4-49 0,8-116 0,1 83 0,-3 77 0,-1 34 0,1 0 0,2 1 0,1-1 0,6-31 0,-7 54 0,1-1 0,-1 1 0,1 0 0,-1-1 0,1 1 0,1 0 0,-1 0 0,0 0 0,1 1 0,0-1 0,0 0 0,0 1 0,1 0 0,4-4 0,-3 4 0,1 0 0,-1 0 0,1 0 0,0 1 0,-1 0 0,1 0 0,1 0 0,-1 1 0,0 0 0,9-1 0,36-1 0,72 6 0,-53-1 0,-52-1-455,1 0 0,25 6 0,-9 1-6371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9"/>
    </inkml:context>
    <inkml:brush xml:id="br0">
      <inkml:brushProperty name="width" value="0.21167" units="cm"/>
      <inkml:brushProperty name="height" value="0.21167" units="cm"/>
      <inkml:brushProperty name="color" value="#FF0000"/>
    </inkml:brush>
  </inkml:definitions>
  <inkml:trace contextRef="#ctx0" brushRef="#br0">0 0 24575,'7'0'0,"9"0"0,8 0 0,8 0 0,5 0 0,3 0 0,1 0 0,1 0 0,0 0 0,0 0 0,-1 0 0,-6 7 0,-11 2-8191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60"/>
    </inkml:context>
    <inkml:brush xml:id="br0">
      <inkml:brushProperty name="width" value="0.21167" units="cm"/>
      <inkml:brushProperty name="height" value="0.21167" units="cm"/>
      <inkml:brushProperty name="color" value="#FF0000"/>
    </inkml:brush>
  </inkml:definitions>
  <inkml:trace contextRef="#ctx0" brushRef="#br0">769 1438 24575,'-46'1'0,"-45"-2"0,81 1 0,0-2 0,0 0 0,0 0 0,0 0 0,1-1 0,-18-8 0,-22-13 0,-1 2 0,-71-22 0,109 39 0,-1 0 0,1-1 0,1-1 0,-1 0 0,1 0 0,0-1 0,-14-14 0,-3 0 0,14 9 0,0 0 0,0-2 0,2 1 0,0-1 0,1-1 0,0 0 0,1-1 0,1 0 0,1 0 0,0-1 0,2 0 0,-7-28 0,8 15 0,3 0 0,1-39 0,1 44 0,0 0 0,-2 0 0,-1 0 0,-6-27 0,-1 3 0,2 0 0,3-1 0,1 1 0,6-65 0,-2 65 0,1 39 0,-1 0 0,1 0 0,1 0 0,0 0 0,0 1 0,1-1 0,8-18 0,-8 22 0,1 1 0,0-1 0,1 1 0,-1 0 0,1 0 0,1 0 0,-1 0 0,1 1 0,0 0 0,0 0 0,0 1 0,8-5 0,50-23 0,-41 22 0,-2-1 0,27-17 0,-34 19 20,0 0 0,1 1 0,1 1 0,-1 1 0,22-7 0,-3 4-763,52-8 1,-51 12-6084</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2"/>
    </inkml:context>
    <inkml:brush xml:id="br0">
      <inkml:brushProperty name="width" value="0.21167" units="cm"/>
      <inkml:brushProperty name="height" value="0.21167" units="cm"/>
      <inkml:brushProperty name="color" value="#FF0000"/>
    </inkml:brush>
  </inkml:definitions>
  <inkml:trace contextRef="#ctx0" brushRef="#br0">0 0 24575,'0'509'0,"1"-497"0,0-1 0,0 1 0,1 0 0,0 0 0,1-1 0,1 1 0,0-1 0,0 0 0,1 0 0,1-1 0,8 14 0,-8-15 0,-1 1 0,-1 1 0,0-1 0,0 1 0,-1-1 0,3 19 0,1 67 0,-6-64 0,6 35 0,-5-56 0,0-1 0,1 1 0,0-1 0,1 1 0,0-1 0,1 0 0,7 10 0,2 0 0,0-2 0,19 19 0,19 23 0,-48-55 0,10 15 0,1 0 0,1-1 0,20 17 0,-29-30 0,0 0 0,1-1 0,-1 0 0,2 0 0,-1-1 0,0 0 0,1 0 0,0-1 0,-1 0 0,2 0 0,14 1 0,-17-2 0,1-1 0,0-1 0,0 0 0,0 0 0,0 0 0,0-1 0,-1 0 0,1-1 0,0 1 0,-1-1 0,1-1 0,-1 0 0,0 0 0,1 0 0,-2 0 0,1-1 0,0-1 0,-1 1 0,0-1 0,0 0 0,0 0 0,0 0 0,-1-1 0,0 0 0,0 0 0,-1 0 0,4-8 0,99-195 0,-101 194 0,0 0 0,-2-1 0,0 1 0,0-1 0,-2 0 0,2-18 0,-5-101 0,-1 73 0,1-290 0,0 332-170,-1-1-1,0 1 0,-1 0 1,-2 0-1,0 0 0,-1 0 1,-14-29-1,8 28-6655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5:49.978"/>
    </inkml:context>
    <inkml:brush xml:id="br0">
      <inkml:brushProperty name="width" value="0.21167" units="cm"/>
      <inkml:brushProperty name="height" value="0.21167" units="cm"/>
      <inkml:brushProperty name="color" value="#FF0000"/>
    </inkml:brush>
  </inkml:definitions>
  <inkml:trace contextRef="#ctx0" brushRef="#br0">0 0 24575,'0'1272'0,"0"-1250"0,1-1 0,1 1 0,1-1 0,1 0 0,1 0 0,1 0 0,0-1 0,2 1 0,13 25 0,-16-38 0,1-1 0,-1 0 0,2 0 0,-1-1 0,1 0 0,10 8 0,19 17 0,166 180 0,-195-205 0,0 0 0,0 0 0,0-1 0,0 1 0,1-2 0,0 1 0,0-1 0,0-1 0,1 1 0,-1-1 0,1-1 0,0 1 0,17 1 0,8-1 0,-1-2 0,50-4 0,-31 1 0,-34 1 0,0 0 0,0-1 0,0-1 0,31-9 0,-44 11 0,0-1 0,0 0 0,0 0 0,0 0 0,0-1 0,-1 0 0,1 0 0,-1 0 0,1 0 0,-1-1 0,0 1 0,0-1 0,-1 0 0,1-1 0,-1 1 0,0 0 0,0-1 0,0 0 0,3-10 0,7-25 0,33-72 0,-11 27 0,-21 49 0,29-90 0,-36 100 0,-1 0 0,-1 0 0,-1 0 0,-2 0 0,0 0 0,-3-30 0,3-44 0,1 76 0,12-45 0,2-14 0,-11-194 0,-7 177 0,-1 77 0,0 0 0,-2 0 0,-8-31 0,-7-39 0,18 77-455,-1 1 0,-7-25 0,-1 14-6371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3"/>
    </inkml:context>
    <inkml:brush xml:id="br0">
      <inkml:brushProperty name="width" value="0.21167" units="cm"/>
      <inkml:brushProperty name="height" value="0.21167" units="cm"/>
      <inkml:brushProperty name="color" value="#FF0000"/>
    </inkml:brush>
  </inkml:definitions>
  <inkml:trace contextRef="#ctx0" brushRef="#br0">0 0 24575,'0'703'0,"2"-679"0,0 1 0,2-1 0,8 28 0,-5-23 0,6 51 0,-12-33 0,-1-30 0,1 1 0,0 0 0,1 0 0,1-1 0,1 0 0,8 24 0,-10-38-55,4 12-382,0 1 1,5 20-1,-8-11-6389</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4"/>
    </inkml:context>
    <inkml:brush xml:id="br0">
      <inkml:brushProperty name="width" value="0.21167" units="cm"/>
      <inkml:brushProperty name="height" value="0.21167" units="cm"/>
      <inkml:brushProperty name="color" value="#FF0000"/>
    </inkml:brush>
  </inkml:definitions>
  <inkml:trace contextRef="#ctx0" brushRef="#br0">0 1 24575,'89'-1'0,"103"3"0,-172 0 0,0 0 0,0 1 0,32 10 0,-46-12 0,1 2 0,-1-1 0,0 1 0,-1 0 0,1 0 0,0 0 0,-1 1 0,0 0 0,0 0 0,0 0 0,0 1 0,-1-1 0,0 1 0,7 10 0,7 12 0,32 38 0,-29-39 0,18 28 0,-33-44 0,0 1 0,-1 0 0,0 0 0,-1 0 0,0 0 0,3 19 0,-2 6 0,-2 0 0,-1 1 0,-2-1 0,-7 53 0,5-81 0,0 1 0,0-1 0,-1 0 0,1-1 0,-2 1 0,1 0 0,-1-1 0,-1 0 0,1 0 0,-1 0 0,-1 0 0,1-1 0,-1 0 0,0 0 0,-1 0 0,1-1 0,-1 0 0,0 0 0,-13 6 0,2-2 0,1-1 0,-1-1 0,-1-1 0,1 0 0,-1-1 0,0-1 0,-35 3 0,-4-3 0,0-3 0,-64-6 0,118 4 0,0 1 0,0 0 0,0-1 0,0 0 0,0 0 0,0 0 0,0 0 0,1 0 0,-1-1 0,1 0 0,-5-2 0,8 4 0,-1-1 0,1 1 0,0 0 0,0 0 0,0 0 0,0 0 0,-1-1 0,1 1 0,0 0 0,0 0 0,0 0 0,0-1 0,0 1 0,0 0 0,0 0 0,0 0 0,0-1 0,0 1 0,0 0 0,0 0 0,0 0 0,0-1 0,0 1 0,0 0 0,0 0 0,0-1 0,0 1 0,0 0 0,0 0 0,0 0 0,0-1 0,0 1 0,0 0 0,1 0 0,-1 0 0,0 0 0,0-1 0,0 1 0,0 0 0,0 0 0,1 0 0,-1-1 0,14-5 0,14 1 0,4 1 0,0 2 0,54 3 0,-70 0 0,0 1 0,0 1 0,0 0 0,0 1 0,-1 1 0,0 0 0,19 10 0,-14-6 0,0-1 0,1 0 0,39 8 0,-51-13 0,-1 0 0,1 1 0,-1 0 0,0 0 0,0 1 0,-1 0 0,1 0 0,10 11 0,29 18 0,-3-8 0,-1 2 0,-2 2 0,73 68 0,-102-88-170,-1-1-1,2 1 0,0-2 1,0 0-1,0 0 0,1-2 1,19 8-1,-7-6-6655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5"/>
    </inkml:context>
    <inkml:brush xml:id="br0">
      <inkml:brushProperty name="width" value="0.21167" units="cm"/>
      <inkml:brushProperty name="height" value="0.21167" units="cm"/>
      <inkml:brushProperty name="color" value="#FF0000"/>
    </inkml:brush>
  </inkml:definitions>
  <inkml:trace contextRef="#ctx0" brushRef="#br0">0 0 24575,'7'0'0,"9"0"0,8 0 0,8 0 0,4 0 0,4 0 0,1 0 0,2 0 0,-1 0 0,-1 0 0,0 0 0,1 0 0,-2 0 0,1 0 0,-1 0 0,-13 0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6"/>
    </inkml:context>
    <inkml:brush xml:id="br0">
      <inkml:brushProperty name="width" value="0.21167" units="cm"/>
      <inkml:brushProperty name="height" value="0.21167" units="cm"/>
      <inkml:brushProperty name="color" value="#FF0000"/>
    </inkml:brush>
  </inkml:definitions>
  <inkml:trace contextRef="#ctx0" brushRef="#br0">0 0 24575,'0'1013'0,"1"-990"0,1-1 0,1 0 0,1 0 0,1 0 0,0 0 0,2-1 0,11 23 0,-13-36 0,0 0 0,0 0 0,1-1 0,0 0 0,1 0 0,0 0 0,0-1 0,0 1 0,1-2 0,0 1 0,0-1 0,15 6 0,-1 0 0,1-2 0,1 0 0,42 9 0,-21-11 0,1-2 0,-1-1 0,83-5 0,-67-1 0,-55 3-91,0-1 0,0 0 0,1 0 0,-1-1 0,0 0 0,0 0 0,0 0 0,0-1 0,0 1 0,0-2 0,0 1 0,0 0 0,-1-1 0,8-5 0,4-9-6735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1:15.057"/>
    </inkml:context>
    <inkml:brush xml:id="br0">
      <inkml:brushProperty name="width" value="0.21167" units="cm"/>
      <inkml:brushProperty name="height" value="0.21167" units="cm"/>
      <inkml:brushProperty name="color" value="#FF0000"/>
    </inkml:brush>
  </inkml:definitions>
  <inkml:trace contextRef="#ctx0" brushRef="#br0">0 0 24575,'7'0'0,"9"0"0,8 0 0,1 7 0,3 2 0,3 0 0,3-2 0,4-2 0,-6 5 0,-1 0 0,-6 6 0,-8-1-8191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2:47.210"/>
    </inkml:context>
    <inkml:brush xml:id="br0">
      <inkml:brushProperty name="width" value="0.21167" units="cm"/>
      <inkml:brushProperty name="height" value="0.21167" units="cm"/>
      <inkml:brushProperty name="color" value="#FF0000"/>
    </inkml:brush>
  </inkml:definitions>
  <inkml:trace contextRef="#ctx0" brushRef="#br0">0 513 24575,'637'0'0,"-629"1"0,0-1 0,-1-1 0,1 0 0,0 0 0,-1 0 0,1-1 0,-1 0 0,15-6 0,-19 6 0,1 0 0,-1 0 0,0-1 0,0 1 0,0-1 0,0 0 0,-1 0 0,1 0 0,-1 0 0,0 0 0,0 0 0,0-1 0,0 1 0,0-1 0,-1 0 0,0 1 0,1-1 0,-2 0 0,2-7 0,0 3 0,-2 0 0,1-1 0,-1 1 0,0 0 0,-1-1 0,1 1 0,-2 0 0,-3-16 0,-3 2 0,-19-38 0,17 39 0,1 0 0,-9-30 0,15 39 0,0 1 0,0 0 0,0 1 0,-7-15 0,8 22 0,0 0 0,0 0 0,0 0 0,-1 0 0,1 0 0,-1 0 0,1 1 0,-1-1 0,0 1 0,0-1 0,0 1 0,0 0 0,0 1 0,-5-3 0,-24-8 0,0 2 0,0 1 0,-1 1 0,0 2 0,0 2 0,-1 0 0,1 3 0,-1 0 0,-38 6 0,64-4 0,1 0 0,0 0 0,-1 1 0,1 0 0,0 0 0,0 1 0,0 0 0,0 1 0,0-1 0,1 1 0,0 0 0,-1 1 0,2-1 0,-1 1 0,-6 8 0,6-6 0,0 1 0,0 0 0,1 1 0,0-1 0,0 1 0,1 0 0,1 0 0,-1 1 0,2-1 0,-1 1 0,-1 12 0,-3 55 0,5-50 0,-1 0 0,-7 31 0,1-17 0,2 0 0,2 0 0,1 1 0,2-1 0,6 67 0,-3-103 0,0 1 0,0-1 0,0 1 0,1-1 0,0 0 0,0 1 0,0-1 0,1 0 0,0 0 0,0-1 0,0 1 0,6 5 0,2 3 0,2-1 0,23 17 0,-6-6 0,-16-12 0,0-1 0,1-1 0,32 14 0,20 13 0,-48-22 0,1-2 0,0 0 0,1-1 0,0-1 0,0-1 0,1-1 0,0-1 0,1-1 0,-1-1 0,39 4 0,-49-9-98,57 0 329,-64-1-356,0 1 0,0-1 0,0-1 0,0 1 1,0-1-1,-1 1 0,1-1 0,-1-1 0,1 1 1,-1-1-1,6-4 0,9-12-6701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01.169"/>
    </inkml:context>
    <inkml:brush xml:id="br0">
      <inkml:brushProperty name="width" value="0.21167" units="cm"/>
      <inkml:brushProperty name="height" value="0.21167" units="cm"/>
      <inkml:brushProperty name="color" value="#FF0000"/>
    </inkml:brush>
  </inkml:definitions>
  <inkml:trace contextRef="#ctx0" brushRef="#br0">0 41 24575,'1'4'0,"0"-1"0,0 0 0,0 0 0,0 1 0,0-1 0,1 0 0,-1 0 0,4 5 0,8 17 0,-7 0 0,-1 1 0,-1-1 0,-2 1 0,0 31 0,-1-28 0,0 0 0,2-1 0,8 34 0,-5-38 0,1 4 0,0 0 0,2-1 0,21 44 0,-30-71 0,0 0 0,0 0 0,0 0 0,0 0 0,0 0 0,0 0 0,0 1 0,0-1 0,0 0 0,0 0 0,0 0 0,0 0 0,0 0 0,0 0 0,0 0 0,0 0 0,0 1 0,0-1 0,0 0 0,0 0 0,1 0 0,-1 0 0,0 0 0,0 0 0,0 0 0,0 0 0,0 0 0,0 0 0,0 0 0,0 0 0,0 0 0,1 0 0,-1 0 0,0 0 0,0 0 0,0 0 0,0 0 0,0 0 0,0 0 0,0 0 0,1 0 0,-1 0 0,0 0 0,0 0 0,0 0 0,0 0 0,0 0 0,0 0 0,0 0 0,0 0 0,0 0 0,1 0 0,-1 0 0,0 0 0,0 0 0,0-1 0,0 1 0,0 0 0,0 0 0,0 0 0,3-10 0,-1-15 0,-4-150 0,3-76 0,0 244 0,0 0 0,0 0 0,0 1 0,1-1 0,0 1 0,0-1 0,1 1 0,-1 0 0,1-1 0,1 2 0,-1-1 0,1 0 0,0 1 0,7-8 0,-8 10 0,0 1 0,1 0 0,-1-1 0,0 1 0,1 1 0,-1-1 0,1 0 0,0 1 0,0 0 0,-1 0 0,1 0 0,0 0 0,0 0 0,0 1 0,0 0 0,0 0 0,0 0 0,0 0 0,0 0 0,0 1 0,0 0 0,0 0 0,-1 0 0,1 0 0,6 4 0,-2-2 0,-1 1 0,0 0 0,1 1 0,-1 0 0,-1 0 0,1 0 0,-1 1 0,0 0 0,0 0 0,-1 1 0,0 0 0,0 0 0,0 0 0,-1 0 0,0 1 0,3 8 0,4 14 0,-2 0 0,0 1 0,3 33 0,1 2 0,13 42 0,-20-121 0,4-26 0,1-4 0,46-105 0,-53 139 0,1 0 0,0 0 0,0 0 0,1 1 0,0 0 0,1 0 0,-1 0 0,2 1 0,-1 0 0,1 1 0,0-1 0,0 1 0,17-8 0,-12 6 0,1 1 0,0 1 0,0 1 0,0 0 0,1 0 0,-1 1 0,1 1 0,23-2 0,-34 6 0,1-1 0,-1 0 0,0 1 0,0 0 0,0-1 0,0 2 0,0-1 0,0 0 0,0 1 0,0 0 0,-1 0 0,1 0 0,-1 0 0,1 1 0,-1-1 0,0 1 0,0 0 0,0 0 0,5 6 0,3 6 0,-1 0 0,-1 0 0,10 24 0,-8-18 0,6 12 0,-7-15 0,-1-1 0,-1 1 0,0 1 0,10 37 0,-11-22-227,3-1-1,0 0 1,2 0-1,2-1 1,23 41-1,-21-47-6598</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11.541"/>
    </inkml:context>
    <inkml:brush xml:id="br0">
      <inkml:brushProperty name="width" value="0.21167" units="cm"/>
      <inkml:brushProperty name="height" value="0.21167" units="cm"/>
      <inkml:brushProperty name="color" value="#FF0000"/>
    </inkml:brush>
  </inkml:definitions>
  <inkml:trace contextRef="#ctx0" brushRef="#br0">0 668 24575,'384'0'0,"-377"1"0,1-1 0,0-1 0,0 1 0,-1-2 0,1 1 0,-1-1 0,1 0 0,-1 0 0,8-4 0,-12 4 0,0 0 0,1 0 0,-1-1 0,0 1 0,0-1 0,-1 0 0,1 0 0,-1 0 0,1 0 0,-1 0 0,0 0 0,0-1 0,0 1 0,-1-1 0,1 0 0,-1 1 0,0-1 0,0 0 0,1-7 0,-1 2 0,0 1 0,-1 0 0,0-1 0,-1 1 0,1 0 0,-2-1 0,1 1 0,-1 0 0,-4-11 0,-4-8 0,-20-36 0,14 31 0,14 27 0,-1 0 0,0 0 0,0 0 0,-1 0 0,1 0 0,-1 1 0,0-1 0,0 1 0,0 0 0,-1 0 0,0 1 0,0-1 0,-7-3 0,1 2 0,-1 1 0,0 0 0,0 0 0,0 1 0,-14-1 0,18 2 0,0 0 0,0-1 0,1 0 0,-1 0 0,1 0 0,0-1 0,0-1 0,0 1 0,0-1 0,1 0 0,0 0 0,0-1 0,0 0 0,1 0 0,-7-10 0,5 7 0,1-1 0,0 1 0,1-1 0,0-1 0,0 1 0,1-1 0,1 0 0,0 0 0,0 0 0,-1-18 0,4 27 0,-1 0 0,1-1 0,0 1 0,0-1 0,0 1 0,0-1 0,0 1 0,0 0 0,1-1 0,-1 1 0,1-1 0,0 1 0,-1 0 0,1 0 0,0-1 0,1 1 0,-1 0 0,0 0 0,0 0 0,1 0 0,0 0 0,-1 0 0,1 1 0,0-1 0,0 1 0,0-1 0,0 1 0,0-1 0,0 1 0,0 0 0,0 0 0,0 0 0,1 0 0,-1 1 0,0-1 0,1 0 0,-1 1 0,1 0 0,1-1 0,12 1 0,0 1 0,0 0 0,-1 1 0,1 1 0,17 5 0,9 0 0,104 0 0,-38-4 0,-73 2-1365,-8 3-5461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2:50.739"/>
    </inkml:context>
    <inkml:brush xml:id="br0">
      <inkml:brushProperty name="width" value="0.21167" units="cm"/>
      <inkml:brushProperty name="height" value="0.21167" units="cm"/>
      <inkml:brushProperty name="color" value="#FF0000"/>
    </inkml:brush>
  </inkml:definitions>
  <inkml:trace contextRef="#ctx0" brushRef="#br0">0 620 24575,'1'-2'0,"0"-1"0,0 0 0,1 1 0,-1-1 0,0 0 0,1 1 0,0 0 0,-1-1 0,1 1 0,0 0 0,0 0 0,0 0 0,1 0 0,-1 0 0,0 1 0,1-1 0,-1 1 0,5-3 0,4-3 0,9-11 0,0 0 0,-2-1 0,0-1 0,-1-1 0,21-33 0,-26 35 0,1 1 0,1 0 0,25-23 0,-6 5 0,-2-2 0,33-50 0,9-13 0,-34 57-1365,-19 28-5461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2:53.238"/>
    </inkml:context>
    <inkml:brush xml:id="br0">
      <inkml:brushProperty name="width" value="0.21167" units="cm"/>
      <inkml:brushProperty name="height" value="0.21167" units="cm"/>
      <inkml:brushProperty name="color" value="#FF0000"/>
    </inkml:brush>
  </inkml:definitions>
  <inkml:trace contextRef="#ctx0" brushRef="#br0">0 0 24575,'57'78'0,"53"41"0,-100-105 0,-1 1 0,-1 0 0,0 0 0,-1 0 0,7 22 0,14 30 0,20 38 0,-34-71 0,1-1 0,1 0 0,2-1 0,34 45 0,-39-60 0,0 1 0,-1 1 0,0 0 0,-2 0 0,-1 1 0,12 35 0,-9-26-1365,0-5-5461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6:11.247"/>
    </inkml:context>
    <inkml:brush xml:id="br0">
      <inkml:brushProperty name="width" value="0.21167" units="cm"/>
      <inkml:brushProperty name="height" value="0.21167" units="cm"/>
      <inkml:brushProperty name="color" value="#FF0000"/>
    </inkml:brush>
  </inkml:definitions>
  <inkml:trace contextRef="#ctx0" brushRef="#br0">0 0 24575,'0'5'0,"0"20"0,4 36 0,-2-51 0,0-1 0,0 0 0,1 0 0,0-1 0,0 1 0,1-1 0,6 12 0,-1-4 0,-1 0 0,-1 0 0,0 1 0,-2 0 0,0 1 0,0-1 0,-2 1 0,2 26 0,-2 17 0,-5 71 0,-1-41 0,2 926 0,1-1008 0,1 0 0,-1 0 0,1-1 0,1 1 0,0 0 0,0 0 0,1-1 0,0 0 0,4 10 0,-4-13 0,0-1 0,0 1 0,0-1 0,1 1 0,-1-1 0,1 0 0,0 0 0,0-1 0,1 1 0,-1-1 0,1 0 0,-1 0 0,1-1 0,0 1 0,0-1 0,6 2 0,249 75 0,-250-76 0,0 0 0,0-1 0,0 0 0,1 0 0,-1-1 0,1-1 0,-1 0 0,0 0 0,1-1 0,-1 0 0,1-1 0,-1 0 0,0 0 0,0-1 0,14-7 0,205-95 0,-219 102 0,0-1 0,-1 0 0,0-1 0,1 0 0,-1 0 0,-1-1 0,1 0 0,-1-1 0,0 0 0,-1 0 0,0-1 0,0 0 0,0 0 0,-1 0 0,0-1 0,-1 0 0,0 0 0,0-1 0,-1 1 0,0-1 0,2-10 0,-1-5 0,-1 0 0,0-1 0,-2-42 0,-2 41 0,2 0 0,0 0 0,8-31 0,1-2 0,-3 1 0,-3-1 0,-2-1 0,-5-61 0,1 43 0,0 60 0,-1 0 0,-1 0 0,0 1 0,-1-1 0,-2 1 0,1 0 0,-10-20 0,-67-117 0,74 140 0,-2 0 0,-1 0 0,0 0 0,-1 1 0,-25-25 0,-64-42 0,22 18 0,59 48 0,-30-19 0,-10-7 0,50 34 0,-1 0 0,0 1 0,0 1 0,-1 0 0,1 0 0,-1 1 0,-22-5 0,20 6 0,-1-1 0,1-1 0,0 0 0,-26-14 0,25 11 14,-1 0 0,0 1 0,-1 1 0,-22-6 0,26 9-145,1 0 1,0-1-1,0 0 1,1-1 0,-1-1-1,1 1 1,0-2-1,1 1 1,0-2-1,-10-8 1,-2-7-6696</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23.995"/>
    </inkml:context>
    <inkml:brush xml:id="br0">
      <inkml:brushProperty name="width" value="0.21167" units="cm"/>
      <inkml:brushProperty name="height" value="0.21167" units="cm"/>
      <inkml:brushProperty name="color" value="#FF0000"/>
    </inkml:brush>
  </inkml:definitions>
  <inkml:trace contextRef="#ctx0" brushRef="#br0">556 2 24575,'-108'-1'0,"-124"4"0,222-2 0,0 1 0,-1 0 0,1 1 0,0 1 0,1-1 0,-1 1 0,0 1 0,1 0 0,0 0 0,0 1 0,1 0 0,0 1 0,0-1 0,0 2 0,1-1 0,0 1 0,-7 9 0,8-9 0,1 0 0,0 0 0,0 1 0,0 0 0,1 0 0,0 0 0,1 0 0,0 0 0,1 1 0,0-1 0,0 1 0,1 0 0,0 0 0,1-1 0,0 1 0,0 0 0,1 0 0,3 12 0,4 9 0,1-1 0,23 51 0,-26-69 0,0-1 0,1 0 0,1 0 0,0 0 0,0-1 0,1 0 0,0 0 0,1-1 0,13 10 0,3-1 0,41 23 0,-55-35 0,0-1 0,0 0 0,1-1 0,0 0 0,-1-1 0,19 2 0,-26-4 0,15 2 0,-1-2 0,1 0 0,31-3 0,-46 2 0,0-1 0,0 0 0,0 0 0,0 0 0,-1-1 0,1 0 0,0 0 0,-1 0 0,1-1 0,-1 1 0,1-1 0,-1 0 0,0 0 0,0 0 0,-1-1 0,1 0 0,-1 1 0,6-9 0,-1-1 0,-1-1 0,-1 0 0,0 0 0,-1 0 0,0 0 0,-1-1 0,-1 0 0,2-24 0,-2-9 0,-5-67 0,2-31 0,0 142 0,1 0 0,-1 0 0,1 0 0,0-1 0,1 1 0,-1 0 0,0 0 0,1 0 0,3-4 0,-5 7 0,0 1 0,1-1 0,-1 1 0,1-1 0,-1 1 0,1 0 0,-1-1 0,1 1 0,-1-1 0,1 1 0,-1 0 0,1-1 0,-1 1 0,1 0 0,-1 0 0,1-1 0,0 1 0,-1 0 0,1 0 0,0 0 0,-1 0 0,1 0 0,-1 0 0,2 0 0,0 0 0,-1 1 0,0 0 0,1-1 0,-1 1 0,0 0 0,0 0 0,1 0 0,-1 0 0,0 0 0,0 0 0,0 0 0,0 0 0,0 0 0,0 1 0,0 1 0,7 11 0,0 1 0,-1 0 0,-1 0 0,-1 1 0,4 18 0,-3-11 0,16 36 0,-11-32 0,-1 1 0,-1 0 0,-2 0 0,7 47 0,-11-62-170,0 0-1,1-1 0,0 1 1,1-1-1,1 0 0,0 0 1,13 19-1,-5-9-6655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08"/>
    </inkml:context>
    <inkml:brush xml:id="br0">
      <inkml:brushProperty name="width" value="0.21167" units="cm"/>
      <inkml:brushProperty name="height" value="0.21167" units="cm"/>
      <inkml:brushProperty name="color" value="#FF0000"/>
    </inkml:brush>
  </inkml:definitions>
  <inkml:trace contextRef="#ctx0" brushRef="#br0">0 513 24575,'637'0'0,"-629"1"0,0-1 0,-1-1 0,1 0 0,0 0 0,-1 0 0,1-1 0,-1 0 0,15-6 0,-19 6 0,1 0 0,-1 0 0,0-1 0,0 1 0,0-1 0,0 0 0,-1 0 0,1 0 0,-1 0 0,0 0 0,0 0 0,0-1 0,0 1 0,0-1 0,-1 0 0,0 1 0,1-1 0,-2 0 0,2-7 0,0 3 0,-2 0 0,1-1 0,-1 1 0,0 0 0,-1-1 0,1 1 0,-2 0 0,-3-16 0,-3 2 0,-19-38 0,17 39 0,1 0 0,-9-30 0,15 39 0,0 1 0,0 0 0,0 1 0,-7-15 0,8 22 0,0 0 0,0 0 0,0 0 0,-1 0 0,1 0 0,-1 0 0,1 1 0,-1-1 0,0 1 0,0-1 0,0 1 0,0 0 0,0 1 0,-5-3 0,-24-8 0,0 2 0,0 1 0,-1 1 0,0 2 0,0 2 0,-1 0 0,1 3 0,-1 0 0,-38 6 0,64-4 0,1 0 0,0 0 0,-1 1 0,1 0 0,0 0 0,0 1 0,0 0 0,0 1 0,0-1 0,1 1 0,0 0 0,-1 1 0,2-1 0,-1 1 0,-6 8 0,6-6 0,0 1 0,0 0 0,1 1 0,0-1 0,0 1 0,1 0 0,1 0 0,-1 1 0,2-1 0,-1 1 0,-1 12 0,-3 55 0,5-50 0,-1 0 0,-7 31 0,1-17 0,2 0 0,2 0 0,1 1 0,2-1 0,6 67 0,-3-103 0,0 1 0,0-1 0,0 1 0,1-1 0,0 0 0,0 1 0,0-1 0,1 0 0,0 0 0,0-1 0,0 1 0,6 5 0,2 3 0,2-1 0,23 17 0,-6-6 0,-16-12 0,0-1 0,1-1 0,32 14 0,20 13 0,-48-22 0,1-2 0,0 0 0,1-1 0,0-1 0,0-1 0,1-1 0,0-1 0,1-1 0,-1-1 0,39 4 0,-49-9-98,57 0 329,-64-1-356,0 1 0,0-1 0,0-1 0,0 1 1,0-1-1,-1 1 0,1-1 0,-1-1 0,1 1 1,-1-1-1,6-4 0,9-12-6701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09"/>
    </inkml:context>
    <inkml:brush xml:id="br0">
      <inkml:brushProperty name="width" value="0.21167" units="cm"/>
      <inkml:brushProperty name="height" value="0.21167" units="cm"/>
      <inkml:brushProperty name="color" value="#FF0000"/>
    </inkml:brush>
  </inkml:definitions>
  <inkml:trace contextRef="#ctx0" brushRef="#br0">0 41 24575,'1'4'0,"0"-1"0,0 0 0,0 0 0,0 1 0,0-1 0,1 0 0,-1 0 0,4 5 0,8 17 0,-7 0 0,-1 1 0,-1-1 0,-2 1 0,0 31 0,-1-28 0,0 0 0,2-1 0,8 34 0,-5-38 0,1 4 0,0 0 0,2-1 0,21 44 0,-30-71 0,0 0 0,0 0 0,0 0 0,0 0 0,0 0 0,0 0 0,0 1 0,0-1 0,0 0 0,0 0 0,0 0 0,0 0 0,0 0 0,0 0 0,0 0 0,0 0 0,0 1 0,0-1 0,0 0 0,0 0 0,1 0 0,-1 0 0,0 0 0,0 0 0,0 0 0,0 0 0,0 0 0,0 0 0,0 0 0,0 0 0,0 0 0,1 0 0,-1 0 0,0 0 0,0 0 0,0 0 0,0 0 0,0 0 0,0 0 0,0 0 0,1 0 0,-1 0 0,0 0 0,0 0 0,0 0 0,0 0 0,0 0 0,0 0 0,0 0 0,0 0 0,0 0 0,1 0 0,-1 0 0,0 0 0,0 0 0,0-1 0,0 1 0,0 0 0,0 0 0,0 0 0,3-10 0,-1-15 0,-4-150 0,3-76 0,0 244 0,0 0 0,0 0 0,0 1 0,1-1 0,0 1 0,0-1 0,1 1 0,-1 0 0,1-1 0,1 2 0,-1-1 0,1 0 0,0 1 0,7-8 0,-8 10 0,0 1 0,1 0 0,-1-1 0,0 1 0,1 1 0,-1-1 0,1 0 0,0 1 0,0 0 0,-1 0 0,1 0 0,0 0 0,0 0 0,0 1 0,0 0 0,0 0 0,0 0 0,0 0 0,0 0 0,0 1 0,0 0 0,0 0 0,-1 0 0,1 0 0,6 4 0,-2-2 0,-1 1 0,0 0 0,1 1 0,-1 0 0,-1 0 0,1 0 0,-1 1 0,0 0 0,0 0 0,-1 1 0,0 0 0,0 0 0,0 0 0,-1 0 0,0 1 0,3 8 0,4 14 0,-2 0 0,0 1 0,3 33 0,1 2 0,13 42 0,-20-121 0,4-26 0,1-4 0,46-105 0,-53 139 0,1 0 0,0 0 0,0 0 0,1 1 0,0 0 0,1 0 0,-1 0 0,2 1 0,-1 0 0,1 1 0,0-1 0,0 1 0,17-8 0,-12 6 0,1 1 0,0 1 0,0 1 0,0 0 0,1 0 0,-1 1 0,1 1 0,23-2 0,-34 6 0,1-1 0,-1 0 0,0 1 0,0 0 0,0-1 0,0 2 0,0-1 0,0 0 0,0 1 0,0 0 0,-1 0 0,1 0 0,-1 0 0,1 1 0,-1-1 0,0 1 0,0 0 0,0 0 0,5 6 0,3 6 0,-1 0 0,-1 0 0,10 24 0,-8-18 0,6 12 0,-7-15 0,-1-1 0,-1 1 0,0 1 0,10 37 0,-11-22-227,3-1-1,0 0 1,2 0-1,2-1 1,23 41-1,-21-47-6598</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0"/>
    </inkml:context>
    <inkml:brush xml:id="br0">
      <inkml:brushProperty name="width" value="0.21167" units="cm"/>
      <inkml:brushProperty name="height" value="0.21167" units="cm"/>
      <inkml:brushProperty name="color" value="#FF0000"/>
    </inkml:brush>
  </inkml:definitions>
  <inkml:trace contextRef="#ctx0" brushRef="#br0">0 668 24575,'384'0'0,"-377"1"0,1-1 0,0-1 0,0 1 0,-1-2 0,1 1 0,-1-1 0,1 0 0,-1 0 0,8-4 0,-12 4 0,0 0 0,1 0 0,-1-1 0,0 1 0,0-1 0,-1 0 0,1 0 0,-1 0 0,1 0 0,-1 0 0,0 0 0,0-1 0,0 1 0,-1-1 0,1 0 0,-1 1 0,0-1 0,0 0 0,1-7 0,-1 2 0,0 1 0,-1 0 0,0-1 0,-1 1 0,1 0 0,-2-1 0,1 1 0,-1 0 0,-4-11 0,-4-8 0,-20-36 0,14 31 0,14 27 0,-1 0 0,0 0 0,0 0 0,-1 0 0,1 0 0,-1 1 0,0-1 0,0 1 0,0 0 0,-1 0 0,0 1 0,0-1 0,-7-3 0,1 2 0,-1 1 0,0 0 0,0 0 0,0 1 0,-14-1 0,18 2 0,0 0 0,0-1 0,1 0 0,-1 0 0,1 0 0,0-1 0,0-1 0,0 1 0,0-1 0,1 0 0,0 0 0,0-1 0,0 0 0,1 0 0,-7-10 0,5 7 0,1-1 0,0 1 0,1-1 0,0-1 0,0 1 0,1-1 0,1 0 0,0 0 0,0 0 0,-1-18 0,4 27 0,-1 0 0,1-1 0,0 1 0,0-1 0,0 1 0,0-1 0,0 1 0,0 0 0,1-1 0,-1 1 0,1-1 0,0 1 0,-1 0 0,1 0 0,0-1 0,1 1 0,-1 0 0,0 0 0,0 0 0,1 0 0,0 0 0,-1 0 0,1 1 0,0-1 0,0 1 0,0-1 0,0 1 0,0-1 0,0 1 0,0 0 0,0 0 0,0 0 0,1 0 0,-1 1 0,0-1 0,1 0 0,-1 1 0,1 0 0,1-1 0,12 1 0,0 1 0,0 0 0,-1 1 0,1 1 0,17 5 0,9 0 0,104 0 0,-38-4 0,-73 2-1365,-8 3-5461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1"/>
    </inkml:context>
    <inkml:brush xml:id="br0">
      <inkml:brushProperty name="width" value="0.21167" units="cm"/>
      <inkml:brushProperty name="height" value="0.21167" units="cm"/>
      <inkml:brushProperty name="color" value="#FF0000"/>
    </inkml:brush>
  </inkml:definitions>
  <inkml:trace contextRef="#ctx0" brushRef="#br0">0 620 24575,'1'-2'0,"0"-1"0,0 0 0,1 1 0,-1-1 0,0 0 0,1 1 0,0 0 0,-1-1 0,1 1 0,0 0 0,0 0 0,0 0 0,1 0 0,-1 0 0,0 1 0,1-1 0,-1 1 0,5-3 0,4-3 0,9-11 0,0 0 0,-2-1 0,0-1 0,-1-1 0,21-33 0,-26 35 0,1 1 0,1 0 0,25-23 0,-6 5 0,-2-2 0,33-50 0,9-13 0,-34 57-1365,-19 28-5461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2"/>
    </inkml:context>
    <inkml:brush xml:id="br0">
      <inkml:brushProperty name="width" value="0.21167" units="cm"/>
      <inkml:brushProperty name="height" value="0.21167" units="cm"/>
      <inkml:brushProperty name="color" value="#FF0000"/>
    </inkml:brush>
  </inkml:definitions>
  <inkml:trace contextRef="#ctx0" brushRef="#br0">0 0 24575,'57'78'0,"53"41"0,-100-105 0,-1 1 0,-1 0 0,0 0 0,-1 0 0,7 22 0,14 30 0,20 38 0,-34-71 0,1-1 0,1 0 0,2-1 0,34 45 0,-39-60 0,0 1 0,-1 1 0,0 0 0,-2 0 0,-1 1 0,12 35 0,-9-26-1365,0-5-5461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3:43.213"/>
    </inkml:context>
    <inkml:brush xml:id="br0">
      <inkml:brushProperty name="width" value="0.21167" units="cm"/>
      <inkml:brushProperty name="height" value="0.21167" units="cm"/>
      <inkml:brushProperty name="color" value="#FF0000"/>
    </inkml:brush>
  </inkml:definitions>
  <inkml:trace contextRef="#ctx0" brushRef="#br0">556 2 24575,'-108'-1'0,"-124"4"0,222-2 0,0 1 0,-1 0 0,1 1 0,0 1 0,1-1 0,-1 1 0,0 1 0,1 0 0,0 0 0,0 1 0,1 0 0,0 1 0,0-1 0,0 2 0,1-1 0,0 1 0,-7 9 0,8-9 0,1 0 0,0 0 0,0 1 0,0 0 0,1 0 0,0 0 0,1 0 0,0 0 0,1 1 0,0-1 0,0 1 0,1 0 0,0 0 0,1-1 0,0 1 0,0 0 0,1 0 0,3 12 0,4 9 0,1-1 0,23 51 0,-26-69 0,0-1 0,1 0 0,1 0 0,0 0 0,0-1 0,1 0 0,0 0 0,1-1 0,13 10 0,3-1 0,41 23 0,-55-35 0,0-1 0,0 0 0,1-1 0,0 0 0,-1-1 0,19 2 0,-26-4 0,15 2 0,-1-2 0,1 0 0,31-3 0,-46 2 0,0-1 0,0 0 0,0 0 0,0 0 0,-1-1 0,1 0 0,0 0 0,-1 0 0,1-1 0,-1 1 0,1-1 0,-1 0 0,0 0 0,0 0 0,-1-1 0,1 0 0,-1 1 0,6-9 0,-1-1 0,-1-1 0,-1 0 0,0 0 0,-1 0 0,0 0 0,-1-1 0,-1 0 0,2-24 0,-2-9 0,-5-67 0,2-31 0,0 142 0,1 0 0,-1 0 0,1 0 0,0-1 0,1 1 0,-1 0 0,0 0 0,1 0 0,3-4 0,-5 7 0,0 1 0,1-1 0,-1 1 0,1-1 0,-1 1 0,1 0 0,-1-1 0,1 1 0,-1-1 0,1 1 0,-1 0 0,1-1 0,-1 1 0,1 0 0,-1 0 0,1-1 0,0 1 0,-1 0 0,1 0 0,0 0 0,-1 0 0,1 0 0,-1 0 0,2 0 0,0 0 0,-1 1 0,0 0 0,1-1 0,-1 1 0,0 0 0,0 0 0,1 0 0,-1 0 0,0 0 0,0 0 0,0 0 0,0 0 0,0 0 0,0 1 0,0 1 0,7 11 0,0 1 0,-1 0 0,-1 0 0,-1 1 0,4 18 0,-3-11 0,16 36 0,-11-32 0,-1 1 0,-1 0 0,-2 0 0,7 47 0,-11-62-170,0 0-1,1-1 0,0 1 1,1-1-1,1 0 0,0 0 1,13 19-1,-5-9-6655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34.536"/>
    </inkml:context>
    <inkml:brush xml:id="br0">
      <inkml:brushProperty name="width" value="0.21167" units="cm"/>
      <inkml:brushProperty name="height" value="0.21167" units="cm"/>
      <inkml:brushProperty name="color" value="#FF0000"/>
    </inkml:brush>
  </inkml:definitions>
  <inkml:trace contextRef="#ctx0" brushRef="#br0">2 7 24575,'-2'123'0,"6"136"0,-4-255 0,0 1 0,1-1 0,0 0 0,0-1 0,0 1 0,1 0 0,-1 0 0,1 0 0,0-1 0,0 1 0,0-1 0,0 1 0,1-1 0,-1 0 0,1 0 0,0 0 0,0 0 0,0-1 0,0 1 0,1-1 0,3 2 0,7 3 0,0-1 0,0 0 0,1-1 0,20 4 0,34 12 0,-60-16 0,-1-2 0,1 1 0,0-1 0,0-1 0,0 0 0,16 2 0,-21-4 0,-1 0 0,1 0 0,-1-1 0,1 1 0,0-1 0,-1 0 0,1 0 0,-1 0 0,0 0 0,1-1 0,-1 0 0,0 1 0,0-1 0,0 0 0,0 0 0,0-1 0,0 1 0,-1-1 0,1 1 0,2-5 0,7-10 0,-1-1 0,-1 0 0,0-1 0,-1 0 0,-2 0 0,7-24 0,23-52 0,-20 57 0,-9 20 0,0 2 0,0-1 0,13-17 0,1 3 0,-14 18 0,1 1 0,0 1 0,16-17 0,-21 24 0,1 0 0,1 1 0,-1-1 0,0 1 0,1 0 0,0 0 0,-1 1 0,1 0 0,0 0 0,0 0 0,11-1 0,23-1 0,0 1 0,69 6 0,-46-1 0,-49-1 0,0-1 0,-1 2 0,26 5 0,-34-6 0,-1 1 0,1 0 0,0 0 0,-1 0 0,1 0 0,-1 1 0,0 0 0,0-1 0,0 2 0,0-1 0,0 0 0,-1 1 0,7 7 0,4 14 0,0 0 0,-1 1 0,15 48 0,-13-35 0,-8-18 0,-1-1 0,-1 1 0,-1 0 0,-1 0 0,1 27 0,-5 111 0,-2-73 0,3-48 0,1-18 0,-1 0 0,0 0 0,-2 0 0,-6 29 0,7-45 0,0 1 0,-1-1 0,1 1 0,-1-1 0,0 0 0,0 1 0,-1-1 0,1 0 0,-1 0 0,0-1 0,0 1 0,0-1 0,-1 1 0,1-1 0,-1 0 0,0 0 0,0-1 0,0 1 0,0-1 0,0 0 0,0 0 0,-1 0 0,1 0 0,-5 0 0,-101 14-1365,82-8-5461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38.032"/>
    </inkml:context>
    <inkml:brush xml:id="br0">
      <inkml:brushProperty name="width" value="0.21167" units="cm"/>
      <inkml:brushProperty name="height" value="0.21167" units="cm"/>
      <inkml:brushProperty name="color" value="#FF0000"/>
    </inkml:brush>
  </inkml:definitions>
  <inkml:trace contextRef="#ctx0" brushRef="#br0">1 0 24575,'0'8'0,"0"1"0,0-1 0,1 0 0,0 0 0,0 0 0,1 0 0,0-1 0,0 1 0,1 0 0,0-1 0,6 12 0,3 4 0,-2-1 0,-1 2 0,-1-1 0,0 1 0,7 49 0,-14-67 0,0-1 0,0 1 0,1 0 0,0-1 0,0 1 0,1-1 0,0 0 0,0 0 0,0 0 0,0 0 0,1 0 0,-1-1 0,1 1 0,0-1 0,1 0 0,-1-1 0,1 1 0,0-1 0,0 1 0,0-1 0,0-1 0,7 3 0,8 2 0,1-1 0,0-1 0,0-1 0,38 2 0,8 3 0,106 34 0,-164-40 0,1-1 0,0 0 0,0 0 0,0-1 0,0 0 0,0-1 0,0 0 0,0 0 0,0-1 0,0-1 0,12-2 0,-16 2 0,1-1 0,-1 1 0,0-1 0,0-1 0,0 1 0,0-1 0,0 0 0,-1 0 0,0-1 0,1 1 0,-2-1 0,1 0 0,-1-1 0,1 1 0,-1-1 0,-1 0 0,4-7 0,4-8 0,-1 0 0,-1 0 0,-1-1 0,0 0 0,-2-1 0,-1 0 0,-1 0 0,2-32 0,-5-28-1365,-1 47-5461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41.675"/>
    </inkml:context>
    <inkml:brush xml:id="br0">
      <inkml:brushProperty name="width" value="0.21167" units="cm"/>
      <inkml:brushProperty name="height" value="0.21167" units="cm"/>
      <inkml:brushProperty name="color" value="#FF0000"/>
    </inkml:brush>
  </inkml:definitions>
  <inkml:trace contextRef="#ctx0" brushRef="#br0">0 815 24575,'808'0'0,"-785"-1"0,0-1 0,-1-2 0,34-8 0,35-7 0,-80 18 0,0 0 0,0-1 0,0-1 0,-1 0 0,14-6 0,-21 9 0,-1-1 0,0 0 0,0 0 0,0 0 0,0-1 0,0 1 0,0 0 0,0-1 0,-1 1 0,1-1 0,0 0 0,-1 0 0,1 1 0,-1-1 0,0 0 0,0 0 0,1 0 0,-1 0 0,0-1 0,-1 1 0,1 0 0,0 0 0,-1-1 0,1 1 0,-1 0 0,0 0 0,0-1 0,0 1 0,0-1 0,0 1 0,-1-4 0,0 3 0,0 0 0,0 1 0,0-1 0,-1 1 0,1 0 0,-1-1 0,1 1 0,-1 0 0,0 0 0,0 0 0,0 0 0,0 0 0,0 1 0,-1-1 0,1 1 0,0-1 0,-1 1 0,1 0 0,-1 0 0,1 0 0,-6-1 0,-8-3 0,-1 1 0,-25-3 0,11 2 0,14 1 0,0 0 0,0-1 0,0-1 0,-26-14 0,35 16 0,1-1 0,0 0 0,-1 0 0,1-1 0,1 0 0,-1 0 0,1-1 0,1 1 0,-1-1 0,1 0 0,-6-11 0,-71-137 0,71 136 0,1-1 0,0 0 0,2-1 0,1 0 0,0 0 0,1 0 0,2-1 0,0 0 0,1 0 0,1-29 0,2 47 0,0 0 0,1 0 0,-1 0 0,1 0 0,0 0 0,0 1 0,1-1 0,-1 0 0,1 1 0,0-1 0,0 1 0,0-1 0,0 1 0,0 0 0,1 0 0,0 0 0,-1 0 0,1 0 0,0 1 0,0-1 0,1 1 0,-1 0 0,0 0 0,1 0 0,0 0 0,-1 1 0,1-1 0,0 1 0,-1 0 0,8-1 0,11-1 0,0 1 0,-1 0 0,1 2 0,32 3 0,-23-1 0,228 4-1365,-223-6-5461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1"/>
    </inkml:context>
    <inkml:brush xml:id="br0">
      <inkml:brushProperty name="width" value="0.21167" units="cm"/>
      <inkml:brushProperty name="height" value="0.21167" units="cm"/>
      <inkml:brushProperty name="color" value="#FF0000"/>
    </inkml:brush>
  </inkml:definitions>
  <inkml:trace contextRef="#ctx0" brushRef="#br0">44 0 24575,'2'161'0,"-5"178"0,-17-194 0,11-98 0,-4 70 0,12 465 0,3-277 0,-2-282 0,-1-9 0,1-1 0,1 0 0,0 0 0,3 14 0,-4-24 0,1 0 0,0 1 0,0-1 0,1 0 0,-1 0 0,1 0 0,-1 0 0,1 0 0,0 0 0,0 0 0,1-1 0,-1 1 0,0-1 0,1 1 0,-1-1 0,1 0 0,0 0 0,0 0 0,0 0 0,4 1 0,5 1 0,0-1 0,0 0 0,0 0 0,0-2 0,1 1 0,14-1 0,29 3 0,204 25 0,-223-22 44,1 1 1,48 18-1,-45-13-793,52 10 0,-57-18-6077</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50.272"/>
    </inkml:context>
    <inkml:brush xml:id="br0">
      <inkml:brushProperty name="width" value="0.21167" units="cm"/>
      <inkml:brushProperty name="height" value="0.21167" units="cm"/>
      <inkml:brushProperty name="color" value="#FF0000"/>
    </inkml:brush>
  </inkml:definitions>
  <inkml:trace contextRef="#ctx0" brushRef="#br0">48 85 24575,'-4'5'0,"1"-1"0,-1 1 0,1 0 0,0 0 0,0 0 0,1 0 0,-1 1 0,1-1 0,0 1 0,1-1 0,-2 10 0,-6 66 0,8-70 0,-1 15 0,0-7 0,1 0 0,1 0 0,3 28 0,-2-42 0,0-1 0,0 1 0,0 0 0,1 0 0,0 0 0,0-1 0,0 1 0,0-1 0,1 0 0,-1 1 0,1-1 0,0-1 0,0 1 0,1 0 0,-1-1 0,1 1 0,0-1 0,4 3 0,19 9 0,0-2 0,49 18 0,-59-25 0,3 1 0,0-1 0,0-2 0,0 0 0,41 3 0,86-8 0,-79-1 0,-59 2 0,0 0 0,0-1 0,0 0 0,0-1 0,0 0 0,0 0 0,0-1 0,15-7 0,-19 7 0,0 0 0,-1 0 0,1 0 0,-1-1 0,0 1 0,0-1 0,0 0 0,0 0 0,-1-1 0,0 1 0,0-1 0,0 0 0,0 0 0,-1 0 0,0 0 0,2-6 0,0-2 0,0-1 0,-1 0 0,-1 1 0,0-1 0,-1-1 0,-1 1 0,0 0 0,-1 0 0,0 0 0,-1 0 0,-6-21 0,5 24 0,-1 0 0,0 0 0,-1 1 0,0 0 0,-1-1 0,0 2 0,0-1 0,-1 1 0,0 0 0,-1 0 0,0 1 0,0 0 0,-1 0 0,-15-9 0,15 12 0,0 1 0,0 0 0,-1 0 0,0 1 0,0 1 0,1 0 0,-1 0 0,-1 1 0,1 0 0,-14 1 0,14 0 0,1 0 0,-1-1 0,0 0 0,1 0 0,-1-1 0,1 0 0,0-1 0,0 0 0,-1-1 0,-14-8 0,10 3 24,0 0 0,-1 1 0,0 1 0,-16-6 0,24 11-148,0-1 0,-1 2 1,1-1-1,0 1 0,-1 0 0,0 1 1,1-1-1,-1 1 0,1 1 0,-1 0 1,-7 1-1,-11 6-6702</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53.989"/>
    </inkml:context>
    <inkml:brush xml:id="br0">
      <inkml:brushProperty name="width" value="0.21167" units="cm"/>
      <inkml:brushProperty name="height" value="0.21167" units="cm"/>
      <inkml:brushProperty name="color" value="#FF0000"/>
    </inkml:brush>
  </inkml:definitions>
  <inkml:trace contextRef="#ctx0" brushRef="#br0">0 503 24575,'427'0'0,"-401"2"0,1 1 0,0 1 0,30 8 0,-26-5 0,56 6 0,203-10 0,-158-5 0,-121 2 0,-1 0 0,0 0 0,0-2 0,0 1 0,0-1 0,0-1 0,0 0 0,-1 0 0,13-6 0,-16 5 0,1 0 0,-1-1 0,0 1 0,0-1 0,0 0 0,-1-1 0,0 0 0,0 1 0,0-2 0,-1 1 0,0 0 0,0-1 0,3-8 0,-2 2 0,0-1 0,0 0 0,-2-1 0,1 1 0,-2-1 0,2-23 0,-6-93 0,0 70 0,1-24-1365,0 48-5461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4:58.904"/>
    </inkml:context>
    <inkml:brush xml:id="br0">
      <inkml:brushProperty name="width" value="0.21167" units="cm"/>
      <inkml:brushProperty name="height" value="0.21167" units="cm"/>
      <inkml:brushProperty name="color" value="#FF0000"/>
    </inkml:brush>
  </inkml:definitions>
  <inkml:trace contextRef="#ctx0" brushRef="#br0">48 85 24575,'-4'5'0,"1"-1"0,-1 1 0,1 0 0,0 0 0,0 0 0,1 0 0,-1 1 0,1-1 0,0 1 0,1-1 0,-2 10 0,-6 66 0,8-70 0,-1 15 0,0-7 0,1 0 0,1 0 0,3 28 0,-2-42 0,0-1 0,0 1 0,0 0 0,1 0 0,0 0 0,0-1 0,0 1 0,0-1 0,1 0 0,-1 1 0,1-1 0,0-1 0,0 1 0,1 0 0,-1-1 0,1 1 0,0-1 0,4 3 0,19 9 0,0-2 0,49 18 0,-59-25 0,3 1 0,0-1 0,0-2 0,0 0 0,41 3 0,86-8 0,-79-1 0,-59 2 0,0 0 0,0-1 0,0 0 0,0-1 0,0 0 0,0 0 0,0-1 0,15-7 0,-19 7 0,0 0 0,-1 0 0,1 0 0,-1-1 0,0 1 0,0-1 0,0 0 0,0 0 0,-1-1 0,0 1 0,0-1 0,0 0 0,0 0 0,-1 0 0,0 0 0,2-6 0,0-2 0,0-1 0,-1 0 0,-1 1 0,0-1 0,-1-1 0,-1 1 0,0 0 0,-1 0 0,0 0 0,-1 0 0,-6-21 0,5 24 0,-1 0 0,0 0 0,-1 1 0,0 0 0,-1-1 0,0 2 0,0-1 0,-1 1 0,0 0 0,-1 0 0,0 1 0,0 0 0,-1 0 0,-15-9 0,15 12 0,0 1 0,0 0 0,-1 0 0,0 1 0,0 1 0,1 0 0,-1 0 0,-1 1 0,1 0 0,-14 1 0,14 0 0,1 0 0,-1-1 0,0 0 0,1 0 0,-1-1 0,1 0 0,0-1 0,0 0 0,-1-1 0,-14-8 0,10 3 24,0 0 0,-1 1 0,0 1 0,-16-6 0,24 11-148,0-1 0,-1 2 1,1-1-1,0 1 0,-1 0 0,0 1 1,1-1-1,-1 1 0,1 1 0,-1 0 1,-7 1-1,-11 6-6702</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5:59.257"/>
    </inkml:context>
    <inkml:brush xml:id="br0">
      <inkml:brushProperty name="width" value="0.21167" units="cm"/>
      <inkml:brushProperty name="height" value="0.21167" units="cm"/>
      <inkml:brushProperty name="color" value="#FF0000"/>
    </inkml:brush>
  </inkml:definitions>
  <inkml:trace contextRef="#ctx0" brushRef="#br0">2 7 24575,'-2'123'0,"6"136"0,-4-255 0,0 1 0,1-1 0,0 0 0,0-1 0,0 1 0,1 0 0,-1 0 0,1 0 0,0-1 0,0 1 0,0-1 0,0 1 0,1-1 0,-1 0 0,1 0 0,0 0 0,0 0 0,0-1 0,0 1 0,1-1 0,3 2 0,7 3 0,0-1 0,0 0 0,1-1 0,20 4 0,34 12 0,-60-16 0,-1-2 0,1 1 0,0-1 0,0-1 0,0 0 0,16 2 0,-21-4 0,-1 0 0,1 0 0,-1-1 0,1 1 0,0-1 0,-1 0 0,1 0 0,-1 0 0,0 0 0,1-1 0,-1 0 0,0 1 0,0-1 0,0 0 0,0 0 0,0-1 0,0 1 0,-1-1 0,1 1 0,2-5 0,7-10 0,-1-1 0,-1 0 0,0-1 0,-1 0 0,-2 0 0,7-24 0,23-52 0,-20 57 0,-9 20 0,0 2 0,0-1 0,13-17 0,1 3 0,-14 18 0,1 1 0,0 1 0,16-17 0,-21 24 0,1 0 0,1 1 0,-1-1 0,0 1 0,1 0 0,0 0 0,-1 1 0,1 0 0,0 0 0,0 0 0,11-1 0,23-1 0,0 1 0,69 6 0,-46-1 0,-49-1 0,0-1 0,-1 2 0,26 5 0,-34-6 0,-1 1 0,1 0 0,0 0 0,-1 0 0,1 0 0,-1 1 0,0 0 0,0-1 0,0 2 0,0-1 0,0 0 0,-1 1 0,7 7 0,4 14 0,0 0 0,-1 1 0,15 48 0,-13-35 0,-8-18 0,-1-1 0,-1 1 0,-1 0 0,-1 0 0,1 27 0,-5 111 0,-2-73 0,3-48 0,1-18 0,-1 0 0,0 0 0,-2 0 0,-6 29 0,7-45 0,0 1 0,-1-1 0,1 1 0,-1-1 0,0 0 0,0 1 0,-1-1 0,1 0 0,-1 0 0,0-1 0,0 1 0,0-1 0,-1 1 0,1-1 0,-1 0 0,0 0 0,0-1 0,0 1 0,0-1 0,0 0 0,0 0 0,-1 0 0,1 0 0,-5 0 0,-101 14-1365,82-8-5461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5:59.258"/>
    </inkml:context>
    <inkml:brush xml:id="br0">
      <inkml:brushProperty name="width" value="0.21167" units="cm"/>
      <inkml:brushProperty name="height" value="0.21167" units="cm"/>
      <inkml:brushProperty name="color" value="#FF0000"/>
    </inkml:brush>
  </inkml:definitions>
  <inkml:trace contextRef="#ctx0" brushRef="#br0">1 0 24575,'0'8'0,"0"1"0,0-1 0,1 0 0,0 0 0,0 0 0,1 0 0,0-1 0,0 1 0,1 0 0,0-1 0,6 12 0,3 4 0,-2-1 0,-1 2 0,-1-1 0,0 1 0,7 49 0,-14-67 0,0-1 0,0 1 0,1 0 0,0-1 0,0 1 0,1-1 0,0 0 0,0 0 0,0 0 0,0 0 0,1 0 0,-1-1 0,1 1 0,0-1 0,1 0 0,-1-1 0,1 1 0,0-1 0,0 1 0,0-1 0,0-1 0,7 3 0,8 2 0,1-1 0,0-1 0,0-1 0,38 2 0,8 3 0,106 34 0,-164-40 0,1-1 0,0 0 0,0 0 0,0-1 0,0 0 0,0-1 0,0 0 0,0 0 0,0-1 0,0-1 0,12-2 0,-16 2 0,1-1 0,-1 1 0,0-1 0,0-1 0,0 1 0,0-1 0,0 0 0,-1 0 0,0-1 0,1 1 0,-2-1 0,1 0 0,-1-1 0,1 1 0,-1-1 0,-1 0 0,4-7 0,4-8 0,-1 0 0,-1 0 0,-1-1 0,0 0 0,-2-1 0,-1 0 0,-1 0 0,2-32 0,-5-28-1365,-1 47-5461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5:59.259"/>
    </inkml:context>
    <inkml:brush xml:id="br0">
      <inkml:brushProperty name="width" value="0.21167" units="cm"/>
      <inkml:brushProperty name="height" value="0.21167" units="cm"/>
      <inkml:brushProperty name="color" value="#FF0000"/>
    </inkml:brush>
  </inkml:definitions>
  <inkml:trace contextRef="#ctx0" brushRef="#br0">0 503 24575,'427'0'0,"-401"2"0,1 1 0,0 1 0,30 8 0,-26-5 0,56 6 0,203-10 0,-158-5 0,-121 2 0,-1 0 0,0 0 0,0-2 0,0 1 0,0-1 0,0-1 0,0 0 0,-1 0 0,13-6 0,-16 5 0,1 0 0,-1-1 0,0 1 0,0-1 0,0 0 0,-1-1 0,0 0 0,0 1 0,0-2 0,-1 1 0,0 0 0,0-1 0,3-8 0,-2 2 0,0-1 0,0 0 0,-2-1 0,1 1 0,-2-1 0,2-23 0,-6-93 0,0 70 0,1-24-1365,0 48-5461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6:17.990"/>
    </inkml:context>
    <inkml:brush xml:id="br0">
      <inkml:brushProperty name="width" value="0.21167" units="cm"/>
      <inkml:brushProperty name="height" value="0.21167" units="cm"/>
      <inkml:brushProperty name="color" value="#FF0000"/>
    </inkml:brush>
  </inkml:definitions>
  <inkml:trace contextRef="#ctx0" brushRef="#br0">0 815 24575,'808'0'0,"-785"-1"0,0-1 0,-1-2 0,34-8 0,35-7 0,-80 18 0,0 0 0,0-1 0,0-1 0,-1 0 0,14-6 0,-21 9 0,-1-1 0,0 0 0,0 0 0,0 0 0,0-1 0,0 1 0,0 0 0,0-1 0,-1 1 0,1-1 0,0 0 0,-1 0 0,1 1 0,-1-1 0,0 0 0,0 0 0,1 0 0,-1 0 0,0-1 0,-1 1 0,1 0 0,0 0 0,-1-1 0,1 1 0,-1 0 0,0 0 0,0-1 0,0 1 0,0-1 0,0 1 0,-1-4 0,0 3 0,0 0 0,0 1 0,0-1 0,-1 1 0,1 0 0,-1-1 0,1 1 0,-1 0 0,0 0 0,0 0 0,0 0 0,0 0 0,0 1 0,-1-1 0,1 1 0,0-1 0,-1 1 0,1 0 0,-1 0 0,1 0 0,-6-1 0,-8-3 0,-1 1 0,-25-3 0,11 2 0,14 1 0,0 0 0,0-1 0,0-1 0,-26-14 0,35 16 0,1-1 0,0 0 0,-1 0 0,1-1 0,1 0 0,-1 0 0,1-1 0,1 1 0,-1-1 0,1 0 0,-6-11 0,-71-137 0,71 136 0,1-1 0,0 0 0,2-1 0,1 0 0,0 0 0,1 0 0,2-1 0,0 0 0,1 0 0,1-29 0,2 47 0,0 0 0,1 0 0,-1 0 0,1 0 0,0 0 0,0 1 0,1-1 0,-1 0 0,1 1 0,0-1 0,0 1 0,0-1 0,0 1 0,0 0 0,1 0 0,0 0 0,-1 0 0,1 0 0,0 1 0,0-1 0,1 1 0,-1 0 0,0 0 0,1 0 0,0 0 0,-1 1 0,1-1 0,0 1 0,-1 0 0,8-1 0,11-1 0,0 1 0,-1 0 0,1 2 0,32 3 0,-23-1 0,228 4-1365,-223-6-5461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6:35.587"/>
    </inkml:context>
    <inkml:brush xml:id="br0">
      <inkml:brushProperty name="width" value="0.21167" units="cm"/>
      <inkml:brushProperty name="height" value="0.21167" units="cm"/>
      <inkml:brushProperty name="color" value="#FF0000"/>
    </inkml:brush>
  </inkml:definitions>
  <inkml:trace contextRef="#ctx0" brushRef="#br0">48 85 24575,'-4'5'0,"1"-1"0,-1 1 0,1 0 0,0 0 0,0 0 0,1 0 0,-1 1 0,1-1 0,0 1 0,1-1 0,-2 10 0,-6 66 0,8-70 0,-1 15 0,0-7 0,1 0 0,1 0 0,3 28 0,-2-42 0,0-1 0,0 1 0,0 0 0,1 0 0,0 0 0,0-1 0,0 1 0,0-1 0,1 0 0,-1 1 0,1-1 0,0-1 0,0 1 0,1 0 0,-1-1 0,1 1 0,0-1 0,4 3 0,19 9 0,0-2 0,49 18 0,-59-25 0,3 1 0,0-1 0,0-2 0,0 0 0,41 3 0,86-8 0,-79-1 0,-59 2 0,0 0 0,0-1 0,0 0 0,0-1 0,0 0 0,0 0 0,0-1 0,15-7 0,-19 7 0,0 0 0,-1 0 0,1 0 0,-1-1 0,0 1 0,0-1 0,0 0 0,0 0 0,-1-1 0,0 1 0,0-1 0,0 0 0,0 0 0,-1 0 0,0 0 0,2-6 0,0-2 0,0-1 0,-1 0 0,-1 1 0,0-1 0,-1-1 0,-1 1 0,0 0 0,-1 0 0,0 0 0,-1 0 0,-6-21 0,5 24 0,-1 0 0,0 0 0,-1 1 0,0 0 0,-1-1 0,0 2 0,0-1 0,-1 1 0,0 0 0,-1 0 0,0 1 0,0 0 0,-1 0 0,-15-9 0,15 12 0,0 1 0,0 0 0,-1 0 0,0 1 0,0 1 0,1 0 0,-1 0 0,-1 1 0,1 0 0,-14 1 0,14 0 0,1 0 0,-1-1 0,0 0 0,1 0 0,-1-1 0,1 0 0,0-1 0,0 0 0,-1-1 0,-14-8 0,10 3 24,0 0 0,-1 1 0,0 1 0,-16-6 0,24 11-148,0-1 0,-1 2 1,1-1-1,0 1 0,-1 0 0,0 1 1,1-1-1,-1 1 0,1 1 0,-1 0 1,-7 1-1,-11 6-6702</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7:16.573"/>
    </inkml:context>
    <inkml:brush xml:id="br0">
      <inkml:brushProperty name="width" value="0.21167" units="cm"/>
      <inkml:brushProperty name="height" value="0.21167" units="cm"/>
      <inkml:brushProperty name="color" value="#FF0000"/>
    </inkml:brush>
  </inkml:definitions>
  <inkml:trace contextRef="#ctx0" brushRef="#br0">48 85 24575,'-4'5'0,"1"-1"0,-1 1 0,1 0 0,0 0 0,0 0 0,1 0 0,-1 1 0,1-1 0,0 1 0,1-1 0,-2 10 0,-6 66 0,8-70 0,-1 15 0,0-7 0,1 0 0,1 0 0,3 28 0,-2-42 0,0-1 0,0 1 0,0 0 0,1 0 0,0 0 0,0-1 0,0 1 0,0-1 0,1 0 0,-1 1 0,1-1 0,0-1 0,0 1 0,1 0 0,-1-1 0,1 1 0,0-1 0,4 3 0,19 9 0,0-2 0,49 18 0,-59-25 0,3 1 0,0-1 0,0-2 0,0 0 0,41 3 0,86-8 0,-79-1 0,-59 2 0,0 0 0,0-1 0,0 0 0,0-1 0,0 0 0,0 0 0,0-1 0,15-7 0,-19 7 0,0 0 0,-1 0 0,1 0 0,-1-1 0,0 1 0,0-1 0,0 0 0,0 0 0,-1-1 0,0 1 0,0-1 0,0 0 0,0 0 0,-1 0 0,0 0 0,2-6 0,0-2 0,0-1 0,-1 0 0,-1 1 0,0-1 0,-1-1 0,-1 1 0,0 0 0,-1 0 0,0 0 0,-1 0 0,-6-21 0,5 24 0,-1 0 0,0 0 0,-1 1 0,0 0 0,-1-1 0,0 2 0,0-1 0,-1 1 0,0 0 0,-1 0 0,0 1 0,0 0 0,-1 0 0,-15-9 0,15 12 0,0 1 0,0 0 0,-1 0 0,0 1 0,0 1 0,1 0 0,-1 0 0,-1 1 0,1 0 0,-14 1 0,14 0 0,1 0 0,-1-1 0,0 0 0,1 0 0,-1-1 0,1 0 0,0-1 0,0 0 0,-1-1 0,-14-8 0,10 3 24,0 0 0,-1 1 0,0 1 0,-16-6 0,24 11-148,0-1 0,-1 2 1,1-1-1,0 1 0,-1 0 0,0 1 1,1-1-1,-1 1 0,1 1 0,-1 0 1,-7 1-1,-11 6-6702</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01.297"/>
    </inkml:context>
    <inkml:brush xml:id="br0">
      <inkml:brushProperty name="width" value="0.21167" units="cm"/>
      <inkml:brushProperty name="height" value="0.21167" units="cm"/>
      <inkml:brushProperty name="color" value="#FF0000"/>
    </inkml:brush>
  </inkml:definitions>
  <inkml:trace contextRef="#ctx0" brushRef="#br0">0 0 24575,'0'1129'-1365,"0"-1112"-5461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2"/>
    </inkml:context>
    <inkml:brush xml:id="br0">
      <inkml:brushProperty name="width" value="0.21167" units="cm"/>
      <inkml:brushProperty name="height" value="0.21167" units="cm"/>
      <inkml:brushProperty name="color" value="#FF0000"/>
    </inkml:brush>
  </inkml:definitions>
  <inkml:trace contextRef="#ctx0" brushRef="#br0">639 5 24575,'0'4'0,"-1"-1"0,0 1 0,0-1 0,0 0 0,-1 0 0,1 0 0,-1 1 0,0-1 0,0 0 0,0-1 0,0 1 0,0 0 0,-1-1 0,-2 3 0,-11 14 0,-9 20 0,-3-3 0,-1 0 0,-1-2 0,-42 38 0,41-45 0,1 1 0,-28 36 0,49-52 0,0 0 0,0 1 0,1 0 0,1 1 0,0-1 0,1 1 0,0 0 0,-7 30 0,9-20 0,-1 0 0,-1-1 0,-1 0 0,-1 0 0,-1-1 0,-1 0 0,-14 21 0,16-29 0,0 0 0,0 0 0,2 1 0,0 0 0,0 0 0,-4 24 0,6-13 0,0 1 0,2 0 0,1 28 0,0-36 0,-1 0 0,0 0 0,-2 0 0,0-1 0,-1 1 0,-1-1 0,-15 32 0,13-31 0,1 0 0,1 1 0,1 0 0,1 0 0,1 1 0,0-1 0,2 1 0,0 0 0,2-1 0,0 1 0,1-1 0,1 1 0,8 28 0,-7-36 0,0 5 0,1-1 0,1 0 0,0 0 0,1 0 0,1-1 0,1 0 0,0 0 0,20 24 0,132 151 0,-152-182 0,0 0 0,0 0 0,1-1 0,0 0 0,0 0 0,1-1 0,0-1 0,0 0 0,1 0 0,0-1 0,0-1 0,13 4 0,-5-3 0,1-1 0,0-1 0,0-1 0,0-1 0,0-1 0,31-4 0,-32 2 0,-2-2 0,1 0 0,0-1 0,-1-1 0,0-1 0,0 0 0,22-14 0,-26 13 0,-1 0 0,-1-1 0,0 0 0,0-1 0,-1-1 0,0 1 0,0-2 0,-2 1 0,15-22 0,18-42 0,-18 31 0,1 1 0,43-54 0,-61 88 0,-1 0 0,0-1 0,0 0 0,-1-1 0,0 1 0,-1-1 0,0 0 0,-1 0 0,0 0 0,0 0 0,0-17 0,0-14 0,-5-77 0,-1 51 0,1-526 0,2 580 0,-1 0 0,-1 0 0,0 1 0,-1-1 0,-1 1 0,0 0 0,0 0 0,-11-20 0,2 10 0,0 0 0,-2 0 0,-26-30 0,26 34 0,2-1 0,1-1 0,0 0 0,2 0 0,-14-37 0,10 22 0,10 26 14,0 1-1,-1 0 0,0 0 0,0 0 1,-1 0-1,0 1 0,-1 0 1,-13-13-1,14 16-137,-1 1 0,1-1 1,-1 1-1,0 0 0,0 1 0,0 0 1,-1 0-1,1 0 0,-1 1 0,1 0 1,-16-1-1,-10 0-6702</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04.613"/>
    </inkml:context>
    <inkml:brush xml:id="br0">
      <inkml:brushProperty name="width" value="0.21167" units="cm"/>
      <inkml:brushProperty name="height" value="0.21167" units="cm"/>
      <inkml:brushProperty name="color" value="#FF0000"/>
    </inkml:brush>
  </inkml:definitions>
  <inkml:trace contextRef="#ctx0" brushRef="#br0">0 39 24575,'37'1'0,"-7"0"0,0-2 0,0 0 0,0-2 0,48-11 0,-66 11 0,3-2 0,-1 1 0,1 1 0,1 0 0,20 0 0,-33 2 0,0 1 0,0 0 0,0 1 0,1-1 0,-1 0 0,0 1 0,0 0 0,0 0 0,0 0 0,0 0 0,0 0 0,0 1 0,0-1 0,0 1 0,-1 0 0,1 0 0,-1 0 0,1 0 0,-1 0 0,0 0 0,0 1 0,0-1 0,0 1 0,0 0 0,0-1 0,2 6 0,0 3 0,-1 0 0,0 0 0,-1 0 0,0 1 0,0-1 0,-1 16 0,-4 74 0,0-50 0,2-27 0,0 0 0,-2-1 0,-6 29 0,6-42 0,0 0 0,-1-1 0,0 1 0,-1-1 0,1 0 0,-2 0 0,1-1 0,-1 0 0,-1 0 0,-7 8 0,8-9-114,-1-1 1,1 1-1,-1-2 0,-1 1 0,1-1 1,-1 0-1,0 0 0,0-1 0,0 0 1,-1-1-1,-14 5 0,-7-2-6712</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07.214"/>
    </inkml:context>
    <inkml:brush xml:id="br0">
      <inkml:brushProperty name="width" value="0.21167" units="cm"/>
      <inkml:brushProperty name="height" value="0.21167" units="cm"/>
      <inkml:brushProperty name="color" value="#FF0000"/>
    </inkml:brush>
  </inkml:definitions>
  <inkml:trace contextRef="#ctx0" brushRef="#br0">0 64 24575,'8'0'0,"9"0"0,2-7 0,5-2 0,-2-8 0,3 1 0,-3 1-8191</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23.132"/>
    </inkml:context>
    <inkml:brush xml:id="br0">
      <inkml:brushProperty name="width" value="0.21167" units="cm"/>
      <inkml:brushProperty name="height" value="0.21167" units="cm"/>
      <inkml:brushProperty name="color" value="#FF0000"/>
    </inkml:brush>
  </inkml:definitions>
  <inkml:trace contextRef="#ctx0" brushRef="#br0">2 0 24575,'-1'108'0,"4"122"0,0-202 0,3-1 0,0 1 0,1-2 0,14 32 0,1 7 0,-16-43 0,-1 0 0,-1 1 0,2 45 0,-7 68 0,0-105 0,1-52 0,4-65 0,-3 76 0,1-1 0,0 0 0,1 0 0,0 1 0,0-1 0,10-18 0,-3 15 0,0 0 0,1 0 0,0 1 0,1 1 0,16-14 0,-12 12 0,-1 0 0,25-33 0,-34 38 0,1 0 0,1 1 0,-1-1 0,1 2 0,13-11 0,-20 17 0,1-1 0,0 1 0,0 0 0,-1-1 0,1 1 0,0 0 0,0 0 0,0 0 0,0 0 0,0 1 0,1-1 0,-1 0 0,0 1 0,0 0 0,0-1 0,1 1 0,-1 0 0,0 0 0,0 0 0,1 1 0,-1-1 0,0 0 0,0 1 0,0-1 0,0 1 0,0 0 0,0 0 0,1 0 0,-2 0 0,1 0 0,0 0 0,0 0 0,2 3 0,2 3 0,0 0 0,0 1 0,-1 0 0,0 0 0,0 0 0,-1 1 0,0-1 0,3 13 0,2 10 0,5 36 0,3 10 0,-8-31-154,-1 1 0,-3 0-1,-2 0 1,-4 79 0,0-98-440,1-9-6232</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27.336"/>
    </inkml:context>
    <inkml:brush xml:id="br0">
      <inkml:brushProperty name="width" value="0.21167" units="cm"/>
      <inkml:brushProperty name="height" value="0.21167" units="cm"/>
      <inkml:brushProperty name="color" value="#FF0000"/>
    </inkml:brush>
  </inkml:definitions>
  <inkml:trace contextRef="#ctx0" brushRef="#br0">221 0 24575,'-8'1'0,"-1"0"0,0 1 0,1-1 0,-1 2 0,1-1 0,-1 1 0,1 0 0,-9 6 0,3-2 0,1 1 0,-1 1 0,-19 16 0,27-19 0,0 1 0,0 0 0,1 0 0,0 1 0,0-1 0,1 1 0,0 0 0,0 0 0,1 0 0,0 1 0,0-1 0,1 1 0,0 0 0,1-1 0,0 1 0,0 0 0,1 0 0,0 0 0,0 0 0,1 0 0,0-1 0,3 10 0,-1-2 0,1-1 0,1 0 0,0 0 0,0-1 0,2 0 0,0 0 0,0 0 0,2-1 0,-1 0 0,2 0 0,19 20 0,-21-27 0,0 0 0,1 0 0,-1 0 0,2-1 0,-1-1 0,0 1 0,1-1 0,0-1 0,0 0 0,0 0 0,0-1 0,14 1 0,2-1 0,0-1 0,-1-1 0,48-6 0,-69 5 0,0 0 0,0 1 0,0-1 0,0-1 0,0 1 0,0-1 0,0 1 0,-1-1 0,1 0 0,-1-1 0,1 1 0,-1-1 0,0 1 0,0-1 0,6-6 0,-6 4 0,1 0 0,-1-1 0,0 0 0,0 1 0,-1-1 0,1 0 0,-1 0 0,-1-1 0,2-8 0,0-7 0,-2 0 0,0-1 0,-2 1 0,-5-41 0,5 56 0,-1 1-1,0-1 1,0 1-1,0-1 1,-1 1-1,0 0 1,0 0-1,0 0 1,-1 0-1,0 1 1,-9-11-1,-3 0 22,-1 0 1,-24-16-1,24 18-496,-1 0 1,-15-17 0,17 11-6352</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38.336"/>
    </inkml:context>
    <inkml:brush xml:id="br0">
      <inkml:brushProperty name="width" value="0.21167" units="cm"/>
      <inkml:brushProperty name="height" value="0.21167" units="cm"/>
      <inkml:brushProperty name="color" value="#FF0000"/>
    </inkml:brush>
  </inkml:definitions>
  <inkml:trace contextRef="#ctx0" brushRef="#br0">1 51 24575,'0'10'0,"0"18"0,0 0 0,2 1 0,1-1 0,9 38 0,-4-28 0,6 64 0,-9-51 0,-4-46 0,-1-1 0,1 0 0,0 0 0,-1 1 0,2-1 0,-1 0 0,0 0 0,1 0 0,0 0 0,4 5 0,-6-8 0,0-1 0,0 0 0,0 0 0,0 0 0,1 0 0,-1 0 0,0 1 0,0-1 0,0 0 0,0 0 0,1 0 0,-1 0 0,0 0 0,0 0 0,0 0 0,1 0 0,-1 0 0,0 0 0,0 0 0,1 1 0,-1-1 0,0 0 0,0-1 0,0 1 0,1 0 0,-1 0 0,0 0 0,0 0 0,0 0 0,1 0 0,-1 0 0,0 0 0,0 0 0,0 0 0,1 0 0,-1-1 0,0 1 0,0 0 0,0 0 0,0 0 0,1 0 0,-1 0 0,0-1 0,6-13 0,0-15 0,23-124 0,-15 85 0,-10 54 0,0 1 0,1 0 0,0 0 0,1 0 0,1 1 0,0 0 0,0 0 0,1 1 0,1-1 0,0 2 0,0 0 0,1 0 0,0 0 0,1 1 0,0 1 0,1 0 0,-1 0 0,15-6 0,-25 14 0,0-1 0,0 0 0,0 1 0,0-1 0,0 1 0,0-1 0,0 1 0,1-1 0,-1 1 0,0 0 0,0 0 0,0 0 0,0 0 0,1-1 0,-1 2 0,0-1 0,0 0 0,0 0 0,1 0 0,-1 0 0,0 1 0,0-1 0,0 0 0,0 1 0,2 0 0,-2 1 0,1-1 0,-1 1 0,0-1 0,1 1 0,-1 0 0,0 0 0,0-1 0,0 1 0,-1 0 0,1 0 0,0 0 0,-1 0 0,1 4 0,2 9 0,-2 0 0,0 0 0,-2 20 0,0-22 0,1 8-97,0 0-1,2 0 1,0 0-1,1 0 1,1-1-1,1 1 1,1-1-1,0 0 1,2-1-1,0 0 1,2 0-1,0 0 0,14 19 1,-8-17-6729</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42.597"/>
    </inkml:context>
    <inkml:brush xml:id="br0">
      <inkml:brushProperty name="width" value="0.21167" units="cm"/>
      <inkml:brushProperty name="height" value="0.21167" units="cm"/>
      <inkml:brushProperty name="color" value="#FF0000"/>
    </inkml:brush>
  </inkml:definitions>
  <inkml:trace contextRef="#ctx0" brushRef="#br0">52 302 24575,'79'1'0,"92"-3"0,-167 2 0,1-1 0,-1 0 0,0 0 0,1 0 0,-1 0 0,0-1 0,0 1 0,0-1 0,0 0 0,-1 0 0,1-1 0,0 1 0,-1-1 0,1 0 0,-1 0 0,0 0 0,0 0 0,0-1 0,-1 1 0,1-1 0,-1 1 0,0-1 0,0 0 0,3-8 0,-3 7 0,-1 0 0,1 0 0,-1-1 0,-1 1 0,1 0 0,-1-1 0,0 1 0,0-1 0,0 1 0,-1 0 0,0-1 0,0 1 0,0 0 0,-1 0 0,0 0 0,0 0 0,0 0 0,0 0 0,-1 0 0,-3-4 0,-2-1 0,-1 0 0,0 0 0,0 1 0,-1 0 0,0 1 0,-1 0 0,1 1 0,-2 0 0,1 1 0,-1 0 0,0 1 0,0 0 0,0 0 0,-1 2 0,1 0 0,-1 0 0,0 1 0,0 0 0,0 1 0,0 1 0,0 0 0,-14 2 0,23-1 0,-1-1 0,1 1 0,0 0 0,0 0 0,0 0 0,0 1 0,0 0 0,0-1 0,1 1 0,-1 0 0,1 1 0,-1-1 0,1 1 0,0-1 0,0 1 0,0 0 0,0 0 0,0 1 0,1-1 0,-1 0 0,1 1 0,0 0 0,0-1 0,0 1 0,1 0 0,-1 0 0,1 0 0,0 0 0,-1 6 0,-1 11 0,0 1 0,2 0 0,0 0 0,4 32 0,-1-24 0,-1 70 0,5 58 0,-6-154 0,1 0 0,-1 0 0,1 0 0,0 0 0,1 0 0,-1 0 0,0-1 0,1 1 0,0 0 0,0-1 0,0 0 0,1 1 0,-1-1 0,1 0 0,-1 0 0,1 0 0,0 0 0,0-1 0,1 1 0,-1-1 0,0 0 0,1 0 0,-1 0 0,1 0 0,0-1 0,0 1 0,-1-1 0,1 0 0,6 1 0,10 1 0,1-1 0,0 0 0,0-2 0,32-3 0,-20 1 0,97-3-1365,-93 5-5461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46.591"/>
    </inkml:context>
    <inkml:brush xml:id="br0">
      <inkml:brushProperty name="width" value="0.21167" units="cm"/>
      <inkml:brushProperty name="height" value="0.21167" units="cm"/>
      <inkml:brushProperty name="color" value="#FF0000"/>
    </inkml:brush>
  </inkml:definitions>
  <inkml:trace contextRef="#ctx0" brushRef="#br0">343 0 24575,'-3'1'0,"-1"0"0,0 0 0,0 1 0,1-1 0,-1 1 0,1 0 0,-1 0 0,1 0 0,0 0 0,-5 5 0,-7 4 0,-129 91 0,97-78 0,41-23 0,1 1 0,0 0 0,0 0 0,0 0 0,0 1 0,1 0 0,-1 0 0,1 0 0,-1 0 0,1 1 0,0 0 0,1 0 0,-1 0 0,0 0 0,1 0 0,0 1 0,-4 7 0,4-4 0,1 0 0,0 0 0,0 0 0,0 0 0,1 0 0,1 0 0,-1 0 0,2 0 0,-1 0 0,1 0 0,3 16 0,3 4 0,2-1 0,13 29 0,7 22 0,-24-62 0,0 0 0,1 0 0,14 27 0,-16-37 0,0 0 0,1 0 0,0 0 0,0-1 0,0 1 0,1-1 0,-1-1 0,1 1 0,0-1 0,1 0 0,6 4 0,6 0-151,1-1-1,-1-1 0,1 0 0,0-1 1,1-2-1,-1 0 0,1-1 1,22-1-1,-6 0-6674</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50.457"/>
    </inkml:context>
    <inkml:brush xml:id="br0">
      <inkml:brushProperty name="width" value="0.21167" units="cm"/>
      <inkml:brushProperty name="height" value="0.21167" units="cm"/>
      <inkml:brushProperty name="color" value="#FF0000"/>
    </inkml:brush>
  </inkml:definitions>
  <inkml:trace contextRef="#ctx0" brushRef="#br0">351 1 24575,'-78'-1'0,"-94"4"0,167-3 0,1 0 0,0 1 0,0 0 0,0 0 0,0 0 0,0 0 0,0 1 0,0-1 0,0 1 0,0 0 0,1 0 0,-1 1 0,1-1 0,-1 1 0,1 0 0,0 0 0,0 0 0,0 0 0,1 0 0,-1 0 0,1 1 0,0-1 0,0 1 0,0 0 0,0 0 0,1 0 0,-1 0 0,1 0 0,-1 5 0,-1 11 0,0 0 0,2 0 0,0 0 0,4 39 0,-2-29 0,0-11 0,0 1 0,2-1 0,0 0 0,11 37 0,-11-47 0,1 0 0,0 0 0,1-1 0,0 0 0,0 0 0,1 0 0,-1 0 0,2-1 0,-1 0 0,1-1 0,0 1 0,10 5 0,-5-3 0,0 0 0,1-1 0,0-1 0,22 9 0,-31-14 0,0-1 0,0 0 0,0 0 0,0 0 0,0 0 0,0-1 0,0 0 0,0 1 0,0-1 0,0-1 0,0 1 0,0-1 0,0 1 0,0-1 0,0-1 0,0 1 0,0 0 0,0-1 0,0 0 0,-1 0 0,5-3 0,1-1 0,-1-1 0,1-1 0,-1 0 0,-1 0 0,1 0 0,-2-1 0,1 0 0,-1-1 0,0 1 0,-1-1 0,0 0 0,-1-1 0,6-18 0,-5 3 0,0-1 0,-2 1 0,0-1 0,-3-43 0,4-2 0,-4 67 0,1-1 0,1 1 0,-1-1 0,1 1 0,0 0 0,0-1 0,0 1 0,1 0 0,0 0 0,4-6 0,-6 10 0,-1 1 0,0-1 0,1 0 0,-1 1 0,1-1 0,-1 0 0,1 1 0,0-1 0,-1 1 0,1-1 0,-1 1 0,1-1 0,0 1 0,0-1 0,-1 1 0,1 0 0,0-1 0,0 1 0,-1 0 0,1 0 0,0-1 0,0 1 0,0 0 0,0 0 0,-1 0 0,1 0 0,0 0 0,0 0 0,0 0 0,0 0 0,-1 1 0,3-1 0,-2 2 0,1-1 0,-1 1 0,0-1 0,1 1 0,-1-1 0,0 1 0,0 0 0,0 0 0,0 0 0,0-1 0,-1 1 0,2 4 0,1 8 0,0 0 0,2 24 0,-3 47 0,-2-56 0,1 0 0,1 0 0,10 49 0,-4-32 0,-6-31 0,1 0 0,1 0 0,6 18 0,-9-29 0,1-1 0,-1 1 0,1 0 0,0-1 0,1 0 0,-1 1 0,0-1 0,1 0 0,0 0 0,0-1 0,0 1 0,0 0 0,0-1 0,0 0 0,1 0 0,6 4 0,22 3-1365,0-4-5461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53.072"/>
    </inkml:context>
    <inkml:brush xml:id="br0">
      <inkml:brushProperty name="width" value="0.21167" units="cm"/>
      <inkml:brushProperty name="height" value="0.21167" units="cm"/>
      <inkml:brushProperty name="color" value="#FF0000"/>
    </inkml:brush>
  </inkml:definitions>
  <inkml:trace contextRef="#ctx0" brushRef="#br0">2 0 24575,'-1'108'0,"4"122"0,-1-214 0,1 1 0,1-1 0,1 0 0,0 0 0,1-1 0,9 17 0,11 31 0,11 69 0,-27-99 0,-4-12 0,0-1 0,2 0 0,18 37 0,-22-51 0,-1-1 0,1 0 0,0 0 0,1 0 0,-1 0 0,1 0 0,0-1 0,0 0 0,0 0 0,1 0 0,0-1 0,-1 0 0,1 0 0,0 0 0,0-1 0,1 0 0,7 2 0,10 0-455,0-1 0,45-1 0,-32-2-6371</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49:56.425"/>
    </inkml:context>
    <inkml:brush xml:id="br0">
      <inkml:brushProperty name="width" value="0.21167" units="cm"/>
      <inkml:brushProperty name="height" value="0.21167" units="cm"/>
      <inkml:brushProperty name="color" value="#FF0000"/>
    </inkml:brush>
  </inkml:definitions>
  <inkml:trace contextRef="#ctx0" brushRef="#br0">0 0 24575,'0'426'0,"2"-397"0,1 0 0,2 0 0,0-1 0,2 0 0,1 0 0,2 0 0,0-1 0,24 44 0,-31-65 0,1-1 0,0 1 0,0-1 0,0 1 0,0-1 0,1 0 0,0-1 0,0 1 0,0-1 0,6 4 0,2-1 0,0-1 0,0 0 0,23 7 0,-1 0-113,-24-8 153,-1-1 0,1 0 1,0-1-1,0 0 0,12 1 0,-20-4-111,1 0 0,0 0 0,-1 0 0,1-1 0,-1 1 0,1-1-1,-1 0 1,1 0 0,-1 0 0,0 0 0,1-1 0,-1 1 0,0-1 0,0 0 0,0 0-1,0 0 1,0 0 0,-1-1 0,1 1 0,3-5 0,9-12-6755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3"/>
    </inkml:context>
    <inkml:brush xml:id="br0">
      <inkml:brushProperty name="width" value="0.21167" units="cm"/>
      <inkml:brushProperty name="height" value="0.21167" units="cm"/>
      <inkml:brushProperty name="color" value="#FF0000"/>
    </inkml:brush>
  </inkml:definitions>
  <inkml:trace contextRef="#ctx0" brushRef="#br0">0 0 24575,'0'1272'0,"0"-1250"0,1-1 0,1 1 0,1-1 0,1 0 0,1 0 0,1 0 0,0-1 0,2 1 0,13 25 0,-16-38 0,1-1 0,-1 0 0,2 0 0,-1-1 0,1 0 0,10 8 0,19 17 0,166 180 0,-195-205 0,0 0 0,0 0 0,0-1 0,0 1 0,1-2 0,0 1 0,0-1 0,0-1 0,1 1 0,-1-1 0,1-1 0,0 1 0,17 1 0,8-1 0,-1-2 0,50-4 0,-31 1 0,-34 1 0,0 0 0,0-1 0,0-1 0,31-9 0,-44 11 0,0-1 0,0 0 0,0 0 0,0 0 0,0-1 0,-1 0 0,1 0 0,-1 0 0,1 0 0,-1-1 0,0 1 0,0-1 0,-1 0 0,1-1 0,-1 1 0,0 0 0,0-1 0,0 0 0,3-10 0,7-25 0,33-72 0,-11 27 0,-21 49 0,29-90 0,-36 100 0,-1 0 0,-1 0 0,-1 0 0,-2 0 0,0 0 0,-3-30 0,3-44 0,1 76 0,12-45 0,2-14 0,-11-194 0,-7 177 0,-1 77 0,0 0 0,-2 0 0,-8-31 0,-7-39 0,18 77-455,-1 1 0,-7-25 0,-1 14-6371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1"/>
    </inkml:context>
    <inkml:brush xml:id="br0">
      <inkml:brushProperty name="width" value="0.21167" units="cm"/>
      <inkml:brushProperty name="height" value="0.21167" units="cm"/>
      <inkml:brushProperty name="color" value="#FF0000"/>
    </inkml:brush>
  </inkml:definitions>
  <inkml:trace contextRef="#ctx0" brushRef="#br0">0 39 24575,'37'1'0,"-7"0"0,0-2 0,0 0 0,0-2 0,48-11 0,-66 11 0,3-2 0,-1 1 0,1 1 0,1 0 0,20 0 0,-33 2 0,0 1 0,0 0 0,0 1 0,1-1 0,-1 0 0,0 1 0,0 0 0,0 0 0,0 0 0,0 0 0,0 0 0,0 1 0,0-1 0,0 1 0,-1 0 0,1 0 0,-1 0 0,1 0 0,-1 0 0,0 0 0,0 1 0,0-1 0,0 1 0,0 0 0,0-1 0,2 6 0,0 3 0,-1 0 0,0 0 0,-1 0 0,0 1 0,0-1 0,-1 16 0,-4 74 0,0-50 0,2-27 0,0 0 0,-2-1 0,-6 29 0,6-42 0,0 0 0,-1-1 0,0 1 0,-1-1 0,1 0 0,-2 0 0,1-1 0,-1 0 0,-1 0 0,-7 8 0,8-9-114,-1-1 1,1 1-1,-1-2 0,-1 1 0,1-1 1,-1 0-1,0 0 0,0-1 0,0 0 1,-1-1-1,-14 5 0,-7-2-6712</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2"/>
    </inkml:context>
    <inkml:brush xml:id="br0">
      <inkml:brushProperty name="width" value="0.21167" units="cm"/>
      <inkml:brushProperty name="height" value="0.21167" units="cm"/>
      <inkml:brushProperty name="color" value="#FF0000"/>
    </inkml:brush>
  </inkml:definitions>
  <inkml:trace contextRef="#ctx0" brushRef="#br0">0 64 24575,'8'0'0,"9"0"0,2-7 0,5-2 0,-2-8 0,3 1 0,-3 1-8191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3"/>
    </inkml:context>
    <inkml:brush xml:id="br0">
      <inkml:brushProperty name="width" value="0.21167" units="cm"/>
      <inkml:brushProperty name="height" value="0.21167" units="cm"/>
      <inkml:brushProperty name="color" value="#FF0000"/>
    </inkml:brush>
  </inkml:definitions>
  <inkml:trace contextRef="#ctx0" brushRef="#br0">2 0 24575,'-1'108'0,"4"122"0,0-202 0,3-1 0,0 1 0,1-2 0,14 32 0,1 7 0,-16-43 0,-1 0 0,-1 1 0,2 45 0,-7 68 0,0-105 0,1-52 0,4-65 0,-3 76 0,1-1 0,0 0 0,1 0 0,0 1 0,0-1 0,10-18 0,-3 15 0,0 0 0,1 0 0,0 1 0,1 1 0,16-14 0,-12 12 0,-1 0 0,25-33 0,-34 38 0,1 0 0,1 1 0,-1-1 0,1 2 0,13-11 0,-20 17 0,1-1 0,0 1 0,0 0 0,-1-1 0,1 1 0,0 0 0,0 0 0,0 0 0,0 0 0,0 1 0,1-1 0,-1 0 0,0 1 0,0 0 0,0-1 0,1 1 0,-1 0 0,0 0 0,0 0 0,1 1 0,-1-1 0,0 0 0,0 1 0,0-1 0,0 1 0,0 0 0,0 0 0,1 0 0,-2 0 0,1 0 0,0 0 0,0 0 0,2 3 0,2 3 0,0 0 0,0 1 0,-1 0 0,0 0 0,0 0 0,-1 1 0,0-1 0,3 13 0,2 10 0,5 36 0,3 10 0,-8-31-154,-1 1 0,-3 0-1,-2 0 1,-4 79 0,0-98-440,1-9-6232</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4"/>
    </inkml:context>
    <inkml:brush xml:id="br0">
      <inkml:brushProperty name="width" value="0.21167" units="cm"/>
      <inkml:brushProperty name="height" value="0.21167" units="cm"/>
      <inkml:brushProperty name="color" value="#FF0000"/>
    </inkml:brush>
  </inkml:definitions>
  <inkml:trace contextRef="#ctx0" brushRef="#br0">221 0 24575,'-8'1'0,"-1"0"0,0 1 0,1-1 0,-1 2 0,1-1 0,-1 1 0,1 0 0,-9 6 0,3-2 0,1 1 0,-1 1 0,-19 16 0,27-19 0,0 1 0,0 0 0,1 0 0,0 1 0,0-1 0,1 1 0,0 0 0,0 0 0,1 0 0,0 1 0,0-1 0,1 1 0,0 0 0,1-1 0,0 1 0,0 0 0,1 0 0,0 0 0,0 0 0,1 0 0,0-1 0,3 10 0,-1-2 0,1-1 0,1 0 0,0 0 0,0-1 0,2 0 0,0 0 0,0 0 0,2-1 0,-1 0 0,2 0 0,19 20 0,-21-27 0,0 0 0,1 0 0,-1 0 0,2-1 0,-1-1 0,0 1 0,1-1 0,0-1 0,0 0 0,0 0 0,0-1 0,14 1 0,2-1 0,0-1 0,-1-1 0,48-6 0,-69 5 0,0 0 0,0 1 0,0-1 0,0-1 0,0 1 0,0-1 0,0 1 0,-1-1 0,1 0 0,-1-1 0,1 1 0,-1-1 0,0 1 0,0-1 0,6-6 0,-6 4 0,1 0 0,-1-1 0,0 0 0,0 1 0,-1-1 0,1 0 0,-1 0 0,-1-1 0,2-8 0,0-7 0,-2 0 0,0-1 0,-2 1 0,-5-41 0,5 56 0,-1 1-1,0-1 1,0 1-1,0-1 1,-1 1-1,0 0 1,0 0-1,0 0 1,-1 0-1,0 1 1,-9-11-1,-3 0 22,-1 0 1,-24-16-1,24 18-496,-1 0 1,-15-17 0,17 11-6352</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6"/>
    </inkml:context>
    <inkml:brush xml:id="br0">
      <inkml:brushProperty name="width" value="0.21167" units="cm"/>
      <inkml:brushProperty name="height" value="0.21167" units="cm"/>
      <inkml:brushProperty name="color" value="#FF0000"/>
    </inkml:brush>
  </inkml:definitions>
  <inkml:trace contextRef="#ctx0" brushRef="#br0">1 51 24575,'0'10'0,"0"18"0,0 0 0,2 1 0,1-1 0,9 38 0,-4-28 0,6 64 0,-9-51 0,-4-46 0,-1-1 0,1 0 0,0 0 0,-1 1 0,2-1 0,-1 0 0,0 0 0,1 0 0,0 0 0,4 5 0,-6-8 0,0-1 0,0 0 0,0 0 0,0 0 0,1 0 0,-1 0 0,0 1 0,0-1 0,0 0 0,0 0 0,1 0 0,-1 0 0,0 0 0,0 0 0,0 0 0,1 0 0,-1 0 0,0 0 0,0 0 0,1 1 0,-1-1 0,0 0 0,0-1 0,0 1 0,1 0 0,-1 0 0,0 0 0,0 0 0,0 0 0,1 0 0,-1 0 0,0 0 0,0 0 0,0 0 0,1 0 0,-1-1 0,0 1 0,0 0 0,0 0 0,0 0 0,1 0 0,-1 0 0,0-1 0,6-13 0,0-15 0,23-124 0,-15 85 0,-10 54 0,0 1 0,1 0 0,0 0 0,1 0 0,1 1 0,0 0 0,0 0 0,1 1 0,1-1 0,0 2 0,0 0 0,1 0 0,0 0 0,1 1 0,0 1 0,1 0 0,-1 0 0,15-6 0,-25 14 0,0-1 0,0 0 0,0 1 0,0-1 0,0 1 0,0-1 0,0 1 0,1-1 0,-1 1 0,0 0 0,0 0 0,0 0 0,0 0 0,1-1 0,-1 2 0,0-1 0,0 0 0,0 0 0,1 0 0,-1 0 0,0 1 0,0-1 0,0 0 0,0 1 0,2 0 0,-2 1 0,1-1 0,-1 1 0,0-1 0,1 1 0,-1 0 0,0 0 0,0-1 0,0 1 0,-1 0 0,1 0 0,0 0 0,-1 0 0,1 4 0,2 9 0,-2 0 0,0 0 0,-2 20 0,0-22 0,1 8-97,0 0-1,2 0 1,0 0-1,1 0 1,1-1-1,1 1 1,1-1-1,0 0 1,2-1-1,0 0 1,2 0-1,0 0 0,14 19 1,-8-17-6729</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7"/>
    </inkml:context>
    <inkml:brush xml:id="br0">
      <inkml:brushProperty name="width" value="0.21167" units="cm"/>
      <inkml:brushProperty name="height" value="0.21167" units="cm"/>
      <inkml:brushProperty name="color" value="#FF0000"/>
    </inkml:brush>
  </inkml:definitions>
  <inkml:trace contextRef="#ctx0" brushRef="#br0">52 302 24575,'79'1'0,"92"-3"0,-167 2 0,1-1 0,-1 0 0,0 0 0,1 0 0,-1 0 0,0-1 0,0 1 0,0-1 0,0 0 0,-1 0 0,1-1 0,0 1 0,-1-1 0,1 0 0,-1 0 0,0 0 0,0 0 0,0-1 0,-1 1 0,1-1 0,-1 1 0,0-1 0,0 0 0,3-8 0,-3 7 0,-1 0 0,1 0 0,-1-1 0,-1 1 0,1 0 0,-1-1 0,0 1 0,0-1 0,0 1 0,-1 0 0,0-1 0,0 1 0,0 0 0,-1 0 0,0 0 0,0 0 0,0 0 0,0 0 0,-1 0 0,-3-4 0,-2-1 0,-1 0 0,0 0 0,0 1 0,-1 0 0,0 1 0,-1 0 0,1 1 0,-2 0 0,1 1 0,-1 0 0,0 1 0,0 0 0,0 0 0,-1 2 0,1 0 0,-1 0 0,0 1 0,0 0 0,0 1 0,0 1 0,0 0 0,-14 2 0,23-1 0,-1-1 0,1 1 0,0 0 0,0 0 0,0 0 0,0 1 0,0 0 0,0-1 0,1 1 0,-1 0 0,1 1 0,-1-1 0,1 1 0,0-1 0,0 1 0,0 0 0,0 0 0,0 1 0,1-1 0,-1 0 0,1 1 0,0 0 0,0-1 0,0 1 0,1 0 0,-1 0 0,1 0 0,0 0 0,-1 6 0,-1 11 0,0 1 0,2 0 0,0 0 0,4 32 0,-1-24 0,-1 70 0,5 58 0,-6-154 0,1 0 0,-1 0 0,1 0 0,0 0 0,1 0 0,-1 0 0,0-1 0,1 1 0,0 0 0,0-1 0,0 0 0,1 1 0,-1-1 0,1 0 0,-1 0 0,1 0 0,0 0 0,0-1 0,1 1 0,-1-1 0,0 0 0,1 0 0,-1 0 0,1 0 0,0-1 0,0 1 0,-1-1 0,1 0 0,6 1 0,10 1 0,1-1 0,0 0 0,0-2 0,32-3 0,-20 1 0,97-3-1365,-93 5-5461</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8"/>
    </inkml:context>
    <inkml:brush xml:id="br0">
      <inkml:brushProperty name="width" value="0.21167" units="cm"/>
      <inkml:brushProperty name="height" value="0.21167" units="cm"/>
      <inkml:brushProperty name="color" value="#FF0000"/>
    </inkml:brush>
  </inkml:definitions>
  <inkml:trace contextRef="#ctx0" brushRef="#br0">343 0 24575,'-3'1'0,"-1"0"0,0 0 0,0 1 0,1-1 0,-1 1 0,1 0 0,-1 0 0,1 0 0,0 0 0,-5 5 0,-7 4 0,-129 91 0,97-78 0,41-23 0,1 1 0,0 0 0,0 0 0,0 0 0,0 1 0,1 0 0,-1 0 0,1 0 0,-1 0 0,1 1 0,0 0 0,1 0 0,-1 0 0,0 0 0,1 0 0,0 1 0,-4 7 0,4-4 0,1 0 0,0 0 0,0 0 0,0 0 0,1 0 0,1 0 0,-1 0 0,2 0 0,-1 0 0,1 0 0,3 16 0,3 4 0,2-1 0,13 29 0,7 22 0,-24-62 0,0 0 0,1 0 0,14 27 0,-16-37 0,0 0 0,1 0 0,0 0 0,0-1 0,0 1 0,1-1 0,-1-1 0,1 1 0,0-1 0,1 0 0,6 4 0,6 0-151,1-1-1,-1-1 0,1 0 0,0-1 1,1-2-1,-1 0 0,1-1 1,22-1-1,-6 0-6674</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29"/>
    </inkml:context>
    <inkml:brush xml:id="br0">
      <inkml:brushProperty name="width" value="0.21167" units="cm"/>
      <inkml:brushProperty name="height" value="0.21167" units="cm"/>
      <inkml:brushProperty name="color" value="#FF0000"/>
    </inkml:brush>
  </inkml:definitions>
  <inkml:trace contextRef="#ctx0" brushRef="#br0">351 1 24575,'-78'-1'0,"-94"4"0,167-3 0,1 0 0,0 1 0,0 0 0,0 0 0,0 0 0,0 0 0,0 1 0,0-1 0,0 1 0,0 0 0,1 0 0,-1 1 0,1-1 0,-1 1 0,1 0 0,0 0 0,0 0 0,0 0 0,1 0 0,-1 0 0,1 1 0,0-1 0,0 1 0,0 0 0,0 0 0,1 0 0,-1 0 0,1 0 0,-1 5 0,-1 11 0,0 0 0,2 0 0,0 0 0,4 39 0,-2-29 0,0-11 0,0 1 0,2-1 0,0 0 0,11 37 0,-11-47 0,1 0 0,0 0 0,1-1 0,0 0 0,0 0 0,1 0 0,-1 0 0,2-1 0,-1 0 0,1-1 0,0 1 0,10 5 0,-5-3 0,0 0 0,1-1 0,0-1 0,22 9 0,-31-14 0,0-1 0,0 0 0,0 0 0,0 0 0,0 0 0,0-1 0,0 0 0,0 1 0,0-1 0,0-1 0,0 1 0,0-1 0,0 1 0,0-1 0,0-1 0,0 1 0,0 0 0,0-1 0,0 0 0,-1 0 0,5-3 0,1-1 0,-1-1 0,1-1 0,-1 0 0,-1 0 0,1 0 0,-2-1 0,1 0 0,-1-1 0,0 1 0,-1-1 0,0 0 0,-1-1 0,6-18 0,-5 3 0,0-1 0,-2 1 0,0-1 0,-3-43 0,4-2 0,-4 67 0,1-1 0,1 1 0,-1-1 0,1 1 0,0 0 0,0-1 0,0 1 0,1 0 0,0 0 0,4-6 0,-6 10 0,-1 1 0,0-1 0,1 0 0,-1 1 0,1-1 0,-1 0 0,1 1 0,0-1 0,-1 1 0,1-1 0,-1 1 0,1-1 0,0 1 0,0-1 0,-1 1 0,1 0 0,0-1 0,0 1 0,-1 0 0,1 0 0,0-1 0,0 1 0,0 0 0,0 0 0,-1 0 0,1 0 0,0 0 0,0 0 0,0 0 0,0 0 0,-1 1 0,3-1 0,-2 2 0,1-1 0,-1 1 0,0-1 0,1 1 0,-1-1 0,0 1 0,0 0 0,0 0 0,0 0 0,0-1 0,-1 1 0,2 4 0,1 8 0,0 0 0,2 24 0,-3 47 0,-2-56 0,1 0 0,1 0 0,10 49 0,-4-32 0,-6-31 0,1 0 0,1 0 0,6 18 0,-9-29 0,1-1 0,-1 1 0,1 0 0,0-1 0,1 0 0,-1 1 0,0-1 0,1 0 0,0 0 0,0-1 0,0 1 0,0 0 0,0-1 0,0 0 0,1 0 0,6 4 0,22 3-1365,0-4-5461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30"/>
    </inkml:context>
    <inkml:brush xml:id="br0">
      <inkml:brushProperty name="width" value="0.21167" units="cm"/>
      <inkml:brushProperty name="height" value="0.21167" units="cm"/>
      <inkml:brushProperty name="color" value="#FF0000"/>
    </inkml:brush>
  </inkml:definitions>
  <inkml:trace contextRef="#ctx0" brushRef="#br0">2 0 24575,'-1'108'0,"4"122"0,-1-214 0,1 1 0,1-1 0,1 0 0,0 0 0,1-1 0,9 17 0,11 31 0,11 69 0,-27-99 0,-4-12 0,0-1 0,2 0 0,18 37 0,-22-51 0,-1-1 0,1 0 0,0 0 0,1 0 0,-1 0 0,1 0 0,0-1 0,0 0 0,0 0 0,1 0 0,0-1 0,-1 0 0,1 0 0,0 0 0,0-1 0,1 0 0,7 2 0,10 0-455,0-1 0,45-1 0,-32-2-6371</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0:29.531"/>
    </inkml:context>
    <inkml:brush xml:id="br0">
      <inkml:brushProperty name="width" value="0.21167" units="cm"/>
      <inkml:brushProperty name="height" value="0.21167" units="cm"/>
      <inkml:brushProperty name="color" value="#FF0000"/>
    </inkml:brush>
  </inkml:definitions>
  <inkml:trace contextRef="#ctx0" brushRef="#br0">0 0 24575,'0'426'0,"2"-397"0,1 0 0,2 0 0,0-1 0,2 0 0,1 0 0,2 0 0,0-1 0,24 44 0,-31-65 0,1-1 0,0 1 0,0-1 0,0 1 0,0-1 0,1 0 0,0-1 0,0 1 0,0-1 0,6 4 0,2-1 0,0-1 0,0 0 0,23 7 0,-1 0-113,-24-8 153,-1-1 0,1 0 1,0-1-1,0 0 0,12 1 0,-20-4-111,1 0 0,0 0 0,-1 0 0,1-1 0,-1 1 0,1-1-1,-1 0 1,1 0 0,-1 0 0,0 0 0,1-1 0,-1 1 0,0-1 0,0 0 0,0 0-1,0 0 1,0 0 0,-1-1 0,1 1 0,3-5 0,9-12-6755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8:05.034"/>
    </inkml:context>
    <inkml:brush xml:id="br0">
      <inkml:brushProperty name="width" value="0.21167" units="cm"/>
      <inkml:brushProperty name="height" value="0.21167" units="cm"/>
      <inkml:brushProperty name="color" value="#FF0000"/>
    </inkml:brush>
  </inkml:definitions>
  <inkml:trace contextRef="#ctx0" brushRef="#br0">0 0 24575,'0'5'0,"0"20"0,4 36 0,-2-51 0,0-1 0,0 0 0,1 0 0,0-1 0,0 1 0,1-1 0,6 12 0,-1-4 0,-1 0 0,-1 0 0,0 1 0,-2 0 0,0 1 0,0-1 0,-2 1 0,2 26 0,-2 17 0,-5 71 0,-1-41 0,2 926 0,1-1008 0,1 0 0,-1 0 0,1-1 0,1 1 0,0 0 0,0 0 0,1-1 0,0 0 0,4 10 0,-4-13 0,0-1 0,0 1 0,0-1 0,1 1 0,-1-1 0,1 0 0,0 0 0,0-1 0,1 1 0,-1-1 0,1 0 0,-1 0 0,1-1 0,0 1 0,0-1 0,6 2 0,249 75 0,-250-76 0,0 0 0,0-1 0,0 0 0,1 0 0,-1-1 0,1-1 0,-1 0 0,0 0 0,1-1 0,-1 0 0,1-1 0,-1 0 0,0 0 0,0-1 0,14-7 0,205-95 0,-219 102 0,0-1 0,-1 0 0,0-1 0,1 0 0,-1 0 0,-1-1 0,1 0 0,-1-1 0,0 0 0,-1 0 0,0-1 0,0 0 0,0 0 0,-1 0 0,0-1 0,-1 0 0,0 0 0,0-1 0,-1 1 0,0-1 0,2-10 0,-1-5 0,-1 0 0,0-1 0,-2-42 0,-2 41 0,2 0 0,0 0 0,8-31 0,1-2 0,-3 1 0,-3-1 0,-2-1 0,-5-61 0,1 43 0,0 60 0,-1 0 0,-1 0 0,0 1 0,-1-1 0,-2 1 0,1 0 0,-10-20 0,-67-117 0,74 140 0,-2 0 0,-1 0 0,0 0 0,-1 1 0,-25-25 0,-64-42 0,22 18 0,59 48 0,-30-19 0,-10-7 0,50 34 0,-1 0 0,0 1 0,0 1 0,-1 0 0,1 0 0,-1 1 0,-22-5 0,20 6 0,-1-1 0,1-1 0,0 0 0,-26-14 0,25 11 14,-1 0 0,0 1 0,-1 1 0,-22-6 0,26 9-145,1 0 1,0-1-1,0 0 1,1-1 0,-1-1-1,1 1 1,0-2-1,1 1 1,0-2-1,-10-8 1,-2-7-6696</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51:11.097"/>
    </inkml:context>
    <inkml:brush xml:id="br0">
      <inkml:brushProperty name="width" value="0.21167" units="cm"/>
      <inkml:brushProperty name="height" value="0.21167" units="cm"/>
      <inkml:brushProperty name="color" value="#FF0000"/>
    </inkml:brush>
  </inkml:definitions>
  <inkml:trace contextRef="#ctx0" brushRef="#br0">0 0 24575,'0'1129'-1365,"0"-1112"-5461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19T12:39:31.991"/>
    </inkml:context>
    <inkml:brush xml:id="br0">
      <inkml:brushProperty name="width" value="0.21167" units="cm"/>
      <inkml:brushProperty name="height" value="0.21167" units="cm"/>
      <inkml:brushProperty name="color" value="#FF0000"/>
    </inkml:brush>
  </inkml:definitions>
  <inkml:trace contextRef="#ctx0" brushRef="#br0">85 0 24575,'2'136'0,"-5"153"0,-16-153 0,-2 21 0,18-57 0,3-44 0,-15 97 0,2-47-455,4 1 0,6 137 0,3-208-6371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97A3F6-25DE-444F-A27B-C55A05217201}" type="datetimeFigureOut">
              <a:rPr lang="en-GB" smtClean="0"/>
              <a:t>25/11/2024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73A518-1F77-4E73-B639-7437C91968EC}" type="slidenum">
              <a:rPr lang="en-GB" smtClean="0"/>
              <a:t>‹#›</a:t>
            </a:fld>
            <a:endParaRPr lang="en-GB"/>
          </a:p>
        </p:txBody>
      </p:sp>
    </p:spTree>
    <p:extLst>
      <p:ext uri="{BB962C8B-B14F-4D97-AF65-F5344CB8AC3E}">
        <p14:creationId xmlns:p14="http://schemas.microsoft.com/office/powerpoint/2010/main" val="4158777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A1CEDC3-992C-1D84-996B-995131D74D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23D435E-06AE-876B-25AE-C8B4A316A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Teacher notes: </a:t>
            </a:r>
          </a:p>
          <a:p>
            <a:pPr eaLnBrk="1" hangingPunct="1">
              <a:spcBef>
                <a:spcPct val="0"/>
              </a:spcBef>
            </a:pPr>
            <a:r>
              <a:rPr lang="en-GB" altLang="en-US" dirty="0"/>
              <a:t>To introduce the topic the approach of semiotics can be explained. Semiotics is the study of signs and meaning in words, images or cultural objects.</a:t>
            </a:r>
          </a:p>
          <a:p>
            <a:pPr>
              <a:defRPr/>
            </a:pPr>
            <a:r>
              <a:rPr lang="en-GB" sz="1200" dirty="0">
                <a:latin typeface="Playpen Sans" panose="020B0604020202020204" charset="0"/>
                <a:ea typeface="Playpen Sans" panose="020B0604020202020204" charset="0"/>
              </a:rPr>
              <a:t>This project uses the theory of Roland Barthes, whose work on semiotics suggests that images contain two types of meaning: </a:t>
            </a:r>
          </a:p>
          <a:p>
            <a:pPr>
              <a:defRPr/>
            </a:pPr>
            <a:r>
              <a:rPr lang="en-GB" sz="1200" dirty="0">
                <a:latin typeface="Playpen Sans" panose="020B0604020202020204" charset="0"/>
                <a:ea typeface="Playpen Sans" panose="020B0604020202020204" charset="0"/>
              </a:rPr>
              <a:t>                             </a:t>
            </a:r>
            <a:r>
              <a:rPr lang="en-GB" sz="1200" b="1" i="1" dirty="0">
                <a:latin typeface="Playpen Sans" panose="020B0604020202020204" charset="0"/>
                <a:ea typeface="Playpen Sans" panose="020B0604020202020204" charset="0"/>
              </a:rPr>
              <a:t>Denoted / obvious meaning</a:t>
            </a:r>
            <a:r>
              <a:rPr lang="en-GB" sz="1200" dirty="0">
                <a:latin typeface="Playpen Sans" panose="020B0604020202020204" charset="0"/>
                <a:ea typeface="Playpen Sans" panose="020B0604020202020204" charset="0"/>
              </a:rPr>
              <a:t> - the surface meaning</a:t>
            </a:r>
          </a:p>
          <a:p>
            <a:pPr>
              <a:defRPr/>
            </a:pPr>
            <a:r>
              <a:rPr lang="en-GB" sz="1200" b="1" i="1" dirty="0">
                <a:latin typeface="Playpen Sans" panose="020B0604020202020204" charset="0"/>
                <a:ea typeface="Playpen Sans" panose="020B0604020202020204" charset="0"/>
              </a:rPr>
              <a:t>                            Connoted / sometimes hidden message</a:t>
            </a:r>
            <a:r>
              <a:rPr lang="en-GB" sz="1200" dirty="0">
                <a:latin typeface="Playpen Sans" panose="020B0604020202020204" charset="0"/>
                <a:ea typeface="Playpen Sans" panose="020B0604020202020204" charset="0"/>
              </a:rPr>
              <a:t> - symbolic and socially created </a:t>
            </a:r>
          </a:p>
          <a:p>
            <a:pPr eaLnBrk="1" hangingPunct="1">
              <a:spcBef>
                <a:spcPct val="0"/>
              </a:spcBef>
            </a:pPr>
            <a:r>
              <a:rPr lang="en-GB" altLang="en-US" dirty="0"/>
              <a:t> </a:t>
            </a:r>
          </a:p>
          <a:p>
            <a:pPr eaLnBrk="1" hangingPunct="1">
              <a:spcBef>
                <a:spcPct val="0"/>
              </a:spcBef>
            </a:pPr>
            <a:r>
              <a:rPr lang="en-GB" altLang="en-US" dirty="0"/>
              <a:t>Denoted– red rose </a:t>
            </a:r>
          </a:p>
          <a:p>
            <a:pPr eaLnBrk="1" hangingPunct="1">
              <a:spcBef>
                <a:spcPct val="0"/>
              </a:spcBef>
            </a:pPr>
            <a:r>
              <a:rPr lang="en-GB" altLang="en-US" dirty="0"/>
              <a:t>Connoted – romance, Lancashire/ sports teams, Film American Beauty – cultural  </a:t>
            </a:r>
          </a:p>
          <a:p>
            <a:pPr eaLnBrk="1" hangingPunct="1">
              <a:spcBef>
                <a:spcPct val="0"/>
              </a:spcBef>
            </a:pPr>
            <a:r>
              <a:rPr lang="en-GB" altLang="en-US" dirty="0"/>
              <a:t>Punctum – emotional – personal response</a:t>
            </a:r>
          </a:p>
          <a:p>
            <a:pPr eaLnBrk="1" hangingPunct="1">
              <a:spcBef>
                <a:spcPct val="0"/>
              </a:spcBef>
            </a:pPr>
            <a:endParaRPr lang="en-GB" altLang="en-US" dirty="0"/>
          </a:p>
          <a:p>
            <a:pPr eaLnBrk="1" hangingPunct="1">
              <a:spcBef>
                <a:spcPct val="0"/>
              </a:spcBef>
            </a:pPr>
            <a:r>
              <a:rPr lang="en-GB" altLang="en-US" dirty="0"/>
              <a:t>It is important for pupils to understand how to ‘read’ and interpret meanings within images so they can think more deeply about the messages that are conveyed in adverts, memes and posts they see when online, which might not always be apparent.</a:t>
            </a:r>
          </a:p>
          <a:p>
            <a:pPr eaLnBrk="1" hangingPunct="1">
              <a:spcBef>
                <a:spcPct val="0"/>
              </a:spcBef>
            </a:pPr>
            <a:endParaRPr lang="en-GB" altLang="en-US" dirty="0"/>
          </a:p>
          <a:p>
            <a:pPr marL="0" marR="0" lvl="0" indent="0" algn="l" defTabSz="914400" rtl="0" eaLnBrk="1" fontAlgn="auto" latinLnBrk="0" hangingPunct="1">
              <a:lnSpc>
                <a:spcPct val="100000"/>
              </a:lnSpc>
              <a:spcBef>
                <a:spcPct val="0"/>
              </a:spcBef>
              <a:spcAft>
                <a:spcPts val="0"/>
              </a:spcAft>
              <a:buClrTx/>
              <a:buSzTx/>
              <a:buFontTx/>
              <a:buNone/>
              <a:tabLst/>
              <a:defRPr/>
            </a:pPr>
            <a:r>
              <a:rPr lang="en-GB" altLang="en-US" dirty="0"/>
              <a:t>Everyone may have a different response as it may depend on their own experiences of education.</a:t>
            </a:r>
          </a:p>
          <a:p>
            <a:pPr eaLnBrk="1" hangingPunct="1">
              <a:spcBef>
                <a:spcPct val="0"/>
              </a:spcBef>
            </a:pPr>
            <a:endParaRPr lang="en-GB" altLang="en-US" dirty="0"/>
          </a:p>
        </p:txBody>
      </p:sp>
      <p:sp>
        <p:nvSpPr>
          <p:cNvPr id="9220" name="Slide Number Placeholder 3">
            <a:extLst>
              <a:ext uri="{FF2B5EF4-FFF2-40B4-BE49-F238E27FC236}">
                <a16:creationId xmlns:a16="http://schemas.microsoft.com/office/drawing/2014/main" id="{98817407-8356-EFCE-B5BD-BE7F471E35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F1C426D-E03C-4A74-86A4-68C69C878912}" type="slidenum">
              <a:rPr lang="en-GB" altLang="en-US"/>
              <a:pPr/>
              <a:t>4</a:t>
            </a:fld>
            <a:endParaRPr lang="en-GB" altLang="en-US"/>
          </a:p>
        </p:txBody>
      </p:sp>
    </p:spTree>
    <p:extLst>
      <p:ext uri="{BB962C8B-B14F-4D97-AF65-F5344CB8AC3E}">
        <p14:creationId xmlns:p14="http://schemas.microsoft.com/office/powerpoint/2010/main" val="42374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Children can be asked to think about the terms inclusion and inclusive education and can be asked to come up with their definitions / understandings of what these mean for them. </a:t>
            </a:r>
          </a:p>
        </p:txBody>
      </p:sp>
      <p:sp>
        <p:nvSpPr>
          <p:cNvPr id="4" name="Slide Number Placeholder 3"/>
          <p:cNvSpPr>
            <a:spLocks noGrp="1"/>
          </p:cNvSpPr>
          <p:nvPr>
            <p:ph type="sldNum" sz="quarter" idx="5"/>
          </p:nvPr>
        </p:nvSpPr>
        <p:spPr/>
        <p:txBody>
          <a:bodyPr/>
          <a:lstStyle/>
          <a:p>
            <a:fld id="{3573A518-1F77-4E73-B639-7437C91968EC}" type="slidenum">
              <a:rPr lang="en-GB" smtClean="0"/>
              <a:t>5</a:t>
            </a:fld>
            <a:endParaRPr lang="en-GB"/>
          </a:p>
        </p:txBody>
      </p:sp>
    </p:spTree>
    <p:extLst>
      <p:ext uri="{BB962C8B-B14F-4D97-AF65-F5344CB8AC3E}">
        <p14:creationId xmlns:p14="http://schemas.microsoft.com/office/powerpoint/2010/main" val="1844149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is designed to be displayed on a board for the class to see.</a:t>
            </a:r>
          </a:p>
          <a:p>
            <a:r>
              <a:rPr lang="en-GB"/>
              <a:t>Students will need a piece of paper and access to some pencils. </a:t>
            </a:r>
          </a:p>
          <a:p>
            <a:r>
              <a:rPr lang="en-GB"/>
              <a:t>This is an individual task and students should be encouraged to express themselves and should be reassured that there will be no judgement on their work.</a:t>
            </a:r>
          </a:p>
        </p:txBody>
      </p:sp>
      <p:sp>
        <p:nvSpPr>
          <p:cNvPr id="4" name="Slide Number Placeholder 3"/>
          <p:cNvSpPr>
            <a:spLocks noGrp="1"/>
          </p:cNvSpPr>
          <p:nvPr>
            <p:ph type="sldNum" sz="quarter" idx="5"/>
          </p:nvPr>
        </p:nvSpPr>
        <p:spPr/>
        <p:txBody>
          <a:bodyPr/>
          <a:lstStyle/>
          <a:p>
            <a:fld id="{F6E2D249-30A9-4995-9A4E-62FD0DE731F1}" type="slidenum">
              <a:rPr lang="en-GB" smtClean="0"/>
              <a:t>6</a:t>
            </a:fld>
            <a:endParaRPr lang="en-GB"/>
          </a:p>
        </p:txBody>
      </p:sp>
    </p:spTree>
    <p:extLst>
      <p:ext uri="{BB962C8B-B14F-4D97-AF65-F5344CB8AC3E}">
        <p14:creationId xmlns:p14="http://schemas.microsoft.com/office/powerpoint/2010/main" val="3262902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is designed to be displayed on a board for the class to see.</a:t>
            </a:r>
          </a:p>
        </p:txBody>
      </p:sp>
      <p:sp>
        <p:nvSpPr>
          <p:cNvPr id="4" name="Slide Number Placeholder 3"/>
          <p:cNvSpPr>
            <a:spLocks noGrp="1"/>
          </p:cNvSpPr>
          <p:nvPr>
            <p:ph type="sldNum" sz="quarter" idx="5"/>
          </p:nvPr>
        </p:nvSpPr>
        <p:spPr/>
        <p:txBody>
          <a:bodyPr/>
          <a:lstStyle/>
          <a:p>
            <a:fld id="{F6E2D249-30A9-4995-9A4E-62FD0DE731F1}" type="slidenum">
              <a:rPr lang="en-GB" smtClean="0"/>
              <a:t>7</a:t>
            </a:fld>
            <a:endParaRPr lang="en-GB"/>
          </a:p>
        </p:txBody>
      </p:sp>
    </p:spTree>
    <p:extLst>
      <p:ext uri="{BB962C8B-B14F-4D97-AF65-F5344CB8AC3E}">
        <p14:creationId xmlns:p14="http://schemas.microsoft.com/office/powerpoint/2010/main" val="345113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is designed to be displayed on a board for the class to see.</a:t>
            </a:r>
          </a:p>
        </p:txBody>
      </p:sp>
      <p:sp>
        <p:nvSpPr>
          <p:cNvPr id="4" name="Slide Number Placeholder 3"/>
          <p:cNvSpPr>
            <a:spLocks noGrp="1"/>
          </p:cNvSpPr>
          <p:nvPr>
            <p:ph type="sldNum" sz="quarter" idx="5"/>
          </p:nvPr>
        </p:nvSpPr>
        <p:spPr/>
        <p:txBody>
          <a:bodyPr/>
          <a:lstStyle/>
          <a:p>
            <a:fld id="{F6E2D249-30A9-4995-9A4E-62FD0DE731F1}" type="slidenum">
              <a:rPr lang="en-GB" smtClean="0"/>
              <a:t>8</a:t>
            </a:fld>
            <a:endParaRPr lang="en-GB"/>
          </a:p>
        </p:txBody>
      </p:sp>
    </p:spTree>
    <p:extLst>
      <p:ext uri="{BB962C8B-B14F-4D97-AF65-F5344CB8AC3E}">
        <p14:creationId xmlns:p14="http://schemas.microsoft.com/office/powerpoint/2010/main" val="2226488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AFFD40-6308-4961-9AD7-DF23F7FA0737}" type="datetime1">
              <a:rPr lang="en-US" smtClean="0"/>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B579BA5-8F6B-4C49-B7A5-DA3D37D49642}" type="datetime1">
              <a:rPr lang="en-US" smtClean="0"/>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099D2A8-B9F4-4775-8774-E58AC92C747C}" type="datetime1">
              <a:rPr lang="en-US" smtClean="0"/>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0298F0C-2C7C-433E-9A4A-2F4810366FF8}" type="datetime1">
              <a:rPr lang="en-US" smtClean="0"/>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B76185F-0771-4379-A3FA-672A24B95BFC}" type="datetime1">
              <a:rPr lang="en-US" smtClean="0"/>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64BCEC2-C8A1-4B30-8DEB-9E27042FA881}" type="datetime1">
              <a:rPr lang="en-US" smtClean="0"/>
              <a:t>11/25/2024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F158FA4-1742-47CF-B752-422034DFF625}" type="datetime1">
              <a:rPr lang="en-US" smtClean="0"/>
              <a:t>11/25/2024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5E9BBA8-A951-48AD-832F-2E8FAD44A44F}" type="datetime1">
              <a:rPr lang="en-US" smtClean="0"/>
              <a:t>11/25/2024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5169A18-FB05-4402-A48C-5CCEDBB492A4}" type="datetime1">
              <a:rPr lang="en-US" smtClean="0"/>
              <a:t>11/25/2024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31D007B-3D83-41A2-8291-29F195E3594D}" type="datetime1">
              <a:rPr lang="en-US" smtClean="0"/>
              <a:t>11/25/2024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8C14C2D-33FC-4CC8-B320-2B6CC320C6EC}" type="datetime1">
              <a:rPr lang="en-US" smtClean="0"/>
              <a:t>11/25/2024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47700"/>
            <a:ext cx="16230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28700" y="2400300"/>
            <a:ext cx="16230600" cy="6934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5849600" y="9563100"/>
            <a:ext cx="2133600" cy="365125"/>
          </a:xfrm>
          <a:prstGeom prst="rect">
            <a:avLst/>
          </a:prstGeom>
        </p:spPr>
        <p:txBody>
          <a:bodyPr vert="horz" lIns="91440" tIns="45720" rIns="91440" bIns="45720" rtlCol="0" anchor="ctr"/>
          <a:lstStyle>
            <a:lvl1pPr algn="r">
              <a:defRPr sz="1200">
                <a:solidFill>
                  <a:schemeClr val="tx1">
                    <a:tint val="75000"/>
                  </a:schemeClr>
                </a:solidFill>
                <a:latin typeface="Playpen Sans" panose="020B0604020202020204" charset="0"/>
                <a:ea typeface="Playpen Sans" panose="020B060402020202020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Playpen Sans" panose="020B0604020202020204" charset="0"/>
          <a:ea typeface="Playpen Sans" panose="020B0604020202020204"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Playpen Sans" panose="020B0604020202020204" charset="0"/>
          <a:ea typeface="Playpen Sans" panose="020B0604020202020204"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Playpen Sans" panose="020B0604020202020204" charset="0"/>
          <a:ea typeface="Playpen Sans" panose="020B0604020202020204"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Playpen Sans" panose="020B0604020202020204" charset="0"/>
          <a:ea typeface="Playpen Sans" panose="020B0604020202020204"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Playpen Sans" panose="020B0604020202020204" charset="0"/>
          <a:ea typeface="Playpen Sans" panose="020B060402020202020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0.png"/><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11.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6.xml"/><Relationship Id="rId5" Type="http://schemas.openxmlformats.org/officeDocument/2006/relationships/image" Target="../media/image66.svg"/><Relationship Id="rId4" Type="http://schemas.openxmlformats.org/officeDocument/2006/relationships/image" Target="../media/image65.png"/></Relationships>
</file>

<file path=ppt/slides/_rels/slide12.xml.rels><?xml version="1.0" encoding="UTF-8" standalone="yes"?>
<Relationships xmlns="http://schemas.openxmlformats.org/package/2006/relationships"><Relationship Id="rId3" Type="http://schemas.openxmlformats.org/officeDocument/2006/relationships/image" Target="../media/image66.svg"/><Relationship Id="rId2" Type="http://schemas.openxmlformats.org/officeDocument/2006/relationships/image" Target="../media/image65.png"/><Relationship Id="rId1" Type="http://schemas.openxmlformats.org/officeDocument/2006/relationships/slideLayout" Target="../slideLayouts/slideLayout6.xml"/><Relationship Id="rId5" Type="http://schemas.openxmlformats.org/officeDocument/2006/relationships/image" Target="../media/image64.svg"/><Relationship Id="rId4" Type="http://schemas.openxmlformats.org/officeDocument/2006/relationships/image" Target="../media/image63.png"/></Relationships>
</file>

<file path=ppt/slides/_rels/slide1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woolhouc@edgehill.ac.uk"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17" Type="http://schemas.openxmlformats.org/officeDocument/2006/relationships/image" Target="../media/image55.png"/><Relationship Id="rId21" Type="http://schemas.openxmlformats.org/officeDocument/2006/relationships/customXml" Target="../ink/ink11.xml"/><Relationship Id="rId42" Type="http://schemas.openxmlformats.org/officeDocument/2006/relationships/image" Target="../media/image25.png"/><Relationship Id="rId63" Type="http://schemas.openxmlformats.org/officeDocument/2006/relationships/customXml" Target="../ink/ink32.xml"/><Relationship Id="rId84" Type="http://schemas.openxmlformats.org/officeDocument/2006/relationships/customXml" Target="../ink/ink44.xml"/><Relationship Id="rId16" Type="http://schemas.openxmlformats.org/officeDocument/2006/relationships/customXml" Target="../ink/ink8.xml"/><Relationship Id="rId107" Type="http://schemas.openxmlformats.org/officeDocument/2006/relationships/image" Target="../media/image51.png"/><Relationship Id="rId11" Type="http://schemas.openxmlformats.org/officeDocument/2006/relationships/customXml" Target="../ink/ink4.xml"/><Relationship Id="rId32" Type="http://schemas.openxmlformats.org/officeDocument/2006/relationships/image" Target="../media/image20.png"/><Relationship Id="rId37" Type="http://schemas.openxmlformats.org/officeDocument/2006/relationships/customXml" Target="../ink/ink19.xml"/><Relationship Id="rId53" Type="http://schemas.openxmlformats.org/officeDocument/2006/relationships/customXml" Target="../ink/ink27.xml"/><Relationship Id="rId58" Type="http://schemas.openxmlformats.org/officeDocument/2006/relationships/image" Target="../media/image33.png"/><Relationship Id="rId74" Type="http://schemas.openxmlformats.org/officeDocument/2006/relationships/image" Target="../media/image41.png"/><Relationship Id="rId79" Type="http://schemas.openxmlformats.org/officeDocument/2006/relationships/customXml" Target="../ink/ink40.xml"/><Relationship Id="rId102" Type="http://schemas.openxmlformats.org/officeDocument/2006/relationships/customXml" Target="../ink/ink57.xml"/><Relationship Id="rId123" Type="http://schemas.openxmlformats.org/officeDocument/2006/relationships/image" Target="../media/image59.png"/><Relationship Id="rId128" Type="http://schemas.openxmlformats.org/officeDocument/2006/relationships/customXml" Target="../ink/ink72.xml"/><Relationship Id="rId5" Type="http://schemas.openxmlformats.org/officeDocument/2006/relationships/customXml" Target="../ink/ink1.xml"/><Relationship Id="rId90" Type="http://schemas.openxmlformats.org/officeDocument/2006/relationships/image" Target="../media/image45.png"/><Relationship Id="rId95" Type="http://schemas.openxmlformats.org/officeDocument/2006/relationships/customXml" Target="../ink/ink51.xml"/><Relationship Id="rId22" Type="http://schemas.openxmlformats.org/officeDocument/2006/relationships/image" Target="../media/image15.png"/><Relationship Id="rId27" Type="http://schemas.openxmlformats.org/officeDocument/2006/relationships/customXml" Target="../ink/ink14.xml"/><Relationship Id="rId43" Type="http://schemas.openxmlformats.org/officeDocument/2006/relationships/customXml" Target="../ink/ink22.xml"/><Relationship Id="rId48" Type="http://schemas.openxmlformats.org/officeDocument/2006/relationships/image" Target="../media/image28.png"/><Relationship Id="rId64" Type="http://schemas.openxmlformats.org/officeDocument/2006/relationships/image" Target="../media/image36.png"/><Relationship Id="rId69" Type="http://schemas.openxmlformats.org/officeDocument/2006/relationships/customXml" Target="../ink/ink35.xml"/><Relationship Id="rId113" Type="http://schemas.openxmlformats.org/officeDocument/2006/relationships/image" Target="../media/image50.png"/><Relationship Id="rId118" Type="http://schemas.openxmlformats.org/officeDocument/2006/relationships/customXml" Target="../ink/ink66.xml"/><Relationship Id="rId134" Type="http://schemas.openxmlformats.org/officeDocument/2006/relationships/customXml" Target="../ink/ink78.xml"/><Relationship Id="rId80" Type="http://schemas.openxmlformats.org/officeDocument/2006/relationships/image" Target="../media/image44.png"/><Relationship Id="rId85" Type="http://schemas.openxmlformats.org/officeDocument/2006/relationships/customXml" Target="../ink/ink45.xml"/><Relationship Id="rId12" Type="http://schemas.openxmlformats.org/officeDocument/2006/relationships/image" Target="../media/image12.png"/><Relationship Id="rId17" Type="http://schemas.openxmlformats.org/officeDocument/2006/relationships/customXml" Target="../ink/ink9.xml"/><Relationship Id="rId33" Type="http://schemas.openxmlformats.org/officeDocument/2006/relationships/customXml" Target="../ink/ink17.xml"/><Relationship Id="rId38" Type="http://schemas.openxmlformats.org/officeDocument/2006/relationships/image" Target="../media/image23.png"/><Relationship Id="rId59" Type="http://schemas.openxmlformats.org/officeDocument/2006/relationships/customXml" Target="../ink/ink30.xml"/><Relationship Id="rId103" Type="http://schemas.openxmlformats.org/officeDocument/2006/relationships/customXml" Target="../ink/ink58.xml"/><Relationship Id="rId108" Type="http://schemas.openxmlformats.org/officeDocument/2006/relationships/customXml" Target="../ink/ink61.xml"/><Relationship Id="rId124" Type="http://schemas.openxmlformats.org/officeDocument/2006/relationships/customXml" Target="../ink/ink69.xml"/><Relationship Id="rId129" Type="http://schemas.openxmlformats.org/officeDocument/2006/relationships/customXml" Target="../ink/ink73.xml"/><Relationship Id="rId54" Type="http://schemas.openxmlformats.org/officeDocument/2006/relationships/image" Target="../media/image31.png"/><Relationship Id="rId70" Type="http://schemas.openxmlformats.org/officeDocument/2006/relationships/image" Target="../media/image39.png"/><Relationship Id="rId75" Type="http://schemas.openxmlformats.org/officeDocument/2006/relationships/customXml" Target="../ink/ink38.xml"/><Relationship Id="rId91" Type="http://schemas.openxmlformats.org/officeDocument/2006/relationships/customXml" Target="../ink/ink49.xml"/><Relationship Id="rId96"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9.png"/><Relationship Id="rId23" Type="http://schemas.openxmlformats.org/officeDocument/2006/relationships/customXml" Target="../ink/ink12.xml"/><Relationship Id="rId28" Type="http://schemas.openxmlformats.org/officeDocument/2006/relationships/image" Target="../media/image18.png"/><Relationship Id="rId49" Type="http://schemas.openxmlformats.org/officeDocument/2006/relationships/customXml" Target="../ink/ink25.xml"/><Relationship Id="rId114" Type="http://schemas.openxmlformats.org/officeDocument/2006/relationships/customXml" Target="../ink/ink64.xml"/><Relationship Id="rId119" Type="http://schemas.openxmlformats.org/officeDocument/2006/relationships/image" Target="../media/image56.png"/><Relationship Id="rId44" Type="http://schemas.openxmlformats.org/officeDocument/2006/relationships/image" Target="../media/image26.png"/><Relationship Id="rId60" Type="http://schemas.openxmlformats.org/officeDocument/2006/relationships/image" Target="../media/image34.png"/><Relationship Id="rId65" Type="http://schemas.openxmlformats.org/officeDocument/2006/relationships/customXml" Target="../ink/ink33.xml"/><Relationship Id="rId81" Type="http://schemas.openxmlformats.org/officeDocument/2006/relationships/customXml" Target="../ink/ink41.xml"/><Relationship Id="rId86" Type="http://schemas.openxmlformats.org/officeDocument/2006/relationships/customXml" Target="../ink/ink46.xml"/><Relationship Id="rId130" Type="http://schemas.openxmlformats.org/officeDocument/2006/relationships/customXml" Target="../ink/ink74.xml"/><Relationship Id="rId135" Type="http://schemas.openxmlformats.org/officeDocument/2006/relationships/customXml" Target="../ink/ink79.xml"/><Relationship Id="rId13" Type="http://schemas.openxmlformats.org/officeDocument/2006/relationships/customXml" Target="../ink/ink5.xml"/><Relationship Id="rId18" Type="http://schemas.openxmlformats.org/officeDocument/2006/relationships/image" Target="../media/image13.png"/><Relationship Id="rId39" Type="http://schemas.openxmlformats.org/officeDocument/2006/relationships/customXml" Target="../ink/ink20.xml"/><Relationship Id="rId109" Type="http://schemas.openxmlformats.org/officeDocument/2006/relationships/image" Target="../media/image52.png"/><Relationship Id="rId34" Type="http://schemas.openxmlformats.org/officeDocument/2006/relationships/image" Target="../media/image21.png"/><Relationship Id="rId50" Type="http://schemas.openxmlformats.org/officeDocument/2006/relationships/image" Target="../media/image29.png"/><Relationship Id="rId55" Type="http://schemas.openxmlformats.org/officeDocument/2006/relationships/customXml" Target="../ink/ink28.xml"/><Relationship Id="rId76" Type="http://schemas.openxmlformats.org/officeDocument/2006/relationships/image" Target="../media/image42.png"/><Relationship Id="rId97" Type="http://schemas.openxmlformats.org/officeDocument/2006/relationships/customXml" Target="../ink/ink52.xml"/><Relationship Id="rId104" Type="http://schemas.openxmlformats.org/officeDocument/2006/relationships/customXml" Target="../ink/ink59.xml"/><Relationship Id="rId120" Type="http://schemas.openxmlformats.org/officeDocument/2006/relationships/customXml" Target="../ink/ink67.xml"/><Relationship Id="rId125" Type="http://schemas.openxmlformats.org/officeDocument/2006/relationships/image" Target="../media/image57.png"/><Relationship Id="rId7" Type="http://schemas.openxmlformats.org/officeDocument/2006/relationships/customXml" Target="../ink/ink2.xml"/><Relationship Id="rId71" Type="http://schemas.openxmlformats.org/officeDocument/2006/relationships/customXml" Target="../ink/ink36.xml"/><Relationship Id="rId92" Type="http://schemas.openxmlformats.org/officeDocument/2006/relationships/image" Target="../media/image46.png"/><Relationship Id="rId2" Type="http://schemas.openxmlformats.org/officeDocument/2006/relationships/notesSlide" Target="../notesSlides/notesSlide5.xml"/><Relationship Id="rId29" Type="http://schemas.openxmlformats.org/officeDocument/2006/relationships/customXml" Target="../ink/ink15.xml"/><Relationship Id="rId24" Type="http://schemas.openxmlformats.org/officeDocument/2006/relationships/image" Target="../media/image16.png"/><Relationship Id="rId40" Type="http://schemas.openxmlformats.org/officeDocument/2006/relationships/image" Target="../media/image24.png"/><Relationship Id="rId45" Type="http://schemas.openxmlformats.org/officeDocument/2006/relationships/customXml" Target="../ink/ink23.xml"/><Relationship Id="rId66" Type="http://schemas.openxmlformats.org/officeDocument/2006/relationships/image" Target="../media/image37.png"/><Relationship Id="rId87" Type="http://schemas.openxmlformats.org/officeDocument/2006/relationships/customXml" Target="../ink/ink47.xml"/><Relationship Id="rId110" Type="http://schemas.openxmlformats.org/officeDocument/2006/relationships/customXml" Target="../ink/ink62.xml"/><Relationship Id="rId115" Type="http://schemas.openxmlformats.org/officeDocument/2006/relationships/image" Target="../media/image54.png"/><Relationship Id="rId131" Type="http://schemas.openxmlformats.org/officeDocument/2006/relationships/customXml" Target="../ink/ink75.xml"/><Relationship Id="rId136" Type="http://schemas.openxmlformats.org/officeDocument/2006/relationships/customXml" Target="../ink/ink80.xml"/><Relationship Id="rId61" Type="http://schemas.openxmlformats.org/officeDocument/2006/relationships/customXml" Target="../ink/ink31.xml"/><Relationship Id="rId82" Type="http://schemas.openxmlformats.org/officeDocument/2006/relationships/customXml" Target="../ink/ink42.xml"/><Relationship Id="rId19" Type="http://schemas.openxmlformats.org/officeDocument/2006/relationships/customXml" Target="../ink/ink10.xml"/><Relationship Id="rId14" Type="http://schemas.openxmlformats.org/officeDocument/2006/relationships/customXml" Target="../ink/ink6.xml"/><Relationship Id="rId30" Type="http://schemas.openxmlformats.org/officeDocument/2006/relationships/image" Target="../media/image19.png"/><Relationship Id="rId35" Type="http://schemas.openxmlformats.org/officeDocument/2006/relationships/customXml" Target="../ink/ink18.xml"/><Relationship Id="rId56" Type="http://schemas.openxmlformats.org/officeDocument/2006/relationships/image" Target="../media/image32.png"/><Relationship Id="rId77" Type="http://schemas.openxmlformats.org/officeDocument/2006/relationships/customXml" Target="../ink/ink39.xml"/><Relationship Id="rId100" Type="http://schemas.openxmlformats.org/officeDocument/2006/relationships/customXml" Target="../ink/ink55.xml"/><Relationship Id="rId105" Type="http://schemas.openxmlformats.org/officeDocument/2006/relationships/image" Target="../media/image49.png"/><Relationship Id="rId126" Type="http://schemas.openxmlformats.org/officeDocument/2006/relationships/customXml" Target="../ink/ink70.xml"/><Relationship Id="rId8" Type="http://schemas.openxmlformats.org/officeDocument/2006/relationships/image" Target="../media/image10.png"/><Relationship Id="rId51" Type="http://schemas.openxmlformats.org/officeDocument/2006/relationships/customXml" Target="../ink/ink26.xml"/><Relationship Id="rId72" Type="http://schemas.openxmlformats.org/officeDocument/2006/relationships/image" Target="../media/image40.png"/><Relationship Id="rId93" Type="http://schemas.openxmlformats.org/officeDocument/2006/relationships/customXml" Target="../ink/ink50.xml"/><Relationship Id="rId98" Type="http://schemas.openxmlformats.org/officeDocument/2006/relationships/customXml" Target="../ink/ink53.xml"/><Relationship Id="rId121" Type="http://schemas.openxmlformats.org/officeDocument/2006/relationships/image" Target="../media/image58.png"/><Relationship Id="rId3" Type="http://schemas.openxmlformats.org/officeDocument/2006/relationships/image" Target="../media/image6.png"/><Relationship Id="rId25" Type="http://schemas.openxmlformats.org/officeDocument/2006/relationships/customXml" Target="../ink/ink13.xml"/><Relationship Id="rId46" Type="http://schemas.openxmlformats.org/officeDocument/2006/relationships/image" Target="../media/image27.png"/><Relationship Id="rId67" Type="http://schemas.openxmlformats.org/officeDocument/2006/relationships/customXml" Target="../ink/ink34.xml"/><Relationship Id="rId116" Type="http://schemas.openxmlformats.org/officeDocument/2006/relationships/customXml" Target="../ink/ink65.xml"/><Relationship Id="rId20" Type="http://schemas.openxmlformats.org/officeDocument/2006/relationships/image" Target="../media/image14.png"/><Relationship Id="rId41" Type="http://schemas.openxmlformats.org/officeDocument/2006/relationships/customXml" Target="../ink/ink21.xml"/><Relationship Id="rId62" Type="http://schemas.openxmlformats.org/officeDocument/2006/relationships/image" Target="../media/image35.png"/><Relationship Id="rId83" Type="http://schemas.openxmlformats.org/officeDocument/2006/relationships/customXml" Target="../ink/ink43.xml"/><Relationship Id="rId88" Type="http://schemas.openxmlformats.org/officeDocument/2006/relationships/image" Target="../media/image8.png"/><Relationship Id="rId111" Type="http://schemas.openxmlformats.org/officeDocument/2006/relationships/image" Target="../media/image53.png"/><Relationship Id="rId132" Type="http://schemas.openxmlformats.org/officeDocument/2006/relationships/customXml" Target="../ink/ink76.xml"/><Relationship Id="rId15" Type="http://schemas.openxmlformats.org/officeDocument/2006/relationships/customXml" Target="../ink/ink7.xml"/><Relationship Id="rId36" Type="http://schemas.openxmlformats.org/officeDocument/2006/relationships/image" Target="../media/image22.png"/><Relationship Id="rId57" Type="http://schemas.openxmlformats.org/officeDocument/2006/relationships/customXml" Target="../ink/ink29.xml"/><Relationship Id="rId106" Type="http://schemas.openxmlformats.org/officeDocument/2006/relationships/customXml" Target="../ink/ink60.xml"/><Relationship Id="rId127" Type="http://schemas.openxmlformats.org/officeDocument/2006/relationships/customXml" Target="../ink/ink71.xml"/><Relationship Id="rId10" Type="http://schemas.openxmlformats.org/officeDocument/2006/relationships/image" Target="../media/image11.png"/><Relationship Id="rId31" Type="http://schemas.openxmlformats.org/officeDocument/2006/relationships/customXml" Target="../ink/ink16.xml"/><Relationship Id="rId52" Type="http://schemas.openxmlformats.org/officeDocument/2006/relationships/image" Target="../media/image30.png"/><Relationship Id="rId73" Type="http://schemas.openxmlformats.org/officeDocument/2006/relationships/customXml" Target="../ink/ink37.xml"/><Relationship Id="rId78" Type="http://schemas.openxmlformats.org/officeDocument/2006/relationships/image" Target="../media/image43.png"/><Relationship Id="rId94" Type="http://schemas.openxmlformats.org/officeDocument/2006/relationships/image" Target="../media/image47.png"/><Relationship Id="rId99" Type="http://schemas.openxmlformats.org/officeDocument/2006/relationships/customXml" Target="../ink/ink54.xml"/><Relationship Id="rId101" Type="http://schemas.openxmlformats.org/officeDocument/2006/relationships/customXml" Target="../ink/ink56.xml"/><Relationship Id="rId122" Type="http://schemas.openxmlformats.org/officeDocument/2006/relationships/customXml" Target="../ink/ink68.xml"/><Relationship Id="rId4" Type="http://schemas.openxmlformats.org/officeDocument/2006/relationships/image" Target="../media/image7.png"/><Relationship Id="rId9" Type="http://schemas.openxmlformats.org/officeDocument/2006/relationships/customXml" Target="../ink/ink3.xml"/><Relationship Id="rId26" Type="http://schemas.openxmlformats.org/officeDocument/2006/relationships/image" Target="../media/image17.png"/><Relationship Id="rId47" Type="http://schemas.openxmlformats.org/officeDocument/2006/relationships/customXml" Target="../ink/ink24.xml"/><Relationship Id="rId68" Type="http://schemas.openxmlformats.org/officeDocument/2006/relationships/image" Target="../media/image38.png"/><Relationship Id="rId89" Type="http://schemas.openxmlformats.org/officeDocument/2006/relationships/customXml" Target="../ink/ink48.xml"/><Relationship Id="rId112" Type="http://schemas.openxmlformats.org/officeDocument/2006/relationships/customXml" Target="../ink/ink63.xml"/><Relationship Id="rId133" Type="http://schemas.openxmlformats.org/officeDocument/2006/relationships/customXml" Target="../ink/ink7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0.png"/><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11360" y="798427"/>
            <a:ext cx="8530145" cy="5053733"/>
          </a:xfrm>
        </p:spPr>
        <p:txBody>
          <a:bodyPr anchor="ctr">
            <a:normAutofit/>
          </a:bodyPr>
          <a:lstStyle/>
          <a:p>
            <a:pPr algn="l">
              <a:lnSpc>
                <a:spcPct val="100000"/>
              </a:lnSpc>
            </a:pPr>
            <a:r>
              <a:rPr lang="en-US" sz="8100" b="1" u="sng" dirty="0">
                <a:solidFill>
                  <a:schemeClr val="accent1">
                    <a:lumMod val="75000"/>
                  </a:schemeClr>
                </a:solidFill>
                <a:latin typeface="Playpen Sans" panose="020B0604020202020204" charset="0"/>
                <a:ea typeface="Playpen Sans" panose="020B0604020202020204" charset="0"/>
                <a:cs typeface="Calibri Light"/>
              </a:rPr>
              <a:t>Inclusion Lesson Resources</a:t>
            </a:r>
            <a:br>
              <a:rPr lang="en-US" sz="8100" b="1" u="sng" dirty="0">
                <a:solidFill>
                  <a:schemeClr val="accent1">
                    <a:lumMod val="75000"/>
                  </a:schemeClr>
                </a:solidFill>
                <a:latin typeface="Playpen Sans" panose="020B0604020202020204" charset="0"/>
                <a:ea typeface="Playpen Sans" panose="020B0604020202020204" charset="0"/>
                <a:cs typeface="Calibri Light"/>
              </a:rPr>
            </a:br>
            <a:endParaRPr lang="en-US" sz="7200" i="1" dirty="0">
              <a:solidFill>
                <a:schemeClr val="accent1">
                  <a:lumMod val="75000"/>
                </a:schemeClr>
              </a:solidFill>
              <a:latin typeface="Playpen Sans" panose="020B0604020202020204" charset="0"/>
              <a:ea typeface="Playpen Sans" panose="020B0604020202020204" charset="0"/>
            </a:endParaRPr>
          </a:p>
        </p:txBody>
      </p:sp>
      <p:sp>
        <p:nvSpPr>
          <p:cNvPr id="3" name="Subtitle 2"/>
          <p:cNvSpPr>
            <a:spLocks noGrp="1"/>
          </p:cNvSpPr>
          <p:nvPr>
            <p:ph type="subTitle" idx="1"/>
          </p:nvPr>
        </p:nvSpPr>
        <p:spPr>
          <a:xfrm>
            <a:off x="9239504" y="6430084"/>
            <a:ext cx="8263703" cy="3315578"/>
          </a:xfrm>
        </p:spPr>
        <p:txBody>
          <a:bodyPr anchor="b">
            <a:normAutofit/>
          </a:bodyPr>
          <a:lstStyle/>
          <a:p>
            <a:pPr algn="l">
              <a:lnSpc>
                <a:spcPct val="110000"/>
              </a:lnSpc>
            </a:pPr>
            <a:r>
              <a:rPr lang="en-US" dirty="0">
                <a:solidFill>
                  <a:schemeClr val="tx1"/>
                </a:solidFill>
                <a:latin typeface="Playpen Sans" panose="020B0604020202020204" charset="0"/>
                <a:ea typeface="Playpen Sans" panose="020B0604020202020204" charset="0"/>
              </a:rPr>
              <a:t>The following slides contain resources </a:t>
            </a:r>
            <a:r>
              <a:rPr lang="en-GB" dirty="0">
                <a:solidFill>
                  <a:schemeClr val="tx1"/>
                </a:solidFill>
                <a:latin typeface="Playpen Sans" panose="020B0604020202020204" charset="0"/>
                <a:ea typeface="Playpen Sans" panose="020B0604020202020204" charset="0"/>
              </a:rPr>
              <a:t>discussing</a:t>
            </a:r>
            <a:r>
              <a:rPr lang="en-US" dirty="0">
                <a:solidFill>
                  <a:schemeClr val="tx1"/>
                </a:solidFill>
                <a:latin typeface="Playpen Sans" panose="020B0604020202020204" charset="0"/>
                <a:ea typeface="Playpen Sans" panose="020B0604020202020204" charset="0"/>
              </a:rPr>
              <a:t> ways of approaching the topic of inclusion surrounding situations within the classroom/schools.</a:t>
            </a:r>
          </a:p>
          <a:p>
            <a:pPr algn="l">
              <a:lnSpc>
                <a:spcPct val="110000"/>
              </a:lnSpc>
            </a:pPr>
            <a:r>
              <a:rPr lang="en-US" dirty="0">
                <a:solidFill>
                  <a:schemeClr val="tx1"/>
                </a:solidFill>
                <a:latin typeface="Playpen Sans" panose="020B0604020202020204" charset="0"/>
                <a:ea typeface="Playpen Sans" panose="020B0604020202020204" charset="0"/>
              </a:rPr>
              <a:t>(Aimed towards pupils aged 7 to 11)</a:t>
            </a:r>
          </a:p>
        </p:txBody>
      </p:sp>
      <p:pic>
        <p:nvPicPr>
          <p:cNvPr id="4" name="Picture 3" descr="A colorful splattered paint&#10;Various round shapes and colours">
            <a:extLst>
              <a:ext uri="{FF2B5EF4-FFF2-40B4-BE49-F238E27FC236}">
                <a16:creationId xmlns:a16="http://schemas.microsoft.com/office/drawing/2014/main" id="{00333F40-3C89-00DF-9E7F-B38B16534D2A}"/>
              </a:ext>
              <a:ext uri="{C183D7F6-B498-43B3-948B-1728B52AA6E4}">
                <adec:decorative xmlns:adec="http://schemas.microsoft.com/office/drawing/2017/decorative" val="0"/>
              </a:ext>
            </a:extLst>
          </p:cNvPr>
          <p:cNvPicPr>
            <a:picLocks noChangeAspect="1"/>
          </p:cNvPicPr>
          <p:nvPr/>
        </p:nvPicPr>
        <p:blipFill rotWithShape="1">
          <a:blip r:embed="rId2"/>
          <a:srcRect l="37943" r="11237" b="8"/>
          <a:stretch/>
        </p:blipFill>
        <p:spPr>
          <a:xfrm>
            <a:off x="30" y="16"/>
            <a:ext cx="9143967" cy="10286984"/>
          </a:xfrm>
          <a:prstGeom prst="rect">
            <a:avLst/>
          </a:prstGeom>
        </p:spPr>
      </p:pic>
      <p:sp>
        <p:nvSpPr>
          <p:cNvPr id="5" name="Slide Number Placeholder 4">
            <a:extLst>
              <a:ext uri="{FF2B5EF4-FFF2-40B4-BE49-F238E27FC236}">
                <a16:creationId xmlns:a16="http://schemas.microsoft.com/office/drawing/2014/main" id="{5C5D2356-6118-D3D8-4813-E4477A149CDA}"/>
              </a:ext>
            </a:extLst>
          </p:cNvPr>
          <p:cNvSpPr>
            <a:spLocks noGrp="1"/>
          </p:cNvSpPr>
          <p:nvPr>
            <p:ph type="sldNum" sz="quarter" idx="12"/>
          </p:nvPr>
        </p:nvSpPr>
        <p:spPr/>
        <p:txBody>
          <a:bodyPr/>
          <a:lstStyle/>
          <a:p>
            <a:fld id="{B4A918BC-4D43-4B42-B3C0-E7EBE25E6AF0}" type="slidenum">
              <a:rPr lang="en-US" smtClean="0"/>
              <a:t>1</a:t>
            </a:fld>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99E2F-590F-90E9-7E1A-698B0BCAD1A5}"/>
              </a:ext>
            </a:extLst>
          </p:cNvPr>
          <p:cNvSpPr>
            <a:spLocks noGrp="1"/>
          </p:cNvSpPr>
          <p:nvPr>
            <p:ph type="title"/>
          </p:nvPr>
        </p:nvSpPr>
        <p:spPr>
          <a:xfrm>
            <a:off x="712421" y="694062"/>
            <a:ext cx="9155705" cy="1622313"/>
          </a:xfrm>
        </p:spPr>
        <p:txBody>
          <a:bodyPr>
            <a:normAutofit/>
          </a:bodyPr>
          <a:lstStyle/>
          <a:p>
            <a:pPr algn="ctr">
              <a:lnSpc>
                <a:spcPct val="100000"/>
              </a:lnSpc>
            </a:pPr>
            <a:r>
              <a:rPr lang="en-US" sz="3000" b="1" u="sng" dirty="0">
                <a:cs typeface="Times New Roman"/>
              </a:rPr>
              <a:t>Understanding Inclusion:</a:t>
            </a:r>
            <a:r>
              <a:rPr lang="en-US" sz="3000" b="1" dirty="0">
                <a:cs typeface="Times New Roman"/>
              </a:rPr>
              <a:t> open activity sheet</a:t>
            </a:r>
            <a:br>
              <a:rPr lang="en-US" sz="3000" b="1" u="sng" dirty="0">
                <a:cs typeface="Times New Roman"/>
              </a:rPr>
            </a:br>
            <a:endParaRPr lang="en-US" sz="3000" b="1" i="1" u="sng" dirty="0">
              <a:cs typeface="Times New Roman"/>
            </a:endParaRPr>
          </a:p>
        </p:txBody>
      </p:sp>
      <p:sp>
        <p:nvSpPr>
          <p:cNvPr id="4" name="TextBox 3">
            <a:extLst>
              <a:ext uri="{FF2B5EF4-FFF2-40B4-BE49-F238E27FC236}">
                <a16:creationId xmlns:a16="http://schemas.microsoft.com/office/drawing/2014/main" id="{BE1EF015-BFD6-93B0-C33B-668D00C55BA5}"/>
              </a:ext>
            </a:extLst>
          </p:cNvPr>
          <p:cNvSpPr txBox="1"/>
          <p:nvPr/>
        </p:nvSpPr>
        <p:spPr>
          <a:xfrm>
            <a:off x="799035" y="2321554"/>
            <a:ext cx="6371840" cy="5770811"/>
          </a:xfrm>
          <a:prstGeom prst="rect">
            <a:avLst/>
          </a:prstGeom>
          <a:noFill/>
          <a:ln>
            <a:noFill/>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endParaRPr lang="en-US" sz="2700" b="1" u="sng">
              <a:latin typeface="Playpen Sans" panose="020B0604020202020204" charset="0"/>
              <a:ea typeface="Playpen Sans" panose="020B0604020202020204" charset="0"/>
              <a:cs typeface="Times New Roman"/>
            </a:endParaRPr>
          </a:p>
          <a:p>
            <a:r>
              <a:rPr lang="en-US" sz="2700" b="1">
                <a:latin typeface="Playpen Sans" panose="020B0604020202020204" charset="0"/>
                <a:ea typeface="Playpen Sans" panose="020B0604020202020204" charset="0"/>
                <a:cs typeface="Times New Roman"/>
              </a:rPr>
              <a:t>Diversity:</a:t>
            </a: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r>
              <a:rPr lang="en-US" sz="2700" b="1">
                <a:latin typeface="Playpen Sans" panose="020B0604020202020204" charset="0"/>
                <a:ea typeface="Playpen Sans" panose="020B0604020202020204" charset="0"/>
                <a:cs typeface="Times New Roman"/>
              </a:rPr>
              <a:t>Inclusion:</a:t>
            </a:r>
          </a:p>
          <a:p>
            <a:endParaRPr lang="en-US" sz="2400" b="1">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p:txBody>
      </p:sp>
      <p:sp>
        <p:nvSpPr>
          <p:cNvPr id="7" name="Rectangle 6">
            <a:extLst>
              <a:ext uri="{FF2B5EF4-FFF2-40B4-BE49-F238E27FC236}">
                <a16:creationId xmlns:a16="http://schemas.microsoft.com/office/drawing/2014/main" id="{EB6F2753-12C7-A80F-9116-EB754DE4393B}"/>
              </a:ext>
              <a:ext uri="{C183D7F6-B498-43B3-948B-1728B52AA6E4}">
                <adec:decorative xmlns:adec="http://schemas.microsoft.com/office/drawing/2017/decorative" val="1"/>
              </a:ext>
            </a:extLst>
          </p:cNvPr>
          <p:cNvSpPr/>
          <p:nvPr/>
        </p:nvSpPr>
        <p:spPr>
          <a:xfrm>
            <a:off x="712421" y="2631233"/>
            <a:ext cx="5445783" cy="33614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9" name="Rectangle 8">
            <a:extLst>
              <a:ext uri="{FF2B5EF4-FFF2-40B4-BE49-F238E27FC236}">
                <a16:creationId xmlns:a16="http://schemas.microsoft.com/office/drawing/2014/main" id="{26565845-0014-00CE-E720-1C97422FD623}"/>
              </a:ext>
              <a:ext uri="{C183D7F6-B498-43B3-948B-1728B52AA6E4}">
                <adec:decorative xmlns:adec="http://schemas.microsoft.com/office/drawing/2017/decorative" val="1"/>
              </a:ext>
            </a:extLst>
          </p:cNvPr>
          <p:cNvSpPr/>
          <p:nvPr/>
        </p:nvSpPr>
        <p:spPr>
          <a:xfrm>
            <a:off x="712421" y="5992637"/>
            <a:ext cx="5445783" cy="33614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grpSp>
        <p:nvGrpSpPr>
          <p:cNvPr id="12" name="Group 11" descr="Colourful image of the word 'Inclusion' with different types of people represented under each letter.">
            <a:extLst>
              <a:ext uri="{FF2B5EF4-FFF2-40B4-BE49-F238E27FC236}">
                <a16:creationId xmlns:a16="http://schemas.microsoft.com/office/drawing/2014/main" id="{50DD7AEC-0F0F-8567-1DF0-494E6936D3B3}"/>
              </a:ext>
            </a:extLst>
          </p:cNvPr>
          <p:cNvGrpSpPr/>
          <p:nvPr/>
        </p:nvGrpSpPr>
        <p:grpSpPr>
          <a:xfrm>
            <a:off x="9390415" y="1147894"/>
            <a:ext cx="8098550" cy="2336964"/>
            <a:chOff x="5390065" y="848983"/>
            <a:chExt cx="5399033" cy="1557976"/>
          </a:xfrm>
        </p:grpSpPr>
        <p:pic>
          <p:nvPicPr>
            <p:cNvPr id="8"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AEA343C1-D493-BA1B-3081-E3B99848573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5390065" y="1454090"/>
              <a:ext cx="5325420" cy="952869"/>
            </a:xfrm>
            <a:prstGeom prst="rect">
              <a:avLst/>
            </a:prstGeom>
          </p:spPr>
        </p:pic>
        <p:sp>
          <p:nvSpPr>
            <p:cNvPr id="3" name="TextBox 2" descr="Inclusion typed up in big colourful lettering">
              <a:extLst>
                <a:ext uri="{FF2B5EF4-FFF2-40B4-BE49-F238E27FC236}">
                  <a16:creationId xmlns:a16="http://schemas.microsoft.com/office/drawing/2014/main" id="{7AAC1B24-CF5C-5CD1-7010-36A4D1C985F4}"/>
                </a:ext>
              </a:extLst>
            </p:cNvPr>
            <p:cNvSpPr txBox="1"/>
            <p:nvPr/>
          </p:nvSpPr>
          <p:spPr>
            <a:xfrm>
              <a:off x="5708539" y="848983"/>
              <a:ext cx="5080559" cy="800219"/>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just"/>
              <a:r>
                <a:rPr lang="en-US" sz="6900" b="1">
                  <a:ln>
                    <a:solidFill>
                      <a:schemeClr val="tx1">
                        <a:lumMod val="65000"/>
                        <a:lumOff val="35000"/>
                      </a:schemeClr>
                    </a:solidFill>
                  </a:ln>
                  <a:solidFill>
                    <a:srgbClr val="FF0000"/>
                  </a:solidFill>
                  <a:ea typeface="+mn-lt"/>
                  <a:cs typeface="+mn-lt"/>
                </a:rPr>
                <a:t>I  </a:t>
              </a:r>
              <a:r>
                <a:rPr lang="en-US" sz="6900" b="1">
                  <a:ln>
                    <a:solidFill>
                      <a:schemeClr val="tx1">
                        <a:lumMod val="65000"/>
                        <a:lumOff val="35000"/>
                      </a:schemeClr>
                    </a:solidFill>
                  </a:ln>
                  <a:solidFill>
                    <a:srgbClr val="FFC000"/>
                  </a:solidFill>
                  <a:ea typeface="+mn-lt"/>
                  <a:cs typeface="+mn-lt"/>
                </a:rPr>
                <a:t>N  </a:t>
              </a:r>
              <a:r>
                <a:rPr lang="en-US" sz="6900" b="1">
                  <a:ln>
                    <a:solidFill>
                      <a:schemeClr val="tx1">
                        <a:lumMod val="65000"/>
                        <a:lumOff val="35000"/>
                      </a:schemeClr>
                    </a:solidFill>
                  </a:ln>
                  <a:solidFill>
                    <a:srgbClr val="FFFF00"/>
                  </a:solidFill>
                  <a:ea typeface="+mn-lt"/>
                  <a:cs typeface="+mn-lt"/>
                </a:rPr>
                <a:t>C  </a:t>
              </a:r>
              <a:r>
                <a:rPr lang="en-US" sz="6900" b="1">
                  <a:ln>
                    <a:solidFill>
                      <a:schemeClr val="tx1">
                        <a:lumMod val="65000"/>
                        <a:lumOff val="35000"/>
                      </a:schemeClr>
                    </a:solidFill>
                  </a:ln>
                  <a:solidFill>
                    <a:srgbClr val="92D050"/>
                  </a:solidFill>
                  <a:ea typeface="+mn-lt"/>
                  <a:cs typeface="+mn-lt"/>
                </a:rPr>
                <a:t>L  </a:t>
              </a:r>
              <a:r>
                <a:rPr lang="en-US" sz="6900" b="1">
                  <a:ln>
                    <a:solidFill>
                      <a:schemeClr val="tx1">
                        <a:lumMod val="65000"/>
                        <a:lumOff val="35000"/>
                      </a:schemeClr>
                    </a:solidFill>
                  </a:ln>
                  <a:solidFill>
                    <a:srgbClr val="00B0F0"/>
                  </a:solidFill>
                  <a:ea typeface="+mn-lt"/>
                  <a:cs typeface="+mn-lt"/>
                </a:rPr>
                <a:t>U  </a:t>
              </a:r>
              <a:r>
                <a:rPr lang="en-US" sz="6900" b="1">
                  <a:ln>
                    <a:solidFill>
                      <a:schemeClr val="tx1">
                        <a:lumMod val="65000"/>
                        <a:lumOff val="35000"/>
                      </a:schemeClr>
                    </a:solidFill>
                  </a:ln>
                  <a:solidFill>
                    <a:srgbClr val="7030A0"/>
                  </a:solidFill>
                  <a:ea typeface="+mn-lt"/>
                  <a:cs typeface="+mn-lt"/>
                </a:rPr>
                <a:t>S  </a:t>
              </a:r>
              <a:r>
                <a:rPr lang="en-US" sz="6900" b="1">
                  <a:ln>
                    <a:solidFill>
                      <a:schemeClr val="tx1">
                        <a:lumMod val="65000"/>
                        <a:lumOff val="35000"/>
                      </a:schemeClr>
                    </a:solidFill>
                  </a:ln>
                  <a:solidFill>
                    <a:srgbClr val="FAD4DA"/>
                  </a:solidFill>
                  <a:ea typeface="+mn-lt"/>
                  <a:cs typeface="+mn-lt"/>
                </a:rPr>
                <a:t>I  </a:t>
              </a:r>
              <a:r>
                <a:rPr lang="en-US" sz="6900" b="1">
                  <a:ln>
                    <a:solidFill>
                      <a:schemeClr val="tx1">
                        <a:lumMod val="65000"/>
                        <a:lumOff val="35000"/>
                      </a:schemeClr>
                    </a:solidFill>
                  </a:ln>
                  <a:solidFill>
                    <a:srgbClr val="002060"/>
                  </a:solidFill>
                  <a:ea typeface="+mn-lt"/>
                  <a:cs typeface="+mn-lt"/>
                </a:rPr>
                <a:t>O  </a:t>
              </a:r>
              <a:r>
                <a:rPr lang="en-US" sz="6900" b="1">
                  <a:ln>
                    <a:solidFill>
                      <a:schemeClr val="tx1">
                        <a:lumMod val="65000"/>
                        <a:lumOff val="35000"/>
                      </a:schemeClr>
                    </a:solidFill>
                  </a:ln>
                  <a:solidFill>
                    <a:srgbClr val="D4ABAC"/>
                  </a:solidFill>
                  <a:ea typeface="+mn-lt"/>
                  <a:cs typeface="+mn-lt"/>
                </a:rPr>
                <a:t>N</a:t>
              </a:r>
              <a:endParaRPr lang="en-US" sz="6900">
                <a:ln>
                  <a:solidFill>
                    <a:schemeClr val="tx1">
                      <a:lumMod val="65000"/>
                      <a:lumOff val="35000"/>
                    </a:schemeClr>
                  </a:solidFill>
                </a:ln>
                <a:solidFill>
                  <a:srgbClr val="D4ABAC"/>
                </a:solidFill>
                <a:ea typeface="+mn-lt"/>
                <a:cs typeface="+mn-lt"/>
              </a:endParaRPr>
            </a:p>
          </p:txBody>
        </p:sp>
      </p:grpSp>
      <p:sp>
        <p:nvSpPr>
          <p:cNvPr id="11" name="TextBox 10">
            <a:extLst>
              <a:ext uri="{FF2B5EF4-FFF2-40B4-BE49-F238E27FC236}">
                <a16:creationId xmlns:a16="http://schemas.microsoft.com/office/drawing/2014/main" id="{B757AD76-BA4E-C6F0-D0FD-B5E034B1A84D}"/>
              </a:ext>
            </a:extLst>
          </p:cNvPr>
          <p:cNvSpPr txBox="1"/>
          <p:nvPr/>
        </p:nvSpPr>
        <p:spPr>
          <a:xfrm>
            <a:off x="6582748" y="4044896"/>
            <a:ext cx="10992833" cy="5355312"/>
          </a:xfrm>
          <a:prstGeom prst="rect">
            <a:avLst/>
          </a:prstGeom>
          <a:noFill/>
          <a:ln>
            <a:solidFill>
              <a:schemeClr val="tx1"/>
            </a:solid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a:latin typeface="Playpen Sans" panose="020B0604020202020204" charset="0"/>
                <a:ea typeface="Playpen Sans" panose="020B0604020202020204" charset="0"/>
                <a:cs typeface="Times New Roman"/>
              </a:rPr>
              <a:t>What do you understand about inclusion?</a:t>
            </a:r>
            <a:endParaRPr lang="en-US" sz="2700">
              <a:latin typeface="Playpen Sans" panose="020B0604020202020204" charset="0"/>
              <a:ea typeface="Playpen Sans" panose="020B0604020202020204" charset="0"/>
              <a:cs typeface="Times New Roman"/>
            </a:endParaRPr>
          </a:p>
          <a:p>
            <a:pPr algn="ctr"/>
            <a:r>
              <a:rPr lang="en-US" sz="2400">
                <a:latin typeface="Playpen Sans" panose="020B0604020202020204" charset="0"/>
                <a:ea typeface="Playpen Sans" panose="020B0604020202020204" charset="0"/>
                <a:cs typeface="Times New Roman"/>
              </a:rPr>
              <a:t>Fill in this space with your answer.</a:t>
            </a:r>
          </a:p>
          <a:p>
            <a:pPr algn="ctr"/>
            <a:r>
              <a:rPr lang="en-US" sz="2400">
                <a:latin typeface="Playpen Sans" panose="020B0604020202020204" charset="0"/>
                <a:ea typeface="Playpen Sans" panose="020B0604020202020204" charset="0"/>
                <a:cs typeface="Times New Roman"/>
              </a:rPr>
              <a:t>  </a:t>
            </a:r>
          </a:p>
          <a:p>
            <a:pPr algn="ctr"/>
            <a:endParaRPr lang="en-US" sz="2400">
              <a:solidFill>
                <a:schemeClr val="tx1">
                  <a:lumMod val="75000"/>
                  <a:lumOff val="25000"/>
                </a:schemeClr>
              </a:solidFill>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endParaRPr>
          </a:p>
        </p:txBody>
      </p:sp>
      <p:sp>
        <p:nvSpPr>
          <p:cNvPr id="10" name="Slide Number Placeholder 9">
            <a:extLst>
              <a:ext uri="{FF2B5EF4-FFF2-40B4-BE49-F238E27FC236}">
                <a16:creationId xmlns:a16="http://schemas.microsoft.com/office/drawing/2014/main" id="{DECB8FDF-4E9C-EAE5-25DF-A364A5B795C1}"/>
              </a:ext>
            </a:extLst>
          </p:cNvPr>
          <p:cNvSpPr>
            <a:spLocks noGrp="1"/>
          </p:cNvSpPr>
          <p:nvPr>
            <p:ph type="sldNum" sz="quarter" idx="12"/>
          </p:nvPr>
        </p:nvSpPr>
        <p:spPr/>
        <p:txBody>
          <a:bodyPr/>
          <a:lstStyle/>
          <a:p>
            <a:fld id="{B4A918BC-4D43-4B42-B3C0-E7EBE25E6AF0}" type="slidenum">
              <a:rPr lang="en-US" smtClean="0"/>
              <a:t>10</a:t>
            </a:fld>
            <a:endParaRPr lang="en-US"/>
          </a:p>
        </p:txBody>
      </p:sp>
      <p:pic>
        <p:nvPicPr>
          <p:cNvPr id="14" name="Picture 13">
            <a:extLst>
              <a:ext uri="{FF2B5EF4-FFF2-40B4-BE49-F238E27FC236}">
                <a16:creationId xmlns:a16="http://schemas.microsoft.com/office/drawing/2014/main" id="{4868A076-2E49-074E-DDCD-5C2012923F3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590800" y="2784626"/>
            <a:ext cx="3122555" cy="2966860"/>
          </a:xfrm>
          <a:prstGeom prst="rect">
            <a:avLst/>
          </a:prstGeom>
        </p:spPr>
      </p:pic>
      <p:pic>
        <p:nvPicPr>
          <p:cNvPr id="16" name="Picture 15">
            <a:extLst>
              <a:ext uri="{FF2B5EF4-FFF2-40B4-BE49-F238E27FC236}">
                <a16:creationId xmlns:a16="http://schemas.microsoft.com/office/drawing/2014/main" id="{EB06B42A-1F49-3A2A-69A2-274886C6220E}"/>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2547630" y="6233788"/>
            <a:ext cx="3487228" cy="2879102"/>
          </a:xfrm>
          <a:prstGeom prst="rect">
            <a:avLst/>
          </a:prstGeom>
        </p:spPr>
      </p:pic>
    </p:spTree>
    <p:extLst>
      <p:ext uri="{BB962C8B-B14F-4D97-AF65-F5344CB8AC3E}">
        <p14:creationId xmlns:p14="http://schemas.microsoft.com/office/powerpoint/2010/main" val="637651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EA46A-CB5A-43E0-5B67-2F853E9D6F69}"/>
              </a:ext>
            </a:extLst>
          </p:cNvPr>
          <p:cNvSpPr>
            <a:spLocks noGrp="1"/>
          </p:cNvSpPr>
          <p:nvPr>
            <p:ph type="title"/>
          </p:nvPr>
        </p:nvSpPr>
        <p:spPr>
          <a:xfrm>
            <a:off x="9386884" y="278105"/>
            <a:ext cx="5647736" cy="764759"/>
          </a:xfrm>
        </p:spPr>
        <p:txBody>
          <a:bodyPr>
            <a:normAutofit fontScale="90000"/>
          </a:bodyPr>
          <a:lstStyle/>
          <a:p>
            <a:pPr algn="ctr">
              <a:lnSpc>
                <a:spcPct val="100000"/>
              </a:lnSpc>
            </a:pPr>
            <a:r>
              <a:rPr lang="en-US" sz="3000" b="1" u="sng" dirty="0">
                <a:cs typeface="Times New Roman"/>
              </a:rPr>
              <a:t>Drawing Activity</a:t>
            </a:r>
            <a:r>
              <a:rPr lang="en-US" sz="3000" b="1" dirty="0">
                <a:cs typeface="Times New Roman"/>
              </a:rPr>
              <a:t> </a:t>
            </a:r>
            <a:r>
              <a:rPr lang="en-US" sz="3000" i="1" dirty="0">
                <a:cs typeface="Times New Roman"/>
              </a:rPr>
              <a:t>(teacher copy)</a:t>
            </a:r>
            <a:endParaRPr lang="en-US" sz="3000" b="1" u="sng" dirty="0">
              <a:cs typeface="Times New Roman"/>
            </a:endParaRPr>
          </a:p>
        </p:txBody>
      </p:sp>
      <p:sp>
        <p:nvSpPr>
          <p:cNvPr id="6" name="TextBox 5">
            <a:extLst>
              <a:ext uri="{FF2B5EF4-FFF2-40B4-BE49-F238E27FC236}">
                <a16:creationId xmlns:a16="http://schemas.microsoft.com/office/drawing/2014/main" id="{BDA04D54-3208-3FFA-55D3-A9C55C4CB156}"/>
              </a:ext>
            </a:extLst>
          </p:cNvPr>
          <p:cNvSpPr txBox="1"/>
          <p:nvPr/>
        </p:nvSpPr>
        <p:spPr>
          <a:xfrm>
            <a:off x="1539663" y="406570"/>
            <a:ext cx="4114800" cy="446276"/>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r>
              <a:rPr lang="en-US" sz="2000" b="1" i="1">
                <a:latin typeface="Playpen Sans" panose="020B0604020202020204" charset="0"/>
                <a:ea typeface="Playpen Sans" panose="020B0604020202020204" charset="0"/>
                <a:cs typeface="Times New Roman"/>
              </a:rPr>
              <a:t>Cut around the dotted line</a:t>
            </a:r>
            <a:endParaRPr lang="en-US" sz="2000" i="1">
              <a:latin typeface="Playpen Sans" panose="020B0604020202020204" charset="0"/>
              <a:ea typeface="Playpen Sans" panose="020B0604020202020204" charset="0"/>
              <a:cs typeface="Times New Roman"/>
            </a:endParaRPr>
          </a:p>
        </p:txBody>
      </p:sp>
      <p:pic>
        <p:nvPicPr>
          <p:cNvPr id="7" name="Graphic 6" descr="Scissors with solid fill">
            <a:extLst>
              <a:ext uri="{FF2B5EF4-FFF2-40B4-BE49-F238E27FC236}">
                <a16:creationId xmlns:a16="http://schemas.microsoft.com/office/drawing/2014/main" id="{AD750FD2-BFDF-39F4-641F-05D17AEABA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586964">
            <a:off x="5383934" y="643870"/>
            <a:ext cx="541058" cy="541058"/>
          </a:xfrm>
          <a:prstGeom prst="rect">
            <a:avLst/>
          </a:prstGeom>
        </p:spPr>
      </p:pic>
      <p:sp>
        <p:nvSpPr>
          <p:cNvPr id="8" name="Rectangle 7" descr="This box holds the task for drawing the person, it is a dotted line to cut around">
            <a:extLst>
              <a:ext uri="{FF2B5EF4-FFF2-40B4-BE49-F238E27FC236}">
                <a16:creationId xmlns:a16="http://schemas.microsoft.com/office/drawing/2014/main" id="{F9510DE2-6101-B90C-D0A0-E080DF7DA63D}"/>
              </a:ext>
            </a:extLst>
          </p:cNvPr>
          <p:cNvSpPr/>
          <p:nvPr/>
        </p:nvSpPr>
        <p:spPr>
          <a:xfrm>
            <a:off x="773197" y="914401"/>
            <a:ext cx="5647736" cy="8909534"/>
          </a:xfrm>
          <a:prstGeom prst="rect">
            <a:avLst/>
          </a:prstGeom>
          <a:solidFill>
            <a:schemeClr val="bg1"/>
          </a:solid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pic>
        <p:nvPicPr>
          <p:cNvPr id="10" name="Graphic 9" descr="Man outline which is used to draw what you think/want them to look like">
            <a:extLst>
              <a:ext uri="{FF2B5EF4-FFF2-40B4-BE49-F238E27FC236}">
                <a16:creationId xmlns:a16="http://schemas.microsoft.com/office/drawing/2014/main" id="{D3474623-7911-4B68-39D3-ECAA67194D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0843" y="1134158"/>
            <a:ext cx="5012441" cy="5053626"/>
          </a:xfrm>
          <a:prstGeom prst="rect">
            <a:avLst/>
          </a:prstGeom>
        </p:spPr>
      </p:pic>
      <p:sp>
        <p:nvSpPr>
          <p:cNvPr id="5" name="TextBox 4">
            <a:extLst>
              <a:ext uri="{FF2B5EF4-FFF2-40B4-BE49-F238E27FC236}">
                <a16:creationId xmlns:a16="http://schemas.microsoft.com/office/drawing/2014/main" id="{1B55A629-2EB7-2EB8-4EA6-385176373FB1}"/>
              </a:ext>
            </a:extLst>
          </p:cNvPr>
          <p:cNvSpPr txBox="1"/>
          <p:nvPr/>
        </p:nvSpPr>
        <p:spPr>
          <a:xfrm>
            <a:off x="896224" y="6251532"/>
            <a:ext cx="5401685" cy="3508653"/>
          </a:xfrm>
          <a:prstGeom prst="rect">
            <a:avLst/>
          </a:prstGeom>
          <a:noFill/>
          <a:ln>
            <a:solidFill>
              <a:schemeClr val="tx1"/>
            </a:solidFill>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r>
              <a:rPr lang="en-US" sz="2400" b="1">
                <a:latin typeface="Playpen Sans" panose="020B0604020202020204" charset="0"/>
                <a:ea typeface="Playpen Sans" panose="020B0604020202020204" charset="0"/>
                <a:cs typeface="Times New Roman"/>
              </a:rPr>
              <a:t>Name of Character:</a:t>
            </a: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r>
              <a:rPr lang="en-US" sz="2400" b="1">
                <a:latin typeface="Playpen Sans" panose="020B0604020202020204" charset="0"/>
                <a:ea typeface="Playpen Sans" panose="020B0604020202020204" charset="0"/>
                <a:cs typeface="Times New Roman"/>
              </a:rPr>
              <a:t>What makes them different?</a:t>
            </a: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r>
              <a:rPr lang="en-US" sz="2400" b="1">
                <a:latin typeface="Playpen Sans" panose="020B0604020202020204" charset="0"/>
                <a:ea typeface="Playpen Sans" panose="020B0604020202020204" charset="0"/>
                <a:cs typeface="Times New Roman"/>
              </a:rPr>
              <a:t>Made by:</a:t>
            </a:r>
          </a:p>
          <a:p>
            <a:endParaRPr lang="en-US" sz="2700">
              <a:latin typeface="Playpen Sans" panose="020B0604020202020204" charset="0"/>
              <a:ea typeface="Playpen Sans" panose="020B0604020202020204" charset="0"/>
            </a:endParaRPr>
          </a:p>
        </p:txBody>
      </p:sp>
      <p:sp>
        <p:nvSpPr>
          <p:cNvPr id="3" name="TextBox 2">
            <a:extLst>
              <a:ext uri="{FF2B5EF4-FFF2-40B4-BE49-F238E27FC236}">
                <a16:creationId xmlns:a16="http://schemas.microsoft.com/office/drawing/2014/main" id="{4169D3F9-A23A-4B03-5B86-AAADB0F486A4}"/>
              </a:ext>
            </a:extLst>
          </p:cNvPr>
          <p:cNvSpPr txBox="1"/>
          <p:nvPr/>
        </p:nvSpPr>
        <p:spPr>
          <a:xfrm>
            <a:off x="6896355" y="1197906"/>
            <a:ext cx="10672947" cy="1369606"/>
          </a:xfrm>
          <a:prstGeom prst="rect">
            <a:avLst/>
          </a:prstGeom>
          <a:noFill/>
          <a:ln>
            <a:solidFill>
              <a:schemeClr val="tx1"/>
            </a:solidFill>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b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rPr>
            </a:br>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rPr>
              <a:t>- The following activity can be for a large group (whole class)</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rPr>
              <a:t>- This can be done with other methods of creating an image other than drawing, like Lego, building blocks, painting, etc....</a:t>
            </a:r>
          </a:p>
        </p:txBody>
      </p:sp>
      <p:sp>
        <p:nvSpPr>
          <p:cNvPr id="4" name="TextBox 3">
            <a:extLst>
              <a:ext uri="{FF2B5EF4-FFF2-40B4-BE49-F238E27FC236}">
                <a16:creationId xmlns:a16="http://schemas.microsoft.com/office/drawing/2014/main" id="{3C98C1F1-5CDC-F345-1BB1-AC13831C4DA5}"/>
              </a:ext>
            </a:extLst>
          </p:cNvPr>
          <p:cNvSpPr txBox="1"/>
          <p:nvPr/>
        </p:nvSpPr>
        <p:spPr>
          <a:xfrm>
            <a:off x="6896355" y="3037461"/>
            <a:ext cx="10672947" cy="6417141"/>
          </a:xfrm>
          <a:prstGeom prst="rect">
            <a:avLst/>
          </a:prstGeom>
          <a:solidFill>
            <a:schemeClr val="bg1"/>
          </a:solidFill>
          <a:ln>
            <a:solidFill>
              <a:schemeClr val="tx1"/>
            </a:solidFill>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r>
              <a:rPr lang="en-US" sz="2400" u="sng" dirty="0">
                <a:latin typeface="Playpen Sans" panose="020B0604020202020204" charset="0"/>
                <a:ea typeface="Playpen Sans" panose="020B0604020202020204" charset="0"/>
                <a:cs typeface="Segoe UI"/>
              </a:rPr>
              <a:t>Task and prompts:</a:t>
            </a:r>
          </a:p>
          <a:p>
            <a:r>
              <a:rPr lang="en-US" sz="2400" dirty="0">
                <a:latin typeface="Playpen Sans" panose="020B0604020202020204" charset="0"/>
                <a:ea typeface="Playpen Sans" panose="020B0604020202020204" charset="0"/>
                <a:cs typeface="Segoe UI"/>
              </a:rPr>
              <a:t>- Use the template of the person to help inspire your character.  </a:t>
            </a:r>
          </a:p>
          <a:p>
            <a:r>
              <a:rPr lang="en-US" sz="2400" dirty="0">
                <a:latin typeface="Playpen Sans" panose="020B0604020202020204" charset="0"/>
                <a:ea typeface="Playpen Sans" panose="020B0604020202020204" charset="0"/>
                <a:cs typeface="Segoe UI"/>
              </a:rPr>
              <a:t>- Think about what your person will look like.</a:t>
            </a:r>
          </a:p>
          <a:p>
            <a:endParaRPr lang="en-US" sz="2400" dirty="0">
              <a:latin typeface="Playpen Sans" panose="020B0604020202020204" charset="0"/>
              <a:ea typeface="Playpen Sans" panose="020B0604020202020204" charset="0"/>
              <a:cs typeface="Segoe UI"/>
            </a:endParaRPr>
          </a:p>
          <a:p>
            <a:r>
              <a:rPr lang="en-US" sz="2400" u="sng" dirty="0">
                <a:latin typeface="Playpen Sans" panose="020B0604020202020204" charset="0"/>
                <a:ea typeface="Playpen Sans" panose="020B0604020202020204" charset="0"/>
                <a:cs typeface="Segoe UI"/>
              </a:rPr>
              <a:t>Prompts:</a:t>
            </a:r>
          </a:p>
          <a:p>
            <a:pPr marL="514350" indent="-514350">
              <a:buFont typeface="Arial,Sans-Serif"/>
              <a:buChar char="•"/>
            </a:pPr>
            <a:r>
              <a:rPr lang="en-US" sz="2400" dirty="0">
                <a:latin typeface="Playpen Sans" panose="020B0604020202020204" charset="0"/>
                <a:ea typeface="Playpen Sans" panose="020B0604020202020204" charset="0"/>
                <a:cs typeface="Arial"/>
              </a:rPr>
              <a:t>What do they wear?</a:t>
            </a:r>
          </a:p>
          <a:p>
            <a:pPr marL="514350" indent="-514350">
              <a:buFont typeface="Arial,Sans-Serif"/>
              <a:buChar char="•"/>
            </a:pPr>
            <a:r>
              <a:rPr lang="en-US" sz="2400" dirty="0">
                <a:latin typeface="Playpen Sans" panose="020B0604020202020204" charset="0"/>
                <a:ea typeface="Playpen Sans" panose="020B0604020202020204" charset="0"/>
                <a:cs typeface="Arial"/>
              </a:rPr>
              <a:t>Do they have glasses?</a:t>
            </a:r>
          </a:p>
          <a:p>
            <a:pPr marL="514350" indent="-514350">
              <a:buFont typeface="Arial,Sans-Serif"/>
              <a:buChar char="•"/>
            </a:pPr>
            <a:r>
              <a:rPr lang="en-US" sz="2400" dirty="0">
                <a:latin typeface="Playpen Sans" panose="020B0604020202020204" charset="0"/>
                <a:ea typeface="Playpen Sans" panose="020B0604020202020204" charset="0"/>
                <a:cs typeface="Arial"/>
              </a:rPr>
              <a:t>Are they holding anything?</a:t>
            </a:r>
          </a:p>
          <a:p>
            <a:pPr marL="514350" indent="-514350">
              <a:buFont typeface="Arial,Sans-Serif"/>
              <a:buChar char="•"/>
            </a:pPr>
            <a:r>
              <a:rPr lang="en-US" sz="2400" dirty="0" err="1">
                <a:latin typeface="Playpen Sans" panose="020B0604020202020204" charset="0"/>
                <a:ea typeface="Playpen Sans" panose="020B0604020202020204" charset="0"/>
                <a:cs typeface="Arial"/>
              </a:rPr>
              <a:t>Colour</a:t>
            </a:r>
            <a:r>
              <a:rPr lang="en-US" sz="2400" dirty="0">
                <a:latin typeface="Playpen Sans" panose="020B0604020202020204" charset="0"/>
                <a:ea typeface="Playpen Sans" panose="020B0604020202020204" charset="0"/>
                <a:cs typeface="Arial"/>
              </a:rPr>
              <a:t> your person in.</a:t>
            </a:r>
          </a:p>
          <a:p>
            <a:pPr marL="514350" indent="-514350">
              <a:buFont typeface="Arial,Sans-Serif"/>
              <a:buChar char="•"/>
            </a:pPr>
            <a:r>
              <a:rPr lang="en-US" sz="2400" dirty="0">
                <a:latin typeface="Playpen Sans" panose="020B0604020202020204" charset="0"/>
                <a:ea typeface="Playpen Sans" panose="020B0604020202020204" charset="0"/>
                <a:cs typeface="Arial"/>
              </a:rPr>
              <a:t>They can look like you or anyone else, or are they made up?</a:t>
            </a:r>
          </a:p>
          <a:p>
            <a:pPr marL="514350" indent="-514350">
              <a:buFont typeface="Arial,Sans-Serif"/>
              <a:buChar char="•"/>
            </a:pPr>
            <a:r>
              <a:rPr lang="en-US" sz="2400" dirty="0">
                <a:latin typeface="Playpen Sans" panose="020B0604020202020204" charset="0"/>
                <a:ea typeface="Playpen Sans" panose="020B0604020202020204" charset="0"/>
                <a:cs typeface="Arial"/>
              </a:rPr>
              <a:t>Do they have anything that makes them different from anyone else?</a:t>
            </a:r>
          </a:p>
          <a:p>
            <a:endParaRPr lang="en-US" sz="2400" dirty="0">
              <a:latin typeface="Playpen Sans" panose="020B0604020202020204" charset="0"/>
              <a:ea typeface="Playpen Sans" panose="020B0604020202020204" charset="0"/>
              <a:cs typeface="Segoe UI"/>
            </a:endParaRPr>
          </a:p>
          <a:p>
            <a:r>
              <a:rPr lang="en-US" sz="2400" dirty="0">
                <a:latin typeface="Playpen Sans" panose="020B0604020202020204" charset="0"/>
                <a:ea typeface="Playpen Sans" panose="020B0604020202020204" charset="0"/>
                <a:cs typeface="Segoe UI"/>
              </a:rPr>
              <a:t>When you are finished:</a:t>
            </a:r>
          </a:p>
          <a:p>
            <a:r>
              <a:rPr lang="en-US" sz="2400" dirty="0">
                <a:latin typeface="Playpen Sans" panose="020B0604020202020204" charset="0"/>
                <a:ea typeface="Playpen Sans" panose="020B0604020202020204" charset="0"/>
                <a:cs typeface="Segoe UI"/>
              </a:rPr>
              <a:t>- Look at the pupil next to you. </a:t>
            </a:r>
          </a:p>
          <a:p>
            <a:r>
              <a:rPr lang="en-US" sz="2400" dirty="0">
                <a:latin typeface="Playpen Sans" panose="020B0604020202020204" charset="0"/>
                <a:ea typeface="Playpen Sans" panose="020B0604020202020204" charset="0"/>
                <a:cs typeface="Segoe UI"/>
              </a:rPr>
              <a:t>- Look at the person they created. </a:t>
            </a:r>
          </a:p>
          <a:p>
            <a:r>
              <a:rPr lang="en-US" sz="2400" dirty="0">
                <a:latin typeface="Playpen Sans" panose="020B0604020202020204" charset="0"/>
                <a:ea typeface="Playpen Sans" panose="020B0604020202020204" charset="0"/>
                <a:cs typeface="Segoe UI"/>
              </a:rPr>
              <a:t>- Are they different, if so, how are they different?</a:t>
            </a:r>
          </a:p>
        </p:txBody>
      </p:sp>
      <p:sp>
        <p:nvSpPr>
          <p:cNvPr id="9" name="Slide Number Placeholder 8">
            <a:extLst>
              <a:ext uri="{FF2B5EF4-FFF2-40B4-BE49-F238E27FC236}">
                <a16:creationId xmlns:a16="http://schemas.microsoft.com/office/drawing/2014/main" id="{3503606E-CB3C-25D2-2172-7A4942E51413}"/>
              </a:ext>
            </a:extLst>
          </p:cNvPr>
          <p:cNvSpPr>
            <a:spLocks noGrp="1"/>
          </p:cNvSpPr>
          <p:nvPr>
            <p:ph type="sldNum" sz="quarter" idx="12"/>
          </p:nvPr>
        </p:nvSpPr>
        <p:spPr>
          <a:xfrm>
            <a:off x="14173200" y="9735052"/>
            <a:ext cx="4114800" cy="547688"/>
          </a:xfrm>
        </p:spPr>
        <p:txBody>
          <a:bodyPr/>
          <a:lstStyle/>
          <a:p>
            <a:fld id="{B4A918BC-4D43-4B42-B3C0-E7EBE25E6AF0}" type="slidenum">
              <a:rPr lang="en-US" smtClean="0"/>
              <a:t>11</a:t>
            </a:fld>
            <a:endParaRPr lang="en-US"/>
          </a:p>
        </p:txBody>
      </p:sp>
    </p:spTree>
    <p:extLst>
      <p:ext uri="{BB962C8B-B14F-4D97-AF65-F5344CB8AC3E}">
        <p14:creationId xmlns:p14="http://schemas.microsoft.com/office/powerpoint/2010/main" val="3849098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EA46A-CB5A-43E0-5B67-2F853E9D6F69}"/>
              </a:ext>
            </a:extLst>
          </p:cNvPr>
          <p:cNvSpPr>
            <a:spLocks noGrp="1"/>
          </p:cNvSpPr>
          <p:nvPr>
            <p:ph type="title"/>
          </p:nvPr>
        </p:nvSpPr>
        <p:spPr>
          <a:xfrm>
            <a:off x="12395112" y="232029"/>
            <a:ext cx="3764579" cy="902129"/>
          </a:xfrm>
        </p:spPr>
        <p:txBody>
          <a:bodyPr>
            <a:normAutofit/>
          </a:bodyPr>
          <a:lstStyle/>
          <a:p>
            <a:pPr algn="ctr">
              <a:lnSpc>
                <a:spcPct val="100000"/>
              </a:lnSpc>
            </a:pPr>
            <a:r>
              <a:rPr lang="en-US" sz="3000" b="1" u="sng" dirty="0">
                <a:cs typeface="Times New Roman"/>
              </a:rPr>
              <a:t>Drawing Activity </a:t>
            </a:r>
          </a:p>
        </p:txBody>
      </p:sp>
      <p:sp>
        <p:nvSpPr>
          <p:cNvPr id="8" name="Rectangle 7" descr="This box holds the task for drawing the person, it is a dotted line to cut around">
            <a:extLst>
              <a:ext uri="{FF2B5EF4-FFF2-40B4-BE49-F238E27FC236}">
                <a16:creationId xmlns:a16="http://schemas.microsoft.com/office/drawing/2014/main" id="{F9510DE2-6101-B90C-D0A0-E080DF7DA63D}"/>
              </a:ext>
            </a:extLst>
          </p:cNvPr>
          <p:cNvSpPr/>
          <p:nvPr/>
        </p:nvSpPr>
        <p:spPr>
          <a:xfrm>
            <a:off x="822288" y="195117"/>
            <a:ext cx="6954379" cy="9591906"/>
          </a:xfrm>
          <a:prstGeom prst="rect">
            <a:avLst/>
          </a:prstGeom>
          <a:solidFill>
            <a:schemeClr val="bg1"/>
          </a:solid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pic>
        <p:nvPicPr>
          <p:cNvPr id="9" name="Graphic 8" descr="Man outline which is used to draw what you think/want them to look like">
            <a:extLst>
              <a:ext uri="{FF2B5EF4-FFF2-40B4-BE49-F238E27FC236}">
                <a16:creationId xmlns:a16="http://schemas.microsoft.com/office/drawing/2014/main" id="{E857E034-AC6C-BB97-3FEB-2034786F81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0644" y="347547"/>
            <a:ext cx="7596227" cy="7658643"/>
          </a:xfrm>
          <a:prstGeom prst="rect">
            <a:avLst/>
          </a:prstGeom>
        </p:spPr>
      </p:pic>
      <p:pic>
        <p:nvPicPr>
          <p:cNvPr id="7" name="Graphic 6" descr="Scissors with solid fill">
            <a:extLst>
              <a:ext uri="{FF2B5EF4-FFF2-40B4-BE49-F238E27FC236}">
                <a16:creationId xmlns:a16="http://schemas.microsoft.com/office/drawing/2014/main" id="{AD750FD2-BFDF-39F4-641F-05D17AEABA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586964">
            <a:off x="8491092" y="224300"/>
            <a:ext cx="541058" cy="541058"/>
          </a:xfrm>
          <a:prstGeom prst="rect">
            <a:avLst/>
          </a:prstGeom>
        </p:spPr>
      </p:pic>
      <p:sp>
        <p:nvSpPr>
          <p:cNvPr id="5" name="TextBox 4">
            <a:extLst>
              <a:ext uri="{FF2B5EF4-FFF2-40B4-BE49-F238E27FC236}">
                <a16:creationId xmlns:a16="http://schemas.microsoft.com/office/drawing/2014/main" id="{1B55A629-2EB7-2EB8-4EA6-385176373FB1}"/>
              </a:ext>
            </a:extLst>
          </p:cNvPr>
          <p:cNvSpPr txBox="1"/>
          <p:nvPr/>
        </p:nvSpPr>
        <p:spPr>
          <a:xfrm>
            <a:off x="866093" y="8260268"/>
            <a:ext cx="6910574" cy="1661993"/>
          </a:xfrm>
          <a:prstGeom prst="rect">
            <a:avLst/>
          </a:prstGeom>
          <a:noFill/>
          <a:ln>
            <a:solidFill>
              <a:schemeClr val="tx1"/>
            </a:solidFill>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r>
              <a:rPr lang="en-US" sz="2400" b="1" dirty="0">
                <a:latin typeface="Playpen Sans" panose="020B0604020202020204" charset="0"/>
                <a:ea typeface="Playpen Sans" panose="020B0604020202020204" charset="0"/>
                <a:cs typeface="Times New Roman"/>
              </a:rPr>
              <a:t>Name of Character:</a:t>
            </a:r>
          </a:p>
          <a:p>
            <a:endParaRPr lang="en-US" sz="2400" dirty="0">
              <a:latin typeface="Playpen Sans" panose="020B0604020202020204" charset="0"/>
              <a:ea typeface="Playpen Sans" panose="020B0604020202020204" charset="0"/>
              <a:cs typeface="Times New Roman"/>
            </a:endParaRPr>
          </a:p>
          <a:p>
            <a:r>
              <a:rPr lang="en-US" sz="2400" b="1" dirty="0">
                <a:latin typeface="Playpen Sans" panose="020B0604020202020204" charset="0"/>
                <a:ea typeface="Playpen Sans" panose="020B0604020202020204" charset="0"/>
                <a:cs typeface="Times New Roman"/>
              </a:rPr>
              <a:t>Made by:</a:t>
            </a:r>
          </a:p>
          <a:p>
            <a:endParaRPr lang="en-US" sz="2700" dirty="0">
              <a:latin typeface="Playpen Sans" panose="020B0604020202020204" charset="0"/>
              <a:ea typeface="Playpen Sans" panose="020B0604020202020204" charset="0"/>
            </a:endParaRPr>
          </a:p>
        </p:txBody>
      </p:sp>
      <p:sp>
        <p:nvSpPr>
          <p:cNvPr id="6" name="TextBox 5">
            <a:extLst>
              <a:ext uri="{FF2B5EF4-FFF2-40B4-BE49-F238E27FC236}">
                <a16:creationId xmlns:a16="http://schemas.microsoft.com/office/drawing/2014/main" id="{BDA04D54-3208-3FFA-55D3-A9C55C4CB156}"/>
              </a:ext>
            </a:extLst>
          </p:cNvPr>
          <p:cNvSpPr txBox="1"/>
          <p:nvPr/>
        </p:nvSpPr>
        <p:spPr>
          <a:xfrm>
            <a:off x="12232831" y="1894711"/>
            <a:ext cx="4563621" cy="1246495"/>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r>
              <a:rPr lang="en-US" sz="2400" b="1" i="1" dirty="0">
                <a:latin typeface="Playpen Sans" panose="020B0604020202020204" charset="0"/>
                <a:ea typeface="Playpen Sans" panose="020B0604020202020204" charset="0"/>
                <a:cs typeface="Times New Roman"/>
              </a:rPr>
              <a:t>Cut around the dotted line to make a wall display of your characters.</a:t>
            </a:r>
            <a:endParaRPr lang="en-US" sz="2400" i="1" dirty="0">
              <a:latin typeface="Playpen Sans" panose="020B0604020202020204" charset="0"/>
              <a:ea typeface="Playpen Sans" panose="020B0604020202020204" charset="0"/>
              <a:cs typeface="Times New Roman"/>
            </a:endParaRPr>
          </a:p>
        </p:txBody>
      </p:sp>
      <p:sp>
        <p:nvSpPr>
          <p:cNvPr id="3" name="Slide Number Placeholder 2">
            <a:extLst>
              <a:ext uri="{FF2B5EF4-FFF2-40B4-BE49-F238E27FC236}">
                <a16:creationId xmlns:a16="http://schemas.microsoft.com/office/drawing/2014/main" id="{DBDDC221-A88D-77A2-B3B6-2A7750818AFA}"/>
              </a:ext>
            </a:extLst>
          </p:cNvPr>
          <p:cNvSpPr>
            <a:spLocks noGrp="1"/>
          </p:cNvSpPr>
          <p:nvPr>
            <p:ph type="sldNum" sz="quarter" idx="12"/>
          </p:nvPr>
        </p:nvSpPr>
        <p:spPr>
          <a:xfrm>
            <a:off x="14173200" y="9739313"/>
            <a:ext cx="4114800" cy="547688"/>
          </a:xfrm>
        </p:spPr>
        <p:txBody>
          <a:bodyPr/>
          <a:lstStyle/>
          <a:p>
            <a:fld id="{B4A918BC-4D43-4B42-B3C0-E7EBE25E6AF0}" type="slidenum">
              <a:rPr lang="en-US" smtClean="0"/>
              <a:t>12</a:t>
            </a:fld>
            <a:endParaRPr lang="en-US"/>
          </a:p>
        </p:txBody>
      </p:sp>
    </p:spTree>
    <p:extLst>
      <p:ext uri="{BB962C8B-B14F-4D97-AF65-F5344CB8AC3E}">
        <p14:creationId xmlns:p14="http://schemas.microsoft.com/office/powerpoint/2010/main" val="3288804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F3A4B-1B09-4919-F3CC-43A1C32EFBBB}"/>
              </a:ext>
            </a:extLst>
          </p:cNvPr>
          <p:cNvSpPr>
            <a:spLocks noGrp="1"/>
          </p:cNvSpPr>
          <p:nvPr>
            <p:ph type="title"/>
          </p:nvPr>
        </p:nvSpPr>
        <p:spPr>
          <a:xfrm>
            <a:off x="5516833" y="684278"/>
            <a:ext cx="5664611" cy="804821"/>
          </a:xfrm>
        </p:spPr>
        <p:txBody>
          <a:bodyPr>
            <a:normAutofit fontScale="90000"/>
          </a:bodyPr>
          <a:lstStyle/>
          <a:p>
            <a:pPr algn="ctr">
              <a:lnSpc>
                <a:spcPct val="100000"/>
              </a:lnSpc>
            </a:pPr>
            <a:r>
              <a:rPr lang="en-US" sz="3000" b="1" u="sng" dirty="0">
                <a:cs typeface="Times New Roman"/>
              </a:rPr>
              <a:t>Scattered Poster</a:t>
            </a:r>
            <a:r>
              <a:rPr lang="en-US" sz="3000" b="1" dirty="0">
                <a:cs typeface="Times New Roman"/>
              </a:rPr>
              <a:t> </a:t>
            </a:r>
            <a:r>
              <a:rPr lang="en-US" sz="3000" i="1" dirty="0">
                <a:cs typeface="Times New Roman"/>
              </a:rPr>
              <a:t>(teacher copy)</a:t>
            </a:r>
            <a:endParaRPr lang="en-US" sz="3000" b="1" u="sng" dirty="0">
              <a:cs typeface="Times New Roman"/>
            </a:endParaRPr>
          </a:p>
        </p:txBody>
      </p:sp>
      <p:pic>
        <p:nvPicPr>
          <p:cNvPr id="4" name="Picture 4" descr="A child doing work in a book, with add of colourful squares and blocks.&#10;The child is young and is wearing a bib.&#10;He is wearing a read school uniform and is in a classroom alone.&#10;This image is owned and under the copyright of VOICES (EHU)">
            <a:extLst>
              <a:ext uri="{FF2B5EF4-FFF2-40B4-BE49-F238E27FC236}">
                <a16:creationId xmlns:a16="http://schemas.microsoft.com/office/drawing/2014/main" id="{BABB03A8-1705-A384-E7AA-7A5A0CBDE7C4}"/>
              </a:ext>
            </a:extLst>
          </p:cNvPr>
          <p:cNvPicPr>
            <a:picLocks noChangeAspect="1"/>
          </p:cNvPicPr>
          <p:nvPr/>
        </p:nvPicPr>
        <p:blipFill>
          <a:blip r:embed="rId2"/>
          <a:stretch>
            <a:fillRect/>
          </a:stretch>
        </p:blipFill>
        <p:spPr>
          <a:xfrm>
            <a:off x="1026913" y="1576043"/>
            <a:ext cx="6916577" cy="4866743"/>
          </a:xfrm>
          <a:prstGeom prst="rect">
            <a:avLst/>
          </a:prstGeom>
        </p:spPr>
      </p:pic>
      <p:sp>
        <p:nvSpPr>
          <p:cNvPr id="6" name="TextBox 5">
            <a:extLst>
              <a:ext uri="{FF2B5EF4-FFF2-40B4-BE49-F238E27FC236}">
                <a16:creationId xmlns:a16="http://schemas.microsoft.com/office/drawing/2014/main" id="{F708B01E-51B1-1B4E-B381-83B099CE9E00}"/>
              </a:ext>
            </a:extLst>
          </p:cNvPr>
          <p:cNvSpPr txBox="1"/>
          <p:nvPr/>
        </p:nvSpPr>
        <p:spPr>
          <a:xfrm>
            <a:off x="865108" y="6442786"/>
            <a:ext cx="7240190" cy="2970044"/>
          </a:xfrm>
          <a:custGeom>
            <a:avLst/>
            <a:gdLst>
              <a:gd name="connsiteX0" fmla="*/ 0 w 7240190"/>
              <a:gd name="connsiteY0" fmla="*/ 0 h 2970044"/>
              <a:gd name="connsiteX1" fmla="*/ 556938 w 7240190"/>
              <a:gd name="connsiteY1" fmla="*/ 0 h 2970044"/>
              <a:gd name="connsiteX2" fmla="*/ 1113875 w 7240190"/>
              <a:gd name="connsiteY2" fmla="*/ 0 h 2970044"/>
              <a:gd name="connsiteX3" fmla="*/ 1526009 w 7240190"/>
              <a:gd name="connsiteY3" fmla="*/ 0 h 2970044"/>
              <a:gd name="connsiteX4" fmla="*/ 2155349 w 7240190"/>
              <a:gd name="connsiteY4" fmla="*/ 0 h 2970044"/>
              <a:gd name="connsiteX5" fmla="*/ 2712287 w 7240190"/>
              <a:gd name="connsiteY5" fmla="*/ 0 h 2970044"/>
              <a:gd name="connsiteX6" fmla="*/ 3414028 w 7240190"/>
              <a:gd name="connsiteY6" fmla="*/ 0 h 2970044"/>
              <a:gd name="connsiteX7" fmla="*/ 3898564 w 7240190"/>
              <a:gd name="connsiteY7" fmla="*/ 0 h 2970044"/>
              <a:gd name="connsiteX8" fmla="*/ 4310698 w 7240190"/>
              <a:gd name="connsiteY8" fmla="*/ 0 h 2970044"/>
              <a:gd name="connsiteX9" fmla="*/ 4722832 w 7240190"/>
              <a:gd name="connsiteY9" fmla="*/ 0 h 2970044"/>
              <a:gd name="connsiteX10" fmla="*/ 5424573 w 7240190"/>
              <a:gd name="connsiteY10" fmla="*/ 0 h 2970044"/>
              <a:gd name="connsiteX11" fmla="*/ 5836707 w 7240190"/>
              <a:gd name="connsiteY11" fmla="*/ 0 h 2970044"/>
              <a:gd name="connsiteX12" fmla="*/ 6321243 w 7240190"/>
              <a:gd name="connsiteY12" fmla="*/ 0 h 2970044"/>
              <a:gd name="connsiteX13" fmla="*/ 7240190 w 7240190"/>
              <a:gd name="connsiteY13" fmla="*/ 0 h 2970044"/>
              <a:gd name="connsiteX14" fmla="*/ 7240190 w 7240190"/>
              <a:gd name="connsiteY14" fmla="*/ 564308 h 2970044"/>
              <a:gd name="connsiteX15" fmla="*/ 7240190 w 7240190"/>
              <a:gd name="connsiteY15" fmla="*/ 1188018 h 2970044"/>
              <a:gd name="connsiteX16" fmla="*/ 7240190 w 7240190"/>
              <a:gd name="connsiteY16" fmla="*/ 1782026 h 2970044"/>
              <a:gd name="connsiteX17" fmla="*/ 7240190 w 7240190"/>
              <a:gd name="connsiteY17" fmla="*/ 2286934 h 2970044"/>
              <a:gd name="connsiteX18" fmla="*/ 7240190 w 7240190"/>
              <a:gd name="connsiteY18" fmla="*/ 2970044 h 2970044"/>
              <a:gd name="connsiteX19" fmla="*/ 6538449 w 7240190"/>
              <a:gd name="connsiteY19" fmla="*/ 2970044 h 2970044"/>
              <a:gd name="connsiteX20" fmla="*/ 6198717 w 7240190"/>
              <a:gd name="connsiteY20" fmla="*/ 2970044 h 2970044"/>
              <a:gd name="connsiteX21" fmla="*/ 5786583 w 7240190"/>
              <a:gd name="connsiteY21" fmla="*/ 2970044 h 2970044"/>
              <a:gd name="connsiteX22" fmla="*/ 5374449 w 7240190"/>
              <a:gd name="connsiteY22" fmla="*/ 2970044 h 2970044"/>
              <a:gd name="connsiteX23" fmla="*/ 5034717 w 7240190"/>
              <a:gd name="connsiteY23" fmla="*/ 2970044 h 2970044"/>
              <a:gd name="connsiteX24" fmla="*/ 4477779 w 7240190"/>
              <a:gd name="connsiteY24" fmla="*/ 2970044 h 2970044"/>
              <a:gd name="connsiteX25" fmla="*/ 3920841 w 7240190"/>
              <a:gd name="connsiteY25" fmla="*/ 2970044 h 2970044"/>
              <a:gd name="connsiteX26" fmla="*/ 3363904 w 7240190"/>
              <a:gd name="connsiteY26" fmla="*/ 2970044 h 2970044"/>
              <a:gd name="connsiteX27" fmla="*/ 2662162 w 7240190"/>
              <a:gd name="connsiteY27" fmla="*/ 2970044 h 2970044"/>
              <a:gd name="connsiteX28" fmla="*/ 2250028 w 7240190"/>
              <a:gd name="connsiteY28" fmla="*/ 2970044 h 2970044"/>
              <a:gd name="connsiteX29" fmla="*/ 1620689 w 7240190"/>
              <a:gd name="connsiteY29" fmla="*/ 2970044 h 2970044"/>
              <a:gd name="connsiteX30" fmla="*/ 991349 w 7240190"/>
              <a:gd name="connsiteY30" fmla="*/ 2970044 h 2970044"/>
              <a:gd name="connsiteX31" fmla="*/ 0 w 7240190"/>
              <a:gd name="connsiteY31" fmla="*/ 2970044 h 2970044"/>
              <a:gd name="connsiteX32" fmla="*/ 0 w 7240190"/>
              <a:gd name="connsiteY32" fmla="*/ 2346335 h 2970044"/>
              <a:gd name="connsiteX33" fmla="*/ 0 w 7240190"/>
              <a:gd name="connsiteY33" fmla="*/ 1782026 h 2970044"/>
              <a:gd name="connsiteX34" fmla="*/ 0 w 7240190"/>
              <a:gd name="connsiteY34" fmla="*/ 1247418 h 2970044"/>
              <a:gd name="connsiteX35" fmla="*/ 0 w 7240190"/>
              <a:gd name="connsiteY35" fmla="*/ 683110 h 2970044"/>
              <a:gd name="connsiteX36" fmla="*/ 0 w 7240190"/>
              <a:gd name="connsiteY36" fmla="*/ 0 h 2970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240190" h="2970044" fill="none" extrusionOk="0">
                <a:moveTo>
                  <a:pt x="0" y="0"/>
                </a:moveTo>
                <a:cubicBezTo>
                  <a:pt x="122346" y="-44793"/>
                  <a:pt x="441593" y="46248"/>
                  <a:pt x="556938" y="0"/>
                </a:cubicBezTo>
                <a:cubicBezTo>
                  <a:pt x="672283" y="-46248"/>
                  <a:pt x="1001721" y="49651"/>
                  <a:pt x="1113875" y="0"/>
                </a:cubicBezTo>
                <a:cubicBezTo>
                  <a:pt x="1226029" y="-49651"/>
                  <a:pt x="1338364" y="2467"/>
                  <a:pt x="1526009" y="0"/>
                </a:cubicBezTo>
                <a:cubicBezTo>
                  <a:pt x="1713654" y="-2467"/>
                  <a:pt x="1849667" y="62228"/>
                  <a:pt x="2155349" y="0"/>
                </a:cubicBezTo>
                <a:cubicBezTo>
                  <a:pt x="2461031" y="-62228"/>
                  <a:pt x="2481425" y="32159"/>
                  <a:pt x="2712287" y="0"/>
                </a:cubicBezTo>
                <a:cubicBezTo>
                  <a:pt x="2943149" y="-32159"/>
                  <a:pt x="3190381" y="83924"/>
                  <a:pt x="3414028" y="0"/>
                </a:cubicBezTo>
                <a:cubicBezTo>
                  <a:pt x="3637675" y="-83924"/>
                  <a:pt x="3667018" y="10640"/>
                  <a:pt x="3898564" y="0"/>
                </a:cubicBezTo>
                <a:cubicBezTo>
                  <a:pt x="4130110" y="-10640"/>
                  <a:pt x="4183085" y="17158"/>
                  <a:pt x="4310698" y="0"/>
                </a:cubicBezTo>
                <a:cubicBezTo>
                  <a:pt x="4438311" y="-17158"/>
                  <a:pt x="4553172" y="44980"/>
                  <a:pt x="4722832" y="0"/>
                </a:cubicBezTo>
                <a:cubicBezTo>
                  <a:pt x="4892492" y="-44980"/>
                  <a:pt x="5089637" y="20977"/>
                  <a:pt x="5424573" y="0"/>
                </a:cubicBezTo>
                <a:cubicBezTo>
                  <a:pt x="5759509" y="-20977"/>
                  <a:pt x="5680068" y="33928"/>
                  <a:pt x="5836707" y="0"/>
                </a:cubicBezTo>
                <a:cubicBezTo>
                  <a:pt x="5993346" y="-33928"/>
                  <a:pt x="6154126" y="21466"/>
                  <a:pt x="6321243" y="0"/>
                </a:cubicBezTo>
                <a:cubicBezTo>
                  <a:pt x="6488360" y="-21466"/>
                  <a:pt x="7042633" y="58591"/>
                  <a:pt x="7240190" y="0"/>
                </a:cubicBezTo>
                <a:cubicBezTo>
                  <a:pt x="7280013" y="131712"/>
                  <a:pt x="7216541" y="303285"/>
                  <a:pt x="7240190" y="564308"/>
                </a:cubicBezTo>
                <a:cubicBezTo>
                  <a:pt x="7263839" y="825331"/>
                  <a:pt x="7178544" y="904665"/>
                  <a:pt x="7240190" y="1188018"/>
                </a:cubicBezTo>
                <a:cubicBezTo>
                  <a:pt x="7301836" y="1471371"/>
                  <a:pt x="7185079" y="1573691"/>
                  <a:pt x="7240190" y="1782026"/>
                </a:cubicBezTo>
                <a:cubicBezTo>
                  <a:pt x="7295301" y="1990361"/>
                  <a:pt x="7207282" y="2139463"/>
                  <a:pt x="7240190" y="2286934"/>
                </a:cubicBezTo>
                <a:cubicBezTo>
                  <a:pt x="7273098" y="2434405"/>
                  <a:pt x="7165908" y="2736927"/>
                  <a:pt x="7240190" y="2970044"/>
                </a:cubicBezTo>
                <a:cubicBezTo>
                  <a:pt x="6967539" y="2978624"/>
                  <a:pt x="6843075" y="2895463"/>
                  <a:pt x="6538449" y="2970044"/>
                </a:cubicBezTo>
                <a:cubicBezTo>
                  <a:pt x="6233823" y="3044625"/>
                  <a:pt x="6304937" y="2966767"/>
                  <a:pt x="6198717" y="2970044"/>
                </a:cubicBezTo>
                <a:cubicBezTo>
                  <a:pt x="6092497" y="2973321"/>
                  <a:pt x="5915475" y="2922069"/>
                  <a:pt x="5786583" y="2970044"/>
                </a:cubicBezTo>
                <a:cubicBezTo>
                  <a:pt x="5657691" y="3018019"/>
                  <a:pt x="5480269" y="2963161"/>
                  <a:pt x="5374449" y="2970044"/>
                </a:cubicBezTo>
                <a:cubicBezTo>
                  <a:pt x="5268629" y="2976927"/>
                  <a:pt x="5141089" y="2939322"/>
                  <a:pt x="5034717" y="2970044"/>
                </a:cubicBezTo>
                <a:cubicBezTo>
                  <a:pt x="4928345" y="3000766"/>
                  <a:pt x="4733542" y="2940619"/>
                  <a:pt x="4477779" y="2970044"/>
                </a:cubicBezTo>
                <a:cubicBezTo>
                  <a:pt x="4222016" y="2999469"/>
                  <a:pt x="4039045" y="2913755"/>
                  <a:pt x="3920841" y="2970044"/>
                </a:cubicBezTo>
                <a:cubicBezTo>
                  <a:pt x="3802637" y="3026333"/>
                  <a:pt x="3580051" y="2919821"/>
                  <a:pt x="3363904" y="2970044"/>
                </a:cubicBezTo>
                <a:cubicBezTo>
                  <a:pt x="3147757" y="3020267"/>
                  <a:pt x="2901222" y="2894281"/>
                  <a:pt x="2662162" y="2970044"/>
                </a:cubicBezTo>
                <a:cubicBezTo>
                  <a:pt x="2423102" y="3045807"/>
                  <a:pt x="2410529" y="2956296"/>
                  <a:pt x="2250028" y="2970044"/>
                </a:cubicBezTo>
                <a:cubicBezTo>
                  <a:pt x="2089527" y="2983792"/>
                  <a:pt x="1921078" y="2936301"/>
                  <a:pt x="1620689" y="2970044"/>
                </a:cubicBezTo>
                <a:cubicBezTo>
                  <a:pt x="1320300" y="3003787"/>
                  <a:pt x="1233550" y="2946225"/>
                  <a:pt x="991349" y="2970044"/>
                </a:cubicBezTo>
                <a:cubicBezTo>
                  <a:pt x="749148" y="2993863"/>
                  <a:pt x="221821" y="2918971"/>
                  <a:pt x="0" y="2970044"/>
                </a:cubicBezTo>
                <a:cubicBezTo>
                  <a:pt x="-3174" y="2800795"/>
                  <a:pt x="63998" y="2530711"/>
                  <a:pt x="0" y="2346335"/>
                </a:cubicBezTo>
                <a:cubicBezTo>
                  <a:pt x="-63998" y="2161959"/>
                  <a:pt x="48036" y="2001935"/>
                  <a:pt x="0" y="1782026"/>
                </a:cubicBezTo>
                <a:cubicBezTo>
                  <a:pt x="-48036" y="1562117"/>
                  <a:pt x="37773" y="1388982"/>
                  <a:pt x="0" y="1247418"/>
                </a:cubicBezTo>
                <a:cubicBezTo>
                  <a:pt x="-37773" y="1105854"/>
                  <a:pt x="39601" y="937498"/>
                  <a:pt x="0" y="683110"/>
                </a:cubicBezTo>
                <a:cubicBezTo>
                  <a:pt x="-39601" y="428722"/>
                  <a:pt x="49701" y="296981"/>
                  <a:pt x="0" y="0"/>
                </a:cubicBezTo>
                <a:close/>
              </a:path>
              <a:path w="7240190" h="2970044" stroke="0" extrusionOk="0">
                <a:moveTo>
                  <a:pt x="0" y="0"/>
                </a:moveTo>
                <a:cubicBezTo>
                  <a:pt x="137464" y="-24320"/>
                  <a:pt x="325667" y="23610"/>
                  <a:pt x="412134" y="0"/>
                </a:cubicBezTo>
                <a:cubicBezTo>
                  <a:pt x="498601" y="-23610"/>
                  <a:pt x="753735" y="4572"/>
                  <a:pt x="1041473" y="0"/>
                </a:cubicBezTo>
                <a:cubicBezTo>
                  <a:pt x="1329211" y="-4572"/>
                  <a:pt x="1406072" y="42695"/>
                  <a:pt x="1670813" y="0"/>
                </a:cubicBezTo>
                <a:cubicBezTo>
                  <a:pt x="1935554" y="-42695"/>
                  <a:pt x="1862063" y="22106"/>
                  <a:pt x="2010545" y="0"/>
                </a:cubicBezTo>
                <a:cubicBezTo>
                  <a:pt x="2159027" y="-22106"/>
                  <a:pt x="2303012" y="4284"/>
                  <a:pt x="2422679" y="0"/>
                </a:cubicBezTo>
                <a:cubicBezTo>
                  <a:pt x="2542346" y="-4284"/>
                  <a:pt x="2703086" y="38144"/>
                  <a:pt x="2834813" y="0"/>
                </a:cubicBezTo>
                <a:cubicBezTo>
                  <a:pt x="2966540" y="-38144"/>
                  <a:pt x="3050522" y="25155"/>
                  <a:pt x="3246947" y="0"/>
                </a:cubicBezTo>
                <a:cubicBezTo>
                  <a:pt x="3443372" y="-25155"/>
                  <a:pt x="3539568" y="9788"/>
                  <a:pt x="3659081" y="0"/>
                </a:cubicBezTo>
                <a:cubicBezTo>
                  <a:pt x="3778594" y="-9788"/>
                  <a:pt x="4006770" y="18027"/>
                  <a:pt x="4288420" y="0"/>
                </a:cubicBezTo>
                <a:cubicBezTo>
                  <a:pt x="4570070" y="-18027"/>
                  <a:pt x="4511800" y="8182"/>
                  <a:pt x="4628152" y="0"/>
                </a:cubicBezTo>
                <a:cubicBezTo>
                  <a:pt x="4744504" y="-8182"/>
                  <a:pt x="5002276" y="41784"/>
                  <a:pt x="5112688" y="0"/>
                </a:cubicBezTo>
                <a:cubicBezTo>
                  <a:pt x="5223100" y="-41784"/>
                  <a:pt x="5329202" y="21387"/>
                  <a:pt x="5452420" y="0"/>
                </a:cubicBezTo>
                <a:cubicBezTo>
                  <a:pt x="5575638" y="-21387"/>
                  <a:pt x="5910406" y="64967"/>
                  <a:pt x="6081760" y="0"/>
                </a:cubicBezTo>
                <a:cubicBezTo>
                  <a:pt x="6253114" y="-64967"/>
                  <a:pt x="6277832" y="23533"/>
                  <a:pt x="6421492" y="0"/>
                </a:cubicBezTo>
                <a:cubicBezTo>
                  <a:pt x="6565152" y="-23533"/>
                  <a:pt x="6661952" y="2036"/>
                  <a:pt x="6761224" y="0"/>
                </a:cubicBezTo>
                <a:cubicBezTo>
                  <a:pt x="6860496" y="-2036"/>
                  <a:pt x="7027532" y="10731"/>
                  <a:pt x="7240190" y="0"/>
                </a:cubicBezTo>
                <a:cubicBezTo>
                  <a:pt x="7274240" y="251222"/>
                  <a:pt x="7180189" y="352356"/>
                  <a:pt x="7240190" y="534608"/>
                </a:cubicBezTo>
                <a:cubicBezTo>
                  <a:pt x="7300191" y="716860"/>
                  <a:pt x="7232018" y="823622"/>
                  <a:pt x="7240190" y="1039515"/>
                </a:cubicBezTo>
                <a:cubicBezTo>
                  <a:pt x="7248362" y="1255408"/>
                  <a:pt x="7232092" y="1401231"/>
                  <a:pt x="7240190" y="1633524"/>
                </a:cubicBezTo>
                <a:cubicBezTo>
                  <a:pt x="7248288" y="1865817"/>
                  <a:pt x="7194126" y="2035144"/>
                  <a:pt x="7240190" y="2138432"/>
                </a:cubicBezTo>
                <a:cubicBezTo>
                  <a:pt x="7286254" y="2241720"/>
                  <a:pt x="7176072" y="2596825"/>
                  <a:pt x="7240190" y="2970044"/>
                </a:cubicBezTo>
                <a:cubicBezTo>
                  <a:pt x="7071954" y="2985874"/>
                  <a:pt x="6743919" y="2956035"/>
                  <a:pt x="6538449" y="2970044"/>
                </a:cubicBezTo>
                <a:cubicBezTo>
                  <a:pt x="6332979" y="2984053"/>
                  <a:pt x="6157787" y="2918692"/>
                  <a:pt x="6053913" y="2970044"/>
                </a:cubicBezTo>
                <a:cubicBezTo>
                  <a:pt x="5950039" y="3021396"/>
                  <a:pt x="5747033" y="2951932"/>
                  <a:pt x="5496975" y="2970044"/>
                </a:cubicBezTo>
                <a:cubicBezTo>
                  <a:pt x="5246917" y="2988156"/>
                  <a:pt x="5139361" y="2959163"/>
                  <a:pt x="4940037" y="2970044"/>
                </a:cubicBezTo>
                <a:cubicBezTo>
                  <a:pt x="4740713" y="2980925"/>
                  <a:pt x="4636814" y="2928236"/>
                  <a:pt x="4527903" y="2970044"/>
                </a:cubicBezTo>
                <a:cubicBezTo>
                  <a:pt x="4418992" y="3011852"/>
                  <a:pt x="4296654" y="2941232"/>
                  <a:pt x="4115770" y="2970044"/>
                </a:cubicBezTo>
                <a:cubicBezTo>
                  <a:pt x="3934886" y="2998856"/>
                  <a:pt x="3749154" y="2900130"/>
                  <a:pt x="3414028" y="2970044"/>
                </a:cubicBezTo>
                <a:cubicBezTo>
                  <a:pt x="3078902" y="3039958"/>
                  <a:pt x="3098116" y="2943809"/>
                  <a:pt x="2929492" y="2970044"/>
                </a:cubicBezTo>
                <a:cubicBezTo>
                  <a:pt x="2760868" y="2996279"/>
                  <a:pt x="2634671" y="2933159"/>
                  <a:pt x="2517358" y="2970044"/>
                </a:cubicBezTo>
                <a:cubicBezTo>
                  <a:pt x="2400045" y="3006929"/>
                  <a:pt x="2194381" y="2916536"/>
                  <a:pt x="1888019" y="2970044"/>
                </a:cubicBezTo>
                <a:cubicBezTo>
                  <a:pt x="1581657" y="3023552"/>
                  <a:pt x="1641727" y="2952620"/>
                  <a:pt x="1548287" y="2970044"/>
                </a:cubicBezTo>
                <a:cubicBezTo>
                  <a:pt x="1454847" y="2987468"/>
                  <a:pt x="1067460" y="2914042"/>
                  <a:pt x="918947" y="2970044"/>
                </a:cubicBezTo>
                <a:cubicBezTo>
                  <a:pt x="770434" y="3026046"/>
                  <a:pt x="622456" y="2924229"/>
                  <a:pt x="506813" y="2970044"/>
                </a:cubicBezTo>
                <a:cubicBezTo>
                  <a:pt x="391170" y="3015859"/>
                  <a:pt x="215290" y="2939595"/>
                  <a:pt x="0" y="2970044"/>
                </a:cubicBezTo>
                <a:cubicBezTo>
                  <a:pt x="-56445" y="2845421"/>
                  <a:pt x="26823" y="2577204"/>
                  <a:pt x="0" y="2405736"/>
                </a:cubicBezTo>
                <a:cubicBezTo>
                  <a:pt x="-26823" y="2234268"/>
                  <a:pt x="49295" y="2005627"/>
                  <a:pt x="0" y="1782026"/>
                </a:cubicBezTo>
                <a:cubicBezTo>
                  <a:pt x="-49295" y="1558425"/>
                  <a:pt x="30915" y="1302860"/>
                  <a:pt x="0" y="1128617"/>
                </a:cubicBezTo>
                <a:cubicBezTo>
                  <a:pt x="-30915" y="954374"/>
                  <a:pt x="29041" y="466661"/>
                  <a:pt x="0" y="0"/>
                </a:cubicBezTo>
                <a:close/>
              </a:path>
            </a:pathLst>
          </a:custGeom>
          <a:solidFill>
            <a:schemeClr val="accent3">
              <a:lumMod val="20000"/>
              <a:lumOff val="80000"/>
            </a:schemeClr>
          </a:solidFill>
          <a:ln>
            <a:solidFill>
              <a:schemeClr val="accent2">
                <a:lumMod val="75000"/>
              </a:schemeClr>
            </a:solidFill>
            <a:extLst>
              <a:ext uri="{C807C97D-BFC1-408E-A445-0C87EB9F89A2}">
                <ask:lineSketchStyleProps xmlns:ask="http://schemas.microsoft.com/office/drawing/2018/sketchyshapes" sd="663649558">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Any other notes on what the pupil is doing?</a:t>
            </a:r>
            <a:endParaRPr lang="en-US" sz="2400" dirty="0">
              <a:latin typeface="Playpen Sans" panose="020B0604020202020204" charset="0"/>
              <a:ea typeface="Playpen Sans" panose="020B0604020202020204" charset="0"/>
              <a:cs typeface="Times New Roman"/>
            </a:endParaRPr>
          </a:p>
          <a:p>
            <a:b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Sensory / </a:t>
            </a:r>
            <a:r>
              <a:rPr lang="en-US" sz="2000" dirty="0" err="1">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colour</a:t>
            </a:r>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activity. Playing alone by choice?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Are there other pupils who are doing similar activities? What are the others in the room doing?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Inclusion as allowed to explore </a:t>
            </a:r>
            <a:r>
              <a:rPr lang="en-US" sz="2000" dirty="0" err="1">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colours</a:t>
            </a:r>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on toy.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As he is wearing a bib it suggests SEN, child is included as he is allowed to play/free play</a:t>
            </a: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endParaRPr>
          </a:p>
        </p:txBody>
      </p:sp>
      <p:sp>
        <p:nvSpPr>
          <p:cNvPr id="8" name="TextBox 7">
            <a:extLst>
              <a:ext uri="{FF2B5EF4-FFF2-40B4-BE49-F238E27FC236}">
                <a16:creationId xmlns:a16="http://schemas.microsoft.com/office/drawing/2014/main" id="{488A80EE-7058-B5C9-EB56-4CE6BC698979}"/>
              </a:ext>
            </a:extLst>
          </p:cNvPr>
          <p:cNvSpPr txBox="1"/>
          <p:nvPr/>
        </p:nvSpPr>
        <p:spPr>
          <a:xfrm>
            <a:off x="8349138" y="1680701"/>
            <a:ext cx="8948262" cy="3462486"/>
          </a:xfrm>
          <a:custGeom>
            <a:avLst/>
            <a:gdLst>
              <a:gd name="connsiteX0" fmla="*/ 0 w 8948262"/>
              <a:gd name="connsiteY0" fmla="*/ 0 h 3462486"/>
              <a:gd name="connsiteX1" fmla="*/ 417586 w 8948262"/>
              <a:gd name="connsiteY1" fmla="*/ 0 h 3462486"/>
              <a:gd name="connsiteX2" fmla="*/ 835171 w 8948262"/>
              <a:gd name="connsiteY2" fmla="*/ 0 h 3462486"/>
              <a:gd name="connsiteX3" fmla="*/ 1431722 w 8948262"/>
              <a:gd name="connsiteY3" fmla="*/ 0 h 3462486"/>
              <a:gd name="connsiteX4" fmla="*/ 1849307 w 8948262"/>
              <a:gd name="connsiteY4" fmla="*/ 0 h 3462486"/>
              <a:gd name="connsiteX5" fmla="*/ 2266893 w 8948262"/>
              <a:gd name="connsiteY5" fmla="*/ 0 h 3462486"/>
              <a:gd name="connsiteX6" fmla="*/ 2952926 w 8948262"/>
              <a:gd name="connsiteY6" fmla="*/ 0 h 3462486"/>
              <a:gd name="connsiteX7" fmla="*/ 3549477 w 8948262"/>
              <a:gd name="connsiteY7" fmla="*/ 0 h 3462486"/>
              <a:gd name="connsiteX8" fmla="*/ 3967063 w 8948262"/>
              <a:gd name="connsiteY8" fmla="*/ 0 h 3462486"/>
              <a:gd name="connsiteX9" fmla="*/ 4563614 w 8948262"/>
              <a:gd name="connsiteY9" fmla="*/ 0 h 3462486"/>
              <a:gd name="connsiteX10" fmla="*/ 4981199 w 8948262"/>
              <a:gd name="connsiteY10" fmla="*/ 0 h 3462486"/>
              <a:gd name="connsiteX11" fmla="*/ 5667233 w 8948262"/>
              <a:gd name="connsiteY11" fmla="*/ 0 h 3462486"/>
              <a:gd name="connsiteX12" fmla="*/ 6353266 w 8948262"/>
              <a:gd name="connsiteY12" fmla="*/ 0 h 3462486"/>
              <a:gd name="connsiteX13" fmla="*/ 6860334 w 8948262"/>
              <a:gd name="connsiteY13" fmla="*/ 0 h 3462486"/>
              <a:gd name="connsiteX14" fmla="*/ 7367402 w 8948262"/>
              <a:gd name="connsiteY14" fmla="*/ 0 h 3462486"/>
              <a:gd name="connsiteX15" fmla="*/ 7695505 w 8948262"/>
              <a:gd name="connsiteY15" fmla="*/ 0 h 3462486"/>
              <a:gd name="connsiteX16" fmla="*/ 8023608 w 8948262"/>
              <a:gd name="connsiteY16" fmla="*/ 0 h 3462486"/>
              <a:gd name="connsiteX17" fmla="*/ 8351711 w 8948262"/>
              <a:gd name="connsiteY17" fmla="*/ 0 h 3462486"/>
              <a:gd name="connsiteX18" fmla="*/ 8948262 w 8948262"/>
              <a:gd name="connsiteY18" fmla="*/ 0 h 3462486"/>
              <a:gd name="connsiteX19" fmla="*/ 8948262 w 8948262"/>
              <a:gd name="connsiteY19" fmla="*/ 507831 h 3462486"/>
              <a:gd name="connsiteX20" fmla="*/ 8948262 w 8948262"/>
              <a:gd name="connsiteY20" fmla="*/ 1015663 h 3462486"/>
              <a:gd name="connsiteX21" fmla="*/ 8948262 w 8948262"/>
              <a:gd name="connsiteY21" fmla="*/ 1523494 h 3462486"/>
              <a:gd name="connsiteX22" fmla="*/ 8948262 w 8948262"/>
              <a:gd name="connsiteY22" fmla="*/ 1996700 h 3462486"/>
              <a:gd name="connsiteX23" fmla="*/ 8948262 w 8948262"/>
              <a:gd name="connsiteY23" fmla="*/ 2539156 h 3462486"/>
              <a:gd name="connsiteX24" fmla="*/ 8948262 w 8948262"/>
              <a:gd name="connsiteY24" fmla="*/ 3462486 h 3462486"/>
              <a:gd name="connsiteX25" fmla="*/ 8351711 w 8948262"/>
              <a:gd name="connsiteY25" fmla="*/ 3462486 h 3462486"/>
              <a:gd name="connsiteX26" fmla="*/ 8023608 w 8948262"/>
              <a:gd name="connsiteY26" fmla="*/ 3462486 h 3462486"/>
              <a:gd name="connsiteX27" fmla="*/ 7248092 w 8948262"/>
              <a:gd name="connsiteY27" fmla="*/ 3462486 h 3462486"/>
              <a:gd name="connsiteX28" fmla="*/ 6830507 w 8948262"/>
              <a:gd name="connsiteY28" fmla="*/ 3462486 h 3462486"/>
              <a:gd name="connsiteX29" fmla="*/ 6502404 w 8948262"/>
              <a:gd name="connsiteY29" fmla="*/ 3462486 h 3462486"/>
              <a:gd name="connsiteX30" fmla="*/ 5816370 w 8948262"/>
              <a:gd name="connsiteY30" fmla="*/ 3462486 h 3462486"/>
              <a:gd name="connsiteX31" fmla="*/ 5219820 w 8948262"/>
              <a:gd name="connsiteY31" fmla="*/ 3462486 h 3462486"/>
              <a:gd name="connsiteX32" fmla="*/ 4623269 w 8948262"/>
              <a:gd name="connsiteY32" fmla="*/ 3462486 h 3462486"/>
              <a:gd name="connsiteX33" fmla="*/ 4205683 w 8948262"/>
              <a:gd name="connsiteY33" fmla="*/ 3462486 h 3462486"/>
              <a:gd name="connsiteX34" fmla="*/ 3430167 w 8948262"/>
              <a:gd name="connsiteY34" fmla="*/ 3462486 h 3462486"/>
              <a:gd name="connsiteX35" fmla="*/ 3102064 w 8948262"/>
              <a:gd name="connsiteY35" fmla="*/ 3462486 h 3462486"/>
              <a:gd name="connsiteX36" fmla="*/ 2326548 w 8948262"/>
              <a:gd name="connsiteY36" fmla="*/ 3462486 h 3462486"/>
              <a:gd name="connsiteX37" fmla="*/ 1729997 w 8948262"/>
              <a:gd name="connsiteY37" fmla="*/ 3462486 h 3462486"/>
              <a:gd name="connsiteX38" fmla="*/ 1401894 w 8948262"/>
              <a:gd name="connsiteY38" fmla="*/ 3462486 h 3462486"/>
              <a:gd name="connsiteX39" fmla="*/ 1073791 w 8948262"/>
              <a:gd name="connsiteY39" fmla="*/ 3462486 h 3462486"/>
              <a:gd name="connsiteX40" fmla="*/ 0 w 8948262"/>
              <a:gd name="connsiteY40" fmla="*/ 3462486 h 3462486"/>
              <a:gd name="connsiteX41" fmla="*/ 0 w 8948262"/>
              <a:gd name="connsiteY41" fmla="*/ 2989280 h 3462486"/>
              <a:gd name="connsiteX42" fmla="*/ 0 w 8948262"/>
              <a:gd name="connsiteY42" fmla="*/ 2516073 h 3462486"/>
              <a:gd name="connsiteX43" fmla="*/ 0 w 8948262"/>
              <a:gd name="connsiteY43" fmla="*/ 2042867 h 3462486"/>
              <a:gd name="connsiteX44" fmla="*/ 0 w 8948262"/>
              <a:gd name="connsiteY44" fmla="*/ 1465786 h 3462486"/>
              <a:gd name="connsiteX45" fmla="*/ 0 w 8948262"/>
              <a:gd name="connsiteY45" fmla="*/ 992579 h 3462486"/>
              <a:gd name="connsiteX46" fmla="*/ 0 w 8948262"/>
              <a:gd name="connsiteY46" fmla="*/ 519373 h 3462486"/>
              <a:gd name="connsiteX47" fmla="*/ 0 w 8948262"/>
              <a:gd name="connsiteY47" fmla="*/ 0 h 346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948262" h="3462486" fill="none" extrusionOk="0">
                <a:moveTo>
                  <a:pt x="0" y="0"/>
                </a:moveTo>
                <a:cubicBezTo>
                  <a:pt x="198798" y="-7929"/>
                  <a:pt x="212083" y="47202"/>
                  <a:pt x="417586" y="0"/>
                </a:cubicBezTo>
                <a:cubicBezTo>
                  <a:pt x="623089" y="-47202"/>
                  <a:pt x="741445" y="42166"/>
                  <a:pt x="835171" y="0"/>
                </a:cubicBezTo>
                <a:cubicBezTo>
                  <a:pt x="928898" y="-42166"/>
                  <a:pt x="1308568" y="29935"/>
                  <a:pt x="1431722" y="0"/>
                </a:cubicBezTo>
                <a:cubicBezTo>
                  <a:pt x="1554876" y="-29935"/>
                  <a:pt x="1758972" y="27892"/>
                  <a:pt x="1849307" y="0"/>
                </a:cubicBezTo>
                <a:cubicBezTo>
                  <a:pt x="1939642" y="-27892"/>
                  <a:pt x="2121652" y="3358"/>
                  <a:pt x="2266893" y="0"/>
                </a:cubicBezTo>
                <a:cubicBezTo>
                  <a:pt x="2412134" y="-3358"/>
                  <a:pt x="2696095" y="75569"/>
                  <a:pt x="2952926" y="0"/>
                </a:cubicBezTo>
                <a:cubicBezTo>
                  <a:pt x="3209757" y="-75569"/>
                  <a:pt x="3275609" y="33622"/>
                  <a:pt x="3549477" y="0"/>
                </a:cubicBezTo>
                <a:cubicBezTo>
                  <a:pt x="3823345" y="-33622"/>
                  <a:pt x="3788687" y="12056"/>
                  <a:pt x="3967063" y="0"/>
                </a:cubicBezTo>
                <a:cubicBezTo>
                  <a:pt x="4145439" y="-12056"/>
                  <a:pt x="4271884" y="61841"/>
                  <a:pt x="4563614" y="0"/>
                </a:cubicBezTo>
                <a:cubicBezTo>
                  <a:pt x="4855344" y="-61841"/>
                  <a:pt x="4808633" y="35633"/>
                  <a:pt x="4981199" y="0"/>
                </a:cubicBezTo>
                <a:cubicBezTo>
                  <a:pt x="5153766" y="-35633"/>
                  <a:pt x="5468878" y="18792"/>
                  <a:pt x="5667233" y="0"/>
                </a:cubicBezTo>
                <a:cubicBezTo>
                  <a:pt x="5865588" y="-18792"/>
                  <a:pt x="6076544" y="59813"/>
                  <a:pt x="6353266" y="0"/>
                </a:cubicBezTo>
                <a:cubicBezTo>
                  <a:pt x="6629988" y="-59813"/>
                  <a:pt x="6744205" y="31353"/>
                  <a:pt x="6860334" y="0"/>
                </a:cubicBezTo>
                <a:cubicBezTo>
                  <a:pt x="6976463" y="-31353"/>
                  <a:pt x="7149179" y="12160"/>
                  <a:pt x="7367402" y="0"/>
                </a:cubicBezTo>
                <a:cubicBezTo>
                  <a:pt x="7585625" y="-12160"/>
                  <a:pt x="7623512" y="26337"/>
                  <a:pt x="7695505" y="0"/>
                </a:cubicBezTo>
                <a:cubicBezTo>
                  <a:pt x="7767498" y="-26337"/>
                  <a:pt x="7901516" y="23068"/>
                  <a:pt x="8023608" y="0"/>
                </a:cubicBezTo>
                <a:cubicBezTo>
                  <a:pt x="8145700" y="-23068"/>
                  <a:pt x="8229546" y="18035"/>
                  <a:pt x="8351711" y="0"/>
                </a:cubicBezTo>
                <a:cubicBezTo>
                  <a:pt x="8473876" y="-18035"/>
                  <a:pt x="8767274" y="3043"/>
                  <a:pt x="8948262" y="0"/>
                </a:cubicBezTo>
                <a:cubicBezTo>
                  <a:pt x="8994799" y="108236"/>
                  <a:pt x="8909962" y="317375"/>
                  <a:pt x="8948262" y="507831"/>
                </a:cubicBezTo>
                <a:cubicBezTo>
                  <a:pt x="8986562" y="698287"/>
                  <a:pt x="8911234" y="832051"/>
                  <a:pt x="8948262" y="1015663"/>
                </a:cubicBezTo>
                <a:cubicBezTo>
                  <a:pt x="8985290" y="1199275"/>
                  <a:pt x="8896245" y="1352712"/>
                  <a:pt x="8948262" y="1523494"/>
                </a:cubicBezTo>
                <a:cubicBezTo>
                  <a:pt x="9000279" y="1694276"/>
                  <a:pt x="8947394" y="1894250"/>
                  <a:pt x="8948262" y="1996700"/>
                </a:cubicBezTo>
                <a:cubicBezTo>
                  <a:pt x="8949130" y="2099150"/>
                  <a:pt x="8894069" y="2428498"/>
                  <a:pt x="8948262" y="2539156"/>
                </a:cubicBezTo>
                <a:cubicBezTo>
                  <a:pt x="9002455" y="2649814"/>
                  <a:pt x="8844300" y="3069589"/>
                  <a:pt x="8948262" y="3462486"/>
                </a:cubicBezTo>
                <a:cubicBezTo>
                  <a:pt x="8773283" y="3484321"/>
                  <a:pt x="8562638" y="3460021"/>
                  <a:pt x="8351711" y="3462486"/>
                </a:cubicBezTo>
                <a:cubicBezTo>
                  <a:pt x="8140784" y="3464951"/>
                  <a:pt x="8179487" y="3457597"/>
                  <a:pt x="8023608" y="3462486"/>
                </a:cubicBezTo>
                <a:cubicBezTo>
                  <a:pt x="7867729" y="3467375"/>
                  <a:pt x="7505418" y="3379837"/>
                  <a:pt x="7248092" y="3462486"/>
                </a:cubicBezTo>
                <a:cubicBezTo>
                  <a:pt x="6990766" y="3545135"/>
                  <a:pt x="6950231" y="3442849"/>
                  <a:pt x="6830507" y="3462486"/>
                </a:cubicBezTo>
                <a:cubicBezTo>
                  <a:pt x="6710784" y="3482123"/>
                  <a:pt x="6658463" y="3446035"/>
                  <a:pt x="6502404" y="3462486"/>
                </a:cubicBezTo>
                <a:cubicBezTo>
                  <a:pt x="6346345" y="3478937"/>
                  <a:pt x="6072905" y="3412660"/>
                  <a:pt x="5816370" y="3462486"/>
                </a:cubicBezTo>
                <a:cubicBezTo>
                  <a:pt x="5559835" y="3512312"/>
                  <a:pt x="5448604" y="3391704"/>
                  <a:pt x="5219820" y="3462486"/>
                </a:cubicBezTo>
                <a:cubicBezTo>
                  <a:pt x="4991036" y="3533268"/>
                  <a:pt x="4802235" y="3445640"/>
                  <a:pt x="4623269" y="3462486"/>
                </a:cubicBezTo>
                <a:cubicBezTo>
                  <a:pt x="4444303" y="3479332"/>
                  <a:pt x="4408498" y="3417369"/>
                  <a:pt x="4205683" y="3462486"/>
                </a:cubicBezTo>
                <a:cubicBezTo>
                  <a:pt x="4002868" y="3507603"/>
                  <a:pt x="3600394" y="3415479"/>
                  <a:pt x="3430167" y="3462486"/>
                </a:cubicBezTo>
                <a:cubicBezTo>
                  <a:pt x="3259940" y="3509493"/>
                  <a:pt x="3174631" y="3449010"/>
                  <a:pt x="3102064" y="3462486"/>
                </a:cubicBezTo>
                <a:cubicBezTo>
                  <a:pt x="3029497" y="3475962"/>
                  <a:pt x="2527041" y="3405116"/>
                  <a:pt x="2326548" y="3462486"/>
                </a:cubicBezTo>
                <a:cubicBezTo>
                  <a:pt x="2126055" y="3519856"/>
                  <a:pt x="1949374" y="3462193"/>
                  <a:pt x="1729997" y="3462486"/>
                </a:cubicBezTo>
                <a:cubicBezTo>
                  <a:pt x="1510620" y="3462779"/>
                  <a:pt x="1512707" y="3439772"/>
                  <a:pt x="1401894" y="3462486"/>
                </a:cubicBezTo>
                <a:cubicBezTo>
                  <a:pt x="1291081" y="3485200"/>
                  <a:pt x="1144237" y="3457759"/>
                  <a:pt x="1073791" y="3462486"/>
                </a:cubicBezTo>
                <a:cubicBezTo>
                  <a:pt x="1003345" y="3467213"/>
                  <a:pt x="429907" y="3456742"/>
                  <a:pt x="0" y="3462486"/>
                </a:cubicBezTo>
                <a:cubicBezTo>
                  <a:pt x="-29433" y="3260330"/>
                  <a:pt x="15271" y="3204450"/>
                  <a:pt x="0" y="2989280"/>
                </a:cubicBezTo>
                <a:cubicBezTo>
                  <a:pt x="-15271" y="2774110"/>
                  <a:pt x="27636" y="2726587"/>
                  <a:pt x="0" y="2516073"/>
                </a:cubicBezTo>
                <a:cubicBezTo>
                  <a:pt x="-27636" y="2305559"/>
                  <a:pt x="32184" y="2159937"/>
                  <a:pt x="0" y="2042867"/>
                </a:cubicBezTo>
                <a:cubicBezTo>
                  <a:pt x="-32184" y="1925797"/>
                  <a:pt x="6054" y="1672721"/>
                  <a:pt x="0" y="1465786"/>
                </a:cubicBezTo>
                <a:cubicBezTo>
                  <a:pt x="-6054" y="1258851"/>
                  <a:pt x="20767" y="1134754"/>
                  <a:pt x="0" y="992579"/>
                </a:cubicBezTo>
                <a:cubicBezTo>
                  <a:pt x="-20767" y="850404"/>
                  <a:pt x="26753" y="732765"/>
                  <a:pt x="0" y="519373"/>
                </a:cubicBezTo>
                <a:cubicBezTo>
                  <a:pt x="-26753" y="305981"/>
                  <a:pt x="33019" y="235999"/>
                  <a:pt x="0" y="0"/>
                </a:cubicBezTo>
                <a:close/>
              </a:path>
              <a:path w="8948262" h="3462486" stroke="0" extrusionOk="0">
                <a:moveTo>
                  <a:pt x="0" y="0"/>
                </a:moveTo>
                <a:cubicBezTo>
                  <a:pt x="223922" y="-59431"/>
                  <a:pt x="386118" y="56891"/>
                  <a:pt x="686033" y="0"/>
                </a:cubicBezTo>
                <a:cubicBezTo>
                  <a:pt x="985948" y="-56891"/>
                  <a:pt x="924347" y="39719"/>
                  <a:pt x="1103619" y="0"/>
                </a:cubicBezTo>
                <a:cubicBezTo>
                  <a:pt x="1282891" y="-39719"/>
                  <a:pt x="1365239" y="30357"/>
                  <a:pt x="1431722" y="0"/>
                </a:cubicBezTo>
                <a:cubicBezTo>
                  <a:pt x="1498205" y="-30357"/>
                  <a:pt x="2037848" y="64782"/>
                  <a:pt x="2207238" y="0"/>
                </a:cubicBezTo>
                <a:cubicBezTo>
                  <a:pt x="2376628" y="-64782"/>
                  <a:pt x="2517996" y="955"/>
                  <a:pt x="2624824" y="0"/>
                </a:cubicBezTo>
                <a:cubicBezTo>
                  <a:pt x="2731652" y="-955"/>
                  <a:pt x="2811748" y="9172"/>
                  <a:pt x="2952926" y="0"/>
                </a:cubicBezTo>
                <a:cubicBezTo>
                  <a:pt x="3094104" y="-9172"/>
                  <a:pt x="3342601" y="43249"/>
                  <a:pt x="3549477" y="0"/>
                </a:cubicBezTo>
                <a:cubicBezTo>
                  <a:pt x="3756353" y="-43249"/>
                  <a:pt x="3988945" y="10223"/>
                  <a:pt x="4324993" y="0"/>
                </a:cubicBezTo>
                <a:cubicBezTo>
                  <a:pt x="4661041" y="-10223"/>
                  <a:pt x="4613848" y="44699"/>
                  <a:pt x="4832061" y="0"/>
                </a:cubicBezTo>
                <a:cubicBezTo>
                  <a:pt x="5050274" y="-44699"/>
                  <a:pt x="5136176" y="31242"/>
                  <a:pt x="5339130" y="0"/>
                </a:cubicBezTo>
                <a:cubicBezTo>
                  <a:pt x="5542084" y="-31242"/>
                  <a:pt x="5544415" y="13822"/>
                  <a:pt x="5667233" y="0"/>
                </a:cubicBezTo>
                <a:cubicBezTo>
                  <a:pt x="5790051" y="-13822"/>
                  <a:pt x="5925751" y="12822"/>
                  <a:pt x="5995336" y="0"/>
                </a:cubicBezTo>
                <a:cubicBezTo>
                  <a:pt x="6064921" y="-12822"/>
                  <a:pt x="6522285" y="53416"/>
                  <a:pt x="6681369" y="0"/>
                </a:cubicBezTo>
                <a:cubicBezTo>
                  <a:pt x="6840453" y="-53416"/>
                  <a:pt x="6971540" y="21856"/>
                  <a:pt x="7098955" y="0"/>
                </a:cubicBezTo>
                <a:cubicBezTo>
                  <a:pt x="7226370" y="-21856"/>
                  <a:pt x="7522240" y="24429"/>
                  <a:pt x="7874471" y="0"/>
                </a:cubicBezTo>
                <a:cubicBezTo>
                  <a:pt x="8226702" y="-24429"/>
                  <a:pt x="8726945" y="2393"/>
                  <a:pt x="8948262" y="0"/>
                </a:cubicBezTo>
                <a:cubicBezTo>
                  <a:pt x="8950443" y="201622"/>
                  <a:pt x="8920336" y="368290"/>
                  <a:pt x="8948262" y="473206"/>
                </a:cubicBezTo>
                <a:cubicBezTo>
                  <a:pt x="8976188" y="578122"/>
                  <a:pt x="8890409" y="947066"/>
                  <a:pt x="8948262" y="1119537"/>
                </a:cubicBezTo>
                <a:cubicBezTo>
                  <a:pt x="9006115" y="1292008"/>
                  <a:pt x="8946299" y="1436301"/>
                  <a:pt x="8948262" y="1731243"/>
                </a:cubicBezTo>
                <a:cubicBezTo>
                  <a:pt x="8950225" y="2026185"/>
                  <a:pt x="8878060" y="2185513"/>
                  <a:pt x="8948262" y="2342949"/>
                </a:cubicBezTo>
                <a:cubicBezTo>
                  <a:pt x="9018464" y="2500385"/>
                  <a:pt x="8925895" y="2617431"/>
                  <a:pt x="8948262" y="2885405"/>
                </a:cubicBezTo>
                <a:cubicBezTo>
                  <a:pt x="8970629" y="3153379"/>
                  <a:pt x="8917063" y="3306591"/>
                  <a:pt x="8948262" y="3462486"/>
                </a:cubicBezTo>
                <a:cubicBezTo>
                  <a:pt x="8682975" y="3463990"/>
                  <a:pt x="8491506" y="3436050"/>
                  <a:pt x="8172746" y="3462486"/>
                </a:cubicBezTo>
                <a:cubicBezTo>
                  <a:pt x="7853986" y="3488922"/>
                  <a:pt x="7577405" y="3399916"/>
                  <a:pt x="7397230" y="3462486"/>
                </a:cubicBezTo>
                <a:cubicBezTo>
                  <a:pt x="7217055" y="3525056"/>
                  <a:pt x="7211415" y="3430185"/>
                  <a:pt x="7069127" y="3462486"/>
                </a:cubicBezTo>
                <a:cubicBezTo>
                  <a:pt x="6926839" y="3494787"/>
                  <a:pt x="6661458" y="3410443"/>
                  <a:pt x="6383094" y="3462486"/>
                </a:cubicBezTo>
                <a:cubicBezTo>
                  <a:pt x="6104730" y="3514529"/>
                  <a:pt x="5956673" y="3425651"/>
                  <a:pt x="5786543" y="3462486"/>
                </a:cubicBezTo>
                <a:cubicBezTo>
                  <a:pt x="5616413" y="3499321"/>
                  <a:pt x="5400766" y="3440517"/>
                  <a:pt x="5279475" y="3462486"/>
                </a:cubicBezTo>
                <a:cubicBezTo>
                  <a:pt x="5158184" y="3484455"/>
                  <a:pt x="4925445" y="3440311"/>
                  <a:pt x="4682924" y="3462486"/>
                </a:cubicBezTo>
                <a:cubicBezTo>
                  <a:pt x="4440403" y="3484661"/>
                  <a:pt x="4135330" y="3402420"/>
                  <a:pt x="3996890" y="3462486"/>
                </a:cubicBezTo>
                <a:cubicBezTo>
                  <a:pt x="3858450" y="3522552"/>
                  <a:pt x="3386627" y="3382834"/>
                  <a:pt x="3221374" y="3462486"/>
                </a:cubicBezTo>
                <a:cubicBezTo>
                  <a:pt x="3056121" y="3542138"/>
                  <a:pt x="2713093" y="3388235"/>
                  <a:pt x="2445858" y="3462486"/>
                </a:cubicBezTo>
                <a:cubicBezTo>
                  <a:pt x="2178623" y="3536737"/>
                  <a:pt x="2091663" y="3409159"/>
                  <a:pt x="1759825" y="3462486"/>
                </a:cubicBezTo>
                <a:cubicBezTo>
                  <a:pt x="1427987" y="3515813"/>
                  <a:pt x="1402990" y="3445463"/>
                  <a:pt x="1163274" y="3462486"/>
                </a:cubicBezTo>
                <a:cubicBezTo>
                  <a:pt x="923558" y="3479509"/>
                  <a:pt x="904563" y="3413114"/>
                  <a:pt x="656206" y="3462486"/>
                </a:cubicBezTo>
                <a:cubicBezTo>
                  <a:pt x="407849" y="3511858"/>
                  <a:pt x="217760" y="3406364"/>
                  <a:pt x="0" y="3462486"/>
                </a:cubicBezTo>
                <a:cubicBezTo>
                  <a:pt x="-62753" y="3333734"/>
                  <a:pt x="32135" y="3168911"/>
                  <a:pt x="0" y="2920030"/>
                </a:cubicBezTo>
                <a:cubicBezTo>
                  <a:pt x="-32135" y="2671149"/>
                  <a:pt x="54177" y="2549545"/>
                  <a:pt x="0" y="2308324"/>
                </a:cubicBezTo>
                <a:cubicBezTo>
                  <a:pt x="-54177" y="2067103"/>
                  <a:pt x="17777" y="1988425"/>
                  <a:pt x="0" y="1765868"/>
                </a:cubicBezTo>
                <a:cubicBezTo>
                  <a:pt x="-17777" y="1543311"/>
                  <a:pt x="1579" y="1485991"/>
                  <a:pt x="0" y="1292661"/>
                </a:cubicBezTo>
                <a:cubicBezTo>
                  <a:pt x="-1579" y="1099331"/>
                  <a:pt x="51462" y="921381"/>
                  <a:pt x="0" y="750205"/>
                </a:cubicBezTo>
                <a:cubicBezTo>
                  <a:pt x="-51462" y="579029"/>
                  <a:pt x="42766" y="217240"/>
                  <a:pt x="0" y="0"/>
                </a:cubicBezTo>
                <a:close/>
              </a:path>
            </a:pathLst>
          </a:custGeom>
          <a:solidFill>
            <a:schemeClr val="accent3">
              <a:lumMod val="20000"/>
              <a:lumOff val="80000"/>
            </a:schemeClr>
          </a:solidFill>
          <a:ln>
            <a:solidFill>
              <a:schemeClr val="accent4">
                <a:lumMod val="50000"/>
              </a:schemeClr>
            </a:solidFill>
            <a:extLst>
              <a:ext uri="{C807C97D-BFC1-408E-A445-0C87EB9F89A2}">
                <ask:lineSketchStyleProps xmlns:ask="http://schemas.microsoft.com/office/drawing/2018/sketchyshapes" sd="3229886201">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What do you think is happening in this image?</a:t>
            </a:r>
            <a:endParaRPr lang="en-US" sz="2400" dirty="0">
              <a:latin typeface="Playpen Sans" panose="020B0604020202020204" charset="0"/>
              <a:ea typeface="Playpen Sans" panose="020B0604020202020204" charset="0"/>
              <a:cs typeface="Times New Roman"/>
            </a:endParaRPr>
          </a:p>
          <a:p>
            <a:b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All answers will be different.</a:t>
            </a: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p:txBody>
      </p:sp>
      <p:sp>
        <p:nvSpPr>
          <p:cNvPr id="7" name="TextBox 6">
            <a:extLst>
              <a:ext uri="{FF2B5EF4-FFF2-40B4-BE49-F238E27FC236}">
                <a16:creationId xmlns:a16="http://schemas.microsoft.com/office/drawing/2014/main" id="{6FDD7F21-5375-CF33-1070-DAA18D0E74C0}"/>
              </a:ext>
            </a:extLst>
          </p:cNvPr>
          <p:cNvSpPr txBox="1"/>
          <p:nvPr/>
        </p:nvSpPr>
        <p:spPr>
          <a:xfrm>
            <a:off x="8349138" y="5334790"/>
            <a:ext cx="8948262" cy="4016484"/>
          </a:xfrm>
          <a:custGeom>
            <a:avLst/>
            <a:gdLst>
              <a:gd name="connsiteX0" fmla="*/ 0 w 8948262"/>
              <a:gd name="connsiteY0" fmla="*/ 0 h 4016484"/>
              <a:gd name="connsiteX1" fmla="*/ 686033 w 8948262"/>
              <a:gd name="connsiteY1" fmla="*/ 0 h 4016484"/>
              <a:gd name="connsiteX2" fmla="*/ 1282584 w 8948262"/>
              <a:gd name="connsiteY2" fmla="*/ 0 h 4016484"/>
              <a:gd name="connsiteX3" fmla="*/ 1968618 w 8948262"/>
              <a:gd name="connsiteY3" fmla="*/ 0 h 4016484"/>
              <a:gd name="connsiteX4" fmla="*/ 2744134 w 8948262"/>
              <a:gd name="connsiteY4" fmla="*/ 0 h 4016484"/>
              <a:gd name="connsiteX5" fmla="*/ 3161719 w 8948262"/>
              <a:gd name="connsiteY5" fmla="*/ 0 h 4016484"/>
              <a:gd name="connsiteX6" fmla="*/ 3937235 w 8948262"/>
              <a:gd name="connsiteY6" fmla="*/ 0 h 4016484"/>
              <a:gd name="connsiteX7" fmla="*/ 4533786 w 8948262"/>
              <a:gd name="connsiteY7" fmla="*/ 0 h 4016484"/>
              <a:gd name="connsiteX8" fmla="*/ 5040854 w 8948262"/>
              <a:gd name="connsiteY8" fmla="*/ 0 h 4016484"/>
              <a:gd name="connsiteX9" fmla="*/ 5816370 w 8948262"/>
              <a:gd name="connsiteY9" fmla="*/ 0 h 4016484"/>
              <a:gd name="connsiteX10" fmla="*/ 6502404 w 8948262"/>
              <a:gd name="connsiteY10" fmla="*/ 0 h 4016484"/>
              <a:gd name="connsiteX11" fmla="*/ 7009472 w 8948262"/>
              <a:gd name="connsiteY11" fmla="*/ 0 h 4016484"/>
              <a:gd name="connsiteX12" fmla="*/ 7427057 w 8948262"/>
              <a:gd name="connsiteY12" fmla="*/ 0 h 4016484"/>
              <a:gd name="connsiteX13" fmla="*/ 8202573 w 8948262"/>
              <a:gd name="connsiteY13" fmla="*/ 0 h 4016484"/>
              <a:gd name="connsiteX14" fmla="*/ 8948262 w 8948262"/>
              <a:gd name="connsiteY14" fmla="*/ 0 h 4016484"/>
              <a:gd name="connsiteX15" fmla="*/ 8948262 w 8948262"/>
              <a:gd name="connsiteY15" fmla="*/ 573783 h 4016484"/>
              <a:gd name="connsiteX16" fmla="*/ 8948262 w 8948262"/>
              <a:gd name="connsiteY16" fmla="*/ 1147567 h 4016484"/>
              <a:gd name="connsiteX17" fmla="*/ 8948262 w 8948262"/>
              <a:gd name="connsiteY17" fmla="*/ 1641021 h 4016484"/>
              <a:gd name="connsiteX18" fmla="*/ 8948262 w 8948262"/>
              <a:gd name="connsiteY18" fmla="*/ 2295134 h 4016484"/>
              <a:gd name="connsiteX19" fmla="*/ 8948262 w 8948262"/>
              <a:gd name="connsiteY19" fmla="*/ 2828752 h 4016484"/>
              <a:gd name="connsiteX20" fmla="*/ 8948262 w 8948262"/>
              <a:gd name="connsiteY20" fmla="*/ 3482865 h 4016484"/>
              <a:gd name="connsiteX21" fmla="*/ 8948262 w 8948262"/>
              <a:gd name="connsiteY21" fmla="*/ 4016484 h 4016484"/>
              <a:gd name="connsiteX22" fmla="*/ 8441194 w 8948262"/>
              <a:gd name="connsiteY22" fmla="*/ 4016484 h 4016484"/>
              <a:gd name="connsiteX23" fmla="*/ 7934126 w 8948262"/>
              <a:gd name="connsiteY23" fmla="*/ 4016484 h 4016484"/>
              <a:gd name="connsiteX24" fmla="*/ 7248092 w 8948262"/>
              <a:gd name="connsiteY24" fmla="*/ 4016484 h 4016484"/>
              <a:gd name="connsiteX25" fmla="*/ 6830507 w 8948262"/>
              <a:gd name="connsiteY25" fmla="*/ 4016484 h 4016484"/>
              <a:gd name="connsiteX26" fmla="*/ 6144473 w 8948262"/>
              <a:gd name="connsiteY26" fmla="*/ 4016484 h 4016484"/>
              <a:gd name="connsiteX27" fmla="*/ 5547922 w 8948262"/>
              <a:gd name="connsiteY27" fmla="*/ 4016484 h 4016484"/>
              <a:gd name="connsiteX28" fmla="*/ 4861889 w 8948262"/>
              <a:gd name="connsiteY28" fmla="*/ 4016484 h 4016484"/>
              <a:gd name="connsiteX29" fmla="*/ 4175856 w 8948262"/>
              <a:gd name="connsiteY29" fmla="*/ 4016484 h 4016484"/>
              <a:gd name="connsiteX30" fmla="*/ 3400340 w 8948262"/>
              <a:gd name="connsiteY30" fmla="*/ 4016484 h 4016484"/>
              <a:gd name="connsiteX31" fmla="*/ 2803789 w 8948262"/>
              <a:gd name="connsiteY31" fmla="*/ 4016484 h 4016484"/>
              <a:gd name="connsiteX32" fmla="*/ 2296721 w 8948262"/>
              <a:gd name="connsiteY32" fmla="*/ 4016484 h 4016484"/>
              <a:gd name="connsiteX33" fmla="*/ 1968618 w 8948262"/>
              <a:gd name="connsiteY33" fmla="*/ 4016484 h 4016484"/>
              <a:gd name="connsiteX34" fmla="*/ 1461549 w 8948262"/>
              <a:gd name="connsiteY34" fmla="*/ 4016484 h 4016484"/>
              <a:gd name="connsiteX35" fmla="*/ 1133447 w 8948262"/>
              <a:gd name="connsiteY35" fmla="*/ 4016484 h 4016484"/>
              <a:gd name="connsiteX36" fmla="*/ 0 w 8948262"/>
              <a:gd name="connsiteY36" fmla="*/ 4016484 h 4016484"/>
              <a:gd name="connsiteX37" fmla="*/ 0 w 8948262"/>
              <a:gd name="connsiteY37" fmla="*/ 3563195 h 4016484"/>
              <a:gd name="connsiteX38" fmla="*/ 0 w 8948262"/>
              <a:gd name="connsiteY38" fmla="*/ 3109906 h 4016484"/>
              <a:gd name="connsiteX39" fmla="*/ 0 w 8948262"/>
              <a:gd name="connsiteY39" fmla="*/ 2576288 h 4016484"/>
              <a:gd name="connsiteX40" fmla="*/ 0 w 8948262"/>
              <a:gd name="connsiteY40" fmla="*/ 1922174 h 4016484"/>
              <a:gd name="connsiteX41" fmla="*/ 0 w 8948262"/>
              <a:gd name="connsiteY41" fmla="*/ 1388556 h 4016484"/>
              <a:gd name="connsiteX42" fmla="*/ 0 w 8948262"/>
              <a:gd name="connsiteY42" fmla="*/ 814772 h 4016484"/>
              <a:gd name="connsiteX43" fmla="*/ 0 w 8948262"/>
              <a:gd name="connsiteY43" fmla="*/ 0 h 401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948262" h="4016484" fill="none" extrusionOk="0">
                <a:moveTo>
                  <a:pt x="0" y="0"/>
                </a:moveTo>
                <a:cubicBezTo>
                  <a:pt x="187951" y="-26078"/>
                  <a:pt x="367407" y="41367"/>
                  <a:pt x="686033" y="0"/>
                </a:cubicBezTo>
                <a:cubicBezTo>
                  <a:pt x="1004659" y="-41367"/>
                  <a:pt x="1008630" y="47899"/>
                  <a:pt x="1282584" y="0"/>
                </a:cubicBezTo>
                <a:cubicBezTo>
                  <a:pt x="1556538" y="-47899"/>
                  <a:pt x="1804141" y="71863"/>
                  <a:pt x="1968618" y="0"/>
                </a:cubicBezTo>
                <a:cubicBezTo>
                  <a:pt x="2133095" y="-71863"/>
                  <a:pt x="2525126" y="1072"/>
                  <a:pt x="2744134" y="0"/>
                </a:cubicBezTo>
                <a:cubicBezTo>
                  <a:pt x="2963142" y="-1072"/>
                  <a:pt x="3056126" y="44571"/>
                  <a:pt x="3161719" y="0"/>
                </a:cubicBezTo>
                <a:cubicBezTo>
                  <a:pt x="3267312" y="-44571"/>
                  <a:pt x="3763477" y="2292"/>
                  <a:pt x="3937235" y="0"/>
                </a:cubicBezTo>
                <a:cubicBezTo>
                  <a:pt x="4110993" y="-2292"/>
                  <a:pt x="4405429" y="69140"/>
                  <a:pt x="4533786" y="0"/>
                </a:cubicBezTo>
                <a:cubicBezTo>
                  <a:pt x="4662143" y="-69140"/>
                  <a:pt x="4907490" y="57582"/>
                  <a:pt x="5040854" y="0"/>
                </a:cubicBezTo>
                <a:cubicBezTo>
                  <a:pt x="5174218" y="-57582"/>
                  <a:pt x="5506077" y="34142"/>
                  <a:pt x="5816370" y="0"/>
                </a:cubicBezTo>
                <a:cubicBezTo>
                  <a:pt x="6126663" y="-34142"/>
                  <a:pt x="6220468" y="72815"/>
                  <a:pt x="6502404" y="0"/>
                </a:cubicBezTo>
                <a:cubicBezTo>
                  <a:pt x="6784340" y="-72815"/>
                  <a:pt x="6832846" y="23825"/>
                  <a:pt x="7009472" y="0"/>
                </a:cubicBezTo>
                <a:cubicBezTo>
                  <a:pt x="7186098" y="-23825"/>
                  <a:pt x="7251735" y="26228"/>
                  <a:pt x="7427057" y="0"/>
                </a:cubicBezTo>
                <a:cubicBezTo>
                  <a:pt x="7602379" y="-26228"/>
                  <a:pt x="7920076" y="75799"/>
                  <a:pt x="8202573" y="0"/>
                </a:cubicBezTo>
                <a:cubicBezTo>
                  <a:pt x="8485070" y="-75799"/>
                  <a:pt x="8679469" y="59162"/>
                  <a:pt x="8948262" y="0"/>
                </a:cubicBezTo>
                <a:cubicBezTo>
                  <a:pt x="8992431" y="246823"/>
                  <a:pt x="8911333" y="296080"/>
                  <a:pt x="8948262" y="573783"/>
                </a:cubicBezTo>
                <a:cubicBezTo>
                  <a:pt x="8985191" y="851486"/>
                  <a:pt x="8942426" y="905293"/>
                  <a:pt x="8948262" y="1147567"/>
                </a:cubicBezTo>
                <a:cubicBezTo>
                  <a:pt x="8954098" y="1389841"/>
                  <a:pt x="8921953" y="1448783"/>
                  <a:pt x="8948262" y="1641021"/>
                </a:cubicBezTo>
                <a:cubicBezTo>
                  <a:pt x="8974571" y="1833259"/>
                  <a:pt x="8943391" y="1998395"/>
                  <a:pt x="8948262" y="2295134"/>
                </a:cubicBezTo>
                <a:cubicBezTo>
                  <a:pt x="8953133" y="2591873"/>
                  <a:pt x="8891274" y="2691138"/>
                  <a:pt x="8948262" y="2828752"/>
                </a:cubicBezTo>
                <a:cubicBezTo>
                  <a:pt x="9005250" y="2966366"/>
                  <a:pt x="8908353" y="3344853"/>
                  <a:pt x="8948262" y="3482865"/>
                </a:cubicBezTo>
                <a:cubicBezTo>
                  <a:pt x="8988171" y="3620877"/>
                  <a:pt x="8916242" y="3828277"/>
                  <a:pt x="8948262" y="4016484"/>
                </a:cubicBezTo>
                <a:cubicBezTo>
                  <a:pt x="8811474" y="4063297"/>
                  <a:pt x="8557224" y="4013419"/>
                  <a:pt x="8441194" y="4016484"/>
                </a:cubicBezTo>
                <a:cubicBezTo>
                  <a:pt x="8325164" y="4019549"/>
                  <a:pt x="8112696" y="3979263"/>
                  <a:pt x="7934126" y="4016484"/>
                </a:cubicBezTo>
                <a:cubicBezTo>
                  <a:pt x="7755556" y="4053705"/>
                  <a:pt x="7425982" y="3985933"/>
                  <a:pt x="7248092" y="4016484"/>
                </a:cubicBezTo>
                <a:cubicBezTo>
                  <a:pt x="7070202" y="4047035"/>
                  <a:pt x="7020719" y="3975410"/>
                  <a:pt x="6830507" y="4016484"/>
                </a:cubicBezTo>
                <a:cubicBezTo>
                  <a:pt x="6640296" y="4057558"/>
                  <a:pt x="6448343" y="3983158"/>
                  <a:pt x="6144473" y="4016484"/>
                </a:cubicBezTo>
                <a:cubicBezTo>
                  <a:pt x="5840603" y="4049810"/>
                  <a:pt x="5753034" y="4007127"/>
                  <a:pt x="5547922" y="4016484"/>
                </a:cubicBezTo>
                <a:cubicBezTo>
                  <a:pt x="5342810" y="4025841"/>
                  <a:pt x="5152633" y="3971418"/>
                  <a:pt x="4861889" y="4016484"/>
                </a:cubicBezTo>
                <a:cubicBezTo>
                  <a:pt x="4571145" y="4061550"/>
                  <a:pt x="4409774" y="3988801"/>
                  <a:pt x="4175856" y="4016484"/>
                </a:cubicBezTo>
                <a:cubicBezTo>
                  <a:pt x="3941938" y="4044167"/>
                  <a:pt x="3700461" y="3944707"/>
                  <a:pt x="3400340" y="4016484"/>
                </a:cubicBezTo>
                <a:cubicBezTo>
                  <a:pt x="3100219" y="4088261"/>
                  <a:pt x="3026662" y="3955279"/>
                  <a:pt x="2803789" y="4016484"/>
                </a:cubicBezTo>
                <a:cubicBezTo>
                  <a:pt x="2580916" y="4077689"/>
                  <a:pt x="2415745" y="4002666"/>
                  <a:pt x="2296721" y="4016484"/>
                </a:cubicBezTo>
                <a:cubicBezTo>
                  <a:pt x="2177697" y="4030302"/>
                  <a:pt x="2116767" y="3988321"/>
                  <a:pt x="1968618" y="4016484"/>
                </a:cubicBezTo>
                <a:cubicBezTo>
                  <a:pt x="1820469" y="4044647"/>
                  <a:pt x="1653461" y="3957347"/>
                  <a:pt x="1461549" y="4016484"/>
                </a:cubicBezTo>
                <a:cubicBezTo>
                  <a:pt x="1269637" y="4075621"/>
                  <a:pt x="1250153" y="3981812"/>
                  <a:pt x="1133447" y="4016484"/>
                </a:cubicBezTo>
                <a:cubicBezTo>
                  <a:pt x="1016741" y="4051156"/>
                  <a:pt x="412890" y="4013525"/>
                  <a:pt x="0" y="4016484"/>
                </a:cubicBezTo>
                <a:cubicBezTo>
                  <a:pt x="-11556" y="3921151"/>
                  <a:pt x="16384" y="3664340"/>
                  <a:pt x="0" y="3563195"/>
                </a:cubicBezTo>
                <a:cubicBezTo>
                  <a:pt x="-16384" y="3462050"/>
                  <a:pt x="29619" y="3210940"/>
                  <a:pt x="0" y="3109906"/>
                </a:cubicBezTo>
                <a:cubicBezTo>
                  <a:pt x="-29619" y="3008872"/>
                  <a:pt x="63096" y="2776037"/>
                  <a:pt x="0" y="2576288"/>
                </a:cubicBezTo>
                <a:cubicBezTo>
                  <a:pt x="-63096" y="2376539"/>
                  <a:pt x="25132" y="2085626"/>
                  <a:pt x="0" y="1922174"/>
                </a:cubicBezTo>
                <a:cubicBezTo>
                  <a:pt x="-25132" y="1758722"/>
                  <a:pt x="37359" y="1639995"/>
                  <a:pt x="0" y="1388556"/>
                </a:cubicBezTo>
                <a:cubicBezTo>
                  <a:pt x="-37359" y="1137117"/>
                  <a:pt x="23061" y="1057136"/>
                  <a:pt x="0" y="814772"/>
                </a:cubicBezTo>
                <a:cubicBezTo>
                  <a:pt x="-23061" y="572408"/>
                  <a:pt x="14280" y="389690"/>
                  <a:pt x="0" y="0"/>
                </a:cubicBezTo>
                <a:close/>
              </a:path>
              <a:path w="8948262" h="4016484" stroke="0" extrusionOk="0">
                <a:moveTo>
                  <a:pt x="0" y="0"/>
                </a:moveTo>
                <a:cubicBezTo>
                  <a:pt x="205606" y="-12332"/>
                  <a:pt x="311422" y="4977"/>
                  <a:pt x="417586" y="0"/>
                </a:cubicBezTo>
                <a:cubicBezTo>
                  <a:pt x="523750" y="-4977"/>
                  <a:pt x="629367" y="163"/>
                  <a:pt x="745689" y="0"/>
                </a:cubicBezTo>
                <a:cubicBezTo>
                  <a:pt x="862011" y="-163"/>
                  <a:pt x="1052355" y="27631"/>
                  <a:pt x="1163274" y="0"/>
                </a:cubicBezTo>
                <a:cubicBezTo>
                  <a:pt x="1274193" y="-27631"/>
                  <a:pt x="1556194" y="743"/>
                  <a:pt x="1849307" y="0"/>
                </a:cubicBezTo>
                <a:cubicBezTo>
                  <a:pt x="2142420" y="-743"/>
                  <a:pt x="2146551" y="29041"/>
                  <a:pt x="2266893" y="0"/>
                </a:cubicBezTo>
                <a:cubicBezTo>
                  <a:pt x="2387235" y="-29041"/>
                  <a:pt x="2684838" y="49231"/>
                  <a:pt x="3042409" y="0"/>
                </a:cubicBezTo>
                <a:cubicBezTo>
                  <a:pt x="3399980" y="-49231"/>
                  <a:pt x="3362085" y="18127"/>
                  <a:pt x="3459995" y="0"/>
                </a:cubicBezTo>
                <a:cubicBezTo>
                  <a:pt x="3557905" y="-18127"/>
                  <a:pt x="3882161" y="8597"/>
                  <a:pt x="4056545" y="0"/>
                </a:cubicBezTo>
                <a:cubicBezTo>
                  <a:pt x="4230929" y="-8597"/>
                  <a:pt x="4234500" y="10549"/>
                  <a:pt x="4384648" y="0"/>
                </a:cubicBezTo>
                <a:cubicBezTo>
                  <a:pt x="4534796" y="-10549"/>
                  <a:pt x="4696543" y="9209"/>
                  <a:pt x="4802234" y="0"/>
                </a:cubicBezTo>
                <a:cubicBezTo>
                  <a:pt x="4907925" y="-9209"/>
                  <a:pt x="5244643" y="78142"/>
                  <a:pt x="5577750" y="0"/>
                </a:cubicBezTo>
                <a:cubicBezTo>
                  <a:pt x="5910857" y="-78142"/>
                  <a:pt x="5870907" y="37744"/>
                  <a:pt x="5995336" y="0"/>
                </a:cubicBezTo>
                <a:cubicBezTo>
                  <a:pt x="6119765" y="-37744"/>
                  <a:pt x="6323147" y="36298"/>
                  <a:pt x="6502404" y="0"/>
                </a:cubicBezTo>
                <a:cubicBezTo>
                  <a:pt x="6681661" y="-36298"/>
                  <a:pt x="7037016" y="57553"/>
                  <a:pt x="7277920" y="0"/>
                </a:cubicBezTo>
                <a:cubicBezTo>
                  <a:pt x="7518824" y="-57553"/>
                  <a:pt x="7767561" y="64253"/>
                  <a:pt x="8053436" y="0"/>
                </a:cubicBezTo>
                <a:cubicBezTo>
                  <a:pt x="8339311" y="-64253"/>
                  <a:pt x="8686065" y="36335"/>
                  <a:pt x="8948262" y="0"/>
                </a:cubicBezTo>
                <a:cubicBezTo>
                  <a:pt x="8981637" y="183035"/>
                  <a:pt x="8892062" y="280179"/>
                  <a:pt x="8948262" y="533619"/>
                </a:cubicBezTo>
                <a:cubicBezTo>
                  <a:pt x="9004462" y="787059"/>
                  <a:pt x="8893195" y="902914"/>
                  <a:pt x="8948262" y="1187732"/>
                </a:cubicBezTo>
                <a:cubicBezTo>
                  <a:pt x="9003329" y="1472550"/>
                  <a:pt x="8928696" y="1597321"/>
                  <a:pt x="8948262" y="1801680"/>
                </a:cubicBezTo>
                <a:cubicBezTo>
                  <a:pt x="8967828" y="2006039"/>
                  <a:pt x="8932714" y="2103967"/>
                  <a:pt x="8948262" y="2254969"/>
                </a:cubicBezTo>
                <a:cubicBezTo>
                  <a:pt x="8963810" y="2405971"/>
                  <a:pt x="8910377" y="2736982"/>
                  <a:pt x="8948262" y="2909082"/>
                </a:cubicBezTo>
                <a:cubicBezTo>
                  <a:pt x="8986147" y="3081182"/>
                  <a:pt x="8930266" y="3254815"/>
                  <a:pt x="8948262" y="3523030"/>
                </a:cubicBezTo>
                <a:cubicBezTo>
                  <a:pt x="8966258" y="3791245"/>
                  <a:pt x="8917141" y="3866129"/>
                  <a:pt x="8948262" y="4016484"/>
                </a:cubicBezTo>
                <a:cubicBezTo>
                  <a:pt x="8603532" y="4033772"/>
                  <a:pt x="8536738" y="3942649"/>
                  <a:pt x="8172746" y="4016484"/>
                </a:cubicBezTo>
                <a:cubicBezTo>
                  <a:pt x="7808754" y="4090319"/>
                  <a:pt x="7746851" y="3955902"/>
                  <a:pt x="7576195" y="4016484"/>
                </a:cubicBezTo>
                <a:cubicBezTo>
                  <a:pt x="7405539" y="4077066"/>
                  <a:pt x="7060412" y="3994308"/>
                  <a:pt x="6890162" y="4016484"/>
                </a:cubicBezTo>
                <a:cubicBezTo>
                  <a:pt x="6719912" y="4038660"/>
                  <a:pt x="6684300" y="3997688"/>
                  <a:pt x="6562059" y="4016484"/>
                </a:cubicBezTo>
                <a:cubicBezTo>
                  <a:pt x="6439818" y="4035280"/>
                  <a:pt x="6214054" y="3957163"/>
                  <a:pt x="6054991" y="4016484"/>
                </a:cubicBezTo>
                <a:cubicBezTo>
                  <a:pt x="5895928" y="4075805"/>
                  <a:pt x="5756375" y="3986830"/>
                  <a:pt x="5458440" y="4016484"/>
                </a:cubicBezTo>
                <a:cubicBezTo>
                  <a:pt x="5160505" y="4046138"/>
                  <a:pt x="4972994" y="3944265"/>
                  <a:pt x="4772406" y="4016484"/>
                </a:cubicBezTo>
                <a:cubicBezTo>
                  <a:pt x="4571818" y="4088703"/>
                  <a:pt x="4578992" y="3993983"/>
                  <a:pt x="4444303" y="4016484"/>
                </a:cubicBezTo>
                <a:cubicBezTo>
                  <a:pt x="4309614" y="4038985"/>
                  <a:pt x="4110991" y="4005996"/>
                  <a:pt x="3847753" y="4016484"/>
                </a:cubicBezTo>
                <a:cubicBezTo>
                  <a:pt x="3584515" y="4026972"/>
                  <a:pt x="3306540" y="3996674"/>
                  <a:pt x="3072237" y="4016484"/>
                </a:cubicBezTo>
                <a:cubicBezTo>
                  <a:pt x="2837934" y="4036294"/>
                  <a:pt x="2580365" y="3944585"/>
                  <a:pt x="2386203" y="4016484"/>
                </a:cubicBezTo>
                <a:cubicBezTo>
                  <a:pt x="2192041" y="4088383"/>
                  <a:pt x="2080147" y="4014526"/>
                  <a:pt x="1789652" y="4016484"/>
                </a:cubicBezTo>
                <a:cubicBezTo>
                  <a:pt x="1499157" y="4018442"/>
                  <a:pt x="1391082" y="3987582"/>
                  <a:pt x="1282584" y="4016484"/>
                </a:cubicBezTo>
                <a:cubicBezTo>
                  <a:pt x="1174086" y="4045386"/>
                  <a:pt x="1060037" y="4011088"/>
                  <a:pt x="954481" y="4016484"/>
                </a:cubicBezTo>
                <a:cubicBezTo>
                  <a:pt x="848925" y="4021880"/>
                  <a:pt x="243908" y="4011190"/>
                  <a:pt x="0" y="4016484"/>
                </a:cubicBezTo>
                <a:cubicBezTo>
                  <a:pt x="-58124" y="3824871"/>
                  <a:pt x="43317" y="3679735"/>
                  <a:pt x="0" y="3442701"/>
                </a:cubicBezTo>
                <a:cubicBezTo>
                  <a:pt x="-43317" y="3205667"/>
                  <a:pt x="55095" y="3084860"/>
                  <a:pt x="0" y="2828752"/>
                </a:cubicBezTo>
                <a:cubicBezTo>
                  <a:pt x="-55095" y="2572644"/>
                  <a:pt x="65523" y="2459033"/>
                  <a:pt x="0" y="2174639"/>
                </a:cubicBezTo>
                <a:cubicBezTo>
                  <a:pt x="-65523" y="1890245"/>
                  <a:pt x="25243" y="1657574"/>
                  <a:pt x="0" y="1520526"/>
                </a:cubicBezTo>
                <a:cubicBezTo>
                  <a:pt x="-25243" y="1383478"/>
                  <a:pt x="20596" y="1007270"/>
                  <a:pt x="0" y="866413"/>
                </a:cubicBezTo>
                <a:cubicBezTo>
                  <a:pt x="-20596" y="725556"/>
                  <a:pt x="86663" y="247445"/>
                  <a:pt x="0" y="0"/>
                </a:cubicBezTo>
                <a:close/>
              </a:path>
            </a:pathLst>
          </a:custGeom>
          <a:solidFill>
            <a:schemeClr val="accent3">
              <a:lumMod val="20000"/>
              <a:lumOff val="80000"/>
            </a:schemeClr>
          </a:solidFill>
          <a:ln>
            <a:solidFill>
              <a:srgbClr val="0070C0"/>
            </a:solidFill>
            <a:extLst>
              <a:ext uri="{C807C97D-BFC1-408E-A445-0C87EB9F89A2}">
                <ask:lineSketchStyleProps xmlns:ask="http://schemas.microsoft.com/office/drawing/2018/sketchyshapes" sd="1960672028">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a:latin typeface="Playpen Sans" panose="020B0604020202020204" charset="0"/>
                <a:ea typeface="Playpen Sans" panose="020B0604020202020204" charset="0"/>
                <a:cs typeface="Times New Roman"/>
              </a:rPr>
              <a:t>Why might the pupil be working alone?</a:t>
            </a:r>
            <a:endParaRPr lang="en-US" sz="2400">
              <a:latin typeface="Playpen Sans" panose="020B0604020202020204" charset="0"/>
              <a:ea typeface="Playpen Sans" panose="020B0604020202020204" charset="0"/>
              <a:cs typeface="Times New Roman"/>
            </a:endParaRPr>
          </a:p>
          <a:p>
            <a:b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Some answers previously given include:</a:t>
            </a:r>
          </a:p>
          <a:p>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Nursery aged child learning </a:t>
            </a:r>
            <a:r>
              <a:rPr lang="en-US" sz="2000" err="1">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colours</a:t>
            </a:r>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and shapes, may have learning difficulties. </a:t>
            </a:r>
          </a:p>
          <a:p>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Needs seem to be catered for but no staff support shown. </a:t>
            </a:r>
          </a:p>
          <a:p>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Why is he wearing a bib? </a:t>
            </a:r>
          </a:p>
          <a:p>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Has he been taken out of a lesson? </a:t>
            </a:r>
          </a:p>
          <a:p>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Student led work but segregated, singled out.</a:t>
            </a:r>
          </a:p>
          <a:p>
            <a:r>
              <a:rPr lang="en-US" sz="20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Where are the staff and other children?</a:t>
            </a:r>
          </a:p>
          <a:p>
            <a:pPr algn="ctr"/>
            <a:endParaRPr lang="en-US" sz="2400">
              <a:latin typeface="Playpen Sans" panose="020B0604020202020204" charset="0"/>
              <a:ea typeface="Playpen Sans" panose="020B0604020202020204" charset="0"/>
              <a:cs typeface="Times New Roman"/>
            </a:endParaRPr>
          </a:p>
          <a:p>
            <a:pPr algn="ctr"/>
            <a:endParaRPr lang="en-US" sz="2400">
              <a:latin typeface="Playpen Sans" panose="020B0604020202020204" charset="0"/>
              <a:ea typeface="Playpen Sans" panose="020B0604020202020204" charset="0"/>
            </a:endParaRPr>
          </a:p>
        </p:txBody>
      </p:sp>
      <p:sp>
        <p:nvSpPr>
          <p:cNvPr id="3" name="Slide Number Placeholder 2">
            <a:extLst>
              <a:ext uri="{FF2B5EF4-FFF2-40B4-BE49-F238E27FC236}">
                <a16:creationId xmlns:a16="http://schemas.microsoft.com/office/drawing/2014/main" id="{D58172C2-94EB-6D87-E1CD-F03698FCBD59}"/>
              </a:ext>
            </a:extLst>
          </p:cNvPr>
          <p:cNvSpPr>
            <a:spLocks noGrp="1"/>
          </p:cNvSpPr>
          <p:nvPr>
            <p:ph type="sldNum" sz="quarter" idx="12"/>
          </p:nvPr>
        </p:nvSpPr>
        <p:spPr/>
        <p:txBody>
          <a:bodyPr/>
          <a:lstStyle/>
          <a:p>
            <a:fld id="{B4A918BC-4D43-4B42-B3C0-E7EBE25E6AF0}" type="slidenum">
              <a:rPr lang="en-US" smtClean="0"/>
              <a:t>13</a:t>
            </a:fld>
            <a:endParaRPr lang="en-US"/>
          </a:p>
        </p:txBody>
      </p:sp>
    </p:spTree>
    <p:extLst>
      <p:ext uri="{BB962C8B-B14F-4D97-AF65-F5344CB8AC3E}">
        <p14:creationId xmlns:p14="http://schemas.microsoft.com/office/powerpoint/2010/main" val="2374108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F3A4B-1B09-4919-F3CC-43A1C32EFBBB}"/>
              </a:ext>
            </a:extLst>
          </p:cNvPr>
          <p:cNvSpPr>
            <a:spLocks noGrp="1"/>
          </p:cNvSpPr>
          <p:nvPr>
            <p:ph type="title"/>
          </p:nvPr>
        </p:nvSpPr>
        <p:spPr>
          <a:xfrm>
            <a:off x="5516833" y="684278"/>
            <a:ext cx="5664611" cy="804821"/>
          </a:xfrm>
        </p:spPr>
        <p:txBody>
          <a:bodyPr>
            <a:normAutofit/>
          </a:bodyPr>
          <a:lstStyle/>
          <a:p>
            <a:pPr algn="ctr">
              <a:lnSpc>
                <a:spcPct val="100000"/>
              </a:lnSpc>
            </a:pPr>
            <a:r>
              <a:rPr lang="en-US" sz="3000" b="1" u="sng" dirty="0">
                <a:cs typeface="Times New Roman"/>
              </a:rPr>
              <a:t>Scattered Poster</a:t>
            </a:r>
          </a:p>
        </p:txBody>
      </p:sp>
      <p:pic>
        <p:nvPicPr>
          <p:cNvPr id="4" name="Picture 4" descr="A child doing work in a book, with add of colourful squares and blocks.&#10;The child is young and is wearing a bib.&#10;He is wearing a read school uniform and is in a classroom alone.&#10;This image is owned and under the copyright of VOICES (EHU)">
            <a:extLst>
              <a:ext uri="{FF2B5EF4-FFF2-40B4-BE49-F238E27FC236}">
                <a16:creationId xmlns:a16="http://schemas.microsoft.com/office/drawing/2014/main" id="{BABB03A8-1705-A384-E7AA-7A5A0CBDE7C4}"/>
              </a:ext>
            </a:extLst>
          </p:cNvPr>
          <p:cNvPicPr>
            <a:picLocks noChangeAspect="1"/>
          </p:cNvPicPr>
          <p:nvPr/>
        </p:nvPicPr>
        <p:blipFill>
          <a:blip r:embed="rId2"/>
          <a:stretch>
            <a:fillRect/>
          </a:stretch>
        </p:blipFill>
        <p:spPr>
          <a:xfrm>
            <a:off x="1026913" y="1576043"/>
            <a:ext cx="6916577" cy="4866743"/>
          </a:xfrm>
          <a:prstGeom prst="rect">
            <a:avLst/>
          </a:prstGeom>
        </p:spPr>
      </p:pic>
      <p:sp>
        <p:nvSpPr>
          <p:cNvPr id="6" name="TextBox 5">
            <a:extLst>
              <a:ext uri="{FF2B5EF4-FFF2-40B4-BE49-F238E27FC236}">
                <a16:creationId xmlns:a16="http://schemas.microsoft.com/office/drawing/2014/main" id="{F708B01E-51B1-1B4E-B381-83B099CE9E00}"/>
              </a:ext>
            </a:extLst>
          </p:cNvPr>
          <p:cNvSpPr txBox="1"/>
          <p:nvPr/>
        </p:nvSpPr>
        <p:spPr>
          <a:xfrm>
            <a:off x="865108" y="6442786"/>
            <a:ext cx="7240190" cy="2970044"/>
          </a:xfrm>
          <a:custGeom>
            <a:avLst/>
            <a:gdLst>
              <a:gd name="connsiteX0" fmla="*/ 0 w 7240190"/>
              <a:gd name="connsiteY0" fmla="*/ 0 h 2970044"/>
              <a:gd name="connsiteX1" fmla="*/ 556938 w 7240190"/>
              <a:gd name="connsiteY1" fmla="*/ 0 h 2970044"/>
              <a:gd name="connsiteX2" fmla="*/ 1113875 w 7240190"/>
              <a:gd name="connsiteY2" fmla="*/ 0 h 2970044"/>
              <a:gd name="connsiteX3" fmla="*/ 1526009 w 7240190"/>
              <a:gd name="connsiteY3" fmla="*/ 0 h 2970044"/>
              <a:gd name="connsiteX4" fmla="*/ 2155349 w 7240190"/>
              <a:gd name="connsiteY4" fmla="*/ 0 h 2970044"/>
              <a:gd name="connsiteX5" fmla="*/ 2712287 w 7240190"/>
              <a:gd name="connsiteY5" fmla="*/ 0 h 2970044"/>
              <a:gd name="connsiteX6" fmla="*/ 3414028 w 7240190"/>
              <a:gd name="connsiteY6" fmla="*/ 0 h 2970044"/>
              <a:gd name="connsiteX7" fmla="*/ 3898564 w 7240190"/>
              <a:gd name="connsiteY7" fmla="*/ 0 h 2970044"/>
              <a:gd name="connsiteX8" fmla="*/ 4310698 w 7240190"/>
              <a:gd name="connsiteY8" fmla="*/ 0 h 2970044"/>
              <a:gd name="connsiteX9" fmla="*/ 4722832 w 7240190"/>
              <a:gd name="connsiteY9" fmla="*/ 0 h 2970044"/>
              <a:gd name="connsiteX10" fmla="*/ 5424573 w 7240190"/>
              <a:gd name="connsiteY10" fmla="*/ 0 h 2970044"/>
              <a:gd name="connsiteX11" fmla="*/ 5836707 w 7240190"/>
              <a:gd name="connsiteY11" fmla="*/ 0 h 2970044"/>
              <a:gd name="connsiteX12" fmla="*/ 6321243 w 7240190"/>
              <a:gd name="connsiteY12" fmla="*/ 0 h 2970044"/>
              <a:gd name="connsiteX13" fmla="*/ 7240190 w 7240190"/>
              <a:gd name="connsiteY13" fmla="*/ 0 h 2970044"/>
              <a:gd name="connsiteX14" fmla="*/ 7240190 w 7240190"/>
              <a:gd name="connsiteY14" fmla="*/ 564308 h 2970044"/>
              <a:gd name="connsiteX15" fmla="*/ 7240190 w 7240190"/>
              <a:gd name="connsiteY15" fmla="*/ 1188018 h 2970044"/>
              <a:gd name="connsiteX16" fmla="*/ 7240190 w 7240190"/>
              <a:gd name="connsiteY16" fmla="*/ 1782026 h 2970044"/>
              <a:gd name="connsiteX17" fmla="*/ 7240190 w 7240190"/>
              <a:gd name="connsiteY17" fmla="*/ 2286934 h 2970044"/>
              <a:gd name="connsiteX18" fmla="*/ 7240190 w 7240190"/>
              <a:gd name="connsiteY18" fmla="*/ 2970044 h 2970044"/>
              <a:gd name="connsiteX19" fmla="*/ 6538449 w 7240190"/>
              <a:gd name="connsiteY19" fmla="*/ 2970044 h 2970044"/>
              <a:gd name="connsiteX20" fmla="*/ 6198717 w 7240190"/>
              <a:gd name="connsiteY20" fmla="*/ 2970044 h 2970044"/>
              <a:gd name="connsiteX21" fmla="*/ 5786583 w 7240190"/>
              <a:gd name="connsiteY21" fmla="*/ 2970044 h 2970044"/>
              <a:gd name="connsiteX22" fmla="*/ 5374449 w 7240190"/>
              <a:gd name="connsiteY22" fmla="*/ 2970044 h 2970044"/>
              <a:gd name="connsiteX23" fmla="*/ 5034717 w 7240190"/>
              <a:gd name="connsiteY23" fmla="*/ 2970044 h 2970044"/>
              <a:gd name="connsiteX24" fmla="*/ 4477779 w 7240190"/>
              <a:gd name="connsiteY24" fmla="*/ 2970044 h 2970044"/>
              <a:gd name="connsiteX25" fmla="*/ 3920841 w 7240190"/>
              <a:gd name="connsiteY25" fmla="*/ 2970044 h 2970044"/>
              <a:gd name="connsiteX26" fmla="*/ 3363904 w 7240190"/>
              <a:gd name="connsiteY26" fmla="*/ 2970044 h 2970044"/>
              <a:gd name="connsiteX27" fmla="*/ 2662162 w 7240190"/>
              <a:gd name="connsiteY27" fmla="*/ 2970044 h 2970044"/>
              <a:gd name="connsiteX28" fmla="*/ 2250028 w 7240190"/>
              <a:gd name="connsiteY28" fmla="*/ 2970044 h 2970044"/>
              <a:gd name="connsiteX29" fmla="*/ 1620689 w 7240190"/>
              <a:gd name="connsiteY29" fmla="*/ 2970044 h 2970044"/>
              <a:gd name="connsiteX30" fmla="*/ 991349 w 7240190"/>
              <a:gd name="connsiteY30" fmla="*/ 2970044 h 2970044"/>
              <a:gd name="connsiteX31" fmla="*/ 0 w 7240190"/>
              <a:gd name="connsiteY31" fmla="*/ 2970044 h 2970044"/>
              <a:gd name="connsiteX32" fmla="*/ 0 w 7240190"/>
              <a:gd name="connsiteY32" fmla="*/ 2346335 h 2970044"/>
              <a:gd name="connsiteX33" fmla="*/ 0 w 7240190"/>
              <a:gd name="connsiteY33" fmla="*/ 1782026 h 2970044"/>
              <a:gd name="connsiteX34" fmla="*/ 0 w 7240190"/>
              <a:gd name="connsiteY34" fmla="*/ 1247418 h 2970044"/>
              <a:gd name="connsiteX35" fmla="*/ 0 w 7240190"/>
              <a:gd name="connsiteY35" fmla="*/ 683110 h 2970044"/>
              <a:gd name="connsiteX36" fmla="*/ 0 w 7240190"/>
              <a:gd name="connsiteY36" fmla="*/ 0 h 2970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240190" h="2970044" fill="none" extrusionOk="0">
                <a:moveTo>
                  <a:pt x="0" y="0"/>
                </a:moveTo>
                <a:cubicBezTo>
                  <a:pt x="122346" y="-44793"/>
                  <a:pt x="441593" y="46248"/>
                  <a:pt x="556938" y="0"/>
                </a:cubicBezTo>
                <a:cubicBezTo>
                  <a:pt x="672283" y="-46248"/>
                  <a:pt x="1001721" y="49651"/>
                  <a:pt x="1113875" y="0"/>
                </a:cubicBezTo>
                <a:cubicBezTo>
                  <a:pt x="1226029" y="-49651"/>
                  <a:pt x="1338364" y="2467"/>
                  <a:pt x="1526009" y="0"/>
                </a:cubicBezTo>
                <a:cubicBezTo>
                  <a:pt x="1713654" y="-2467"/>
                  <a:pt x="1849667" y="62228"/>
                  <a:pt x="2155349" y="0"/>
                </a:cubicBezTo>
                <a:cubicBezTo>
                  <a:pt x="2461031" y="-62228"/>
                  <a:pt x="2481425" y="32159"/>
                  <a:pt x="2712287" y="0"/>
                </a:cubicBezTo>
                <a:cubicBezTo>
                  <a:pt x="2943149" y="-32159"/>
                  <a:pt x="3190381" y="83924"/>
                  <a:pt x="3414028" y="0"/>
                </a:cubicBezTo>
                <a:cubicBezTo>
                  <a:pt x="3637675" y="-83924"/>
                  <a:pt x="3667018" y="10640"/>
                  <a:pt x="3898564" y="0"/>
                </a:cubicBezTo>
                <a:cubicBezTo>
                  <a:pt x="4130110" y="-10640"/>
                  <a:pt x="4183085" y="17158"/>
                  <a:pt x="4310698" y="0"/>
                </a:cubicBezTo>
                <a:cubicBezTo>
                  <a:pt x="4438311" y="-17158"/>
                  <a:pt x="4553172" y="44980"/>
                  <a:pt x="4722832" y="0"/>
                </a:cubicBezTo>
                <a:cubicBezTo>
                  <a:pt x="4892492" y="-44980"/>
                  <a:pt x="5089637" y="20977"/>
                  <a:pt x="5424573" y="0"/>
                </a:cubicBezTo>
                <a:cubicBezTo>
                  <a:pt x="5759509" y="-20977"/>
                  <a:pt x="5680068" y="33928"/>
                  <a:pt x="5836707" y="0"/>
                </a:cubicBezTo>
                <a:cubicBezTo>
                  <a:pt x="5993346" y="-33928"/>
                  <a:pt x="6154126" y="21466"/>
                  <a:pt x="6321243" y="0"/>
                </a:cubicBezTo>
                <a:cubicBezTo>
                  <a:pt x="6488360" y="-21466"/>
                  <a:pt x="7042633" y="58591"/>
                  <a:pt x="7240190" y="0"/>
                </a:cubicBezTo>
                <a:cubicBezTo>
                  <a:pt x="7280013" y="131712"/>
                  <a:pt x="7216541" y="303285"/>
                  <a:pt x="7240190" y="564308"/>
                </a:cubicBezTo>
                <a:cubicBezTo>
                  <a:pt x="7263839" y="825331"/>
                  <a:pt x="7178544" y="904665"/>
                  <a:pt x="7240190" y="1188018"/>
                </a:cubicBezTo>
                <a:cubicBezTo>
                  <a:pt x="7301836" y="1471371"/>
                  <a:pt x="7185079" y="1573691"/>
                  <a:pt x="7240190" y="1782026"/>
                </a:cubicBezTo>
                <a:cubicBezTo>
                  <a:pt x="7295301" y="1990361"/>
                  <a:pt x="7207282" y="2139463"/>
                  <a:pt x="7240190" y="2286934"/>
                </a:cubicBezTo>
                <a:cubicBezTo>
                  <a:pt x="7273098" y="2434405"/>
                  <a:pt x="7165908" y="2736927"/>
                  <a:pt x="7240190" y="2970044"/>
                </a:cubicBezTo>
                <a:cubicBezTo>
                  <a:pt x="6967539" y="2978624"/>
                  <a:pt x="6843075" y="2895463"/>
                  <a:pt x="6538449" y="2970044"/>
                </a:cubicBezTo>
                <a:cubicBezTo>
                  <a:pt x="6233823" y="3044625"/>
                  <a:pt x="6304937" y="2966767"/>
                  <a:pt x="6198717" y="2970044"/>
                </a:cubicBezTo>
                <a:cubicBezTo>
                  <a:pt x="6092497" y="2973321"/>
                  <a:pt x="5915475" y="2922069"/>
                  <a:pt x="5786583" y="2970044"/>
                </a:cubicBezTo>
                <a:cubicBezTo>
                  <a:pt x="5657691" y="3018019"/>
                  <a:pt x="5480269" y="2963161"/>
                  <a:pt x="5374449" y="2970044"/>
                </a:cubicBezTo>
                <a:cubicBezTo>
                  <a:pt x="5268629" y="2976927"/>
                  <a:pt x="5141089" y="2939322"/>
                  <a:pt x="5034717" y="2970044"/>
                </a:cubicBezTo>
                <a:cubicBezTo>
                  <a:pt x="4928345" y="3000766"/>
                  <a:pt x="4733542" y="2940619"/>
                  <a:pt x="4477779" y="2970044"/>
                </a:cubicBezTo>
                <a:cubicBezTo>
                  <a:pt x="4222016" y="2999469"/>
                  <a:pt x="4039045" y="2913755"/>
                  <a:pt x="3920841" y="2970044"/>
                </a:cubicBezTo>
                <a:cubicBezTo>
                  <a:pt x="3802637" y="3026333"/>
                  <a:pt x="3580051" y="2919821"/>
                  <a:pt x="3363904" y="2970044"/>
                </a:cubicBezTo>
                <a:cubicBezTo>
                  <a:pt x="3147757" y="3020267"/>
                  <a:pt x="2901222" y="2894281"/>
                  <a:pt x="2662162" y="2970044"/>
                </a:cubicBezTo>
                <a:cubicBezTo>
                  <a:pt x="2423102" y="3045807"/>
                  <a:pt x="2410529" y="2956296"/>
                  <a:pt x="2250028" y="2970044"/>
                </a:cubicBezTo>
                <a:cubicBezTo>
                  <a:pt x="2089527" y="2983792"/>
                  <a:pt x="1921078" y="2936301"/>
                  <a:pt x="1620689" y="2970044"/>
                </a:cubicBezTo>
                <a:cubicBezTo>
                  <a:pt x="1320300" y="3003787"/>
                  <a:pt x="1233550" y="2946225"/>
                  <a:pt x="991349" y="2970044"/>
                </a:cubicBezTo>
                <a:cubicBezTo>
                  <a:pt x="749148" y="2993863"/>
                  <a:pt x="221821" y="2918971"/>
                  <a:pt x="0" y="2970044"/>
                </a:cubicBezTo>
                <a:cubicBezTo>
                  <a:pt x="-3174" y="2800795"/>
                  <a:pt x="63998" y="2530711"/>
                  <a:pt x="0" y="2346335"/>
                </a:cubicBezTo>
                <a:cubicBezTo>
                  <a:pt x="-63998" y="2161959"/>
                  <a:pt x="48036" y="2001935"/>
                  <a:pt x="0" y="1782026"/>
                </a:cubicBezTo>
                <a:cubicBezTo>
                  <a:pt x="-48036" y="1562117"/>
                  <a:pt x="37773" y="1388982"/>
                  <a:pt x="0" y="1247418"/>
                </a:cubicBezTo>
                <a:cubicBezTo>
                  <a:pt x="-37773" y="1105854"/>
                  <a:pt x="39601" y="937498"/>
                  <a:pt x="0" y="683110"/>
                </a:cubicBezTo>
                <a:cubicBezTo>
                  <a:pt x="-39601" y="428722"/>
                  <a:pt x="49701" y="296981"/>
                  <a:pt x="0" y="0"/>
                </a:cubicBezTo>
                <a:close/>
              </a:path>
              <a:path w="7240190" h="2970044" stroke="0" extrusionOk="0">
                <a:moveTo>
                  <a:pt x="0" y="0"/>
                </a:moveTo>
                <a:cubicBezTo>
                  <a:pt x="137464" y="-24320"/>
                  <a:pt x="325667" y="23610"/>
                  <a:pt x="412134" y="0"/>
                </a:cubicBezTo>
                <a:cubicBezTo>
                  <a:pt x="498601" y="-23610"/>
                  <a:pt x="753735" y="4572"/>
                  <a:pt x="1041473" y="0"/>
                </a:cubicBezTo>
                <a:cubicBezTo>
                  <a:pt x="1329211" y="-4572"/>
                  <a:pt x="1406072" y="42695"/>
                  <a:pt x="1670813" y="0"/>
                </a:cubicBezTo>
                <a:cubicBezTo>
                  <a:pt x="1935554" y="-42695"/>
                  <a:pt x="1862063" y="22106"/>
                  <a:pt x="2010545" y="0"/>
                </a:cubicBezTo>
                <a:cubicBezTo>
                  <a:pt x="2159027" y="-22106"/>
                  <a:pt x="2303012" y="4284"/>
                  <a:pt x="2422679" y="0"/>
                </a:cubicBezTo>
                <a:cubicBezTo>
                  <a:pt x="2542346" y="-4284"/>
                  <a:pt x="2703086" y="38144"/>
                  <a:pt x="2834813" y="0"/>
                </a:cubicBezTo>
                <a:cubicBezTo>
                  <a:pt x="2966540" y="-38144"/>
                  <a:pt x="3050522" y="25155"/>
                  <a:pt x="3246947" y="0"/>
                </a:cubicBezTo>
                <a:cubicBezTo>
                  <a:pt x="3443372" y="-25155"/>
                  <a:pt x="3539568" y="9788"/>
                  <a:pt x="3659081" y="0"/>
                </a:cubicBezTo>
                <a:cubicBezTo>
                  <a:pt x="3778594" y="-9788"/>
                  <a:pt x="4006770" y="18027"/>
                  <a:pt x="4288420" y="0"/>
                </a:cubicBezTo>
                <a:cubicBezTo>
                  <a:pt x="4570070" y="-18027"/>
                  <a:pt x="4511800" y="8182"/>
                  <a:pt x="4628152" y="0"/>
                </a:cubicBezTo>
                <a:cubicBezTo>
                  <a:pt x="4744504" y="-8182"/>
                  <a:pt x="5002276" y="41784"/>
                  <a:pt x="5112688" y="0"/>
                </a:cubicBezTo>
                <a:cubicBezTo>
                  <a:pt x="5223100" y="-41784"/>
                  <a:pt x="5329202" y="21387"/>
                  <a:pt x="5452420" y="0"/>
                </a:cubicBezTo>
                <a:cubicBezTo>
                  <a:pt x="5575638" y="-21387"/>
                  <a:pt x="5910406" y="64967"/>
                  <a:pt x="6081760" y="0"/>
                </a:cubicBezTo>
                <a:cubicBezTo>
                  <a:pt x="6253114" y="-64967"/>
                  <a:pt x="6277832" y="23533"/>
                  <a:pt x="6421492" y="0"/>
                </a:cubicBezTo>
                <a:cubicBezTo>
                  <a:pt x="6565152" y="-23533"/>
                  <a:pt x="6661952" y="2036"/>
                  <a:pt x="6761224" y="0"/>
                </a:cubicBezTo>
                <a:cubicBezTo>
                  <a:pt x="6860496" y="-2036"/>
                  <a:pt x="7027532" y="10731"/>
                  <a:pt x="7240190" y="0"/>
                </a:cubicBezTo>
                <a:cubicBezTo>
                  <a:pt x="7274240" y="251222"/>
                  <a:pt x="7180189" y="352356"/>
                  <a:pt x="7240190" y="534608"/>
                </a:cubicBezTo>
                <a:cubicBezTo>
                  <a:pt x="7300191" y="716860"/>
                  <a:pt x="7232018" y="823622"/>
                  <a:pt x="7240190" y="1039515"/>
                </a:cubicBezTo>
                <a:cubicBezTo>
                  <a:pt x="7248362" y="1255408"/>
                  <a:pt x="7232092" y="1401231"/>
                  <a:pt x="7240190" y="1633524"/>
                </a:cubicBezTo>
                <a:cubicBezTo>
                  <a:pt x="7248288" y="1865817"/>
                  <a:pt x="7194126" y="2035144"/>
                  <a:pt x="7240190" y="2138432"/>
                </a:cubicBezTo>
                <a:cubicBezTo>
                  <a:pt x="7286254" y="2241720"/>
                  <a:pt x="7176072" y="2596825"/>
                  <a:pt x="7240190" y="2970044"/>
                </a:cubicBezTo>
                <a:cubicBezTo>
                  <a:pt x="7071954" y="2985874"/>
                  <a:pt x="6743919" y="2956035"/>
                  <a:pt x="6538449" y="2970044"/>
                </a:cubicBezTo>
                <a:cubicBezTo>
                  <a:pt x="6332979" y="2984053"/>
                  <a:pt x="6157787" y="2918692"/>
                  <a:pt x="6053913" y="2970044"/>
                </a:cubicBezTo>
                <a:cubicBezTo>
                  <a:pt x="5950039" y="3021396"/>
                  <a:pt x="5747033" y="2951932"/>
                  <a:pt x="5496975" y="2970044"/>
                </a:cubicBezTo>
                <a:cubicBezTo>
                  <a:pt x="5246917" y="2988156"/>
                  <a:pt x="5139361" y="2959163"/>
                  <a:pt x="4940037" y="2970044"/>
                </a:cubicBezTo>
                <a:cubicBezTo>
                  <a:pt x="4740713" y="2980925"/>
                  <a:pt x="4636814" y="2928236"/>
                  <a:pt x="4527903" y="2970044"/>
                </a:cubicBezTo>
                <a:cubicBezTo>
                  <a:pt x="4418992" y="3011852"/>
                  <a:pt x="4296654" y="2941232"/>
                  <a:pt x="4115770" y="2970044"/>
                </a:cubicBezTo>
                <a:cubicBezTo>
                  <a:pt x="3934886" y="2998856"/>
                  <a:pt x="3749154" y="2900130"/>
                  <a:pt x="3414028" y="2970044"/>
                </a:cubicBezTo>
                <a:cubicBezTo>
                  <a:pt x="3078902" y="3039958"/>
                  <a:pt x="3098116" y="2943809"/>
                  <a:pt x="2929492" y="2970044"/>
                </a:cubicBezTo>
                <a:cubicBezTo>
                  <a:pt x="2760868" y="2996279"/>
                  <a:pt x="2634671" y="2933159"/>
                  <a:pt x="2517358" y="2970044"/>
                </a:cubicBezTo>
                <a:cubicBezTo>
                  <a:pt x="2400045" y="3006929"/>
                  <a:pt x="2194381" y="2916536"/>
                  <a:pt x="1888019" y="2970044"/>
                </a:cubicBezTo>
                <a:cubicBezTo>
                  <a:pt x="1581657" y="3023552"/>
                  <a:pt x="1641727" y="2952620"/>
                  <a:pt x="1548287" y="2970044"/>
                </a:cubicBezTo>
                <a:cubicBezTo>
                  <a:pt x="1454847" y="2987468"/>
                  <a:pt x="1067460" y="2914042"/>
                  <a:pt x="918947" y="2970044"/>
                </a:cubicBezTo>
                <a:cubicBezTo>
                  <a:pt x="770434" y="3026046"/>
                  <a:pt x="622456" y="2924229"/>
                  <a:pt x="506813" y="2970044"/>
                </a:cubicBezTo>
                <a:cubicBezTo>
                  <a:pt x="391170" y="3015859"/>
                  <a:pt x="215290" y="2939595"/>
                  <a:pt x="0" y="2970044"/>
                </a:cubicBezTo>
                <a:cubicBezTo>
                  <a:pt x="-56445" y="2845421"/>
                  <a:pt x="26823" y="2577204"/>
                  <a:pt x="0" y="2405736"/>
                </a:cubicBezTo>
                <a:cubicBezTo>
                  <a:pt x="-26823" y="2234268"/>
                  <a:pt x="49295" y="2005627"/>
                  <a:pt x="0" y="1782026"/>
                </a:cubicBezTo>
                <a:cubicBezTo>
                  <a:pt x="-49295" y="1558425"/>
                  <a:pt x="30915" y="1302860"/>
                  <a:pt x="0" y="1128617"/>
                </a:cubicBezTo>
                <a:cubicBezTo>
                  <a:pt x="-30915" y="954374"/>
                  <a:pt x="29041" y="466661"/>
                  <a:pt x="0" y="0"/>
                </a:cubicBezTo>
                <a:close/>
              </a:path>
            </a:pathLst>
          </a:custGeom>
          <a:solidFill>
            <a:schemeClr val="bg1"/>
          </a:solidFill>
          <a:ln>
            <a:solidFill>
              <a:schemeClr val="accent2">
                <a:lumMod val="75000"/>
              </a:schemeClr>
            </a:solidFill>
            <a:extLst>
              <a:ext uri="{C807C97D-BFC1-408E-A445-0C87EB9F89A2}">
                <ask:lineSketchStyleProps xmlns:ask="http://schemas.microsoft.com/office/drawing/2018/sketchyshapes" sd="663649558">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Any other notes on what the pupil is doing?</a:t>
            </a:r>
            <a:endParaRPr lang="en-US" sz="2400" dirty="0">
              <a:latin typeface="Playpen Sans" panose="020B0604020202020204" charset="0"/>
              <a:ea typeface="Playpen Sans" panose="020B0604020202020204" charset="0"/>
              <a:cs typeface="Times New Roman"/>
            </a:endParaRPr>
          </a:p>
          <a:p>
            <a:b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p:txBody>
      </p:sp>
      <p:sp>
        <p:nvSpPr>
          <p:cNvPr id="8" name="TextBox 7">
            <a:extLst>
              <a:ext uri="{FF2B5EF4-FFF2-40B4-BE49-F238E27FC236}">
                <a16:creationId xmlns:a16="http://schemas.microsoft.com/office/drawing/2014/main" id="{488A80EE-7058-B5C9-EB56-4CE6BC698979}"/>
              </a:ext>
            </a:extLst>
          </p:cNvPr>
          <p:cNvSpPr txBox="1"/>
          <p:nvPr/>
        </p:nvSpPr>
        <p:spPr>
          <a:xfrm>
            <a:off x="8349138" y="1680701"/>
            <a:ext cx="8948262" cy="3462486"/>
          </a:xfrm>
          <a:custGeom>
            <a:avLst/>
            <a:gdLst>
              <a:gd name="connsiteX0" fmla="*/ 0 w 8948262"/>
              <a:gd name="connsiteY0" fmla="*/ 0 h 3462486"/>
              <a:gd name="connsiteX1" fmla="*/ 417586 w 8948262"/>
              <a:gd name="connsiteY1" fmla="*/ 0 h 3462486"/>
              <a:gd name="connsiteX2" fmla="*/ 835171 w 8948262"/>
              <a:gd name="connsiteY2" fmla="*/ 0 h 3462486"/>
              <a:gd name="connsiteX3" fmla="*/ 1431722 w 8948262"/>
              <a:gd name="connsiteY3" fmla="*/ 0 h 3462486"/>
              <a:gd name="connsiteX4" fmla="*/ 1849307 w 8948262"/>
              <a:gd name="connsiteY4" fmla="*/ 0 h 3462486"/>
              <a:gd name="connsiteX5" fmla="*/ 2266893 w 8948262"/>
              <a:gd name="connsiteY5" fmla="*/ 0 h 3462486"/>
              <a:gd name="connsiteX6" fmla="*/ 2952926 w 8948262"/>
              <a:gd name="connsiteY6" fmla="*/ 0 h 3462486"/>
              <a:gd name="connsiteX7" fmla="*/ 3549477 w 8948262"/>
              <a:gd name="connsiteY7" fmla="*/ 0 h 3462486"/>
              <a:gd name="connsiteX8" fmla="*/ 3967063 w 8948262"/>
              <a:gd name="connsiteY8" fmla="*/ 0 h 3462486"/>
              <a:gd name="connsiteX9" fmla="*/ 4563614 w 8948262"/>
              <a:gd name="connsiteY9" fmla="*/ 0 h 3462486"/>
              <a:gd name="connsiteX10" fmla="*/ 4981199 w 8948262"/>
              <a:gd name="connsiteY10" fmla="*/ 0 h 3462486"/>
              <a:gd name="connsiteX11" fmla="*/ 5667233 w 8948262"/>
              <a:gd name="connsiteY11" fmla="*/ 0 h 3462486"/>
              <a:gd name="connsiteX12" fmla="*/ 6353266 w 8948262"/>
              <a:gd name="connsiteY12" fmla="*/ 0 h 3462486"/>
              <a:gd name="connsiteX13" fmla="*/ 6860334 w 8948262"/>
              <a:gd name="connsiteY13" fmla="*/ 0 h 3462486"/>
              <a:gd name="connsiteX14" fmla="*/ 7367402 w 8948262"/>
              <a:gd name="connsiteY14" fmla="*/ 0 h 3462486"/>
              <a:gd name="connsiteX15" fmla="*/ 7695505 w 8948262"/>
              <a:gd name="connsiteY15" fmla="*/ 0 h 3462486"/>
              <a:gd name="connsiteX16" fmla="*/ 8023608 w 8948262"/>
              <a:gd name="connsiteY16" fmla="*/ 0 h 3462486"/>
              <a:gd name="connsiteX17" fmla="*/ 8351711 w 8948262"/>
              <a:gd name="connsiteY17" fmla="*/ 0 h 3462486"/>
              <a:gd name="connsiteX18" fmla="*/ 8948262 w 8948262"/>
              <a:gd name="connsiteY18" fmla="*/ 0 h 3462486"/>
              <a:gd name="connsiteX19" fmla="*/ 8948262 w 8948262"/>
              <a:gd name="connsiteY19" fmla="*/ 507831 h 3462486"/>
              <a:gd name="connsiteX20" fmla="*/ 8948262 w 8948262"/>
              <a:gd name="connsiteY20" fmla="*/ 1015663 h 3462486"/>
              <a:gd name="connsiteX21" fmla="*/ 8948262 w 8948262"/>
              <a:gd name="connsiteY21" fmla="*/ 1523494 h 3462486"/>
              <a:gd name="connsiteX22" fmla="*/ 8948262 w 8948262"/>
              <a:gd name="connsiteY22" fmla="*/ 1996700 h 3462486"/>
              <a:gd name="connsiteX23" fmla="*/ 8948262 w 8948262"/>
              <a:gd name="connsiteY23" fmla="*/ 2539156 h 3462486"/>
              <a:gd name="connsiteX24" fmla="*/ 8948262 w 8948262"/>
              <a:gd name="connsiteY24" fmla="*/ 3462486 h 3462486"/>
              <a:gd name="connsiteX25" fmla="*/ 8351711 w 8948262"/>
              <a:gd name="connsiteY25" fmla="*/ 3462486 h 3462486"/>
              <a:gd name="connsiteX26" fmla="*/ 8023608 w 8948262"/>
              <a:gd name="connsiteY26" fmla="*/ 3462486 h 3462486"/>
              <a:gd name="connsiteX27" fmla="*/ 7248092 w 8948262"/>
              <a:gd name="connsiteY27" fmla="*/ 3462486 h 3462486"/>
              <a:gd name="connsiteX28" fmla="*/ 6830507 w 8948262"/>
              <a:gd name="connsiteY28" fmla="*/ 3462486 h 3462486"/>
              <a:gd name="connsiteX29" fmla="*/ 6502404 w 8948262"/>
              <a:gd name="connsiteY29" fmla="*/ 3462486 h 3462486"/>
              <a:gd name="connsiteX30" fmla="*/ 5816370 w 8948262"/>
              <a:gd name="connsiteY30" fmla="*/ 3462486 h 3462486"/>
              <a:gd name="connsiteX31" fmla="*/ 5219820 w 8948262"/>
              <a:gd name="connsiteY31" fmla="*/ 3462486 h 3462486"/>
              <a:gd name="connsiteX32" fmla="*/ 4623269 w 8948262"/>
              <a:gd name="connsiteY32" fmla="*/ 3462486 h 3462486"/>
              <a:gd name="connsiteX33" fmla="*/ 4205683 w 8948262"/>
              <a:gd name="connsiteY33" fmla="*/ 3462486 h 3462486"/>
              <a:gd name="connsiteX34" fmla="*/ 3430167 w 8948262"/>
              <a:gd name="connsiteY34" fmla="*/ 3462486 h 3462486"/>
              <a:gd name="connsiteX35" fmla="*/ 3102064 w 8948262"/>
              <a:gd name="connsiteY35" fmla="*/ 3462486 h 3462486"/>
              <a:gd name="connsiteX36" fmla="*/ 2326548 w 8948262"/>
              <a:gd name="connsiteY36" fmla="*/ 3462486 h 3462486"/>
              <a:gd name="connsiteX37" fmla="*/ 1729997 w 8948262"/>
              <a:gd name="connsiteY37" fmla="*/ 3462486 h 3462486"/>
              <a:gd name="connsiteX38" fmla="*/ 1401894 w 8948262"/>
              <a:gd name="connsiteY38" fmla="*/ 3462486 h 3462486"/>
              <a:gd name="connsiteX39" fmla="*/ 1073791 w 8948262"/>
              <a:gd name="connsiteY39" fmla="*/ 3462486 h 3462486"/>
              <a:gd name="connsiteX40" fmla="*/ 0 w 8948262"/>
              <a:gd name="connsiteY40" fmla="*/ 3462486 h 3462486"/>
              <a:gd name="connsiteX41" fmla="*/ 0 w 8948262"/>
              <a:gd name="connsiteY41" fmla="*/ 2989280 h 3462486"/>
              <a:gd name="connsiteX42" fmla="*/ 0 w 8948262"/>
              <a:gd name="connsiteY42" fmla="*/ 2516073 h 3462486"/>
              <a:gd name="connsiteX43" fmla="*/ 0 w 8948262"/>
              <a:gd name="connsiteY43" fmla="*/ 2042867 h 3462486"/>
              <a:gd name="connsiteX44" fmla="*/ 0 w 8948262"/>
              <a:gd name="connsiteY44" fmla="*/ 1465786 h 3462486"/>
              <a:gd name="connsiteX45" fmla="*/ 0 w 8948262"/>
              <a:gd name="connsiteY45" fmla="*/ 992579 h 3462486"/>
              <a:gd name="connsiteX46" fmla="*/ 0 w 8948262"/>
              <a:gd name="connsiteY46" fmla="*/ 519373 h 3462486"/>
              <a:gd name="connsiteX47" fmla="*/ 0 w 8948262"/>
              <a:gd name="connsiteY47" fmla="*/ 0 h 346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948262" h="3462486" fill="none" extrusionOk="0">
                <a:moveTo>
                  <a:pt x="0" y="0"/>
                </a:moveTo>
                <a:cubicBezTo>
                  <a:pt x="198798" y="-7929"/>
                  <a:pt x="212083" y="47202"/>
                  <a:pt x="417586" y="0"/>
                </a:cubicBezTo>
                <a:cubicBezTo>
                  <a:pt x="623089" y="-47202"/>
                  <a:pt x="741445" y="42166"/>
                  <a:pt x="835171" y="0"/>
                </a:cubicBezTo>
                <a:cubicBezTo>
                  <a:pt x="928898" y="-42166"/>
                  <a:pt x="1308568" y="29935"/>
                  <a:pt x="1431722" y="0"/>
                </a:cubicBezTo>
                <a:cubicBezTo>
                  <a:pt x="1554876" y="-29935"/>
                  <a:pt x="1758972" y="27892"/>
                  <a:pt x="1849307" y="0"/>
                </a:cubicBezTo>
                <a:cubicBezTo>
                  <a:pt x="1939642" y="-27892"/>
                  <a:pt x="2121652" y="3358"/>
                  <a:pt x="2266893" y="0"/>
                </a:cubicBezTo>
                <a:cubicBezTo>
                  <a:pt x="2412134" y="-3358"/>
                  <a:pt x="2696095" y="75569"/>
                  <a:pt x="2952926" y="0"/>
                </a:cubicBezTo>
                <a:cubicBezTo>
                  <a:pt x="3209757" y="-75569"/>
                  <a:pt x="3275609" y="33622"/>
                  <a:pt x="3549477" y="0"/>
                </a:cubicBezTo>
                <a:cubicBezTo>
                  <a:pt x="3823345" y="-33622"/>
                  <a:pt x="3788687" y="12056"/>
                  <a:pt x="3967063" y="0"/>
                </a:cubicBezTo>
                <a:cubicBezTo>
                  <a:pt x="4145439" y="-12056"/>
                  <a:pt x="4271884" y="61841"/>
                  <a:pt x="4563614" y="0"/>
                </a:cubicBezTo>
                <a:cubicBezTo>
                  <a:pt x="4855344" y="-61841"/>
                  <a:pt x="4808633" y="35633"/>
                  <a:pt x="4981199" y="0"/>
                </a:cubicBezTo>
                <a:cubicBezTo>
                  <a:pt x="5153766" y="-35633"/>
                  <a:pt x="5468878" y="18792"/>
                  <a:pt x="5667233" y="0"/>
                </a:cubicBezTo>
                <a:cubicBezTo>
                  <a:pt x="5865588" y="-18792"/>
                  <a:pt x="6076544" y="59813"/>
                  <a:pt x="6353266" y="0"/>
                </a:cubicBezTo>
                <a:cubicBezTo>
                  <a:pt x="6629988" y="-59813"/>
                  <a:pt x="6744205" y="31353"/>
                  <a:pt x="6860334" y="0"/>
                </a:cubicBezTo>
                <a:cubicBezTo>
                  <a:pt x="6976463" y="-31353"/>
                  <a:pt x="7149179" y="12160"/>
                  <a:pt x="7367402" y="0"/>
                </a:cubicBezTo>
                <a:cubicBezTo>
                  <a:pt x="7585625" y="-12160"/>
                  <a:pt x="7623512" y="26337"/>
                  <a:pt x="7695505" y="0"/>
                </a:cubicBezTo>
                <a:cubicBezTo>
                  <a:pt x="7767498" y="-26337"/>
                  <a:pt x="7901516" y="23068"/>
                  <a:pt x="8023608" y="0"/>
                </a:cubicBezTo>
                <a:cubicBezTo>
                  <a:pt x="8145700" y="-23068"/>
                  <a:pt x="8229546" y="18035"/>
                  <a:pt x="8351711" y="0"/>
                </a:cubicBezTo>
                <a:cubicBezTo>
                  <a:pt x="8473876" y="-18035"/>
                  <a:pt x="8767274" y="3043"/>
                  <a:pt x="8948262" y="0"/>
                </a:cubicBezTo>
                <a:cubicBezTo>
                  <a:pt x="8994799" y="108236"/>
                  <a:pt x="8909962" y="317375"/>
                  <a:pt x="8948262" y="507831"/>
                </a:cubicBezTo>
                <a:cubicBezTo>
                  <a:pt x="8986562" y="698287"/>
                  <a:pt x="8911234" y="832051"/>
                  <a:pt x="8948262" y="1015663"/>
                </a:cubicBezTo>
                <a:cubicBezTo>
                  <a:pt x="8985290" y="1199275"/>
                  <a:pt x="8896245" y="1352712"/>
                  <a:pt x="8948262" y="1523494"/>
                </a:cubicBezTo>
                <a:cubicBezTo>
                  <a:pt x="9000279" y="1694276"/>
                  <a:pt x="8947394" y="1894250"/>
                  <a:pt x="8948262" y="1996700"/>
                </a:cubicBezTo>
                <a:cubicBezTo>
                  <a:pt x="8949130" y="2099150"/>
                  <a:pt x="8894069" y="2428498"/>
                  <a:pt x="8948262" y="2539156"/>
                </a:cubicBezTo>
                <a:cubicBezTo>
                  <a:pt x="9002455" y="2649814"/>
                  <a:pt x="8844300" y="3069589"/>
                  <a:pt x="8948262" y="3462486"/>
                </a:cubicBezTo>
                <a:cubicBezTo>
                  <a:pt x="8773283" y="3484321"/>
                  <a:pt x="8562638" y="3460021"/>
                  <a:pt x="8351711" y="3462486"/>
                </a:cubicBezTo>
                <a:cubicBezTo>
                  <a:pt x="8140784" y="3464951"/>
                  <a:pt x="8179487" y="3457597"/>
                  <a:pt x="8023608" y="3462486"/>
                </a:cubicBezTo>
                <a:cubicBezTo>
                  <a:pt x="7867729" y="3467375"/>
                  <a:pt x="7505418" y="3379837"/>
                  <a:pt x="7248092" y="3462486"/>
                </a:cubicBezTo>
                <a:cubicBezTo>
                  <a:pt x="6990766" y="3545135"/>
                  <a:pt x="6950231" y="3442849"/>
                  <a:pt x="6830507" y="3462486"/>
                </a:cubicBezTo>
                <a:cubicBezTo>
                  <a:pt x="6710784" y="3482123"/>
                  <a:pt x="6658463" y="3446035"/>
                  <a:pt x="6502404" y="3462486"/>
                </a:cubicBezTo>
                <a:cubicBezTo>
                  <a:pt x="6346345" y="3478937"/>
                  <a:pt x="6072905" y="3412660"/>
                  <a:pt x="5816370" y="3462486"/>
                </a:cubicBezTo>
                <a:cubicBezTo>
                  <a:pt x="5559835" y="3512312"/>
                  <a:pt x="5448604" y="3391704"/>
                  <a:pt x="5219820" y="3462486"/>
                </a:cubicBezTo>
                <a:cubicBezTo>
                  <a:pt x="4991036" y="3533268"/>
                  <a:pt x="4802235" y="3445640"/>
                  <a:pt x="4623269" y="3462486"/>
                </a:cubicBezTo>
                <a:cubicBezTo>
                  <a:pt x="4444303" y="3479332"/>
                  <a:pt x="4408498" y="3417369"/>
                  <a:pt x="4205683" y="3462486"/>
                </a:cubicBezTo>
                <a:cubicBezTo>
                  <a:pt x="4002868" y="3507603"/>
                  <a:pt x="3600394" y="3415479"/>
                  <a:pt x="3430167" y="3462486"/>
                </a:cubicBezTo>
                <a:cubicBezTo>
                  <a:pt x="3259940" y="3509493"/>
                  <a:pt x="3174631" y="3449010"/>
                  <a:pt x="3102064" y="3462486"/>
                </a:cubicBezTo>
                <a:cubicBezTo>
                  <a:pt x="3029497" y="3475962"/>
                  <a:pt x="2527041" y="3405116"/>
                  <a:pt x="2326548" y="3462486"/>
                </a:cubicBezTo>
                <a:cubicBezTo>
                  <a:pt x="2126055" y="3519856"/>
                  <a:pt x="1949374" y="3462193"/>
                  <a:pt x="1729997" y="3462486"/>
                </a:cubicBezTo>
                <a:cubicBezTo>
                  <a:pt x="1510620" y="3462779"/>
                  <a:pt x="1512707" y="3439772"/>
                  <a:pt x="1401894" y="3462486"/>
                </a:cubicBezTo>
                <a:cubicBezTo>
                  <a:pt x="1291081" y="3485200"/>
                  <a:pt x="1144237" y="3457759"/>
                  <a:pt x="1073791" y="3462486"/>
                </a:cubicBezTo>
                <a:cubicBezTo>
                  <a:pt x="1003345" y="3467213"/>
                  <a:pt x="429907" y="3456742"/>
                  <a:pt x="0" y="3462486"/>
                </a:cubicBezTo>
                <a:cubicBezTo>
                  <a:pt x="-29433" y="3260330"/>
                  <a:pt x="15271" y="3204450"/>
                  <a:pt x="0" y="2989280"/>
                </a:cubicBezTo>
                <a:cubicBezTo>
                  <a:pt x="-15271" y="2774110"/>
                  <a:pt x="27636" y="2726587"/>
                  <a:pt x="0" y="2516073"/>
                </a:cubicBezTo>
                <a:cubicBezTo>
                  <a:pt x="-27636" y="2305559"/>
                  <a:pt x="32184" y="2159937"/>
                  <a:pt x="0" y="2042867"/>
                </a:cubicBezTo>
                <a:cubicBezTo>
                  <a:pt x="-32184" y="1925797"/>
                  <a:pt x="6054" y="1672721"/>
                  <a:pt x="0" y="1465786"/>
                </a:cubicBezTo>
                <a:cubicBezTo>
                  <a:pt x="-6054" y="1258851"/>
                  <a:pt x="20767" y="1134754"/>
                  <a:pt x="0" y="992579"/>
                </a:cubicBezTo>
                <a:cubicBezTo>
                  <a:pt x="-20767" y="850404"/>
                  <a:pt x="26753" y="732765"/>
                  <a:pt x="0" y="519373"/>
                </a:cubicBezTo>
                <a:cubicBezTo>
                  <a:pt x="-26753" y="305981"/>
                  <a:pt x="33019" y="235999"/>
                  <a:pt x="0" y="0"/>
                </a:cubicBezTo>
                <a:close/>
              </a:path>
              <a:path w="8948262" h="3462486" stroke="0" extrusionOk="0">
                <a:moveTo>
                  <a:pt x="0" y="0"/>
                </a:moveTo>
                <a:cubicBezTo>
                  <a:pt x="223922" y="-59431"/>
                  <a:pt x="386118" y="56891"/>
                  <a:pt x="686033" y="0"/>
                </a:cubicBezTo>
                <a:cubicBezTo>
                  <a:pt x="985948" y="-56891"/>
                  <a:pt x="924347" y="39719"/>
                  <a:pt x="1103619" y="0"/>
                </a:cubicBezTo>
                <a:cubicBezTo>
                  <a:pt x="1282891" y="-39719"/>
                  <a:pt x="1365239" y="30357"/>
                  <a:pt x="1431722" y="0"/>
                </a:cubicBezTo>
                <a:cubicBezTo>
                  <a:pt x="1498205" y="-30357"/>
                  <a:pt x="2037848" y="64782"/>
                  <a:pt x="2207238" y="0"/>
                </a:cubicBezTo>
                <a:cubicBezTo>
                  <a:pt x="2376628" y="-64782"/>
                  <a:pt x="2517996" y="955"/>
                  <a:pt x="2624824" y="0"/>
                </a:cubicBezTo>
                <a:cubicBezTo>
                  <a:pt x="2731652" y="-955"/>
                  <a:pt x="2811748" y="9172"/>
                  <a:pt x="2952926" y="0"/>
                </a:cubicBezTo>
                <a:cubicBezTo>
                  <a:pt x="3094104" y="-9172"/>
                  <a:pt x="3342601" y="43249"/>
                  <a:pt x="3549477" y="0"/>
                </a:cubicBezTo>
                <a:cubicBezTo>
                  <a:pt x="3756353" y="-43249"/>
                  <a:pt x="3988945" y="10223"/>
                  <a:pt x="4324993" y="0"/>
                </a:cubicBezTo>
                <a:cubicBezTo>
                  <a:pt x="4661041" y="-10223"/>
                  <a:pt x="4613848" y="44699"/>
                  <a:pt x="4832061" y="0"/>
                </a:cubicBezTo>
                <a:cubicBezTo>
                  <a:pt x="5050274" y="-44699"/>
                  <a:pt x="5136176" y="31242"/>
                  <a:pt x="5339130" y="0"/>
                </a:cubicBezTo>
                <a:cubicBezTo>
                  <a:pt x="5542084" y="-31242"/>
                  <a:pt x="5544415" y="13822"/>
                  <a:pt x="5667233" y="0"/>
                </a:cubicBezTo>
                <a:cubicBezTo>
                  <a:pt x="5790051" y="-13822"/>
                  <a:pt x="5925751" y="12822"/>
                  <a:pt x="5995336" y="0"/>
                </a:cubicBezTo>
                <a:cubicBezTo>
                  <a:pt x="6064921" y="-12822"/>
                  <a:pt x="6522285" y="53416"/>
                  <a:pt x="6681369" y="0"/>
                </a:cubicBezTo>
                <a:cubicBezTo>
                  <a:pt x="6840453" y="-53416"/>
                  <a:pt x="6971540" y="21856"/>
                  <a:pt x="7098955" y="0"/>
                </a:cubicBezTo>
                <a:cubicBezTo>
                  <a:pt x="7226370" y="-21856"/>
                  <a:pt x="7522240" y="24429"/>
                  <a:pt x="7874471" y="0"/>
                </a:cubicBezTo>
                <a:cubicBezTo>
                  <a:pt x="8226702" y="-24429"/>
                  <a:pt x="8726945" y="2393"/>
                  <a:pt x="8948262" y="0"/>
                </a:cubicBezTo>
                <a:cubicBezTo>
                  <a:pt x="8950443" y="201622"/>
                  <a:pt x="8920336" y="368290"/>
                  <a:pt x="8948262" y="473206"/>
                </a:cubicBezTo>
                <a:cubicBezTo>
                  <a:pt x="8976188" y="578122"/>
                  <a:pt x="8890409" y="947066"/>
                  <a:pt x="8948262" y="1119537"/>
                </a:cubicBezTo>
                <a:cubicBezTo>
                  <a:pt x="9006115" y="1292008"/>
                  <a:pt x="8946299" y="1436301"/>
                  <a:pt x="8948262" y="1731243"/>
                </a:cubicBezTo>
                <a:cubicBezTo>
                  <a:pt x="8950225" y="2026185"/>
                  <a:pt x="8878060" y="2185513"/>
                  <a:pt x="8948262" y="2342949"/>
                </a:cubicBezTo>
                <a:cubicBezTo>
                  <a:pt x="9018464" y="2500385"/>
                  <a:pt x="8925895" y="2617431"/>
                  <a:pt x="8948262" y="2885405"/>
                </a:cubicBezTo>
                <a:cubicBezTo>
                  <a:pt x="8970629" y="3153379"/>
                  <a:pt x="8917063" y="3306591"/>
                  <a:pt x="8948262" y="3462486"/>
                </a:cubicBezTo>
                <a:cubicBezTo>
                  <a:pt x="8682975" y="3463990"/>
                  <a:pt x="8491506" y="3436050"/>
                  <a:pt x="8172746" y="3462486"/>
                </a:cubicBezTo>
                <a:cubicBezTo>
                  <a:pt x="7853986" y="3488922"/>
                  <a:pt x="7577405" y="3399916"/>
                  <a:pt x="7397230" y="3462486"/>
                </a:cubicBezTo>
                <a:cubicBezTo>
                  <a:pt x="7217055" y="3525056"/>
                  <a:pt x="7211415" y="3430185"/>
                  <a:pt x="7069127" y="3462486"/>
                </a:cubicBezTo>
                <a:cubicBezTo>
                  <a:pt x="6926839" y="3494787"/>
                  <a:pt x="6661458" y="3410443"/>
                  <a:pt x="6383094" y="3462486"/>
                </a:cubicBezTo>
                <a:cubicBezTo>
                  <a:pt x="6104730" y="3514529"/>
                  <a:pt x="5956673" y="3425651"/>
                  <a:pt x="5786543" y="3462486"/>
                </a:cubicBezTo>
                <a:cubicBezTo>
                  <a:pt x="5616413" y="3499321"/>
                  <a:pt x="5400766" y="3440517"/>
                  <a:pt x="5279475" y="3462486"/>
                </a:cubicBezTo>
                <a:cubicBezTo>
                  <a:pt x="5158184" y="3484455"/>
                  <a:pt x="4925445" y="3440311"/>
                  <a:pt x="4682924" y="3462486"/>
                </a:cubicBezTo>
                <a:cubicBezTo>
                  <a:pt x="4440403" y="3484661"/>
                  <a:pt x="4135330" y="3402420"/>
                  <a:pt x="3996890" y="3462486"/>
                </a:cubicBezTo>
                <a:cubicBezTo>
                  <a:pt x="3858450" y="3522552"/>
                  <a:pt x="3386627" y="3382834"/>
                  <a:pt x="3221374" y="3462486"/>
                </a:cubicBezTo>
                <a:cubicBezTo>
                  <a:pt x="3056121" y="3542138"/>
                  <a:pt x="2713093" y="3388235"/>
                  <a:pt x="2445858" y="3462486"/>
                </a:cubicBezTo>
                <a:cubicBezTo>
                  <a:pt x="2178623" y="3536737"/>
                  <a:pt x="2091663" y="3409159"/>
                  <a:pt x="1759825" y="3462486"/>
                </a:cubicBezTo>
                <a:cubicBezTo>
                  <a:pt x="1427987" y="3515813"/>
                  <a:pt x="1402990" y="3445463"/>
                  <a:pt x="1163274" y="3462486"/>
                </a:cubicBezTo>
                <a:cubicBezTo>
                  <a:pt x="923558" y="3479509"/>
                  <a:pt x="904563" y="3413114"/>
                  <a:pt x="656206" y="3462486"/>
                </a:cubicBezTo>
                <a:cubicBezTo>
                  <a:pt x="407849" y="3511858"/>
                  <a:pt x="217760" y="3406364"/>
                  <a:pt x="0" y="3462486"/>
                </a:cubicBezTo>
                <a:cubicBezTo>
                  <a:pt x="-62753" y="3333734"/>
                  <a:pt x="32135" y="3168911"/>
                  <a:pt x="0" y="2920030"/>
                </a:cubicBezTo>
                <a:cubicBezTo>
                  <a:pt x="-32135" y="2671149"/>
                  <a:pt x="54177" y="2549545"/>
                  <a:pt x="0" y="2308324"/>
                </a:cubicBezTo>
                <a:cubicBezTo>
                  <a:pt x="-54177" y="2067103"/>
                  <a:pt x="17777" y="1988425"/>
                  <a:pt x="0" y="1765868"/>
                </a:cubicBezTo>
                <a:cubicBezTo>
                  <a:pt x="-17777" y="1543311"/>
                  <a:pt x="1579" y="1485991"/>
                  <a:pt x="0" y="1292661"/>
                </a:cubicBezTo>
                <a:cubicBezTo>
                  <a:pt x="-1579" y="1099331"/>
                  <a:pt x="51462" y="921381"/>
                  <a:pt x="0" y="750205"/>
                </a:cubicBezTo>
                <a:cubicBezTo>
                  <a:pt x="-51462" y="579029"/>
                  <a:pt x="42766" y="217240"/>
                  <a:pt x="0" y="0"/>
                </a:cubicBezTo>
                <a:close/>
              </a:path>
            </a:pathLst>
          </a:custGeom>
          <a:solidFill>
            <a:schemeClr val="bg1"/>
          </a:solidFill>
          <a:ln>
            <a:solidFill>
              <a:schemeClr val="accent4">
                <a:lumMod val="50000"/>
              </a:schemeClr>
            </a:solidFill>
            <a:extLst>
              <a:ext uri="{C807C97D-BFC1-408E-A445-0C87EB9F89A2}">
                <ask:lineSketchStyleProps xmlns:ask="http://schemas.microsoft.com/office/drawing/2018/sketchyshapes" sd="3229886201">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What do you think is happening in this image?</a:t>
            </a:r>
            <a:endParaRPr lang="en-US" sz="2400" dirty="0">
              <a:latin typeface="Playpen Sans" panose="020B0604020202020204" charset="0"/>
              <a:ea typeface="Playpen Sans" panose="020B0604020202020204" charset="0"/>
              <a:cs typeface="Times New Roman"/>
            </a:endParaRPr>
          </a:p>
          <a:p>
            <a:b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endPar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p:txBody>
      </p:sp>
      <p:sp>
        <p:nvSpPr>
          <p:cNvPr id="7" name="TextBox 6">
            <a:extLst>
              <a:ext uri="{FF2B5EF4-FFF2-40B4-BE49-F238E27FC236}">
                <a16:creationId xmlns:a16="http://schemas.microsoft.com/office/drawing/2014/main" id="{6FDD7F21-5375-CF33-1070-DAA18D0E74C0}"/>
              </a:ext>
            </a:extLst>
          </p:cNvPr>
          <p:cNvSpPr txBox="1"/>
          <p:nvPr/>
        </p:nvSpPr>
        <p:spPr>
          <a:xfrm>
            <a:off x="8349138" y="5334790"/>
            <a:ext cx="8948262" cy="4016484"/>
          </a:xfrm>
          <a:custGeom>
            <a:avLst/>
            <a:gdLst>
              <a:gd name="connsiteX0" fmla="*/ 0 w 8948262"/>
              <a:gd name="connsiteY0" fmla="*/ 0 h 4016484"/>
              <a:gd name="connsiteX1" fmla="*/ 686033 w 8948262"/>
              <a:gd name="connsiteY1" fmla="*/ 0 h 4016484"/>
              <a:gd name="connsiteX2" fmla="*/ 1282584 w 8948262"/>
              <a:gd name="connsiteY2" fmla="*/ 0 h 4016484"/>
              <a:gd name="connsiteX3" fmla="*/ 1968618 w 8948262"/>
              <a:gd name="connsiteY3" fmla="*/ 0 h 4016484"/>
              <a:gd name="connsiteX4" fmla="*/ 2744134 w 8948262"/>
              <a:gd name="connsiteY4" fmla="*/ 0 h 4016484"/>
              <a:gd name="connsiteX5" fmla="*/ 3161719 w 8948262"/>
              <a:gd name="connsiteY5" fmla="*/ 0 h 4016484"/>
              <a:gd name="connsiteX6" fmla="*/ 3937235 w 8948262"/>
              <a:gd name="connsiteY6" fmla="*/ 0 h 4016484"/>
              <a:gd name="connsiteX7" fmla="*/ 4533786 w 8948262"/>
              <a:gd name="connsiteY7" fmla="*/ 0 h 4016484"/>
              <a:gd name="connsiteX8" fmla="*/ 5040854 w 8948262"/>
              <a:gd name="connsiteY8" fmla="*/ 0 h 4016484"/>
              <a:gd name="connsiteX9" fmla="*/ 5816370 w 8948262"/>
              <a:gd name="connsiteY9" fmla="*/ 0 h 4016484"/>
              <a:gd name="connsiteX10" fmla="*/ 6502404 w 8948262"/>
              <a:gd name="connsiteY10" fmla="*/ 0 h 4016484"/>
              <a:gd name="connsiteX11" fmla="*/ 7009472 w 8948262"/>
              <a:gd name="connsiteY11" fmla="*/ 0 h 4016484"/>
              <a:gd name="connsiteX12" fmla="*/ 7427057 w 8948262"/>
              <a:gd name="connsiteY12" fmla="*/ 0 h 4016484"/>
              <a:gd name="connsiteX13" fmla="*/ 8202573 w 8948262"/>
              <a:gd name="connsiteY13" fmla="*/ 0 h 4016484"/>
              <a:gd name="connsiteX14" fmla="*/ 8948262 w 8948262"/>
              <a:gd name="connsiteY14" fmla="*/ 0 h 4016484"/>
              <a:gd name="connsiteX15" fmla="*/ 8948262 w 8948262"/>
              <a:gd name="connsiteY15" fmla="*/ 573783 h 4016484"/>
              <a:gd name="connsiteX16" fmla="*/ 8948262 w 8948262"/>
              <a:gd name="connsiteY16" fmla="*/ 1147567 h 4016484"/>
              <a:gd name="connsiteX17" fmla="*/ 8948262 w 8948262"/>
              <a:gd name="connsiteY17" fmla="*/ 1641021 h 4016484"/>
              <a:gd name="connsiteX18" fmla="*/ 8948262 w 8948262"/>
              <a:gd name="connsiteY18" fmla="*/ 2295134 h 4016484"/>
              <a:gd name="connsiteX19" fmla="*/ 8948262 w 8948262"/>
              <a:gd name="connsiteY19" fmla="*/ 2828752 h 4016484"/>
              <a:gd name="connsiteX20" fmla="*/ 8948262 w 8948262"/>
              <a:gd name="connsiteY20" fmla="*/ 3482865 h 4016484"/>
              <a:gd name="connsiteX21" fmla="*/ 8948262 w 8948262"/>
              <a:gd name="connsiteY21" fmla="*/ 4016484 h 4016484"/>
              <a:gd name="connsiteX22" fmla="*/ 8441194 w 8948262"/>
              <a:gd name="connsiteY22" fmla="*/ 4016484 h 4016484"/>
              <a:gd name="connsiteX23" fmla="*/ 7934126 w 8948262"/>
              <a:gd name="connsiteY23" fmla="*/ 4016484 h 4016484"/>
              <a:gd name="connsiteX24" fmla="*/ 7248092 w 8948262"/>
              <a:gd name="connsiteY24" fmla="*/ 4016484 h 4016484"/>
              <a:gd name="connsiteX25" fmla="*/ 6830507 w 8948262"/>
              <a:gd name="connsiteY25" fmla="*/ 4016484 h 4016484"/>
              <a:gd name="connsiteX26" fmla="*/ 6144473 w 8948262"/>
              <a:gd name="connsiteY26" fmla="*/ 4016484 h 4016484"/>
              <a:gd name="connsiteX27" fmla="*/ 5547922 w 8948262"/>
              <a:gd name="connsiteY27" fmla="*/ 4016484 h 4016484"/>
              <a:gd name="connsiteX28" fmla="*/ 4861889 w 8948262"/>
              <a:gd name="connsiteY28" fmla="*/ 4016484 h 4016484"/>
              <a:gd name="connsiteX29" fmla="*/ 4175856 w 8948262"/>
              <a:gd name="connsiteY29" fmla="*/ 4016484 h 4016484"/>
              <a:gd name="connsiteX30" fmla="*/ 3400340 w 8948262"/>
              <a:gd name="connsiteY30" fmla="*/ 4016484 h 4016484"/>
              <a:gd name="connsiteX31" fmla="*/ 2803789 w 8948262"/>
              <a:gd name="connsiteY31" fmla="*/ 4016484 h 4016484"/>
              <a:gd name="connsiteX32" fmla="*/ 2296721 w 8948262"/>
              <a:gd name="connsiteY32" fmla="*/ 4016484 h 4016484"/>
              <a:gd name="connsiteX33" fmla="*/ 1968618 w 8948262"/>
              <a:gd name="connsiteY33" fmla="*/ 4016484 h 4016484"/>
              <a:gd name="connsiteX34" fmla="*/ 1461549 w 8948262"/>
              <a:gd name="connsiteY34" fmla="*/ 4016484 h 4016484"/>
              <a:gd name="connsiteX35" fmla="*/ 1133447 w 8948262"/>
              <a:gd name="connsiteY35" fmla="*/ 4016484 h 4016484"/>
              <a:gd name="connsiteX36" fmla="*/ 0 w 8948262"/>
              <a:gd name="connsiteY36" fmla="*/ 4016484 h 4016484"/>
              <a:gd name="connsiteX37" fmla="*/ 0 w 8948262"/>
              <a:gd name="connsiteY37" fmla="*/ 3563195 h 4016484"/>
              <a:gd name="connsiteX38" fmla="*/ 0 w 8948262"/>
              <a:gd name="connsiteY38" fmla="*/ 3109906 h 4016484"/>
              <a:gd name="connsiteX39" fmla="*/ 0 w 8948262"/>
              <a:gd name="connsiteY39" fmla="*/ 2576288 h 4016484"/>
              <a:gd name="connsiteX40" fmla="*/ 0 w 8948262"/>
              <a:gd name="connsiteY40" fmla="*/ 1922174 h 4016484"/>
              <a:gd name="connsiteX41" fmla="*/ 0 w 8948262"/>
              <a:gd name="connsiteY41" fmla="*/ 1388556 h 4016484"/>
              <a:gd name="connsiteX42" fmla="*/ 0 w 8948262"/>
              <a:gd name="connsiteY42" fmla="*/ 814772 h 4016484"/>
              <a:gd name="connsiteX43" fmla="*/ 0 w 8948262"/>
              <a:gd name="connsiteY43" fmla="*/ 0 h 401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948262" h="4016484" fill="none" extrusionOk="0">
                <a:moveTo>
                  <a:pt x="0" y="0"/>
                </a:moveTo>
                <a:cubicBezTo>
                  <a:pt x="187951" y="-26078"/>
                  <a:pt x="367407" y="41367"/>
                  <a:pt x="686033" y="0"/>
                </a:cubicBezTo>
                <a:cubicBezTo>
                  <a:pt x="1004659" y="-41367"/>
                  <a:pt x="1008630" y="47899"/>
                  <a:pt x="1282584" y="0"/>
                </a:cubicBezTo>
                <a:cubicBezTo>
                  <a:pt x="1556538" y="-47899"/>
                  <a:pt x="1804141" y="71863"/>
                  <a:pt x="1968618" y="0"/>
                </a:cubicBezTo>
                <a:cubicBezTo>
                  <a:pt x="2133095" y="-71863"/>
                  <a:pt x="2525126" y="1072"/>
                  <a:pt x="2744134" y="0"/>
                </a:cubicBezTo>
                <a:cubicBezTo>
                  <a:pt x="2963142" y="-1072"/>
                  <a:pt x="3056126" y="44571"/>
                  <a:pt x="3161719" y="0"/>
                </a:cubicBezTo>
                <a:cubicBezTo>
                  <a:pt x="3267312" y="-44571"/>
                  <a:pt x="3763477" y="2292"/>
                  <a:pt x="3937235" y="0"/>
                </a:cubicBezTo>
                <a:cubicBezTo>
                  <a:pt x="4110993" y="-2292"/>
                  <a:pt x="4405429" y="69140"/>
                  <a:pt x="4533786" y="0"/>
                </a:cubicBezTo>
                <a:cubicBezTo>
                  <a:pt x="4662143" y="-69140"/>
                  <a:pt x="4907490" y="57582"/>
                  <a:pt x="5040854" y="0"/>
                </a:cubicBezTo>
                <a:cubicBezTo>
                  <a:pt x="5174218" y="-57582"/>
                  <a:pt x="5506077" y="34142"/>
                  <a:pt x="5816370" y="0"/>
                </a:cubicBezTo>
                <a:cubicBezTo>
                  <a:pt x="6126663" y="-34142"/>
                  <a:pt x="6220468" y="72815"/>
                  <a:pt x="6502404" y="0"/>
                </a:cubicBezTo>
                <a:cubicBezTo>
                  <a:pt x="6784340" y="-72815"/>
                  <a:pt x="6832846" y="23825"/>
                  <a:pt x="7009472" y="0"/>
                </a:cubicBezTo>
                <a:cubicBezTo>
                  <a:pt x="7186098" y="-23825"/>
                  <a:pt x="7251735" y="26228"/>
                  <a:pt x="7427057" y="0"/>
                </a:cubicBezTo>
                <a:cubicBezTo>
                  <a:pt x="7602379" y="-26228"/>
                  <a:pt x="7920076" y="75799"/>
                  <a:pt x="8202573" y="0"/>
                </a:cubicBezTo>
                <a:cubicBezTo>
                  <a:pt x="8485070" y="-75799"/>
                  <a:pt x="8679469" y="59162"/>
                  <a:pt x="8948262" y="0"/>
                </a:cubicBezTo>
                <a:cubicBezTo>
                  <a:pt x="8992431" y="246823"/>
                  <a:pt x="8911333" y="296080"/>
                  <a:pt x="8948262" y="573783"/>
                </a:cubicBezTo>
                <a:cubicBezTo>
                  <a:pt x="8985191" y="851486"/>
                  <a:pt x="8942426" y="905293"/>
                  <a:pt x="8948262" y="1147567"/>
                </a:cubicBezTo>
                <a:cubicBezTo>
                  <a:pt x="8954098" y="1389841"/>
                  <a:pt x="8921953" y="1448783"/>
                  <a:pt x="8948262" y="1641021"/>
                </a:cubicBezTo>
                <a:cubicBezTo>
                  <a:pt x="8974571" y="1833259"/>
                  <a:pt x="8943391" y="1998395"/>
                  <a:pt x="8948262" y="2295134"/>
                </a:cubicBezTo>
                <a:cubicBezTo>
                  <a:pt x="8953133" y="2591873"/>
                  <a:pt x="8891274" y="2691138"/>
                  <a:pt x="8948262" y="2828752"/>
                </a:cubicBezTo>
                <a:cubicBezTo>
                  <a:pt x="9005250" y="2966366"/>
                  <a:pt x="8908353" y="3344853"/>
                  <a:pt x="8948262" y="3482865"/>
                </a:cubicBezTo>
                <a:cubicBezTo>
                  <a:pt x="8988171" y="3620877"/>
                  <a:pt x="8916242" y="3828277"/>
                  <a:pt x="8948262" y="4016484"/>
                </a:cubicBezTo>
                <a:cubicBezTo>
                  <a:pt x="8811474" y="4063297"/>
                  <a:pt x="8557224" y="4013419"/>
                  <a:pt x="8441194" y="4016484"/>
                </a:cubicBezTo>
                <a:cubicBezTo>
                  <a:pt x="8325164" y="4019549"/>
                  <a:pt x="8112696" y="3979263"/>
                  <a:pt x="7934126" y="4016484"/>
                </a:cubicBezTo>
                <a:cubicBezTo>
                  <a:pt x="7755556" y="4053705"/>
                  <a:pt x="7425982" y="3985933"/>
                  <a:pt x="7248092" y="4016484"/>
                </a:cubicBezTo>
                <a:cubicBezTo>
                  <a:pt x="7070202" y="4047035"/>
                  <a:pt x="7020719" y="3975410"/>
                  <a:pt x="6830507" y="4016484"/>
                </a:cubicBezTo>
                <a:cubicBezTo>
                  <a:pt x="6640296" y="4057558"/>
                  <a:pt x="6448343" y="3983158"/>
                  <a:pt x="6144473" y="4016484"/>
                </a:cubicBezTo>
                <a:cubicBezTo>
                  <a:pt x="5840603" y="4049810"/>
                  <a:pt x="5753034" y="4007127"/>
                  <a:pt x="5547922" y="4016484"/>
                </a:cubicBezTo>
                <a:cubicBezTo>
                  <a:pt x="5342810" y="4025841"/>
                  <a:pt x="5152633" y="3971418"/>
                  <a:pt x="4861889" y="4016484"/>
                </a:cubicBezTo>
                <a:cubicBezTo>
                  <a:pt x="4571145" y="4061550"/>
                  <a:pt x="4409774" y="3988801"/>
                  <a:pt x="4175856" y="4016484"/>
                </a:cubicBezTo>
                <a:cubicBezTo>
                  <a:pt x="3941938" y="4044167"/>
                  <a:pt x="3700461" y="3944707"/>
                  <a:pt x="3400340" y="4016484"/>
                </a:cubicBezTo>
                <a:cubicBezTo>
                  <a:pt x="3100219" y="4088261"/>
                  <a:pt x="3026662" y="3955279"/>
                  <a:pt x="2803789" y="4016484"/>
                </a:cubicBezTo>
                <a:cubicBezTo>
                  <a:pt x="2580916" y="4077689"/>
                  <a:pt x="2415745" y="4002666"/>
                  <a:pt x="2296721" y="4016484"/>
                </a:cubicBezTo>
                <a:cubicBezTo>
                  <a:pt x="2177697" y="4030302"/>
                  <a:pt x="2116767" y="3988321"/>
                  <a:pt x="1968618" y="4016484"/>
                </a:cubicBezTo>
                <a:cubicBezTo>
                  <a:pt x="1820469" y="4044647"/>
                  <a:pt x="1653461" y="3957347"/>
                  <a:pt x="1461549" y="4016484"/>
                </a:cubicBezTo>
                <a:cubicBezTo>
                  <a:pt x="1269637" y="4075621"/>
                  <a:pt x="1250153" y="3981812"/>
                  <a:pt x="1133447" y="4016484"/>
                </a:cubicBezTo>
                <a:cubicBezTo>
                  <a:pt x="1016741" y="4051156"/>
                  <a:pt x="412890" y="4013525"/>
                  <a:pt x="0" y="4016484"/>
                </a:cubicBezTo>
                <a:cubicBezTo>
                  <a:pt x="-11556" y="3921151"/>
                  <a:pt x="16384" y="3664340"/>
                  <a:pt x="0" y="3563195"/>
                </a:cubicBezTo>
                <a:cubicBezTo>
                  <a:pt x="-16384" y="3462050"/>
                  <a:pt x="29619" y="3210940"/>
                  <a:pt x="0" y="3109906"/>
                </a:cubicBezTo>
                <a:cubicBezTo>
                  <a:pt x="-29619" y="3008872"/>
                  <a:pt x="63096" y="2776037"/>
                  <a:pt x="0" y="2576288"/>
                </a:cubicBezTo>
                <a:cubicBezTo>
                  <a:pt x="-63096" y="2376539"/>
                  <a:pt x="25132" y="2085626"/>
                  <a:pt x="0" y="1922174"/>
                </a:cubicBezTo>
                <a:cubicBezTo>
                  <a:pt x="-25132" y="1758722"/>
                  <a:pt x="37359" y="1639995"/>
                  <a:pt x="0" y="1388556"/>
                </a:cubicBezTo>
                <a:cubicBezTo>
                  <a:pt x="-37359" y="1137117"/>
                  <a:pt x="23061" y="1057136"/>
                  <a:pt x="0" y="814772"/>
                </a:cubicBezTo>
                <a:cubicBezTo>
                  <a:pt x="-23061" y="572408"/>
                  <a:pt x="14280" y="389690"/>
                  <a:pt x="0" y="0"/>
                </a:cubicBezTo>
                <a:close/>
              </a:path>
              <a:path w="8948262" h="4016484" stroke="0" extrusionOk="0">
                <a:moveTo>
                  <a:pt x="0" y="0"/>
                </a:moveTo>
                <a:cubicBezTo>
                  <a:pt x="205606" y="-12332"/>
                  <a:pt x="311422" y="4977"/>
                  <a:pt x="417586" y="0"/>
                </a:cubicBezTo>
                <a:cubicBezTo>
                  <a:pt x="523750" y="-4977"/>
                  <a:pt x="629367" y="163"/>
                  <a:pt x="745689" y="0"/>
                </a:cubicBezTo>
                <a:cubicBezTo>
                  <a:pt x="862011" y="-163"/>
                  <a:pt x="1052355" y="27631"/>
                  <a:pt x="1163274" y="0"/>
                </a:cubicBezTo>
                <a:cubicBezTo>
                  <a:pt x="1274193" y="-27631"/>
                  <a:pt x="1556194" y="743"/>
                  <a:pt x="1849307" y="0"/>
                </a:cubicBezTo>
                <a:cubicBezTo>
                  <a:pt x="2142420" y="-743"/>
                  <a:pt x="2146551" y="29041"/>
                  <a:pt x="2266893" y="0"/>
                </a:cubicBezTo>
                <a:cubicBezTo>
                  <a:pt x="2387235" y="-29041"/>
                  <a:pt x="2684838" y="49231"/>
                  <a:pt x="3042409" y="0"/>
                </a:cubicBezTo>
                <a:cubicBezTo>
                  <a:pt x="3399980" y="-49231"/>
                  <a:pt x="3362085" y="18127"/>
                  <a:pt x="3459995" y="0"/>
                </a:cubicBezTo>
                <a:cubicBezTo>
                  <a:pt x="3557905" y="-18127"/>
                  <a:pt x="3882161" y="8597"/>
                  <a:pt x="4056545" y="0"/>
                </a:cubicBezTo>
                <a:cubicBezTo>
                  <a:pt x="4230929" y="-8597"/>
                  <a:pt x="4234500" y="10549"/>
                  <a:pt x="4384648" y="0"/>
                </a:cubicBezTo>
                <a:cubicBezTo>
                  <a:pt x="4534796" y="-10549"/>
                  <a:pt x="4696543" y="9209"/>
                  <a:pt x="4802234" y="0"/>
                </a:cubicBezTo>
                <a:cubicBezTo>
                  <a:pt x="4907925" y="-9209"/>
                  <a:pt x="5244643" y="78142"/>
                  <a:pt x="5577750" y="0"/>
                </a:cubicBezTo>
                <a:cubicBezTo>
                  <a:pt x="5910857" y="-78142"/>
                  <a:pt x="5870907" y="37744"/>
                  <a:pt x="5995336" y="0"/>
                </a:cubicBezTo>
                <a:cubicBezTo>
                  <a:pt x="6119765" y="-37744"/>
                  <a:pt x="6323147" y="36298"/>
                  <a:pt x="6502404" y="0"/>
                </a:cubicBezTo>
                <a:cubicBezTo>
                  <a:pt x="6681661" y="-36298"/>
                  <a:pt x="7037016" y="57553"/>
                  <a:pt x="7277920" y="0"/>
                </a:cubicBezTo>
                <a:cubicBezTo>
                  <a:pt x="7518824" y="-57553"/>
                  <a:pt x="7767561" y="64253"/>
                  <a:pt x="8053436" y="0"/>
                </a:cubicBezTo>
                <a:cubicBezTo>
                  <a:pt x="8339311" y="-64253"/>
                  <a:pt x="8686065" y="36335"/>
                  <a:pt x="8948262" y="0"/>
                </a:cubicBezTo>
                <a:cubicBezTo>
                  <a:pt x="8981637" y="183035"/>
                  <a:pt x="8892062" y="280179"/>
                  <a:pt x="8948262" y="533619"/>
                </a:cubicBezTo>
                <a:cubicBezTo>
                  <a:pt x="9004462" y="787059"/>
                  <a:pt x="8893195" y="902914"/>
                  <a:pt x="8948262" y="1187732"/>
                </a:cubicBezTo>
                <a:cubicBezTo>
                  <a:pt x="9003329" y="1472550"/>
                  <a:pt x="8928696" y="1597321"/>
                  <a:pt x="8948262" y="1801680"/>
                </a:cubicBezTo>
                <a:cubicBezTo>
                  <a:pt x="8967828" y="2006039"/>
                  <a:pt x="8932714" y="2103967"/>
                  <a:pt x="8948262" y="2254969"/>
                </a:cubicBezTo>
                <a:cubicBezTo>
                  <a:pt x="8963810" y="2405971"/>
                  <a:pt x="8910377" y="2736982"/>
                  <a:pt x="8948262" y="2909082"/>
                </a:cubicBezTo>
                <a:cubicBezTo>
                  <a:pt x="8986147" y="3081182"/>
                  <a:pt x="8930266" y="3254815"/>
                  <a:pt x="8948262" y="3523030"/>
                </a:cubicBezTo>
                <a:cubicBezTo>
                  <a:pt x="8966258" y="3791245"/>
                  <a:pt x="8917141" y="3866129"/>
                  <a:pt x="8948262" y="4016484"/>
                </a:cubicBezTo>
                <a:cubicBezTo>
                  <a:pt x="8603532" y="4033772"/>
                  <a:pt x="8536738" y="3942649"/>
                  <a:pt x="8172746" y="4016484"/>
                </a:cubicBezTo>
                <a:cubicBezTo>
                  <a:pt x="7808754" y="4090319"/>
                  <a:pt x="7746851" y="3955902"/>
                  <a:pt x="7576195" y="4016484"/>
                </a:cubicBezTo>
                <a:cubicBezTo>
                  <a:pt x="7405539" y="4077066"/>
                  <a:pt x="7060412" y="3994308"/>
                  <a:pt x="6890162" y="4016484"/>
                </a:cubicBezTo>
                <a:cubicBezTo>
                  <a:pt x="6719912" y="4038660"/>
                  <a:pt x="6684300" y="3997688"/>
                  <a:pt x="6562059" y="4016484"/>
                </a:cubicBezTo>
                <a:cubicBezTo>
                  <a:pt x="6439818" y="4035280"/>
                  <a:pt x="6214054" y="3957163"/>
                  <a:pt x="6054991" y="4016484"/>
                </a:cubicBezTo>
                <a:cubicBezTo>
                  <a:pt x="5895928" y="4075805"/>
                  <a:pt x="5756375" y="3986830"/>
                  <a:pt x="5458440" y="4016484"/>
                </a:cubicBezTo>
                <a:cubicBezTo>
                  <a:pt x="5160505" y="4046138"/>
                  <a:pt x="4972994" y="3944265"/>
                  <a:pt x="4772406" y="4016484"/>
                </a:cubicBezTo>
                <a:cubicBezTo>
                  <a:pt x="4571818" y="4088703"/>
                  <a:pt x="4578992" y="3993983"/>
                  <a:pt x="4444303" y="4016484"/>
                </a:cubicBezTo>
                <a:cubicBezTo>
                  <a:pt x="4309614" y="4038985"/>
                  <a:pt x="4110991" y="4005996"/>
                  <a:pt x="3847753" y="4016484"/>
                </a:cubicBezTo>
                <a:cubicBezTo>
                  <a:pt x="3584515" y="4026972"/>
                  <a:pt x="3306540" y="3996674"/>
                  <a:pt x="3072237" y="4016484"/>
                </a:cubicBezTo>
                <a:cubicBezTo>
                  <a:pt x="2837934" y="4036294"/>
                  <a:pt x="2580365" y="3944585"/>
                  <a:pt x="2386203" y="4016484"/>
                </a:cubicBezTo>
                <a:cubicBezTo>
                  <a:pt x="2192041" y="4088383"/>
                  <a:pt x="2080147" y="4014526"/>
                  <a:pt x="1789652" y="4016484"/>
                </a:cubicBezTo>
                <a:cubicBezTo>
                  <a:pt x="1499157" y="4018442"/>
                  <a:pt x="1391082" y="3987582"/>
                  <a:pt x="1282584" y="4016484"/>
                </a:cubicBezTo>
                <a:cubicBezTo>
                  <a:pt x="1174086" y="4045386"/>
                  <a:pt x="1060037" y="4011088"/>
                  <a:pt x="954481" y="4016484"/>
                </a:cubicBezTo>
                <a:cubicBezTo>
                  <a:pt x="848925" y="4021880"/>
                  <a:pt x="243908" y="4011190"/>
                  <a:pt x="0" y="4016484"/>
                </a:cubicBezTo>
                <a:cubicBezTo>
                  <a:pt x="-58124" y="3824871"/>
                  <a:pt x="43317" y="3679735"/>
                  <a:pt x="0" y="3442701"/>
                </a:cubicBezTo>
                <a:cubicBezTo>
                  <a:pt x="-43317" y="3205667"/>
                  <a:pt x="55095" y="3084860"/>
                  <a:pt x="0" y="2828752"/>
                </a:cubicBezTo>
                <a:cubicBezTo>
                  <a:pt x="-55095" y="2572644"/>
                  <a:pt x="65523" y="2459033"/>
                  <a:pt x="0" y="2174639"/>
                </a:cubicBezTo>
                <a:cubicBezTo>
                  <a:pt x="-65523" y="1890245"/>
                  <a:pt x="25243" y="1657574"/>
                  <a:pt x="0" y="1520526"/>
                </a:cubicBezTo>
                <a:cubicBezTo>
                  <a:pt x="-25243" y="1383478"/>
                  <a:pt x="20596" y="1007270"/>
                  <a:pt x="0" y="866413"/>
                </a:cubicBezTo>
                <a:cubicBezTo>
                  <a:pt x="-20596" y="725556"/>
                  <a:pt x="86663" y="247445"/>
                  <a:pt x="0" y="0"/>
                </a:cubicBezTo>
                <a:close/>
              </a:path>
            </a:pathLst>
          </a:custGeom>
          <a:solidFill>
            <a:schemeClr val="bg1"/>
          </a:solidFill>
          <a:ln>
            <a:solidFill>
              <a:srgbClr val="0070C0"/>
            </a:solidFill>
            <a:extLst>
              <a:ext uri="{C807C97D-BFC1-408E-A445-0C87EB9F89A2}">
                <ask:lineSketchStyleProps xmlns:ask="http://schemas.microsoft.com/office/drawing/2018/sketchyshapes" sd="1960672028">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Why might the pupil be working alone?</a:t>
            </a:r>
            <a:endParaRPr lang="en-US" sz="2400" dirty="0">
              <a:latin typeface="Playpen Sans" panose="020B0604020202020204" charset="0"/>
              <a:ea typeface="Playpen Sans" panose="020B0604020202020204" charset="0"/>
              <a:cs typeface="Times New Roman"/>
            </a:endParaRPr>
          </a:p>
          <a:p>
            <a:b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endParaRPr>
          </a:p>
        </p:txBody>
      </p:sp>
      <p:sp>
        <p:nvSpPr>
          <p:cNvPr id="3" name="Slide Number Placeholder 2">
            <a:extLst>
              <a:ext uri="{FF2B5EF4-FFF2-40B4-BE49-F238E27FC236}">
                <a16:creationId xmlns:a16="http://schemas.microsoft.com/office/drawing/2014/main" id="{D58172C2-94EB-6D87-E1CD-F03698FCBD59}"/>
              </a:ext>
            </a:extLst>
          </p:cNvPr>
          <p:cNvSpPr>
            <a:spLocks noGrp="1"/>
          </p:cNvSpPr>
          <p:nvPr>
            <p:ph type="sldNum" sz="quarter" idx="12"/>
          </p:nvPr>
        </p:nvSpPr>
        <p:spPr/>
        <p:txBody>
          <a:bodyPr/>
          <a:lstStyle/>
          <a:p>
            <a:fld id="{B4A918BC-4D43-4B42-B3C0-E7EBE25E6AF0}" type="slidenum">
              <a:rPr lang="en-US" smtClean="0"/>
              <a:t>14</a:t>
            </a:fld>
            <a:endParaRPr lang="en-US"/>
          </a:p>
        </p:txBody>
      </p:sp>
    </p:spTree>
    <p:extLst>
      <p:ext uri="{BB962C8B-B14F-4D97-AF65-F5344CB8AC3E}">
        <p14:creationId xmlns:p14="http://schemas.microsoft.com/office/powerpoint/2010/main" val="1437318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2A54A0E7-C6FE-4A98-D4B2-0D3B3EF4CD05}"/>
              </a:ext>
              <a:ext uri="{C183D7F6-B498-43B3-948B-1728B52AA6E4}">
                <adec:decorative xmlns:adec="http://schemas.microsoft.com/office/drawing/2017/decorative" val="1"/>
              </a:ext>
            </a:extLst>
          </p:cNvPr>
          <p:cNvSpPr txBox="1">
            <a:spLocks noGrp="1"/>
          </p:cNvSpPr>
          <p:nvPr>
            <p:ph type="title" idx="4294967295"/>
          </p:nvPr>
        </p:nvSpPr>
        <p:spPr>
          <a:xfrm>
            <a:off x="-8006" y="-502526"/>
            <a:ext cx="576872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chemeClr val="tx1"/>
                </a:solidFill>
                <a:effectLst/>
                <a:uLnTx/>
                <a:uFillTx/>
                <a:latin typeface="+mn-lt"/>
                <a:ea typeface="+mn-ea"/>
                <a:cs typeface="+mn-cs"/>
              </a:rPr>
              <a:t>STaR</a:t>
            </a:r>
            <a:r>
              <a:rPr kumimoji="0" lang="en-GB" sz="2400" b="0" i="0" u="none" strike="noStrike" kern="1200" cap="none" spc="0" normalizeH="0" baseline="0" noProof="0" dirty="0">
                <a:ln>
                  <a:noFill/>
                </a:ln>
                <a:solidFill>
                  <a:schemeClr val="tx1"/>
                </a:solidFill>
                <a:effectLst/>
                <a:uLnTx/>
                <a:uFillTx/>
                <a:latin typeface="+mn-lt"/>
                <a:ea typeface="+mn-ea"/>
                <a:cs typeface="+mn-cs"/>
              </a:rPr>
              <a:t>: Working together (teacher copy)</a:t>
            </a:r>
          </a:p>
        </p:txBody>
      </p:sp>
      <p:sp>
        <p:nvSpPr>
          <p:cNvPr id="11" name="Title 1">
            <a:extLst>
              <a:ext uri="{FF2B5EF4-FFF2-40B4-BE49-F238E27FC236}">
                <a16:creationId xmlns:a16="http://schemas.microsoft.com/office/drawing/2014/main" id="{148A626D-5941-8781-BA0E-B098D0BA798C}"/>
              </a:ext>
            </a:extLst>
          </p:cNvPr>
          <p:cNvSpPr txBox="1">
            <a:spLocks/>
          </p:cNvSpPr>
          <p:nvPr/>
        </p:nvSpPr>
        <p:spPr>
          <a:xfrm>
            <a:off x="1600200" y="645100"/>
            <a:ext cx="6609835" cy="12132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See, Think and Reflect (</a:t>
            </a:r>
            <a:r>
              <a:rPr kumimoji="0" lang="en-US" sz="3200" b="0" i="0" u="sng" strike="noStrike" kern="1200" cap="none" spc="0" normalizeH="0" baseline="0" noProof="0" dirty="0" err="1">
                <a:ln>
                  <a:noFill/>
                </a:ln>
                <a:solidFill>
                  <a:schemeClr val="tx1"/>
                </a:solidFill>
                <a:effectLst/>
                <a:uLnTx/>
                <a:uFillTx/>
                <a:latin typeface="Playpen Sans" panose="020B0604020202020204" charset="0"/>
                <a:ea typeface="Playpen Sans" panose="020B0604020202020204" charset="0"/>
                <a:cs typeface="Times New Roman"/>
              </a:rPr>
              <a:t>STaR</a:t>
            </a:r>
            <a:r>
              <a:rPr kumimoji="0" lang="en-US" sz="3200" b="0"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a:t>
            </a:r>
            <a:br>
              <a:rPr kumimoji="0" lang="en-US" sz="3200" b="0"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br>
            <a:r>
              <a:rPr kumimoji="0" lang="en-US" sz="3200" b="0" i="1" u="none"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(teacher copy)</a:t>
            </a:r>
          </a:p>
        </p:txBody>
      </p:sp>
      <p:sp>
        <p:nvSpPr>
          <p:cNvPr id="9" name="TextBox 8">
            <a:extLst>
              <a:ext uri="{FF2B5EF4-FFF2-40B4-BE49-F238E27FC236}">
                <a16:creationId xmlns:a16="http://schemas.microsoft.com/office/drawing/2014/main" id="{297C0620-2EA2-5D1E-FD5A-E3E71EE302C0}"/>
              </a:ext>
            </a:extLst>
          </p:cNvPr>
          <p:cNvSpPr txBox="1"/>
          <p:nvPr/>
        </p:nvSpPr>
        <p:spPr>
          <a:xfrm>
            <a:off x="416839" y="2404861"/>
            <a:ext cx="3039275" cy="4847481"/>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What do you see in this image?</a:t>
            </a:r>
          </a:p>
          <a:p>
            <a:pPr algn="ctr"/>
            <a:endParaRPr lang="en-US" sz="2400" b="1" dirty="0">
              <a:latin typeface="Playpen Sans" panose="020B0604020202020204" charset="0"/>
              <a:ea typeface="Playpen Sans" panose="020B0604020202020204" charset="0"/>
              <a:cs typeface="Times New Roman"/>
            </a:endParaRPr>
          </a:p>
          <a:p>
            <a:pPr algn="ctr"/>
            <a:r>
              <a:rPr lang="en-US" sz="2400" b="1" dirty="0">
                <a:latin typeface="Playpen Sans" panose="020B0604020202020204" charset="0"/>
                <a:ea typeface="Playpen Sans" panose="020B0604020202020204" charset="0"/>
                <a:cs typeface="Times New Roman"/>
              </a:rPr>
              <a:t>Example answers:</a:t>
            </a:r>
            <a:endParaRPr lang="en-US" sz="2400" dirty="0">
              <a:latin typeface="Playpen Sans" panose="020B0604020202020204" charset="0"/>
              <a:ea typeface="Playpen Sans" panose="020B0604020202020204" charset="0"/>
              <a:cs typeface="Times New Roman"/>
            </a:endParaRPr>
          </a:p>
          <a:p>
            <a:r>
              <a:rPr lang="en-US" sz="2400" dirty="0">
                <a:latin typeface="Playpen Sans" panose="020B0604020202020204" charset="0"/>
                <a:ea typeface="Playpen Sans" panose="020B0604020202020204" charset="0"/>
                <a:cs typeface="Times New Roman"/>
              </a:rPr>
              <a:t>A group of children working together.</a:t>
            </a:r>
          </a:p>
          <a:p>
            <a:endParaRPr lang="en-US" sz="2400" dirty="0">
              <a:latin typeface="Playpen Sans" panose="020B0604020202020204" charset="0"/>
              <a:ea typeface="Playpen Sans" panose="020B0604020202020204" charset="0"/>
              <a:cs typeface="Times New Roman"/>
            </a:endParaRPr>
          </a:p>
          <a:p>
            <a:r>
              <a:rPr lang="en-US" sz="2400" dirty="0">
                <a:latin typeface="Playpen Sans" panose="020B0604020202020204" charset="0"/>
                <a:ea typeface="Playpen Sans" panose="020B0604020202020204" charset="0"/>
                <a:cs typeface="Times New Roman"/>
              </a:rPr>
              <a:t>One child has the pen and is writing.</a:t>
            </a: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p:txBody>
      </p:sp>
      <p:grpSp>
        <p:nvGrpSpPr>
          <p:cNvPr id="5" name="Group 4" descr="Yellow star containing a picture of children working together and the words See, Think and Reflect on three of the star's points.">
            <a:extLst>
              <a:ext uri="{FF2B5EF4-FFF2-40B4-BE49-F238E27FC236}">
                <a16:creationId xmlns:a16="http://schemas.microsoft.com/office/drawing/2014/main" id="{BA539B13-FB9A-7454-FF41-5BF93A4E9AD1}"/>
              </a:ext>
            </a:extLst>
          </p:cNvPr>
          <p:cNvGrpSpPr/>
          <p:nvPr/>
        </p:nvGrpSpPr>
        <p:grpSpPr>
          <a:xfrm>
            <a:off x="4682590" y="2298092"/>
            <a:ext cx="8565361" cy="7694170"/>
            <a:chOff x="4682590" y="2298092"/>
            <a:chExt cx="8565361" cy="7694170"/>
          </a:xfrm>
        </p:grpSpPr>
        <p:grpSp>
          <p:nvGrpSpPr>
            <p:cNvPr id="21" name="Group 20" descr="Yellow star">
              <a:extLst>
                <a:ext uri="{FF2B5EF4-FFF2-40B4-BE49-F238E27FC236}">
                  <a16:creationId xmlns:a16="http://schemas.microsoft.com/office/drawing/2014/main" id="{9731A1DF-DBA0-4D19-CA4C-4CB5F96D46AC}"/>
                </a:ext>
              </a:extLst>
            </p:cNvPr>
            <p:cNvGrpSpPr/>
            <p:nvPr/>
          </p:nvGrpSpPr>
          <p:grpSpPr>
            <a:xfrm>
              <a:off x="4682590" y="2298092"/>
              <a:ext cx="8527881" cy="7694170"/>
              <a:chOff x="4038600" y="945198"/>
              <a:chExt cx="9296400" cy="7940785"/>
            </a:xfrm>
          </p:grpSpPr>
          <p:pic>
            <p:nvPicPr>
              <p:cNvPr id="16" name="Picture 15">
                <a:extLst>
                  <a:ext uri="{FF2B5EF4-FFF2-40B4-BE49-F238E27FC236}">
                    <a16:creationId xmlns:a16="http://schemas.microsoft.com/office/drawing/2014/main" id="{1E9BB74F-892B-B02A-9E6D-DA061D746B4F}"/>
                  </a:ext>
                </a:extLst>
              </p:cNvPr>
              <p:cNvPicPr>
                <a:picLocks noChangeAspect="1"/>
              </p:cNvPicPr>
              <p:nvPr/>
            </p:nvPicPr>
            <p:blipFill>
              <a:blip r:embed="rId2"/>
              <a:srcRect l="6992" t="6938" r="13957" b="14135"/>
              <a:stretch/>
            </p:blipFill>
            <p:spPr>
              <a:xfrm>
                <a:off x="4038600" y="945198"/>
                <a:ext cx="9296400" cy="7940785"/>
              </a:xfrm>
              <a:prstGeom prst="rect">
                <a:avLst/>
              </a:prstGeom>
            </p:spPr>
          </p:pic>
          <p:pic>
            <p:nvPicPr>
              <p:cNvPr id="3" name="Picture 3" descr="A group of children looking at a whiteboard.&#10;The children are engaged in a group activity.&#10;This image is owned and under the copyright of VOICES (EHU)">
                <a:extLst>
                  <a:ext uri="{FF2B5EF4-FFF2-40B4-BE49-F238E27FC236}">
                    <a16:creationId xmlns:a16="http://schemas.microsoft.com/office/drawing/2014/main" id="{9F592987-5C5E-D0C3-942C-6889CA348268}"/>
                  </a:ext>
                </a:extLst>
              </p:cNvPr>
              <p:cNvPicPr>
                <a:picLocks noChangeAspect="1"/>
              </p:cNvPicPr>
              <p:nvPr/>
            </p:nvPicPr>
            <p:blipFill>
              <a:blip r:embed="rId3"/>
              <a:stretch>
                <a:fillRect/>
              </a:stretch>
            </p:blipFill>
            <p:spPr>
              <a:xfrm>
                <a:off x="5647559" y="3543219"/>
                <a:ext cx="5453335" cy="4087349"/>
              </a:xfrm>
              <a:prstGeom prst="rect">
                <a:avLst/>
              </a:prstGeom>
              <a:ln>
                <a:noFill/>
              </a:ln>
            </p:spPr>
          </p:pic>
        </p:grpSp>
        <p:sp>
          <p:nvSpPr>
            <p:cNvPr id="7" name="TextBox 6">
              <a:extLst>
                <a:ext uri="{FF2B5EF4-FFF2-40B4-BE49-F238E27FC236}">
                  <a16:creationId xmlns:a16="http://schemas.microsoft.com/office/drawing/2014/main" id="{773C906B-C3C7-88EB-D910-00A11A19AFC3}"/>
                </a:ext>
              </a:extLst>
            </p:cNvPr>
            <p:cNvSpPr txBox="1"/>
            <p:nvPr/>
          </p:nvSpPr>
          <p:spPr>
            <a:xfrm>
              <a:off x="5279132" y="5081360"/>
              <a:ext cx="1061309" cy="584775"/>
            </a:xfrm>
            <a:prstGeom prst="rect">
              <a:avLst/>
            </a:prstGeom>
            <a:noFill/>
          </p:spPr>
          <p:txBody>
            <a:bodyPr wrap="square" rtlCol="0">
              <a:spAutoFit/>
            </a:bodyPr>
            <a:lstStyle/>
            <a:p>
              <a:r>
                <a:rPr lang="en-GB" sz="3200" dirty="0">
                  <a:latin typeface="Playpen Sans" panose="020B0604020202020204" charset="0"/>
                  <a:ea typeface="Playpen Sans" panose="020B0604020202020204" charset="0"/>
                </a:rPr>
                <a:t>See</a:t>
              </a:r>
            </a:p>
          </p:txBody>
        </p:sp>
        <p:sp>
          <p:nvSpPr>
            <p:cNvPr id="8" name="TextBox 7">
              <a:extLst>
                <a:ext uri="{FF2B5EF4-FFF2-40B4-BE49-F238E27FC236}">
                  <a16:creationId xmlns:a16="http://schemas.microsoft.com/office/drawing/2014/main" id="{CE25C27A-277D-D006-5020-81E29EEB086E}"/>
                </a:ext>
              </a:extLst>
            </p:cNvPr>
            <p:cNvSpPr txBox="1"/>
            <p:nvPr/>
          </p:nvSpPr>
          <p:spPr>
            <a:xfrm>
              <a:off x="8366670" y="3264372"/>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Think</a:t>
              </a:r>
            </a:p>
          </p:txBody>
        </p:sp>
        <p:sp>
          <p:nvSpPr>
            <p:cNvPr id="10" name="TextBox 9">
              <a:extLst>
                <a:ext uri="{FF2B5EF4-FFF2-40B4-BE49-F238E27FC236}">
                  <a16:creationId xmlns:a16="http://schemas.microsoft.com/office/drawing/2014/main" id="{91DFFAD9-01B5-A681-4E3F-C2F5525D97E8}"/>
                </a:ext>
              </a:extLst>
            </p:cNvPr>
            <p:cNvSpPr txBox="1"/>
            <p:nvPr/>
          </p:nvSpPr>
          <p:spPr>
            <a:xfrm>
              <a:off x="11106575" y="5181121"/>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Reflect</a:t>
              </a:r>
              <a:endParaRPr lang="en-GB" sz="2700">
                <a:latin typeface="Playpen Sans" panose="020B0604020202020204" charset="0"/>
                <a:ea typeface="Playpen Sans" panose="020B0604020202020204" charset="0"/>
              </a:endParaRPr>
            </a:p>
          </p:txBody>
        </p:sp>
      </p:grpSp>
      <p:sp>
        <p:nvSpPr>
          <p:cNvPr id="15" name="TextBox 14">
            <a:extLst>
              <a:ext uri="{FF2B5EF4-FFF2-40B4-BE49-F238E27FC236}">
                <a16:creationId xmlns:a16="http://schemas.microsoft.com/office/drawing/2014/main" id="{E8AAC172-8E07-E0F8-DB06-F32D44595E9C}"/>
              </a:ext>
            </a:extLst>
          </p:cNvPr>
          <p:cNvSpPr txBox="1"/>
          <p:nvPr/>
        </p:nvSpPr>
        <p:spPr>
          <a:xfrm>
            <a:off x="10726211" y="144541"/>
            <a:ext cx="7421471" cy="4154984"/>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What do you think the roles of the people are in this image?</a:t>
            </a:r>
          </a:p>
          <a:p>
            <a:r>
              <a:rPr lang="en-US" sz="2400" b="1" dirty="0">
                <a:latin typeface="Playpen Sans" panose="020B0604020202020204" charset="0"/>
                <a:ea typeface="Playpen Sans" panose="020B0604020202020204" charset="0"/>
                <a:cs typeface="Times New Roman"/>
              </a:rPr>
              <a:t>Example answers:</a:t>
            </a:r>
          </a:p>
          <a:p>
            <a:r>
              <a:rPr lang="en-US" sz="2400" dirty="0">
                <a:latin typeface="Playpen Sans" panose="020B0604020202020204" charset="0"/>
                <a:ea typeface="Playpen Sans" panose="020B0604020202020204" charset="0"/>
                <a:cs typeface="Times New Roman"/>
              </a:rPr>
              <a:t>Child with pen is in charge.</a:t>
            </a:r>
          </a:p>
          <a:p>
            <a:r>
              <a:rPr lang="en-US" sz="2400" dirty="0">
                <a:latin typeface="Playpen Sans" panose="020B0604020202020204" charset="0"/>
                <a:ea typeface="Playpen Sans" panose="020B0604020202020204" charset="0"/>
                <a:cs typeface="Times New Roman"/>
              </a:rPr>
              <a:t>What is child with glasses saying to girl with head down?</a:t>
            </a:r>
          </a:p>
          <a:p>
            <a:r>
              <a:rPr lang="en-US" sz="2400" dirty="0">
                <a:latin typeface="Playpen Sans" panose="020B0604020202020204" charset="0"/>
                <a:ea typeface="Playpen Sans" panose="020B0604020202020204" charset="0"/>
                <a:cs typeface="Times New Roman"/>
              </a:rPr>
              <a:t>Some children are sitting further away from the paper – are they included?</a:t>
            </a:r>
          </a:p>
          <a:p>
            <a:r>
              <a:rPr lang="en-US" sz="2400" dirty="0">
                <a:latin typeface="Playpen Sans" panose="020B0604020202020204" charset="0"/>
                <a:ea typeface="Playpen Sans" panose="020B0604020202020204" charset="0"/>
                <a:cs typeface="Times New Roman"/>
              </a:rPr>
              <a:t>Maybe not everyone belongs here or is involved.</a:t>
            </a:r>
            <a:endParaRPr lang="en-US" sz="2100" dirty="0">
              <a:latin typeface="Playpen Sans" panose="020B0604020202020204" charset="0"/>
              <a:ea typeface="Playpen Sans" panose="020B0604020202020204" charset="0"/>
              <a:cs typeface="Times New Roman"/>
            </a:endParaRPr>
          </a:p>
          <a:p>
            <a:pPr algn="ctr"/>
            <a:endParaRPr lang="en-US" sz="2100" dirty="0">
              <a:latin typeface="Playpen Sans" panose="020B0604020202020204" charset="0"/>
              <a:ea typeface="Playpen Sans" panose="020B0604020202020204" charset="0"/>
              <a:cs typeface="Times New Roman"/>
            </a:endParaRPr>
          </a:p>
        </p:txBody>
      </p:sp>
      <p:sp>
        <p:nvSpPr>
          <p:cNvPr id="28" name="TextBox 27">
            <a:extLst>
              <a:ext uri="{FF2B5EF4-FFF2-40B4-BE49-F238E27FC236}">
                <a16:creationId xmlns:a16="http://schemas.microsoft.com/office/drawing/2014/main" id="{A1BC5BCB-BF7F-43EC-B358-49174185536D}"/>
              </a:ext>
            </a:extLst>
          </p:cNvPr>
          <p:cNvSpPr txBox="1"/>
          <p:nvPr/>
        </p:nvSpPr>
        <p:spPr>
          <a:xfrm>
            <a:off x="13421649" y="5684520"/>
            <a:ext cx="4114800" cy="3000821"/>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r>
              <a:rPr lang="en-US" sz="2400" b="1" dirty="0">
                <a:latin typeface="Playpen Sans" panose="020B0604020202020204" charset="0"/>
                <a:ea typeface="Playpen Sans" panose="020B0604020202020204" charset="0"/>
                <a:cs typeface="Times New Roman"/>
              </a:rPr>
              <a:t>Would you say this image shows inclusion or exclusion? Why?</a:t>
            </a:r>
            <a:endParaRPr lang="en-US" sz="2400" dirty="0">
              <a:latin typeface="Playpen Sans" panose="020B0604020202020204" charset="0"/>
              <a:ea typeface="Playpen Sans" panose="020B0604020202020204" charset="0"/>
              <a:cs typeface="Times New Roman"/>
            </a:endParaRPr>
          </a:p>
          <a:p>
            <a:endParaRPr lang="en-US" sz="2400" dirty="0">
              <a:latin typeface="Playpen Sans" panose="020B0604020202020204" charset="0"/>
              <a:ea typeface="Playpen Sans" panose="020B0604020202020204" charset="0"/>
              <a:cs typeface="Times New Roman"/>
            </a:endParaRPr>
          </a:p>
          <a:p>
            <a:r>
              <a:rPr lang="en-US" sz="2400" dirty="0">
                <a:latin typeface="Playpen Sans" panose="020B0604020202020204" charset="0"/>
                <a:ea typeface="Playpen Sans" panose="020B0604020202020204" charset="0"/>
                <a:cs typeface="Times New Roman"/>
              </a:rPr>
              <a:t>Looks like they all belong together.</a:t>
            </a:r>
          </a:p>
          <a:p>
            <a:r>
              <a:rPr lang="en-US" sz="2400" dirty="0">
                <a:latin typeface="Playpen Sans" panose="020B0604020202020204" charset="0"/>
                <a:ea typeface="Playpen Sans" panose="020B0604020202020204" charset="0"/>
                <a:cs typeface="Times New Roman"/>
              </a:rPr>
              <a:t>Working together nicely</a:t>
            </a:r>
          </a:p>
          <a:p>
            <a:pPr algn="ctr"/>
            <a:endParaRPr lang="en-US" dirty="0">
              <a:latin typeface="Gill Sans MT" panose="020B0502020104020203" pitchFamily="34" charset="0"/>
            </a:endParaRPr>
          </a:p>
        </p:txBody>
      </p:sp>
      <p:cxnSp>
        <p:nvCxnSpPr>
          <p:cNvPr id="17" name="Straight Arrow Connector 16">
            <a:extLst>
              <a:ext uri="{FF2B5EF4-FFF2-40B4-BE49-F238E27FC236}">
                <a16:creationId xmlns:a16="http://schemas.microsoft.com/office/drawing/2014/main" id="{24B3ACA6-CD4B-6354-DBA2-5B15F94860D6}"/>
              </a:ext>
              <a:ext uri="{C183D7F6-B498-43B3-948B-1728B52AA6E4}">
                <adec:decorative xmlns:adec="http://schemas.microsoft.com/office/drawing/2017/decorative" val="1"/>
              </a:ext>
            </a:extLst>
          </p:cNvPr>
          <p:cNvCxnSpPr>
            <a:cxnSpLocks/>
          </p:cNvCxnSpPr>
          <p:nvPr/>
        </p:nvCxnSpPr>
        <p:spPr>
          <a:xfrm>
            <a:off x="12784343" y="5431821"/>
            <a:ext cx="916701" cy="334075"/>
          </a:xfrm>
          <a:prstGeom prst="straightConnector1">
            <a:avLst/>
          </a:prstGeom>
          <a:ln w="127000">
            <a:solidFill>
              <a:srgbClr val="00B0F0"/>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BC03C45-DE07-2625-3D3B-D012CF5A7DF0}"/>
              </a:ext>
              <a:ext uri="{C183D7F6-B498-43B3-948B-1728B52AA6E4}">
                <adec:decorative xmlns:adec="http://schemas.microsoft.com/office/drawing/2017/decorative" val="1"/>
              </a:ext>
            </a:extLst>
          </p:cNvPr>
          <p:cNvCxnSpPr>
            <a:cxnSpLocks/>
          </p:cNvCxnSpPr>
          <p:nvPr/>
        </p:nvCxnSpPr>
        <p:spPr>
          <a:xfrm flipV="1">
            <a:off x="9052844" y="765208"/>
            <a:ext cx="1455202" cy="1905000"/>
          </a:xfrm>
          <a:prstGeom prst="straightConnector1">
            <a:avLst/>
          </a:prstGeom>
          <a:ln w="127000">
            <a:solidFill>
              <a:srgbClr val="33CC33"/>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B4B889A-3242-EF81-BA25-917BDD6ECB2E}"/>
              </a:ext>
              <a:ext uri="{C183D7F6-B498-43B3-948B-1728B52AA6E4}">
                <adec:decorative xmlns:adec="http://schemas.microsoft.com/office/drawing/2017/decorative" val="1"/>
              </a:ext>
            </a:extLst>
          </p:cNvPr>
          <p:cNvCxnSpPr>
            <a:cxnSpLocks/>
          </p:cNvCxnSpPr>
          <p:nvPr/>
        </p:nvCxnSpPr>
        <p:spPr>
          <a:xfrm flipH="1" flipV="1">
            <a:off x="3805684" y="2822608"/>
            <a:ext cx="1266379" cy="2358513"/>
          </a:xfrm>
          <a:prstGeom prst="straightConnector1">
            <a:avLst/>
          </a:prstGeom>
          <a:ln w="127000">
            <a:solidFill>
              <a:srgbClr val="FF3399"/>
            </a:solidFill>
            <a:headEnd type="oval" w="sm" len="sm"/>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E2093A12-D0BA-6AB1-003E-15C3D883CADF}"/>
              </a:ext>
            </a:extLst>
          </p:cNvPr>
          <p:cNvSpPr>
            <a:spLocks noGrp="1"/>
          </p:cNvSpPr>
          <p:nvPr>
            <p:ph type="sldNum" sz="quarter" idx="12"/>
          </p:nvPr>
        </p:nvSpPr>
        <p:spPr>
          <a:xfrm>
            <a:off x="14005844" y="9718418"/>
            <a:ext cx="4114800" cy="547688"/>
          </a:xfrm>
        </p:spPr>
        <p:txBody>
          <a:bodyPr/>
          <a:lstStyle/>
          <a:p>
            <a:fld id="{B4A918BC-4D43-4B42-B3C0-E7EBE25E6AF0}" type="slidenum">
              <a:rPr lang="en-US" smtClean="0"/>
              <a:t>15</a:t>
            </a:fld>
            <a:endParaRPr lang="en-US"/>
          </a:p>
        </p:txBody>
      </p:sp>
    </p:spTree>
    <p:extLst>
      <p:ext uri="{BB962C8B-B14F-4D97-AF65-F5344CB8AC3E}">
        <p14:creationId xmlns:p14="http://schemas.microsoft.com/office/powerpoint/2010/main" val="3225642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6ACC3D3A-A1A1-232C-419B-CB3688A7F4B8}"/>
              </a:ext>
              <a:ext uri="{C183D7F6-B498-43B3-948B-1728B52AA6E4}">
                <adec:decorative xmlns:adec="http://schemas.microsoft.com/office/drawing/2017/decorative" val="1"/>
              </a:ext>
            </a:extLst>
          </p:cNvPr>
          <p:cNvSpPr txBox="1">
            <a:spLocks noGrp="1"/>
          </p:cNvSpPr>
          <p:nvPr>
            <p:ph type="title" idx="4294967295"/>
          </p:nvPr>
        </p:nvSpPr>
        <p:spPr>
          <a:xfrm>
            <a:off x="-8006" y="-502526"/>
            <a:ext cx="576872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chemeClr val="tx1"/>
                </a:solidFill>
                <a:effectLst/>
                <a:uLnTx/>
                <a:uFillTx/>
                <a:latin typeface="+mn-lt"/>
                <a:ea typeface="+mn-ea"/>
                <a:cs typeface="+mn-cs"/>
              </a:rPr>
              <a:t>STaR</a:t>
            </a:r>
            <a:r>
              <a:rPr kumimoji="0" lang="en-GB" sz="2400" b="0" i="0" u="none" strike="noStrike" kern="1200" cap="none" spc="0" normalizeH="0" baseline="0" noProof="0" dirty="0">
                <a:ln>
                  <a:noFill/>
                </a:ln>
                <a:solidFill>
                  <a:schemeClr val="tx1"/>
                </a:solidFill>
                <a:effectLst/>
                <a:uLnTx/>
                <a:uFillTx/>
                <a:latin typeface="+mn-lt"/>
                <a:ea typeface="+mn-ea"/>
                <a:cs typeface="+mn-cs"/>
              </a:rPr>
              <a:t>: Working together</a:t>
            </a:r>
          </a:p>
        </p:txBody>
      </p:sp>
      <p:sp>
        <p:nvSpPr>
          <p:cNvPr id="2" name="Title 1">
            <a:extLst>
              <a:ext uri="{FF2B5EF4-FFF2-40B4-BE49-F238E27FC236}">
                <a16:creationId xmlns:a16="http://schemas.microsoft.com/office/drawing/2014/main" id="{4AE4D5AE-E385-3511-630B-3FA891891531}"/>
              </a:ext>
            </a:extLst>
          </p:cNvPr>
          <p:cNvSpPr>
            <a:spLocks/>
          </p:cNvSpPr>
          <p:nvPr/>
        </p:nvSpPr>
        <p:spPr>
          <a:xfrm>
            <a:off x="1432844" y="610208"/>
            <a:ext cx="6609835" cy="12132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See, Think and Reflect (</a:t>
            </a:r>
            <a:r>
              <a:rPr kumimoji="0" lang="en-US" sz="3200" b="0" i="0" u="sng" strike="noStrike" kern="1200" cap="none" spc="0" normalizeH="0" baseline="0" noProof="0" dirty="0" err="1">
                <a:ln>
                  <a:noFill/>
                </a:ln>
                <a:solidFill>
                  <a:schemeClr val="tx1"/>
                </a:solidFill>
                <a:effectLst/>
                <a:uLnTx/>
                <a:uFillTx/>
                <a:latin typeface="Playpen Sans" panose="020B0604020202020204" charset="0"/>
                <a:ea typeface="Playpen Sans" panose="020B0604020202020204" charset="0"/>
                <a:cs typeface="Times New Roman"/>
              </a:rPr>
              <a:t>STaR</a:t>
            </a:r>
            <a:r>
              <a:rPr kumimoji="0" lang="en-US" sz="3200" b="0"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a:t>
            </a:r>
            <a:endParaRPr kumimoji="0" lang="en-US" sz="3200" b="0" i="1" u="none"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endParaRPr>
          </a:p>
        </p:txBody>
      </p:sp>
      <p:sp>
        <p:nvSpPr>
          <p:cNvPr id="9" name="TextBox 8">
            <a:extLst>
              <a:ext uri="{FF2B5EF4-FFF2-40B4-BE49-F238E27FC236}">
                <a16:creationId xmlns:a16="http://schemas.microsoft.com/office/drawing/2014/main" id="{297C0620-2EA2-5D1E-FD5A-E3E71EE302C0}"/>
              </a:ext>
            </a:extLst>
          </p:cNvPr>
          <p:cNvSpPr txBox="1"/>
          <p:nvPr/>
        </p:nvSpPr>
        <p:spPr>
          <a:xfrm>
            <a:off x="416839" y="2404861"/>
            <a:ext cx="3628445" cy="3785652"/>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a:latin typeface="Playpen Sans" panose="020B0604020202020204" charset="0"/>
                <a:ea typeface="Playpen Sans" panose="020B0604020202020204" charset="0"/>
                <a:cs typeface="Times New Roman"/>
              </a:rPr>
              <a:t>What do you see in this image?</a:t>
            </a:r>
          </a:p>
          <a:p>
            <a:pPr algn="ctr"/>
            <a:endParaRPr lang="en-US" sz="2100">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p:txBody>
      </p:sp>
      <p:sp>
        <p:nvSpPr>
          <p:cNvPr id="18" name="Rectangle 17">
            <a:extLst>
              <a:ext uri="{FF2B5EF4-FFF2-40B4-BE49-F238E27FC236}">
                <a16:creationId xmlns:a16="http://schemas.microsoft.com/office/drawing/2014/main" id="{628AC7D5-FA6D-5047-5430-64031C0F2D16}"/>
              </a:ext>
              <a:ext uri="{C183D7F6-B498-43B3-948B-1728B52AA6E4}">
                <adec:decorative xmlns:adec="http://schemas.microsoft.com/office/drawing/2017/decorative" val="1"/>
              </a:ext>
            </a:extLst>
          </p:cNvPr>
          <p:cNvSpPr/>
          <p:nvPr/>
        </p:nvSpPr>
        <p:spPr>
          <a:xfrm>
            <a:off x="416839" y="3356008"/>
            <a:ext cx="3374097" cy="5791200"/>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descr="Yellow star containing a picture of children working together and the words See, Think and Reflect on three of the star's points.">
            <a:extLst>
              <a:ext uri="{FF2B5EF4-FFF2-40B4-BE49-F238E27FC236}">
                <a16:creationId xmlns:a16="http://schemas.microsoft.com/office/drawing/2014/main" id="{869DB7AD-01C6-96B5-BD38-4F180A967195}"/>
              </a:ext>
            </a:extLst>
          </p:cNvPr>
          <p:cNvGrpSpPr/>
          <p:nvPr/>
        </p:nvGrpSpPr>
        <p:grpSpPr>
          <a:xfrm>
            <a:off x="4742814" y="2298092"/>
            <a:ext cx="8505137" cy="7694170"/>
            <a:chOff x="4742814" y="2298092"/>
            <a:chExt cx="8505137" cy="7694170"/>
          </a:xfrm>
        </p:grpSpPr>
        <p:grpSp>
          <p:nvGrpSpPr>
            <p:cNvPr id="21" name="Group 20">
              <a:extLst>
                <a:ext uri="{FF2B5EF4-FFF2-40B4-BE49-F238E27FC236}">
                  <a16:creationId xmlns:a16="http://schemas.microsoft.com/office/drawing/2014/main" id="{9731A1DF-DBA0-4D19-CA4C-4CB5F96D46AC}"/>
                </a:ext>
              </a:extLst>
            </p:cNvPr>
            <p:cNvGrpSpPr/>
            <p:nvPr/>
          </p:nvGrpSpPr>
          <p:grpSpPr>
            <a:xfrm>
              <a:off x="4742814" y="2298092"/>
              <a:ext cx="8467657" cy="7694170"/>
              <a:chOff x="4038600" y="945198"/>
              <a:chExt cx="9296400" cy="7940785"/>
            </a:xfrm>
          </p:grpSpPr>
          <p:pic>
            <p:nvPicPr>
              <p:cNvPr id="16" name="Picture 15">
                <a:extLst>
                  <a:ext uri="{FF2B5EF4-FFF2-40B4-BE49-F238E27FC236}">
                    <a16:creationId xmlns:a16="http://schemas.microsoft.com/office/drawing/2014/main" id="{1E9BB74F-892B-B02A-9E6D-DA061D746B4F}"/>
                  </a:ext>
                </a:extLst>
              </p:cNvPr>
              <p:cNvPicPr>
                <a:picLocks noChangeAspect="1"/>
              </p:cNvPicPr>
              <p:nvPr/>
            </p:nvPicPr>
            <p:blipFill>
              <a:blip r:embed="rId2"/>
              <a:srcRect l="6992" t="6938" r="13957" b="14135"/>
              <a:stretch/>
            </p:blipFill>
            <p:spPr>
              <a:xfrm>
                <a:off x="4038600" y="945198"/>
                <a:ext cx="9296400" cy="7940785"/>
              </a:xfrm>
              <a:prstGeom prst="rect">
                <a:avLst/>
              </a:prstGeom>
            </p:spPr>
          </p:pic>
          <p:pic>
            <p:nvPicPr>
              <p:cNvPr id="3" name="Picture 3" descr="A group of children looking at a whiteboard.&#10;The children are engaged in a group activity.&#10;This image is owned and under the copyright of VOICES (EHU)">
                <a:extLst>
                  <a:ext uri="{FF2B5EF4-FFF2-40B4-BE49-F238E27FC236}">
                    <a16:creationId xmlns:a16="http://schemas.microsoft.com/office/drawing/2014/main" id="{9F592987-5C5E-D0C3-942C-6889CA348268}"/>
                  </a:ext>
                </a:extLst>
              </p:cNvPr>
              <p:cNvPicPr>
                <a:picLocks noChangeAspect="1"/>
              </p:cNvPicPr>
              <p:nvPr/>
            </p:nvPicPr>
            <p:blipFill>
              <a:blip r:embed="rId3"/>
              <a:stretch>
                <a:fillRect/>
              </a:stretch>
            </p:blipFill>
            <p:spPr>
              <a:xfrm>
                <a:off x="6175488" y="3703793"/>
                <a:ext cx="4833513" cy="3622784"/>
              </a:xfrm>
              <a:prstGeom prst="rect">
                <a:avLst/>
              </a:prstGeom>
              <a:ln>
                <a:noFill/>
              </a:ln>
            </p:spPr>
          </p:pic>
        </p:grpSp>
        <p:sp>
          <p:nvSpPr>
            <p:cNvPr id="7" name="TextBox 6">
              <a:extLst>
                <a:ext uri="{FF2B5EF4-FFF2-40B4-BE49-F238E27FC236}">
                  <a16:creationId xmlns:a16="http://schemas.microsoft.com/office/drawing/2014/main" id="{773C906B-C3C7-88EB-D910-00A11A19AFC3}"/>
                </a:ext>
              </a:extLst>
            </p:cNvPr>
            <p:cNvSpPr txBox="1"/>
            <p:nvPr/>
          </p:nvSpPr>
          <p:spPr>
            <a:xfrm>
              <a:off x="5279132" y="5081360"/>
              <a:ext cx="1061309"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See</a:t>
              </a:r>
            </a:p>
          </p:txBody>
        </p:sp>
        <p:sp>
          <p:nvSpPr>
            <p:cNvPr id="8" name="TextBox 7">
              <a:extLst>
                <a:ext uri="{FF2B5EF4-FFF2-40B4-BE49-F238E27FC236}">
                  <a16:creationId xmlns:a16="http://schemas.microsoft.com/office/drawing/2014/main" id="{CE25C27A-277D-D006-5020-81E29EEB086E}"/>
                </a:ext>
              </a:extLst>
            </p:cNvPr>
            <p:cNvSpPr txBox="1"/>
            <p:nvPr/>
          </p:nvSpPr>
          <p:spPr>
            <a:xfrm>
              <a:off x="8366670" y="3264372"/>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Think</a:t>
              </a:r>
            </a:p>
          </p:txBody>
        </p:sp>
        <p:sp>
          <p:nvSpPr>
            <p:cNvPr id="10" name="TextBox 9">
              <a:extLst>
                <a:ext uri="{FF2B5EF4-FFF2-40B4-BE49-F238E27FC236}">
                  <a16:creationId xmlns:a16="http://schemas.microsoft.com/office/drawing/2014/main" id="{91DFFAD9-01B5-A681-4E3F-C2F5525D97E8}"/>
                </a:ext>
              </a:extLst>
            </p:cNvPr>
            <p:cNvSpPr txBox="1"/>
            <p:nvPr/>
          </p:nvSpPr>
          <p:spPr>
            <a:xfrm>
              <a:off x="11106575" y="5181121"/>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Reflect</a:t>
              </a:r>
              <a:endParaRPr lang="en-GB" sz="2700">
                <a:latin typeface="Playpen Sans" panose="020B0604020202020204" charset="0"/>
                <a:ea typeface="Playpen Sans" panose="020B0604020202020204" charset="0"/>
              </a:endParaRPr>
            </a:p>
          </p:txBody>
        </p:sp>
      </p:grpSp>
      <p:cxnSp>
        <p:nvCxnSpPr>
          <p:cNvPr id="20" name="Straight Arrow Connector 19">
            <a:extLst>
              <a:ext uri="{FF2B5EF4-FFF2-40B4-BE49-F238E27FC236}">
                <a16:creationId xmlns:a16="http://schemas.microsoft.com/office/drawing/2014/main" id="{6BC03C45-DE07-2625-3D3B-D012CF5A7DF0}"/>
              </a:ext>
              <a:ext uri="{C183D7F6-B498-43B3-948B-1728B52AA6E4}">
                <adec:decorative xmlns:adec="http://schemas.microsoft.com/office/drawing/2017/decorative" val="1"/>
              </a:ext>
            </a:extLst>
          </p:cNvPr>
          <p:cNvCxnSpPr>
            <a:cxnSpLocks/>
          </p:cNvCxnSpPr>
          <p:nvPr/>
        </p:nvCxnSpPr>
        <p:spPr>
          <a:xfrm flipV="1">
            <a:off x="9052844" y="765208"/>
            <a:ext cx="1455202" cy="1905000"/>
          </a:xfrm>
          <a:prstGeom prst="straightConnector1">
            <a:avLst/>
          </a:prstGeom>
          <a:ln w="127000">
            <a:solidFill>
              <a:srgbClr val="33CC33"/>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B4B889A-3242-EF81-BA25-917BDD6ECB2E}"/>
              </a:ext>
              <a:ext uri="{C183D7F6-B498-43B3-948B-1728B52AA6E4}">
                <adec:decorative xmlns:adec="http://schemas.microsoft.com/office/drawing/2017/decorative" val="1"/>
              </a:ext>
            </a:extLst>
          </p:cNvPr>
          <p:cNvCxnSpPr>
            <a:cxnSpLocks/>
          </p:cNvCxnSpPr>
          <p:nvPr/>
        </p:nvCxnSpPr>
        <p:spPr>
          <a:xfrm flipH="1" flipV="1">
            <a:off x="3805684" y="2822608"/>
            <a:ext cx="1266379" cy="2358513"/>
          </a:xfrm>
          <a:prstGeom prst="straightConnector1">
            <a:avLst/>
          </a:prstGeom>
          <a:ln w="127000">
            <a:solidFill>
              <a:srgbClr val="FF3399"/>
            </a:solidFill>
            <a:headEnd type="oval" w="sm" len="sm"/>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8AAC172-8E07-E0F8-DB06-F32D44595E9C}"/>
              </a:ext>
            </a:extLst>
          </p:cNvPr>
          <p:cNvSpPr txBox="1"/>
          <p:nvPr/>
        </p:nvSpPr>
        <p:spPr>
          <a:xfrm>
            <a:off x="10386999" y="423880"/>
            <a:ext cx="7421471" cy="1200329"/>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a:latin typeface="Playpen Sans" panose="020B0604020202020204" charset="0"/>
                <a:ea typeface="Playpen Sans" panose="020B0604020202020204" charset="0"/>
                <a:cs typeface="Times New Roman"/>
              </a:rPr>
              <a:t>What do you think the roles of the people are in this image?</a:t>
            </a:r>
          </a:p>
          <a:p>
            <a:pPr algn="ctr"/>
            <a:endParaRPr lang="en-US" sz="2100">
              <a:latin typeface="Playpen Sans" panose="020B0604020202020204" charset="0"/>
              <a:ea typeface="Playpen Sans" panose="020B0604020202020204" charset="0"/>
              <a:cs typeface="Times New Roman"/>
            </a:endParaRPr>
          </a:p>
        </p:txBody>
      </p:sp>
      <p:sp>
        <p:nvSpPr>
          <p:cNvPr id="14" name="Rectangle 13">
            <a:extLst>
              <a:ext uri="{FF2B5EF4-FFF2-40B4-BE49-F238E27FC236}">
                <a16:creationId xmlns:a16="http://schemas.microsoft.com/office/drawing/2014/main" id="{537D1A3B-ADD7-BFB6-F1D6-BAB50E9A5609}"/>
              </a:ext>
              <a:ext uri="{C183D7F6-B498-43B3-948B-1728B52AA6E4}">
                <adec:decorative xmlns:adec="http://schemas.microsoft.com/office/drawing/2017/decorative" val="1"/>
              </a:ext>
            </a:extLst>
          </p:cNvPr>
          <p:cNvSpPr/>
          <p:nvPr/>
        </p:nvSpPr>
        <p:spPr>
          <a:xfrm>
            <a:off x="10386998" y="1308972"/>
            <a:ext cx="7421471" cy="3223724"/>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24B3ACA6-CD4B-6354-DBA2-5B15F94860D6}"/>
              </a:ext>
              <a:ext uri="{C183D7F6-B498-43B3-948B-1728B52AA6E4}">
                <adec:decorative xmlns:adec="http://schemas.microsoft.com/office/drawing/2017/decorative" val="1"/>
              </a:ext>
            </a:extLst>
          </p:cNvPr>
          <p:cNvCxnSpPr>
            <a:cxnSpLocks/>
          </p:cNvCxnSpPr>
          <p:nvPr/>
        </p:nvCxnSpPr>
        <p:spPr>
          <a:xfrm>
            <a:off x="12784343" y="5431821"/>
            <a:ext cx="916701" cy="334075"/>
          </a:xfrm>
          <a:prstGeom prst="straightConnector1">
            <a:avLst/>
          </a:prstGeom>
          <a:ln w="127000">
            <a:solidFill>
              <a:srgbClr val="00B0F0"/>
            </a:solidFill>
            <a:headEnd type="oval" w="sm" len="sm"/>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1BC5BCB-BF7F-43EC-B358-49174185536D}"/>
              </a:ext>
            </a:extLst>
          </p:cNvPr>
          <p:cNvSpPr txBox="1"/>
          <p:nvPr/>
        </p:nvSpPr>
        <p:spPr>
          <a:xfrm>
            <a:off x="13421649" y="5684520"/>
            <a:ext cx="4114800" cy="2677656"/>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a:latin typeface="Playpen Sans" panose="020B0604020202020204" charset="0"/>
                <a:ea typeface="Playpen Sans" panose="020B0604020202020204" charset="0"/>
                <a:cs typeface="Times New Roman"/>
              </a:rPr>
              <a:t>Would you say this image shows inclusion or exclusion? Why?</a:t>
            </a:r>
            <a:endParaRPr lang="en-US" sz="2400">
              <a:latin typeface="Playpen Sans" panose="020B0604020202020204" charset="0"/>
              <a:ea typeface="Playpen Sans" panose="020B0604020202020204" charset="0"/>
              <a:cs typeface="Times New Roman"/>
            </a:endParaRPr>
          </a:p>
          <a:p>
            <a:pPr algn="ctr"/>
            <a:endParaRPr lang="en-US" sz="2100">
              <a:latin typeface="Playpen Sans" panose="020B0604020202020204" charset="0"/>
              <a:ea typeface="Playpen Sans" panose="020B0604020202020204" charset="0"/>
              <a:cs typeface="Times New Roman"/>
            </a:endParaRPr>
          </a:p>
          <a:p>
            <a:pPr algn="ctr"/>
            <a:endParaRPr lang="en-US">
              <a:latin typeface="Playpen Sans" panose="020B0604020202020204" charset="0"/>
              <a:ea typeface="Playpen Sans" panose="020B0604020202020204" charset="0"/>
              <a:cs typeface="Times New Roman"/>
            </a:endParaRPr>
          </a:p>
          <a:p>
            <a:pPr algn="ctr"/>
            <a:endParaRPr lang="en-US">
              <a:latin typeface="Playpen Sans" panose="020B0604020202020204" charset="0"/>
              <a:ea typeface="Playpen Sans" panose="020B0604020202020204" charset="0"/>
              <a:cs typeface="Times New Roman"/>
            </a:endParaRPr>
          </a:p>
          <a:p>
            <a:pPr algn="ctr"/>
            <a:endParaRPr lang="en-US">
              <a:latin typeface="Playpen Sans" panose="020B0604020202020204" charset="0"/>
              <a:ea typeface="Playpen Sans" panose="020B0604020202020204" charset="0"/>
              <a:cs typeface="Times New Roman"/>
            </a:endParaRPr>
          </a:p>
          <a:p>
            <a:pPr algn="ctr"/>
            <a:endParaRPr lang="en-US">
              <a:latin typeface="Gill Sans MT" panose="020B0502020104020203" pitchFamily="34" charset="0"/>
            </a:endParaRPr>
          </a:p>
        </p:txBody>
      </p:sp>
      <p:sp>
        <p:nvSpPr>
          <p:cNvPr id="13" name="Rectangle 12">
            <a:extLst>
              <a:ext uri="{FF2B5EF4-FFF2-40B4-BE49-F238E27FC236}">
                <a16:creationId xmlns:a16="http://schemas.microsoft.com/office/drawing/2014/main" id="{15DDBD3C-5F42-C36E-9646-60EDC0A3D5BD}"/>
              </a:ext>
              <a:ext uri="{C183D7F6-B498-43B3-948B-1728B52AA6E4}">
                <adec:decorative xmlns:adec="http://schemas.microsoft.com/office/drawing/2017/decorative" val="1"/>
              </a:ext>
            </a:extLst>
          </p:cNvPr>
          <p:cNvSpPr/>
          <p:nvPr/>
        </p:nvSpPr>
        <p:spPr>
          <a:xfrm>
            <a:off x="11887200" y="6917720"/>
            <a:ext cx="5686729" cy="300122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E2093A12-D0BA-6AB1-003E-15C3D883CADF}"/>
              </a:ext>
            </a:extLst>
          </p:cNvPr>
          <p:cNvSpPr>
            <a:spLocks noGrp="1"/>
          </p:cNvSpPr>
          <p:nvPr>
            <p:ph type="sldNum" sz="quarter" idx="12"/>
          </p:nvPr>
        </p:nvSpPr>
        <p:spPr>
          <a:xfrm>
            <a:off x="14005844" y="9718418"/>
            <a:ext cx="4114800" cy="547688"/>
          </a:xfrm>
        </p:spPr>
        <p:txBody>
          <a:bodyPr/>
          <a:lstStyle/>
          <a:p>
            <a:fld id="{B4A918BC-4D43-4B42-B3C0-E7EBE25E6AF0}" type="slidenum">
              <a:rPr lang="en-US" smtClean="0"/>
              <a:t>16</a:t>
            </a:fld>
            <a:endParaRPr lang="en-US"/>
          </a:p>
        </p:txBody>
      </p:sp>
    </p:spTree>
    <p:extLst>
      <p:ext uri="{BB962C8B-B14F-4D97-AF65-F5344CB8AC3E}">
        <p14:creationId xmlns:p14="http://schemas.microsoft.com/office/powerpoint/2010/main" val="2779265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FC03EA-32F7-2E30-5576-B5415C8669C5}"/>
              </a:ext>
              <a:ext uri="{C183D7F6-B498-43B3-948B-1728B52AA6E4}">
                <adec:decorative xmlns:adec="http://schemas.microsoft.com/office/drawing/2017/decorative" val="1"/>
              </a:ext>
            </a:extLst>
          </p:cNvPr>
          <p:cNvSpPr txBox="1">
            <a:spLocks noGrp="1"/>
          </p:cNvSpPr>
          <p:nvPr>
            <p:ph type="title" idx="4294967295"/>
          </p:nvPr>
        </p:nvSpPr>
        <p:spPr>
          <a:xfrm>
            <a:off x="-8006" y="-502526"/>
            <a:ext cx="576872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chemeClr val="tx1"/>
                </a:solidFill>
                <a:effectLst/>
                <a:uLnTx/>
                <a:uFillTx/>
                <a:latin typeface="+mn-lt"/>
                <a:ea typeface="+mn-ea"/>
                <a:cs typeface="+mn-cs"/>
              </a:rPr>
              <a:t>STaR</a:t>
            </a:r>
            <a:r>
              <a:rPr kumimoji="0" lang="en-GB" sz="2400" b="0" i="0" u="none" strike="noStrike" kern="1200" cap="none" spc="0" normalizeH="0" baseline="0" noProof="0" dirty="0">
                <a:ln>
                  <a:noFill/>
                </a:ln>
                <a:solidFill>
                  <a:schemeClr val="tx1"/>
                </a:solidFill>
                <a:effectLst/>
                <a:uLnTx/>
                <a:uFillTx/>
                <a:latin typeface="+mn-lt"/>
                <a:ea typeface="+mn-ea"/>
                <a:cs typeface="+mn-cs"/>
              </a:rPr>
              <a:t>: Baking (teacher copy)</a:t>
            </a:r>
          </a:p>
        </p:txBody>
      </p:sp>
      <p:sp>
        <p:nvSpPr>
          <p:cNvPr id="17" name="Title 1">
            <a:extLst>
              <a:ext uri="{FF2B5EF4-FFF2-40B4-BE49-F238E27FC236}">
                <a16:creationId xmlns:a16="http://schemas.microsoft.com/office/drawing/2014/main" id="{16E06FB1-1670-0AD8-9CA6-D9A867F21BCB}"/>
              </a:ext>
            </a:extLst>
          </p:cNvPr>
          <p:cNvSpPr txBox="1">
            <a:spLocks/>
          </p:cNvSpPr>
          <p:nvPr/>
        </p:nvSpPr>
        <p:spPr>
          <a:xfrm>
            <a:off x="1600200" y="645100"/>
            <a:ext cx="6609835" cy="12132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r>
              <a:rPr lang="en-US" sz="3200" u="sng">
                <a:cs typeface="Times New Roman"/>
              </a:rPr>
              <a:t>See, Think and Reflect (STaR)</a:t>
            </a:r>
            <a:br>
              <a:rPr lang="en-US" sz="3200" u="sng">
                <a:cs typeface="Times New Roman"/>
              </a:rPr>
            </a:br>
            <a:r>
              <a:rPr lang="en-US" sz="3200" i="1">
                <a:cs typeface="Times New Roman"/>
              </a:rPr>
              <a:t>(teacher copy)</a:t>
            </a:r>
          </a:p>
        </p:txBody>
      </p:sp>
      <p:sp>
        <p:nvSpPr>
          <p:cNvPr id="2" name="TextBox 1">
            <a:extLst>
              <a:ext uri="{FF2B5EF4-FFF2-40B4-BE49-F238E27FC236}">
                <a16:creationId xmlns:a16="http://schemas.microsoft.com/office/drawing/2014/main" id="{3DC3446A-5644-6C30-4F61-CA0DA36DF5A9}"/>
              </a:ext>
            </a:extLst>
          </p:cNvPr>
          <p:cNvSpPr txBox="1"/>
          <p:nvPr/>
        </p:nvSpPr>
        <p:spPr>
          <a:xfrm>
            <a:off x="336985" y="2298092"/>
            <a:ext cx="3665928" cy="9417963"/>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What is going on in this image?</a:t>
            </a:r>
          </a:p>
          <a:p>
            <a:pPr algn="ctr"/>
            <a:endParaRPr lang="en-US" sz="2700" b="1" dirty="0">
              <a:latin typeface="Playpen Sans" panose="020B0604020202020204" charset="0"/>
              <a:ea typeface="Playpen Sans" panose="020B0604020202020204" charset="0"/>
              <a:cs typeface="Times New Roman"/>
            </a:endParaRP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 answers:</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Children are baking with the help of an adult​.</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Two young children in red uniform, one taking part in baking, and he does not look happy to take part.</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The second child wants to join in but is not.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An older pupil is helping the child on the left.​</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 teacher is leaning over the child on the left, aiding him.​</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The activity is making cakes, this takes place in a classroom.</a:t>
            </a: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dirty="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p:txBody>
      </p:sp>
      <p:grpSp>
        <p:nvGrpSpPr>
          <p:cNvPr id="5" name="Group 4" descr="Yellow star containing a picture of children baking with an adult and the words See, Think and Reflect on three of the star's points.">
            <a:extLst>
              <a:ext uri="{FF2B5EF4-FFF2-40B4-BE49-F238E27FC236}">
                <a16:creationId xmlns:a16="http://schemas.microsoft.com/office/drawing/2014/main" id="{22E54A9C-6576-4EA6-E847-FCDCFAD0A93E}"/>
              </a:ext>
            </a:extLst>
          </p:cNvPr>
          <p:cNvGrpSpPr/>
          <p:nvPr/>
        </p:nvGrpSpPr>
        <p:grpSpPr>
          <a:xfrm>
            <a:off x="4742814" y="2298092"/>
            <a:ext cx="8505137" cy="7694170"/>
            <a:chOff x="4742814" y="2298092"/>
            <a:chExt cx="8505137" cy="7694170"/>
          </a:xfrm>
        </p:grpSpPr>
        <p:pic>
          <p:nvPicPr>
            <p:cNvPr id="4" name="Picture 3">
              <a:extLst>
                <a:ext uri="{FF2B5EF4-FFF2-40B4-BE49-F238E27FC236}">
                  <a16:creationId xmlns:a16="http://schemas.microsoft.com/office/drawing/2014/main" id="{6D58F0CD-DDEC-F7D5-B786-A4A0CE33E475}"/>
                </a:ext>
              </a:extLst>
            </p:cNvPr>
            <p:cNvPicPr>
              <a:picLocks noChangeAspect="1"/>
            </p:cNvPicPr>
            <p:nvPr/>
          </p:nvPicPr>
          <p:blipFill>
            <a:blip r:embed="rId2"/>
            <a:srcRect l="6992" t="6938" r="13957" b="14135"/>
            <a:stretch/>
          </p:blipFill>
          <p:spPr>
            <a:xfrm>
              <a:off x="4742814" y="2298092"/>
              <a:ext cx="8467657" cy="7694170"/>
            </a:xfrm>
            <a:prstGeom prst="rect">
              <a:avLst/>
            </a:prstGeom>
          </p:spPr>
        </p:pic>
        <p:sp>
          <p:nvSpPr>
            <p:cNvPr id="6" name="TextBox 5">
              <a:extLst>
                <a:ext uri="{FF2B5EF4-FFF2-40B4-BE49-F238E27FC236}">
                  <a16:creationId xmlns:a16="http://schemas.microsoft.com/office/drawing/2014/main" id="{E6F7E130-5C53-06CB-0BDB-288FC8E79B5A}"/>
                </a:ext>
              </a:extLst>
            </p:cNvPr>
            <p:cNvSpPr txBox="1"/>
            <p:nvPr/>
          </p:nvSpPr>
          <p:spPr>
            <a:xfrm>
              <a:off x="5279132" y="5081360"/>
              <a:ext cx="1061309"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See</a:t>
              </a:r>
            </a:p>
          </p:txBody>
        </p:sp>
        <p:sp>
          <p:nvSpPr>
            <p:cNvPr id="7" name="TextBox 6">
              <a:extLst>
                <a:ext uri="{FF2B5EF4-FFF2-40B4-BE49-F238E27FC236}">
                  <a16:creationId xmlns:a16="http://schemas.microsoft.com/office/drawing/2014/main" id="{D55F17C2-A9D7-9368-49E3-580FE66B95AF}"/>
                </a:ext>
              </a:extLst>
            </p:cNvPr>
            <p:cNvSpPr txBox="1"/>
            <p:nvPr/>
          </p:nvSpPr>
          <p:spPr>
            <a:xfrm>
              <a:off x="8366670" y="3264372"/>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Think</a:t>
              </a:r>
            </a:p>
          </p:txBody>
        </p:sp>
        <p:sp>
          <p:nvSpPr>
            <p:cNvPr id="8" name="TextBox 7">
              <a:extLst>
                <a:ext uri="{FF2B5EF4-FFF2-40B4-BE49-F238E27FC236}">
                  <a16:creationId xmlns:a16="http://schemas.microsoft.com/office/drawing/2014/main" id="{CCF1B187-3847-CC2C-C10F-AD76AC6DDF2B}"/>
                </a:ext>
              </a:extLst>
            </p:cNvPr>
            <p:cNvSpPr txBox="1"/>
            <p:nvPr/>
          </p:nvSpPr>
          <p:spPr>
            <a:xfrm>
              <a:off x="11106575" y="5181121"/>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Reflect</a:t>
              </a:r>
              <a:endParaRPr lang="en-GB" sz="2700">
                <a:latin typeface="Playpen Sans" panose="020B0604020202020204" charset="0"/>
                <a:ea typeface="Playpen Sans" panose="020B0604020202020204" charset="0"/>
              </a:endParaRPr>
            </a:p>
          </p:txBody>
        </p:sp>
        <p:pic>
          <p:nvPicPr>
            <p:cNvPr id="18" name="Picture 3"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room.&#10;This image is owned and under the copyright of VOICES (EHU)">
              <a:extLst>
                <a:ext uri="{FF2B5EF4-FFF2-40B4-BE49-F238E27FC236}">
                  <a16:creationId xmlns:a16="http://schemas.microsoft.com/office/drawing/2014/main" id="{7F9E1FBB-72DB-A39E-9D42-F3ECC3324020}"/>
                </a:ext>
              </a:extLst>
            </p:cNvPr>
            <p:cNvPicPr>
              <a:picLocks noChangeAspect="1"/>
            </p:cNvPicPr>
            <p:nvPr/>
          </p:nvPicPr>
          <p:blipFill>
            <a:blip r:embed="rId3"/>
            <a:stretch>
              <a:fillRect/>
            </a:stretch>
          </p:blipFill>
          <p:spPr>
            <a:xfrm>
              <a:off x="6643169" y="4918274"/>
              <a:ext cx="4383552" cy="3654226"/>
            </a:xfrm>
            <a:prstGeom prst="rect">
              <a:avLst/>
            </a:prstGeom>
          </p:spPr>
        </p:pic>
      </p:grpSp>
      <p:cxnSp>
        <p:nvCxnSpPr>
          <p:cNvPr id="9" name="Straight Arrow Connector 8">
            <a:extLst>
              <a:ext uri="{FF2B5EF4-FFF2-40B4-BE49-F238E27FC236}">
                <a16:creationId xmlns:a16="http://schemas.microsoft.com/office/drawing/2014/main" id="{63612715-388B-2603-1C5E-D4A120687B41}"/>
              </a:ext>
              <a:ext uri="{C183D7F6-B498-43B3-948B-1728B52AA6E4}">
                <adec:decorative xmlns:adec="http://schemas.microsoft.com/office/drawing/2017/decorative" val="1"/>
              </a:ext>
            </a:extLst>
          </p:cNvPr>
          <p:cNvCxnSpPr>
            <a:cxnSpLocks/>
          </p:cNvCxnSpPr>
          <p:nvPr/>
        </p:nvCxnSpPr>
        <p:spPr>
          <a:xfrm>
            <a:off x="12784343" y="5431821"/>
            <a:ext cx="505982" cy="723555"/>
          </a:xfrm>
          <a:prstGeom prst="straightConnector1">
            <a:avLst/>
          </a:prstGeom>
          <a:ln w="127000">
            <a:solidFill>
              <a:srgbClr val="00B0F0"/>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F3CC597-E738-DACF-C38C-FF4761016A1B}"/>
              </a:ext>
              <a:ext uri="{C183D7F6-B498-43B3-948B-1728B52AA6E4}">
                <adec:decorative xmlns:adec="http://schemas.microsoft.com/office/drawing/2017/decorative" val="1"/>
              </a:ext>
            </a:extLst>
          </p:cNvPr>
          <p:cNvCxnSpPr>
            <a:cxnSpLocks/>
          </p:cNvCxnSpPr>
          <p:nvPr/>
        </p:nvCxnSpPr>
        <p:spPr>
          <a:xfrm flipV="1">
            <a:off x="9052844" y="765208"/>
            <a:ext cx="1455202" cy="1905000"/>
          </a:xfrm>
          <a:prstGeom prst="straightConnector1">
            <a:avLst/>
          </a:prstGeom>
          <a:ln w="127000">
            <a:solidFill>
              <a:srgbClr val="33CC33"/>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269C15F-5451-2310-826C-CE3B3D3B8584}"/>
              </a:ext>
              <a:ext uri="{C183D7F6-B498-43B3-948B-1728B52AA6E4}">
                <adec:decorative xmlns:adec="http://schemas.microsoft.com/office/drawing/2017/decorative" val="1"/>
              </a:ext>
            </a:extLst>
          </p:cNvPr>
          <p:cNvCxnSpPr>
            <a:cxnSpLocks/>
          </p:cNvCxnSpPr>
          <p:nvPr/>
        </p:nvCxnSpPr>
        <p:spPr>
          <a:xfrm flipH="1" flipV="1">
            <a:off x="3799963" y="2639871"/>
            <a:ext cx="1272100" cy="2541250"/>
          </a:xfrm>
          <a:prstGeom prst="straightConnector1">
            <a:avLst/>
          </a:prstGeom>
          <a:ln w="127000">
            <a:solidFill>
              <a:srgbClr val="FF3399"/>
            </a:solidFill>
            <a:headEnd type="oval" w="sm" len="sm"/>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8EC9A36-EEBE-136E-A2B2-49B204B89CBE}"/>
              </a:ext>
            </a:extLst>
          </p:cNvPr>
          <p:cNvSpPr txBox="1"/>
          <p:nvPr/>
        </p:nvSpPr>
        <p:spPr>
          <a:xfrm>
            <a:off x="10386998" y="351609"/>
            <a:ext cx="7421471" cy="3739485"/>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dirty="0">
                <a:latin typeface="Playpen Sans" panose="020B0604020202020204" charset="0"/>
                <a:ea typeface="Playpen Sans" panose="020B0604020202020204" charset="0"/>
                <a:cs typeface="Times New Roman"/>
              </a:rPr>
              <a:t>Why do you think the pupil is being supported?</a:t>
            </a: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Inclusion – supporting a child with additional needs.</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Exclusion – child on right is not included in activity.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Support for child who needs it so he is included in the activity.</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The adults are doing the activity, and the child is doing none of it himself.</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Maybe the child needs help with moving? </a:t>
            </a:r>
          </a:p>
        </p:txBody>
      </p:sp>
      <p:sp>
        <p:nvSpPr>
          <p:cNvPr id="13" name="TextBox 12">
            <a:extLst>
              <a:ext uri="{FF2B5EF4-FFF2-40B4-BE49-F238E27FC236}">
                <a16:creationId xmlns:a16="http://schemas.microsoft.com/office/drawing/2014/main" id="{09777007-F624-A692-703F-89AF01EC9C50}"/>
              </a:ext>
            </a:extLst>
          </p:cNvPr>
          <p:cNvSpPr txBox="1"/>
          <p:nvPr/>
        </p:nvSpPr>
        <p:spPr>
          <a:xfrm>
            <a:off x="11919155" y="6065580"/>
            <a:ext cx="5573049" cy="3647152"/>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dirty="0">
                <a:latin typeface="Playpen Sans" panose="020B0604020202020204" charset="0"/>
                <a:ea typeface="Playpen Sans" panose="020B0604020202020204" charset="0"/>
                <a:cs typeface="Times New Roman"/>
              </a:rPr>
              <a:t>How would it feel to be one of the children in this image?</a:t>
            </a:r>
          </a:p>
          <a:p>
            <a:endPar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Sad, the boy on the right is left out.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The boy on the right is excluded from the activity and must watch. </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The small child on the right is not included as all the help is for the child on the left.</a:t>
            </a:r>
          </a:p>
          <a:p>
            <a:r>
              <a:rPr lang="en-US" sz="20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Has the other child already had a go?</a:t>
            </a:r>
          </a:p>
        </p:txBody>
      </p:sp>
      <p:sp>
        <p:nvSpPr>
          <p:cNvPr id="14" name="Rectangle 13">
            <a:extLst>
              <a:ext uri="{FF2B5EF4-FFF2-40B4-BE49-F238E27FC236}">
                <a16:creationId xmlns:a16="http://schemas.microsoft.com/office/drawing/2014/main" id="{116686DA-19D5-1EDC-6A58-79DB2B79283C}"/>
              </a:ext>
              <a:ext uri="{C183D7F6-B498-43B3-948B-1728B52AA6E4}">
                <adec:decorative xmlns:adec="http://schemas.microsoft.com/office/drawing/2017/decorative" val="1"/>
              </a:ext>
            </a:extLst>
          </p:cNvPr>
          <p:cNvSpPr/>
          <p:nvPr/>
        </p:nvSpPr>
        <p:spPr>
          <a:xfrm>
            <a:off x="11887200" y="6917720"/>
            <a:ext cx="5686729" cy="300122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C20982E-0330-B692-2181-2A3DA0885255}"/>
              </a:ext>
              <a:ext uri="{C183D7F6-B498-43B3-948B-1728B52AA6E4}">
                <adec:decorative xmlns:adec="http://schemas.microsoft.com/office/drawing/2017/decorative" val="1"/>
              </a:ext>
            </a:extLst>
          </p:cNvPr>
          <p:cNvSpPr/>
          <p:nvPr/>
        </p:nvSpPr>
        <p:spPr>
          <a:xfrm>
            <a:off x="10386998" y="1308972"/>
            <a:ext cx="7421471" cy="3223724"/>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9FF2994-25C9-B4EC-44BB-4A111C2D5659}"/>
              </a:ext>
              <a:ext uri="{C183D7F6-B498-43B3-948B-1728B52AA6E4}">
                <adec:decorative xmlns:adec="http://schemas.microsoft.com/office/drawing/2017/decorative" val="1"/>
              </a:ext>
            </a:extLst>
          </p:cNvPr>
          <p:cNvSpPr/>
          <p:nvPr/>
        </p:nvSpPr>
        <p:spPr>
          <a:xfrm>
            <a:off x="416839" y="3356008"/>
            <a:ext cx="3573598" cy="6285892"/>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Slide Number Placeholder 21">
            <a:extLst>
              <a:ext uri="{FF2B5EF4-FFF2-40B4-BE49-F238E27FC236}">
                <a16:creationId xmlns:a16="http://schemas.microsoft.com/office/drawing/2014/main" id="{F209899D-0AA2-7653-9EB6-7B682C6FAC7B}"/>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991072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1F7434A8-B02A-52C7-3DB1-889D8EB25A2D}"/>
              </a:ext>
              <a:ext uri="{C183D7F6-B498-43B3-948B-1728B52AA6E4}">
                <adec:decorative xmlns:adec="http://schemas.microsoft.com/office/drawing/2017/decorative" val="1"/>
              </a:ext>
            </a:extLst>
          </p:cNvPr>
          <p:cNvSpPr txBox="1">
            <a:spLocks noGrp="1"/>
          </p:cNvSpPr>
          <p:nvPr>
            <p:ph type="title" idx="4294967295"/>
          </p:nvPr>
        </p:nvSpPr>
        <p:spPr>
          <a:xfrm>
            <a:off x="-8006" y="-502526"/>
            <a:ext cx="576872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chemeClr val="tx1"/>
                </a:solidFill>
                <a:effectLst/>
                <a:uLnTx/>
                <a:uFillTx/>
                <a:latin typeface="+mn-lt"/>
                <a:ea typeface="+mn-ea"/>
                <a:cs typeface="+mn-cs"/>
              </a:rPr>
              <a:t>STaR</a:t>
            </a:r>
            <a:r>
              <a:rPr kumimoji="0" lang="en-GB" sz="2400" b="0" i="0" u="none" strike="noStrike" kern="1200" cap="none" spc="0" normalizeH="0" baseline="0" noProof="0" dirty="0">
                <a:ln>
                  <a:noFill/>
                </a:ln>
                <a:solidFill>
                  <a:schemeClr val="tx1"/>
                </a:solidFill>
                <a:effectLst/>
                <a:uLnTx/>
                <a:uFillTx/>
                <a:latin typeface="+mn-lt"/>
                <a:ea typeface="+mn-ea"/>
                <a:cs typeface="+mn-cs"/>
              </a:rPr>
              <a:t>: Baking</a:t>
            </a:r>
          </a:p>
        </p:txBody>
      </p:sp>
      <p:sp>
        <p:nvSpPr>
          <p:cNvPr id="17" name="Title 1">
            <a:extLst>
              <a:ext uri="{FF2B5EF4-FFF2-40B4-BE49-F238E27FC236}">
                <a16:creationId xmlns:a16="http://schemas.microsoft.com/office/drawing/2014/main" id="{16E06FB1-1670-0AD8-9CA6-D9A867F21BCB}"/>
              </a:ext>
            </a:extLst>
          </p:cNvPr>
          <p:cNvSpPr txBox="1">
            <a:spLocks/>
          </p:cNvSpPr>
          <p:nvPr/>
        </p:nvSpPr>
        <p:spPr>
          <a:xfrm>
            <a:off x="1600200" y="645100"/>
            <a:ext cx="6609835" cy="12132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Playpen Sans" panose="020B0604020202020204" charset="0"/>
                <a:ea typeface="Playpen Sans" panose="020B0604020202020204" charset="0"/>
                <a:cs typeface="+mj-cs"/>
              </a:defRPr>
            </a:lvl1pPr>
          </a:lstStyle>
          <a:p>
            <a:r>
              <a:rPr lang="en-US" sz="3200" u="sng">
                <a:cs typeface="Times New Roman"/>
              </a:rPr>
              <a:t>See, Think and Reflect (</a:t>
            </a:r>
            <a:r>
              <a:rPr lang="en-US" sz="3200" u="sng" err="1">
                <a:cs typeface="Times New Roman"/>
              </a:rPr>
              <a:t>STaR</a:t>
            </a:r>
            <a:r>
              <a:rPr lang="en-US" sz="3200" u="sng">
                <a:cs typeface="Times New Roman"/>
              </a:rPr>
              <a:t>)</a:t>
            </a:r>
            <a:endParaRPr lang="en-US" sz="3200" i="1">
              <a:cs typeface="Times New Roman"/>
            </a:endParaRPr>
          </a:p>
        </p:txBody>
      </p:sp>
      <p:sp>
        <p:nvSpPr>
          <p:cNvPr id="2" name="TextBox 1">
            <a:extLst>
              <a:ext uri="{FF2B5EF4-FFF2-40B4-BE49-F238E27FC236}">
                <a16:creationId xmlns:a16="http://schemas.microsoft.com/office/drawing/2014/main" id="{3DC3446A-5644-6C30-4F61-CA0DA36DF5A9}"/>
              </a:ext>
            </a:extLst>
          </p:cNvPr>
          <p:cNvSpPr txBox="1"/>
          <p:nvPr/>
        </p:nvSpPr>
        <p:spPr>
          <a:xfrm>
            <a:off x="336985" y="2298092"/>
            <a:ext cx="3665928" cy="3462486"/>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a:latin typeface="Playpen Sans" panose="020B0604020202020204" charset="0"/>
                <a:ea typeface="Playpen Sans" panose="020B0604020202020204" charset="0"/>
                <a:cs typeface="Times New Roman"/>
              </a:rPr>
              <a:t>What is going on in this image?</a:t>
            </a: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a:p>
            <a:endParaRPr lang="en-US" sz="2100">
              <a:solidFill>
                <a:schemeClr val="tx1">
                  <a:lumMod val="65000"/>
                  <a:lumOff val="35000"/>
                </a:schemeClr>
              </a:solidFill>
              <a:highlight>
                <a:srgbClr val="E4F0E8"/>
              </a:highlight>
              <a:latin typeface="Playpen Sans" panose="020B0604020202020204" charset="0"/>
              <a:ea typeface="Playpen Sans" panose="020B0604020202020204" charset="0"/>
              <a:cs typeface="Times New Roman"/>
            </a:endParaRPr>
          </a:p>
        </p:txBody>
      </p:sp>
      <p:sp>
        <p:nvSpPr>
          <p:cNvPr id="16" name="Rectangle 15">
            <a:extLst>
              <a:ext uri="{FF2B5EF4-FFF2-40B4-BE49-F238E27FC236}">
                <a16:creationId xmlns:a16="http://schemas.microsoft.com/office/drawing/2014/main" id="{89FF2994-25C9-B4EC-44BB-4A111C2D5659}"/>
              </a:ext>
              <a:ext uri="{C183D7F6-B498-43B3-948B-1728B52AA6E4}">
                <adec:decorative xmlns:adec="http://schemas.microsoft.com/office/drawing/2017/decorative" val="1"/>
              </a:ext>
            </a:extLst>
          </p:cNvPr>
          <p:cNvSpPr/>
          <p:nvPr/>
        </p:nvSpPr>
        <p:spPr>
          <a:xfrm>
            <a:off x="416839" y="3356008"/>
            <a:ext cx="3573598" cy="6285892"/>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descr="Yellow star containing a picture of children baking with an adult and the words See, Think and Reflect on three of the star's points.">
            <a:extLst>
              <a:ext uri="{FF2B5EF4-FFF2-40B4-BE49-F238E27FC236}">
                <a16:creationId xmlns:a16="http://schemas.microsoft.com/office/drawing/2014/main" id="{58FE83B9-B884-47C1-DEA2-228251E5D4C7}"/>
              </a:ext>
            </a:extLst>
          </p:cNvPr>
          <p:cNvGrpSpPr/>
          <p:nvPr/>
        </p:nvGrpSpPr>
        <p:grpSpPr>
          <a:xfrm>
            <a:off x="4742814" y="2298092"/>
            <a:ext cx="8505137" cy="7694170"/>
            <a:chOff x="4742814" y="2298092"/>
            <a:chExt cx="8505137" cy="7694170"/>
          </a:xfrm>
        </p:grpSpPr>
        <p:pic>
          <p:nvPicPr>
            <p:cNvPr id="4" name="Picture 3">
              <a:extLst>
                <a:ext uri="{FF2B5EF4-FFF2-40B4-BE49-F238E27FC236}">
                  <a16:creationId xmlns:a16="http://schemas.microsoft.com/office/drawing/2014/main" id="{6D58F0CD-DDEC-F7D5-B786-A4A0CE33E475}"/>
                </a:ext>
              </a:extLst>
            </p:cNvPr>
            <p:cNvPicPr>
              <a:picLocks noChangeAspect="1"/>
            </p:cNvPicPr>
            <p:nvPr/>
          </p:nvPicPr>
          <p:blipFill>
            <a:blip r:embed="rId2"/>
            <a:srcRect l="6992" t="6938" r="13957" b="14135"/>
            <a:stretch/>
          </p:blipFill>
          <p:spPr>
            <a:xfrm>
              <a:off x="4742814" y="2298092"/>
              <a:ext cx="8467657" cy="7694170"/>
            </a:xfrm>
            <a:prstGeom prst="rect">
              <a:avLst/>
            </a:prstGeom>
          </p:spPr>
        </p:pic>
        <p:sp>
          <p:nvSpPr>
            <p:cNvPr id="6" name="TextBox 5">
              <a:extLst>
                <a:ext uri="{FF2B5EF4-FFF2-40B4-BE49-F238E27FC236}">
                  <a16:creationId xmlns:a16="http://schemas.microsoft.com/office/drawing/2014/main" id="{E6F7E130-5C53-06CB-0BDB-288FC8E79B5A}"/>
                </a:ext>
              </a:extLst>
            </p:cNvPr>
            <p:cNvSpPr txBox="1"/>
            <p:nvPr/>
          </p:nvSpPr>
          <p:spPr>
            <a:xfrm>
              <a:off x="5279132" y="5081360"/>
              <a:ext cx="1061309"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See</a:t>
              </a:r>
            </a:p>
          </p:txBody>
        </p:sp>
        <p:sp>
          <p:nvSpPr>
            <p:cNvPr id="7" name="TextBox 6">
              <a:extLst>
                <a:ext uri="{FF2B5EF4-FFF2-40B4-BE49-F238E27FC236}">
                  <a16:creationId xmlns:a16="http://schemas.microsoft.com/office/drawing/2014/main" id="{D55F17C2-A9D7-9368-49E3-580FE66B95AF}"/>
                </a:ext>
              </a:extLst>
            </p:cNvPr>
            <p:cNvSpPr txBox="1"/>
            <p:nvPr/>
          </p:nvSpPr>
          <p:spPr>
            <a:xfrm>
              <a:off x="8366670" y="3264372"/>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Think</a:t>
              </a:r>
            </a:p>
          </p:txBody>
        </p:sp>
        <p:sp>
          <p:nvSpPr>
            <p:cNvPr id="8" name="TextBox 7">
              <a:extLst>
                <a:ext uri="{FF2B5EF4-FFF2-40B4-BE49-F238E27FC236}">
                  <a16:creationId xmlns:a16="http://schemas.microsoft.com/office/drawing/2014/main" id="{CCF1B187-3847-CC2C-C10F-AD76AC6DDF2B}"/>
                </a:ext>
              </a:extLst>
            </p:cNvPr>
            <p:cNvSpPr txBox="1"/>
            <p:nvPr/>
          </p:nvSpPr>
          <p:spPr>
            <a:xfrm>
              <a:off x="11106575" y="5181121"/>
              <a:ext cx="2141376" cy="584775"/>
            </a:xfrm>
            <a:prstGeom prst="rect">
              <a:avLst/>
            </a:prstGeom>
            <a:noFill/>
          </p:spPr>
          <p:txBody>
            <a:bodyPr wrap="square" rtlCol="0">
              <a:spAutoFit/>
            </a:bodyPr>
            <a:lstStyle/>
            <a:p>
              <a:r>
                <a:rPr lang="en-GB" sz="3200">
                  <a:latin typeface="Playpen Sans" panose="020B0604020202020204" charset="0"/>
                  <a:ea typeface="Playpen Sans" panose="020B0604020202020204" charset="0"/>
                </a:rPr>
                <a:t>Reflect</a:t>
              </a:r>
              <a:endParaRPr lang="en-GB" sz="2700">
                <a:latin typeface="Playpen Sans" panose="020B0604020202020204" charset="0"/>
                <a:ea typeface="Playpen Sans" panose="020B0604020202020204" charset="0"/>
              </a:endParaRPr>
            </a:p>
          </p:txBody>
        </p:sp>
        <p:pic>
          <p:nvPicPr>
            <p:cNvPr id="18" name="Picture 3" descr="A group of children making cupcakes &#10;Two young children in red uniform, one taking part in baking, and he does not look happy to take part. The second child wants to join in but is not. &#10;An older student is helping the first child.&#10;A teacher is leaning over the first child, aiding him in the activity.&#10;The activity is making cakes, this takes place in a classroom.&#10;This image is owned and under the copyright of VOICES (EHU)">
              <a:extLst>
                <a:ext uri="{FF2B5EF4-FFF2-40B4-BE49-F238E27FC236}">
                  <a16:creationId xmlns:a16="http://schemas.microsoft.com/office/drawing/2014/main" id="{7F9E1FBB-72DB-A39E-9D42-F3ECC3324020}"/>
                </a:ext>
              </a:extLst>
            </p:cNvPr>
            <p:cNvPicPr>
              <a:picLocks noChangeAspect="1"/>
            </p:cNvPicPr>
            <p:nvPr/>
          </p:nvPicPr>
          <p:blipFill>
            <a:blip r:embed="rId3"/>
            <a:stretch>
              <a:fillRect/>
            </a:stretch>
          </p:blipFill>
          <p:spPr>
            <a:xfrm>
              <a:off x="6643169" y="4918274"/>
              <a:ext cx="4383552" cy="3654226"/>
            </a:xfrm>
            <a:prstGeom prst="rect">
              <a:avLst/>
            </a:prstGeom>
          </p:spPr>
        </p:pic>
      </p:grpSp>
      <p:cxnSp>
        <p:nvCxnSpPr>
          <p:cNvPr id="9" name="Straight Arrow Connector 8">
            <a:extLst>
              <a:ext uri="{FF2B5EF4-FFF2-40B4-BE49-F238E27FC236}">
                <a16:creationId xmlns:a16="http://schemas.microsoft.com/office/drawing/2014/main" id="{63612715-388B-2603-1C5E-D4A120687B41}"/>
              </a:ext>
              <a:ext uri="{C183D7F6-B498-43B3-948B-1728B52AA6E4}">
                <adec:decorative xmlns:adec="http://schemas.microsoft.com/office/drawing/2017/decorative" val="1"/>
              </a:ext>
            </a:extLst>
          </p:cNvPr>
          <p:cNvCxnSpPr>
            <a:cxnSpLocks/>
          </p:cNvCxnSpPr>
          <p:nvPr/>
        </p:nvCxnSpPr>
        <p:spPr>
          <a:xfrm>
            <a:off x="12784343" y="5431821"/>
            <a:ext cx="505982" cy="723555"/>
          </a:xfrm>
          <a:prstGeom prst="straightConnector1">
            <a:avLst/>
          </a:prstGeom>
          <a:ln w="127000">
            <a:solidFill>
              <a:srgbClr val="00B0F0"/>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F3CC597-E738-DACF-C38C-FF4761016A1B}"/>
              </a:ext>
              <a:ext uri="{C183D7F6-B498-43B3-948B-1728B52AA6E4}">
                <adec:decorative xmlns:adec="http://schemas.microsoft.com/office/drawing/2017/decorative" val="1"/>
              </a:ext>
            </a:extLst>
          </p:cNvPr>
          <p:cNvCxnSpPr>
            <a:cxnSpLocks/>
          </p:cNvCxnSpPr>
          <p:nvPr/>
        </p:nvCxnSpPr>
        <p:spPr>
          <a:xfrm flipV="1">
            <a:off x="9052844" y="765208"/>
            <a:ext cx="1455202" cy="1905000"/>
          </a:xfrm>
          <a:prstGeom prst="straightConnector1">
            <a:avLst/>
          </a:prstGeom>
          <a:ln w="127000">
            <a:solidFill>
              <a:srgbClr val="33CC33"/>
            </a:solidFill>
            <a:headEnd type="oval" w="sm" len="sm"/>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269C15F-5451-2310-826C-CE3B3D3B8584}"/>
              </a:ext>
              <a:ext uri="{C183D7F6-B498-43B3-948B-1728B52AA6E4}">
                <adec:decorative xmlns:adec="http://schemas.microsoft.com/office/drawing/2017/decorative" val="1"/>
              </a:ext>
            </a:extLst>
          </p:cNvPr>
          <p:cNvCxnSpPr>
            <a:cxnSpLocks/>
          </p:cNvCxnSpPr>
          <p:nvPr/>
        </p:nvCxnSpPr>
        <p:spPr>
          <a:xfrm flipH="1" flipV="1">
            <a:off x="3799963" y="2639871"/>
            <a:ext cx="1272100" cy="2541250"/>
          </a:xfrm>
          <a:prstGeom prst="straightConnector1">
            <a:avLst/>
          </a:prstGeom>
          <a:ln w="127000">
            <a:solidFill>
              <a:srgbClr val="FF3399"/>
            </a:solidFill>
            <a:headEnd type="oval" w="sm" len="sm"/>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8EC9A36-EEBE-136E-A2B2-49B204B89CBE}"/>
              </a:ext>
            </a:extLst>
          </p:cNvPr>
          <p:cNvSpPr txBox="1"/>
          <p:nvPr/>
        </p:nvSpPr>
        <p:spPr>
          <a:xfrm>
            <a:off x="10386998" y="351609"/>
            <a:ext cx="7421471" cy="969496"/>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a:latin typeface="Playpen Sans" panose="020B0604020202020204" charset="0"/>
                <a:ea typeface="Playpen Sans" panose="020B0604020202020204" charset="0"/>
                <a:cs typeface="Times New Roman"/>
              </a:rPr>
              <a:t>Why do you think the pupil is being supported?</a:t>
            </a:r>
          </a:p>
        </p:txBody>
      </p:sp>
      <p:sp>
        <p:nvSpPr>
          <p:cNvPr id="15" name="Rectangle 14">
            <a:extLst>
              <a:ext uri="{FF2B5EF4-FFF2-40B4-BE49-F238E27FC236}">
                <a16:creationId xmlns:a16="http://schemas.microsoft.com/office/drawing/2014/main" id="{CC20982E-0330-B692-2181-2A3DA0885255}"/>
              </a:ext>
              <a:ext uri="{C183D7F6-B498-43B3-948B-1728B52AA6E4}">
                <adec:decorative xmlns:adec="http://schemas.microsoft.com/office/drawing/2017/decorative" val="1"/>
              </a:ext>
            </a:extLst>
          </p:cNvPr>
          <p:cNvSpPr/>
          <p:nvPr/>
        </p:nvSpPr>
        <p:spPr>
          <a:xfrm>
            <a:off x="10386998" y="1308972"/>
            <a:ext cx="7421471" cy="3223724"/>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09777007-F624-A692-703F-89AF01EC9C50}"/>
              </a:ext>
            </a:extLst>
          </p:cNvPr>
          <p:cNvSpPr txBox="1"/>
          <p:nvPr/>
        </p:nvSpPr>
        <p:spPr>
          <a:xfrm>
            <a:off x="11919155" y="6065580"/>
            <a:ext cx="5573049" cy="877163"/>
          </a:xfrm>
          <a:prstGeom prst="rect">
            <a:avLst/>
          </a:prstGeom>
          <a:noFill/>
          <a:ln>
            <a:no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400" b="1">
                <a:latin typeface="Playpen Sans" panose="020B0604020202020204" charset="0"/>
                <a:ea typeface="Playpen Sans" panose="020B0604020202020204" charset="0"/>
                <a:cs typeface="Times New Roman"/>
              </a:rPr>
              <a:t>How would it feel to be one of the children in this image?</a:t>
            </a:r>
          </a:p>
        </p:txBody>
      </p:sp>
      <p:sp>
        <p:nvSpPr>
          <p:cNvPr id="14" name="Rectangle 13">
            <a:extLst>
              <a:ext uri="{FF2B5EF4-FFF2-40B4-BE49-F238E27FC236}">
                <a16:creationId xmlns:a16="http://schemas.microsoft.com/office/drawing/2014/main" id="{116686DA-19D5-1EDC-6A58-79DB2B79283C}"/>
              </a:ext>
              <a:ext uri="{C183D7F6-B498-43B3-948B-1728B52AA6E4}">
                <adec:decorative xmlns:adec="http://schemas.microsoft.com/office/drawing/2017/decorative" val="1"/>
              </a:ext>
            </a:extLst>
          </p:cNvPr>
          <p:cNvSpPr/>
          <p:nvPr/>
        </p:nvSpPr>
        <p:spPr>
          <a:xfrm>
            <a:off x="11887200" y="6917720"/>
            <a:ext cx="5686729" cy="300122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0F64F97F-1ECB-DB94-33D7-CFEDC9E7E6A4}"/>
              </a:ext>
            </a:extLst>
          </p:cNvPr>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545221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C1022BE-6621-4587-CD23-0121551C3AC3}"/>
              </a:ext>
            </a:extLst>
          </p:cNvPr>
          <p:cNvSpPr txBox="1">
            <a:spLocks noGrp="1"/>
          </p:cNvSpPr>
          <p:nvPr>
            <p:ph type="title" idx="4294967295"/>
          </p:nvPr>
        </p:nvSpPr>
        <p:spPr>
          <a:xfrm>
            <a:off x="650645" y="310181"/>
            <a:ext cx="5978755" cy="856409"/>
          </a:xfrm>
          <a:prstGeom prst="rect">
            <a:avLst/>
          </a:prstGeom>
          <a:noFill/>
          <a:ln>
            <a:noFill/>
            <a:prstDash/>
          </a:ln>
          <a:effectLst/>
        </p:spPr>
        <p:txBody>
          <a:bodyPr rot="0" spcFirstLastPara="0" vertOverflow="overflow" horzOverflow="overflow" vert="horz" wrap="square" lIns="137160" tIns="68580" rIns="137160" bIns="6858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000" b="1"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Activity Wheel</a:t>
            </a:r>
            <a:r>
              <a:rPr kumimoji="0" lang="en-US" sz="3000" b="1" i="0" u="none"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 </a:t>
            </a:r>
            <a:r>
              <a:rPr kumimoji="0" lang="en-US" sz="3000" b="0" i="1" u="none"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(teacher copy)</a:t>
            </a:r>
            <a:endParaRPr kumimoji="0" lang="en-US" sz="3000" b="1"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endParaRPr>
          </a:p>
        </p:txBody>
      </p:sp>
      <p:sp>
        <p:nvSpPr>
          <p:cNvPr id="9" name="TextBox 8">
            <a:extLst>
              <a:ext uri="{FF2B5EF4-FFF2-40B4-BE49-F238E27FC236}">
                <a16:creationId xmlns:a16="http://schemas.microsoft.com/office/drawing/2014/main" id="{8536DACA-5A60-A547-9DE5-ECD3A49855D0}"/>
              </a:ext>
            </a:extLst>
          </p:cNvPr>
          <p:cNvSpPr txBox="1"/>
          <p:nvPr/>
        </p:nvSpPr>
        <p:spPr>
          <a:xfrm>
            <a:off x="7086600" y="434519"/>
            <a:ext cx="10363201" cy="969496"/>
          </a:xfrm>
          <a:custGeom>
            <a:avLst/>
            <a:gdLst>
              <a:gd name="connsiteX0" fmla="*/ 0 w 10363201"/>
              <a:gd name="connsiteY0" fmla="*/ 0 h 969496"/>
              <a:gd name="connsiteX1" fmla="*/ 679365 w 10363201"/>
              <a:gd name="connsiteY1" fmla="*/ 0 h 969496"/>
              <a:gd name="connsiteX2" fmla="*/ 1255099 w 10363201"/>
              <a:gd name="connsiteY2" fmla="*/ 0 h 969496"/>
              <a:gd name="connsiteX3" fmla="*/ 1623568 w 10363201"/>
              <a:gd name="connsiteY3" fmla="*/ 0 h 969496"/>
              <a:gd name="connsiteX4" fmla="*/ 1888406 w 10363201"/>
              <a:gd name="connsiteY4" fmla="*/ 0 h 969496"/>
              <a:gd name="connsiteX5" fmla="*/ 2360507 w 10363201"/>
              <a:gd name="connsiteY5" fmla="*/ 0 h 969496"/>
              <a:gd name="connsiteX6" fmla="*/ 2936240 w 10363201"/>
              <a:gd name="connsiteY6" fmla="*/ 0 h 969496"/>
              <a:gd name="connsiteX7" fmla="*/ 3615606 w 10363201"/>
              <a:gd name="connsiteY7" fmla="*/ 0 h 969496"/>
              <a:gd name="connsiteX8" fmla="*/ 3880443 w 10363201"/>
              <a:gd name="connsiteY8" fmla="*/ 0 h 969496"/>
              <a:gd name="connsiteX9" fmla="*/ 4352544 w 10363201"/>
              <a:gd name="connsiteY9" fmla="*/ 0 h 969496"/>
              <a:gd name="connsiteX10" fmla="*/ 4617382 w 10363201"/>
              <a:gd name="connsiteY10" fmla="*/ 0 h 969496"/>
              <a:gd name="connsiteX11" fmla="*/ 5400379 w 10363201"/>
              <a:gd name="connsiteY11" fmla="*/ 0 h 969496"/>
              <a:gd name="connsiteX12" fmla="*/ 5872481 w 10363201"/>
              <a:gd name="connsiteY12" fmla="*/ 0 h 969496"/>
              <a:gd name="connsiteX13" fmla="*/ 6137318 w 10363201"/>
              <a:gd name="connsiteY13" fmla="*/ 0 h 969496"/>
              <a:gd name="connsiteX14" fmla="*/ 6816683 w 10363201"/>
              <a:gd name="connsiteY14" fmla="*/ 0 h 969496"/>
              <a:gd name="connsiteX15" fmla="*/ 7392417 w 10363201"/>
              <a:gd name="connsiteY15" fmla="*/ 0 h 969496"/>
              <a:gd name="connsiteX16" fmla="*/ 8175414 w 10363201"/>
              <a:gd name="connsiteY16" fmla="*/ 0 h 969496"/>
              <a:gd name="connsiteX17" fmla="*/ 8440251 w 10363201"/>
              <a:gd name="connsiteY17" fmla="*/ 0 h 969496"/>
              <a:gd name="connsiteX18" fmla="*/ 8912353 w 10363201"/>
              <a:gd name="connsiteY18" fmla="*/ 0 h 969496"/>
              <a:gd name="connsiteX19" fmla="*/ 9695350 w 10363201"/>
              <a:gd name="connsiteY19" fmla="*/ 0 h 969496"/>
              <a:gd name="connsiteX20" fmla="*/ 10363201 w 10363201"/>
              <a:gd name="connsiteY20" fmla="*/ 0 h 969496"/>
              <a:gd name="connsiteX21" fmla="*/ 10363201 w 10363201"/>
              <a:gd name="connsiteY21" fmla="*/ 475053 h 969496"/>
              <a:gd name="connsiteX22" fmla="*/ 10363201 w 10363201"/>
              <a:gd name="connsiteY22" fmla="*/ 969496 h 969496"/>
              <a:gd name="connsiteX23" fmla="*/ 9891100 w 10363201"/>
              <a:gd name="connsiteY23" fmla="*/ 969496 h 969496"/>
              <a:gd name="connsiteX24" fmla="*/ 9626262 w 10363201"/>
              <a:gd name="connsiteY24" fmla="*/ 969496 h 969496"/>
              <a:gd name="connsiteX25" fmla="*/ 9154161 w 10363201"/>
              <a:gd name="connsiteY25" fmla="*/ 969496 h 969496"/>
              <a:gd name="connsiteX26" fmla="*/ 8371163 w 10363201"/>
              <a:gd name="connsiteY26" fmla="*/ 969496 h 969496"/>
              <a:gd name="connsiteX27" fmla="*/ 7795430 w 10363201"/>
              <a:gd name="connsiteY27" fmla="*/ 969496 h 969496"/>
              <a:gd name="connsiteX28" fmla="*/ 7116065 w 10363201"/>
              <a:gd name="connsiteY28" fmla="*/ 969496 h 969496"/>
              <a:gd name="connsiteX29" fmla="*/ 6436699 w 10363201"/>
              <a:gd name="connsiteY29" fmla="*/ 969496 h 969496"/>
              <a:gd name="connsiteX30" fmla="*/ 5860966 w 10363201"/>
              <a:gd name="connsiteY30" fmla="*/ 969496 h 969496"/>
              <a:gd name="connsiteX31" fmla="*/ 5181601 w 10363201"/>
              <a:gd name="connsiteY31" fmla="*/ 969496 h 969496"/>
              <a:gd name="connsiteX32" fmla="*/ 4709499 w 10363201"/>
              <a:gd name="connsiteY32" fmla="*/ 969496 h 969496"/>
              <a:gd name="connsiteX33" fmla="*/ 4444662 w 10363201"/>
              <a:gd name="connsiteY33" fmla="*/ 969496 h 969496"/>
              <a:gd name="connsiteX34" fmla="*/ 3765296 w 10363201"/>
              <a:gd name="connsiteY34" fmla="*/ 969496 h 969496"/>
              <a:gd name="connsiteX35" fmla="*/ 3396827 w 10363201"/>
              <a:gd name="connsiteY35" fmla="*/ 969496 h 969496"/>
              <a:gd name="connsiteX36" fmla="*/ 2821094 w 10363201"/>
              <a:gd name="connsiteY36" fmla="*/ 969496 h 969496"/>
              <a:gd name="connsiteX37" fmla="*/ 2556256 w 10363201"/>
              <a:gd name="connsiteY37" fmla="*/ 969496 h 969496"/>
              <a:gd name="connsiteX38" fmla="*/ 1876891 w 10363201"/>
              <a:gd name="connsiteY38" fmla="*/ 969496 h 969496"/>
              <a:gd name="connsiteX39" fmla="*/ 1404789 w 10363201"/>
              <a:gd name="connsiteY39" fmla="*/ 969496 h 969496"/>
              <a:gd name="connsiteX40" fmla="*/ 829056 w 10363201"/>
              <a:gd name="connsiteY40" fmla="*/ 969496 h 969496"/>
              <a:gd name="connsiteX41" fmla="*/ 0 w 10363201"/>
              <a:gd name="connsiteY41" fmla="*/ 969496 h 969496"/>
              <a:gd name="connsiteX42" fmla="*/ 0 w 10363201"/>
              <a:gd name="connsiteY42" fmla="*/ 513833 h 969496"/>
              <a:gd name="connsiteX43" fmla="*/ 0 w 10363201"/>
              <a:gd name="connsiteY43" fmla="*/ 0 h 969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363201" h="969496" extrusionOk="0">
                <a:moveTo>
                  <a:pt x="0" y="0"/>
                </a:moveTo>
                <a:cubicBezTo>
                  <a:pt x="238234" y="-54056"/>
                  <a:pt x="494763" y="57698"/>
                  <a:pt x="679365" y="0"/>
                </a:cubicBezTo>
                <a:cubicBezTo>
                  <a:pt x="863967" y="-57698"/>
                  <a:pt x="1068117" y="27338"/>
                  <a:pt x="1255099" y="0"/>
                </a:cubicBezTo>
                <a:cubicBezTo>
                  <a:pt x="1442081" y="-27338"/>
                  <a:pt x="1544464" y="12569"/>
                  <a:pt x="1623568" y="0"/>
                </a:cubicBezTo>
                <a:cubicBezTo>
                  <a:pt x="1702672" y="-12569"/>
                  <a:pt x="1784243" y="27999"/>
                  <a:pt x="1888406" y="0"/>
                </a:cubicBezTo>
                <a:cubicBezTo>
                  <a:pt x="1992569" y="-27999"/>
                  <a:pt x="2185556" y="9861"/>
                  <a:pt x="2360507" y="0"/>
                </a:cubicBezTo>
                <a:cubicBezTo>
                  <a:pt x="2535458" y="-9861"/>
                  <a:pt x="2650653" y="35026"/>
                  <a:pt x="2936240" y="0"/>
                </a:cubicBezTo>
                <a:cubicBezTo>
                  <a:pt x="3221827" y="-35026"/>
                  <a:pt x="3410363" y="23016"/>
                  <a:pt x="3615606" y="0"/>
                </a:cubicBezTo>
                <a:cubicBezTo>
                  <a:pt x="3820849" y="-23016"/>
                  <a:pt x="3748137" y="8675"/>
                  <a:pt x="3880443" y="0"/>
                </a:cubicBezTo>
                <a:cubicBezTo>
                  <a:pt x="4012749" y="-8675"/>
                  <a:pt x="4144286" y="22150"/>
                  <a:pt x="4352544" y="0"/>
                </a:cubicBezTo>
                <a:cubicBezTo>
                  <a:pt x="4560802" y="-22150"/>
                  <a:pt x="4513748" y="12848"/>
                  <a:pt x="4617382" y="0"/>
                </a:cubicBezTo>
                <a:cubicBezTo>
                  <a:pt x="4721016" y="-12848"/>
                  <a:pt x="5110886" y="82477"/>
                  <a:pt x="5400379" y="0"/>
                </a:cubicBezTo>
                <a:cubicBezTo>
                  <a:pt x="5689872" y="-82477"/>
                  <a:pt x="5693130" y="19448"/>
                  <a:pt x="5872481" y="0"/>
                </a:cubicBezTo>
                <a:cubicBezTo>
                  <a:pt x="6051832" y="-19448"/>
                  <a:pt x="6007364" y="2708"/>
                  <a:pt x="6137318" y="0"/>
                </a:cubicBezTo>
                <a:cubicBezTo>
                  <a:pt x="6267272" y="-2708"/>
                  <a:pt x="6647958" y="36854"/>
                  <a:pt x="6816683" y="0"/>
                </a:cubicBezTo>
                <a:cubicBezTo>
                  <a:pt x="6985408" y="-36854"/>
                  <a:pt x="7189332" y="52018"/>
                  <a:pt x="7392417" y="0"/>
                </a:cubicBezTo>
                <a:cubicBezTo>
                  <a:pt x="7595502" y="-52018"/>
                  <a:pt x="7979381" y="35511"/>
                  <a:pt x="8175414" y="0"/>
                </a:cubicBezTo>
                <a:cubicBezTo>
                  <a:pt x="8371447" y="-35511"/>
                  <a:pt x="8375865" y="27168"/>
                  <a:pt x="8440251" y="0"/>
                </a:cubicBezTo>
                <a:cubicBezTo>
                  <a:pt x="8504637" y="-27168"/>
                  <a:pt x="8769210" y="23941"/>
                  <a:pt x="8912353" y="0"/>
                </a:cubicBezTo>
                <a:cubicBezTo>
                  <a:pt x="9055496" y="-23941"/>
                  <a:pt x="9394997" y="34712"/>
                  <a:pt x="9695350" y="0"/>
                </a:cubicBezTo>
                <a:cubicBezTo>
                  <a:pt x="9995703" y="-34712"/>
                  <a:pt x="10052387" y="47301"/>
                  <a:pt x="10363201" y="0"/>
                </a:cubicBezTo>
                <a:cubicBezTo>
                  <a:pt x="10403459" y="148063"/>
                  <a:pt x="10326401" y="314966"/>
                  <a:pt x="10363201" y="475053"/>
                </a:cubicBezTo>
                <a:cubicBezTo>
                  <a:pt x="10400001" y="635140"/>
                  <a:pt x="10361689" y="781534"/>
                  <a:pt x="10363201" y="969496"/>
                </a:cubicBezTo>
                <a:cubicBezTo>
                  <a:pt x="10180854" y="983102"/>
                  <a:pt x="10042462" y="914438"/>
                  <a:pt x="9891100" y="969496"/>
                </a:cubicBezTo>
                <a:cubicBezTo>
                  <a:pt x="9739738" y="1024554"/>
                  <a:pt x="9746877" y="942880"/>
                  <a:pt x="9626262" y="969496"/>
                </a:cubicBezTo>
                <a:cubicBezTo>
                  <a:pt x="9505647" y="996112"/>
                  <a:pt x="9334209" y="925539"/>
                  <a:pt x="9154161" y="969496"/>
                </a:cubicBezTo>
                <a:cubicBezTo>
                  <a:pt x="8974113" y="1013453"/>
                  <a:pt x="8732014" y="946130"/>
                  <a:pt x="8371163" y="969496"/>
                </a:cubicBezTo>
                <a:cubicBezTo>
                  <a:pt x="8010312" y="992862"/>
                  <a:pt x="8013858" y="948358"/>
                  <a:pt x="7795430" y="969496"/>
                </a:cubicBezTo>
                <a:cubicBezTo>
                  <a:pt x="7577002" y="990634"/>
                  <a:pt x="7369768" y="948098"/>
                  <a:pt x="7116065" y="969496"/>
                </a:cubicBezTo>
                <a:cubicBezTo>
                  <a:pt x="6862362" y="990894"/>
                  <a:pt x="6656517" y="926249"/>
                  <a:pt x="6436699" y="969496"/>
                </a:cubicBezTo>
                <a:cubicBezTo>
                  <a:pt x="6216881" y="1012743"/>
                  <a:pt x="6087005" y="965006"/>
                  <a:pt x="5860966" y="969496"/>
                </a:cubicBezTo>
                <a:cubicBezTo>
                  <a:pt x="5634927" y="973986"/>
                  <a:pt x="5464265" y="948417"/>
                  <a:pt x="5181601" y="969496"/>
                </a:cubicBezTo>
                <a:cubicBezTo>
                  <a:pt x="4898938" y="990575"/>
                  <a:pt x="4849970" y="937724"/>
                  <a:pt x="4709499" y="969496"/>
                </a:cubicBezTo>
                <a:cubicBezTo>
                  <a:pt x="4569028" y="1001268"/>
                  <a:pt x="4535923" y="941890"/>
                  <a:pt x="4444662" y="969496"/>
                </a:cubicBezTo>
                <a:cubicBezTo>
                  <a:pt x="4353401" y="997102"/>
                  <a:pt x="3902011" y="933279"/>
                  <a:pt x="3765296" y="969496"/>
                </a:cubicBezTo>
                <a:cubicBezTo>
                  <a:pt x="3628581" y="1005713"/>
                  <a:pt x="3499564" y="936921"/>
                  <a:pt x="3396827" y="969496"/>
                </a:cubicBezTo>
                <a:cubicBezTo>
                  <a:pt x="3294090" y="1002071"/>
                  <a:pt x="3080153" y="901496"/>
                  <a:pt x="2821094" y="969496"/>
                </a:cubicBezTo>
                <a:cubicBezTo>
                  <a:pt x="2562035" y="1037496"/>
                  <a:pt x="2635798" y="962881"/>
                  <a:pt x="2556256" y="969496"/>
                </a:cubicBezTo>
                <a:cubicBezTo>
                  <a:pt x="2476714" y="976111"/>
                  <a:pt x="2149093" y="929951"/>
                  <a:pt x="1876891" y="969496"/>
                </a:cubicBezTo>
                <a:cubicBezTo>
                  <a:pt x="1604689" y="1009041"/>
                  <a:pt x="1612958" y="961213"/>
                  <a:pt x="1404789" y="969496"/>
                </a:cubicBezTo>
                <a:cubicBezTo>
                  <a:pt x="1196620" y="977779"/>
                  <a:pt x="1002873" y="919251"/>
                  <a:pt x="829056" y="969496"/>
                </a:cubicBezTo>
                <a:cubicBezTo>
                  <a:pt x="655239" y="1019741"/>
                  <a:pt x="398935" y="966014"/>
                  <a:pt x="0" y="969496"/>
                </a:cubicBezTo>
                <a:cubicBezTo>
                  <a:pt x="-4929" y="775532"/>
                  <a:pt x="29646" y="729175"/>
                  <a:pt x="0" y="513833"/>
                </a:cubicBezTo>
                <a:cubicBezTo>
                  <a:pt x="-29646" y="298491"/>
                  <a:pt x="49390" y="166980"/>
                  <a:pt x="0" y="0"/>
                </a:cubicBezTo>
                <a:close/>
              </a:path>
            </a:pathLst>
          </a:custGeom>
          <a:noFill/>
          <a:ln>
            <a:noFill/>
            <a:extLst>
              <a:ext uri="{C807C97D-BFC1-408E-A445-0C87EB9F89A2}">
                <ask:lineSketchStyleProps xmlns:ask="http://schemas.microsoft.com/office/drawing/2018/sketchyshapes" sd="1690562480">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r"/>
            <a:r>
              <a:rPr lang="en-US" sz="2700" b="1" i="1">
                <a:latin typeface="Playpen Sans" panose="020B0604020202020204" charset="0"/>
                <a:ea typeface="Playpen Sans" panose="020B0604020202020204" charset="0"/>
                <a:cs typeface="Times New Roman"/>
              </a:rPr>
              <a:t>Jot down your ideas and answers to each task around the wheel.</a:t>
            </a:r>
          </a:p>
        </p:txBody>
      </p:sp>
      <p:sp>
        <p:nvSpPr>
          <p:cNvPr id="6" name="TextBox 5">
            <a:extLst>
              <a:ext uri="{FF2B5EF4-FFF2-40B4-BE49-F238E27FC236}">
                <a16:creationId xmlns:a16="http://schemas.microsoft.com/office/drawing/2014/main" id="{170F4A16-56D3-FA2D-DCC3-6669A513BD5A}"/>
              </a:ext>
            </a:extLst>
          </p:cNvPr>
          <p:cNvSpPr txBox="1"/>
          <p:nvPr/>
        </p:nvSpPr>
        <p:spPr>
          <a:xfrm>
            <a:off x="3810000" y="1140204"/>
            <a:ext cx="10668000" cy="1869743"/>
          </a:xfrm>
          <a:prstGeom prst="rect">
            <a:avLst/>
          </a:prstGeom>
          <a:noFill/>
          <a:ln>
            <a:solidFill>
              <a:schemeClr val="tx1"/>
            </a:solidFill>
            <a:prstDash val="solid"/>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a:latin typeface="Playpen Sans" panose="020B0604020202020204" charset="0"/>
                <a:ea typeface="Playpen Sans" panose="020B0604020202020204" charset="0"/>
                <a:cs typeface="Times New Roman"/>
              </a:rPr>
              <a:t>What is happening in this image?</a:t>
            </a:r>
          </a:p>
          <a:p>
            <a:r>
              <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two girls are looking at an image on a phone, </a:t>
            </a:r>
          </a:p>
          <a:p>
            <a:r>
              <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one girl is smiling, the other looks stern.</a:t>
            </a:r>
            <a:endParaRPr lang="en-US" sz="2400">
              <a:latin typeface="Playpen Sans" panose="020B0604020202020204" charset="0"/>
              <a:ea typeface="Playpen Sans" panose="020B0604020202020204" charset="0"/>
              <a:cs typeface="Times New Roman"/>
            </a:endParaRPr>
          </a:p>
          <a:p>
            <a:endParaRPr lang="en-US" sz="1350" b="1">
              <a:latin typeface="Playpen Sans" panose="020B0604020202020204" charset="0"/>
              <a:ea typeface="Playpen Sans" panose="020B0604020202020204" charset="0"/>
              <a:cs typeface="Times New Roman"/>
            </a:endParaRPr>
          </a:p>
        </p:txBody>
      </p:sp>
      <p:sp>
        <p:nvSpPr>
          <p:cNvPr id="5" name="TextBox 4">
            <a:extLst>
              <a:ext uri="{FF2B5EF4-FFF2-40B4-BE49-F238E27FC236}">
                <a16:creationId xmlns:a16="http://schemas.microsoft.com/office/drawing/2014/main" id="{D51469A7-BF29-4E44-CFA7-7E73FC289F74}"/>
              </a:ext>
            </a:extLst>
          </p:cNvPr>
          <p:cNvSpPr txBox="1"/>
          <p:nvPr/>
        </p:nvSpPr>
        <p:spPr>
          <a:xfrm>
            <a:off x="650645" y="4214978"/>
            <a:ext cx="4850975" cy="5401479"/>
          </a:xfrm>
          <a:prstGeom prst="rect">
            <a:avLst/>
          </a:prstGeom>
          <a:noFill/>
          <a:ln>
            <a:solidFill>
              <a:schemeClr val="tx1"/>
            </a:solidFill>
            <a:prstDash val="solid"/>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dirty="0">
                <a:latin typeface="Playpen Sans" panose="020B0604020202020204" charset="0"/>
                <a:ea typeface="Playpen Sans" panose="020B0604020202020204" charset="0"/>
                <a:cs typeface="Times New Roman"/>
              </a:rPr>
              <a:t>Why might the girls have different expressions?</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Inclusion, they are sharing a  phone.</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Exclusion, the facial expressions suggest jealousy.</a:t>
            </a:r>
            <a:b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Different opinions on phone content, </a:t>
            </a:r>
            <a:b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br>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girl on left looks reluctant to share.</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Girl on the right finds it offensive rather than amusing.</a:t>
            </a:r>
          </a:p>
        </p:txBody>
      </p:sp>
      <p:pic>
        <p:nvPicPr>
          <p:cNvPr id="4" name="Picture 4" descr="A couple of girls looking at a cellphone&#10;The girl on the left is smiling and the girl on the right looks serious.&#10;The girl on the left is sharing their phone with the other girl.&#10;This image is owned and under the copyright of VOICES (EHU)">
            <a:extLst>
              <a:ext uri="{FF2B5EF4-FFF2-40B4-BE49-F238E27FC236}">
                <a16:creationId xmlns:a16="http://schemas.microsoft.com/office/drawing/2014/main" id="{627B2C2F-1CF7-33B2-E024-F24FBD7A4126}"/>
              </a:ext>
            </a:extLst>
          </p:cNvPr>
          <p:cNvPicPr>
            <a:picLocks noChangeAspect="1"/>
          </p:cNvPicPr>
          <p:nvPr/>
        </p:nvPicPr>
        <p:blipFill>
          <a:blip r:embed="rId2"/>
          <a:stretch>
            <a:fillRect/>
          </a:stretch>
        </p:blipFill>
        <p:spPr>
          <a:xfrm>
            <a:off x="6038490" y="3171530"/>
            <a:ext cx="6248745" cy="4707551"/>
          </a:xfrm>
          <a:prstGeom prst="rect">
            <a:avLst/>
          </a:prstGeom>
        </p:spPr>
      </p:pic>
      <p:sp>
        <p:nvSpPr>
          <p:cNvPr id="7" name="TextBox 6">
            <a:extLst>
              <a:ext uri="{FF2B5EF4-FFF2-40B4-BE49-F238E27FC236}">
                <a16:creationId xmlns:a16="http://schemas.microsoft.com/office/drawing/2014/main" id="{5CBA8F60-6D46-68D3-98F9-418687C7033D}"/>
              </a:ext>
            </a:extLst>
          </p:cNvPr>
          <p:cNvSpPr txBox="1"/>
          <p:nvPr/>
        </p:nvSpPr>
        <p:spPr>
          <a:xfrm>
            <a:off x="12752470" y="4184723"/>
            <a:ext cx="4884885" cy="5770811"/>
          </a:xfrm>
          <a:prstGeom prst="rect">
            <a:avLst/>
          </a:prstGeom>
          <a:noFill/>
          <a:ln>
            <a:solidFill>
              <a:schemeClr val="tx1"/>
            </a:solidFill>
            <a:prstDash val="solid"/>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dirty="0">
                <a:latin typeface="Playpen Sans" panose="020B0604020202020204" charset="0"/>
                <a:ea typeface="Playpen Sans" panose="020B0604020202020204" charset="0"/>
                <a:cs typeface="Times New Roman"/>
              </a:rPr>
              <a:t>Do these girls look like friends?</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Examples:</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Leaning on each other which suggest friendship.</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Girl on left looks happy but not really showing the phone, and girl on right looks worried. </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Exclusion.</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Bullying.</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Do they have any other friends?</a:t>
            </a:r>
          </a:p>
          <a:p>
            <a:r>
              <a:rPr lang="en-US" sz="2400"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rPr>
              <a:t>- Are they discussing the phone?</a:t>
            </a:r>
            <a:endParaRPr lang="en-US" sz="2400" b="1" dirty="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p:txBody>
      </p:sp>
      <p:sp>
        <p:nvSpPr>
          <p:cNvPr id="8" name="Arc 9">
            <a:extLst>
              <a:ext uri="{FF2B5EF4-FFF2-40B4-BE49-F238E27FC236}">
                <a16:creationId xmlns:a16="http://schemas.microsoft.com/office/drawing/2014/main" id="{59E587E2-CCEF-431C-4F7A-5F287BBC248D}"/>
              </a:ext>
              <a:ext uri="{C183D7F6-B498-43B3-948B-1728B52AA6E4}">
                <adec:decorative xmlns:adec="http://schemas.microsoft.com/office/drawing/2017/decorative" val="1"/>
              </a:ext>
            </a:extLst>
          </p:cNvPr>
          <p:cNvSpPr/>
          <p:nvPr/>
        </p:nvSpPr>
        <p:spPr>
          <a:xfrm rot="10640859">
            <a:off x="6097828" y="8902355"/>
            <a:ext cx="6047549" cy="808457"/>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700"/>
          </a:p>
        </p:txBody>
      </p:sp>
      <p:sp>
        <p:nvSpPr>
          <p:cNvPr id="10" name="Arc 9">
            <a:extLst>
              <a:ext uri="{FF2B5EF4-FFF2-40B4-BE49-F238E27FC236}">
                <a16:creationId xmlns:a16="http://schemas.microsoft.com/office/drawing/2014/main" id="{21413DDE-5767-267B-CCCC-979BAAFC4C47}"/>
              </a:ext>
              <a:ext uri="{C183D7F6-B498-43B3-948B-1728B52AA6E4}">
                <adec:decorative xmlns:adec="http://schemas.microsoft.com/office/drawing/2017/decorative" val="1"/>
              </a:ext>
            </a:extLst>
          </p:cNvPr>
          <p:cNvSpPr/>
          <p:nvPr/>
        </p:nvSpPr>
        <p:spPr>
          <a:xfrm rot="18174883">
            <a:off x="1239703" y="2686603"/>
            <a:ext cx="2986898" cy="34661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700"/>
          </a:p>
        </p:txBody>
      </p:sp>
      <p:sp>
        <p:nvSpPr>
          <p:cNvPr id="12" name="Arc 9">
            <a:extLst>
              <a:ext uri="{FF2B5EF4-FFF2-40B4-BE49-F238E27FC236}">
                <a16:creationId xmlns:a16="http://schemas.microsoft.com/office/drawing/2014/main" id="{915CC9AF-0316-CDFF-12BD-1F8C21A05012}"/>
              </a:ext>
              <a:ext uri="{C183D7F6-B498-43B3-948B-1728B52AA6E4}">
                <adec:decorative xmlns:adec="http://schemas.microsoft.com/office/drawing/2017/decorative" val="1"/>
              </a:ext>
            </a:extLst>
          </p:cNvPr>
          <p:cNvSpPr/>
          <p:nvPr/>
        </p:nvSpPr>
        <p:spPr>
          <a:xfrm rot="3415428">
            <a:off x="13944832" y="2665400"/>
            <a:ext cx="2986898" cy="34661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700"/>
          </a:p>
        </p:txBody>
      </p:sp>
      <p:sp>
        <p:nvSpPr>
          <p:cNvPr id="2" name="Slide Number Placeholder 1">
            <a:extLst>
              <a:ext uri="{FF2B5EF4-FFF2-40B4-BE49-F238E27FC236}">
                <a16:creationId xmlns:a16="http://schemas.microsoft.com/office/drawing/2014/main" id="{D1FA712E-3F9A-FE24-9D36-62EF6349E38A}"/>
              </a:ext>
            </a:extLst>
          </p:cNvPr>
          <p:cNvSpPr>
            <a:spLocks noGrp="1"/>
          </p:cNvSpPr>
          <p:nvPr>
            <p:ph type="sldNum" sz="quarter" idx="12"/>
          </p:nvPr>
        </p:nvSpPr>
        <p:spPr>
          <a:xfrm>
            <a:off x="14173200" y="9739313"/>
            <a:ext cx="4114800" cy="547688"/>
          </a:xfrm>
        </p:spPr>
        <p:txBody>
          <a:bodyPr/>
          <a:lstStyle/>
          <a:p>
            <a:fld id="{B4A918BC-4D43-4B42-B3C0-E7EBE25E6AF0}" type="slidenum">
              <a:rPr lang="en-US" smtClean="0"/>
              <a:t>19</a:t>
            </a:fld>
            <a:endParaRPr lang="en-US"/>
          </a:p>
        </p:txBody>
      </p:sp>
    </p:spTree>
    <p:extLst>
      <p:ext uri="{BB962C8B-B14F-4D97-AF65-F5344CB8AC3E}">
        <p14:creationId xmlns:p14="http://schemas.microsoft.com/office/powerpoint/2010/main" val="657688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F95D17-0D2B-7B88-C281-535A4199FDA3}"/>
              </a:ext>
            </a:extLst>
          </p:cNvPr>
          <p:cNvSpPr txBox="1">
            <a:spLocks noGrp="1"/>
          </p:cNvSpPr>
          <p:nvPr>
            <p:ph type="title" idx="4294967295"/>
          </p:nvPr>
        </p:nvSpPr>
        <p:spPr>
          <a:xfrm>
            <a:off x="1021931" y="204789"/>
            <a:ext cx="16008770" cy="1128885"/>
          </a:xfrm>
          <a:prstGeom prst="rect">
            <a:avLst/>
          </a:prstGeom>
          <a:noFill/>
          <a:ln>
            <a:noFill/>
            <a:prstDash/>
          </a:ln>
          <a:effectLst/>
        </p:spPr>
        <p:txBody>
          <a:bodyPr rot="0" spcFirstLastPara="0" vertOverflow="overflow" horzOverflow="overflow" vert="horz" wrap="square" lIns="137160" tIns="68580" rIns="137160" bIns="6858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altLang="en-US" sz="5400" b="1" i="0" u="sng" strike="noStrike" kern="1200" cap="none" spc="0" normalizeH="0" baseline="0" noProof="0" dirty="0">
                <a:ln>
                  <a:noFill/>
                </a:ln>
                <a:solidFill>
                  <a:schemeClr val="tx1"/>
                </a:solidFill>
                <a:effectLst/>
                <a:uLnTx/>
                <a:uFillTx/>
                <a:latin typeface="+mn-lt"/>
                <a:ea typeface="+mj-ea"/>
                <a:cs typeface="+mj-cs"/>
              </a:rPr>
              <a:t>Guide to using these resources</a:t>
            </a:r>
          </a:p>
        </p:txBody>
      </p:sp>
      <p:sp>
        <p:nvSpPr>
          <p:cNvPr id="3" name="Content Placeholder 2">
            <a:extLst>
              <a:ext uri="{FF2B5EF4-FFF2-40B4-BE49-F238E27FC236}">
                <a16:creationId xmlns:a16="http://schemas.microsoft.com/office/drawing/2014/main" id="{B8D5F00A-BF92-D3F0-F60F-1F68DCC351C8}"/>
              </a:ext>
            </a:extLst>
          </p:cNvPr>
          <p:cNvSpPr>
            <a:spLocks noGrp="1"/>
          </p:cNvSpPr>
          <p:nvPr>
            <p:ph idx="1"/>
          </p:nvPr>
        </p:nvSpPr>
        <p:spPr>
          <a:xfrm>
            <a:off x="698738" y="1673956"/>
            <a:ext cx="16873269" cy="8408258"/>
          </a:xfrm>
          <a:noFill/>
          <a:ln>
            <a:noFill/>
          </a:ln>
        </p:spPr>
        <p:txBody>
          <a:bodyPr vert="horz" lIns="137160" tIns="68580" rIns="137160" bIns="68580" rtlCol="0" anchor="t">
            <a:noAutofit/>
          </a:bodyPr>
          <a:lstStyle/>
          <a:p>
            <a:pPr marL="0" indent="0">
              <a:spcBef>
                <a:spcPts val="0"/>
              </a:spcBef>
              <a:buNone/>
            </a:pPr>
            <a:r>
              <a:rPr lang="en-GB" sz="4000" dirty="0"/>
              <a:t>The resources in this pack are suitable for pupils in the range of ages 7-11, but not exclusive to them.</a:t>
            </a:r>
          </a:p>
          <a:p>
            <a:pPr marL="0" indent="0">
              <a:spcBef>
                <a:spcPts val="0"/>
              </a:spcBef>
              <a:buNone/>
            </a:pPr>
            <a:r>
              <a:rPr lang="en-GB" sz="4000" dirty="0"/>
              <a:t>The resources are organised in pairs unless otherwise stated. The first of each pair will be an example resource (a guide for teachers). The second pair is a blank version for pupils to use. This can be printed or displayed.</a:t>
            </a:r>
          </a:p>
          <a:p>
            <a:pPr marL="0" indent="0">
              <a:spcBef>
                <a:spcPts val="0"/>
              </a:spcBef>
              <a:buNone/>
            </a:pPr>
            <a:r>
              <a:rPr lang="en-GB" sz="4000" dirty="0"/>
              <a:t>- All resources have been created with responses and opinions found by the ‘VOICES’ research project through workshops, which worked with pupils, students, teachers, and </a:t>
            </a:r>
            <a:r>
              <a:rPr lang="en-GB" sz="4000" dirty="0">
                <a:cs typeface="+mn-lt"/>
              </a:rPr>
              <a:t>academics.</a:t>
            </a:r>
            <a:endParaRPr lang="en-GB" sz="4000" dirty="0"/>
          </a:p>
          <a:p>
            <a:pPr marL="0" indent="0">
              <a:spcBef>
                <a:spcPts val="0"/>
              </a:spcBef>
              <a:buNone/>
            </a:pPr>
            <a:r>
              <a:rPr lang="en-GB" sz="4000" dirty="0"/>
              <a:t>- All images of school situations are owned and under the copyright of  ‘VOICES’ (EHU).</a:t>
            </a:r>
          </a:p>
        </p:txBody>
      </p:sp>
      <p:sp>
        <p:nvSpPr>
          <p:cNvPr id="4" name="Slide Number Placeholder 3">
            <a:extLst>
              <a:ext uri="{FF2B5EF4-FFF2-40B4-BE49-F238E27FC236}">
                <a16:creationId xmlns:a16="http://schemas.microsoft.com/office/drawing/2014/main" id="{7F1E212B-A5D4-CD06-0703-50FF41B76BF6}"/>
              </a:ext>
            </a:extLst>
          </p:cNvPr>
          <p:cNvSpPr>
            <a:spLocks noGrp="1"/>
          </p:cNvSpPr>
          <p:nvPr>
            <p:ph type="sldNum" sz="quarter" idx="12"/>
          </p:nvPr>
        </p:nvSpPr>
        <p:spPr/>
        <p:txBody>
          <a:bodyPr/>
          <a:lstStyle/>
          <a:p>
            <a:fld id="{B4A918BC-4D43-4B42-B3C0-E7EBE25E6AF0}" type="slidenum">
              <a:rPr lang="en-US" smtClean="0"/>
              <a:t>2</a:t>
            </a:fld>
            <a:endParaRPr lang="en-US"/>
          </a:p>
        </p:txBody>
      </p:sp>
    </p:spTree>
    <p:extLst>
      <p:ext uri="{BB962C8B-B14F-4D97-AF65-F5344CB8AC3E}">
        <p14:creationId xmlns:p14="http://schemas.microsoft.com/office/powerpoint/2010/main" val="2357587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C1022BE-6621-4587-CD23-0121551C3AC3}"/>
              </a:ext>
            </a:extLst>
          </p:cNvPr>
          <p:cNvSpPr txBox="1">
            <a:spLocks noGrp="1"/>
          </p:cNvSpPr>
          <p:nvPr>
            <p:ph type="title" idx="4294967295"/>
          </p:nvPr>
        </p:nvSpPr>
        <p:spPr>
          <a:xfrm>
            <a:off x="650645" y="310181"/>
            <a:ext cx="5978755" cy="856409"/>
          </a:xfrm>
          <a:prstGeom prst="rect">
            <a:avLst/>
          </a:prstGeom>
          <a:noFill/>
          <a:ln>
            <a:noFill/>
            <a:prstDash/>
          </a:ln>
          <a:effectLst/>
        </p:spPr>
        <p:txBody>
          <a:bodyPr rot="0" spcFirstLastPara="0" vertOverflow="overflow" horzOverflow="overflow" vert="horz" wrap="square" lIns="137160" tIns="68580" rIns="137160" bIns="6858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000" b="1" i="0" u="sng" strike="noStrike" kern="1200" cap="none" spc="0" normalizeH="0" baseline="0" noProof="0" dirty="0">
                <a:ln>
                  <a:noFill/>
                </a:ln>
                <a:solidFill>
                  <a:schemeClr val="tx1"/>
                </a:solidFill>
                <a:effectLst/>
                <a:uLnTx/>
                <a:uFillTx/>
                <a:latin typeface="Playpen Sans" panose="020B0604020202020204" charset="0"/>
                <a:ea typeface="Playpen Sans" panose="020B0604020202020204" charset="0"/>
                <a:cs typeface="Times New Roman"/>
              </a:rPr>
              <a:t>Activity Wheel</a:t>
            </a:r>
          </a:p>
        </p:txBody>
      </p:sp>
      <p:sp>
        <p:nvSpPr>
          <p:cNvPr id="9" name="TextBox 8">
            <a:extLst>
              <a:ext uri="{FF2B5EF4-FFF2-40B4-BE49-F238E27FC236}">
                <a16:creationId xmlns:a16="http://schemas.microsoft.com/office/drawing/2014/main" id="{8536DACA-5A60-A547-9DE5-ECD3A49855D0}"/>
              </a:ext>
            </a:extLst>
          </p:cNvPr>
          <p:cNvSpPr txBox="1"/>
          <p:nvPr/>
        </p:nvSpPr>
        <p:spPr>
          <a:xfrm>
            <a:off x="7086600" y="434519"/>
            <a:ext cx="10363201" cy="969496"/>
          </a:xfrm>
          <a:custGeom>
            <a:avLst/>
            <a:gdLst>
              <a:gd name="connsiteX0" fmla="*/ 0 w 10363201"/>
              <a:gd name="connsiteY0" fmla="*/ 0 h 969496"/>
              <a:gd name="connsiteX1" fmla="*/ 679365 w 10363201"/>
              <a:gd name="connsiteY1" fmla="*/ 0 h 969496"/>
              <a:gd name="connsiteX2" fmla="*/ 1255099 w 10363201"/>
              <a:gd name="connsiteY2" fmla="*/ 0 h 969496"/>
              <a:gd name="connsiteX3" fmla="*/ 1623568 w 10363201"/>
              <a:gd name="connsiteY3" fmla="*/ 0 h 969496"/>
              <a:gd name="connsiteX4" fmla="*/ 1888406 w 10363201"/>
              <a:gd name="connsiteY4" fmla="*/ 0 h 969496"/>
              <a:gd name="connsiteX5" fmla="*/ 2360507 w 10363201"/>
              <a:gd name="connsiteY5" fmla="*/ 0 h 969496"/>
              <a:gd name="connsiteX6" fmla="*/ 2936240 w 10363201"/>
              <a:gd name="connsiteY6" fmla="*/ 0 h 969496"/>
              <a:gd name="connsiteX7" fmla="*/ 3615606 w 10363201"/>
              <a:gd name="connsiteY7" fmla="*/ 0 h 969496"/>
              <a:gd name="connsiteX8" fmla="*/ 3880443 w 10363201"/>
              <a:gd name="connsiteY8" fmla="*/ 0 h 969496"/>
              <a:gd name="connsiteX9" fmla="*/ 4352544 w 10363201"/>
              <a:gd name="connsiteY9" fmla="*/ 0 h 969496"/>
              <a:gd name="connsiteX10" fmla="*/ 4617382 w 10363201"/>
              <a:gd name="connsiteY10" fmla="*/ 0 h 969496"/>
              <a:gd name="connsiteX11" fmla="*/ 5400379 w 10363201"/>
              <a:gd name="connsiteY11" fmla="*/ 0 h 969496"/>
              <a:gd name="connsiteX12" fmla="*/ 5872481 w 10363201"/>
              <a:gd name="connsiteY12" fmla="*/ 0 h 969496"/>
              <a:gd name="connsiteX13" fmla="*/ 6137318 w 10363201"/>
              <a:gd name="connsiteY13" fmla="*/ 0 h 969496"/>
              <a:gd name="connsiteX14" fmla="*/ 6816683 w 10363201"/>
              <a:gd name="connsiteY14" fmla="*/ 0 h 969496"/>
              <a:gd name="connsiteX15" fmla="*/ 7392417 w 10363201"/>
              <a:gd name="connsiteY15" fmla="*/ 0 h 969496"/>
              <a:gd name="connsiteX16" fmla="*/ 8175414 w 10363201"/>
              <a:gd name="connsiteY16" fmla="*/ 0 h 969496"/>
              <a:gd name="connsiteX17" fmla="*/ 8440251 w 10363201"/>
              <a:gd name="connsiteY17" fmla="*/ 0 h 969496"/>
              <a:gd name="connsiteX18" fmla="*/ 8912353 w 10363201"/>
              <a:gd name="connsiteY18" fmla="*/ 0 h 969496"/>
              <a:gd name="connsiteX19" fmla="*/ 9695350 w 10363201"/>
              <a:gd name="connsiteY19" fmla="*/ 0 h 969496"/>
              <a:gd name="connsiteX20" fmla="*/ 10363201 w 10363201"/>
              <a:gd name="connsiteY20" fmla="*/ 0 h 969496"/>
              <a:gd name="connsiteX21" fmla="*/ 10363201 w 10363201"/>
              <a:gd name="connsiteY21" fmla="*/ 475053 h 969496"/>
              <a:gd name="connsiteX22" fmla="*/ 10363201 w 10363201"/>
              <a:gd name="connsiteY22" fmla="*/ 969496 h 969496"/>
              <a:gd name="connsiteX23" fmla="*/ 9891100 w 10363201"/>
              <a:gd name="connsiteY23" fmla="*/ 969496 h 969496"/>
              <a:gd name="connsiteX24" fmla="*/ 9626262 w 10363201"/>
              <a:gd name="connsiteY24" fmla="*/ 969496 h 969496"/>
              <a:gd name="connsiteX25" fmla="*/ 9154161 w 10363201"/>
              <a:gd name="connsiteY25" fmla="*/ 969496 h 969496"/>
              <a:gd name="connsiteX26" fmla="*/ 8371163 w 10363201"/>
              <a:gd name="connsiteY26" fmla="*/ 969496 h 969496"/>
              <a:gd name="connsiteX27" fmla="*/ 7795430 w 10363201"/>
              <a:gd name="connsiteY27" fmla="*/ 969496 h 969496"/>
              <a:gd name="connsiteX28" fmla="*/ 7116065 w 10363201"/>
              <a:gd name="connsiteY28" fmla="*/ 969496 h 969496"/>
              <a:gd name="connsiteX29" fmla="*/ 6436699 w 10363201"/>
              <a:gd name="connsiteY29" fmla="*/ 969496 h 969496"/>
              <a:gd name="connsiteX30" fmla="*/ 5860966 w 10363201"/>
              <a:gd name="connsiteY30" fmla="*/ 969496 h 969496"/>
              <a:gd name="connsiteX31" fmla="*/ 5181601 w 10363201"/>
              <a:gd name="connsiteY31" fmla="*/ 969496 h 969496"/>
              <a:gd name="connsiteX32" fmla="*/ 4709499 w 10363201"/>
              <a:gd name="connsiteY32" fmla="*/ 969496 h 969496"/>
              <a:gd name="connsiteX33" fmla="*/ 4444662 w 10363201"/>
              <a:gd name="connsiteY33" fmla="*/ 969496 h 969496"/>
              <a:gd name="connsiteX34" fmla="*/ 3765296 w 10363201"/>
              <a:gd name="connsiteY34" fmla="*/ 969496 h 969496"/>
              <a:gd name="connsiteX35" fmla="*/ 3396827 w 10363201"/>
              <a:gd name="connsiteY35" fmla="*/ 969496 h 969496"/>
              <a:gd name="connsiteX36" fmla="*/ 2821094 w 10363201"/>
              <a:gd name="connsiteY36" fmla="*/ 969496 h 969496"/>
              <a:gd name="connsiteX37" fmla="*/ 2556256 w 10363201"/>
              <a:gd name="connsiteY37" fmla="*/ 969496 h 969496"/>
              <a:gd name="connsiteX38" fmla="*/ 1876891 w 10363201"/>
              <a:gd name="connsiteY38" fmla="*/ 969496 h 969496"/>
              <a:gd name="connsiteX39" fmla="*/ 1404789 w 10363201"/>
              <a:gd name="connsiteY39" fmla="*/ 969496 h 969496"/>
              <a:gd name="connsiteX40" fmla="*/ 829056 w 10363201"/>
              <a:gd name="connsiteY40" fmla="*/ 969496 h 969496"/>
              <a:gd name="connsiteX41" fmla="*/ 0 w 10363201"/>
              <a:gd name="connsiteY41" fmla="*/ 969496 h 969496"/>
              <a:gd name="connsiteX42" fmla="*/ 0 w 10363201"/>
              <a:gd name="connsiteY42" fmla="*/ 513833 h 969496"/>
              <a:gd name="connsiteX43" fmla="*/ 0 w 10363201"/>
              <a:gd name="connsiteY43" fmla="*/ 0 h 969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363201" h="969496" extrusionOk="0">
                <a:moveTo>
                  <a:pt x="0" y="0"/>
                </a:moveTo>
                <a:cubicBezTo>
                  <a:pt x="238234" y="-54056"/>
                  <a:pt x="494763" y="57698"/>
                  <a:pt x="679365" y="0"/>
                </a:cubicBezTo>
                <a:cubicBezTo>
                  <a:pt x="863967" y="-57698"/>
                  <a:pt x="1068117" y="27338"/>
                  <a:pt x="1255099" y="0"/>
                </a:cubicBezTo>
                <a:cubicBezTo>
                  <a:pt x="1442081" y="-27338"/>
                  <a:pt x="1544464" y="12569"/>
                  <a:pt x="1623568" y="0"/>
                </a:cubicBezTo>
                <a:cubicBezTo>
                  <a:pt x="1702672" y="-12569"/>
                  <a:pt x="1784243" y="27999"/>
                  <a:pt x="1888406" y="0"/>
                </a:cubicBezTo>
                <a:cubicBezTo>
                  <a:pt x="1992569" y="-27999"/>
                  <a:pt x="2185556" y="9861"/>
                  <a:pt x="2360507" y="0"/>
                </a:cubicBezTo>
                <a:cubicBezTo>
                  <a:pt x="2535458" y="-9861"/>
                  <a:pt x="2650653" y="35026"/>
                  <a:pt x="2936240" y="0"/>
                </a:cubicBezTo>
                <a:cubicBezTo>
                  <a:pt x="3221827" y="-35026"/>
                  <a:pt x="3410363" y="23016"/>
                  <a:pt x="3615606" y="0"/>
                </a:cubicBezTo>
                <a:cubicBezTo>
                  <a:pt x="3820849" y="-23016"/>
                  <a:pt x="3748137" y="8675"/>
                  <a:pt x="3880443" y="0"/>
                </a:cubicBezTo>
                <a:cubicBezTo>
                  <a:pt x="4012749" y="-8675"/>
                  <a:pt x="4144286" y="22150"/>
                  <a:pt x="4352544" y="0"/>
                </a:cubicBezTo>
                <a:cubicBezTo>
                  <a:pt x="4560802" y="-22150"/>
                  <a:pt x="4513748" y="12848"/>
                  <a:pt x="4617382" y="0"/>
                </a:cubicBezTo>
                <a:cubicBezTo>
                  <a:pt x="4721016" y="-12848"/>
                  <a:pt x="5110886" y="82477"/>
                  <a:pt x="5400379" y="0"/>
                </a:cubicBezTo>
                <a:cubicBezTo>
                  <a:pt x="5689872" y="-82477"/>
                  <a:pt x="5693130" y="19448"/>
                  <a:pt x="5872481" y="0"/>
                </a:cubicBezTo>
                <a:cubicBezTo>
                  <a:pt x="6051832" y="-19448"/>
                  <a:pt x="6007364" y="2708"/>
                  <a:pt x="6137318" y="0"/>
                </a:cubicBezTo>
                <a:cubicBezTo>
                  <a:pt x="6267272" y="-2708"/>
                  <a:pt x="6647958" y="36854"/>
                  <a:pt x="6816683" y="0"/>
                </a:cubicBezTo>
                <a:cubicBezTo>
                  <a:pt x="6985408" y="-36854"/>
                  <a:pt x="7189332" y="52018"/>
                  <a:pt x="7392417" y="0"/>
                </a:cubicBezTo>
                <a:cubicBezTo>
                  <a:pt x="7595502" y="-52018"/>
                  <a:pt x="7979381" y="35511"/>
                  <a:pt x="8175414" y="0"/>
                </a:cubicBezTo>
                <a:cubicBezTo>
                  <a:pt x="8371447" y="-35511"/>
                  <a:pt x="8375865" y="27168"/>
                  <a:pt x="8440251" y="0"/>
                </a:cubicBezTo>
                <a:cubicBezTo>
                  <a:pt x="8504637" y="-27168"/>
                  <a:pt x="8769210" y="23941"/>
                  <a:pt x="8912353" y="0"/>
                </a:cubicBezTo>
                <a:cubicBezTo>
                  <a:pt x="9055496" y="-23941"/>
                  <a:pt x="9394997" y="34712"/>
                  <a:pt x="9695350" y="0"/>
                </a:cubicBezTo>
                <a:cubicBezTo>
                  <a:pt x="9995703" y="-34712"/>
                  <a:pt x="10052387" y="47301"/>
                  <a:pt x="10363201" y="0"/>
                </a:cubicBezTo>
                <a:cubicBezTo>
                  <a:pt x="10403459" y="148063"/>
                  <a:pt x="10326401" y="314966"/>
                  <a:pt x="10363201" y="475053"/>
                </a:cubicBezTo>
                <a:cubicBezTo>
                  <a:pt x="10400001" y="635140"/>
                  <a:pt x="10361689" y="781534"/>
                  <a:pt x="10363201" y="969496"/>
                </a:cubicBezTo>
                <a:cubicBezTo>
                  <a:pt x="10180854" y="983102"/>
                  <a:pt x="10042462" y="914438"/>
                  <a:pt x="9891100" y="969496"/>
                </a:cubicBezTo>
                <a:cubicBezTo>
                  <a:pt x="9739738" y="1024554"/>
                  <a:pt x="9746877" y="942880"/>
                  <a:pt x="9626262" y="969496"/>
                </a:cubicBezTo>
                <a:cubicBezTo>
                  <a:pt x="9505647" y="996112"/>
                  <a:pt x="9334209" y="925539"/>
                  <a:pt x="9154161" y="969496"/>
                </a:cubicBezTo>
                <a:cubicBezTo>
                  <a:pt x="8974113" y="1013453"/>
                  <a:pt x="8732014" y="946130"/>
                  <a:pt x="8371163" y="969496"/>
                </a:cubicBezTo>
                <a:cubicBezTo>
                  <a:pt x="8010312" y="992862"/>
                  <a:pt x="8013858" y="948358"/>
                  <a:pt x="7795430" y="969496"/>
                </a:cubicBezTo>
                <a:cubicBezTo>
                  <a:pt x="7577002" y="990634"/>
                  <a:pt x="7369768" y="948098"/>
                  <a:pt x="7116065" y="969496"/>
                </a:cubicBezTo>
                <a:cubicBezTo>
                  <a:pt x="6862362" y="990894"/>
                  <a:pt x="6656517" y="926249"/>
                  <a:pt x="6436699" y="969496"/>
                </a:cubicBezTo>
                <a:cubicBezTo>
                  <a:pt x="6216881" y="1012743"/>
                  <a:pt x="6087005" y="965006"/>
                  <a:pt x="5860966" y="969496"/>
                </a:cubicBezTo>
                <a:cubicBezTo>
                  <a:pt x="5634927" y="973986"/>
                  <a:pt x="5464265" y="948417"/>
                  <a:pt x="5181601" y="969496"/>
                </a:cubicBezTo>
                <a:cubicBezTo>
                  <a:pt x="4898938" y="990575"/>
                  <a:pt x="4849970" y="937724"/>
                  <a:pt x="4709499" y="969496"/>
                </a:cubicBezTo>
                <a:cubicBezTo>
                  <a:pt x="4569028" y="1001268"/>
                  <a:pt x="4535923" y="941890"/>
                  <a:pt x="4444662" y="969496"/>
                </a:cubicBezTo>
                <a:cubicBezTo>
                  <a:pt x="4353401" y="997102"/>
                  <a:pt x="3902011" y="933279"/>
                  <a:pt x="3765296" y="969496"/>
                </a:cubicBezTo>
                <a:cubicBezTo>
                  <a:pt x="3628581" y="1005713"/>
                  <a:pt x="3499564" y="936921"/>
                  <a:pt x="3396827" y="969496"/>
                </a:cubicBezTo>
                <a:cubicBezTo>
                  <a:pt x="3294090" y="1002071"/>
                  <a:pt x="3080153" y="901496"/>
                  <a:pt x="2821094" y="969496"/>
                </a:cubicBezTo>
                <a:cubicBezTo>
                  <a:pt x="2562035" y="1037496"/>
                  <a:pt x="2635798" y="962881"/>
                  <a:pt x="2556256" y="969496"/>
                </a:cubicBezTo>
                <a:cubicBezTo>
                  <a:pt x="2476714" y="976111"/>
                  <a:pt x="2149093" y="929951"/>
                  <a:pt x="1876891" y="969496"/>
                </a:cubicBezTo>
                <a:cubicBezTo>
                  <a:pt x="1604689" y="1009041"/>
                  <a:pt x="1612958" y="961213"/>
                  <a:pt x="1404789" y="969496"/>
                </a:cubicBezTo>
                <a:cubicBezTo>
                  <a:pt x="1196620" y="977779"/>
                  <a:pt x="1002873" y="919251"/>
                  <a:pt x="829056" y="969496"/>
                </a:cubicBezTo>
                <a:cubicBezTo>
                  <a:pt x="655239" y="1019741"/>
                  <a:pt x="398935" y="966014"/>
                  <a:pt x="0" y="969496"/>
                </a:cubicBezTo>
                <a:cubicBezTo>
                  <a:pt x="-4929" y="775532"/>
                  <a:pt x="29646" y="729175"/>
                  <a:pt x="0" y="513833"/>
                </a:cubicBezTo>
                <a:cubicBezTo>
                  <a:pt x="-29646" y="298491"/>
                  <a:pt x="49390" y="166980"/>
                  <a:pt x="0" y="0"/>
                </a:cubicBezTo>
                <a:close/>
              </a:path>
            </a:pathLst>
          </a:custGeom>
          <a:noFill/>
          <a:ln>
            <a:noFill/>
            <a:extLst>
              <a:ext uri="{C807C97D-BFC1-408E-A445-0C87EB9F89A2}">
                <ask:lineSketchStyleProps xmlns:ask="http://schemas.microsoft.com/office/drawing/2018/sketchyshapes" sd="1690562480">
                  <a:prstGeom prst="rect">
                    <a:avLst/>
                  </a:prstGeom>
                  <ask:type>
                    <ask:lineSketchScribble/>
                  </ask:type>
                </ask:lineSketchStyleProps>
              </a:ext>
            </a:extLst>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r"/>
            <a:r>
              <a:rPr lang="en-US" sz="2700" b="1" i="1">
                <a:latin typeface="Playpen Sans" panose="020B0604020202020204" charset="0"/>
                <a:ea typeface="Playpen Sans" panose="020B0604020202020204" charset="0"/>
                <a:cs typeface="Times New Roman"/>
              </a:rPr>
              <a:t>Jot down your ideas and answers to each task around the wheel.</a:t>
            </a:r>
          </a:p>
        </p:txBody>
      </p:sp>
      <p:sp>
        <p:nvSpPr>
          <p:cNvPr id="6" name="TextBox 5">
            <a:extLst>
              <a:ext uri="{FF2B5EF4-FFF2-40B4-BE49-F238E27FC236}">
                <a16:creationId xmlns:a16="http://schemas.microsoft.com/office/drawing/2014/main" id="{170F4A16-56D3-FA2D-DCC3-6669A513BD5A}"/>
              </a:ext>
            </a:extLst>
          </p:cNvPr>
          <p:cNvSpPr txBox="1"/>
          <p:nvPr/>
        </p:nvSpPr>
        <p:spPr>
          <a:xfrm>
            <a:off x="3810000" y="1140204"/>
            <a:ext cx="10668000" cy="1800493"/>
          </a:xfrm>
          <a:prstGeom prst="rect">
            <a:avLst/>
          </a:prstGeom>
          <a:noFill/>
          <a:ln>
            <a:solidFill>
              <a:schemeClr val="tx1"/>
            </a:solidFill>
            <a:prstDash val="solid"/>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a:latin typeface="Playpen Sans" panose="020B0604020202020204" charset="0"/>
                <a:ea typeface="Playpen Sans" panose="020B0604020202020204" charset="0"/>
                <a:cs typeface="Times New Roman"/>
              </a:rPr>
              <a:t>What is happening in this image?</a:t>
            </a:r>
          </a:p>
          <a:p>
            <a:endParaRPr lang="en-US" sz="1350" b="1">
              <a:latin typeface="Playpen Sans" panose="020B0604020202020204" charset="0"/>
              <a:ea typeface="Playpen Sans" panose="020B0604020202020204" charset="0"/>
              <a:cs typeface="Times New Roman"/>
            </a:endParaRPr>
          </a:p>
          <a:p>
            <a:endParaRPr lang="en-US" sz="1350" b="1">
              <a:latin typeface="Playpen Sans" panose="020B0604020202020204" charset="0"/>
              <a:ea typeface="Playpen Sans" panose="020B0604020202020204" charset="0"/>
              <a:cs typeface="Times New Roman"/>
            </a:endParaRPr>
          </a:p>
          <a:p>
            <a:endParaRPr lang="en-US" sz="1350" b="1">
              <a:latin typeface="Playpen Sans" panose="020B0604020202020204" charset="0"/>
              <a:ea typeface="Playpen Sans" panose="020B0604020202020204" charset="0"/>
              <a:cs typeface="Times New Roman"/>
            </a:endParaRPr>
          </a:p>
          <a:p>
            <a:endParaRPr lang="en-US" sz="1350" b="1">
              <a:latin typeface="Playpen Sans" panose="020B0604020202020204" charset="0"/>
              <a:ea typeface="Playpen Sans" panose="020B0604020202020204" charset="0"/>
              <a:cs typeface="Times New Roman"/>
            </a:endParaRPr>
          </a:p>
          <a:p>
            <a:endParaRPr lang="en-US" sz="1350" b="1">
              <a:latin typeface="Playpen Sans" panose="020B0604020202020204" charset="0"/>
              <a:ea typeface="Playpen Sans" panose="020B0604020202020204" charset="0"/>
              <a:cs typeface="Times New Roman"/>
            </a:endParaRPr>
          </a:p>
          <a:p>
            <a:endParaRPr lang="en-US" sz="1350" b="1">
              <a:latin typeface="Playpen Sans" panose="020B0604020202020204" charset="0"/>
              <a:ea typeface="Playpen Sans" panose="020B0604020202020204" charset="0"/>
              <a:cs typeface="Times New Roman"/>
            </a:endParaRPr>
          </a:p>
        </p:txBody>
      </p:sp>
      <p:sp>
        <p:nvSpPr>
          <p:cNvPr id="5" name="TextBox 4">
            <a:extLst>
              <a:ext uri="{FF2B5EF4-FFF2-40B4-BE49-F238E27FC236}">
                <a16:creationId xmlns:a16="http://schemas.microsoft.com/office/drawing/2014/main" id="{D51469A7-BF29-4E44-CFA7-7E73FC289F74}"/>
              </a:ext>
            </a:extLst>
          </p:cNvPr>
          <p:cNvSpPr txBox="1"/>
          <p:nvPr/>
        </p:nvSpPr>
        <p:spPr>
          <a:xfrm>
            <a:off x="1174825" y="4207808"/>
            <a:ext cx="4850975" cy="5032147"/>
          </a:xfrm>
          <a:prstGeom prst="rect">
            <a:avLst/>
          </a:prstGeom>
          <a:noFill/>
          <a:ln>
            <a:solidFill>
              <a:schemeClr val="tx1"/>
            </a:solidFill>
            <a:prstDash val="solid"/>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a:latin typeface="Playpen Sans" panose="020B0604020202020204" charset="0"/>
                <a:ea typeface="Playpen Sans" panose="020B0604020202020204" charset="0"/>
                <a:cs typeface="Times New Roman"/>
              </a:rPr>
              <a:t>Why might the girls have different expressions?</a:t>
            </a: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a:p>
            <a:endParaRPr lang="en-US" sz="2400">
              <a:solidFill>
                <a:schemeClr val="tx1">
                  <a:lumMod val="75000"/>
                  <a:lumOff val="25000"/>
                </a:schemeClr>
              </a:solidFill>
              <a:highlight>
                <a:srgbClr val="E4F0E8"/>
              </a:highlight>
              <a:latin typeface="Playpen Sans" panose="020B0604020202020204" charset="0"/>
              <a:ea typeface="Playpen Sans" panose="020B0604020202020204" charset="0"/>
              <a:cs typeface="Times New Roman"/>
            </a:endParaRPr>
          </a:p>
        </p:txBody>
      </p:sp>
      <p:pic>
        <p:nvPicPr>
          <p:cNvPr id="4" name="Picture 4" descr="A couple of girls looking at a cellphone&#10;The girl on the left is smiling and the girl on the right looks serious.&#10;The girl on the left is sharing their phone with the other girl.&#10;This image is owned and under the copyright of VOICES (EHU)">
            <a:extLst>
              <a:ext uri="{FF2B5EF4-FFF2-40B4-BE49-F238E27FC236}">
                <a16:creationId xmlns:a16="http://schemas.microsoft.com/office/drawing/2014/main" id="{627B2C2F-1CF7-33B2-E024-F24FBD7A4126}"/>
              </a:ext>
            </a:extLst>
          </p:cNvPr>
          <p:cNvPicPr>
            <a:picLocks noChangeAspect="1"/>
          </p:cNvPicPr>
          <p:nvPr/>
        </p:nvPicPr>
        <p:blipFill>
          <a:blip r:embed="rId2"/>
          <a:stretch>
            <a:fillRect/>
          </a:stretch>
        </p:blipFill>
        <p:spPr>
          <a:xfrm>
            <a:off x="6038490" y="3171530"/>
            <a:ext cx="6248745" cy="4707551"/>
          </a:xfrm>
          <a:prstGeom prst="rect">
            <a:avLst/>
          </a:prstGeom>
        </p:spPr>
      </p:pic>
      <p:sp>
        <p:nvSpPr>
          <p:cNvPr id="7" name="TextBox 6">
            <a:extLst>
              <a:ext uri="{FF2B5EF4-FFF2-40B4-BE49-F238E27FC236}">
                <a16:creationId xmlns:a16="http://schemas.microsoft.com/office/drawing/2014/main" id="{5CBA8F60-6D46-68D3-98F9-418687C7033D}"/>
              </a:ext>
            </a:extLst>
          </p:cNvPr>
          <p:cNvSpPr txBox="1"/>
          <p:nvPr/>
        </p:nvSpPr>
        <p:spPr>
          <a:xfrm>
            <a:off x="12262205" y="4207808"/>
            <a:ext cx="4884885" cy="5124480"/>
          </a:xfrm>
          <a:prstGeom prst="rect">
            <a:avLst/>
          </a:prstGeom>
          <a:noFill/>
          <a:ln>
            <a:solidFill>
              <a:schemeClr val="tx1"/>
            </a:solidFill>
            <a:prstDash val="solid"/>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b="1">
                <a:latin typeface="Playpen Sans" panose="020B0604020202020204" charset="0"/>
                <a:ea typeface="Playpen Sans" panose="020B0604020202020204" charset="0"/>
                <a:cs typeface="Times New Roman"/>
              </a:rPr>
              <a:t>Do these girls look like friends?</a:t>
            </a: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a:p>
            <a:pPr algn="ctr"/>
            <a:endParaRPr lang="en-US" sz="2700" b="1">
              <a:latin typeface="Playpen Sans" panose="020B0604020202020204" charset="0"/>
              <a:ea typeface="Playpen Sans" panose="020B0604020202020204" charset="0"/>
              <a:cs typeface="Times New Roman"/>
            </a:endParaRPr>
          </a:p>
        </p:txBody>
      </p:sp>
      <p:sp>
        <p:nvSpPr>
          <p:cNvPr id="8" name="Arc 9">
            <a:extLst>
              <a:ext uri="{FF2B5EF4-FFF2-40B4-BE49-F238E27FC236}">
                <a16:creationId xmlns:a16="http://schemas.microsoft.com/office/drawing/2014/main" id="{59E587E2-CCEF-431C-4F7A-5F287BBC248D}"/>
              </a:ext>
              <a:ext uri="{C183D7F6-B498-43B3-948B-1728B52AA6E4}">
                <adec:decorative xmlns:adec="http://schemas.microsoft.com/office/drawing/2017/decorative" val="1"/>
              </a:ext>
            </a:extLst>
          </p:cNvPr>
          <p:cNvSpPr/>
          <p:nvPr/>
        </p:nvSpPr>
        <p:spPr>
          <a:xfrm rot="10640859">
            <a:off x="6097828" y="8902355"/>
            <a:ext cx="6047549" cy="808457"/>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700"/>
          </a:p>
        </p:txBody>
      </p:sp>
      <p:sp>
        <p:nvSpPr>
          <p:cNvPr id="10" name="Arc 9">
            <a:extLst>
              <a:ext uri="{FF2B5EF4-FFF2-40B4-BE49-F238E27FC236}">
                <a16:creationId xmlns:a16="http://schemas.microsoft.com/office/drawing/2014/main" id="{21413DDE-5767-267B-CCCC-979BAAFC4C47}"/>
              </a:ext>
              <a:ext uri="{C183D7F6-B498-43B3-948B-1728B52AA6E4}">
                <adec:decorative xmlns:adec="http://schemas.microsoft.com/office/drawing/2017/decorative" val="1"/>
              </a:ext>
            </a:extLst>
          </p:cNvPr>
          <p:cNvSpPr/>
          <p:nvPr/>
        </p:nvSpPr>
        <p:spPr>
          <a:xfrm rot="18174883">
            <a:off x="1239703" y="2686603"/>
            <a:ext cx="2986898" cy="34661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700"/>
          </a:p>
        </p:txBody>
      </p:sp>
      <p:sp>
        <p:nvSpPr>
          <p:cNvPr id="12" name="Arc 9">
            <a:extLst>
              <a:ext uri="{FF2B5EF4-FFF2-40B4-BE49-F238E27FC236}">
                <a16:creationId xmlns:a16="http://schemas.microsoft.com/office/drawing/2014/main" id="{915CC9AF-0316-CDFF-12BD-1F8C21A05012}"/>
              </a:ext>
              <a:ext uri="{C183D7F6-B498-43B3-948B-1728B52AA6E4}">
                <adec:decorative xmlns:adec="http://schemas.microsoft.com/office/drawing/2017/decorative" val="1"/>
              </a:ext>
            </a:extLst>
          </p:cNvPr>
          <p:cNvSpPr/>
          <p:nvPr/>
        </p:nvSpPr>
        <p:spPr>
          <a:xfrm rot="3415428">
            <a:off x="13944832" y="2665400"/>
            <a:ext cx="2986898" cy="346619"/>
          </a:xfrm>
          <a:custGeom>
            <a:avLst/>
            <a:gdLst>
              <a:gd name="connsiteX0" fmla="*/ 1959752 w 3919503"/>
              <a:gd name="connsiteY0" fmla="*/ 0 h 179249"/>
              <a:gd name="connsiteX1" fmla="*/ 3919504 w 3919503"/>
              <a:gd name="connsiteY1" fmla="*/ 89625 h 179249"/>
              <a:gd name="connsiteX2" fmla="*/ 1959752 w 3919503"/>
              <a:gd name="connsiteY2" fmla="*/ 89625 h 179249"/>
              <a:gd name="connsiteX3" fmla="*/ 1959752 w 3919503"/>
              <a:gd name="connsiteY3" fmla="*/ 0 h 179249"/>
              <a:gd name="connsiteX0" fmla="*/ 1959752 w 3919503"/>
              <a:gd name="connsiteY0" fmla="*/ 0 h 179249"/>
              <a:gd name="connsiteX1" fmla="*/ 3919504 w 3919503"/>
              <a:gd name="connsiteY1" fmla="*/ 89625 h 179249"/>
              <a:gd name="connsiteX0" fmla="*/ 1753140 w 3712892"/>
              <a:gd name="connsiteY0" fmla="*/ 62534 h 152159"/>
              <a:gd name="connsiteX1" fmla="*/ 3712892 w 3712892"/>
              <a:gd name="connsiteY1" fmla="*/ 152159 h 152159"/>
              <a:gd name="connsiteX2" fmla="*/ 1753140 w 3712892"/>
              <a:gd name="connsiteY2" fmla="*/ 152159 h 152159"/>
              <a:gd name="connsiteX3" fmla="*/ 1753140 w 3712892"/>
              <a:gd name="connsiteY3" fmla="*/ 62534 h 152159"/>
              <a:gd name="connsiteX0" fmla="*/ 0 w 3712892"/>
              <a:gd name="connsiteY0" fmla="*/ 0 h 152159"/>
              <a:gd name="connsiteX1" fmla="*/ 3712892 w 3712892"/>
              <a:gd name="connsiteY1" fmla="*/ 152159 h 152159"/>
              <a:gd name="connsiteX0" fmla="*/ 1753140 w 3712892"/>
              <a:gd name="connsiteY0" fmla="*/ 247545 h 337170"/>
              <a:gd name="connsiteX1" fmla="*/ 3712892 w 3712892"/>
              <a:gd name="connsiteY1" fmla="*/ 337170 h 337170"/>
              <a:gd name="connsiteX2" fmla="*/ 1753140 w 3712892"/>
              <a:gd name="connsiteY2" fmla="*/ 337170 h 337170"/>
              <a:gd name="connsiteX3" fmla="*/ 1753140 w 3712892"/>
              <a:gd name="connsiteY3" fmla="*/ 247545 h 337170"/>
              <a:gd name="connsiteX0" fmla="*/ 0 w 3712892"/>
              <a:gd name="connsiteY0" fmla="*/ 185011 h 337170"/>
              <a:gd name="connsiteX1" fmla="*/ 3712892 w 3712892"/>
              <a:gd name="connsiteY1" fmla="*/ 337170 h 337170"/>
            </a:gdLst>
            <a:ahLst/>
            <a:cxnLst>
              <a:cxn ang="0">
                <a:pos x="connsiteX0" y="connsiteY0"/>
              </a:cxn>
              <a:cxn ang="0">
                <a:pos x="connsiteX1" y="connsiteY1"/>
              </a:cxn>
            </a:cxnLst>
            <a:rect l="l" t="t" r="r" b="b"/>
            <a:pathLst>
              <a:path w="3712892" h="337170" stroke="0" extrusionOk="0">
                <a:moveTo>
                  <a:pt x="1753140" y="247545"/>
                </a:moveTo>
                <a:cubicBezTo>
                  <a:pt x="2835481" y="247545"/>
                  <a:pt x="3712892" y="287671"/>
                  <a:pt x="3712892" y="337170"/>
                </a:cubicBezTo>
                <a:lnTo>
                  <a:pt x="1753140" y="337170"/>
                </a:lnTo>
                <a:lnTo>
                  <a:pt x="1753140" y="247545"/>
                </a:lnTo>
                <a:close/>
              </a:path>
              <a:path w="3712892" h="337170" fill="none">
                <a:moveTo>
                  <a:pt x="0" y="185011"/>
                </a:moveTo>
                <a:cubicBezTo>
                  <a:pt x="1776741" y="-287214"/>
                  <a:pt x="3712892" y="287671"/>
                  <a:pt x="3712892" y="337170"/>
                </a:cubicBezTo>
              </a:path>
            </a:pathLst>
          </a:custGeom>
          <a:ln w="76200">
            <a:solidFill>
              <a:srgbClr val="0070C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700"/>
          </a:p>
        </p:txBody>
      </p:sp>
      <p:sp>
        <p:nvSpPr>
          <p:cNvPr id="2" name="Slide Number Placeholder 1">
            <a:extLst>
              <a:ext uri="{FF2B5EF4-FFF2-40B4-BE49-F238E27FC236}">
                <a16:creationId xmlns:a16="http://schemas.microsoft.com/office/drawing/2014/main" id="{D1FA712E-3F9A-FE24-9D36-62EF6349E38A}"/>
              </a:ext>
            </a:extLst>
          </p:cNvPr>
          <p:cNvSpPr>
            <a:spLocks noGrp="1"/>
          </p:cNvSpPr>
          <p:nvPr>
            <p:ph type="sldNum" sz="quarter" idx="12"/>
          </p:nvPr>
        </p:nvSpPr>
        <p:spPr>
          <a:xfrm>
            <a:off x="14173200" y="9739313"/>
            <a:ext cx="4114800" cy="547688"/>
          </a:xfrm>
        </p:spPr>
        <p:txBody>
          <a:bodyPr/>
          <a:lstStyle/>
          <a:p>
            <a:fld id="{B4A918BC-4D43-4B42-B3C0-E7EBE25E6AF0}" type="slidenum">
              <a:rPr lang="en-US" smtClean="0"/>
              <a:t>20</a:t>
            </a:fld>
            <a:endParaRPr lang="en-US"/>
          </a:p>
        </p:txBody>
      </p:sp>
    </p:spTree>
    <p:extLst>
      <p:ext uri="{BB962C8B-B14F-4D97-AF65-F5344CB8AC3E}">
        <p14:creationId xmlns:p14="http://schemas.microsoft.com/office/powerpoint/2010/main" val="3924229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splattered paint&#10;Various round shapes and colours">
            <a:extLst>
              <a:ext uri="{FF2B5EF4-FFF2-40B4-BE49-F238E27FC236}">
                <a16:creationId xmlns:a16="http://schemas.microsoft.com/office/drawing/2014/main" id="{F20AEDE8-A1B3-D8AB-47A0-BC03E4FEB293}"/>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30" y="-4834884"/>
            <a:ext cx="18287970" cy="20574009"/>
          </a:xfrm>
          <a:prstGeom prst="rect">
            <a:avLst/>
          </a:prstGeom>
        </p:spPr>
      </p:pic>
      <p:sp>
        <p:nvSpPr>
          <p:cNvPr id="2" name="Title 1">
            <a:extLst>
              <a:ext uri="{FF2B5EF4-FFF2-40B4-BE49-F238E27FC236}">
                <a16:creationId xmlns:a16="http://schemas.microsoft.com/office/drawing/2014/main" id="{BE823602-4D53-CA9A-3ADF-DF61A84A0649}"/>
              </a:ext>
            </a:extLst>
          </p:cNvPr>
          <p:cNvSpPr>
            <a:spLocks noGrp="1"/>
          </p:cNvSpPr>
          <p:nvPr>
            <p:ph type="title"/>
          </p:nvPr>
        </p:nvSpPr>
        <p:spPr>
          <a:xfrm>
            <a:off x="2076450" y="647700"/>
            <a:ext cx="14135100" cy="1143000"/>
          </a:xfrm>
          <a:solidFill>
            <a:schemeClr val="bg1"/>
          </a:solidFill>
        </p:spPr>
        <p:txBody>
          <a:bodyPr/>
          <a:lstStyle/>
          <a:p>
            <a:r>
              <a:rPr lang="en-GB" dirty="0"/>
              <a:t>What have you learnt? </a:t>
            </a:r>
          </a:p>
        </p:txBody>
      </p:sp>
      <p:sp>
        <p:nvSpPr>
          <p:cNvPr id="3" name="Content Placeholder 2">
            <a:extLst>
              <a:ext uri="{FF2B5EF4-FFF2-40B4-BE49-F238E27FC236}">
                <a16:creationId xmlns:a16="http://schemas.microsoft.com/office/drawing/2014/main" id="{F6C2C652-B8C5-3A42-7E77-B53062DC21F6}"/>
              </a:ext>
            </a:extLst>
          </p:cNvPr>
          <p:cNvSpPr>
            <a:spLocks noGrp="1"/>
          </p:cNvSpPr>
          <p:nvPr>
            <p:ph idx="1"/>
          </p:nvPr>
        </p:nvSpPr>
        <p:spPr>
          <a:xfrm>
            <a:off x="2076450" y="2400300"/>
            <a:ext cx="14135100" cy="6934200"/>
          </a:xfrm>
          <a:solidFill>
            <a:schemeClr val="bg1"/>
          </a:solidFill>
        </p:spPr>
        <p:txBody>
          <a:bodyPr>
            <a:normAutofit/>
          </a:bodyPr>
          <a:lstStyle/>
          <a:p>
            <a:pPr marL="0" indent="0" algn="ctr">
              <a:buNone/>
            </a:pPr>
            <a:endParaRPr lang="en-GB" dirty="0"/>
          </a:p>
          <a:p>
            <a:pPr marL="0" indent="0" algn="ctr">
              <a:buNone/>
            </a:pPr>
            <a:r>
              <a:rPr lang="en-GB" sz="4800" b="1" dirty="0"/>
              <a:t>What is inclusion?</a:t>
            </a:r>
          </a:p>
          <a:p>
            <a:pPr marL="0" indent="0" algn="ctr">
              <a:buNone/>
            </a:pPr>
            <a:endParaRPr lang="en-GB" dirty="0"/>
          </a:p>
          <a:p>
            <a:pPr marL="0" indent="0" algn="ctr">
              <a:buNone/>
            </a:pPr>
            <a:r>
              <a:rPr lang="en-GB" dirty="0"/>
              <a:t>Use your piece of paper to write down what you think inclusion is and/or draw a picture of inclusion now.</a:t>
            </a:r>
          </a:p>
          <a:p>
            <a:pPr marL="0" indent="0" algn="ctr">
              <a:buNone/>
            </a:pPr>
            <a:r>
              <a:rPr lang="en-GB" dirty="0"/>
              <a:t>Try to be as detailed as possible.</a:t>
            </a:r>
          </a:p>
          <a:p>
            <a:pPr marL="0" indent="0" algn="ctr">
              <a:buNone/>
            </a:pPr>
            <a:endParaRPr lang="en-GB" dirty="0"/>
          </a:p>
          <a:p>
            <a:pPr marL="0" indent="0" algn="ctr">
              <a:buNone/>
            </a:pPr>
            <a:endParaRPr lang="en-GB" dirty="0"/>
          </a:p>
          <a:p>
            <a:pPr marL="0" indent="0" algn="ctr">
              <a:buNone/>
            </a:pPr>
            <a:endParaRPr lang="en-GB" sz="2600" dirty="0"/>
          </a:p>
        </p:txBody>
      </p:sp>
      <p:sp>
        <p:nvSpPr>
          <p:cNvPr id="4" name="Slide Number Placeholder 3">
            <a:extLst>
              <a:ext uri="{FF2B5EF4-FFF2-40B4-BE49-F238E27FC236}">
                <a16:creationId xmlns:a16="http://schemas.microsoft.com/office/drawing/2014/main" id="{1118F09A-3A17-15E9-9B5A-80B8D8C33673}"/>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805415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splattered paint&#10;Various round shapes and colours">
            <a:extLst>
              <a:ext uri="{FF2B5EF4-FFF2-40B4-BE49-F238E27FC236}">
                <a16:creationId xmlns:a16="http://schemas.microsoft.com/office/drawing/2014/main" id="{F20AEDE8-A1B3-D8AB-47A0-BC03E4FEB293}"/>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30" y="-4834884"/>
            <a:ext cx="18287970" cy="20574009"/>
          </a:xfrm>
          <a:prstGeom prst="rect">
            <a:avLst/>
          </a:prstGeom>
        </p:spPr>
      </p:pic>
      <p:sp>
        <p:nvSpPr>
          <p:cNvPr id="2" name="Title 1">
            <a:extLst>
              <a:ext uri="{FF2B5EF4-FFF2-40B4-BE49-F238E27FC236}">
                <a16:creationId xmlns:a16="http://schemas.microsoft.com/office/drawing/2014/main" id="{BE823602-4D53-CA9A-3ADF-DF61A84A0649}"/>
              </a:ext>
            </a:extLst>
          </p:cNvPr>
          <p:cNvSpPr>
            <a:spLocks noGrp="1"/>
          </p:cNvSpPr>
          <p:nvPr>
            <p:ph type="title"/>
          </p:nvPr>
        </p:nvSpPr>
        <p:spPr>
          <a:xfrm>
            <a:off x="2076450" y="647700"/>
            <a:ext cx="14135100" cy="1143000"/>
          </a:xfrm>
          <a:solidFill>
            <a:schemeClr val="bg1"/>
          </a:solidFill>
        </p:spPr>
        <p:txBody>
          <a:bodyPr/>
          <a:lstStyle/>
          <a:p>
            <a:r>
              <a:rPr lang="en-GB" dirty="0"/>
              <a:t>Sharing your experience as a teacher</a:t>
            </a:r>
          </a:p>
        </p:txBody>
      </p:sp>
      <p:sp>
        <p:nvSpPr>
          <p:cNvPr id="3" name="Content Placeholder 2">
            <a:extLst>
              <a:ext uri="{FF2B5EF4-FFF2-40B4-BE49-F238E27FC236}">
                <a16:creationId xmlns:a16="http://schemas.microsoft.com/office/drawing/2014/main" id="{F6C2C652-B8C5-3A42-7E77-B53062DC21F6}"/>
              </a:ext>
            </a:extLst>
          </p:cNvPr>
          <p:cNvSpPr>
            <a:spLocks noGrp="1"/>
          </p:cNvSpPr>
          <p:nvPr>
            <p:ph idx="1"/>
          </p:nvPr>
        </p:nvSpPr>
        <p:spPr>
          <a:xfrm>
            <a:off x="2076450" y="2400300"/>
            <a:ext cx="14135100" cy="6934200"/>
          </a:xfrm>
          <a:solidFill>
            <a:schemeClr val="bg1"/>
          </a:solidFill>
        </p:spPr>
        <p:txBody>
          <a:bodyPr>
            <a:normAutofit fontScale="62500" lnSpcReduction="20000"/>
          </a:bodyPr>
          <a:lstStyle/>
          <a:p>
            <a:pPr marL="0" indent="0" algn="ctr">
              <a:buNone/>
            </a:pPr>
            <a:endParaRPr lang="en-GB" dirty="0"/>
          </a:p>
          <a:p>
            <a:pPr marL="0" indent="0">
              <a:buNone/>
            </a:pPr>
            <a:r>
              <a:rPr lang="en-GB" sz="4800" dirty="0"/>
              <a:t>These slides were produced as part of the ‘Visualising Opportunities: Inclusion for Children Education and Society (VOICES) project at Edge Hill University.</a:t>
            </a:r>
          </a:p>
          <a:p>
            <a:pPr marL="0" indent="0">
              <a:buNone/>
            </a:pPr>
            <a:endParaRPr lang="en-GB" sz="4800" dirty="0"/>
          </a:p>
          <a:p>
            <a:pPr marL="0" indent="0">
              <a:buNone/>
            </a:pPr>
            <a:r>
              <a:rPr lang="en-GB" sz="4800" dirty="0"/>
              <a:t>We would really like to hear what it was like to use these resources with your pupils and/or to see what responses to the activities the children offered.</a:t>
            </a:r>
          </a:p>
          <a:p>
            <a:pPr marL="0" indent="0">
              <a:buNone/>
            </a:pPr>
            <a:endParaRPr lang="en-GB" sz="4800" dirty="0"/>
          </a:p>
          <a:p>
            <a:pPr marL="0" indent="0">
              <a:buNone/>
            </a:pPr>
            <a:r>
              <a:rPr lang="en-GB" sz="4800" dirty="0"/>
              <a:t>If you </a:t>
            </a:r>
            <a:r>
              <a:rPr lang="en-GB" sz="4800"/>
              <a:t>are able, </a:t>
            </a:r>
            <a:r>
              <a:rPr lang="en-GB" sz="4800" dirty="0"/>
              <a:t>we would really appreciate a short email offering some feedback on what went well, what you feel we could improve and anything else you would like to share.</a:t>
            </a:r>
          </a:p>
          <a:p>
            <a:pPr marL="0" indent="0">
              <a:buNone/>
            </a:pPr>
            <a:endParaRPr lang="en-GB" sz="4800" dirty="0"/>
          </a:p>
          <a:p>
            <a:pPr marL="0" indent="0">
              <a:buNone/>
            </a:pPr>
            <a:r>
              <a:rPr lang="en-GB" sz="4800" dirty="0"/>
              <a:t>Please email Dr Clare Woolhouse from the ‘VOICES’ team at Edge Hill University to help their research: </a:t>
            </a:r>
            <a:r>
              <a:rPr lang="en-GB" sz="4800" dirty="0">
                <a:hlinkClick r:id="rId3"/>
              </a:rPr>
              <a:t>woolhouc@edgehill.ac.uk</a:t>
            </a:r>
            <a:endParaRPr lang="en-GB" sz="4800" dirty="0"/>
          </a:p>
          <a:p>
            <a:pPr marL="0" indent="0" algn="ctr">
              <a:buNone/>
            </a:pPr>
            <a:endParaRPr lang="en-GB" sz="2600" dirty="0"/>
          </a:p>
        </p:txBody>
      </p:sp>
      <p:sp>
        <p:nvSpPr>
          <p:cNvPr id="4" name="Slide Number Placeholder 3">
            <a:extLst>
              <a:ext uri="{FF2B5EF4-FFF2-40B4-BE49-F238E27FC236}">
                <a16:creationId xmlns:a16="http://schemas.microsoft.com/office/drawing/2014/main" id="{1118F09A-3A17-15E9-9B5A-80B8D8C33673}"/>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4188718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olorful splattered paint&#10;Various round shapes and colours">
            <a:extLst>
              <a:ext uri="{FF2B5EF4-FFF2-40B4-BE49-F238E27FC236}">
                <a16:creationId xmlns:a16="http://schemas.microsoft.com/office/drawing/2014/main" id="{325708DF-F4C8-6208-F17E-2B1A50AE3B98}"/>
              </a:ext>
              <a:ext uri="{C183D7F6-B498-43B3-948B-1728B52AA6E4}">
                <adec:decorative xmlns:adec="http://schemas.microsoft.com/office/drawing/2017/decorative" val="0"/>
              </a:ext>
            </a:extLst>
          </p:cNvPr>
          <p:cNvPicPr>
            <a:picLocks noChangeAspect="1"/>
          </p:cNvPicPr>
          <p:nvPr/>
        </p:nvPicPr>
        <p:blipFill rotWithShape="1">
          <a:blip r:embed="rId2">
            <a:alphaModFix amt="20000"/>
          </a:blip>
          <a:srcRect l="37943" r="11237" b="8"/>
          <a:stretch/>
        </p:blipFill>
        <p:spPr>
          <a:xfrm>
            <a:off x="30" y="-4834884"/>
            <a:ext cx="18287970" cy="20574009"/>
          </a:xfrm>
          <a:prstGeom prst="rect">
            <a:avLst/>
          </a:prstGeom>
        </p:spPr>
      </p:pic>
      <p:sp>
        <p:nvSpPr>
          <p:cNvPr id="3" name="Title 2">
            <a:extLst>
              <a:ext uri="{FF2B5EF4-FFF2-40B4-BE49-F238E27FC236}">
                <a16:creationId xmlns:a16="http://schemas.microsoft.com/office/drawing/2014/main" id="{087F7066-BF07-052B-031A-602374E08A6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Contents</a:t>
            </a:r>
          </a:p>
        </p:txBody>
      </p:sp>
      <p:graphicFrame>
        <p:nvGraphicFramePr>
          <p:cNvPr id="4" name="Table 3">
            <a:extLst>
              <a:ext uri="{FF2B5EF4-FFF2-40B4-BE49-F238E27FC236}">
                <a16:creationId xmlns:a16="http://schemas.microsoft.com/office/drawing/2014/main" id="{A3662F7C-3CA6-93CE-CEF0-388181069F2C}"/>
              </a:ext>
            </a:extLst>
          </p:cNvPr>
          <p:cNvGraphicFramePr>
            <a:graphicFrameLocks noGrp="1"/>
          </p:cNvGraphicFramePr>
          <p:nvPr>
            <p:extLst>
              <p:ext uri="{D42A27DB-BD31-4B8C-83A1-F6EECF244321}">
                <p14:modId xmlns:p14="http://schemas.microsoft.com/office/powerpoint/2010/main" val="2811279370"/>
              </p:ext>
            </p:extLst>
          </p:nvPr>
        </p:nvGraphicFramePr>
        <p:xfrm>
          <a:off x="1432050" y="603834"/>
          <a:ext cx="15780185" cy="8493561"/>
        </p:xfrm>
        <a:graphic>
          <a:graphicData uri="http://schemas.openxmlformats.org/drawingml/2006/table">
            <a:tbl>
              <a:tblPr firstRow="1" bandRow="1">
                <a:tableStyleId>{5940675A-B579-460E-94D1-54222C63F5DA}</a:tableStyleId>
              </a:tblPr>
              <a:tblGrid>
                <a:gridCol w="824806">
                  <a:extLst>
                    <a:ext uri="{9D8B030D-6E8A-4147-A177-3AD203B41FA5}">
                      <a16:colId xmlns:a16="http://schemas.microsoft.com/office/drawing/2014/main" val="1189269142"/>
                    </a:ext>
                  </a:extLst>
                </a:gridCol>
                <a:gridCol w="7423250">
                  <a:extLst>
                    <a:ext uri="{9D8B030D-6E8A-4147-A177-3AD203B41FA5}">
                      <a16:colId xmlns:a16="http://schemas.microsoft.com/office/drawing/2014/main" val="87906084"/>
                    </a:ext>
                  </a:extLst>
                </a:gridCol>
                <a:gridCol w="2721496">
                  <a:extLst>
                    <a:ext uri="{9D8B030D-6E8A-4147-A177-3AD203B41FA5}">
                      <a16:colId xmlns:a16="http://schemas.microsoft.com/office/drawing/2014/main" val="3282008723"/>
                    </a:ext>
                  </a:extLst>
                </a:gridCol>
                <a:gridCol w="3176247">
                  <a:extLst>
                    <a:ext uri="{9D8B030D-6E8A-4147-A177-3AD203B41FA5}">
                      <a16:colId xmlns:a16="http://schemas.microsoft.com/office/drawing/2014/main" val="2321090263"/>
                    </a:ext>
                  </a:extLst>
                </a:gridCol>
                <a:gridCol w="1634386">
                  <a:extLst>
                    <a:ext uri="{9D8B030D-6E8A-4147-A177-3AD203B41FA5}">
                      <a16:colId xmlns:a16="http://schemas.microsoft.com/office/drawing/2014/main" val="4046568228"/>
                    </a:ext>
                  </a:extLst>
                </a:gridCol>
              </a:tblGrid>
              <a:tr h="1308097">
                <a:tc>
                  <a:txBody>
                    <a:bodyPr/>
                    <a:lstStyle/>
                    <a:p>
                      <a:endParaRPr lang="en-GB" sz="1800" b="1" i="1">
                        <a:latin typeface="Playpen Sans" panose="020B0604020202020204" charset="0"/>
                        <a:ea typeface="Playpen Sans" panose="020B0604020202020204" charset="0"/>
                      </a:endParaRPr>
                    </a:p>
                  </a:txBody>
                  <a:tcPr marL="137160" marR="137160" marT="68580" marB="68580">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2400" b="1" i="1" dirty="0">
                          <a:latin typeface="Playpen Sans" panose="020B0604020202020204" charset="0"/>
                          <a:ea typeface="Playpen Sans" panose="020B0604020202020204" charset="0"/>
                        </a:rPr>
                        <a:t>Contents</a:t>
                      </a:r>
                    </a:p>
                  </a:txBody>
                  <a:tcPr marL="137160" marR="137160" marT="68580" marB="68580">
                    <a:lnL w="12700" cap="flat" cmpd="sng" algn="ctr">
                      <a:solidFill>
                        <a:schemeClr val="tx1"/>
                      </a:solidFill>
                      <a:prstDash val="solid"/>
                      <a:round/>
                      <a:headEnd type="none" w="med" len="med"/>
                      <a:tailEnd type="none" w="med" len="med"/>
                    </a:lnL>
                    <a:solidFill>
                      <a:schemeClr val="bg1"/>
                    </a:solidFill>
                  </a:tcPr>
                </a:tc>
                <a:tc>
                  <a:txBody>
                    <a:bodyPr/>
                    <a:lstStyle/>
                    <a:p>
                      <a:r>
                        <a:rPr lang="en-GB" sz="2400" b="0" i="1" dirty="0">
                          <a:latin typeface="Playpen Sans" panose="020B0604020202020204" charset="0"/>
                          <a:ea typeface="Playpen Sans" panose="020B0604020202020204" charset="0"/>
                        </a:rPr>
                        <a:t>T</a:t>
                      </a:r>
                      <a:r>
                        <a:rPr lang="en-GB" sz="2400" b="1" i="1" dirty="0">
                          <a:latin typeface="Playpen Sans" panose="020B0604020202020204" charset="0"/>
                          <a:ea typeface="Playpen Sans" panose="020B0604020202020204" charset="0"/>
                        </a:rPr>
                        <a:t>ype of Task</a:t>
                      </a:r>
                    </a:p>
                  </a:txBody>
                  <a:tcPr marL="137160" marR="137160" marT="68580" marB="68580">
                    <a:solidFill>
                      <a:schemeClr val="bg1"/>
                    </a:solidFill>
                  </a:tcPr>
                </a:tc>
                <a:tc>
                  <a:txBody>
                    <a:bodyPr/>
                    <a:lstStyle/>
                    <a:p>
                      <a:r>
                        <a:rPr lang="en-GB" sz="2400" b="1" i="1" dirty="0">
                          <a:latin typeface="Playpen Sans" panose="020B0604020202020204" charset="0"/>
                          <a:ea typeface="Playpen Sans" panose="020B0604020202020204" charset="0"/>
                        </a:rPr>
                        <a:t>Approx. Duration</a:t>
                      </a:r>
                    </a:p>
                  </a:txBody>
                  <a:tcPr marL="137160" marR="137160" marT="68580" marB="68580">
                    <a:solidFill>
                      <a:schemeClr val="bg1"/>
                    </a:solidFill>
                  </a:tcPr>
                </a:tc>
                <a:tc>
                  <a:txBody>
                    <a:bodyPr/>
                    <a:lstStyle/>
                    <a:p>
                      <a:r>
                        <a:rPr lang="en-GB" sz="2400" b="1" i="1" dirty="0">
                          <a:latin typeface="Playpen Sans" panose="020B0604020202020204" charset="0"/>
                          <a:ea typeface="Playpen Sans" panose="020B0604020202020204" charset="0"/>
                        </a:rPr>
                        <a:t>Slide no.</a:t>
                      </a:r>
                    </a:p>
                  </a:txBody>
                  <a:tcPr marL="137160" marR="137160" marT="68580" marB="68580">
                    <a:solidFill>
                      <a:schemeClr val="bg1"/>
                    </a:solidFill>
                  </a:tcPr>
                </a:tc>
                <a:extLst>
                  <a:ext uri="{0D108BD9-81ED-4DB2-BD59-A6C34878D82A}">
                    <a16:rowId xmlns:a16="http://schemas.microsoft.com/office/drawing/2014/main" val="358858835"/>
                  </a:ext>
                </a:extLst>
              </a:tr>
              <a:tr h="838004">
                <a:tc>
                  <a:txBody>
                    <a:bodyPr/>
                    <a:lstStyle/>
                    <a:p>
                      <a:r>
                        <a:rPr lang="en-GB" sz="3200" dirty="0">
                          <a:latin typeface="Playpen Sans" panose="020B0604020202020204" charset="0"/>
                          <a:ea typeface="Playpen Sans" panose="020B0604020202020204" charset="0"/>
                        </a:rPr>
                        <a:t>1</a:t>
                      </a:r>
                    </a:p>
                  </a:txBody>
                  <a:tcPr marL="137160" marR="137160" marT="68580" marB="6858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3200" dirty="0">
                          <a:latin typeface="Playpen Sans" panose="020B0604020202020204" charset="0"/>
                          <a:ea typeface="Playpen Sans" panose="020B0604020202020204" charset="0"/>
                        </a:rPr>
                        <a:t>Using images to understand inclusion</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Art</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15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4-8</a:t>
                      </a:r>
                    </a:p>
                  </a:txBody>
                  <a:tcPr marL="137160" marR="137160" marT="68580" marB="68580">
                    <a:solidFill>
                      <a:schemeClr val="bg1"/>
                    </a:solidFill>
                  </a:tcPr>
                </a:tc>
                <a:extLst>
                  <a:ext uri="{0D108BD9-81ED-4DB2-BD59-A6C34878D82A}">
                    <a16:rowId xmlns:a16="http://schemas.microsoft.com/office/drawing/2014/main" val="4155859412"/>
                  </a:ext>
                </a:extLst>
              </a:tr>
              <a:tr h="838004">
                <a:tc>
                  <a:txBody>
                    <a:bodyPr/>
                    <a:lstStyle/>
                    <a:p>
                      <a:r>
                        <a:rPr lang="en-GB" sz="3200" dirty="0">
                          <a:latin typeface="Playpen Sans" panose="020B0604020202020204" charset="0"/>
                          <a:ea typeface="Playpen Sans" panose="020B0604020202020204" charset="0"/>
                        </a:rPr>
                        <a:t>2</a:t>
                      </a:r>
                    </a:p>
                  </a:txBody>
                  <a:tcPr marL="137160" marR="137160" marT="68580" marB="68580">
                    <a:lnT w="12700" cap="flat" cmpd="sng" algn="ctr">
                      <a:solidFill>
                        <a:schemeClr val="tx1"/>
                      </a:solidFill>
                      <a:prstDash val="solid"/>
                      <a:round/>
                      <a:headEnd type="none" w="med" len="med"/>
                      <a:tailEnd type="none" w="med" len="med"/>
                    </a:lnT>
                    <a:solidFill>
                      <a:schemeClr val="bg1"/>
                    </a:solidFill>
                  </a:tcPr>
                </a:tc>
                <a:tc>
                  <a:txBody>
                    <a:bodyPr/>
                    <a:lstStyle/>
                    <a:p>
                      <a:r>
                        <a:rPr lang="en-GB" sz="3200" dirty="0">
                          <a:latin typeface="Playpen Sans" panose="020B0604020202020204" charset="0"/>
                          <a:ea typeface="Playpen Sans" panose="020B0604020202020204" charset="0"/>
                        </a:rPr>
                        <a:t>Understanding inclusion</a:t>
                      </a:r>
                    </a:p>
                  </a:txBody>
                  <a:tcPr marL="137160" marR="137160" marT="68580" marB="68580">
                    <a:solidFill>
                      <a:schemeClr val="bg1"/>
                    </a:solidFill>
                  </a:tcPr>
                </a:tc>
                <a:tc>
                  <a:txBody>
                    <a:bodyPr/>
                    <a:lstStyle/>
                    <a:p>
                      <a:r>
                        <a:rPr lang="en-GB" sz="3200">
                          <a:latin typeface="Playpen Sans" panose="020B0604020202020204" charset="0"/>
                          <a:ea typeface="Playpen Sans" panose="020B0604020202020204" charset="0"/>
                        </a:rPr>
                        <a:t>Writing</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20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9-10</a:t>
                      </a:r>
                    </a:p>
                  </a:txBody>
                  <a:tcPr marL="137160" marR="137160" marT="68580" marB="68580">
                    <a:solidFill>
                      <a:schemeClr val="bg1"/>
                    </a:solidFill>
                  </a:tcPr>
                </a:tc>
                <a:extLst>
                  <a:ext uri="{0D108BD9-81ED-4DB2-BD59-A6C34878D82A}">
                    <a16:rowId xmlns:a16="http://schemas.microsoft.com/office/drawing/2014/main" val="1154632951"/>
                  </a:ext>
                </a:extLst>
              </a:tr>
              <a:tr h="784860">
                <a:tc>
                  <a:txBody>
                    <a:bodyPr/>
                    <a:lstStyle/>
                    <a:p>
                      <a:r>
                        <a:rPr lang="en-GB" sz="3200" dirty="0">
                          <a:latin typeface="Playpen Sans" panose="020B0604020202020204" charset="0"/>
                          <a:ea typeface="Playpen Sans" panose="020B0604020202020204" charset="0"/>
                        </a:rPr>
                        <a:t>3</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Representing inclusion wall display </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Art</a:t>
                      </a:r>
                    </a:p>
                  </a:txBody>
                  <a:tcPr marL="137160" marR="137160" marT="68580" marB="68580">
                    <a:solidFill>
                      <a:schemeClr val="bg1"/>
                    </a:solidFill>
                  </a:tcPr>
                </a:tc>
                <a:tc>
                  <a:txBody>
                    <a:bodyPr/>
                    <a:lstStyle/>
                    <a:p>
                      <a:r>
                        <a:rPr lang="en-GB" sz="3200">
                          <a:latin typeface="Playpen Sans" panose="020B0604020202020204" charset="0"/>
                          <a:ea typeface="Playpen Sans" panose="020B0604020202020204" charset="0"/>
                        </a:rPr>
                        <a:t>30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11-12</a:t>
                      </a:r>
                    </a:p>
                  </a:txBody>
                  <a:tcPr marL="137160" marR="137160" marT="68580" marB="68580">
                    <a:solidFill>
                      <a:schemeClr val="bg1"/>
                    </a:solidFill>
                  </a:tcPr>
                </a:tc>
                <a:extLst>
                  <a:ext uri="{0D108BD9-81ED-4DB2-BD59-A6C34878D82A}">
                    <a16:rowId xmlns:a16="http://schemas.microsoft.com/office/drawing/2014/main" val="135122324"/>
                  </a:ext>
                </a:extLst>
              </a:tr>
              <a:tr h="1018004">
                <a:tc>
                  <a:txBody>
                    <a:bodyPr/>
                    <a:lstStyle/>
                    <a:p>
                      <a:r>
                        <a:rPr lang="en-GB" sz="3200" dirty="0">
                          <a:latin typeface="Playpen Sans" panose="020B0604020202020204" charset="0"/>
                          <a:ea typeface="Playpen Sans" panose="020B0604020202020204" charset="0"/>
                        </a:rPr>
                        <a:t>4</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Scatter poster</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Writing and discussion</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30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13-14</a:t>
                      </a:r>
                    </a:p>
                  </a:txBody>
                  <a:tcPr marL="137160" marR="137160" marT="68580" marB="68580">
                    <a:solidFill>
                      <a:schemeClr val="bg1"/>
                    </a:solidFill>
                  </a:tcPr>
                </a:tc>
                <a:extLst>
                  <a:ext uri="{0D108BD9-81ED-4DB2-BD59-A6C34878D82A}">
                    <a16:rowId xmlns:a16="http://schemas.microsoft.com/office/drawing/2014/main" val="108259336"/>
                  </a:ext>
                </a:extLst>
              </a:tr>
              <a:tr h="1018004">
                <a:tc>
                  <a:txBody>
                    <a:bodyPr/>
                    <a:lstStyle/>
                    <a:p>
                      <a:r>
                        <a:rPr lang="en-GB" sz="3200" dirty="0">
                          <a:latin typeface="Playpen Sans" panose="020B0604020202020204" charset="0"/>
                          <a:ea typeface="Playpen Sans" panose="020B0604020202020204" charset="0"/>
                        </a:rPr>
                        <a:t>5</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See, Think and Reflect (</a:t>
                      </a:r>
                      <a:r>
                        <a:rPr lang="en-GB" sz="3200" dirty="0" err="1">
                          <a:latin typeface="Playpen Sans" panose="020B0604020202020204" charset="0"/>
                          <a:ea typeface="Playpen Sans" panose="020B0604020202020204" charset="0"/>
                        </a:rPr>
                        <a:t>STaR</a:t>
                      </a:r>
                      <a:r>
                        <a:rPr lang="en-GB" sz="3200" dirty="0">
                          <a:latin typeface="Playpen Sans" panose="020B0604020202020204" charset="0"/>
                          <a:ea typeface="Playpen Sans" panose="020B0604020202020204" charset="0"/>
                        </a:rPr>
                        <a:t>)</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Writing and discussion</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45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15-18</a:t>
                      </a:r>
                    </a:p>
                  </a:txBody>
                  <a:tcPr marL="137160" marR="137160" marT="68580" marB="68580">
                    <a:solidFill>
                      <a:schemeClr val="bg1"/>
                    </a:solidFill>
                  </a:tcPr>
                </a:tc>
                <a:extLst>
                  <a:ext uri="{0D108BD9-81ED-4DB2-BD59-A6C34878D82A}">
                    <a16:rowId xmlns:a16="http://schemas.microsoft.com/office/drawing/2014/main" val="1729477210"/>
                  </a:ext>
                </a:extLst>
              </a:tr>
              <a:tr h="1018004">
                <a:tc>
                  <a:txBody>
                    <a:bodyPr/>
                    <a:lstStyle/>
                    <a:p>
                      <a:r>
                        <a:rPr lang="en-GB" sz="3200" dirty="0">
                          <a:latin typeface="Playpen Sans" panose="020B0604020202020204" charset="0"/>
                          <a:ea typeface="Playpen Sans" panose="020B0604020202020204" charset="0"/>
                        </a:rPr>
                        <a:t>6</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Activity Wheel </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Writing and discussion</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60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19-20</a:t>
                      </a:r>
                    </a:p>
                  </a:txBody>
                  <a:tcPr marL="137160" marR="137160" marT="68580" marB="68580">
                    <a:solidFill>
                      <a:schemeClr val="bg1"/>
                    </a:solidFill>
                  </a:tcPr>
                </a:tc>
                <a:extLst>
                  <a:ext uri="{0D108BD9-81ED-4DB2-BD59-A6C34878D82A}">
                    <a16:rowId xmlns:a16="http://schemas.microsoft.com/office/drawing/2014/main" val="1573277076"/>
                  </a:ext>
                </a:extLst>
              </a:tr>
              <a:tr h="784860">
                <a:tc>
                  <a:txBody>
                    <a:bodyPr/>
                    <a:lstStyle/>
                    <a:p>
                      <a:r>
                        <a:rPr lang="en-GB" sz="3200" dirty="0">
                          <a:latin typeface="Playpen Sans" panose="020B0604020202020204" charset="0"/>
                          <a:ea typeface="Playpen Sans" panose="020B0604020202020204" charset="0"/>
                        </a:rPr>
                        <a:t>7</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What have you learnt?</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Art or Writing</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20 mins</a:t>
                      </a:r>
                    </a:p>
                  </a:txBody>
                  <a:tcPr marL="137160" marR="137160" marT="68580" marB="68580">
                    <a:solidFill>
                      <a:schemeClr val="bg1"/>
                    </a:solidFill>
                  </a:tcPr>
                </a:tc>
                <a:tc>
                  <a:txBody>
                    <a:bodyPr/>
                    <a:lstStyle/>
                    <a:p>
                      <a:r>
                        <a:rPr lang="en-GB" sz="3200" dirty="0">
                          <a:latin typeface="Playpen Sans" panose="020B0604020202020204" charset="0"/>
                          <a:ea typeface="Playpen Sans" panose="020B0604020202020204" charset="0"/>
                        </a:rPr>
                        <a:t>21</a:t>
                      </a:r>
                    </a:p>
                  </a:txBody>
                  <a:tcPr marL="137160" marR="137160" marT="68580" marB="68580">
                    <a:solidFill>
                      <a:schemeClr val="bg1"/>
                    </a:solidFill>
                  </a:tcPr>
                </a:tc>
                <a:extLst>
                  <a:ext uri="{0D108BD9-81ED-4DB2-BD59-A6C34878D82A}">
                    <a16:rowId xmlns:a16="http://schemas.microsoft.com/office/drawing/2014/main" val="3129563293"/>
                  </a:ext>
                </a:extLst>
              </a:tr>
            </a:tbl>
          </a:graphicData>
        </a:graphic>
      </p:graphicFrame>
      <p:sp>
        <p:nvSpPr>
          <p:cNvPr id="2" name="Slide Number Placeholder 1">
            <a:extLst>
              <a:ext uri="{FF2B5EF4-FFF2-40B4-BE49-F238E27FC236}">
                <a16:creationId xmlns:a16="http://schemas.microsoft.com/office/drawing/2014/main" id="{654E5081-47FC-70EF-28CE-9C3ECCD93B79}"/>
              </a:ext>
            </a:extLst>
          </p:cNvPr>
          <p:cNvSpPr>
            <a:spLocks noGrp="1"/>
          </p:cNvSpPr>
          <p:nvPr>
            <p:ph type="sldNum" sz="quarter" idx="12"/>
          </p:nvPr>
        </p:nvSpPr>
        <p:spPr/>
        <p:txBody>
          <a:bodyPr/>
          <a:lstStyle/>
          <a:p>
            <a:fld id="{B4A918BC-4D43-4B42-B3C0-E7EBE25E6AF0}" type="slidenum">
              <a:rPr lang="en-US" smtClean="0"/>
              <a:t>3</a:t>
            </a:fld>
            <a:endParaRPr lang="en-US"/>
          </a:p>
        </p:txBody>
      </p:sp>
    </p:spTree>
    <p:extLst>
      <p:ext uri="{BB962C8B-B14F-4D97-AF65-F5344CB8AC3E}">
        <p14:creationId xmlns:p14="http://schemas.microsoft.com/office/powerpoint/2010/main" val="3463040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ECD9AB7-CF04-0149-5C3D-DDDB36512142}"/>
              </a:ext>
            </a:extLst>
          </p:cNvPr>
          <p:cNvSpPr>
            <a:spLocks noGrp="1"/>
          </p:cNvSpPr>
          <p:nvPr>
            <p:ph type="title"/>
          </p:nvPr>
        </p:nvSpPr>
        <p:spPr>
          <a:xfrm>
            <a:off x="970385" y="684785"/>
            <a:ext cx="11353232" cy="773579"/>
          </a:xfrm>
        </p:spPr>
        <p:txBody>
          <a:bodyPr>
            <a:noAutofit/>
          </a:bodyPr>
          <a:lstStyle/>
          <a:p>
            <a:pPr algn="ctr" eaLnBrk="1" hangingPunct="1"/>
            <a:r>
              <a:rPr lang="en-GB" altLang="en-US" sz="5400" b="1" u="sng" dirty="0">
                <a:latin typeface="+mn-lt"/>
              </a:rPr>
              <a:t>Using images to understand our world</a:t>
            </a:r>
          </a:p>
        </p:txBody>
      </p:sp>
      <p:pic>
        <p:nvPicPr>
          <p:cNvPr id="8196" name="Picture 4" descr="Red rose">
            <a:extLst>
              <a:ext uri="{FF2B5EF4-FFF2-40B4-BE49-F238E27FC236}">
                <a16:creationId xmlns:a16="http://schemas.microsoft.com/office/drawing/2014/main" id="{7E72F8E6-5081-2B2F-9086-052CE3460F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33437" y="203772"/>
            <a:ext cx="1637399" cy="2148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a:extLst>
              <a:ext uri="{FF2B5EF4-FFF2-40B4-BE49-F238E27FC236}">
                <a16:creationId xmlns:a16="http://schemas.microsoft.com/office/drawing/2014/main" id="{7D4719D7-D5A5-01BE-DB89-F63DD844C71A}"/>
              </a:ext>
            </a:extLst>
          </p:cNvPr>
          <p:cNvSpPr>
            <a:spLocks noGrp="1"/>
          </p:cNvSpPr>
          <p:nvPr>
            <p:ph idx="1"/>
          </p:nvPr>
        </p:nvSpPr>
        <p:spPr>
          <a:xfrm>
            <a:off x="970385" y="1990548"/>
            <a:ext cx="16326539" cy="7815810"/>
          </a:xfrm>
        </p:spPr>
        <p:txBody>
          <a:bodyPr vert="horz" lIns="91440" tIns="45720" rIns="91440" bIns="45720" rtlCol="0" anchor="t">
            <a:noAutofit/>
          </a:bodyPr>
          <a:lstStyle/>
          <a:p>
            <a:pPr marL="0" indent="0">
              <a:buNone/>
              <a:defRPr/>
            </a:pPr>
            <a:r>
              <a:rPr lang="en-GB" sz="3000" dirty="0"/>
              <a:t>Images have sometimes obvious and sometimes hidden meanings.</a:t>
            </a:r>
          </a:p>
          <a:p>
            <a:pPr marL="0" indent="0">
              <a:buNone/>
              <a:defRPr/>
            </a:pPr>
            <a:r>
              <a:rPr lang="en-GB" sz="3000" dirty="0"/>
              <a:t>The surface meaning of the object may be obvious – for example the image of a red rose.</a:t>
            </a:r>
          </a:p>
          <a:p>
            <a:pPr marL="0" indent="0">
              <a:buNone/>
              <a:defRPr/>
            </a:pPr>
            <a:r>
              <a:rPr lang="en-GB" sz="3000" dirty="0"/>
              <a:t>The deeper, maybe hidden meaning is what we think about when we see a red rose.</a:t>
            </a:r>
          </a:p>
          <a:p>
            <a:pPr marL="0" indent="0">
              <a:buNone/>
              <a:defRPr/>
            </a:pPr>
            <a:r>
              <a:rPr lang="en-GB" sz="3000" dirty="0"/>
              <a:t>What is the deeper meaning you think about when you see a red rose?</a:t>
            </a:r>
          </a:p>
          <a:p>
            <a:pPr marL="0" indent="0">
              <a:buNone/>
              <a:defRPr/>
            </a:pPr>
            <a:r>
              <a:rPr lang="en-GB" sz="3000" dirty="0"/>
              <a:t>Do you know someone who grows them? Do you think about them?</a:t>
            </a:r>
          </a:p>
          <a:p>
            <a:pPr marL="0" indent="0">
              <a:buNone/>
              <a:defRPr/>
            </a:pPr>
            <a:r>
              <a:rPr lang="en-GB" sz="3000" dirty="0"/>
              <a:t>Red roses are sometimes given to show love.</a:t>
            </a:r>
          </a:p>
          <a:p>
            <a:pPr marL="0" indent="0">
              <a:buNone/>
              <a:defRPr/>
            </a:pPr>
            <a:r>
              <a:rPr lang="en-GB" sz="3000" dirty="0"/>
              <a:t>Maybe you think about sport - the red rose is the </a:t>
            </a:r>
            <a:r>
              <a:rPr lang="en-GB" sz="3000" dirty="0">
                <a:solidFill>
                  <a:srgbClr val="001D35"/>
                </a:solidFill>
              </a:rPr>
              <a:t>emblem of Lancashire County Cricket Club</a:t>
            </a:r>
            <a:r>
              <a:rPr lang="en-GB" sz="3000" dirty="0"/>
              <a:t>, t</a:t>
            </a:r>
            <a:r>
              <a:rPr lang="en-GB" sz="3000" dirty="0">
                <a:solidFill>
                  <a:srgbClr val="410007"/>
                </a:solidFill>
              </a:rPr>
              <a:t>he red roses is the nickname of the England women's national rugby union.</a:t>
            </a:r>
          </a:p>
          <a:p>
            <a:pPr marL="0" indent="0">
              <a:buNone/>
              <a:defRPr/>
            </a:pPr>
            <a:r>
              <a:rPr lang="en-GB" sz="3000" dirty="0"/>
              <a:t>All these different ideas are valid, and each will depend upon who is ‘reading’ this image. Sometimes an image can make you feel happy or sad, the image can affect you because something within the image ‘jumps out’. </a:t>
            </a:r>
          </a:p>
          <a:p>
            <a:pPr marL="0" indent="0">
              <a:spcBef>
                <a:spcPts val="0"/>
              </a:spcBef>
              <a:buNone/>
              <a:defRPr/>
            </a:pPr>
            <a:br>
              <a:rPr lang="en-GB" sz="3000" dirty="0"/>
            </a:br>
            <a:r>
              <a:rPr lang="en-GB" sz="3000" u="sng" dirty="0"/>
              <a:t>You should express yourself freely and it is fantastic if everyone has a different answer to the questions about the images on the next slides! </a:t>
            </a:r>
          </a:p>
        </p:txBody>
      </p:sp>
      <p:sp>
        <p:nvSpPr>
          <p:cNvPr id="2" name="Slide Number Placeholder 1">
            <a:extLst>
              <a:ext uri="{FF2B5EF4-FFF2-40B4-BE49-F238E27FC236}">
                <a16:creationId xmlns:a16="http://schemas.microsoft.com/office/drawing/2014/main" id="{1C0BFE56-DEC6-4260-691B-3038E1B93A66}"/>
              </a:ext>
            </a:extLst>
          </p:cNvPr>
          <p:cNvSpPr>
            <a:spLocks noGrp="1"/>
          </p:cNvSpPr>
          <p:nvPr>
            <p:ph type="sldNum" sz="quarter" idx="12"/>
          </p:nvPr>
        </p:nvSpPr>
        <p:spPr/>
        <p:txBody>
          <a:bodyPr/>
          <a:lstStyle/>
          <a:p>
            <a:fld id="{B4A918BC-4D43-4B42-B3C0-E7EBE25E6AF0}" type="slidenum">
              <a:rPr lang="en-US" smtClean="0"/>
              <a:t>4</a:t>
            </a:fld>
            <a:endParaRPr lang="en-US"/>
          </a:p>
        </p:txBody>
      </p:sp>
    </p:spTree>
    <p:extLst>
      <p:ext uri="{BB962C8B-B14F-4D97-AF65-F5344CB8AC3E}">
        <p14:creationId xmlns:p14="http://schemas.microsoft.com/office/powerpoint/2010/main" val="418870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DFA4C-16D7-DF34-7C5A-39C5AF9FF1A1}"/>
              </a:ext>
            </a:extLst>
          </p:cNvPr>
          <p:cNvSpPr>
            <a:spLocks noGrp="1"/>
          </p:cNvSpPr>
          <p:nvPr>
            <p:ph type="title"/>
          </p:nvPr>
        </p:nvSpPr>
        <p:spPr>
          <a:xfrm>
            <a:off x="5029200" y="813789"/>
            <a:ext cx="8229600" cy="1143000"/>
          </a:xfrm>
        </p:spPr>
        <p:txBody>
          <a:bodyPr/>
          <a:lstStyle/>
          <a:p>
            <a:r>
              <a:rPr lang="en-US" dirty="0">
                <a:latin typeface="Playpen Sans"/>
                <a:ea typeface="Playpen Sans"/>
              </a:rPr>
              <a:t>Inclusion Definition Slide</a:t>
            </a:r>
            <a:endParaRPr lang="en-US" dirty="0"/>
          </a:p>
        </p:txBody>
      </p:sp>
      <p:sp>
        <p:nvSpPr>
          <p:cNvPr id="3" name="Content Placeholder 2">
            <a:extLst>
              <a:ext uri="{FF2B5EF4-FFF2-40B4-BE49-F238E27FC236}">
                <a16:creationId xmlns:a16="http://schemas.microsoft.com/office/drawing/2014/main" id="{2EF8B1AC-969B-0EB4-0494-5EB54394D339}"/>
              </a:ext>
            </a:extLst>
          </p:cNvPr>
          <p:cNvSpPr>
            <a:spLocks noGrp="1"/>
          </p:cNvSpPr>
          <p:nvPr>
            <p:ph idx="1"/>
          </p:nvPr>
        </p:nvSpPr>
        <p:spPr>
          <a:xfrm>
            <a:off x="996351" y="2505973"/>
            <a:ext cx="16295298" cy="5280775"/>
          </a:xfrm>
        </p:spPr>
        <p:txBody>
          <a:bodyPr vert="horz" lIns="91440" tIns="45720" rIns="91440" bIns="45720" rtlCol="0" anchor="t">
            <a:normAutofit/>
          </a:bodyPr>
          <a:lstStyle/>
          <a:p>
            <a:r>
              <a:rPr lang="en-US" dirty="0">
                <a:latin typeface="Playpen Sans"/>
                <a:ea typeface="Playpen Sans"/>
              </a:rPr>
              <a:t>Below is a definition of inclusion. Please note,  the term inclusion has different interpretations and is a topic which also has many definitions. It is important to encourage pupils the freedom to develop their own understanding of the term.</a:t>
            </a:r>
          </a:p>
          <a:p>
            <a:r>
              <a:rPr lang="en-US" dirty="0">
                <a:latin typeface="Playpen Sans"/>
                <a:ea typeface="Playpen Sans"/>
              </a:rPr>
              <a:t>Can discuss the meanings of the different terms in the quote.</a:t>
            </a:r>
            <a:endParaRPr lang="en-US" dirty="0"/>
          </a:p>
          <a:p>
            <a:pPr marL="0" indent="0" algn="ctr">
              <a:buNone/>
            </a:pPr>
            <a:endParaRPr lang="en-US" sz="4800" dirty="0">
              <a:latin typeface="Playpen Sans"/>
              <a:ea typeface="Playpen Sans"/>
            </a:endParaRPr>
          </a:p>
          <a:p>
            <a:pPr marL="0" indent="0" algn="ctr">
              <a:buNone/>
            </a:pPr>
            <a:r>
              <a:rPr lang="en-US" dirty="0">
                <a:latin typeface="Playpen Sans"/>
                <a:ea typeface="Playpen Sans"/>
                <a:cs typeface="Arial"/>
              </a:rPr>
              <a:t> ‘inclusive education claims that all children should learn together in the same place, regardless of their age, ability, first language, socioeconomic background’. (RISSLER, KÖPFER, BUCHNER, 2024:1). </a:t>
            </a:r>
            <a:endParaRPr lang="en-US" dirty="0">
              <a:latin typeface="Playpen Sans"/>
              <a:ea typeface="Playpen Sans"/>
            </a:endParaRPr>
          </a:p>
        </p:txBody>
      </p:sp>
      <p:sp>
        <p:nvSpPr>
          <p:cNvPr id="4" name="Slide Number Placeholder 3">
            <a:extLst>
              <a:ext uri="{FF2B5EF4-FFF2-40B4-BE49-F238E27FC236}">
                <a16:creationId xmlns:a16="http://schemas.microsoft.com/office/drawing/2014/main" id="{259F7BA4-1491-AC0B-B96B-74EC1989CC94}"/>
              </a:ext>
            </a:extLst>
          </p:cNvPr>
          <p:cNvSpPr>
            <a:spLocks noGrp="1"/>
          </p:cNvSpPr>
          <p:nvPr>
            <p:ph type="sldNum" sz="quarter" idx="12"/>
          </p:nvPr>
        </p:nvSpPr>
        <p:spPr/>
        <p:txBody>
          <a:bodyPr/>
          <a:lstStyle/>
          <a:p>
            <a:fld id="{B6F15528-21DE-4FAA-801E-634DDDAF4B2B}" type="slidenum">
              <a:rPr lang="en-US" smtClean="0"/>
              <a:pPr/>
              <a:t>5</a:t>
            </a:fld>
            <a:endParaRPr lang="en-US"/>
          </a:p>
        </p:txBody>
      </p:sp>
      <p:sp>
        <p:nvSpPr>
          <p:cNvPr id="5" name="TextBox 4">
            <a:extLst>
              <a:ext uri="{FF2B5EF4-FFF2-40B4-BE49-F238E27FC236}">
                <a16:creationId xmlns:a16="http://schemas.microsoft.com/office/drawing/2014/main" id="{7903E346-57D1-7A94-19B9-C0963965499D}"/>
              </a:ext>
            </a:extLst>
          </p:cNvPr>
          <p:cNvSpPr txBox="1"/>
          <p:nvPr/>
        </p:nvSpPr>
        <p:spPr>
          <a:xfrm>
            <a:off x="11946796" y="8143121"/>
            <a:ext cx="5819673"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cs typeface="Calibri"/>
              </a:rPr>
              <a:t>Reference</a:t>
            </a:r>
          </a:p>
          <a:p>
            <a:r>
              <a:rPr lang="en-US" dirty="0">
                <a:latin typeface="Arial"/>
                <a:cs typeface="Arial"/>
              </a:rPr>
              <a:t>RISSLER, G., KÖPFER, A., and BUCHNER, T., eds., 2024. </a:t>
            </a:r>
            <a:r>
              <a:rPr lang="en-US" i="1" dirty="0">
                <a:latin typeface="Arial"/>
                <a:cs typeface="Arial"/>
              </a:rPr>
              <a:t>Space, Education, and Inclusion: Interdisciplinary Approaches</a:t>
            </a:r>
            <a:r>
              <a:rPr lang="en-US" dirty="0">
                <a:latin typeface="Arial"/>
                <a:cs typeface="Arial"/>
              </a:rPr>
              <a:t> [online]. library.oapen.org. Taylor &amp; Francis. Available from: https://library.oapen.org/handle/20.500.12657/87390 </a:t>
            </a:r>
            <a:endParaRPr lang="en-US" sz="2000" dirty="0"/>
          </a:p>
        </p:txBody>
      </p:sp>
    </p:spTree>
    <p:extLst>
      <p:ext uri="{BB962C8B-B14F-4D97-AF65-F5344CB8AC3E}">
        <p14:creationId xmlns:p14="http://schemas.microsoft.com/office/powerpoint/2010/main" val="2526332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2">
            <a:extLst>
              <a:ext uri="{FF2B5EF4-FFF2-40B4-BE49-F238E27FC236}">
                <a16:creationId xmlns:a16="http://schemas.microsoft.com/office/drawing/2014/main" id="{56AC7816-EBC0-F46F-2B56-F4A08CB1C537}"/>
              </a:ext>
              <a:ext uri="{C183D7F6-B498-43B3-948B-1728B52AA6E4}">
                <adec:decorative xmlns:adec="http://schemas.microsoft.com/office/drawing/2017/decorative" val="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Word art</a:t>
            </a:r>
          </a:p>
        </p:txBody>
      </p:sp>
      <p:sp>
        <p:nvSpPr>
          <p:cNvPr id="23" name="TextBox 20">
            <a:extLst>
              <a:ext uri="{FF2B5EF4-FFF2-40B4-BE49-F238E27FC236}">
                <a16:creationId xmlns:a16="http://schemas.microsoft.com/office/drawing/2014/main" id="{1D0CD9BF-F5F4-DA89-5577-B11FA2E60696}"/>
              </a:ext>
            </a:extLst>
          </p:cNvPr>
          <p:cNvSpPr txBox="1"/>
          <p:nvPr/>
        </p:nvSpPr>
        <p:spPr>
          <a:xfrm>
            <a:off x="1240730" y="210961"/>
            <a:ext cx="6577390" cy="2856231"/>
          </a:xfrm>
          <a:prstGeom prst="rect">
            <a:avLst/>
          </a:prstGeom>
        </p:spPr>
        <p:txBody>
          <a:bodyPr wrap="square" lIns="0" tIns="0" rIns="0" bIns="0" rtlCol="0" anchor="t">
            <a:spAutoFit/>
          </a:bodyPr>
          <a:lstStyle/>
          <a:p>
            <a:pPr algn="ctr">
              <a:lnSpc>
                <a:spcPts val="23527"/>
              </a:lnSpc>
            </a:pPr>
            <a:r>
              <a:rPr lang="en-US" sz="17200" spc="-1871">
                <a:solidFill>
                  <a:srgbClr val="000000"/>
                </a:solidFill>
                <a:latin typeface="Playpen Sans" panose="020B0604020202020204" charset="0"/>
                <a:ea typeface="Playpen Sans" panose="020B0604020202020204" charset="0"/>
                <a:cs typeface="Biski"/>
                <a:sym typeface="Biski"/>
              </a:rPr>
              <a:t>Word</a:t>
            </a:r>
          </a:p>
        </p:txBody>
      </p:sp>
      <p:sp>
        <p:nvSpPr>
          <p:cNvPr id="21" name="TextBox 21"/>
          <p:cNvSpPr txBox="1"/>
          <p:nvPr/>
        </p:nvSpPr>
        <p:spPr>
          <a:xfrm>
            <a:off x="7378772" y="746127"/>
            <a:ext cx="3526204" cy="2261838"/>
          </a:xfrm>
          <a:prstGeom prst="rect">
            <a:avLst/>
          </a:prstGeom>
        </p:spPr>
        <p:txBody>
          <a:bodyPr lIns="0" tIns="0" rIns="0" bIns="0" rtlCol="0" anchor="t">
            <a:spAutoFit/>
          </a:bodyPr>
          <a:lstStyle/>
          <a:p>
            <a:pPr algn="ctr">
              <a:lnSpc>
                <a:spcPts val="17536"/>
              </a:lnSpc>
            </a:pPr>
            <a:r>
              <a:rPr lang="en-US" sz="16700" spc="-501">
                <a:solidFill>
                  <a:srgbClr val="D269E6"/>
                </a:solidFill>
                <a:latin typeface="Playpen Sans" panose="020B0604020202020204" charset="0"/>
                <a:ea typeface="Playpen Sans" panose="020B0604020202020204" charset="0"/>
                <a:cs typeface="Aesthetic color"/>
                <a:sym typeface="Aesthetic color"/>
              </a:rPr>
              <a:t>a</a:t>
            </a:r>
            <a:r>
              <a:rPr lang="en-US" sz="16700" spc="-501">
                <a:solidFill>
                  <a:srgbClr val="F43B6C"/>
                </a:solidFill>
                <a:latin typeface="Playpen Sans" panose="020B0604020202020204" charset="0"/>
                <a:ea typeface="Playpen Sans" panose="020B0604020202020204" charset="0"/>
                <a:cs typeface="Aesthetic color"/>
                <a:sym typeface="Aesthetic color"/>
              </a:rPr>
              <a:t>r</a:t>
            </a:r>
            <a:r>
              <a:rPr lang="en-US" sz="16700" spc="-501">
                <a:solidFill>
                  <a:srgbClr val="00BF63"/>
                </a:solidFill>
                <a:latin typeface="Playpen Sans" panose="020B0604020202020204" charset="0"/>
                <a:ea typeface="Playpen Sans" panose="020B0604020202020204" charset="0"/>
                <a:cs typeface="Aesthetic color"/>
                <a:sym typeface="Aesthetic color"/>
              </a:rPr>
              <a:t>t</a:t>
            </a:r>
            <a:endParaRPr lang="en-US" sz="20000" spc="-501">
              <a:solidFill>
                <a:srgbClr val="00BF63"/>
              </a:solidFill>
              <a:latin typeface="Playpen Sans" panose="020B0604020202020204" charset="0"/>
              <a:ea typeface="Playpen Sans" panose="020B0604020202020204" charset="0"/>
              <a:cs typeface="Aesthetic color"/>
              <a:sym typeface="Aesthetic color"/>
            </a:endParaRPr>
          </a:p>
        </p:txBody>
      </p:sp>
      <p:grpSp>
        <p:nvGrpSpPr>
          <p:cNvPr id="3" name="Group 3">
            <a:extLst>
              <a:ext uri="{C183D7F6-B498-43B3-948B-1728B52AA6E4}">
                <adec:decorative xmlns:adec="http://schemas.microsoft.com/office/drawing/2017/decorative" val="1"/>
              </a:ext>
            </a:extLst>
          </p:cNvPr>
          <p:cNvGrpSpPr/>
          <p:nvPr/>
        </p:nvGrpSpPr>
        <p:grpSpPr>
          <a:xfrm>
            <a:off x="12322359" y="187384"/>
            <a:ext cx="5472182" cy="3552932"/>
            <a:chOff x="0" y="0"/>
            <a:chExt cx="1589845" cy="1032241"/>
          </a:xfrm>
        </p:grpSpPr>
        <p:sp>
          <p:nvSpPr>
            <p:cNvPr id="4" name="Freeform 4"/>
            <p:cNvSpPr/>
            <p:nvPr/>
          </p:nvSpPr>
          <p:spPr>
            <a:xfrm>
              <a:off x="26996" y="10667"/>
              <a:ext cx="1535853" cy="1010907"/>
            </a:xfrm>
            <a:custGeom>
              <a:avLst/>
              <a:gdLst/>
              <a:ahLst/>
              <a:cxnLst/>
              <a:rect l="l" t="t" r="r" b="b"/>
              <a:pathLst>
                <a:path w="1535853" h="1010907">
                  <a:moveTo>
                    <a:pt x="823885" y="17999"/>
                  </a:moveTo>
                  <a:lnTo>
                    <a:pt x="823885" y="17999"/>
                  </a:lnTo>
                  <a:cubicBezTo>
                    <a:pt x="859995" y="36496"/>
                    <a:pt x="901531" y="41463"/>
                    <a:pt x="940984" y="32001"/>
                  </a:cubicBezTo>
                  <a:lnTo>
                    <a:pt x="959885" y="27468"/>
                  </a:lnTo>
                  <a:cubicBezTo>
                    <a:pt x="993308" y="19453"/>
                    <a:pt x="1028507" y="29121"/>
                    <a:pt x="1053147" y="53084"/>
                  </a:cubicBezTo>
                  <a:lnTo>
                    <a:pt x="1053147" y="53084"/>
                  </a:lnTo>
                  <a:cubicBezTo>
                    <a:pt x="1078456" y="77697"/>
                    <a:pt x="1112622" y="91061"/>
                    <a:pt x="1147913" y="90151"/>
                  </a:cubicBezTo>
                  <a:lnTo>
                    <a:pt x="1186630" y="89154"/>
                  </a:lnTo>
                  <a:cubicBezTo>
                    <a:pt x="1215962" y="88398"/>
                    <a:pt x="1242815" y="105530"/>
                    <a:pt x="1254491" y="132450"/>
                  </a:cubicBezTo>
                  <a:lnTo>
                    <a:pt x="1254491" y="132450"/>
                  </a:lnTo>
                  <a:cubicBezTo>
                    <a:pt x="1266566" y="160288"/>
                    <a:pt x="1291728" y="180272"/>
                    <a:pt x="1321577" y="185730"/>
                  </a:cubicBezTo>
                  <a:lnTo>
                    <a:pt x="1365458" y="193753"/>
                  </a:lnTo>
                  <a:cubicBezTo>
                    <a:pt x="1391464" y="198508"/>
                    <a:pt x="1409818" y="221941"/>
                    <a:pt x="1408206" y="248329"/>
                  </a:cubicBezTo>
                  <a:lnTo>
                    <a:pt x="1408206" y="248329"/>
                  </a:lnTo>
                  <a:cubicBezTo>
                    <a:pt x="1406510" y="276087"/>
                    <a:pt x="1422372" y="301937"/>
                    <a:pt x="1447887" y="312997"/>
                  </a:cubicBezTo>
                  <a:lnTo>
                    <a:pt x="1478117" y="326100"/>
                  </a:lnTo>
                  <a:cubicBezTo>
                    <a:pt x="1489795" y="331162"/>
                    <a:pt x="1498769" y="340951"/>
                    <a:pt x="1502800" y="353024"/>
                  </a:cubicBezTo>
                  <a:cubicBezTo>
                    <a:pt x="1506832" y="365096"/>
                    <a:pt x="1505539" y="378314"/>
                    <a:pt x="1499245" y="389376"/>
                  </a:cubicBezTo>
                  <a:lnTo>
                    <a:pt x="1499245" y="389376"/>
                  </a:lnTo>
                  <a:cubicBezTo>
                    <a:pt x="1484973" y="414465"/>
                    <a:pt x="1490826" y="446185"/>
                    <a:pt x="1513114" y="464526"/>
                  </a:cubicBezTo>
                  <a:lnTo>
                    <a:pt x="1518699" y="469121"/>
                  </a:lnTo>
                  <a:cubicBezTo>
                    <a:pt x="1529560" y="478059"/>
                    <a:pt x="1535853" y="491388"/>
                    <a:pt x="1535853" y="505454"/>
                  </a:cubicBezTo>
                  <a:cubicBezTo>
                    <a:pt x="1535853" y="519520"/>
                    <a:pt x="1529560" y="532848"/>
                    <a:pt x="1518699" y="541786"/>
                  </a:cubicBezTo>
                  <a:lnTo>
                    <a:pt x="1513114" y="546382"/>
                  </a:lnTo>
                  <a:cubicBezTo>
                    <a:pt x="1490826" y="564723"/>
                    <a:pt x="1484973" y="596442"/>
                    <a:pt x="1499245" y="621531"/>
                  </a:cubicBezTo>
                  <a:lnTo>
                    <a:pt x="1499245" y="621531"/>
                  </a:lnTo>
                  <a:cubicBezTo>
                    <a:pt x="1505539" y="632594"/>
                    <a:pt x="1506832" y="645811"/>
                    <a:pt x="1502800" y="657883"/>
                  </a:cubicBezTo>
                  <a:cubicBezTo>
                    <a:pt x="1498769" y="669956"/>
                    <a:pt x="1489795" y="679745"/>
                    <a:pt x="1478117" y="684807"/>
                  </a:cubicBezTo>
                  <a:lnTo>
                    <a:pt x="1447887" y="697910"/>
                  </a:lnTo>
                  <a:cubicBezTo>
                    <a:pt x="1422372" y="708970"/>
                    <a:pt x="1406510" y="734820"/>
                    <a:pt x="1408206" y="762578"/>
                  </a:cubicBezTo>
                  <a:lnTo>
                    <a:pt x="1408206" y="762578"/>
                  </a:lnTo>
                  <a:cubicBezTo>
                    <a:pt x="1409818" y="788966"/>
                    <a:pt x="1391464" y="812399"/>
                    <a:pt x="1365458" y="817154"/>
                  </a:cubicBezTo>
                  <a:lnTo>
                    <a:pt x="1321577" y="825178"/>
                  </a:lnTo>
                  <a:cubicBezTo>
                    <a:pt x="1291728" y="830636"/>
                    <a:pt x="1266566" y="850619"/>
                    <a:pt x="1254491" y="878457"/>
                  </a:cubicBezTo>
                  <a:lnTo>
                    <a:pt x="1254491" y="878457"/>
                  </a:lnTo>
                  <a:cubicBezTo>
                    <a:pt x="1242815" y="905376"/>
                    <a:pt x="1215962" y="922509"/>
                    <a:pt x="1186630" y="921753"/>
                  </a:cubicBezTo>
                  <a:lnTo>
                    <a:pt x="1147913" y="920756"/>
                  </a:lnTo>
                  <a:cubicBezTo>
                    <a:pt x="1112622" y="919847"/>
                    <a:pt x="1078456" y="933211"/>
                    <a:pt x="1053147" y="957824"/>
                  </a:cubicBezTo>
                  <a:lnTo>
                    <a:pt x="1053147" y="957824"/>
                  </a:lnTo>
                  <a:cubicBezTo>
                    <a:pt x="1028507" y="981786"/>
                    <a:pt x="993308" y="991454"/>
                    <a:pt x="959885" y="983439"/>
                  </a:cubicBezTo>
                  <a:lnTo>
                    <a:pt x="940984" y="978906"/>
                  </a:lnTo>
                  <a:cubicBezTo>
                    <a:pt x="901531" y="969444"/>
                    <a:pt x="859995" y="974411"/>
                    <a:pt x="823885" y="992909"/>
                  </a:cubicBezTo>
                  <a:lnTo>
                    <a:pt x="823885" y="992909"/>
                  </a:lnTo>
                  <a:cubicBezTo>
                    <a:pt x="788750" y="1010907"/>
                    <a:pt x="747103" y="1010907"/>
                    <a:pt x="711968" y="992909"/>
                  </a:cubicBezTo>
                  <a:lnTo>
                    <a:pt x="711968" y="992909"/>
                  </a:lnTo>
                  <a:cubicBezTo>
                    <a:pt x="675858" y="974411"/>
                    <a:pt x="634322" y="969444"/>
                    <a:pt x="594869" y="978906"/>
                  </a:cubicBezTo>
                  <a:lnTo>
                    <a:pt x="575968" y="983439"/>
                  </a:lnTo>
                  <a:cubicBezTo>
                    <a:pt x="542545" y="991454"/>
                    <a:pt x="507346" y="981786"/>
                    <a:pt x="482706" y="957824"/>
                  </a:cubicBezTo>
                  <a:lnTo>
                    <a:pt x="482706" y="957824"/>
                  </a:lnTo>
                  <a:cubicBezTo>
                    <a:pt x="457397" y="933211"/>
                    <a:pt x="423231" y="919847"/>
                    <a:pt x="387940" y="920756"/>
                  </a:cubicBezTo>
                  <a:lnTo>
                    <a:pt x="349223" y="921753"/>
                  </a:lnTo>
                  <a:cubicBezTo>
                    <a:pt x="319891" y="922509"/>
                    <a:pt x="293038" y="905376"/>
                    <a:pt x="281362" y="878457"/>
                  </a:cubicBezTo>
                  <a:lnTo>
                    <a:pt x="281362" y="878457"/>
                  </a:lnTo>
                  <a:cubicBezTo>
                    <a:pt x="269287" y="850619"/>
                    <a:pt x="244126" y="830636"/>
                    <a:pt x="214276" y="825178"/>
                  </a:cubicBezTo>
                  <a:lnTo>
                    <a:pt x="170394" y="817154"/>
                  </a:lnTo>
                  <a:cubicBezTo>
                    <a:pt x="144389" y="812399"/>
                    <a:pt x="126034" y="788966"/>
                    <a:pt x="127647" y="762578"/>
                  </a:cubicBezTo>
                  <a:lnTo>
                    <a:pt x="127647" y="762578"/>
                  </a:lnTo>
                  <a:cubicBezTo>
                    <a:pt x="129344" y="734821"/>
                    <a:pt x="113482" y="708970"/>
                    <a:pt x="87966" y="697910"/>
                  </a:cubicBezTo>
                  <a:lnTo>
                    <a:pt x="57736" y="684807"/>
                  </a:lnTo>
                  <a:cubicBezTo>
                    <a:pt x="46058" y="679745"/>
                    <a:pt x="37084" y="669956"/>
                    <a:pt x="33052" y="657883"/>
                  </a:cubicBezTo>
                  <a:cubicBezTo>
                    <a:pt x="29021" y="645811"/>
                    <a:pt x="30314" y="632594"/>
                    <a:pt x="36607" y="621531"/>
                  </a:cubicBezTo>
                  <a:lnTo>
                    <a:pt x="36607" y="621531"/>
                  </a:lnTo>
                  <a:cubicBezTo>
                    <a:pt x="50880" y="596442"/>
                    <a:pt x="45026" y="564723"/>
                    <a:pt x="22739" y="546382"/>
                  </a:cubicBezTo>
                  <a:lnTo>
                    <a:pt x="17154" y="541786"/>
                  </a:lnTo>
                  <a:cubicBezTo>
                    <a:pt x="6293" y="532848"/>
                    <a:pt x="0" y="519520"/>
                    <a:pt x="0" y="505454"/>
                  </a:cubicBezTo>
                  <a:cubicBezTo>
                    <a:pt x="0" y="491388"/>
                    <a:pt x="6293" y="478059"/>
                    <a:pt x="17154" y="469121"/>
                  </a:cubicBezTo>
                  <a:lnTo>
                    <a:pt x="22739" y="464526"/>
                  </a:lnTo>
                  <a:cubicBezTo>
                    <a:pt x="45026" y="446185"/>
                    <a:pt x="50880" y="414465"/>
                    <a:pt x="36607" y="389376"/>
                  </a:cubicBezTo>
                  <a:lnTo>
                    <a:pt x="36607" y="389376"/>
                  </a:lnTo>
                  <a:cubicBezTo>
                    <a:pt x="30314" y="378314"/>
                    <a:pt x="29021" y="365096"/>
                    <a:pt x="33052" y="353024"/>
                  </a:cubicBezTo>
                  <a:cubicBezTo>
                    <a:pt x="37084" y="340951"/>
                    <a:pt x="46058" y="331162"/>
                    <a:pt x="57736" y="326101"/>
                  </a:cubicBezTo>
                  <a:lnTo>
                    <a:pt x="87966" y="312997"/>
                  </a:lnTo>
                  <a:cubicBezTo>
                    <a:pt x="113482" y="301937"/>
                    <a:pt x="129344" y="276087"/>
                    <a:pt x="127647" y="248329"/>
                  </a:cubicBezTo>
                  <a:lnTo>
                    <a:pt x="127647" y="248329"/>
                  </a:lnTo>
                  <a:cubicBezTo>
                    <a:pt x="126034" y="221941"/>
                    <a:pt x="144389" y="198508"/>
                    <a:pt x="170394" y="193753"/>
                  </a:cubicBezTo>
                  <a:lnTo>
                    <a:pt x="214276" y="185730"/>
                  </a:lnTo>
                  <a:cubicBezTo>
                    <a:pt x="244125" y="180272"/>
                    <a:pt x="269287" y="160288"/>
                    <a:pt x="281362" y="132450"/>
                  </a:cubicBezTo>
                  <a:lnTo>
                    <a:pt x="281362" y="132450"/>
                  </a:lnTo>
                  <a:cubicBezTo>
                    <a:pt x="293038" y="105530"/>
                    <a:pt x="319891" y="88398"/>
                    <a:pt x="349224" y="89154"/>
                  </a:cubicBezTo>
                  <a:lnTo>
                    <a:pt x="387940" y="90151"/>
                  </a:lnTo>
                  <a:cubicBezTo>
                    <a:pt x="423231" y="91061"/>
                    <a:pt x="457398" y="77697"/>
                    <a:pt x="482706" y="53084"/>
                  </a:cubicBezTo>
                  <a:lnTo>
                    <a:pt x="482706" y="53084"/>
                  </a:lnTo>
                  <a:cubicBezTo>
                    <a:pt x="507346" y="29121"/>
                    <a:pt x="542545" y="19453"/>
                    <a:pt x="575968" y="27468"/>
                  </a:cubicBezTo>
                  <a:lnTo>
                    <a:pt x="594869" y="32001"/>
                  </a:lnTo>
                  <a:cubicBezTo>
                    <a:pt x="634322" y="41463"/>
                    <a:pt x="675858" y="36496"/>
                    <a:pt x="711968" y="17999"/>
                  </a:cubicBezTo>
                  <a:lnTo>
                    <a:pt x="711968" y="17999"/>
                  </a:lnTo>
                  <a:cubicBezTo>
                    <a:pt x="747103" y="0"/>
                    <a:pt x="788750" y="0"/>
                    <a:pt x="823885" y="17999"/>
                  </a:cubicBezTo>
                  <a:close/>
                </a:path>
              </a:pathLst>
            </a:custGeom>
            <a:solidFill>
              <a:srgbClr val="89C9A9"/>
            </a:solidFill>
          </p:spPr>
          <p:txBody>
            <a:bodyPr/>
            <a:lstStyle/>
            <a:p>
              <a:endParaRPr lang="en-GB"/>
            </a:p>
          </p:txBody>
        </p:sp>
        <p:sp>
          <p:nvSpPr>
            <p:cNvPr id="5" name="TextBox 5"/>
            <p:cNvSpPr txBox="1"/>
            <p:nvPr/>
          </p:nvSpPr>
          <p:spPr>
            <a:xfrm>
              <a:off x="173889" y="74801"/>
              <a:ext cx="1242066" cy="844538"/>
            </a:xfrm>
            <a:prstGeom prst="rect">
              <a:avLst/>
            </a:prstGeom>
          </p:spPr>
          <p:txBody>
            <a:bodyPr lIns="42342" tIns="42342" rIns="42342" bIns="42342" rtlCol="0" anchor="ctr"/>
            <a:lstStyle/>
            <a:p>
              <a:pPr algn="ctr">
                <a:lnSpc>
                  <a:spcPts val="2660"/>
                </a:lnSpc>
              </a:pPr>
              <a:endParaRPr/>
            </a:p>
          </p:txBody>
        </p:sp>
      </p:grpSp>
      <p:grpSp>
        <p:nvGrpSpPr>
          <p:cNvPr id="2" name="Group 1" descr="An image of a piece of A4 paper and a pot full of pencils. Images from https://www.canva.com/">
            <a:extLst>
              <a:ext uri="{FF2B5EF4-FFF2-40B4-BE49-F238E27FC236}">
                <a16:creationId xmlns:a16="http://schemas.microsoft.com/office/drawing/2014/main" id="{66623ADA-8C22-751F-F954-08E0E9CC4129}"/>
              </a:ext>
            </a:extLst>
          </p:cNvPr>
          <p:cNvGrpSpPr/>
          <p:nvPr/>
        </p:nvGrpSpPr>
        <p:grpSpPr>
          <a:xfrm>
            <a:off x="12322359" y="184585"/>
            <a:ext cx="5472182" cy="3552932"/>
            <a:chOff x="12322359" y="184585"/>
            <a:chExt cx="5472182" cy="3552932"/>
          </a:xfrm>
        </p:grpSpPr>
        <p:sp>
          <p:nvSpPr>
            <p:cNvPr id="6" name="Freeform 6">
              <a:extLst>
                <a:ext uri="{C183D7F6-B498-43B3-948B-1728B52AA6E4}">
                  <adec:decorative xmlns:adec="http://schemas.microsoft.com/office/drawing/2017/decorative" val="1"/>
                </a:ext>
              </a:extLst>
            </p:cNvPr>
            <p:cNvSpPr/>
            <p:nvPr/>
          </p:nvSpPr>
          <p:spPr>
            <a:xfrm>
              <a:off x="14385820" y="607375"/>
              <a:ext cx="2235753" cy="2712949"/>
            </a:xfrm>
            <a:custGeom>
              <a:avLst/>
              <a:gdLst/>
              <a:ahLst/>
              <a:cxnLst/>
              <a:rect l="l" t="t" r="r" b="b"/>
              <a:pathLst>
                <a:path w="2981004" h="3617266">
                  <a:moveTo>
                    <a:pt x="0" y="0"/>
                  </a:moveTo>
                  <a:lnTo>
                    <a:pt x="2981004" y="0"/>
                  </a:lnTo>
                  <a:lnTo>
                    <a:pt x="2981004" y="3617266"/>
                  </a:lnTo>
                  <a:lnTo>
                    <a:pt x="0" y="36172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grpSp>
          <p:nvGrpSpPr>
            <p:cNvPr id="9" name="Group 9">
              <a:extLst>
                <a:ext uri="{C183D7F6-B498-43B3-948B-1728B52AA6E4}">
                  <adec:decorative xmlns:adec="http://schemas.microsoft.com/office/drawing/2017/decorative" val="1"/>
                </a:ext>
              </a:extLst>
            </p:cNvPr>
            <p:cNvGrpSpPr/>
            <p:nvPr/>
          </p:nvGrpSpPr>
          <p:grpSpPr>
            <a:xfrm>
              <a:off x="12322359" y="184585"/>
              <a:ext cx="5472182" cy="3552932"/>
              <a:chOff x="0" y="0"/>
              <a:chExt cx="1589845" cy="1032241"/>
            </a:xfrm>
          </p:grpSpPr>
          <p:sp>
            <p:nvSpPr>
              <p:cNvPr id="10" name="Freeform 10"/>
              <p:cNvSpPr/>
              <p:nvPr/>
            </p:nvSpPr>
            <p:spPr>
              <a:xfrm>
                <a:off x="26996" y="10667"/>
                <a:ext cx="1535853" cy="1010907"/>
              </a:xfrm>
              <a:custGeom>
                <a:avLst/>
                <a:gdLst/>
                <a:ahLst/>
                <a:cxnLst/>
                <a:rect l="l" t="t" r="r" b="b"/>
                <a:pathLst>
                  <a:path w="1535853" h="1010907">
                    <a:moveTo>
                      <a:pt x="823885" y="17999"/>
                    </a:moveTo>
                    <a:lnTo>
                      <a:pt x="823885" y="17999"/>
                    </a:lnTo>
                    <a:cubicBezTo>
                      <a:pt x="859995" y="36496"/>
                      <a:pt x="901531" y="41463"/>
                      <a:pt x="940984" y="32001"/>
                    </a:cubicBezTo>
                    <a:lnTo>
                      <a:pt x="959885" y="27468"/>
                    </a:lnTo>
                    <a:cubicBezTo>
                      <a:pt x="993308" y="19453"/>
                      <a:pt x="1028507" y="29121"/>
                      <a:pt x="1053147" y="53084"/>
                    </a:cubicBezTo>
                    <a:lnTo>
                      <a:pt x="1053147" y="53084"/>
                    </a:lnTo>
                    <a:cubicBezTo>
                      <a:pt x="1078456" y="77697"/>
                      <a:pt x="1112622" y="91061"/>
                      <a:pt x="1147913" y="90151"/>
                    </a:cubicBezTo>
                    <a:lnTo>
                      <a:pt x="1186630" y="89154"/>
                    </a:lnTo>
                    <a:cubicBezTo>
                      <a:pt x="1215962" y="88398"/>
                      <a:pt x="1242815" y="105530"/>
                      <a:pt x="1254491" y="132450"/>
                    </a:cubicBezTo>
                    <a:lnTo>
                      <a:pt x="1254491" y="132450"/>
                    </a:lnTo>
                    <a:cubicBezTo>
                      <a:pt x="1266566" y="160288"/>
                      <a:pt x="1291728" y="180272"/>
                      <a:pt x="1321577" y="185730"/>
                    </a:cubicBezTo>
                    <a:lnTo>
                      <a:pt x="1365458" y="193753"/>
                    </a:lnTo>
                    <a:cubicBezTo>
                      <a:pt x="1391464" y="198508"/>
                      <a:pt x="1409818" y="221941"/>
                      <a:pt x="1408206" y="248329"/>
                    </a:cubicBezTo>
                    <a:lnTo>
                      <a:pt x="1408206" y="248329"/>
                    </a:lnTo>
                    <a:cubicBezTo>
                      <a:pt x="1406510" y="276087"/>
                      <a:pt x="1422372" y="301937"/>
                      <a:pt x="1447887" y="312997"/>
                    </a:cubicBezTo>
                    <a:lnTo>
                      <a:pt x="1478117" y="326100"/>
                    </a:lnTo>
                    <a:cubicBezTo>
                      <a:pt x="1489795" y="331162"/>
                      <a:pt x="1498769" y="340951"/>
                      <a:pt x="1502800" y="353024"/>
                    </a:cubicBezTo>
                    <a:cubicBezTo>
                      <a:pt x="1506832" y="365096"/>
                      <a:pt x="1505539" y="378314"/>
                      <a:pt x="1499245" y="389376"/>
                    </a:cubicBezTo>
                    <a:lnTo>
                      <a:pt x="1499245" y="389376"/>
                    </a:lnTo>
                    <a:cubicBezTo>
                      <a:pt x="1484973" y="414465"/>
                      <a:pt x="1490826" y="446185"/>
                      <a:pt x="1513114" y="464526"/>
                    </a:cubicBezTo>
                    <a:lnTo>
                      <a:pt x="1518699" y="469121"/>
                    </a:lnTo>
                    <a:cubicBezTo>
                      <a:pt x="1529560" y="478059"/>
                      <a:pt x="1535853" y="491388"/>
                      <a:pt x="1535853" y="505454"/>
                    </a:cubicBezTo>
                    <a:cubicBezTo>
                      <a:pt x="1535853" y="519520"/>
                      <a:pt x="1529560" y="532848"/>
                      <a:pt x="1518699" y="541786"/>
                    </a:cubicBezTo>
                    <a:lnTo>
                      <a:pt x="1513114" y="546382"/>
                    </a:lnTo>
                    <a:cubicBezTo>
                      <a:pt x="1490826" y="564723"/>
                      <a:pt x="1484973" y="596442"/>
                      <a:pt x="1499245" y="621531"/>
                    </a:cubicBezTo>
                    <a:lnTo>
                      <a:pt x="1499245" y="621531"/>
                    </a:lnTo>
                    <a:cubicBezTo>
                      <a:pt x="1505539" y="632594"/>
                      <a:pt x="1506832" y="645811"/>
                      <a:pt x="1502800" y="657883"/>
                    </a:cubicBezTo>
                    <a:cubicBezTo>
                      <a:pt x="1498769" y="669956"/>
                      <a:pt x="1489795" y="679745"/>
                      <a:pt x="1478117" y="684807"/>
                    </a:cubicBezTo>
                    <a:lnTo>
                      <a:pt x="1447887" y="697910"/>
                    </a:lnTo>
                    <a:cubicBezTo>
                      <a:pt x="1422372" y="708970"/>
                      <a:pt x="1406510" y="734820"/>
                      <a:pt x="1408206" y="762578"/>
                    </a:cubicBezTo>
                    <a:lnTo>
                      <a:pt x="1408206" y="762578"/>
                    </a:lnTo>
                    <a:cubicBezTo>
                      <a:pt x="1409818" y="788966"/>
                      <a:pt x="1391464" y="812399"/>
                      <a:pt x="1365458" y="817154"/>
                    </a:cubicBezTo>
                    <a:lnTo>
                      <a:pt x="1321577" y="825178"/>
                    </a:lnTo>
                    <a:cubicBezTo>
                      <a:pt x="1291728" y="830636"/>
                      <a:pt x="1266566" y="850619"/>
                      <a:pt x="1254491" y="878457"/>
                    </a:cubicBezTo>
                    <a:lnTo>
                      <a:pt x="1254491" y="878457"/>
                    </a:lnTo>
                    <a:cubicBezTo>
                      <a:pt x="1242815" y="905376"/>
                      <a:pt x="1215962" y="922509"/>
                      <a:pt x="1186630" y="921753"/>
                    </a:cubicBezTo>
                    <a:lnTo>
                      <a:pt x="1147913" y="920756"/>
                    </a:lnTo>
                    <a:cubicBezTo>
                      <a:pt x="1112622" y="919847"/>
                      <a:pt x="1078456" y="933211"/>
                      <a:pt x="1053147" y="957824"/>
                    </a:cubicBezTo>
                    <a:lnTo>
                      <a:pt x="1053147" y="957824"/>
                    </a:lnTo>
                    <a:cubicBezTo>
                      <a:pt x="1028507" y="981786"/>
                      <a:pt x="993308" y="991454"/>
                      <a:pt x="959885" y="983439"/>
                    </a:cubicBezTo>
                    <a:lnTo>
                      <a:pt x="940984" y="978906"/>
                    </a:lnTo>
                    <a:cubicBezTo>
                      <a:pt x="901531" y="969444"/>
                      <a:pt x="859995" y="974411"/>
                      <a:pt x="823885" y="992909"/>
                    </a:cubicBezTo>
                    <a:lnTo>
                      <a:pt x="823885" y="992909"/>
                    </a:lnTo>
                    <a:cubicBezTo>
                      <a:pt x="788750" y="1010907"/>
                      <a:pt x="747103" y="1010907"/>
                      <a:pt x="711968" y="992909"/>
                    </a:cubicBezTo>
                    <a:lnTo>
                      <a:pt x="711968" y="992909"/>
                    </a:lnTo>
                    <a:cubicBezTo>
                      <a:pt x="675858" y="974411"/>
                      <a:pt x="634322" y="969444"/>
                      <a:pt x="594869" y="978906"/>
                    </a:cubicBezTo>
                    <a:lnTo>
                      <a:pt x="575968" y="983439"/>
                    </a:lnTo>
                    <a:cubicBezTo>
                      <a:pt x="542545" y="991454"/>
                      <a:pt x="507346" y="981786"/>
                      <a:pt x="482706" y="957824"/>
                    </a:cubicBezTo>
                    <a:lnTo>
                      <a:pt x="482706" y="957824"/>
                    </a:lnTo>
                    <a:cubicBezTo>
                      <a:pt x="457397" y="933211"/>
                      <a:pt x="423231" y="919847"/>
                      <a:pt x="387940" y="920756"/>
                    </a:cubicBezTo>
                    <a:lnTo>
                      <a:pt x="349223" y="921753"/>
                    </a:lnTo>
                    <a:cubicBezTo>
                      <a:pt x="319891" y="922509"/>
                      <a:pt x="293038" y="905376"/>
                      <a:pt x="281362" y="878457"/>
                    </a:cubicBezTo>
                    <a:lnTo>
                      <a:pt x="281362" y="878457"/>
                    </a:lnTo>
                    <a:cubicBezTo>
                      <a:pt x="269287" y="850619"/>
                      <a:pt x="244126" y="830636"/>
                      <a:pt x="214276" y="825178"/>
                    </a:cubicBezTo>
                    <a:lnTo>
                      <a:pt x="170394" y="817154"/>
                    </a:lnTo>
                    <a:cubicBezTo>
                      <a:pt x="144389" y="812399"/>
                      <a:pt x="126034" y="788966"/>
                      <a:pt x="127647" y="762578"/>
                    </a:cubicBezTo>
                    <a:lnTo>
                      <a:pt x="127647" y="762578"/>
                    </a:lnTo>
                    <a:cubicBezTo>
                      <a:pt x="129344" y="734821"/>
                      <a:pt x="113482" y="708970"/>
                      <a:pt x="87966" y="697910"/>
                    </a:cubicBezTo>
                    <a:lnTo>
                      <a:pt x="57736" y="684807"/>
                    </a:lnTo>
                    <a:cubicBezTo>
                      <a:pt x="46058" y="679745"/>
                      <a:pt x="37084" y="669956"/>
                      <a:pt x="33052" y="657883"/>
                    </a:cubicBezTo>
                    <a:cubicBezTo>
                      <a:pt x="29021" y="645811"/>
                      <a:pt x="30314" y="632594"/>
                      <a:pt x="36607" y="621531"/>
                    </a:cubicBezTo>
                    <a:lnTo>
                      <a:pt x="36607" y="621531"/>
                    </a:lnTo>
                    <a:cubicBezTo>
                      <a:pt x="50880" y="596442"/>
                      <a:pt x="45026" y="564723"/>
                      <a:pt x="22739" y="546382"/>
                    </a:cubicBezTo>
                    <a:lnTo>
                      <a:pt x="17154" y="541786"/>
                    </a:lnTo>
                    <a:cubicBezTo>
                      <a:pt x="6293" y="532848"/>
                      <a:pt x="0" y="519520"/>
                      <a:pt x="0" y="505454"/>
                    </a:cubicBezTo>
                    <a:cubicBezTo>
                      <a:pt x="0" y="491388"/>
                      <a:pt x="6293" y="478059"/>
                      <a:pt x="17154" y="469121"/>
                    </a:cubicBezTo>
                    <a:lnTo>
                      <a:pt x="22739" y="464526"/>
                    </a:lnTo>
                    <a:cubicBezTo>
                      <a:pt x="45026" y="446185"/>
                      <a:pt x="50880" y="414465"/>
                      <a:pt x="36607" y="389376"/>
                    </a:cubicBezTo>
                    <a:lnTo>
                      <a:pt x="36607" y="389376"/>
                    </a:lnTo>
                    <a:cubicBezTo>
                      <a:pt x="30314" y="378314"/>
                      <a:pt x="29021" y="365096"/>
                      <a:pt x="33052" y="353024"/>
                    </a:cubicBezTo>
                    <a:cubicBezTo>
                      <a:pt x="37084" y="340951"/>
                      <a:pt x="46058" y="331162"/>
                      <a:pt x="57736" y="326101"/>
                    </a:cubicBezTo>
                    <a:lnTo>
                      <a:pt x="87966" y="312997"/>
                    </a:lnTo>
                    <a:cubicBezTo>
                      <a:pt x="113482" y="301937"/>
                      <a:pt x="129344" y="276087"/>
                      <a:pt x="127647" y="248329"/>
                    </a:cubicBezTo>
                    <a:lnTo>
                      <a:pt x="127647" y="248329"/>
                    </a:lnTo>
                    <a:cubicBezTo>
                      <a:pt x="126034" y="221941"/>
                      <a:pt x="144389" y="198508"/>
                      <a:pt x="170394" y="193753"/>
                    </a:cubicBezTo>
                    <a:lnTo>
                      <a:pt x="214276" y="185730"/>
                    </a:lnTo>
                    <a:cubicBezTo>
                      <a:pt x="244125" y="180272"/>
                      <a:pt x="269287" y="160288"/>
                      <a:pt x="281362" y="132450"/>
                    </a:cubicBezTo>
                    <a:lnTo>
                      <a:pt x="281362" y="132450"/>
                    </a:lnTo>
                    <a:cubicBezTo>
                      <a:pt x="293038" y="105530"/>
                      <a:pt x="319891" y="88398"/>
                      <a:pt x="349224" y="89154"/>
                    </a:cubicBezTo>
                    <a:lnTo>
                      <a:pt x="387940" y="90151"/>
                    </a:lnTo>
                    <a:cubicBezTo>
                      <a:pt x="423231" y="91061"/>
                      <a:pt x="457398" y="77697"/>
                      <a:pt x="482706" y="53084"/>
                    </a:cubicBezTo>
                    <a:lnTo>
                      <a:pt x="482706" y="53084"/>
                    </a:lnTo>
                    <a:cubicBezTo>
                      <a:pt x="507346" y="29121"/>
                      <a:pt x="542545" y="19453"/>
                      <a:pt x="575968" y="27468"/>
                    </a:cubicBezTo>
                    <a:lnTo>
                      <a:pt x="594869" y="32001"/>
                    </a:lnTo>
                    <a:cubicBezTo>
                      <a:pt x="634322" y="41463"/>
                      <a:pt x="675858" y="36496"/>
                      <a:pt x="711968" y="17999"/>
                    </a:cubicBezTo>
                    <a:lnTo>
                      <a:pt x="711968" y="17999"/>
                    </a:lnTo>
                    <a:cubicBezTo>
                      <a:pt x="747103" y="0"/>
                      <a:pt x="788750" y="0"/>
                      <a:pt x="823885" y="17999"/>
                    </a:cubicBezTo>
                    <a:close/>
                  </a:path>
                </a:pathLst>
              </a:custGeom>
              <a:solidFill>
                <a:srgbClr val="FFFFFF">
                  <a:alpha val="40000"/>
                </a:srgbClr>
              </a:solidFill>
            </p:spPr>
            <p:txBody>
              <a:bodyPr/>
              <a:lstStyle/>
              <a:p>
                <a:endParaRPr lang="en-GB"/>
              </a:p>
            </p:txBody>
          </p:sp>
          <p:sp>
            <p:nvSpPr>
              <p:cNvPr id="11" name="TextBox 11"/>
              <p:cNvSpPr txBox="1"/>
              <p:nvPr/>
            </p:nvSpPr>
            <p:spPr>
              <a:xfrm>
                <a:off x="173889" y="74801"/>
                <a:ext cx="1242066" cy="844538"/>
              </a:xfrm>
              <a:prstGeom prst="rect">
                <a:avLst/>
              </a:prstGeom>
            </p:spPr>
            <p:txBody>
              <a:bodyPr lIns="42342" tIns="42342" rIns="42342" bIns="42342" rtlCol="0" anchor="ctr"/>
              <a:lstStyle/>
              <a:p>
                <a:pPr algn="ctr">
                  <a:lnSpc>
                    <a:spcPts val="2660"/>
                  </a:lnSpc>
                </a:pPr>
                <a:endParaRPr/>
              </a:p>
            </p:txBody>
          </p:sp>
        </p:grpSp>
        <p:sp>
          <p:nvSpPr>
            <p:cNvPr id="7" name="Freeform 7">
              <a:extLst>
                <a:ext uri="{C183D7F6-B498-43B3-948B-1728B52AA6E4}">
                  <adec:decorative xmlns:adec="http://schemas.microsoft.com/office/drawing/2017/decorative" val="1"/>
                </a:ext>
              </a:extLst>
            </p:cNvPr>
            <p:cNvSpPr/>
            <p:nvPr/>
          </p:nvSpPr>
          <p:spPr>
            <a:xfrm>
              <a:off x="15739439" y="1672568"/>
              <a:ext cx="1017490" cy="1647757"/>
            </a:xfrm>
            <a:custGeom>
              <a:avLst/>
              <a:gdLst/>
              <a:ahLst/>
              <a:cxnLst/>
              <a:rect l="l" t="t" r="r" b="b"/>
              <a:pathLst>
                <a:path w="1356654" h="2197010">
                  <a:moveTo>
                    <a:pt x="0" y="0"/>
                  </a:moveTo>
                  <a:lnTo>
                    <a:pt x="1356654" y="0"/>
                  </a:lnTo>
                  <a:lnTo>
                    <a:pt x="1356654" y="2197009"/>
                  </a:lnTo>
                  <a:lnTo>
                    <a:pt x="0" y="2197009"/>
                  </a:lnTo>
                  <a:lnTo>
                    <a:pt x="0" y="0"/>
                  </a:lnTo>
                  <a:close/>
                </a:path>
              </a:pathLst>
            </a:custGeom>
            <a:blipFill>
              <a:blip r:embed="rId5"/>
              <a:stretch>
                <a:fillRect/>
              </a:stretch>
            </a:blipFill>
          </p:spPr>
          <p:txBody>
            <a:bodyPr/>
            <a:lstStyle/>
            <a:p>
              <a:endParaRPr lang="en-GB"/>
            </a:p>
          </p:txBody>
        </p:sp>
        <p:sp>
          <p:nvSpPr>
            <p:cNvPr id="8" name="TextBox 8">
              <a:extLst>
                <a:ext uri="{C183D7F6-B498-43B3-948B-1728B52AA6E4}">
                  <adec:decorative xmlns:adec="http://schemas.microsoft.com/office/drawing/2017/decorative" val="1"/>
                </a:ext>
              </a:extLst>
            </p:cNvPr>
            <p:cNvSpPr txBox="1"/>
            <p:nvPr/>
          </p:nvSpPr>
          <p:spPr>
            <a:xfrm>
              <a:off x="15739439" y="541903"/>
              <a:ext cx="685540" cy="870073"/>
            </a:xfrm>
            <a:prstGeom prst="rect">
              <a:avLst/>
            </a:prstGeom>
          </p:spPr>
          <p:txBody>
            <a:bodyPr lIns="0" tIns="0" rIns="0" bIns="0" rtlCol="0" anchor="t">
              <a:spAutoFit/>
            </a:bodyPr>
            <a:lstStyle/>
            <a:p>
              <a:pPr algn="ctr">
                <a:lnSpc>
                  <a:spcPts val="6783"/>
                </a:lnSpc>
              </a:pPr>
              <a:r>
                <a:rPr lang="en-US" sz="4845">
                  <a:solidFill>
                    <a:srgbClr val="000000"/>
                  </a:solidFill>
                  <a:latin typeface="Ancient signboards"/>
                  <a:ea typeface="Ancient signboards"/>
                  <a:cs typeface="Ancient signboards"/>
                  <a:sym typeface="Ancient signboards"/>
                </a:rPr>
                <a:t>A4</a:t>
              </a:r>
            </a:p>
          </p:txBody>
        </p:sp>
      </p:grpSp>
      <p:sp>
        <p:nvSpPr>
          <p:cNvPr id="12" name="TextBox 12">
            <a:extLst>
              <a:ext uri="{C183D7F6-B498-43B3-948B-1728B52AA6E4}">
                <adec:decorative xmlns:adec="http://schemas.microsoft.com/office/drawing/2017/decorative" val="0"/>
              </a:ext>
            </a:extLst>
          </p:cNvPr>
          <p:cNvSpPr txBox="1"/>
          <p:nvPr/>
        </p:nvSpPr>
        <p:spPr>
          <a:xfrm>
            <a:off x="12953275" y="1009086"/>
            <a:ext cx="2865090" cy="1964755"/>
          </a:xfrm>
          <a:prstGeom prst="rect">
            <a:avLst/>
          </a:prstGeom>
        </p:spPr>
        <p:txBody>
          <a:bodyPr lIns="0" tIns="0" rIns="0" bIns="0" rtlCol="0" anchor="t">
            <a:spAutoFit/>
          </a:bodyPr>
          <a:lstStyle/>
          <a:p>
            <a:pPr algn="l">
              <a:lnSpc>
                <a:spcPts val="3947"/>
              </a:lnSpc>
            </a:pPr>
            <a:r>
              <a:rPr lang="en-US" sz="2819">
                <a:solidFill>
                  <a:srgbClr val="000000"/>
                </a:solidFill>
                <a:latin typeface="Playpen Sans" panose="020B0604020202020204" charset="0"/>
                <a:ea typeface="Playpen Sans" panose="020B0604020202020204" charset="0"/>
                <a:cs typeface="Canva Sans Bold"/>
                <a:sym typeface="Canva Sans Bold"/>
              </a:rPr>
              <a:t>You will need:</a:t>
            </a:r>
          </a:p>
          <a:p>
            <a:pPr marL="608710" lvl="1" indent="-304355" algn="l">
              <a:lnSpc>
                <a:spcPts val="3947"/>
              </a:lnSpc>
              <a:buFont typeface="Arial"/>
              <a:buChar char="•"/>
            </a:pPr>
            <a:r>
              <a:rPr lang="en-US" sz="2819">
                <a:solidFill>
                  <a:srgbClr val="000000"/>
                </a:solidFill>
                <a:latin typeface="Playpen Sans" panose="020B0604020202020204" charset="0"/>
                <a:ea typeface="Playpen Sans" panose="020B0604020202020204" charset="0"/>
                <a:cs typeface="Canva Sans Bold"/>
                <a:sym typeface="Canva Sans Bold"/>
              </a:rPr>
              <a:t>an A4 piece of paper,</a:t>
            </a:r>
          </a:p>
          <a:p>
            <a:pPr marL="608710" lvl="1" indent="-304355" algn="l">
              <a:lnSpc>
                <a:spcPts val="3947"/>
              </a:lnSpc>
              <a:buFont typeface="Arial"/>
              <a:buChar char="•"/>
            </a:pPr>
            <a:r>
              <a:rPr lang="en-US" sz="2819">
                <a:solidFill>
                  <a:srgbClr val="000000"/>
                </a:solidFill>
                <a:latin typeface="Playpen Sans" panose="020B0604020202020204" charset="0"/>
                <a:ea typeface="Playpen Sans" panose="020B0604020202020204" charset="0"/>
                <a:cs typeface="Canva Sans Bold"/>
                <a:sym typeface="Canva Sans Bold"/>
              </a:rPr>
              <a:t>pencils</a:t>
            </a:r>
          </a:p>
        </p:txBody>
      </p:sp>
      <p:grpSp>
        <p:nvGrpSpPr>
          <p:cNvPr id="13" name="Group 13">
            <a:extLst>
              <a:ext uri="{C183D7F6-B498-43B3-948B-1728B52AA6E4}">
                <adec:decorative xmlns:adec="http://schemas.microsoft.com/office/drawing/2017/decorative" val="1"/>
              </a:ext>
            </a:extLst>
          </p:cNvPr>
          <p:cNvGrpSpPr/>
          <p:nvPr/>
        </p:nvGrpSpPr>
        <p:grpSpPr>
          <a:xfrm>
            <a:off x="1028700" y="3980277"/>
            <a:ext cx="16230600" cy="1921070"/>
            <a:chOff x="0" y="0"/>
            <a:chExt cx="4274726" cy="505961"/>
          </a:xfrm>
        </p:grpSpPr>
        <p:sp>
          <p:nvSpPr>
            <p:cNvPr id="14" name="Freeform 14"/>
            <p:cNvSpPr/>
            <p:nvPr/>
          </p:nvSpPr>
          <p:spPr>
            <a:xfrm>
              <a:off x="0" y="0"/>
              <a:ext cx="4274726" cy="505961"/>
            </a:xfrm>
            <a:custGeom>
              <a:avLst/>
              <a:gdLst/>
              <a:ahLst/>
              <a:cxnLst/>
              <a:rect l="l" t="t" r="r" b="b"/>
              <a:pathLst>
                <a:path w="4274726" h="505961">
                  <a:moveTo>
                    <a:pt x="24327" y="0"/>
                  </a:moveTo>
                  <a:lnTo>
                    <a:pt x="4250399" y="0"/>
                  </a:lnTo>
                  <a:cubicBezTo>
                    <a:pt x="4263834" y="0"/>
                    <a:pt x="4274726" y="10891"/>
                    <a:pt x="4274726" y="24327"/>
                  </a:cubicBezTo>
                  <a:lnTo>
                    <a:pt x="4274726" y="481634"/>
                  </a:lnTo>
                  <a:cubicBezTo>
                    <a:pt x="4274726" y="488086"/>
                    <a:pt x="4272163" y="494274"/>
                    <a:pt x="4267601" y="498836"/>
                  </a:cubicBezTo>
                  <a:cubicBezTo>
                    <a:pt x="4263039" y="503398"/>
                    <a:pt x="4256851" y="505961"/>
                    <a:pt x="4250399" y="505961"/>
                  </a:cubicBezTo>
                  <a:lnTo>
                    <a:pt x="24327" y="505961"/>
                  </a:lnTo>
                  <a:cubicBezTo>
                    <a:pt x="10891" y="505961"/>
                    <a:pt x="0" y="495069"/>
                    <a:pt x="0" y="481634"/>
                  </a:cubicBezTo>
                  <a:lnTo>
                    <a:pt x="0" y="24327"/>
                  </a:lnTo>
                  <a:cubicBezTo>
                    <a:pt x="0" y="10891"/>
                    <a:pt x="10891" y="0"/>
                    <a:pt x="24327" y="0"/>
                  </a:cubicBezTo>
                  <a:close/>
                </a:path>
              </a:pathLst>
            </a:custGeom>
            <a:solidFill>
              <a:srgbClr val="00BF63">
                <a:alpha val="49804"/>
              </a:srgbClr>
            </a:solidFill>
          </p:spPr>
          <p:txBody>
            <a:bodyPr/>
            <a:lstStyle/>
            <a:p>
              <a:endParaRPr lang="en-GB"/>
            </a:p>
          </p:txBody>
        </p:sp>
        <p:sp>
          <p:nvSpPr>
            <p:cNvPr id="15" name="TextBox 15"/>
            <p:cNvSpPr txBox="1"/>
            <p:nvPr/>
          </p:nvSpPr>
          <p:spPr>
            <a:xfrm>
              <a:off x="0" y="-38100"/>
              <a:ext cx="4274726" cy="544061"/>
            </a:xfrm>
            <a:prstGeom prst="rect">
              <a:avLst/>
            </a:prstGeom>
          </p:spPr>
          <p:txBody>
            <a:bodyPr lIns="50800" tIns="50800" rIns="50800" bIns="50800" rtlCol="0" anchor="ctr"/>
            <a:lstStyle/>
            <a:p>
              <a:pPr algn="ctr">
                <a:lnSpc>
                  <a:spcPts val="2659"/>
                </a:lnSpc>
              </a:pPr>
              <a:endParaRPr/>
            </a:p>
          </p:txBody>
        </p:sp>
      </p:grpSp>
      <p:grpSp>
        <p:nvGrpSpPr>
          <p:cNvPr id="16" name="Group 16">
            <a:extLst>
              <a:ext uri="{C183D7F6-B498-43B3-948B-1728B52AA6E4}">
                <adec:decorative xmlns:adec="http://schemas.microsoft.com/office/drawing/2017/decorative" val="1"/>
              </a:ext>
            </a:extLst>
          </p:cNvPr>
          <p:cNvGrpSpPr/>
          <p:nvPr/>
        </p:nvGrpSpPr>
        <p:grpSpPr>
          <a:xfrm>
            <a:off x="1028700" y="6502785"/>
            <a:ext cx="16230600" cy="2556910"/>
            <a:chOff x="0" y="0"/>
            <a:chExt cx="4274726" cy="673425"/>
          </a:xfrm>
        </p:grpSpPr>
        <p:sp>
          <p:nvSpPr>
            <p:cNvPr id="17" name="Freeform 17"/>
            <p:cNvSpPr/>
            <p:nvPr/>
          </p:nvSpPr>
          <p:spPr>
            <a:xfrm>
              <a:off x="0" y="0"/>
              <a:ext cx="4274726" cy="673425"/>
            </a:xfrm>
            <a:custGeom>
              <a:avLst/>
              <a:gdLst/>
              <a:ahLst/>
              <a:cxnLst/>
              <a:rect l="l" t="t" r="r" b="b"/>
              <a:pathLst>
                <a:path w="4274726" h="673425">
                  <a:moveTo>
                    <a:pt x="24327" y="0"/>
                  </a:moveTo>
                  <a:lnTo>
                    <a:pt x="4250399" y="0"/>
                  </a:lnTo>
                  <a:cubicBezTo>
                    <a:pt x="4263834" y="0"/>
                    <a:pt x="4274726" y="10891"/>
                    <a:pt x="4274726" y="24327"/>
                  </a:cubicBezTo>
                  <a:lnTo>
                    <a:pt x="4274726" y="649098"/>
                  </a:lnTo>
                  <a:cubicBezTo>
                    <a:pt x="4274726" y="662533"/>
                    <a:pt x="4263834" y="673425"/>
                    <a:pt x="4250399" y="673425"/>
                  </a:cubicBezTo>
                  <a:lnTo>
                    <a:pt x="24327" y="673425"/>
                  </a:lnTo>
                  <a:cubicBezTo>
                    <a:pt x="10891" y="673425"/>
                    <a:pt x="0" y="662533"/>
                    <a:pt x="0" y="649098"/>
                  </a:cubicBezTo>
                  <a:lnTo>
                    <a:pt x="0" y="24327"/>
                  </a:lnTo>
                  <a:cubicBezTo>
                    <a:pt x="0" y="10891"/>
                    <a:pt x="10891" y="0"/>
                    <a:pt x="24327" y="0"/>
                  </a:cubicBezTo>
                  <a:close/>
                </a:path>
              </a:pathLst>
            </a:custGeom>
            <a:solidFill>
              <a:srgbClr val="D269E6">
                <a:alpha val="49804"/>
              </a:srgbClr>
            </a:solidFill>
          </p:spPr>
          <p:txBody>
            <a:bodyPr/>
            <a:lstStyle/>
            <a:p>
              <a:endParaRPr lang="en-GB"/>
            </a:p>
          </p:txBody>
        </p:sp>
        <p:sp>
          <p:nvSpPr>
            <p:cNvPr id="18" name="TextBox 18"/>
            <p:cNvSpPr txBox="1"/>
            <p:nvPr/>
          </p:nvSpPr>
          <p:spPr>
            <a:xfrm>
              <a:off x="0" y="-38100"/>
              <a:ext cx="4274726" cy="711525"/>
            </a:xfrm>
            <a:prstGeom prst="rect">
              <a:avLst/>
            </a:prstGeom>
          </p:spPr>
          <p:txBody>
            <a:bodyPr lIns="50800" tIns="50800" rIns="50800" bIns="50800" rtlCol="0" anchor="ctr"/>
            <a:lstStyle/>
            <a:p>
              <a:pPr algn="ctr">
                <a:lnSpc>
                  <a:spcPts val="2659"/>
                </a:lnSpc>
              </a:pPr>
              <a:endParaRPr/>
            </a:p>
          </p:txBody>
        </p:sp>
      </p:grpSp>
      <p:sp>
        <p:nvSpPr>
          <p:cNvPr id="19" name="TextBox 19"/>
          <p:cNvSpPr txBox="1"/>
          <p:nvPr/>
        </p:nvSpPr>
        <p:spPr>
          <a:xfrm>
            <a:off x="1028700" y="3299644"/>
            <a:ext cx="16230600" cy="5611664"/>
          </a:xfrm>
          <a:prstGeom prst="rect">
            <a:avLst/>
          </a:prstGeom>
        </p:spPr>
        <p:txBody>
          <a:bodyPr lIns="0" tIns="0" rIns="0" bIns="0" rtlCol="0" anchor="t">
            <a:spAutoFit/>
          </a:bodyPr>
          <a:lstStyle/>
          <a:p>
            <a:pPr marL="463132" lvl="1" algn="l">
              <a:lnSpc>
                <a:spcPts val="6006"/>
              </a:lnSpc>
            </a:pPr>
            <a:r>
              <a:rPr lang="en-US" sz="4290" dirty="0">
                <a:solidFill>
                  <a:srgbClr val="000000"/>
                </a:solidFill>
                <a:latin typeface="Playpen Sans" panose="020B0604020202020204" charset="0"/>
                <a:ea typeface="Playpen Sans" panose="020B0604020202020204" charset="0"/>
                <a:cs typeface="Canva Sans"/>
                <a:sym typeface="Canva Sans"/>
              </a:rPr>
              <a:t>What is inclusion?</a:t>
            </a:r>
          </a:p>
          <a:p>
            <a:pPr marL="926263" lvl="1" indent="-463131" algn="l">
              <a:lnSpc>
                <a:spcPts val="6006"/>
              </a:lnSpc>
              <a:buFont typeface="Arial"/>
              <a:buChar char="•"/>
            </a:pPr>
            <a:r>
              <a:rPr lang="en-US" sz="4290" dirty="0">
                <a:solidFill>
                  <a:srgbClr val="000000"/>
                </a:solidFill>
                <a:latin typeface="Playpen Sans" panose="020B0604020202020204" charset="0"/>
                <a:ea typeface="Playpen Sans" panose="020B0604020202020204" charset="0"/>
                <a:cs typeface="Canva Sans"/>
                <a:sym typeface="Canva Sans"/>
              </a:rPr>
              <a:t>Write down the things that make you feel included / excluded in big letters, randomly placed on the page.</a:t>
            </a:r>
          </a:p>
          <a:p>
            <a:pPr algn="l">
              <a:lnSpc>
                <a:spcPts val="6006"/>
              </a:lnSpc>
            </a:pPr>
            <a:endParaRPr lang="en-US" sz="4290" dirty="0">
              <a:solidFill>
                <a:srgbClr val="000000"/>
              </a:solidFill>
              <a:latin typeface="Playpen Sans" panose="020B0604020202020204" charset="0"/>
              <a:ea typeface="Playpen Sans" panose="020B0604020202020204" charset="0"/>
              <a:cs typeface="Canva Sans"/>
              <a:sym typeface="Canva Sans"/>
            </a:endParaRPr>
          </a:p>
          <a:p>
            <a:pPr algn="l">
              <a:lnSpc>
                <a:spcPts val="2145"/>
              </a:lnSpc>
            </a:pPr>
            <a:endParaRPr lang="en-US" sz="4290" dirty="0">
              <a:solidFill>
                <a:srgbClr val="000000"/>
              </a:solidFill>
              <a:latin typeface="Playpen Sans" panose="020B0604020202020204" charset="0"/>
              <a:ea typeface="Playpen Sans" panose="020B0604020202020204" charset="0"/>
              <a:cs typeface="Canva Sans"/>
              <a:sym typeface="Canva Sans"/>
            </a:endParaRPr>
          </a:p>
          <a:p>
            <a:pPr marL="926263" lvl="1" indent="-463131" algn="l">
              <a:lnSpc>
                <a:spcPts val="6006"/>
              </a:lnSpc>
              <a:buFont typeface="Arial"/>
              <a:buChar char="•"/>
            </a:pPr>
            <a:r>
              <a:rPr lang="en-US" sz="4290" dirty="0">
                <a:solidFill>
                  <a:srgbClr val="000000"/>
                </a:solidFill>
                <a:latin typeface="Playpen Sans" panose="020B0604020202020204" charset="0"/>
                <a:ea typeface="Playpen Sans" panose="020B0604020202020204" charset="0"/>
                <a:cs typeface="Canva Sans"/>
                <a:sym typeface="Canva Sans"/>
              </a:rPr>
              <a:t>Use your imagination to create a </a:t>
            </a:r>
            <a:r>
              <a:rPr lang="en-US" sz="4290" dirty="0" err="1">
                <a:solidFill>
                  <a:srgbClr val="000000"/>
                </a:solidFill>
                <a:latin typeface="Playpen Sans" panose="020B0604020202020204" charset="0"/>
                <a:ea typeface="Playpen Sans" panose="020B0604020202020204" charset="0"/>
                <a:cs typeface="Canva Sans"/>
                <a:sym typeface="Canva Sans"/>
              </a:rPr>
              <a:t>colourful</a:t>
            </a:r>
            <a:r>
              <a:rPr lang="en-US" sz="4290" dirty="0">
                <a:solidFill>
                  <a:srgbClr val="000000"/>
                </a:solidFill>
                <a:latin typeface="Playpen Sans" panose="020B0604020202020204" charset="0"/>
                <a:ea typeface="Playpen Sans" panose="020B0604020202020204" charset="0"/>
                <a:cs typeface="Canva Sans"/>
                <a:sym typeface="Canva Sans"/>
              </a:rPr>
              <a:t> piece of artwork out of this. It doesn’t have to make sense, random </a:t>
            </a:r>
            <a:r>
              <a:rPr lang="en-US" sz="4290" dirty="0" err="1">
                <a:solidFill>
                  <a:srgbClr val="000000"/>
                </a:solidFill>
                <a:latin typeface="Playpen Sans" panose="020B0604020202020204" charset="0"/>
                <a:ea typeface="Playpen Sans" panose="020B0604020202020204" charset="0"/>
                <a:cs typeface="Canva Sans"/>
                <a:sym typeface="Canva Sans"/>
              </a:rPr>
              <a:t>colours</a:t>
            </a:r>
            <a:r>
              <a:rPr lang="en-US" sz="4290" dirty="0">
                <a:solidFill>
                  <a:srgbClr val="000000"/>
                </a:solidFill>
                <a:latin typeface="Playpen Sans" panose="020B0604020202020204" charset="0"/>
                <a:ea typeface="Playpen Sans" panose="020B0604020202020204" charset="0"/>
                <a:cs typeface="Canva Sans"/>
                <a:sym typeface="Canva Sans"/>
              </a:rPr>
              <a:t> and shapes are perfectly fine.</a:t>
            </a:r>
          </a:p>
        </p:txBody>
      </p:sp>
      <p:sp>
        <p:nvSpPr>
          <p:cNvPr id="22" name="Slide Number Placeholder 21">
            <a:extLst>
              <a:ext uri="{FF2B5EF4-FFF2-40B4-BE49-F238E27FC236}">
                <a16:creationId xmlns:a16="http://schemas.microsoft.com/office/drawing/2014/main" id="{7F1DEADD-9C38-7B65-8533-BA627B321050}"/>
              </a:ext>
            </a:extLst>
          </p:cNvPr>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Freeform 116">
            <a:extLst>
              <a:ext uri="{C183D7F6-B498-43B3-948B-1728B52AA6E4}">
                <adec:decorative xmlns:adec="http://schemas.microsoft.com/office/drawing/2017/decorative" val="1"/>
              </a:ext>
            </a:extLst>
          </p:cNvPr>
          <p:cNvSpPr/>
          <p:nvPr/>
        </p:nvSpPr>
        <p:spPr>
          <a:xfrm>
            <a:off x="-250702" y="-117236"/>
            <a:ext cx="18919024" cy="10597451"/>
          </a:xfrm>
          <a:custGeom>
            <a:avLst/>
            <a:gdLst/>
            <a:ahLst/>
            <a:cxnLst/>
            <a:rect l="l" t="t" r="r" b="b"/>
            <a:pathLst>
              <a:path w="4816592" h="2709333">
                <a:moveTo>
                  <a:pt x="0" y="0"/>
                </a:moveTo>
                <a:lnTo>
                  <a:pt x="4816592" y="0"/>
                </a:lnTo>
                <a:lnTo>
                  <a:pt x="4816592" y="2709333"/>
                </a:lnTo>
                <a:lnTo>
                  <a:pt x="0" y="2709333"/>
                </a:lnTo>
                <a:close/>
              </a:path>
            </a:pathLst>
          </a:custGeom>
          <a:solidFill>
            <a:srgbClr val="FFFFFF">
              <a:alpha val="44706"/>
            </a:srgbClr>
          </a:solidFill>
        </p:spPr>
        <p:txBody>
          <a:bodyPr/>
          <a:lstStyle/>
          <a:p>
            <a:endParaRPr lang="en-GB"/>
          </a:p>
        </p:txBody>
      </p:sp>
      <p:sp>
        <p:nvSpPr>
          <p:cNvPr id="117" name="TextBox 117">
            <a:extLst>
              <a:ext uri="{C183D7F6-B498-43B3-948B-1728B52AA6E4}">
                <adec:decorative xmlns:adec="http://schemas.microsoft.com/office/drawing/2017/decorative" val="1"/>
              </a:ext>
            </a:extLst>
          </p:cNvPr>
          <p:cNvSpPr txBox="1"/>
          <p:nvPr/>
        </p:nvSpPr>
        <p:spPr>
          <a:xfrm>
            <a:off x="-250702" y="-266263"/>
            <a:ext cx="18919028" cy="10746478"/>
          </a:xfrm>
          <a:prstGeom prst="rect">
            <a:avLst/>
          </a:prstGeom>
        </p:spPr>
        <p:txBody>
          <a:bodyPr lIns="50800" tIns="50800" rIns="50800" bIns="50800" rtlCol="0" anchor="ctr"/>
          <a:lstStyle/>
          <a:p>
            <a:pPr algn="ctr">
              <a:lnSpc>
                <a:spcPts val="2988"/>
              </a:lnSpc>
            </a:pPr>
            <a:endParaRPr/>
          </a:p>
        </p:txBody>
      </p:sp>
      <p:sp>
        <p:nvSpPr>
          <p:cNvPr id="5" name="Title 2">
            <a:extLst>
              <a:ext uri="{FF2B5EF4-FFF2-40B4-BE49-F238E27FC236}">
                <a16:creationId xmlns:a16="http://schemas.microsoft.com/office/drawing/2014/main" id="{FB577979-C890-ACA0-CE71-A1EAEE145F53}"/>
              </a:ext>
              <a:ext uri="{C183D7F6-B498-43B3-948B-1728B52AA6E4}">
                <adec:decorative xmlns:adec="http://schemas.microsoft.com/office/drawing/2017/decorative" val="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Word art: Example 1</a:t>
            </a:r>
          </a:p>
        </p:txBody>
      </p:sp>
      <p:sp>
        <p:nvSpPr>
          <p:cNvPr id="121" name="TextBox 121"/>
          <p:cNvSpPr txBox="1"/>
          <p:nvPr/>
        </p:nvSpPr>
        <p:spPr>
          <a:xfrm>
            <a:off x="6395943" y="324652"/>
            <a:ext cx="5773202" cy="1738105"/>
          </a:xfrm>
          <a:prstGeom prst="rect">
            <a:avLst/>
          </a:prstGeom>
        </p:spPr>
        <p:txBody>
          <a:bodyPr lIns="0" tIns="0" rIns="0" bIns="0" rtlCol="0" anchor="t">
            <a:spAutoFit/>
          </a:bodyPr>
          <a:lstStyle/>
          <a:p>
            <a:pPr algn="ctr">
              <a:lnSpc>
                <a:spcPts val="14341"/>
              </a:lnSpc>
            </a:pPr>
            <a:r>
              <a:rPr lang="en-US" sz="10467" spc="-628">
                <a:solidFill>
                  <a:srgbClr val="000000"/>
                </a:solidFill>
                <a:latin typeface="Playpen Sans" panose="020B0604020202020204" charset="0"/>
                <a:ea typeface="Playpen Sans" panose="020B0604020202020204" charset="0"/>
                <a:cs typeface="Biski"/>
                <a:sym typeface="Biski"/>
              </a:rPr>
              <a:t>Example:</a:t>
            </a:r>
          </a:p>
        </p:txBody>
      </p:sp>
      <p:sp>
        <p:nvSpPr>
          <p:cNvPr id="2" name="Freeform 119" descr="A piece of plain paper with the words 'insecure', 'phone call', 'loud', 'school' and 'exams' written on it in big letters.">
            <a:extLst>
              <a:ext uri="{FF2B5EF4-FFF2-40B4-BE49-F238E27FC236}">
                <a16:creationId xmlns:a16="http://schemas.microsoft.com/office/drawing/2014/main" id="{EB865686-912C-F26C-C32B-4ADFEF4D45F7}"/>
              </a:ext>
            </a:extLst>
          </p:cNvPr>
          <p:cNvSpPr/>
          <p:nvPr/>
        </p:nvSpPr>
        <p:spPr>
          <a:xfrm>
            <a:off x="2173108" y="1920632"/>
            <a:ext cx="5858669" cy="7772014"/>
          </a:xfrm>
          <a:custGeom>
            <a:avLst/>
            <a:gdLst/>
            <a:ahLst/>
            <a:cxnLst/>
            <a:rect l="l" t="t" r="r" b="b"/>
            <a:pathLst>
              <a:path w="8184599" h="10862089">
                <a:moveTo>
                  <a:pt x="0" y="0"/>
                </a:moveTo>
                <a:lnTo>
                  <a:pt x="8184599" y="0"/>
                </a:lnTo>
                <a:lnTo>
                  <a:pt x="8184599" y="10862089"/>
                </a:lnTo>
                <a:lnTo>
                  <a:pt x="0" y="10862089"/>
                </a:lnTo>
                <a:lnTo>
                  <a:pt x="0" y="0"/>
                </a:lnTo>
                <a:close/>
              </a:path>
            </a:pathLst>
          </a:custGeom>
          <a:blipFill>
            <a:blip r:embed="rId3"/>
            <a:stretch>
              <a:fillRect/>
            </a:stretch>
          </a:blipFill>
          <a:ln w="28575" cap="sq">
            <a:solidFill>
              <a:srgbClr val="000000"/>
            </a:solidFill>
            <a:prstDash val="solid"/>
            <a:miter/>
          </a:ln>
        </p:spPr>
        <p:txBody>
          <a:bodyPr/>
          <a:lstStyle/>
          <a:p>
            <a:endParaRPr lang="en-GB"/>
          </a:p>
        </p:txBody>
      </p:sp>
      <p:sp>
        <p:nvSpPr>
          <p:cNvPr id="120" name="Freeform 120" descr="The same piece of paper as before but with different doodles over it, how the task is meant to be done. There are things such as mermaid tails, mushrooms, dogs, cupcakes and a kite."/>
          <p:cNvSpPr/>
          <p:nvPr/>
        </p:nvSpPr>
        <p:spPr>
          <a:xfrm>
            <a:off x="10671544" y="1896912"/>
            <a:ext cx="5956639" cy="7772014"/>
          </a:xfrm>
          <a:custGeom>
            <a:avLst/>
            <a:gdLst/>
            <a:ahLst/>
            <a:cxnLst/>
            <a:rect l="l" t="t" r="r" b="b"/>
            <a:pathLst>
              <a:path w="8321465" h="10862089">
                <a:moveTo>
                  <a:pt x="0" y="0"/>
                </a:moveTo>
                <a:lnTo>
                  <a:pt x="8321465" y="0"/>
                </a:lnTo>
                <a:lnTo>
                  <a:pt x="8321465" y="10862089"/>
                </a:lnTo>
                <a:lnTo>
                  <a:pt x="0" y="10862089"/>
                </a:lnTo>
                <a:lnTo>
                  <a:pt x="0" y="0"/>
                </a:lnTo>
                <a:close/>
              </a:path>
            </a:pathLst>
          </a:custGeom>
          <a:blipFill>
            <a:blip r:embed="rId4"/>
            <a:stretch>
              <a:fillRect l="-7622" t="-8829" r="-7582" b="-8085"/>
            </a:stretch>
          </a:blipFill>
          <a:ln w="28575" cap="sq">
            <a:solidFill>
              <a:srgbClr val="000000"/>
            </a:solidFill>
            <a:prstDash val="solid"/>
            <a:miter/>
          </a:ln>
        </p:spPr>
        <p:txBody>
          <a:bodyPr/>
          <a:lstStyle/>
          <a:p>
            <a:endParaRPr lang="en-GB"/>
          </a:p>
        </p:txBody>
      </p:sp>
      <p:sp>
        <p:nvSpPr>
          <p:cNvPr id="3" name="Slide Number Placeholder 2">
            <a:extLst>
              <a:ext uri="{FF2B5EF4-FFF2-40B4-BE49-F238E27FC236}">
                <a16:creationId xmlns:a16="http://schemas.microsoft.com/office/drawing/2014/main" id="{AA743082-3E81-9C42-67FD-5C00794EBFC1}"/>
              </a:ext>
            </a:extLst>
          </p:cNvPr>
          <p:cNvSpPr>
            <a:spLocks noGrp="1"/>
          </p:cNvSpPr>
          <p:nvPr>
            <p:ph type="sldNum" sz="quarter" idx="12"/>
          </p:nvPr>
        </p:nvSpPr>
        <p:spPr/>
        <p:txBody>
          <a:bodyPr/>
          <a:lstStyle/>
          <a:p>
            <a:fld id="{B6F15528-21DE-4FAA-801E-634DDDAF4B2B}" type="slidenum">
              <a:rPr lang="en-US" smtClean="0"/>
              <a:pPr/>
              <a:t>7</a:t>
            </a:fld>
            <a:endParaRPr lang="en-US"/>
          </a:p>
        </p:txBody>
      </p:sp>
      <p:cxnSp>
        <p:nvCxnSpPr>
          <p:cNvPr id="4" name="Straight Arrow Connector 3">
            <a:extLst>
              <a:ext uri="{FF2B5EF4-FFF2-40B4-BE49-F238E27FC236}">
                <a16:creationId xmlns:a16="http://schemas.microsoft.com/office/drawing/2014/main" id="{0BE693CB-2E82-5CDF-BCD8-17367627F2F7}"/>
              </a:ext>
              <a:ext uri="{C183D7F6-B498-43B3-948B-1728B52AA6E4}">
                <adec:decorative xmlns:adec="http://schemas.microsoft.com/office/drawing/2017/decorative" val="1"/>
              </a:ext>
            </a:extLst>
          </p:cNvPr>
          <p:cNvCxnSpPr>
            <a:cxnSpLocks/>
          </p:cNvCxnSpPr>
          <p:nvPr/>
        </p:nvCxnSpPr>
        <p:spPr>
          <a:xfrm>
            <a:off x="8244840" y="5882640"/>
            <a:ext cx="2011385" cy="0"/>
          </a:xfrm>
          <a:prstGeom prst="straightConnector1">
            <a:avLst/>
          </a:prstGeom>
          <a:ln w="76200">
            <a:solidFill>
              <a:srgbClr val="00CC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9824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Freeform 116">
            <a:extLst>
              <a:ext uri="{C183D7F6-B498-43B3-948B-1728B52AA6E4}">
                <adec:decorative xmlns:adec="http://schemas.microsoft.com/office/drawing/2017/decorative" val="1"/>
              </a:ext>
            </a:extLst>
          </p:cNvPr>
          <p:cNvSpPr/>
          <p:nvPr/>
        </p:nvSpPr>
        <p:spPr>
          <a:xfrm>
            <a:off x="-250702" y="-117236"/>
            <a:ext cx="18919024" cy="10597451"/>
          </a:xfrm>
          <a:custGeom>
            <a:avLst/>
            <a:gdLst/>
            <a:ahLst/>
            <a:cxnLst/>
            <a:rect l="l" t="t" r="r" b="b"/>
            <a:pathLst>
              <a:path w="4816592" h="2709333">
                <a:moveTo>
                  <a:pt x="0" y="0"/>
                </a:moveTo>
                <a:lnTo>
                  <a:pt x="4816592" y="0"/>
                </a:lnTo>
                <a:lnTo>
                  <a:pt x="4816592" y="2709333"/>
                </a:lnTo>
                <a:lnTo>
                  <a:pt x="0" y="2709333"/>
                </a:lnTo>
                <a:close/>
              </a:path>
            </a:pathLst>
          </a:custGeom>
          <a:solidFill>
            <a:srgbClr val="FFFFFF">
              <a:alpha val="44706"/>
            </a:srgbClr>
          </a:solidFill>
        </p:spPr>
        <p:txBody>
          <a:bodyPr/>
          <a:lstStyle/>
          <a:p>
            <a:endParaRPr lang="en-GB"/>
          </a:p>
        </p:txBody>
      </p:sp>
      <p:sp>
        <p:nvSpPr>
          <p:cNvPr id="117" name="TextBox 117">
            <a:extLst>
              <a:ext uri="{C183D7F6-B498-43B3-948B-1728B52AA6E4}">
                <adec:decorative xmlns:adec="http://schemas.microsoft.com/office/drawing/2017/decorative" val="1"/>
              </a:ext>
            </a:extLst>
          </p:cNvPr>
          <p:cNvSpPr txBox="1"/>
          <p:nvPr/>
        </p:nvSpPr>
        <p:spPr>
          <a:xfrm>
            <a:off x="-250702" y="-266263"/>
            <a:ext cx="18919028" cy="10746478"/>
          </a:xfrm>
          <a:prstGeom prst="rect">
            <a:avLst/>
          </a:prstGeom>
        </p:spPr>
        <p:txBody>
          <a:bodyPr lIns="50800" tIns="50800" rIns="50800" bIns="50800" rtlCol="0" anchor="ctr"/>
          <a:lstStyle/>
          <a:p>
            <a:pPr algn="ctr">
              <a:lnSpc>
                <a:spcPts val="2988"/>
              </a:lnSpc>
            </a:pPr>
            <a:endParaRPr/>
          </a:p>
        </p:txBody>
      </p:sp>
      <p:sp>
        <p:nvSpPr>
          <p:cNvPr id="2" name="Title 2">
            <a:extLst>
              <a:ext uri="{FF2B5EF4-FFF2-40B4-BE49-F238E27FC236}">
                <a16:creationId xmlns:a16="http://schemas.microsoft.com/office/drawing/2014/main" id="{21D1380D-8F0F-6BCD-05D9-8E75969D5C24}"/>
              </a:ext>
              <a:ext uri="{C183D7F6-B498-43B3-948B-1728B52AA6E4}">
                <adec:decorative xmlns:adec="http://schemas.microsoft.com/office/drawing/2017/decorative" val="1"/>
              </a:ext>
            </a:extLst>
          </p:cNvPr>
          <p:cNvSpPr txBox="1">
            <a:spLocks noGrp="1"/>
          </p:cNvSpPr>
          <p:nvPr>
            <p:ph type="title" idx="4294967295"/>
          </p:nvPr>
        </p:nvSpPr>
        <p:spPr>
          <a:xfrm>
            <a:off x="-8006" y="-502526"/>
            <a:ext cx="470935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Word art: Example 2</a:t>
            </a:r>
          </a:p>
        </p:txBody>
      </p:sp>
      <p:sp>
        <p:nvSpPr>
          <p:cNvPr id="121" name="TextBox 121"/>
          <p:cNvSpPr txBox="1"/>
          <p:nvPr/>
        </p:nvSpPr>
        <p:spPr>
          <a:xfrm>
            <a:off x="6395943" y="324652"/>
            <a:ext cx="5773202" cy="1738105"/>
          </a:xfrm>
          <a:prstGeom prst="rect">
            <a:avLst/>
          </a:prstGeom>
        </p:spPr>
        <p:txBody>
          <a:bodyPr lIns="0" tIns="0" rIns="0" bIns="0" rtlCol="0" anchor="t">
            <a:spAutoFit/>
          </a:bodyPr>
          <a:lstStyle/>
          <a:p>
            <a:pPr algn="ctr">
              <a:lnSpc>
                <a:spcPts val="14341"/>
              </a:lnSpc>
            </a:pPr>
            <a:r>
              <a:rPr lang="en-US" sz="10467" spc="-628">
                <a:solidFill>
                  <a:srgbClr val="000000"/>
                </a:solidFill>
                <a:latin typeface="Playpen Sans" panose="020B0604020202020204" charset="0"/>
                <a:ea typeface="Playpen Sans" panose="020B0604020202020204" charset="0"/>
                <a:cs typeface="Biski"/>
                <a:sym typeface="Biski"/>
              </a:rPr>
              <a:t>Example:</a:t>
            </a:r>
          </a:p>
        </p:txBody>
      </p:sp>
      <p:sp>
        <p:nvSpPr>
          <p:cNvPr id="119" name="Freeform 119" descr="A piece of plain paper with the words 'insecure', 'phone call', 'loud', 'school' and 'exams' written on it in big letters."/>
          <p:cNvSpPr/>
          <p:nvPr/>
        </p:nvSpPr>
        <p:spPr>
          <a:xfrm>
            <a:off x="2173108" y="1920632"/>
            <a:ext cx="5858669" cy="7772014"/>
          </a:xfrm>
          <a:custGeom>
            <a:avLst/>
            <a:gdLst/>
            <a:ahLst/>
            <a:cxnLst/>
            <a:rect l="l" t="t" r="r" b="b"/>
            <a:pathLst>
              <a:path w="8184599" h="10862089">
                <a:moveTo>
                  <a:pt x="0" y="0"/>
                </a:moveTo>
                <a:lnTo>
                  <a:pt x="8184599" y="0"/>
                </a:lnTo>
                <a:lnTo>
                  <a:pt x="8184599" y="10862089"/>
                </a:lnTo>
                <a:lnTo>
                  <a:pt x="0" y="10862089"/>
                </a:lnTo>
                <a:lnTo>
                  <a:pt x="0" y="0"/>
                </a:lnTo>
                <a:close/>
              </a:path>
            </a:pathLst>
          </a:custGeom>
          <a:blipFill>
            <a:blip r:embed="rId3"/>
            <a:stretch>
              <a:fillRect/>
            </a:stretch>
          </a:blipFill>
          <a:ln w="28575" cap="sq">
            <a:solidFill>
              <a:srgbClr val="000000"/>
            </a:solidFill>
            <a:prstDash val="solid"/>
            <a:miter/>
          </a:ln>
        </p:spPr>
        <p:txBody>
          <a:bodyPr/>
          <a:lstStyle/>
          <a:p>
            <a:endParaRPr lang="en-GB"/>
          </a:p>
        </p:txBody>
      </p:sp>
      <p:sp>
        <p:nvSpPr>
          <p:cNvPr id="120" name="Freeform 120" descr="The same piece of paper as before but with different doodles over it, how the task is meant to be done. There are things such as mermaid tails, mushrooms, dogs, cupcakes and a kite."/>
          <p:cNvSpPr/>
          <p:nvPr/>
        </p:nvSpPr>
        <p:spPr>
          <a:xfrm>
            <a:off x="10671544" y="1896912"/>
            <a:ext cx="5956639" cy="7772014"/>
          </a:xfrm>
          <a:custGeom>
            <a:avLst/>
            <a:gdLst/>
            <a:ahLst/>
            <a:cxnLst/>
            <a:rect l="l" t="t" r="r" b="b"/>
            <a:pathLst>
              <a:path w="8321465" h="10862089">
                <a:moveTo>
                  <a:pt x="0" y="0"/>
                </a:moveTo>
                <a:lnTo>
                  <a:pt x="8321465" y="0"/>
                </a:lnTo>
                <a:lnTo>
                  <a:pt x="8321465" y="10862089"/>
                </a:lnTo>
                <a:lnTo>
                  <a:pt x="0" y="10862089"/>
                </a:lnTo>
                <a:lnTo>
                  <a:pt x="0" y="0"/>
                </a:lnTo>
                <a:close/>
              </a:path>
            </a:pathLst>
          </a:custGeom>
          <a:blipFill>
            <a:blip r:embed="rId4"/>
            <a:stretch>
              <a:fillRect l="-7622" t="-8829" r="-7582" b="-8085"/>
            </a:stretch>
          </a:blipFill>
          <a:ln w="28575" cap="sq">
            <a:solidFill>
              <a:srgbClr val="000000"/>
            </a:solidFill>
            <a:prstDash val="solid"/>
            <a:miter/>
          </a:ln>
        </p:spPr>
        <p:txBody>
          <a:bodyPr/>
          <a:lstStyle/>
          <a:p>
            <a:endParaRPr lang="en-GB"/>
          </a:p>
        </p:txBody>
      </p:sp>
      <p:grpSp>
        <p:nvGrpSpPr>
          <p:cNvPr id="19" name="Group 18">
            <a:extLst>
              <a:ext uri="{FF2B5EF4-FFF2-40B4-BE49-F238E27FC236}">
                <a16:creationId xmlns:a16="http://schemas.microsoft.com/office/drawing/2014/main" id="{FF8D20FC-5013-8312-13FD-DB65A7C8DD17}"/>
              </a:ext>
              <a:ext uri="{C183D7F6-B498-43B3-948B-1728B52AA6E4}">
                <adec:decorative xmlns:adec="http://schemas.microsoft.com/office/drawing/2017/decorative" val="1"/>
              </a:ext>
            </a:extLst>
          </p:cNvPr>
          <p:cNvGrpSpPr/>
          <p:nvPr/>
        </p:nvGrpSpPr>
        <p:grpSpPr>
          <a:xfrm>
            <a:off x="5302920" y="6477000"/>
            <a:ext cx="2014200" cy="746640"/>
            <a:chOff x="5302920" y="6477000"/>
            <a:chExt cx="2014200" cy="746640"/>
          </a:xfrm>
        </p:grpSpPr>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863A9550-1C3B-3EB3-F100-4A82C553911E}"/>
                    </a:ext>
                  </a:extLst>
                </p14:cNvPr>
                <p14:cNvContentPartPr/>
                <p14:nvPr/>
              </p14:nvContentPartPr>
              <p14:xfrm>
                <a:off x="5302920" y="6477000"/>
                <a:ext cx="288360" cy="716040"/>
              </p14:xfrm>
            </p:contentPart>
          </mc:Choice>
          <mc:Fallback xmlns="">
            <p:pic>
              <p:nvPicPr>
                <p:cNvPr id="5" name="Ink 4">
                  <a:extLst>
                    <a:ext uri="{FF2B5EF4-FFF2-40B4-BE49-F238E27FC236}">
                      <a16:creationId xmlns:a16="http://schemas.microsoft.com/office/drawing/2014/main" id="{863A9550-1C3B-3EB3-F100-4A82C553911E}"/>
                    </a:ext>
                  </a:extLst>
                </p:cNvPr>
                <p:cNvPicPr/>
                <p:nvPr/>
              </p:nvPicPr>
              <p:blipFill>
                <a:blip r:embed="rId6"/>
                <a:stretch>
                  <a:fillRect/>
                </a:stretch>
              </p:blipFill>
              <p:spPr>
                <a:xfrm>
                  <a:off x="5264760" y="6438840"/>
                  <a:ext cx="364320" cy="79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D63FFBEB-7905-CCAE-659D-7EE9397FB5FA}"/>
                    </a:ext>
                  </a:extLst>
                </p14:cNvPr>
                <p14:cNvContentPartPr/>
                <p14:nvPr/>
              </p14:nvContentPartPr>
              <p14:xfrm>
                <a:off x="5790000" y="6490320"/>
                <a:ext cx="399960" cy="720360"/>
              </p14:xfrm>
            </p:contentPart>
          </mc:Choice>
          <mc:Fallback xmlns="">
            <p:pic>
              <p:nvPicPr>
                <p:cNvPr id="13" name="Ink 12">
                  <a:extLst>
                    <a:ext uri="{FF2B5EF4-FFF2-40B4-BE49-F238E27FC236}">
                      <a16:creationId xmlns:a16="http://schemas.microsoft.com/office/drawing/2014/main" id="{D63FFBEB-7905-CCAE-659D-7EE9397FB5FA}"/>
                    </a:ext>
                  </a:extLst>
                </p:cNvPr>
                <p:cNvPicPr/>
                <p:nvPr/>
              </p:nvPicPr>
              <p:blipFill>
                <a:blip r:embed="rId8"/>
                <a:stretch>
                  <a:fillRect/>
                </a:stretch>
              </p:blipFill>
              <p:spPr>
                <a:xfrm>
                  <a:off x="5751840" y="6452160"/>
                  <a:ext cx="475920" cy="7963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5EFC4F42-E1FB-768D-77CF-162F1B0BBE63}"/>
                    </a:ext>
                  </a:extLst>
                </p14:cNvPr>
                <p14:cNvContentPartPr/>
                <p14:nvPr/>
              </p14:nvContentPartPr>
              <p14:xfrm>
                <a:off x="6385800" y="6538200"/>
                <a:ext cx="397080" cy="673560"/>
              </p14:xfrm>
            </p:contentPart>
          </mc:Choice>
          <mc:Fallback xmlns="">
            <p:pic>
              <p:nvPicPr>
                <p:cNvPr id="14" name="Ink 13">
                  <a:extLst>
                    <a:ext uri="{FF2B5EF4-FFF2-40B4-BE49-F238E27FC236}">
                      <a16:creationId xmlns:a16="http://schemas.microsoft.com/office/drawing/2014/main" id="{5EFC4F42-E1FB-768D-77CF-162F1B0BBE63}"/>
                    </a:ext>
                  </a:extLst>
                </p:cNvPr>
                <p:cNvPicPr/>
                <p:nvPr/>
              </p:nvPicPr>
              <p:blipFill>
                <a:blip r:embed="rId10"/>
                <a:stretch>
                  <a:fillRect/>
                </a:stretch>
              </p:blipFill>
              <p:spPr>
                <a:xfrm>
                  <a:off x="6347640" y="6500040"/>
                  <a:ext cx="473040" cy="749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D1A63893-FFE5-6C7D-0424-7FF50D51DE8D}"/>
                    </a:ext>
                  </a:extLst>
                </p14:cNvPr>
                <p14:cNvContentPartPr/>
                <p14:nvPr/>
              </p14:nvContentPartPr>
              <p14:xfrm>
                <a:off x="6934440" y="6538200"/>
                <a:ext cx="382680" cy="685440"/>
              </p14:xfrm>
            </p:contentPart>
          </mc:Choice>
          <mc:Fallback xmlns="">
            <p:pic>
              <p:nvPicPr>
                <p:cNvPr id="18" name="Ink 17">
                  <a:extLst>
                    <a:ext uri="{FF2B5EF4-FFF2-40B4-BE49-F238E27FC236}">
                      <a16:creationId xmlns:a16="http://schemas.microsoft.com/office/drawing/2014/main" id="{D1A63893-FFE5-6C7D-0424-7FF50D51DE8D}"/>
                    </a:ext>
                  </a:extLst>
                </p:cNvPr>
                <p:cNvPicPr/>
                <p:nvPr/>
              </p:nvPicPr>
              <p:blipFill>
                <a:blip r:embed="rId12"/>
                <a:stretch>
                  <a:fillRect/>
                </a:stretch>
              </p:blipFill>
              <p:spPr>
                <a:xfrm>
                  <a:off x="6896280" y="6500040"/>
                  <a:ext cx="458640" cy="761400"/>
                </a:xfrm>
                <a:prstGeom prst="rect">
                  <a:avLst/>
                </a:prstGeom>
              </p:spPr>
            </p:pic>
          </mc:Fallback>
        </mc:AlternateContent>
      </p:grpSp>
      <p:grpSp>
        <p:nvGrpSpPr>
          <p:cNvPr id="25" name="Group 24">
            <a:extLst>
              <a:ext uri="{FF2B5EF4-FFF2-40B4-BE49-F238E27FC236}">
                <a16:creationId xmlns:a16="http://schemas.microsoft.com/office/drawing/2014/main" id="{8CBD4270-8E0F-A2CC-4170-08E38570DDCA}"/>
              </a:ext>
              <a:ext uri="{C183D7F6-B498-43B3-948B-1728B52AA6E4}">
                <adec:decorative xmlns:adec="http://schemas.microsoft.com/office/drawing/2017/decorative" val="1"/>
              </a:ext>
            </a:extLst>
          </p:cNvPr>
          <p:cNvGrpSpPr/>
          <p:nvPr/>
        </p:nvGrpSpPr>
        <p:grpSpPr>
          <a:xfrm>
            <a:off x="13804920" y="6278880"/>
            <a:ext cx="2014200" cy="746640"/>
            <a:chOff x="5302920" y="6477000"/>
            <a:chExt cx="2014200" cy="746640"/>
          </a:xfrm>
        </p:grpSpPr>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9136F073-EB65-DADD-9791-DC08E5EC44BB}"/>
                    </a:ext>
                  </a:extLst>
                </p14:cNvPr>
                <p14:cNvContentPartPr/>
                <p14:nvPr/>
              </p14:nvContentPartPr>
              <p14:xfrm>
                <a:off x="5302920" y="6477000"/>
                <a:ext cx="288360" cy="716040"/>
              </p14:xfrm>
            </p:contentPart>
          </mc:Choice>
          <mc:Fallback xmlns="">
            <p:pic>
              <p:nvPicPr>
                <p:cNvPr id="26" name="Ink 25">
                  <a:extLst>
                    <a:ext uri="{FF2B5EF4-FFF2-40B4-BE49-F238E27FC236}">
                      <a16:creationId xmlns:a16="http://schemas.microsoft.com/office/drawing/2014/main" id="{9136F073-EB65-DADD-9791-DC08E5EC44BB}"/>
                    </a:ext>
                  </a:extLst>
                </p:cNvPr>
                <p:cNvPicPr/>
                <p:nvPr/>
              </p:nvPicPr>
              <p:blipFill>
                <a:blip r:embed="rId6"/>
                <a:stretch>
                  <a:fillRect/>
                </a:stretch>
              </p:blipFill>
              <p:spPr>
                <a:xfrm>
                  <a:off x="5264760" y="6438840"/>
                  <a:ext cx="364320" cy="792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7" name="Ink 26">
                  <a:extLst>
                    <a:ext uri="{FF2B5EF4-FFF2-40B4-BE49-F238E27FC236}">
                      <a16:creationId xmlns:a16="http://schemas.microsoft.com/office/drawing/2014/main" id="{3A143C6E-5782-A25A-9227-70E63C2EBEF2}"/>
                    </a:ext>
                  </a:extLst>
                </p14:cNvPr>
                <p14:cNvContentPartPr/>
                <p14:nvPr/>
              </p14:nvContentPartPr>
              <p14:xfrm>
                <a:off x="5790000" y="6490320"/>
                <a:ext cx="399960" cy="720360"/>
              </p14:xfrm>
            </p:contentPart>
          </mc:Choice>
          <mc:Fallback xmlns="">
            <p:pic>
              <p:nvPicPr>
                <p:cNvPr id="27" name="Ink 26">
                  <a:extLst>
                    <a:ext uri="{FF2B5EF4-FFF2-40B4-BE49-F238E27FC236}">
                      <a16:creationId xmlns:a16="http://schemas.microsoft.com/office/drawing/2014/main" id="{3A143C6E-5782-A25A-9227-70E63C2EBEF2}"/>
                    </a:ext>
                  </a:extLst>
                </p:cNvPr>
                <p:cNvPicPr/>
                <p:nvPr/>
              </p:nvPicPr>
              <p:blipFill>
                <a:blip r:embed="rId8"/>
                <a:stretch>
                  <a:fillRect/>
                </a:stretch>
              </p:blipFill>
              <p:spPr>
                <a:xfrm>
                  <a:off x="5751840" y="6452160"/>
                  <a:ext cx="475920" cy="796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8" name="Ink 27">
                  <a:extLst>
                    <a:ext uri="{FF2B5EF4-FFF2-40B4-BE49-F238E27FC236}">
                      <a16:creationId xmlns:a16="http://schemas.microsoft.com/office/drawing/2014/main" id="{2219358E-23B7-D16C-35C1-2223AECC1E7B}"/>
                    </a:ext>
                  </a:extLst>
                </p14:cNvPr>
                <p14:cNvContentPartPr/>
                <p14:nvPr/>
              </p14:nvContentPartPr>
              <p14:xfrm>
                <a:off x="6385800" y="6538200"/>
                <a:ext cx="397080" cy="673560"/>
              </p14:xfrm>
            </p:contentPart>
          </mc:Choice>
          <mc:Fallback xmlns="">
            <p:pic>
              <p:nvPicPr>
                <p:cNvPr id="28" name="Ink 27">
                  <a:extLst>
                    <a:ext uri="{FF2B5EF4-FFF2-40B4-BE49-F238E27FC236}">
                      <a16:creationId xmlns:a16="http://schemas.microsoft.com/office/drawing/2014/main" id="{2219358E-23B7-D16C-35C1-2223AECC1E7B}"/>
                    </a:ext>
                  </a:extLst>
                </p:cNvPr>
                <p:cNvPicPr/>
                <p:nvPr/>
              </p:nvPicPr>
              <p:blipFill>
                <a:blip r:embed="rId10"/>
                <a:stretch>
                  <a:fillRect/>
                </a:stretch>
              </p:blipFill>
              <p:spPr>
                <a:xfrm>
                  <a:off x="6347640" y="6500040"/>
                  <a:ext cx="473040" cy="7495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9" name="Ink 28">
                  <a:extLst>
                    <a:ext uri="{FF2B5EF4-FFF2-40B4-BE49-F238E27FC236}">
                      <a16:creationId xmlns:a16="http://schemas.microsoft.com/office/drawing/2014/main" id="{2BBB821D-5696-D591-49CE-32C23E87CC1A}"/>
                    </a:ext>
                  </a:extLst>
                </p14:cNvPr>
                <p14:cNvContentPartPr/>
                <p14:nvPr/>
              </p14:nvContentPartPr>
              <p14:xfrm>
                <a:off x="6934440" y="6538200"/>
                <a:ext cx="382680" cy="685440"/>
              </p14:xfrm>
            </p:contentPart>
          </mc:Choice>
          <mc:Fallback xmlns="">
            <p:pic>
              <p:nvPicPr>
                <p:cNvPr id="29" name="Ink 28">
                  <a:extLst>
                    <a:ext uri="{FF2B5EF4-FFF2-40B4-BE49-F238E27FC236}">
                      <a16:creationId xmlns:a16="http://schemas.microsoft.com/office/drawing/2014/main" id="{2BBB821D-5696-D591-49CE-32C23E87CC1A}"/>
                    </a:ext>
                  </a:extLst>
                </p:cNvPr>
                <p:cNvPicPr/>
                <p:nvPr/>
              </p:nvPicPr>
              <p:blipFill>
                <a:blip r:embed="rId12"/>
                <a:stretch>
                  <a:fillRect/>
                </a:stretch>
              </p:blipFill>
              <p:spPr>
                <a:xfrm>
                  <a:off x="6896280" y="6500040"/>
                  <a:ext cx="458640" cy="761400"/>
                </a:xfrm>
                <a:prstGeom prst="rect">
                  <a:avLst/>
                </a:prstGeom>
              </p:spPr>
            </p:pic>
          </mc:Fallback>
        </mc:AlternateContent>
      </p:grpSp>
      <p:grpSp>
        <p:nvGrpSpPr>
          <p:cNvPr id="65" name="Group 64">
            <a:extLst>
              <a:ext uri="{FF2B5EF4-FFF2-40B4-BE49-F238E27FC236}">
                <a16:creationId xmlns:a16="http://schemas.microsoft.com/office/drawing/2014/main" id="{5A1E95B7-F1D0-A56A-15B6-EF43A032E8F8}"/>
              </a:ext>
              <a:ext uri="{C183D7F6-B498-43B3-948B-1728B52AA6E4}">
                <adec:decorative xmlns:adec="http://schemas.microsoft.com/office/drawing/2017/decorative" val="1"/>
              </a:ext>
            </a:extLst>
          </p:cNvPr>
          <p:cNvGrpSpPr/>
          <p:nvPr/>
        </p:nvGrpSpPr>
        <p:grpSpPr>
          <a:xfrm>
            <a:off x="3017280" y="3261480"/>
            <a:ext cx="3473640" cy="732960"/>
            <a:chOff x="3017280" y="3261480"/>
            <a:chExt cx="3473640" cy="732960"/>
          </a:xfrm>
        </p:grpSpPr>
        <mc:AlternateContent xmlns:mc="http://schemas.openxmlformats.org/markup-compatibility/2006" xmlns:p14="http://schemas.microsoft.com/office/powerpoint/2010/main">
          <mc:Choice Requires="p14">
            <p:contentPart p14:bwMode="auto" r:id="rId17">
              <p14:nvContentPartPr>
                <p14:cNvPr id="30" name="Ink 29">
                  <a:extLst>
                    <a:ext uri="{FF2B5EF4-FFF2-40B4-BE49-F238E27FC236}">
                      <a16:creationId xmlns:a16="http://schemas.microsoft.com/office/drawing/2014/main" id="{4C8BFB63-EF77-1A3B-6D19-2C83B8088657}"/>
                    </a:ext>
                  </a:extLst>
                </p14:cNvPr>
                <p14:cNvContentPartPr/>
                <p14:nvPr/>
              </p14:nvContentPartPr>
              <p14:xfrm>
                <a:off x="3017280" y="3261480"/>
                <a:ext cx="31680" cy="547560"/>
              </p14:xfrm>
            </p:contentPart>
          </mc:Choice>
          <mc:Fallback xmlns="">
            <p:pic>
              <p:nvPicPr>
                <p:cNvPr id="30" name="Ink 29">
                  <a:extLst>
                    <a:ext uri="{FF2B5EF4-FFF2-40B4-BE49-F238E27FC236}">
                      <a16:creationId xmlns:a16="http://schemas.microsoft.com/office/drawing/2014/main" id="{4C8BFB63-EF77-1A3B-6D19-2C83B8088657}"/>
                    </a:ext>
                  </a:extLst>
                </p:cNvPr>
                <p:cNvPicPr/>
                <p:nvPr/>
              </p:nvPicPr>
              <p:blipFill>
                <a:blip r:embed="rId18"/>
                <a:stretch>
                  <a:fillRect/>
                </a:stretch>
              </p:blipFill>
              <p:spPr>
                <a:xfrm>
                  <a:off x="2978681" y="3223320"/>
                  <a:ext cx="108513" cy="6235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43" name="Ink 42">
                  <a:extLst>
                    <a:ext uri="{FF2B5EF4-FFF2-40B4-BE49-F238E27FC236}">
                      <a16:creationId xmlns:a16="http://schemas.microsoft.com/office/drawing/2014/main" id="{FA5CC841-22B8-897A-8951-364E24F4560F}"/>
                    </a:ext>
                  </a:extLst>
                </p14:cNvPr>
                <p14:cNvContentPartPr/>
                <p14:nvPr/>
              </p14:nvContentPartPr>
              <p14:xfrm>
                <a:off x="3368280" y="3387840"/>
                <a:ext cx="366840" cy="471960"/>
              </p14:xfrm>
            </p:contentPart>
          </mc:Choice>
          <mc:Fallback xmlns="">
            <p:pic>
              <p:nvPicPr>
                <p:cNvPr id="43" name="Ink 42">
                  <a:extLst>
                    <a:ext uri="{FF2B5EF4-FFF2-40B4-BE49-F238E27FC236}">
                      <a16:creationId xmlns:a16="http://schemas.microsoft.com/office/drawing/2014/main" id="{FA5CC841-22B8-897A-8951-364E24F4560F}"/>
                    </a:ext>
                  </a:extLst>
                </p:cNvPr>
                <p:cNvPicPr/>
                <p:nvPr/>
              </p:nvPicPr>
              <p:blipFill>
                <a:blip r:embed="rId20"/>
                <a:stretch>
                  <a:fillRect/>
                </a:stretch>
              </p:blipFill>
              <p:spPr>
                <a:xfrm>
                  <a:off x="3330120" y="3349651"/>
                  <a:ext cx="442800" cy="547978"/>
                </a:xfrm>
                <a:prstGeom prst="rect">
                  <a:avLst/>
                </a:prstGeom>
              </p:spPr>
            </p:pic>
          </mc:Fallback>
        </mc:AlternateContent>
        <p:grpSp>
          <p:nvGrpSpPr>
            <p:cNvPr id="46" name="Group 45">
              <a:extLst>
                <a:ext uri="{FF2B5EF4-FFF2-40B4-BE49-F238E27FC236}">
                  <a16:creationId xmlns:a16="http://schemas.microsoft.com/office/drawing/2014/main" id="{EF89F5D5-905B-A76C-1834-2B81E619EEF4}"/>
                </a:ext>
              </a:extLst>
            </p:cNvPr>
            <p:cNvGrpSpPr/>
            <p:nvPr/>
          </p:nvGrpSpPr>
          <p:grpSpPr>
            <a:xfrm>
              <a:off x="3855720" y="3370200"/>
              <a:ext cx="226800" cy="578520"/>
              <a:chOff x="3855720" y="3370200"/>
              <a:chExt cx="226800" cy="578520"/>
            </a:xfrm>
          </p:grpSpPr>
          <mc:AlternateContent xmlns:mc="http://schemas.openxmlformats.org/markup-compatibility/2006" xmlns:p14="http://schemas.microsoft.com/office/powerpoint/2010/main">
            <mc:Choice Requires="p14">
              <p:contentPart p14:bwMode="auto" r:id="rId21">
                <p14:nvContentPartPr>
                  <p14:cNvPr id="44" name="Ink 43">
                    <a:extLst>
                      <a:ext uri="{FF2B5EF4-FFF2-40B4-BE49-F238E27FC236}">
                        <a16:creationId xmlns:a16="http://schemas.microsoft.com/office/drawing/2014/main" id="{CF97584D-089A-5AE8-0CBA-6E1539353815}"/>
                      </a:ext>
                    </a:extLst>
                  </p14:cNvPr>
                  <p14:cNvContentPartPr/>
                  <p14:nvPr/>
                </p14:nvContentPartPr>
                <p14:xfrm>
                  <a:off x="3929880" y="3370200"/>
                  <a:ext cx="152640" cy="578520"/>
                </p14:xfrm>
              </p:contentPart>
            </mc:Choice>
            <mc:Fallback xmlns="">
              <p:pic>
                <p:nvPicPr>
                  <p:cNvPr id="44" name="Ink 43">
                    <a:extLst>
                      <a:ext uri="{FF2B5EF4-FFF2-40B4-BE49-F238E27FC236}">
                        <a16:creationId xmlns:a16="http://schemas.microsoft.com/office/drawing/2014/main" id="{CF97584D-089A-5AE8-0CBA-6E1539353815}"/>
                      </a:ext>
                    </a:extLst>
                  </p:cNvPr>
                  <p:cNvPicPr/>
                  <p:nvPr/>
                </p:nvPicPr>
                <p:blipFill>
                  <a:blip r:embed="rId22"/>
                  <a:stretch>
                    <a:fillRect/>
                  </a:stretch>
                </p:blipFill>
                <p:spPr>
                  <a:xfrm>
                    <a:off x="3891720" y="3332040"/>
                    <a:ext cx="228600" cy="6544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45" name="Ink 44">
                    <a:extLst>
                      <a:ext uri="{FF2B5EF4-FFF2-40B4-BE49-F238E27FC236}">
                        <a16:creationId xmlns:a16="http://schemas.microsoft.com/office/drawing/2014/main" id="{A189E7AE-67E2-BC19-A2A1-BC16FE3FE4B9}"/>
                      </a:ext>
                    </a:extLst>
                  </p14:cNvPr>
                  <p14:cNvContentPartPr/>
                  <p14:nvPr/>
                </p14:nvContentPartPr>
                <p14:xfrm>
                  <a:off x="3855720" y="3931800"/>
                  <a:ext cx="72360" cy="360"/>
                </p14:xfrm>
              </p:contentPart>
            </mc:Choice>
            <mc:Fallback xmlns="">
              <p:pic>
                <p:nvPicPr>
                  <p:cNvPr id="45" name="Ink 44">
                    <a:extLst>
                      <a:ext uri="{FF2B5EF4-FFF2-40B4-BE49-F238E27FC236}">
                        <a16:creationId xmlns:a16="http://schemas.microsoft.com/office/drawing/2014/main" id="{A189E7AE-67E2-BC19-A2A1-BC16FE3FE4B9}"/>
                      </a:ext>
                    </a:extLst>
                  </p:cNvPr>
                  <p:cNvPicPr/>
                  <p:nvPr/>
                </p:nvPicPr>
                <p:blipFill>
                  <a:blip r:embed="rId24"/>
                  <a:stretch>
                    <a:fillRect/>
                  </a:stretch>
                </p:blipFill>
                <p:spPr>
                  <a:xfrm>
                    <a:off x="3817560" y="3893640"/>
                    <a:ext cx="148320" cy="76320"/>
                  </a:xfrm>
                  <a:prstGeom prst="rect">
                    <a:avLst/>
                  </a:prstGeom>
                </p:spPr>
              </p:pic>
            </mc:Fallback>
          </mc:AlternateContent>
        </p:grpSp>
        <p:grpSp>
          <p:nvGrpSpPr>
            <p:cNvPr id="55" name="Group 54">
              <a:extLst>
                <a:ext uri="{FF2B5EF4-FFF2-40B4-BE49-F238E27FC236}">
                  <a16:creationId xmlns:a16="http://schemas.microsoft.com/office/drawing/2014/main" id="{F4198A65-A96C-654A-2E33-D2798B22479B}"/>
                </a:ext>
              </a:extLst>
            </p:cNvPr>
            <p:cNvGrpSpPr/>
            <p:nvPr/>
          </p:nvGrpSpPr>
          <p:grpSpPr>
            <a:xfrm>
              <a:off x="4312920" y="3395760"/>
              <a:ext cx="685800" cy="598320"/>
              <a:chOff x="4312920" y="3395760"/>
              <a:chExt cx="685800" cy="598320"/>
            </a:xfrm>
          </p:grpSpPr>
          <mc:AlternateContent xmlns:mc="http://schemas.openxmlformats.org/markup-compatibility/2006" xmlns:p14="http://schemas.microsoft.com/office/powerpoint/2010/main">
            <mc:Choice Requires="p14">
              <p:contentPart p14:bwMode="auto" r:id="rId25">
                <p14:nvContentPartPr>
                  <p14:cNvPr id="47" name="Ink 46">
                    <a:extLst>
                      <a:ext uri="{FF2B5EF4-FFF2-40B4-BE49-F238E27FC236}">
                        <a16:creationId xmlns:a16="http://schemas.microsoft.com/office/drawing/2014/main" id="{6F213812-F139-F2EE-C54A-33C5F2F92D65}"/>
                      </a:ext>
                    </a:extLst>
                  </p14:cNvPr>
                  <p14:cNvContentPartPr/>
                  <p14:nvPr/>
                </p14:nvContentPartPr>
                <p14:xfrm>
                  <a:off x="4326600" y="3395760"/>
                  <a:ext cx="182880" cy="598320"/>
                </p14:xfrm>
              </p:contentPart>
            </mc:Choice>
            <mc:Fallback xmlns="">
              <p:pic>
                <p:nvPicPr>
                  <p:cNvPr id="47" name="Ink 46">
                    <a:extLst>
                      <a:ext uri="{FF2B5EF4-FFF2-40B4-BE49-F238E27FC236}">
                        <a16:creationId xmlns:a16="http://schemas.microsoft.com/office/drawing/2014/main" id="{6F213812-F139-F2EE-C54A-33C5F2F92D65}"/>
                      </a:ext>
                    </a:extLst>
                  </p:cNvPr>
                  <p:cNvPicPr/>
                  <p:nvPr/>
                </p:nvPicPr>
                <p:blipFill>
                  <a:blip r:embed="rId26"/>
                  <a:stretch>
                    <a:fillRect/>
                  </a:stretch>
                </p:blipFill>
                <p:spPr>
                  <a:xfrm>
                    <a:off x="4288515" y="3357600"/>
                    <a:ext cx="258691" cy="6742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48" name="Ink 47">
                    <a:extLst>
                      <a:ext uri="{FF2B5EF4-FFF2-40B4-BE49-F238E27FC236}">
                        <a16:creationId xmlns:a16="http://schemas.microsoft.com/office/drawing/2014/main" id="{9AABBAC0-2533-D432-05F9-7ABDABEB339B}"/>
                      </a:ext>
                    </a:extLst>
                  </p14:cNvPr>
                  <p14:cNvContentPartPr/>
                  <p14:nvPr/>
                </p14:nvContentPartPr>
                <p14:xfrm>
                  <a:off x="4312920" y="3718680"/>
                  <a:ext cx="160200" cy="6480"/>
                </p14:xfrm>
              </p:contentPart>
            </mc:Choice>
            <mc:Fallback xmlns="">
              <p:pic>
                <p:nvPicPr>
                  <p:cNvPr id="48" name="Ink 47">
                    <a:extLst>
                      <a:ext uri="{FF2B5EF4-FFF2-40B4-BE49-F238E27FC236}">
                        <a16:creationId xmlns:a16="http://schemas.microsoft.com/office/drawing/2014/main" id="{9AABBAC0-2533-D432-05F9-7ABDABEB339B}"/>
                      </a:ext>
                    </a:extLst>
                  </p:cNvPr>
                  <p:cNvPicPr/>
                  <p:nvPr/>
                </p:nvPicPr>
                <p:blipFill>
                  <a:blip r:embed="rId28"/>
                  <a:stretch>
                    <a:fillRect/>
                  </a:stretch>
                </p:blipFill>
                <p:spPr>
                  <a:xfrm>
                    <a:off x="4274846" y="3680520"/>
                    <a:ext cx="23599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54" name="Ink 53">
                    <a:extLst>
                      <a:ext uri="{FF2B5EF4-FFF2-40B4-BE49-F238E27FC236}">
                        <a16:creationId xmlns:a16="http://schemas.microsoft.com/office/drawing/2014/main" id="{F8F416C1-6DB5-3BA1-86C7-8E1AAC4942C7}"/>
                      </a:ext>
                    </a:extLst>
                  </p14:cNvPr>
                  <p14:cNvContentPartPr/>
                  <p14:nvPr/>
                </p14:nvContentPartPr>
                <p14:xfrm>
                  <a:off x="4707840" y="3429600"/>
                  <a:ext cx="290880" cy="564120"/>
                </p14:xfrm>
              </p:contentPart>
            </mc:Choice>
            <mc:Fallback xmlns="">
              <p:pic>
                <p:nvPicPr>
                  <p:cNvPr id="54" name="Ink 53">
                    <a:extLst>
                      <a:ext uri="{FF2B5EF4-FFF2-40B4-BE49-F238E27FC236}">
                        <a16:creationId xmlns:a16="http://schemas.microsoft.com/office/drawing/2014/main" id="{F8F416C1-6DB5-3BA1-86C7-8E1AAC4942C7}"/>
                      </a:ext>
                    </a:extLst>
                  </p:cNvPr>
                  <p:cNvPicPr/>
                  <p:nvPr/>
                </p:nvPicPr>
                <p:blipFill>
                  <a:blip r:embed="rId30"/>
                  <a:stretch>
                    <a:fillRect/>
                  </a:stretch>
                </p:blipFill>
                <p:spPr>
                  <a:xfrm>
                    <a:off x="4669633" y="3391440"/>
                    <a:ext cx="366934" cy="640080"/>
                  </a:xfrm>
                  <a:prstGeom prst="rect">
                    <a:avLst/>
                  </a:prstGeom>
                </p:spPr>
              </p:pic>
            </mc:Fallback>
          </mc:AlternateContent>
        </p:grpSp>
        <p:grpSp>
          <p:nvGrpSpPr>
            <p:cNvPr id="64" name="Group 63">
              <a:extLst>
                <a:ext uri="{FF2B5EF4-FFF2-40B4-BE49-F238E27FC236}">
                  <a16:creationId xmlns:a16="http://schemas.microsoft.com/office/drawing/2014/main" id="{E08A65FC-E433-BA7E-83BB-B4660C2D4EBF}"/>
                </a:ext>
              </a:extLst>
            </p:cNvPr>
            <p:cNvGrpSpPr/>
            <p:nvPr/>
          </p:nvGrpSpPr>
          <p:grpSpPr>
            <a:xfrm>
              <a:off x="5197080" y="3444360"/>
              <a:ext cx="1293840" cy="550080"/>
              <a:chOff x="5197080" y="3444360"/>
              <a:chExt cx="1293840" cy="550080"/>
            </a:xfrm>
          </p:grpSpPr>
          <mc:AlternateContent xmlns:mc="http://schemas.openxmlformats.org/markup-compatibility/2006" xmlns:p14="http://schemas.microsoft.com/office/powerpoint/2010/main">
            <mc:Choice Requires="p14">
              <p:contentPart p14:bwMode="auto" r:id="rId31">
                <p14:nvContentPartPr>
                  <p14:cNvPr id="56" name="Ink 55">
                    <a:extLst>
                      <a:ext uri="{FF2B5EF4-FFF2-40B4-BE49-F238E27FC236}">
                        <a16:creationId xmlns:a16="http://schemas.microsoft.com/office/drawing/2014/main" id="{811716AB-6F78-2862-B68C-6180314F2CEE}"/>
                      </a:ext>
                    </a:extLst>
                  </p14:cNvPr>
                  <p14:cNvContentPartPr/>
                  <p14:nvPr/>
                </p14:nvContentPartPr>
                <p14:xfrm>
                  <a:off x="5197080" y="3474600"/>
                  <a:ext cx="291240" cy="519840"/>
                </p14:xfrm>
              </p:contentPart>
            </mc:Choice>
            <mc:Fallback xmlns="">
              <p:pic>
                <p:nvPicPr>
                  <p:cNvPr id="56" name="Ink 55">
                    <a:extLst>
                      <a:ext uri="{FF2B5EF4-FFF2-40B4-BE49-F238E27FC236}">
                        <a16:creationId xmlns:a16="http://schemas.microsoft.com/office/drawing/2014/main" id="{811716AB-6F78-2862-B68C-6180314F2CEE}"/>
                      </a:ext>
                    </a:extLst>
                  </p:cNvPr>
                  <p:cNvPicPr/>
                  <p:nvPr/>
                </p:nvPicPr>
                <p:blipFill>
                  <a:blip r:embed="rId32"/>
                  <a:stretch>
                    <a:fillRect/>
                  </a:stretch>
                </p:blipFill>
                <p:spPr>
                  <a:xfrm>
                    <a:off x="5158920" y="3436440"/>
                    <a:ext cx="367200" cy="5958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57" name="Ink 56">
                    <a:extLst>
                      <a:ext uri="{FF2B5EF4-FFF2-40B4-BE49-F238E27FC236}">
                        <a16:creationId xmlns:a16="http://schemas.microsoft.com/office/drawing/2014/main" id="{B5B16A18-6E85-8D54-CAD6-67ED1BD9CECC}"/>
                      </a:ext>
                    </a:extLst>
                  </p14:cNvPr>
                  <p14:cNvContentPartPr/>
                  <p14:nvPr/>
                </p14:nvContentPartPr>
                <p14:xfrm>
                  <a:off x="5684520" y="3459480"/>
                  <a:ext cx="35280" cy="480240"/>
                </p14:xfrm>
              </p:contentPart>
            </mc:Choice>
            <mc:Fallback xmlns="">
              <p:pic>
                <p:nvPicPr>
                  <p:cNvPr id="57" name="Ink 56">
                    <a:extLst>
                      <a:ext uri="{FF2B5EF4-FFF2-40B4-BE49-F238E27FC236}">
                        <a16:creationId xmlns:a16="http://schemas.microsoft.com/office/drawing/2014/main" id="{B5B16A18-6E85-8D54-CAD6-67ED1BD9CECC}"/>
                      </a:ext>
                    </a:extLst>
                  </p:cNvPr>
                  <p:cNvPicPr/>
                  <p:nvPr/>
                </p:nvPicPr>
                <p:blipFill>
                  <a:blip r:embed="rId34"/>
                  <a:stretch>
                    <a:fillRect/>
                  </a:stretch>
                </p:blipFill>
                <p:spPr>
                  <a:xfrm>
                    <a:off x="5646360" y="3421320"/>
                    <a:ext cx="111240" cy="5562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59" name="Ink 58">
                    <a:extLst>
                      <a:ext uri="{FF2B5EF4-FFF2-40B4-BE49-F238E27FC236}">
                        <a16:creationId xmlns:a16="http://schemas.microsoft.com/office/drawing/2014/main" id="{B83E3033-3281-D263-3C61-301D19490A7F}"/>
                      </a:ext>
                    </a:extLst>
                  </p14:cNvPr>
                  <p14:cNvContentPartPr/>
                  <p14:nvPr/>
                </p14:nvContentPartPr>
                <p14:xfrm>
                  <a:off x="5684520" y="3474240"/>
                  <a:ext cx="396360" cy="456480"/>
                </p14:xfrm>
              </p:contentPart>
            </mc:Choice>
            <mc:Fallback xmlns="">
              <p:pic>
                <p:nvPicPr>
                  <p:cNvPr id="59" name="Ink 58">
                    <a:extLst>
                      <a:ext uri="{FF2B5EF4-FFF2-40B4-BE49-F238E27FC236}">
                        <a16:creationId xmlns:a16="http://schemas.microsoft.com/office/drawing/2014/main" id="{B83E3033-3281-D263-3C61-301D19490A7F}"/>
                      </a:ext>
                    </a:extLst>
                  </p:cNvPr>
                  <p:cNvPicPr/>
                  <p:nvPr/>
                </p:nvPicPr>
                <p:blipFill>
                  <a:blip r:embed="rId36"/>
                  <a:stretch>
                    <a:fillRect/>
                  </a:stretch>
                </p:blipFill>
                <p:spPr>
                  <a:xfrm>
                    <a:off x="5646395" y="3436080"/>
                    <a:ext cx="472251" cy="53244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61" name="Ink 60">
                    <a:extLst>
                      <a:ext uri="{FF2B5EF4-FFF2-40B4-BE49-F238E27FC236}">
                        <a16:creationId xmlns:a16="http://schemas.microsoft.com/office/drawing/2014/main" id="{D70E1A33-F85C-188E-A831-EE33D8F5AF0C}"/>
                      </a:ext>
                    </a:extLst>
                  </p14:cNvPr>
                  <p14:cNvContentPartPr/>
                  <p14:nvPr/>
                </p14:nvContentPartPr>
                <p14:xfrm>
                  <a:off x="6202920" y="3444360"/>
                  <a:ext cx="209160" cy="360"/>
                </p14:xfrm>
              </p:contentPart>
            </mc:Choice>
            <mc:Fallback xmlns="">
              <p:pic>
                <p:nvPicPr>
                  <p:cNvPr id="61" name="Ink 60">
                    <a:extLst>
                      <a:ext uri="{FF2B5EF4-FFF2-40B4-BE49-F238E27FC236}">
                        <a16:creationId xmlns:a16="http://schemas.microsoft.com/office/drawing/2014/main" id="{D70E1A33-F85C-188E-A831-EE33D8F5AF0C}"/>
                      </a:ext>
                    </a:extLst>
                  </p:cNvPr>
                  <p:cNvPicPr/>
                  <p:nvPr/>
                </p:nvPicPr>
                <p:blipFill>
                  <a:blip r:embed="rId38"/>
                  <a:stretch>
                    <a:fillRect/>
                  </a:stretch>
                </p:blipFill>
                <p:spPr>
                  <a:xfrm>
                    <a:off x="6164826" y="3406200"/>
                    <a:ext cx="284989"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62" name="Ink 61">
                    <a:extLst>
                      <a:ext uri="{FF2B5EF4-FFF2-40B4-BE49-F238E27FC236}">
                        <a16:creationId xmlns:a16="http://schemas.microsoft.com/office/drawing/2014/main" id="{722E9F09-2A64-FE8E-D759-E121DFA93193}"/>
                      </a:ext>
                    </a:extLst>
                  </p14:cNvPr>
                  <p14:cNvContentPartPr/>
                  <p14:nvPr/>
                </p14:nvContentPartPr>
                <p14:xfrm>
                  <a:off x="6218040" y="3444360"/>
                  <a:ext cx="272880" cy="535320"/>
                </p14:xfrm>
              </p:contentPart>
            </mc:Choice>
            <mc:Fallback xmlns="">
              <p:pic>
                <p:nvPicPr>
                  <p:cNvPr id="62" name="Ink 61">
                    <a:extLst>
                      <a:ext uri="{FF2B5EF4-FFF2-40B4-BE49-F238E27FC236}">
                        <a16:creationId xmlns:a16="http://schemas.microsoft.com/office/drawing/2014/main" id="{722E9F09-2A64-FE8E-D759-E121DFA93193}"/>
                      </a:ext>
                    </a:extLst>
                  </p:cNvPr>
                  <p:cNvPicPr/>
                  <p:nvPr/>
                </p:nvPicPr>
                <p:blipFill>
                  <a:blip r:embed="rId40"/>
                  <a:stretch>
                    <a:fillRect/>
                  </a:stretch>
                </p:blipFill>
                <p:spPr>
                  <a:xfrm>
                    <a:off x="6179880" y="3406200"/>
                    <a:ext cx="348840" cy="6112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63" name="Ink 62">
                    <a:extLst>
                      <a:ext uri="{FF2B5EF4-FFF2-40B4-BE49-F238E27FC236}">
                        <a16:creationId xmlns:a16="http://schemas.microsoft.com/office/drawing/2014/main" id="{2401C01C-BFD5-C2A2-526D-FB430A7CD59E}"/>
                      </a:ext>
                    </a:extLst>
                  </p14:cNvPr>
                  <p14:cNvContentPartPr/>
                  <p14:nvPr/>
                </p14:nvContentPartPr>
                <p14:xfrm>
                  <a:off x="6233160" y="3687720"/>
                  <a:ext cx="117000" cy="34920"/>
                </p14:xfrm>
              </p:contentPart>
            </mc:Choice>
            <mc:Fallback xmlns="">
              <p:pic>
                <p:nvPicPr>
                  <p:cNvPr id="63" name="Ink 62">
                    <a:extLst>
                      <a:ext uri="{FF2B5EF4-FFF2-40B4-BE49-F238E27FC236}">
                        <a16:creationId xmlns:a16="http://schemas.microsoft.com/office/drawing/2014/main" id="{2401C01C-BFD5-C2A2-526D-FB430A7CD59E}"/>
                      </a:ext>
                    </a:extLst>
                  </p:cNvPr>
                  <p:cNvPicPr/>
                  <p:nvPr/>
                </p:nvPicPr>
                <p:blipFill>
                  <a:blip r:embed="rId42"/>
                  <a:stretch>
                    <a:fillRect/>
                  </a:stretch>
                </p:blipFill>
                <p:spPr>
                  <a:xfrm>
                    <a:off x="6195000" y="3649560"/>
                    <a:ext cx="192960" cy="110880"/>
                  </a:xfrm>
                  <a:prstGeom prst="rect">
                    <a:avLst/>
                  </a:prstGeom>
                </p:spPr>
              </p:pic>
            </mc:Fallback>
          </mc:AlternateContent>
        </p:grpSp>
      </p:grpSp>
      <p:grpSp>
        <p:nvGrpSpPr>
          <p:cNvPr id="66" name="Group 65">
            <a:extLst>
              <a:ext uri="{FF2B5EF4-FFF2-40B4-BE49-F238E27FC236}">
                <a16:creationId xmlns:a16="http://schemas.microsoft.com/office/drawing/2014/main" id="{2628F113-C2EB-1C25-ACED-A0E386C9F77B}"/>
              </a:ext>
              <a:ext uri="{C183D7F6-B498-43B3-948B-1728B52AA6E4}">
                <adec:decorative xmlns:adec="http://schemas.microsoft.com/office/drawing/2017/decorative" val="1"/>
              </a:ext>
            </a:extLst>
          </p:cNvPr>
          <p:cNvGrpSpPr/>
          <p:nvPr/>
        </p:nvGrpSpPr>
        <p:grpSpPr>
          <a:xfrm>
            <a:off x="11612700" y="3182280"/>
            <a:ext cx="3307020" cy="673560"/>
            <a:chOff x="3017280" y="3261480"/>
            <a:chExt cx="3473640" cy="732960"/>
          </a:xfrm>
        </p:grpSpPr>
        <mc:AlternateContent xmlns:mc="http://schemas.openxmlformats.org/markup-compatibility/2006" xmlns:p14="http://schemas.microsoft.com/office/powerpoint/2010/main">
          <mc:Choice Requires="p14">
            <p:contentPart p14:bwMode="auto" r:id="rId43">
              <p14:nvContentPartPr>
                <p14:cNvPr id="67" name="Ink 66">
                  <a:extLst>
                    <a:ext uri="{FF2B5EF4-FFF2-40B4-BE49-F238E27FC236}">
                      <a16:creationId xmlns:a16="http://schemas.microsoft.com/office/drawing/2014/main" id="{3A3E67CA-72E1-36EB-BFFA-61AE37E87A2A}"/>
                    </a:ext>
                  </a:extLst>
                </p14:cNvPr>
                <p14:cNvContentPartPr/>
                <p14:nvPr/>
              </p14:nvContentPartPr>
              <p14:xfrm>
                <a:off x="3017280" y="3261480"/>
                <a:ext cx="31680" cy="547560"/>
              </p14:xfrm>
            </p:contentPart>
          </mc:Choice>
          <mc:Fallback xmlns="">
            <p:pic>
              <p:nvPicPr>
                <p:cNvPr id="67" name="Ink 66">
                  <a:extLst>
                    <a:ext uri="{FF2B5EF4-FFF2-40B4-BE49-F238E27FC236}">
                      <a16:creationId xmlns:a16="http://schemas.microsoft.com/office/drawing/2014/main" id="{3A3E67CA-72E1-36EB-BFFA-61AE37E87A2A}"/>
                    </a:ext>
                  </a:extLst>
                </p:cNvPr>
                <p:cNvPicPr/>
                <p:nvPr/>
              </p:nvPicPr>
              <p:blipFill>
                <a:blip r:embed="rId44"/>
                <a:stretch>
                  <a:fillRect/>
                </a:stretch>
              </p:blipFill>
              <p:spPr>
                <a:xfrm>
                  <a:off x="2976821" y="3219963"/>
                  <a:ext cx="112216" cy="630203"/>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68" name="Ink 67">
                  <a:extLst>
                    <a:ext uri="{FF2B5EF4-FFF2-40B4-BE49-F238E27FC236}">
                      <a16:creationId xmlns:a16="http://schemas.microsoft.com/office/drawing/2014/main" id="{89BE87D5-B565-3401-0968-D8B5FA3F5A9B}"/>
                    </a:ext>
                  </a:extLst>
                </p14:cNvPr>
                <p14:cNvContentPartPr/>
                <p14:nvPr/>
              </p14:nvContentPartPr>
              <p14:xfrm>
                <a:off x="3368280" y="3387840"/>
                <a:ext cx="366840" cy="471960"/>
              </p14:xfrm>
            </p:contentPart>
          </mc:Choice>
          <mc:Fallback xmlns="">
            <p:pic>
              <p:nvPicPr>
                <p:cNvPr id="68" name="Ink 67">
                  <a:extLst>
                    <a:ext uri="{FF2B5EF4-FFF2-40B4-BE49-F238E27FC236}">
                      <a16:creationId xmlns:a16="http://schemas.microsoft.com/office/drawing/2014/main" id="{89BE87D5-B565-3401-0968-D8B5FA3F5A9B}"/>
                    </a:ext>
                  </a:extLst>
                </p:cNvPr>
                <p:cNvPicPr/>
                <p:nvPr/>
              </p:nvPicPr>
              <p:blipFill>
                <a:blip r:embed="rId46"/>
                <a:stretch>
                  <a:fillRect/>
                </a:stretch>
              </p:blipFill>
              <p:spPr>
                <a:xfrm>
                  <a:off x="3328192" y="3346289"/>
                  <a:ext cx="446637" cy="554671"/>
                </a:xfrm>
                <a:prstGeom prst="rect">
                  <a:avLst/>
                </a:prstGeom>
              </p:spPr>
            </p:pic>
          </mc:Fallback>
        </mc:AlternateContent>
        <p:grpSp>
          <p:nvGrpSpPr>
            <p:cNvPr id="69" name="Group 68">
              <a:extLst>
                <a:ext uri="{FF2B5EF4-FFF2-40B4-BE49-F238E27FC236}">
                  <a16:creationId xmlns:a16="http://schemas.microsoft.com/office/drawing/2014/main" id="{82F36154-7051-2AE6-3CB3-6E2E0E830D0E}"/>
                </a:ext>
              </a:extLst>
            </p:cNvPr>
            <p:cNvGrpSpPr/>
            <p:nvPr/>
          </p:nvGrpSpPr>
          <p:grpSpPr>
            <a:xfrm>
              <a:off x="3855720" y="3370200"/>
              <a:ext cx="226800" cy="578520"/>
              <a:chOff x="3855720" y="3370200"/>
              <a:chExt cx="226800" cy="578520"/>
            </a:xfrm>
          </p:grpSpPr>
          <mc:AlternateContent xmlns:mc="http://schemas.openxmlformats.org/markup-compatibility/2006" xmlns:p14="http://schemas.microsoft.com/office/powerpoint/2010/main">
            <mc:Choice Requires="p14">
              <p:contentPart p14:bwMode="auto" r:id="rId47">
                <p14:nvContentPartPr>
                  <p14:cNvPr id="81" name="Ink 80">
                    <a:extLst>
                      <a:ext uri="{FF2B5EF4-FFF2-40B4-BE49-F238E27FC236}">
                        <a16:creationId xmlns:a16="http://schemas.microsoft.com/office/drawing/2014/main" id="{80740D38-731B-5802-D39A-ABF5BDC4DCF1}"/>
                      </a:ext>
                    </a:extLst>
                  </p14:cNvPr>
                  <p14:cNvContentPartPr/>
                  <p14:nvPr/>
                </p14:nvContentPartPr>
                <p14:xfrm>
                  <a:off x="3929880" y="3370200"/>
                  <a:ext cx="152640" cy="578520"/>
                </p14:xfrm>
              </p:contentPart>
            </mc:Choice>
            <mc:Fallback xmlns="">
              <p:pic>
                <p:nvPicPr>
                  <p:cNvPr id="81" name="Ink 80">
                    <a:extLst>
                      <a:ext uri="{FF2B5EF4-FFF2-40B4-BE49-F238E27FC236}">
                        <a16:creationId xmlns:a16="http://schemas.microsoft.com/office/drawing/2014/main" id="{80740D38-731B-5802-D39A-ABF5BDC4DCF1}"/>
                      </a:ext>
                    </a:extLst>
                  </p:cNvPr>
                  <p:cNvPicPr/>
                  <p:nvPr/>
                </p:nvPicPr>
                <p:blipFill>
                  <a:blip r:embed="rId48"/>
                  <a:stretch>
                    <a:fillRect/>
                  </a:stretch>
                </p:blipFill>
                <p:spPr>
                  <a:xfrm>
                    <a:off x="3889831" y="3328681"/>
                    <a:ext cx="232360" cy="661166"/>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82" name="Ink 81">
                    <a:extLst>
                      <a:ext uri="{FF2B5EF4-FFF2-40B4-BE49-F238E27FC236}">
                        <a16:creationId xmlns:a16="http://schemas.microsoft.com/office/drawing/2014/main" id="{47CFEC3E-2620-0062-B359-E4708A143684}"/>
                      </a:ext>
                    </a:extLst>
                  </p14:cNvPr>
                  <p14:cNvContentPartPr/>
                  <p14:nvPr/>
                </p14:nvContentPartPr>
                <p14:xfrm>
                  <a:off x="3855720" y="3931800"/>
                  <a:ext cx="72360" cy="360"/>
                </p14:xfrm>
              </p:contentPart>
            </mc:Choice>
            <mc:Fallback xmlns="">
              <p:pic>
                <p:nvPicPr>
                  <p:cNvPr id="82" name="Ink 81">
                    <a:extLst>
                      <a:ext uri="{FF2B5EF4-FFF2-40B4-BE49-F238E27FC236}">
                        <a16:creationId xmlns:a16="http://schemas.microsoft.com/office/drawing/2014/main" id="{47CFEC3E-2620-0062-B359-E4708A143684}"/>
                      </a:ext>
                    </a:extLst>
                  </p:cNvPr>
                  <p:cNvPicPr/>
                  <p:nvPr/>
                </p:nvPicPr>
                <p:blipFill>
                  <a:blip r:embed="rId50"/>
                  <a:stretch>
                    <a:fillRect/>
                  </a:stretch>
                </p:blipFill>
                <p:spPr>
                  <a:xfrm>
                    <a:off x="3815562" y="3893640"/>
                    <a:ext cx="152297" cy="76320"/>
                  </a:xfrm>
                  <a:prstGeom prst="rect">
                    <a:avLst/>
                  </a:prstGeom>
                </p:spPr>
              </p:pic>
            </mc:Fallback>
          </mc:AlternateContent>
        </p:grpSp>
        <p:grpSp>
          <p:nvGrpSpPr>
            <p:cNvPr id="70" name="Group 69">
              <a:extLst>
                <a:ext uri="{FF2B5EF4-FFF2-40B4-BE49-F238E27FC236}">
                  <a16:creationId xmlns:a16="http://schemas.microsoft.com/office/drawing/2014/main" id="{E3F32756-FEDA-E5B8-7654-FFBE90336509}"/>
                </a:ext>
              </a:extLst>
            </p:cNvPr>
            <p:cNvGrpSpPr/>
            <p:nvPr/>
          </p:nvGrpSpPr>
          <p:grpSpPr>
            <a:xfrm>
              <a:off x="4312920" y="3395760"/>
              <a:ext cx="685800" cy="598320"/>
              <a:chOff x="4312920" y="3395760"/>
              <a:chExt cx="685800" cy="598320"/>
            </a:xfrm>
          </p:grpSpPr>
          <mc:AlternateContent xmlns:mc="http://schemas.openxmlformats.org/markup-compatibility/2006" xmlns:p14="http://schemas.microsoft.com/office/powerpoint/2010/main">
            <mc:Choice Requires="p14">
              <p:contentPart p14:bwMode="auto" r:id="rId51">
                <p14:nvContentPartPr>
                  <p14:cNvPr id="78" name="Ink 77">
                    <a:extLst>
                      <a:ext uri="{FF2B5EF4-FFF2-40B4-BE49-F238E27FC236}">
                        <a16:creationId xmlns:a16="http://schemas.microsoft.com/office/drawing/2014/main" id="{A75B78EC-FAE6-5052-0195-C0A603C2D762}"/>
                      </a:ext>
                    </a:extLst>
                  </p14:cNvPr>
                  <p14:cNvContentPartPr/>
                  <p14:nvPr/>
                </p14:nvContentPartPr>
                <p14:xfrm>
                  <a:off x="4326600" y="3395760"/>
                  <a:ext cx="182880" cy="598320"/>
                </p14:xfrm>
              </p:contentPart>
            </mc:Choice>
            <mc:Fallback xmlns="">
              <p:pic>
                <p:nvPicPr>
                  <p:cNvPr id="78" name="Ink 77">
                    <a:extLst>
                      <a:ext uri="{FF2B5EF4-FFF2-40B4-BE49-F238E27FC236}">
                        <a16:creationId xmlns:a16="http://schemas.microsoft.com/office/drawing/2014/main" id="{A75B78EC-FAE6-5052-0195-C0A603C2D762}"/>
                      </a:ext>
                    </a:extLst>
                  </p:cNvPr>
                  <p:cNvPicPr/>
                  <p:nvPr/>
                </p:nvPicPr>
                <p:blipFill>
                  <a:blip r:embed="rId52"/>
                  <a:stretch>
                    <a:fillRect/>
                  </a:stretch>
                </p:blipFill>
                <p:spPr>
                  <a:xfrm>
                    <a:off x="4286630" y="3354226"/>
                    <a:ext cx="262442" cy="680996"/>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79" name="Ink 78">
                    <a:extLst>
                      <a:ext uri="{FF2B5EF4-FFF2-40B4-BE49-F238E27FC236}">
                        <a16:creationId xmlns:a16="http://schemas.microsoft.com/office/drawing/2014/main" id="{06CDB8BF-BE29-7A9C-2B66-7487990B851E}"/>
                      </a:ext>
                    </a:extLst>
                  </p14:cNvPr>
                  <p14:cNvContentPartPr/>
                  <p14:nvPr/>
                </p14:nvContentPartPr>
                <p14:xfrm>
                  <a:off x="4312920" y="3718680"/>
                  <a:ext cx="160200" cy="6480"/>
                </p14:xfrm>
              </p:contentPart>
            </mc:Choice>
            <mc:Fallback xmlns="">
              <p:pic>
                <p:nvPicPr>
                  <p:cNvPr id="79" name="Ink 78">
                    <a:extLst>
                      <a:ext uri="{FF2B5EF4-FFF2-40B4-BE49-F238E27FC236}">
                        <a16:creationId xmlns:a16="http://schemas.microsoft.com/office/drawing/2014/main" id="{06CDB8BF-BE29-7A9C-2B66-7487990B851E}"/>
                      </a:ext>
                    </a:extLst>
                  </p:cNvPr>
                  <p:cNvPicPr/>
                  <p:nvPr/>
                </p:nvPicPr>
                <p:blipFill>
                  <a:blip r:embed="rId54"/>
                  <a:stretch>
                    <a:fillRect/>
                  </a:stretch>
                </p:blipFill>
                <p:spPr>
                  <a:xfrm>
                    <a:off x="4272870" y="3678275"/>
                    <a:ext cx="239922" cy="86908"/>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80" name="Ink 79">
                    <a:extLst>
                      <a:ext uri="{FF2B5EF4-FFF2-40B4-BE49-F238E27FC236}">
                        <a16:creationId xmlns:a16="http://schemas.microsoft.com/office/drawing/2014/main" id="{6ED17923-954D-067A-8EF5-AFC2D89FB098}"/>
                      </a:ext>
                    </a:extLst>
                  </p14:cNvPr>
                  <p14:cNvContentPartPr/>
                  <p14:nvPr/>
                </p14:nvContentPartPr>
                <p14:xfrm>
                  <a:off x="4707840" y="3429600"/>
                  <a:ext cx="290880" cy="564120"/>
                </p14:xfrm>
              </p:contentPart>
            </mc:Choice>
            <mc:Fallback xmlns="">
              <p:pic>
                <p:nvPicPr>
                  <p:cNvPr id="80" name="Ink 79">
                    <a:extLst>
                      <a:ext uri="{FF2B5EF4-FFF2-40B4-BE49-F238E27FC236}">
                        <a16:creationId xmlns:a16="http://schemas.microsoft.com/office/drawing/2014/main" id="{6ED17923-954D-067A-8EF5-AFC2D89FB098}"/>
                      </a:ext>
                    </a:extLst>
                  </p:cNvPr>
                  <p:cNvPicPr/>
                  <p:nvPr/>
                </p:nvPicPr>
                <p:blipFill>
                  <a:blip r:embed="rId56"/>
                  <a:stretch>
                    <a:fillRect/>
                  </a:stretch>
                </p:blipFill>
                <p:spPr>
                  <a:xfrm>
                    <a:off x="4667797" y="3388074"/>
                    <a:ext cx="370589" cy="646779"/>
                  </a:xfrm>
                  <a:prstGeom prst="rect">
                    <a:avLst/>
                  </a:prstGeom>
                </p:spPr>
              </p:pic>
            </mc:Fallback>
          </mc:AlternateContent>
        </p:grpSp>
        <p:grpSp>
          <p:nvGrpSpPr>
            <p:cNvPr id="71" name="Group 70">
              <a:extLst>
                <a:ext uri="{FF2B5EF4-FFF2-40B4-BE49-F238E27FC236}">
                  <a16:creationId xmlns:a16="http://schemas.microsoft.com/office/drawing/2014/main" id="{919CEE32-9FF9-9D36-B588-C4B5492413CC}"/>
                </a:ext>
              </a:extLst>
            </p:cNvPr>
            <p:cNvGrpSpPr/>
            <p:nvPr/>
          </p:nvGrpSpPr>
          <p:grpSpPr>
            <a:xfrm>
              <a:off x="5197080" y="3444360"/>
              <a:ext cx="1293840" cy="550080"/>
              <a:chOff x="5197080" y="3444360"/>
              <a:chExt cx="1293840" cy="550080"/>
            </a:xfrm>
          </p:grpSpPr>
          <mc:AlternateContent xmlns:mc="http://schemas.openxmlformats.org/markup-compatibility/2006" xmlns:p14="http://schemas.microsoft.com/office/powerpoint/2010/main">
            <mc:Choice Requires="p14">
              <p:contentPart p14:bwMode="auto" r:id="rId57">
                <p14:nvContentPartPr>
                  <p14:cNvPr id="72" name="Ink 71">
                    <a:extLst>
                      <a:ext uri="{FF2B5EF4-FFF2-40B4-BE49-F238E27FC236}">
                        <a16:creationId xmlns:a16="http://schemas.microsoft.com/office/drawing/2014/main" id="{016FE08F-1D04-B166-2001-EBC8E75AD465}"/>
                      </a:ext>
                    </a:extLst>
                  </p14:cNvPr>
                  <p14:cNvContentPartPr/>
                  <p14:nvPr/>
                </p14:nvContentPartPr>
                <p14:xfrm>
                  <a:off x="5197080" y="3474600"/>
                  <a:ext cx="291240" cy="519840"/>
                </p14:xfrm>
              </p:contentPart>
            </mc:Choice>
            <mc:Fallback xmlns="">
              <p:pic>
                <p:nvPicPr>
                  <p:cNvPr id="72" name="Ink 71">
                    <a:extLst>
                      <a:ext uri="{FF2B5EF4-FFF2-40B4-BE49-F238E27FC236}">
                        <a16:creationId xmlns:a16="http://schemas.microsoft.com/office/drawing/2014/main" id="{016FE08F-1D04-B166-2001-EBC8E75AD465}"/>
                      </a:ext>
                    </a:extLst>
                  </p:cNvPr>
                  <p:cNvPicPr/>
                  <p:nvPr/>
                </p:nvPicPr>
                <p:blipFill>
                  <a:blip r:embed="rId58"/>
                  <a:stretch>
                    <a:fillRect/>
                  </a:stretch>
                </p:blipFill>
                <p:spPr>
                  <a:xfrm>
                    <a:off x="5157039" y="3433075"/>
                    <a:ext cx="370944" cy="602497"/>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73" name="Ink 72">
                    <a:extLst>
                      <a:ext uri="{FF2B5EF4-FFF2-40B4-BE49-F238E27FC236}">
                        <a16:creationId xmlns:a16="http://schemas.microsoft.com/office/drawing/2014/main" id="{2DFCF44B-8E60-2BBD-B0D9-5F2338CF2126}"/>
                      </a:ext>
                    </a:extLst>
                  </p14:cNvPr>
                  <p14:cNvContentPartPr/>
                  <p14:nvPr/>
                </p14:nvContentPartPr>
                <p14:xfrm>
                  <a:off x="5684520" y="3459480"/>
                  <a:ext cx="35280" cy="480240"/>
                </p14:xfrm>
              </p:contentPart>
            </mc:Choice>
            <mc:Fallback xmlns="">
              <p:pic>
                <p:nvPicPr>
                  <p:cNvPr id="73" name="Ink 72">
                    <a:extLst>
                      <a:ext uri="{FF2B5EF4-FFF2-40B4-BE49-F238E27FC236}">
                        <a16:creationId xmlns:a16="http://schemas.microsoft.com/office/drawing/2014/main" id="{2DFCF44B-8E60-2BBD-B0D9-5F2338CF2126}"/>
                      </a:ext>
                    </a:extLst>
                  </p:cNvPr>
                  <p:cNvPicPr/>
                  <p:nvPr/>
                </p:nvPicPr>
                <p:blipFill>
                  <a:blip r:embed="rId60"/>
                  <a:stretch>
                    <a:fillRect/>
                  </a:stretch>
                </p:blipFill>
                <p:spPr>
                  <a:xfrm>
                    <a:off x="5644308" y="3417958"/>
                    <a:ext cx="115324" cy="562891"/>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74" name="Ink 73">
                    <a:extLst>
                      <a:ext uri="{FF2B5EF4-FFF2-40B4-BE49-F238E27FC236}">
                        <a16:creationId xmlns:a16="http://schemas.microsoft.com/office/drawing/2014/main" id="{4679399B-3B76-4A78-0326-B0523D91DF8D}"/>
                      </a:ext>
                    </a:extLst>
                  </p14:cNvPr>
                  <p14:cNvContentPartPr/>
                  <p14:nvPr/>
                </p14:nvContentPartPr>
                <p14:xfrm>
                  <a:off x="5684520" y="3474240"/>
                  <a:ext cx="396360" cy="456480"/>
                </p14:xfrm>
              </p:contentPart>
            </mc:Choice>
            <mc:Fallback xmlns="">
              <p:pic>
                <p:nvPicPr>
                  <p:cNvPr id="74" name="Ink 73">
                    <a:extLst>
                      <a:ext uri="{FF2B5EF4-FFF2-40B4-BE49-F238E27FC236}">
                        <a16:creationId xmlns:a16="http://schemas.microsoft.com/office/drawing/2014/main" id="{4679399B-3B76-4A78-0326-B0523D91DF8D}"/>
                      </a:ext>
                    </a:extLst>
                  </p:cNvPr>
                  <p:cNvPicPr/>
                  <p:nvPr/>
                </p:nvPicPr>
                <p:blipFill>
                  <a:blip r:embed="rId62"/>
                  <a:stretch>
                    <a:fillRect/>
                  </a:stretch>
                </p:blipFill>
                <p:spPr>
                  <a:xfrm>
                    <a:off x="5644468" y="3432706"/>
                    <a:ext cx="476085" cy="539156"/>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75" name="Ink 74">
                    <a:extLst>
                      <a:ext uri="{FF2B5EF4-FFF2-40B4-BE49-F238E27FC236}">
                        <a16:creationId xmlns:a16="http://schemas.microsoft.com/office/drawing/2014/main" id="{0DCF24E9-6D61-C2E0-148B-A56D234FDC86}"/>
                      </a:ext>
                    </a:extLst>
                  </p14:cNvPr>
                  <p14:cNvContentPartPr/>
                  <p14:nvPr/>
                </p14:nvContentPartPr>
                <p14:xfrm>
                  <a:off x="6202920" y="3444360"/>
                  <a:ext cx="209160" cy="360"/>
                </p14:xfrm>
              </p:contentPart>
            </mc:Choice>
            <mc:Fallback xmlns="">
              <p:pic>
                <p:nvPicPr>
                  <p:cNvPr id="75" name="Ink 74">
                    <a:extLst>
                      <a:ext uri="{FF2B5EF4-FFF2-40B4-BE49-F238E27FC236}">
                        <a16:creationId xmlns:a16="http://schemas.microsoft.com/office/drawing/2014/main" id="{0DCF24E9-6D61-C2E0-148B-A56D234FDC86}"/>
                      </a:ext>
                    </a:extLst>
                  </p:cNvPr>
                  <p:cNvPicPr/>
                  <p:nvPr/>
                </p:nvPicPr>
                <p:blipFill>
                  <a:blip r:embed="rId64"/>
                  <a:stretch>
                    <a:fillRect/>
                  </a:stretch>
                </p:blipFill>
                <p:spPr>
                  <a:xfrm>
                    <a:off x="6162900" y="3406200"/>
                    <a:ext cx="288822"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76" name="Ink 75">
                    <a:extLst>
                      <a:ext uri="{FF2B5EF4-FFF2-40B4-BE49-F238E27FC236}">
                        <a16:creationId xmlns:a16="http://schemas.microsoft.com/office/drawing/2014/main" id="{F5969F02-883D-83AA-89E0-358AA5C79771}"/>
                      </a:ext>
                    </a:extLst>
                  </p14:cNvPr>
                  <p14:cNvContentPartPr/>
                  <p14:nvPr/>
                </p14:nvContentPartPr>
                <p14:xfrm>
                  <a:off x="6218040" y="3444360"/>
                  <a:ext cx="272880" cy="535320"/>
                </p14:xfrm>
              </p:contentPart>
            </mc:Choice>
            <mc:Fallback xmlns="">
              <p:pic>
                <p:nvPicPr>
                  <p:cNvPr id="76" name="Ink 75">
                    <a:extLst>
                      <a:ext uri="{FF2B5EF4-FFF2-40B4-BE49-F238E27FC236}">
                        <a16:creationId xmlns:a16="http://schemas.microsoft.com/office/drawing/2014/main" id="{F5969F02-883D-83AA-89E0-358AA5C79771}"/>
                      </a:ext>
                    </a:extLst>
                  </p:cNvPr>
                  <p:cNvPicPr/>
                  <p:nvPr/>
                </p:nvPicPr>
                <p:blipFill>
                  <a:blip r:embed="rId66"/>
                  <a:stretch>
                    <a:fillRect/>
                  </a:stretch>
                </p:blipFill>
                <p:spPr>
                  <a:xfrm>
                    <a:off x="6177977" y="3402850"/>
                    <a:ext cx="352627" cy="617948"/>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77" name="Ink 76">
                    <a:extLst>
                      <a:ext uri="{FF2B5EF4-FFF2-40B4-BE49-F238E27FC236}">
                        <a16:creationId xmlns:a16="http://schemas.microsoft.com/office/drawing/2014/main" id="{076A44C1-D0E4-AE58-3175-CDE673740597}"/>
                      </a:ext>
                    </a:extLst>
                  </p14:cNvPr>
                  <p14:cNvContentPartPr/>
                  <p14:nvPr/>
                </p14:nvContentPartPr>
                <p14:xfrm>
                  <a:off x="6233160" y="3687720"/>
                  <a:ext cx="117000" cy="34920"/>
                </p14:xfrm>
              </p:contentPart>
            </mc:Choice>
            <mc:Fallback xmlns="">
              <p:pic>
                <p:nvPicPr>
                  <p:cNvPr id="77" name="Ink 76">
                    <a:extLst>
                      <a:ext uri="{FF2B5EF4-FFF2-40B4-BE49-F238E27FC236}">
                        <a16:creationId xmlns:a16="http://schemas.microsoft.com/office/drawing/2014/main" id="{076A44C1-D0E4-AE58-3175-CDE673740597}"/>
                      </a:ext>
                    </a:extLst>
                  </p:cNvPr>
                  <p:cNvPicPr/>
                  <p:nvPr/>
                </p:nvPicPr>
                <p:blipFill>
                  <a:blip r:embed="rId68"/>
                  <a:stretch>
                    <a:fillRect/>
                  </a:stretch>
                </p:blipFill>
                <p:spPr>
                  <a:xfrm>
                    <a:off x="6193024" y="3646130"/>
                    <a:ext cx="196893" cy="117708"/>
                  </a:xfrm>
                  <a:prstGeom prst="rect">
                    <a:avLst/>
                  </a:prstGeom>
                </p:spPr>
              </p:pic>
            </mc:Fallback>
          </mc:AlternateContent>
        </p:grpSp>
      </p:grpSp>
      <p:grpSp>
        <p:nvGrpSpPr>
          <p:cNvPr id="94" name="Group 93">
            <a:extLst>
              <a:ext uri="{FF2B5EF4-FFF2-40B4-BE49-F238E27FC236}">
                <a16:creationId xmlns:a16="http://schemas.microsoft.com/office/drawing/2014/main" id="{C29140AE-D553-6C39-D0FB-DA8D6F76C7E6}"/>
              </a:ext>
              <a:ext uri="{C183D7F6-B498-43B3-948B-1728B52AA6E4}">
                <adec:decorative xmlns:adec="http://schemas.microsoft.com/office/drawing/2017/decorative" val="1"/>
              </a:ext>
            </a:extLst>
          </p:cNvPr>
          <p:cNvGrpSpPr/>
          <p:nvPr/>
        </p:nvGrpSpPr>
        <p:grpSpPr>
          <a:xfrm>
            <a:off x="4739880" y="8212560"/>
            <a:ext cx="2141280" cy="374400"/>
            <a:chOff x="4739880" y="8212560"/>
            <a:chExt cx="2141280" cy="374400"/>
          </a:xfrm>
        </p:grpSpPr>
        <mc:AlternateContent xmlns:mc="http://schemas.openxmlformats.org/markup-compatibility/2006" xmlns:p14="http://schemas.microsoft.com/office/powerpoint/2010/main">
          <mc:Choice Requires="p14">
            <p:contentPart p14:bwMode="auto" r:id="rId69">
              <p14:nvContentPartPr>
                <p14:cNvPr id="83" name="Ink 82">
                  <a:extLst>
                    <a:ext uri="{FF2B5EF4-FFF2-40B4-BE49-F238E27FC236}">
                      <a16:creationId xmlns:a16="http://schemas.microsoft.com/office/drawing/2014/main" id="{9D5CAC88-23CD-47A1-2E49-13EBEFFF9B04}"/>
                    </a:ext>
                  </a:extLst>
                </p14:cNvPr>
                <p14:cNvContentPartPr/>
                <p14:nvPr/>
              </p14:nvContentPartPr>
              <p14:xfrm>
                <a:off x="4739880" y="8212560"/>
                <a:ext cx="276840" cy="369000"/>
              </p14:xfrm>
            </p:contentPart>
          </mc:Choice>
          <mc:Fallback xmlns="">
            <p:pic>
              <p:nvPicPr>
                <p:cNvPr id="83" name="Ink 82">
                  <a:extLst>
                    <a:ext uri="{FF2B5EF4-FFF2-40B4-BE49-F238E27FC236}">
                      <a16:creationId xmlns:a16="http://schemas.microsoft.com/office/drawing/2014/main" id="{9D5CAC88-23CD-47A1-2E49-13EBEFFF9B04}"/>
                    </a:ext>
                  </a:extLst>
                </p:cNvPr>
                <p:cNvPicPr/>
                <p:nvPr/>
              </p:nvPicPr>
              <p:blipFill>
                <a:blip r:embed="rId70"/>
                <a:stretch>
                  <a:fillRect/>
                </a:stretch>
              </p:blipFill>
              <p:spPr>
                <a:xfrm>
                  <a:off x="4701720" y="8174400"/>
                  <a:ext cx="352800" cy="44496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88" name="Ink 87">
                  <a:extLst>
                    <a:ext uri="{FF2B5EF4-FFF2-40B4-BE49-F238E27FC236}">
                      <a16:creationId xmlns:a16="http://schemas.microsoft.com/office/drawing/2014/main" id="{BF00C75C-BF3D-ADF6-363B-F3A8B37F3CE4}"/>
                    </a:ext>
                  </a:extLst>
                </p14:cNvPr>
                <p14:cNvContentPartPr/>
                <p14:nvPr/>
              </p14:nvContentPartPr>
              <p14:xfrm>
                <a:off x="6095640" y="8229840"/>
                <a:ext cx="402480" cy="220320"/>
              </p14:xfrm>
            </p:contentPart>
          </mc:Choice>
          <mc:Fallback xmlns="">
            <p:pic>
              <p:nvPicPr>
                <p:cNvPr id="88" name="Ink 87">
                  <a:extLst>
                    <a:ext uri="{FF2B5EF4-FFF2-40B4-BE49-F238E27FC236}">
                      <a16:creationId xmlns:a16="http://schemas.microsoft.com/office/drawing/2014/main" id="{BF00C75C-BF3D-ADF6-363B-F3A8B37F3CE4}"/>
                    </a:ext>
                  </a:extLst>
                </p:cNvPr>
                <p:cNvPicPr/>
                <p:nvPr/>
              </p:nvPicPr>
              <p:blipFill>
                <a:blip r:embed="rId72"/>
                <a:stretch>
                  <a:fillRect/>
                </a:stretch>
              </p:blipFill>
              <p:spPr>
                <a:xfrm>
                  <a:off x="6057480" y="8191680"/>
                  <a:ext cx="47844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91" name="Ink 90">
                  <a:extLst>
                    <a:ext uri="{FF2B5EF4-FFF2-40B4-BE49-F238E27FC236}">
                      <a16:creationId xmlns:a16="http://schemas.microsoft.com/office/drawing/2014/main" id="{AC0CEB52-B0E6-9BAB-134D-DA7176AE44EF}"/>
                    </a:ext>
                  </a:extLst>
                </p14:cNvPr>
                <p14:cNvContentPartPr/>
                <p14:nvPr/>
              </p14:nvContentPartPr>
              <p14:xfrm>
                <a:off x="6644280" y="8233080"/>
                <a:ext cx="236880" cy="240840"/>
              </p14:xfrm>
            </p:contentPart>
          </mc:Choice>
          <mc:Fallback xmlns="">
            <p:pic>
              <p:nvPicPr>
                <p:cNvPr id="91" name="Ink 90">
                  <a:extLst>
                    <a:ext uri="{FF2B5EF4-FFF2-40B4-BE49-F238E27FC236}">
                      <a16:creationId xmlns:a16="http://schemas.microsoft.com/office/drawing/2014/main" id="{AC0CEB52-B0E6-9BAB-134D-DA7176AE44EF}"/>
                    </a:ext>
                  </a:extLst>
                </p:cNvPr>
                <p:cNvPicPr/>
                <p:nvPr/>
              </p:nvPicPr>
              <p:blipFill>
                <a:blip r:embed="rId74"/>
                <a:stretch>
                  <a:fillRect/>
                </a:stretch>
              </p:blipFill>
              <p:spPr>
                <a:xfrm>
                  <a:off x="6606120" y="8194977"/>
                  <a:ext cx="312840" cy="316687"/>
                </a:xfrm>
                <a:prstGeom prst="rect">
                  <a:avLst/>
                </a:prstGeom>
              </p:spPr>
            </p:pic>
          </mc:Fallback>
        </mc:AlternateContent>
        <p:grpSp>
          <p:nvGrpSpPr>
            <p:cNvPr id="93" name="Group 92">
              <a:extLst>
                <a:ext uri="{FF2B5EF4-FFF2-40B4-BE49-F238E27FC236}">
                  <a16:creationId xmlns:a16="http://schemas.microsoft.com/office/drawing/2014/main" id="{AD0D76DE-F623-CF22-78CF-29DC64EB3BFD}"/>
                </a:ext>
              </a:extLst>
            </p:cNvPr>
            <p:cNvGrpSpPr/>
            <p:nvPr/>
          </p:nvGrpSpPr>
          <p:grpSpPr>
            <a:xfrm>
              <a:off x="5120760" y="8259000"/>
              <a:ext cx="725040" cy="327960"/>
              <a:chOff x="5120760" y="8259000"/>
              <a:chExt cx="725040" cy="327960"/>
            </a:xfrm>
          </p:grpSpPr>
          <mc:AlternateContent xmlns:mc="http://schemas.openxmlformats.org/markup-compatibility/2006" xmlns:p14="http://schemas.microsoft.com/office/powerpoint/2010/main">
            <mc:Choice Requires="p14">
              <p:contentPart p14:bwMode="auto" r:id="rId75">
                <p14:nvContentPartPr>
                  <p14:cNvPr id="84" name="Ink 83">
                    <a:extLst>
                      <a:ext uri="{FF2B5EF4-FFF2-40B4-BE49-F238E27FC236}">
                        <a16:creationId xmlns:a16="http://schemas.microsoft.com/office/drawing/2014/main" id="{0D841644-5DC9-B55E-C8FA-234FF146EA2A}"/>
                      </a:ext>
                    </a:extLst>
                  </p14:cNvPr>
                  <p14:cNvContentPartPr/>
                  <p14:nvPr/>
                </p14:nvContentPartPr>
                <p14:xfrm>
                  <a:off x="5120760" y="8310840"/>
                  <a:ext cx="186840" cy="223560"/>
                </p14:xfrm>
              </p:contentPart>
            </mc:Choice>
            <mc:Fallback xmlns="">
              <p:pic>
                <p:nvPicPr>
                  <p:cNvPr id="84" name="Ink 83">
                    <a:extLst>
                      <a:ext uri="{FF2B5EF4-FFF2-40B4-BE49-F238E27FC236}">
                        <a16:creationId xmlns:a16="http://schemas.microsoft.com/office/drawing/2014/main" id="{0D841644-5DC9-B55E-C8FA-234FF146EA2A}"/>
                      </a:ext>
                    </a:extLst>
                  </p:cNvPr>
                  <p:cNvPicPr/>
                  <p:nvPr/>
                </p:nvPicPr>
                <p:blipFill>
                  <a:blip r:embed="rId76"/>
                  <a:stretch>
                    <a:fillRect/>
                  </a:stretch>
                </p:blipFill>
                <p:spPr>
                  <a:xfrm>
                    <a:off x="5082673" y="8272618"/>
                    <a:ext cx="262654" cy="299643"/>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85" name="Ink 84">
                    <a:extLst>
                      <a:ext uri="{FF2B5EF4-FFF2-40B4-BE49-F238E27FC236}">
                        <a16:creationId xmlns:a16="http://schemas.microsoft.com/office/drawing/2014/main" id="{5328ADE1-796C-E682-A57F-02C047423278}"/>
                      </a:ext>
                    </a:extLst>
                  </p14:cNvPr>
                  <p14:cNvContentPartPr/>
                  <p14:nvPr/>
                </p14:nvContentPartPr>
                <p14:xfrm>
                  <a:off x="5151000" y="8259720"/>
                  <a:ext cx="190080" cy="327240"/>
                </p14:xfrm>
              </p:contentPart>
            </mc:Choice>
            <mc:Fallback xmlns="">
              <p:pic>
                <p:nvPicPr>
                  <p:cNvPr id="85" name="Ink 84">
                    <a:extLst>
                      <a:ext uri="{FF2B5EF4-FFF2-40B4-BE49-F238E27FC236}">
                        <a16:creationId xmlns:a16="http://schemas.microsoft.com/office/drawing/2014/main" id="{5328ADE1-796C-E682-A57F-02C047423278}"/>
                      </a:ext>
                    </a:extLst>
                  </p:cNvPr>
                  <p:cNvPicPr/>
                  <p:nvPr/>
                </p:nvPicPr>
                <p:blipFill>
                  <a:blip r:embed="rId78"/>
                  <a:stretch>
                    <a:fillRect/>
                  </a:stretch>
                </p:blipFill>
                <p:spPr>
                  <a:xfrm>
                    <a:off x="5112912" y="8221602"/>
                    <a:ext cx="265896" cy="403117"/>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92" name="Ink 91">
                    <a:extLst>
                      <a:ext uri="{FF2B5EF4-FFF2-40B4-BE49-F238E27FC236}">
                        <a16:creationId xmlns:a16="http://schemas.microsoft.com/office/drawing/2014/main" id="{FAE2C475-29FE-BCD3-DBE6-6FF91F8C2EB2}"/>
                      </a:ext>
                    </a:extLst>
                  </p14:cNvPr>
                  <p14:cNvContentPartPr/>
                  <p14:nvPr/>
                </p14:nvContentPartPr>
                <p14:xfrm>
                  <a:off x="5545560" y="8259000"/>
                  <a:ext cx="300240" cy="231840"/>
                </p14:xfrm>
              </p:contentPart>
            </mc:Choice>
            <mc:Fallback xmlns="">
              <p:pic>
                <p:nvPicPr>
                  <p:cNvPr id="92" name="Ink 91">
                    <a:extLst>
                      <a:ext uri="{FF2B5EF4-FFF2-40B4-BE49-F238E27FC236}">
                        <a16:creationId xmlns:a16="http://schemas.microsoft.com/office/drawing/2014/main" id="{FAE2C475-29FE-BCD3-DBE6-6FF91F8C2EB2}"/>
                      </a:ext>
                    </a:extLst>
                  </p:cNvPr>
                  <p:cNvPicPr/>
                  <p:nvPr/>
                </p:nvPicPr>
                <p:blipFill>
                  <a:blip r:embed="rId80"/>
                  <a:stretch>
                    <a:fillRect/>
                  </a:stretch>
                </p:blipFill>
                <p:spPr>
                  <a:xfrm>
                    <a:off x="5507354" y="8220840"/>
                    <a:ext cx="376291" cy="307800"/>
                  </a:xfrm>
                  <a:prstGeom prst="rect">
                    <a:avLst/>
                  </a:prstGeom>
                </p:spPr>
              </p:pic>
            </mc:Fallback>
          </mc:AlternateContent>
        </p:grpSp>
      </p:grpSp>
      <p:grpSp>
        <p:nvGrpSpPr>
          <p:cNvPr id="95" name="Group 94">
            <a:extLst>
              <a:ext uri="{FF2B5EF4-FFF2-40B4-BE49-F238E27FC236}">
                <a16:creationId xmlns:a16="http://schemas.microsoft.com/office/drawing/2014/main" id="{499484D3-1A76-E91F-9A5B-759F7355B2EC}"/>
              </a:ext>
              <a:ext uri="{C183D7F6-B498-43B3-948B-1728B52AA6E4}">
                <adec:decorative xmlns:adec="http://schemas.microsoft.com/office/drawing/2017/decorative" val="1"/>
              </a:ext>
            </a:extLst>
          </p:cNvPr>
          <p:cNvGrpSpPr/>
          <p:nvPr/>
        </p:nvGrpSpPr>
        <p:grpSpPr>
          <a:xfrm>
            <a:off x="13221360" y="8013643"/>
            <a:ext cx="2141280" cy="374400"/>
            <a:chOff x="4739880" y="8212560"/>
            <a:chExt cx="2141280" cy="374400"/>
          </a:xfrm>
        </p:grpSpPr>
        <mc:AlternateContent xmlns:mc="http://schemas.openxmlformats.org/markup-compatibility/2006" xmlns:p14="http://schemas.microsoft.com/office/powerpoint/2010/main">
          <mc:Choice Requires="p14">
            <p:contentPart p14:bwMode="auto" r:id="rId81">
              <p14:nvContentPartPr>
                <p14:cNvPr id="96" name="Ink 95">
                  <a:extLst>
                    <a:ext uri="{FF2B5EF4-FFF2-40B4-BE49-F238E27FC236}">
                      <a16:creationId xmlns:a16="http://schemas.microsoft.com/office/drawing/2014/main" id="{2DB1AB7C-7647-FDB2-FE32-2B9EE559E75A}"/>
                    </a:ext>
                  </a:extLst>
                </p14:cNvPr>
                <p14:cNvContentPartPr/>
                <p14:nvPr/>
              </p14:nvContentPartPr>
              <p14:xfrm>
                <a:off x="4739880" y="8212560"/>
                <a:ext cx="276840" cy="369000"/>
              </p14:xfrm>
            </p:contentPart>
          </mc:Choice>
          <mc:Fallback xmlns="">
            <p:pic>
              <p:nvPicPr>
                <p:cNvPr id="96" name="Ink 95">
                  <a:extLst>
                    <a:ext uri="{FF2B5EF4-FFF2-40B4-BE49-F238E27FC236}">
                      <a16:creationId xmlns:a16="http://schemas.microsoft.com/office/drawing/2014/main" id="{2DB1AB7C-7647-FDB2-FE32-2B9EE559E75A}"/>
                    </a:ext>
                  </a:extLst>
                </p:cNvPr>
                <p:cNvPicPr/>
                <p:nvPr/>
              </p:nvPicPr>
              <p:blipFill>
                <a:blip r:embed="rId70"/>
                <a:stretch>
                  <a:fillRect/>
                </a:stretch>
              </p:blipFill>
              <p:spPr>
                <a:xfrm>
                  <a:off x="4701720" y="8174400"/>
                  <a:ext cx="352800" cy="44496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97" name="Ink 96">
                  <a:extLst>
                    <a:ext uri="{FF2B5EF4-FFF2-40B4-BE49-F238E27FC236}">
                      <a16:creationId xmlns:a16="http://schemas.microsoft.com/office/drawing/2014/main" id="{556E77C6-0F10-531A-DD26-81A0ED001223}"/>
                    </a:ext>
                  </a:extLst>
                </p14:cNvPr>
                <p14:cNvContentPartPr/>
                <p14:nvPr/>
              </p14:nvContentPartPr>
              <p14:xfrm>
                <a:off x="6095640" y="8229840"/>
                <a:ext cx="402480" cy="220320"/>
              </p14:xfrm>
            </p:contentPart>
          </mc:Choice>
          <mc:Fallback xmlns="">
            <p:pic>
              <p:nvPicPr>
                <p:cNvPr id="97" name="Ink 96">
                  <a:extLst>
                    <a:ext uri="{FF2B5EF4-FFF2-40B4-BE49-F238E27FC236}">
                      <a16:creationId xmlns:a16="http://schemas.microsoft.com/office/drawing/2014/main" id="{556E77C6-0F10-531A-DD26-81A0ED001223}"/>
                    </a:ext>
                  </a:extLst>
                </p:cNvPr>
                <p:cNvPicPr/>
                <p:nvPr/>
              </p:nvPicPr>
              <p:blipFill>
                <a:blip r:embed="rId72"/>
                <a:stretch>
                  <a:fillRect/>
                </a:stretch>
              </p:blipFill>
              <p:spPr>
                <a:xfrm>
                  <a:off x="6057480" y="8191680"/>
                  <a:ext cx="47844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8" name="Ink 97">
                  <a:extLst>
                    <a:ext uri="{FF2B5EF4-FFF2-40B4-BE49-F238E27FC236}">
                      <a16:creationId xmlns:a16="http://schemas.microsoft.com/office/drawing/2014/main" id="{EE13545D-2864-4403-BDF5-C0B1726F4D3A}"/>
                    </a:ext>
                  </a:extLst>
                </p14:cNvPr>
                <p14:cNvContentPartPr/>
                <p14:nvPr/>
              </p14:nvContentPartPr>
              <p14:xfrm>
                <a:off x="6644280" y="8233080"/>
                <a:ext cx="236880" cy="240840"/>
              </p14:xfrm>
            </p:contentPart>
          </mc:Choice>
          <mc:Fallback xmlns="">
            <p:pic>
              <p:nvPicPr>
                <p:cNvPr id="98" name="Ink 97">
                  <a:extLst>
                    <a:ext uri="{FF2B5EF4-FFF2-40B4-BE49-F238E27FC236}">
                      <a16:creationId xmlns:a16="http://schemas.microsoft.com/office/drawing/2014/main" id="{EE13545D-2864-4403-BDF5-C0B1726F4D3A}"/>
                    </a:ext>
                  </a:extLst>
                </p:cNvPr>
                <p:cNvPicPr/>
                <p:nvPr/>
              </p:nvPicPr>
              <p:blipFill>
                <a:blip r:embed="rId74"/>
                <a:stretch>
                  <a:fillRect/>
                </a:stretch>
              </p:blipFill>
              <p:spPr>
                <a:xfrm>
                  <a:off x="6606120" y="8194977"/>
                  <a:ext cx="312840" cy="316687"/>
                </a:xfrm>
                <a:prstGeom prst="rect">
                  <a:avLst/>
                </a:prstGeom>
              </p:spPr>
            </p:pic>
          </mc:Fallback>
        </mc:AlternateContent>
        <p:grpSp>
          <p:nvGrpSpPr>
            <p:cNvPr id="99" name="Group 98">
              <a:extLst>
                <a:ext uri="{FF2B5EF4-FFF2-40B4-BE49-F238E27FC236}">
                  <a16:creationId xmlns:a16="http://schemas.microsoft.com/office/drawing/2014/main" id="{B7EEED71-9855-8B2F-EBCF-A3D81737E65D}"/>
                </a:ext>
              </a:extLst>
            </p:cNvPr>
            <p:cNvGrpSpPr/>
            <p:nvPr/>
          </p:nvGrpSpPr>
          <p:grpSpPr>
            <a:xfrm>
              <a:off x="5120760" y="8259000"/>
              <a:ext cx="725040" cy="327960"/>
              <a:chOff x="5120760" y="8259000"/>
              <a:chExt cx="725040" cy="327960"/>
            </a:xfrm>
          </p:grpSpPr>
          <mc:AlternateContent xmlns:mc="http://schemas.openxmlformats.org/markup-compatibility/2006" xmlns:p14="http://schemas.microsoft.com/office/powerpoint/2010/main">
            <mc:Choice Requires="p14">
              <p:contentPart p14:bwMode="auto" r:id="rId84">
                <p14:nvContentPartPr>
                  <p14:cNvPr id="100" name="Ink 99">
                    <a:extLst>
                      <a:ext uri="{FF2B5EF4-FFF2-40B4-BE49-F238E27FC236}">
                        <a16:creationId xmlns:a16="http://schemas.microsoft.com/office/drawing/2014/main" id="{F9740C3F-3DAC-CA5A-873F-CF9BEAFC02AC}"/>
                      </a:ext>
                    </a:extLst>
                  </p14:cNvPr>
                  <p14:cNvContentPartPr/>
                  <p14:nvPr/>
                </p14:nvContentPartPr>
                <p14:xfrm>
                  <a:off x="5120760" y="8310840"/>
                  <a:ext cx="186840" cy="223560"/>
                </p14:xfrm>
              </p:contentPart>
            </mc:Choice>
            <mc:Fallback xmlns="">
              <p:pic>
                <p:nvPicPr>
                  <p:cNvPr id="100" name="Ink 99">
                    <a:extLst>
                      <a:ext uri="{FF2B5EF4-FFF2-40B4-BE49-F238E27FC236}">
                        <a16:creationId xmlns:a16="http://schemas.microsoft.com/office/drawing/2014/main" id="{F9740C3F-3DAC-CA5A-873F-CF9BEAFC02AC}"/>
                      </a:ext>
                    </a:extLst>
                  </p:cNvPr>
                  <p:cNvPicPr/>
                  <p:nvPr/>
                </p:nvPicPr>
                <p:blipFill>
                  <a:blip r:embed="rId76"/>
                  <a:stretch>
                    <a:fillRect/>
                  </a:stretch>
                </p:blipFill>
                <p:spPr>
                  <a:xfrm>
                    <a:off x="5082673" y="8272618"/>
                    <a:ext cx="262654" cy="299643"/>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101" name="Ink 100">
                    <a:extLst>
                      <a:ext uri="{FF2B5EF4-FFF2-40B4-BE49-F238E27FC236}">
                        <a16:creationId xmlns:a16="http://schemas.microsoft.com/office/drawing/2014/main" id="{141C9BCE-6DCB-B1AC-44A9-844FD63EDC85}"/>
                      </a:ext>
                    </a:extLst>
                  </p14:cNvPr>
                  <p14:cNvContentPartPr/>
                  <p14:nvPr/>
                </p14:nvContentPartPr>
                <p14:xfrm>
                  <a:off x="5151000" y="8259720"/>
                  <a:ext cx="190080" cy="327240"/>
                </p14:xfrm>
              </p:contentPart>
            </mc:Choice>
            <mc:Fallback xmlns="">
              <p:pic>
                <p:nvPicPr>
                  <p:cNvPr id="101" name="Ink 100">
                    <a:extLst>
                      <a:ext uri="{FF2B5EF4-FFF2-40B4-BE49-F238E27FC236}">
                        <a16:creationId xmlns:a16="http://schemas.microsoft.com/office/drawing/2014/main" id="{141C9BCE-6DCB-B1AC-44A9-844FD63EDC85}"/>
                      </a:ext>
                    </a:extLst>
                  </p:cNvPr>
                  <p:cNvPicPr/>
                  <p:nvPr/>
                </p:nvPicPr>
                <p:blipFill>
                  <a:blip r:embed="rId78"/>
                  <a:stretch>
                    <a:fillRect/>
                  </a:stretch>
                </p:blipFill>
                <p:spPr>
                  <a:xfrm>
                    <a:off x="5112912" y="8221602"/>
                    <a:ext cx="265896" cy="403117"/>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02" name="Ink 101">
                    <a:extLst>
                      <a:ext uri="{FF2B5EF4-FFF2-40B4-BE49-F238E27FC236}">
                        <a16:creationId xmlns:a16="http://schemas.microsoft.com/office/drawing/2014/main" id="{41F29918-B41D-B7F1-7E45-7598C192D249}"/>
                      </a:ext>
                    </a:extLst>
                  </p14:cNvPr>
                  <p14:cNvContentPartPr/>
                  <p14:nvPr/>
                </p14:nvContentPartPr>
                <p14:xfrm>
                  <a:off x="5545560" y="8259000"/>
                  <a:ext cx="300240" cy="231840"/>
                </p14:xfrm>
              </p:contentPart>
            </mc:Choice>
            <mc:Fallback xmlns="">
              <p:pic>
                <p:nvPicPr>
                  <p:cNvPr id="102" name="Ink 101">
                    <a:extLst>
                      <a:ext uri="{FF2B5EF4-FFF2-40B4-BE49-F238E27FC236}">
                        <a16:creationId xmlns:a16="http://schemas.microsoft.com/office/drawing/2014/main" id="{41F29918-B41D-B7F1-7E45-7598C192D249}"/>
                      </a:ext>
                    </a:extLst>
                  </p:cNvPr>
                  <p:cNvPicPr/>
                  <p:nvPr/>
                </p:nvPicPr>
                <p:blipFill>
                  <a:blip r:embed="rId80"/>
                  <a:stretch>
                    <a:fillRect/>
                  </a:stretch>
                </p:blipFill>
                <p:spPr>
                  <a:xfrm>
                    <a:off x="5507354" y="8220840"/>
                    <a:ext cx="376291" cy="307800"/>
                  </a:xfrm>
                  <a:prstGeom prst="rect">
                    <a:avLst/>
                  </a:prstGeom>
                </p:spPr>
              </p:pic>
            </mc:Fallback>
          </mc:AlternateContent>
        </p:grpSp>
      </p:grpSp>
      <p:grpSp>
        <p:nvGrpSpPr>
          <p:cNvPr id="6" name="Group 5">
            <a:extLst>
              <a:ext uri="{FF2B5EF4-FFF2-40B4-BE49-F238E27FC236}">
                <a16:creationId xmlns:a16="http://schemas.microsoft.com/office/drawing/2014/main" id="{B64A7048-ED05-DE88-36D1-28939B283845}"/>
              </a:ext>
              <a:ext uri="{C183D7F6-B498-43B3-948B-1728B52AA6E4}">
                <adec:decorative xmlns:adec="http://schemas.microsoft.com/office/drawing/2017/decorative" val="1"/>
              </a:ext>
            </a:extLst>
          </p:cNvPr>
          <p:cNvGrpSpPr/>
          <p:nvPr/>
        </p:nvGrpSpPr>
        <p:grpSpPr>
          <a:xfrm>
            <a:off x="3169560" y="6585360"/>
            <a:ext cx="536400" cy="2185920"/>
            <a:chOff x="3169560" y="6585360"/>
            <a:chExt cx="536400" cy="2185920"/>
          </a:xfrm>
        </p:grpSpPr>
        <mc:AlternateContent xmlns:mc="http://schemas.openxmlformats.org/markup-compatibility/2006" xmlns:p14="http://schemas.microsoft.com/office/powerpoint/2010/main">
          <mc:Choice Requires="p14">
            <p:contentPart p14:bwMode="auto" r:id="rId87">
              <p14:nvContentPartPr>
                <p14:cNvPr id="103" name="Ink 102">
                  <a:extLst>
                    <a:ext uri="{FF2B5EF4-FFF2-40B4-BE49-F238E27FC236}">
                      <a16:creationId xmlns:a16="http://schemas.microsoft.com/office/drawing/2014/main" id="{C2AE6B62-A30D-363C-00D5-6374730387BB}"/>
                    </a:ext>
                  </a:extLst>
                </p14:cNvPr>
                <p14:cNvContentPartPr/>
                <p14:nvPr/>
              </p14:nvContentPartPr>
              <p14:xfrm>
                <a:off x="3230040" y="8440080"/>
                <a:ext cx="429840" cy="331200"/>
              </p14:xfrm>
            </p:contentPart>
          </mc:Choice>
          <mc:Fallback xmlns="">
            <p:pic>
              <p:nvPicPr>
                <p:cNvPr id="103" name="Ink 102">
                  <a:extLst>
                    <a:ext uri="{FF2B5EF4-FFF2-40B4-BE49-F238E27FC236}">
                      <a16:creationId xmlns:a16="http://schemas.microsoft.com/office/drawing/2014/main" id="{C2AE6B62-A30D-363C-00D5-6374730387BB}"/>
                    </a:ext>
                  </a:extLst>
                </p:cNvPr>
                <p:cNvPicPr/>
                <p:nvPr/>
              </p:nvPicPr>
              <p:blipFill>
                <a:blip r:embed="rId88"/>
                <a:stretch>
                  <a:fillRect/>
                </a:stretch>
              </p:blipFill>
              <p:spPr>
                <a:xfrm>
                  <a:off x="3191880" y="8401920"/>
                  <a:ext cx="505800" cy="40716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104" name="Ink 103">
                  <a:extLst>
                    <a:ext uri="{FF2B5EF4-FFF2-40B4-BE49-F238E27FC236}">
                      <a16:creationId xmlns:a16="http://schemas.microsoft.com/office/drawing/2014/main" id="{6D8EFF79-A6E3-FF3A-005B-6BC2934CEE0C}"/>
                    </a:ext>
                  </a:extLst>
                </p14:cNvPr>
                <p14:cNvContentPartPr/>
                <p14:nvPr/>
              </p14:nvContentPartPr>
              <p14:xfrm>
                <a:off x="3398160" y="8046600"/>
                <a:ext cx="306000" cy="177120"/>
              </p14:xfrm>
            </p:contentPart>
          </mc:Choice>
          <mc:Fallback xmlns="">
            <p:pic>
              <p:nvPicPr>
                <p:cNvPr id="104" name="Ink 103">
                  <a:extLst>
                    <a:ext uri="{FF2B5EF4-FFF2-40B4-BE49-F238E27FC236}">
                      <a16:creationId xmlns:a16="http://schemas.microsoft.com/office/drawing/2014/main" id="{6D8EFF79-A6E3-FF3A-005B-6BC2934CEE0C}"/>
                    </a:ext>
                  </a:extLst>
                </p:cNvPr>
                <p:cNvPicPr/>
                <p:nvPr/>
              </p:nvPicPr>
              <p:blipFill>
                <a:blip r:embed="rId90"/>
                <a:stretch>
                  <a:fillRect/>
                </a:stretch>
              </p:blipFill>
              <p:spPr>
                <a:xfrm>
                  <a:off x="3360000" y="8008440"/>
                  <a:ext cx="38196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05" name="Ink 104">
                  <a:extLst>
                    <a:ext uri="{FF2B5EF4-FFF2-40B4-BE49-F238E27FC236}">
                      <a16:creationId xmlns:a16="http://schemas.microsoft.com/office/drawing/2014/main" id="{5A107934-4F14-ED3B-38A6-820AB6D9A4AE}"/>
                    </a:ext>
                  </a:extLst>
                </p14:cNvPr>
                <p14:cNvContentPartPr/>
                <p14:nvPr/>
              </p14:nvContentPartPr>
              <p14:xfrm>
                <a:off x="3245880" y="7631520"/>
                <a:ext cx="425880" cy="293400"/>
              </p14:xfrm>
            </p:contentPart>
          </mc:Choice>
          <mc:Fallback xmlns="">
            <p:pic>
              <p:nvPicPr>
                <p:cNvPr id="105" name="Ink 104">
                  <a:extLst>
                    <a:ext uri="{FF2B5EF4-FFF2-40B4-BE49-F238E27FC236}">
                      <a16:creationId xmlns:a16="http://schemas.microsoft.com/office/drawing/2014/main" id="{5A107934-4F14-ED3B-38A6-820AB6D9A4AE}"/>
                    </a:ext>
                  </a:extLst>
                </p:cNvPr>
                <p:cNvPicPr/>
                <p:nvPr/>
              </p:nvPicPr>
              <p:blipFill>
                <a:blip r:embed="rId92"/>
                <a:stretch>
                  <a:fillRect/>
                </a:stretch>
              </p:blipFill>
              <p:spPr>
                <a:xfrm>
                  <a:off x="3207720" y="7593360"/>
                  <a:ext cx="50184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07" name="Ink 106">
                  <a:extLst>
                    <a:ext uri="{FF2B5EF4-FFF2-40B4-BE49-F238E27FC236}">
                      <a16:creationId xmlns:a16="http://schemas.microsoft.com/office/drawing/2014/main" id="{EB7CE697-CE94-07AF-4689-D02573A334C0}"/>
                    </a:ext>
                  </a:extLst>
                </p14:cNvPr>
                <p14:cNvContentPartPr/>
                <p14:nvPr/>
              </p14:nvContentPartPr>
              <p14:xfrm>
                <a:off x="3442440" y="7239120"/>
                <a:ext cx="263520" cy="199080"/>
              </p14:xfrm>
            </p:contentPart>
          </mc:Choice>
          <mc:Fallback xmlns="">
            <p:pic>
              <p:nvPicPr>
                <p:cNvPr id="107" name="Ink 106">
                  <a:extLst>
                    <a:ext uri="{FF2B5EF4-FFF2-40B4-BE49-F238E27FC236}">
                      <a16:creationId xmlns:a16="http://schemas.microsoft.com/office/drawing/2014/main" id="{EB7CE697-CE94-07AF-4689-D02573A334C0}"/>
                    </a:ext>
                  </a:extLst>
                </p:cNvPr>
                <p:cNvPicPr/>
                <p:nvPr/>
              </p:nvPicPr>
              <p:blipFill>
                <a:blip r:embed="rId94"/>
                <a:stretch>
                  <a:fillRect/>
                </a:stretch>
              </p:blipFill>
              <p:spPr>
                <a:xfrm>
                  <a:off x="3404280" y="7201029"/>
                  <a:ext cx="339480" cy="274903"/>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08" name="Ink 107">
                  <a:extLst>
                    <a:ext uri="{FF2B5EF4-FFF2-40B4-BE49-F238E27FC236}">
                      <a16:creationId xmlns:a16="http://schemas.microsoft.com/office/drawing/2014/main" id="{5C4DE11C-8188-33AC-1AA2-505035F99FB8}"/>
                    </a:ext>
                  </a:extLst>
                </p14:cNvPr>
                <p14:cNvContentPartPr/>
                <p14:nvPr/>
              </p14:nvContentPartPr>
              <p14:xfrm>
                <a:off x="3169560" y="6585360"/>
                <a:ext cx="475200" cy="197280"/>
              </p14:xfrm>
            </p:contentPart>
          </mc:Choice>
          <mc:Fallback xmlns="">
            <p:pic>
              <p:nvPicPr>
                <p:cNvPr id="108" name="Ink 107">
                  <a:extLst>
                    <a:ext uri="{FF2B5EF4-FFF2-40B4-BE49-F238E27FC236}">
                      <a16:creationId xmlns:a16="http://schemas.microsoft.com/office/drawing/2014/main" id="{5C4DE11C-8188-33AC-1AA2-505035F99FB8}"/>
                    </a:ext>
                  </a:extLst>
                </p:cNvPr>
                <p:cNvPicPr/>
                <p:nvPr/>
              </p:nvPicPr>
              <p:blipFill>
                <a:blip r:embed="rId96"/>
                <a:stretch>
                  <a:fillRect/>
                </a:stretch>
              </p:blipFill>
              <p:spPr>
                <a:xfrm>
                  <a:off x="3131429" y="6547200"/>
                  <a:ext cx="551102"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09" name="Ink 108">
                  <a:extLst>
                    <a:ext uri="{FF2B5EF4-FFF2-40B4-BE49-F238E27FC236}">
                      <a16:creationId xmlns:a16="http://schemas.microsoft.com/office/drawing/2014/main" id="{37A45753-AEE7-4B69-9F55-6A0093E0FB5B}"/>
                    </a:ext>
                  </a:extLst>
                </p14:cNvPr>
                <p14:cNvContentPartPr/>
                <p14:nvPr/>
              </p14:nvContentPartPr>
              <p14:xfrm>
                <a:off x="3396360" y="6902443"/>
                <a:ext cx="263520" cy="199080"/>
              </p14:xfrm>
            </p:contentPart>
          </mc:Choice>
          <mc:Fallback xmlns="">
            <p:pic>
              <p:nvPicPr>
                <p:cNvPr id="109" name="Ink 108">
                  <a:extLst>
                    <a:ext uri="{FF2B5EF4-FFF2-40B4-BE49-F238E27FC236}">
                      <a16:creationId xmlns:a16="http://schemas.microsoft.com/office/drawing/2014/main" id="{37A45753-AEE7-4B69-9F55-6A0093E0FB5B}"/>
                    </a:ext>
                  </a:extLst>
                </p:cNvPr>
                <p:cNvPicPr/>
                <p:nvPr/>
              </p:nvPicPr>
              <p:blipFill>
                <a:blip r:embed="rId94"/>
                <a:stretch>
                  <a:fillRect/>
                </a:stretch>
              </p:blipFill>
              <p:spPr>
                <a:xfrm>
                  <a:off x="3358200" y="6864352"/>
                  <a:ext cx="339480" cy="274903"/>
                </a:xfrm>
                <a:prstGeom prst="rect">
                  <a:avLst/>
                </a:prstGeom>
              </p:spPr>
            </p:pic>
          </mc:Fallback>
        </mc:AlternateContent>
      </p:grpSp>
      <p:grpSp>
        <p:nvGrpSpPr>
          <p:cNvPr id="8" name="Group 7">
            <a:extLst>
              <a:ext uri="{FF2B5EF4-FFF2-40B4-BE49-F238E27FC236}">
                <a16:creationId xmlns:a16="http://schemas.microsoft.com/office/drawing/2014/main" id="{53F81022-1743-6374-2364-CDA9BB8AF732}"/>
              </a:ext>
              <a:ext uri="{C183D7F6-B498-43B3-948B-1728B52AA6E4}">
                <adec:decorative xmlns:adec="http://schemas.microsoft.com/office/drawing/2017/decorative" val="1"/>
              </a:ext>
            </a:extLst>
          </p:cNvPr>
          <p:cNvGrpSpPr/>
          <p:nvPr/>
        </p:nvGrpSpPr>
        <p:grpSpPr>
          <a:xfrm>
            <a:off x="11657068" y="6420480"/>
            <a:ext cx="493676" cy="2195280"/>
            <a:chOff x="11657068" y="6420480"/>
            <a:chExt cx="493676" cy="2195280"/>
          </a:xfrm>
        </p:grpSpPr>
        <mc:AlternateContent xmlns:mc="http://schemas.openxmlformats.org/markup-compatibility/2006" xmlns:p14="http://schemas.microsoft.com/office/powerpoint/2010/main">
          <mc:Choice Requires="p14">
            <p:contentPart p14:bwMode="auto" r:id="rId98">
              <p14:nvContentPartPr>
                <p14:cNvPr id="110" name="Ink 109">
                  <a:extLst>
                    <a:ext uri="{FF2B5EF4-FFF2-40B4-BE49-F238E27FC236}">
                      <a16:creationId xmlns:a16="http://schemas.microsoft.com/office/drawing/2014/main" id="{DF807E7A-219A-7131-5EC1-5B42C0FD6CD1}"/>
                    </a:ext>
                  </a:extLst>
                </p14:cNvPr>
                <p14:cNvContentPartPr/>
                <p14:nvPr/>
              </p14:nvContentPartPr>
              <p14:xfrm>
                <a:off x="11658148" y="8284560"/>
                <a:ext cx="429840" cy="331200"/>
              </p14:xfrm>
            </p:contentPart>
          </mc:Choice>
          <mc:Fallback xmlns="">
            <p:pic>
              <p:nvPicPr>
                <p:cNvPr id="110" name="Ink 109">
                  <a:extLst>
                    <a:ext uri="{FF2B5EF4-FFF2-40B4-BE49-F238E27FC236}">
                      <a16:creationId xmlns:a16="http://schemas.microsoft.com/office/drawing/2014/main" id="{DF807E7A-219A-7131-5EC1-5B42C0FD6CD1}"/>
                    </a:ext>
                  </a:extLst>
                </p:cNvPr>
                <p:cNvPicPr/>
                <p:nvPr/>
              </p:nvPicPr>
              <p:blipFill>
                <a:blip r:embed="rId88"/>
                <a:stretch>
                  <a:fillRect/>
                </a:stretch>
              </p:blipFill>
              <p:spPr>
                <a:xfrm>
                  <a:off x="11619988" y="8246400"/>
                  <a:ext cx="505800" cy="40716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11" name="Ink 110">
                  <a:extLst>
                    <a:ext uri="{FF2B5EF4-FFF2-40B4-BE49-F238E27FC236}">
                      <a16:creationId xmlns:a16="http://schemas.microsoft.com/office/drawing/2014/main" id="{2DA34BC4-26DA-4AD7-45A1-1DAA2861D5D1}"/>
                    </a:ext>
                  </a:extLst>
                </p14:cNvPr>
                <p14:cNvContentPartPr/>
                <p14:nvPr/>
              </p14:nvContentPartPr>
              <p14:xfrm>
                <a:off x="11815486" y="7937563"/>
                <a:ext cx="306000" cy="177120"/>
              </p14:xfrm>
            </p:contentPart>
          </mc:Choice>
          <mc:Fallback xmlns="">
            <p:pic>
              <p:nvPicPr>
                <p:cNvPr id="111" name="Ink 110">
                  <a:extLst>
                    <a:ext uri="{FF2B5EF4-FFF2-40B4-BE49-F238E27FC236}">
                      <a16:creationId xmlns:a16="http://schemas.microsoft.com/office/drawing/2014/main" id="{2DA34BC4-26DA-4AD7-45A1-1DAA2861D5D1}"/>
                    </a:ext>
                  </a:extLst>
                </p:cNvPr>
                <p:cNvPicPr/>
                <p:nvPr/>
              </p:nvPicPr>
              <p:blipFill>
                <a:blip r:embed="rId90"/>
                <a:stretch>
                  <a:fillRect/>
                </a:stretch>
              </p:blipFill>
              <p:spPr>
                <a:xfrm>
                  <a:off x="11777326" y="7899403"/>
                  <a:ext cx="38196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12" name="Ink 111">
                  <a:extLst>
                    <a:ext uri="{FF2B5EF4-FFF2-40B4-BE49-F238E27FC236}">
                      <a16:creationId xmlns:a16="http://schemas.microsoft.com/office/drawing/2014/main" id="{9AE039C2-2A85-2935-BB6C-7C34DF15DE8C}"/>
                    </a:ext>
                  </a:extLst>
                </p14:cNvPr>
                <p14:cNvContentPartPr/>
                <p14:nvPr/>
              </p14:nvContentPartPr>
              <p14:xfrm>
                <a:off x="11657068" y="6420480"/>
                <a:ext cx="475200" cy="197280"/>
              </p14:xfrm>
            </p:contentPart>
          </mc:Choice>
          <mc:Fallback xmlns="">
            <p:pic>
              <p:nvPicPr>
                <p:cNvPr id="112" name="Ink 111">
                  <a:extLst>
                    <a:ext uri="{FF2B5EF4-FFF2-40B4-BE49-F238E27FC236}">
                      <a16:creationId xmlns:a16="http://schemas.microsoft.com/office/drawing/2014/main" id="{9AE039C2-2A85-2935-BB6C-7C34DF15DE8C}"/>
                    </a:ext>
                  </a:extLst>
                </p:cNvPr>
                <p:cNvPicPr/>
                <p:nvPr/>
              </p:nvPicPr>
              <p:blipFill>
                <a:blip r:embed="rId96"/>
                <a:stretch>
                  <a:fillRect/>
                </a:stretch>
              </p:blipFill>
              <p:spPr>
                <a:xfrm>
                  <a:off x="11618937" y="6382320"/>
                  <a:ext cx="551102"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13" name="Ink 112">
                  <a:extLst>
                    <a:ext uri="{FF2B5EF4-FFF2-40B4-BE49-F238E27FC236}">
                      <a16:creationId xmlns:a16="http://schemas.microsoft.com/office/drawing/2014/main" id="{9AFC13E4-9100-AAE8-92DF-4CAD15FF93BD}"/>
                    </a:ext>
                  </a:extLst>
                </p14:cNvPr>
                <p14:cNvContentPartPr/>
                <p14:nvPr/>
              </p14:nvContentPartPr>
              <p14:xfrm>
                <a:off x="11686436" y="7430471"/>
                <a:ext cx="425880" cy="293400"/>
              </p14:xfrm>
            </p:contentPart>
          </mc:Choice>
          <mc:Fallback xmlns="">
            <p:pic>
              <p:nvPicPr>
                <p:cNvPr id="113" name="Ink 112">
                  <a:extLst>
                    <a:ext uri="{FF2B5EF4-FFF2-40B4-BE49-F238E27FC236}">
                      <a16:creationId xmlns:a16="http://schemas.microsoft.com/office/drawing/2014/main" id="{9AFC13E4-9100-AAE8-92DF-4CAD15FF93BD}"/>
                    </a:ext>
                  </a:extLst>
                </p:cNvPr>
                <p:cNvPicPr/>
                <p:nvPr/>
              </p:nvPicPr>
              <p:blipFill>
                <a:blip r:embed="rId92"/>
                <a:stretch>
                  <a:fillRect/>
                </a:stretch>
              </p:blipFill>
              <p:spPr>
                <a:xfrm>
                  <a:off x="11648276" y="7392311"/>
                  <a:ext cx="50184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15" name="Ink 114">
                  <a:extLst>
                    <a:ext uri="{FF2B5EF4-FFF2-40B4-BE49-F238E27FC236}">
                      <a16:creationId xmlns:a16="http://schemas.microsoft.com/office/drawing/2014/main" id="{5D191A39-95A0-AB6F-8EA8-C3073B99C220}"/>
                    </a:ext>
                  </a:extLst>
                </p14:cNvPr>
                <p14:cNvContentPartPr/>
                <p14:nvPr/>
              </p14:nvContentPartPr>
              <p14:xfrm>
                <a:off x="11868748" y="6735480"/>
                <a:ext cx="263520" cy="199080"/>
              </p14:xfrm>
            </p:contentPart>
          </mc:Choice>
          <mc:Fallback xmlns="">
            <p:pic>
              <p:nvPicPr>
                <p:cNvPr id="115" name="Ink 114">
                  <a:extLst>
                    <a:ext uri="{FF2B5EF4-FFF2-40B4-BE49-F238E27FC236}">
                      <a16:creationId xmlns:a16="http://schemas.microsoft.com/office/drawing/2014/main" id="{5D191A39-95A0-AB6F-8EA8-C3073B99C220}"/>
                    </a:ext>
                  </a:extLst>
                </p:cNvPr>
                <p:cNvPicPr/>
                <p:nvPr/>
              </p:nvPicPr>
              <p:blipFill>
                <a:blip r:embed="rId94"/>
                <a:stretch>
                  <a:fillRect/>
                </a:stretch>
              </p:blipFill>
              <p:spPr>
                <a:xfrm>
                  <a:off x="11830588" y="6697389"/>
                  <a:ext cx="339480" cy="274903"/>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18" name="Ink 117">
                  <a:extLst>
                    <a:ext uri="{FF2B5EF4-FFF2-40B4-BE49-F238E27FC236}">
                      <a16:creationId xmlns:a16="http://schemas.microsoft.com/office/drawing/2014/main" id="{7EF10613-A762-20FB-E2E0-CF16E4ACF8FD}"/>
                    </a:ext>
                  </a:extLst>
                </p14:cNvPr>
                <p14:cNvContentPartPr/>
                <p14:nvPr/>
              </p14:nvContentPartPr>
              <p14:xfrm>
                <a:off x="11887224" y="7057338"/>
                <a:ext cx="263520" cy="199080"/>
              </p14:xfrm>
            </p:contentPart>
          </mc:Choice>
          <mc:Fallback xmlns="">
            <p:pic>
              <p:nvPicPr>
                <p:cNvPr id="118" name="Ink 117">
                  <a:extLst>
                    <a:ext uri="{FF2B5EF4-FFF2-40B4-BE49-F238E27FC236}">
                      <a16:creationId xmlns:a16="http://schemas.microsoft.com/office/drawing/2014/main" id="{7EF10613-A762-20FB-E2E0-CF16E4ACF8FD}"/>
                    </a:ext>
                  </a:extLst>
                </p:cNvPr>
                <p:cNvPicPr/>
                <p:nvPr/>
              </p:nvPicPr>
              <p:blipFill>
                <a:blip r:embed="rId94"/>
                <a:stretch>
                  <a:fillRect/>
                </a:stretch>
              </p:blipFill>
              <p:spPr>
                <a:xfrm>
                  <a:off x="11849064" y="7019247"/>
                  <a:ext cx="339480" cy="274903"/>
                </a:xfrm>
                <a:prstGeom prst="rect">
                  <a:avLst/>
                </a:prstGeom>
              </p:spPr>
            </p:pic>
          </mc:Fallback>
        </mc:AlternateContent>
      </p:grpSp>
      <p:grpSp>
        <p:nvGrpSpPr>
          <p:cNvPr id="4" name="Group 3">
            <a:extLst>
              <a:ext uri="{FF2B5EF4-FFF2-40B4-BE49-F238E27FC236}">
                <a16:creationId xmlns:a16="http://schemas.microsoft.com/office/drawing/2014/main" id="{5915F9AF-B4B5-FFA8-1AB1-827471F6628C}"/>
              </a:ext>
              <a:ext uri="{C183D7F6-B498-43B3-948B-1728B52AA6E4}">
                <adec:decorative xmlns:adec="http://schemas.microsoft.com/office/drawing/2017/decorative" val="1"/>
              </a:ext>
            </a:extLst>
          </p:cNvPr>
          <p:cNvGrpSpPr/>
          <p:nvPr/>
        </p:nvGrpSpPr>
        <p:grpSpPr>
          <a:xfrm>
            <a:off x="4083960" y="4998920"/>
            <a:ext cx="2845800" cy="580600"/>
            <a:chOff x="4083960" y="4998920"/>
            <a:chExt cx="2845800" cy="580600"/>
          </a:xfrm>
        </p:grpSpPr>
        <mc:AlternateContent xmlns:mc="http://schemas.openxmlformats.org/markup-compatibility/2006" xmlns:p14="http://schemas.microsoft.com/office/powerpoint/2010/main">
          <mc:Choice Requires="p14">
            <p:contentPart p14:bwMode="auto" r:id="rId104">
              <p14:nvContentPartPr>
                <p14:cNvPr id="122" name="Ink 121">
                  <a:extLst>
                    <a:ext uri="{FF2B5EF4-FFF2-40B4-BE49-F238E27FC236}">
                      <a16:creationId xmlns:a16="http://schemas.microsoft.com/office/drawing/2014/main" id="{2427B667-5C8B-B436-FFDB-E91EE71214E8}"/>
                    </a:ext>
                  </a:extLst>
                </p14:cNvPr>
                <p14:cNvContentPartPr/>
                <p14:nvPr/>
              </p14:nvContentPartPr>
              <p14:xfrm>
                <a:off x="4083960" y="5166600"/>
                <a:ext cx="360" cy="412920"/>
              </p14:xfrm>
            </p:contentPart>
          </mc:Choice>
          <mc:Fallback xmlns="">
            <p:pic>
              <p:nvPicPr>
                <p:cNvPr id="122" name="Ink 121">
                  <a:extLst>
                    <a:ext uri="{FF2B5EF4-FFF2-40B4-BE49-F238E27FC236}">
                      <a16:creationId xmlns:a16="http://schemas.microsoft.com/office/drawing/2014/main" id="{2427B667-5C8B-B436-FFDB-E91EE71214E8}"/>
                    </a:ext>
                  </a:extLst>
                </p:cNvPr>
                <p:cNvPicPr/>
                <p:nvPr/>
              </p:nvPicPr>
              <p:blipFill>
                <a:blip r:embed="rId105"/>
                <a:stretch>
                  <a:fillRect/>
                </a:stretch>
              </p:blipFill>
              <p:spPr>
                <a:xfrm>
                  <a:off x="4045800" y="5128440"/>
                  <a:ext cx="76320" cy="488880"/>
                </a:xfrm>
                <a:prstGeom prst="rect">
                  <a:avLst/>
                </a:prstGeom>
              </p:spPr>
            </p:pic>
          </mc:Fallback>
        </mc:AlternateContent>
        <p:grpSp>
          <p:nvGrpSpPr>
            <p:cNvPr id="130" name="Group 129">
              <a:extLst>
                <a:ext uri="{FF2B5EF4-FFF2-40B4-BE49-F238E27FC236}">
                  <a16:creationId xmlns:a16="http://schemas.microsoft.com/office/drawing/2014/main" id="{CD387753-D737-8130-9EC2-EFF34341926D}"/>
                </a:ext>
              </a:extLst>
            </p:cNvPr>
            <p:cNvGrpSpPr/>
            <p:nvPr/>
          </p:nvGrpSpPr>
          <p:grpSpPr>
            <a:xfrm>
              <a:off x="4097943" y="4998920"/>
              <a:ext cx="504720" cy="396360"/>
              <a:chOff x="4068840" y="4983720"/>
              <a:chExt cx="504720" cy="396360"/>
            </a:xfrm>
          </p:grpSpPr>
          <mc:AlternateContent xmlns:mc="http://schemas.openxmlformats.org/markup-compatibility/2006" xmlns:p14="http://schemas.microsoft.com/office/powerpoint/2010/main">
            <mc:Choice Requires="p14">
              <p:contentPart p14:bwMode="auto" r:id="rId106">
                <p14:nvContentPartPr>
                  <p14:cNvPr id="123" name="Ink 122">
                    <a:extLst>
                      <a:ext uri="{FF2B5EF4-FFF2-40B4-BE49-F238E27FC236}">
                        <a16:creationId xmlns:a16="http://schemas.microsoft.com/office/drawing/2014/main" id="{09B8A3D8-4608-7FDC-2DCB-E672E312D0CC}"/>
                      </a:ext>
                    </a:extLst>
                  </p14:cNvPr>
                  <p14:cNvContentPartPr/>
                  <p14:nvPr/>
                </p14:nvContentPartPr>
                <p14:xfrm>
                  <a:off x="4068840" y="5152560"/>
                  <a:ext cx="156600" cy="212760"/>
                </p14:xfrm>
              </p:contentPart>
            </mc:Choice>
            <mc:Fallback xmlns="">
              <p:pic>
                <p:nvPicPr>
                  <p:cNvPr id="123" name="Ink 122">
                    <a:extLst>
                      <a:ext uri="{FF2B5EF4-FFF2-40B4-BE49-F238E27FC236}">
                        <a16:creationId xmlns:a16="http://schemas.microsoft.com/office/drawing/2014/main" id="{09B8A3D8-4608-7FDC-2DCB-E672E312D0CC}"/>
                      </a:ext>
                    </a:extLst>
                  </p:cNvPr>
                  <p:cNvPicPr/>
                  <p:nvPr/>
                </p:nvPicPr>
                <p:blipFill>
                  <a:blip r:embed="rId107"/>
                  <a:stretch>
                    <a:fillRect/>
                  </a:stretch>
                </p:blipFill>
                <p:spPr>
                  <a:xfrm>
                    <a:off x="4030680" y="5114464"/>
                    <a:ext cx="232560" cy="288592"/>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24" name="Ink 123">
                    <a:extLst>
                      <a:ext uri="{FF2B5EF4-FFF2-40B4-BE49-F238E27FC236}">
                        <a16:creationId xmlns:a16="http://schemas.microsoft.com/office/drawing/2014/main" id="{EF9B4E12-EB14-32B7-8BFB-7A0A6C53AD89}"/>
                      </a:ext>
                    </a:extLst>
                  </p14:cNvPr>
                  <p14:cNvContentPartPr/>
                  <p14:nvPr/>
                </p14:nvContentPartPr>
                <p14:xfrm>
                  <a:off x="4083960" y="5356680"/>
                  <a:ext cx="49320" cy="23400"/>
                </p14:xfrm>
              </p:contentPart>
            </mc:Choice>
            <mc:Fallback xmlns="">
              <p:pic>
                <p:nvPicPr>
                  <p:cNvPr id="124" name="Ink 123">
                    <a:extLst>
                      <a:ext uri="{FF2B5EF4-FFF2-40B4-BE49-F238E27FC236}">
                        <a16:creationId xmlns:a16="http://schemas.microsoft.com/office/drawing/2014/main" id="{EF9B4E12-EB14-32B7-8BFB-7A0A6C53AD89}"/>
                      </a:ext>
                    </a:extLst>
                  </p:cNvPr>
                  <p:cNvPicPr/>
                  <p:nvPr/>
                </p:nvPicPr>
                <p:blipFill>
                  <a:blip r:embed="rId109"/>
                  <a:stretch>
                    <a:fillRect/>
                  </a:stretch>
                </p:blipFill>
                <p:spPr>
                  <a:xfrm>
                    <a:off x="4046077" y="5318520"/>
                    <a:ext cx="12473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29" name="Ink 128">
                    <a:extLst>
                      <a:ext uri="{FF2B5EF4-FFF2-40B4-BE49-F238E27FC236}">
                        <a16:creationId xmlns:a16="http://schemas.microsoft.com/office/drawing/2014/main" id="{90962617-9297-D04D-908E-63B8EED107D8}"/>
                      </a:ext>
                    </a:extLst>
                  </p14:cNvPr>
                  <p14:cNvContentPartPr/>
                  <p14:nvPr/>
                </p14:nvContentPartPr>
                <p14:xfrm>
                  <a:off x="4388520" y="4983720"/>
                  <a:ext cx="185040" cy="382320"/>
                </p14:xfrm>
              </p:contentPart>
            </mc:Choice>
            <mc:Fallback xmlns="">
              <p:pic>
                <p:nvPicPr>
                  <p:cNvPr id="129" name="Ink 128">
                    <a:extLst>
                      <a:ext uri="{FF2B5EF4-FFF2-40B4-BE49-F238E27FC236}">
                        <a16:creationId xmlns:a16="http://schemas.microsoft.com/office/drawing/2014/main" id="{90962617-9297-D04D-908E-63B8EED107D8}"/>
                      </a:ext>
                    </a:extLst>
                  </p:cNvPr>
                  <p:cNvPicPr/>
                  <p:nvPr/>
                </p:nvPicPr>
                <p:blipFill>
                  <a:blip r:embed="rId111"/>
                  <a:stretch>
                    <a:fillRect/>
                  </a:stretch>
                </p:blipFill>
                <p:spPr>
                  <a:xfrm>
                    <a:off x="4350286" y="4945596"/>
                    <a:ext cx="261148" cy="458209"/>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2">
              <p14:nvContentPartPr>
                <p14:cNvPr id="131" name="Ink 130">
                  <a:extLst>
                    <a:ext uri="{FF2B5EF4-FFF2-40B4-BE49-F238E27FC236}">
                      <a16:creationId xmlns:a16="http://schemas.microsoft.com/office/drawing/2014/main" id="{553E6658-080B-F59B-0C95-E07F50364056}"/>
                    </a:ext>
                  </a:extLst>
                </p14:cNvPr>
                <p14:cNvContentPartPr/>
                <p14:nvPr/>
              </p14:nvContentPartPr>
              <p14:xfrm>
                <a:off x="4720800" y="5150760"/>
                <a:ext cx="175320" cy="187200"/>
              </p14:xfrm>
            </p:contentPart>
          </mc:Choice>
          <mc:Fallback xmlns="">
            <p:pic>
              <p:nvPicPr>
                <p:cNvPr id="131" name="Ink 130">
                  <a:extLst>
                    <a:ext uri="{FF2B5EF4-FFF2-40B4-BE49-F238E27FC236}">
                      <a16:creationId xmlns:a16="http://schemas.microsoft.com/office/drawing/2014/main" id="{553E6658-080B-F59B-0C95-E07F50364056}"/>
                    </a:ext>
                  </a:extLst>
                </p:cNvPr>
                <p:cNvPicPr/>
                <p:nvPr/>
              </p:nvPicPr>
              <p:blipFill>
                <a:blip r:embed="rId113"/>
                <a:stretch>
                  <a:fillRect/>
                </a:stretch>
              </p:blipFill>
              <p:spPr>
                <a:xfrm>
                  <a:off x="4682640" y="5112600"/>
                  <a:ext cx="25128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33" name="Ink 132">
                  <a:extLst>
                    <a:ext uri="{FF2B5EF4-FFF2-40B4-BE49-F238E27FC236}">
                      <a16:creationId xmlns:a16="http://schemas.microsoft.com/office/drawing/2014/main" id="{6F9A4F88-910D-2982-A0D9-BA077C2084C3}"/>
                    </a:ext>
                  </a:extLst>
                </p14:cNvPr>
                <p14:cNvContentPartPr/>
                <p14:nvPr/>
              </p14:nvContentPartPr>
              <p14:xfrm>
                <a:off x="5028960" y="5148240"/>
                <a:ext cx="161280" cy="174600"/>
              </p14:xfrm>
            </p:contentPart>
          </mc:Choice>
          <mc:Fallback xmlns="">
            <p:pic>
              <p:nvPicPr>
                <p:cNvPr id="133" name="Ink 132">
                  <a:extLst>
                    <a:ext uri="{FF2B5EF4-FFF2-40B4-BE49-F238E27FC236}">
                      <a16:creationId xmlns:a16="http://schemas.microsoft.com/office/drawing/2014/main" id="{6F9A4F88-910D-2982-A0D9-BA077C2084C3}"/>
                    </a:ext>
                  </a:extLst>
                </p:cNvPr>
                <p:cNvPicPr/>
                <p:nvPr/>
              </p:nvPicPr>
              <p:blipFill>
                <a:blip r:embed="rId115"/>
                <a:stretch>
                  <a:fillRect/>
                </a:stretch>
              </p:blipFill>
              <p:spPr>
                <a:xfrm>
                  <a:off x="4990800" y="5110159"/>
                  <a:ext cx="237240" cy="250404"/>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34" name="Ink 133">
                  <a:extLst>
                    <a:ext uri="{FF2B5EF4-FFF2-40B4-BE49-F238E27FC236}">
                      <a16:creationId xmlns:a16="http://schemas.microsoft.com/office/drawing/2014/main" id="{B3E40EA8-2226-6E84-F661-930086AB031E}"/>
                    </a:ext>
                  </a:extLst>
                </p14:cNvPr>
                <p14:cNvContentPartPr/>
                <p14:nvPr/>
              </p14:nvContentPartPr>
              <p14:xfrm>
                <a:off x="5300040" y="5118360"/>
                <a:ext cx="154440" cy="219240"/>
              </p14:xfrm>
            </p:contentPart>
          </mc:Choice>
          <mc:Fallback xmlns="">
            <p:pic>
              <p:nvPicPr>
                <p:cNvPr id="134" name="Ink 133">
                  <a:extLst>
                    <a:ext uri="{FF2B5EF4-FFF2-40B4-BE49-F238E27FC236}">
                      <a16:creationId xmlns:a16="http://schemas.microsoft.com/office/drawing/2014/main" id="{B3E40EA8-2226-6E84-F661-930086AB031E}"/>
                    </a:ext>
                  </a:extLst>
                </p:cNvPr>
                <p:cNvPicPr/>
                <p:nvPr/>
              </p:nvPicPr>
              <p:blipFill>
                <a:blip r:embed="rId117"/>
                <a:stretch>
                  <a:fillRect/>
                </a:stretch>
              </p:blipFill>
              <p:spPr>
                <a:xfrm>
                  <a:off x="5261880" y="5080200"/>
                  <a:ext cx="230400" cy="2952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35" name="Ink 134">
                  <a:extLst>
                    <a:ext uri="{FF2B5EF4-FFF2-40B4-BE49-F238E27FC236}">
                      <a16:creationId xmlns:a16="http://schemas.microsoft.com/office/drawing/2014/main" id="{1B03F34E-3EC7-545A-C2DA-382A8F753738}"/>
                    </a:ext>
                  </a:extLst>
                </p14:cNvPr>
                <p14:cNvContentPartPr/>
                <p14:nvPr/>
              </p14:nvContentPartPr>
              <p14:xfrm>
                <a:off x="5820240" y="5135640"/>
                <a:ext cx="151560" cy="261000"/>
              </p14:xfrm>
            </p:contentPart>
          </mc:Choice>
          <mc:Fallback xmlns="">
            <p:pic>
              <p:nvPicPr>
                <p:cNvPr id="135" name="Ink 134">
                  <a:extLst>
                    <a:ext uri="{FF2B5EF4-FFF2-40B4-BE49-F238E27FC236}">
                      <a16:creationId xmlns:a16="http://schemas.microsoft.com/office/drawing/2014/main" id="{1B03F34E-3EC7-545A-C2DA-382A8F753738}"/>
                    </a:ext>
                  </a:extLst>
                </p:cNvPr>
                <p:cNvPicPr/>
                <p:nvPr/>
              </p:nvPicPr>
              <p:blipFill>
                <a:blip r:embed="rId119"/>
                <a:stretch>
                  <a:fillRect/>
                </a:stretch>
              </p:blipFill>
              <p:spPr>
                <a:xfrm>
                  <a:off x="5782080" y="5097480"/>
                  <a:ext cx="227520" cy="336960"/>
                </a:xfrm>
                <a:prstGeom prst="rect">
                  <a:avLst/>
                </a:prstGeom>
              </p:spPr>
            </p:pic>
          </mc:Fallback>
        </mc:AlternateContent>
        <p:grpSp>
          <p:nvGrpSpPr>
            <p:cNvPr id="138" name="Group 137">
              <a:extLst>
                <a:ext uri="{FF2B5EF4-FFF2-40B4-BE49-F238E27FC236}">
                  <a16:creationId xmlns:a16="http://schemas.microsoft.com/office/drawing/2014/main" id="{B8ED8335-9272-BA59-B38A-D4772B88B725}"/>
                </a:ext>
              </a:extLst>
            </p:cNvPr>
            <p:cNvGrpSpPr/>
            <p:nvPr/>
          </p:nvGrpSpPr>
          <p:grpSpPr>
            <a:xfrm>
              <a:off x="6076560" y="5013960"/>
              <a:ext cx="519480" cy="368640"/>
              <a:chOff x="6076560" y="5013960"/>
              <a:chExt cx="519480" cy="368640"/>
            </a:xfrm>
          </p:grpSpPr>
          <mc:AlternateContent xmlns:mc="http://schemas.openxmlformats.org/markup-compatibility/2006" xmlns:p14="http://schemas.microsoft.com/office/powerpoint/2010/main">
            <mc:Choice Requires="p14">
              <p:contentPart p14:bwMode="auto" r:id="rId120">
                <p14:nvContentPartPr>
                  <p14:cNvPr id="136" name="Ink 135">
                    <a:extLst>
                      <a:ext uri="{FF2B5EF4-FFF2-40B4-BE49-F238E27FC236}">
                        <a16:creationId xmlns:a16="http://schemas.microsoft.com/office/drawing/2014/main" id="{3E04A530-B409-F936-2E4C-1B3D2A5950BF}"/>
                      </a:ext>
                    </a:extLst>
                  </p14:cNvPr>
                  <p14:cNvContentPartPr/>
                  <p14:nvPr/>
                </p14:nvContentPartPr>
                <p14:xfrm>
                  <a:off x="6076560" y="5166240"/>
                  <a:ext cx="228960" cy="216360"/>
                </p14:xfrm>
              </p:contentPart>
            </mc:Choice>
            <mc:Fallback xmlns="">
              <p:pic>
                <p:nvPicPr>
                  <p:cNvPr id="136" name="Ink 135">
                    <a:extLst>
                      <a:ext uri="{FF2B5EF4-FFF2-40B4-BE49-F238E27FC236}">
                        <a16:creationId xmlns:a16="http://schemas.microsoft.com/office/drawing/2014/main" id="{3E04A530-B409-F936-2E4C-1B3D2A5950BF}"/>
                      </a:ext>
                    </a:extLst>
                  </p:cNvPr>
                  <p:cNvPicPr/>
                  <p:nvPr/>
                </p:nvPicPr>
                <p:blipFill>
                  <a:blip r:embed="rId121"/>
                  <a:stretch>
                    <a:fillRect/>
                  </a:stretch>
                </p:blipFill>
                <p:spPr>
                  <a:xfrm>
                    <a:off x="6038400" y="5128080"/>
                    <a:ext cx="304920" cy="29232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37" name="Ink 136">
                    <a:extLst>
                      <a:ext uri="{FF2B5EF4-FFF2-40B4-BE49-F238E27FC236}">
                        <a16:creationId xmlns:a16="http://schemas.microsoft.com/office/drawing/2014/main" id="{9C1182BB-0D9B-DCDA-DAB9-C1E6107C4F62}"/>
                      </a:ext>
                    </a:extLst>
                  </p14:cNvPr>
                  <p14:cNvContentPartPr/>
                  <p14:nvPr/>
                </p14:nvContentPartPr>
                <p14:xfrm>
                  <a:off x="6445560" y="5013960"/>
                  <a:ext cx="150480" cy="321840"/>
                </p14:xfrm>
              </p:contentPart>
            </mc:Choice>
            <mc:Fallback xmlns="">
              <p:pic>
                <p:nvPicPr>
                  <p:cNvPr id="137" name="Ink 136">
                    <a:extLst>
                      <a:ext uri="{FF2B5EF4-FFF2-40B4-BE49-F238E27FC236}">
                        <a16:creationId xmlns:a16="http://schemas.microsoft.com/office/drawing/2014/main" id="{9C1182BB-0D9B-DCDA-DAB9-C1E6107C4F62}"/>
                      </a:ext>
                    </a:extLst>
                  </p:cNvPr>
                  <p:cNvPicPr/>
                  <p:nvPr/>
                </p:nvPicPr>
                <p:blipFill>
                  <a:blip r:embed="rId123"/>
                  <a:stretch>
                    <a:fillRect/>
                  </a:stretch>
                </p:blipFill>
                <p:spPr>
                  <a:xfrm>
                    <a:off x="6407308" y="4975800"/>
                    <a:ext cx="226622" cy="3978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4">
              <p14:nvContentPartPr>
                <p14:cNvPr id="139" name="Ink 138">
                  <a:extLst>
                    <a:ext uri="{FF2B5EF4-FFF2-40B4-BE49-F238E27FC236}">
                      <a16:creationId xmlns:a16="http://schemas.microsoft.com/office/drawing/2014/main" id="{F5516217-8E90-6BE6-EF86-8B3C995EA960}"/>
                    </a:ext>
                  </a:extLst>
                </p14:cNvPr>
                <p14:cNvContentPartPr/>
                <p14:nvPr/>
              </p14:nvContentPartPr>
              <p14:xfrm>
                <a:off x="6781800" y="5013960"/>
                <a:ext cx="147960" cy="306360"/>
              </p14:xfrm>
            </p:contentPart>
          </mc:Choice>
          <mc:Fallback xmlns="">
            <p:pic>
              <p:nvPicPr>
                <p:cNvPr id="139" name="Ink 138">
                  <a:extLst>
                    <a:ext uri="{FF2B5EF4-FFF2-40B4-BE49-F238E27FC236}">
                      <a16:creationId xmlns:a16="http://schemas.microsoft.com/office/drawing/2014/main" id="{F5516217-8E90-6BE6-EF86-8B3C995EA960}"/>
                    </a:ext>
                  </a:extLst>
                </p:cNvPr>
                <p:cNvPicPr/>
                <p:nvPr/>
              </p:nvPicPr>
              <p:blipFill>
                <a:blip r:embed="rId125"/>
                <a:stretch>
                  <a:fillRect/>
                </a:stretch>
              </p:blipFill>
              <p:spPr>
                <a:xfrm>
                  <a:off x="6743733" y="4975800"/>
                  <a:ext cx="223736" cy="382320"/>
                </a:xfrm>
                <a:prstGeom prst="rect">
                  <a:avLst/>
                </a:prstGeom>
              </p:spPr>
            </p:pic>
          </mc:Fallback>
        </mc:AlternateContent>
      </p:grpSp>
      <p:grpSp>
        <p:nvGrpSpPr>
          <p:cNvPr id="7" name="Group 6">
            <a:extLst>
              <a:ext uri="{FF2B5EF4-FFF2-40B4-BE49-F238E27FC236}">
                <a16:creationId xmlns:a16="http://schemas.microsoft.com/office/drawing/2014/main" id="{74CEAFFB-2CA3-4210-143D-47D7DE863FD6}"/>
              </a:ext>
              <a:ext uri="{C183D7F6-B498-43B3-948B-1728B52AA6E4}">
                <adec:decorative xmlns:adec="http://schemas.microsoft.com/office/drawing/2017/decorative" val="1"/>
              </a:ext>
            </a:extLst>
          </p:cNvPr>
          <p:cNvGrpSpPr/>
          <p:nvPr/>
        </p:nvGrpSpPr>
        <p:grpSpPr>
          <a:xfrm>
            <a:off x="12571916" y="4847760"/>
            <a:ext cx="2860924" cy="624440"/>
            <a:chOff x="12571916" y="4847760"/>
            <a:chExt cx="2860924" cy="624440"/>
          </a:xfrm>
        </p:grpSpPr>
        <p:grpSp>
          <p:nvGrpSpPr>
            <p:cNvPr id="153" name="Group 152">
              <a:extLst>
                <a:ext uri="{FF2B5EF4-FFF2-40B4-BE49-F238E27FC236}">
                  <a16:creationId xmlns:a16="http://schemas.microsoft.com/office/drawing/2014/main" id="{C68DC1E2-D5C5-C3C8-037C-CDF710281A73}"/>
                </a:ext>
              </a:extLst>
            </p:cNvPr>
            <p:cNvGrpSpPr/>
            <p:nvPr/>
          </p:nvGrpSpPr>
          <p:grpSpPr>
            <a:xfrm>
              <a:off x="12590884" y="4847760"/>
              <a:ext cx="504720" cy="396360"/>
              <a:chOff x="4068840" y="4983720"/>
              <a:chExt cx="504720" cy="396360"/>
            </a:xfrm>
          </p:grpSpPr>
          <mc:AlternateContent xmlns:mc="http://schemas.openxmlformats.org/markup-compatibility/2006" xmlns:p14="http://schemas.microsoft.com/office/powerpoint/2010/main">
            <mc:Choice Requires="p14">
              <p:contentPart p14:bwMode="auto" r:id="rId126">
                <p14:nvContentPartPr>
                  <p14:cNvPr id="154" name="Ink 153">
                    <a:extLst>
                      <a:ext uri="{FF2B5EF4-FFF2-40B4-BE49-F238E27FC236}">
                        <a16:creationId xmlns:a16="http://schemas.microsoft.com/office/drawing/2014/main" id="{299B973D-877F-BE6B-9CB1-B3799E3343FE}"/>
                      </a:ext>
                    </a:extLst>
                  </p14:cNvPr>
                  <p14:cNvContentPartPr/>
                  <p14:nvPr/>
                </p14:nvContentPartPr>
                <p14:xfrm>
                  <a:off x="4068840" y="5152560"/>
                  <a:ext cx="156600" cy="212760"/>
                </p14:xfrm>
              </p:contentPart>
            </mc:Choice>
            <mc:Fallback xmlns="">
              <p:pic>
                <p:nvPicPr>
                  <p:cNvPr id="154" name="Ink 153">
                    <a:extLst>
                      <a:ext uri="{FF2B5EF4-FFF2-40B4-BE49-F238E27FC236}">
                        <a16:creationId xmlns:a16="http://schemas.microsoft.com/office/drawing/2014/main" id="{299B973D-877F-BE6B-9CB1-B3799E3343FE}"/>
                      </a:ext>
                    </a:extLst>
                  </p:cNvPr>
                  <p:cNvPicPr/>
                  <p:nvPr/>
                </p:nvPicPr>
                <p:blipFill>
                  <a:blip r:embed="rId107"/>
                  <a:stretch>
                    <a:fillRect/>
                  </a:stretch>
                </p:blipFill>
                <p:spPr>
                  <a:xfrm>
                    <a:off x="4030680" y="5114464"/>
                    <a:ext cx="232560" cy="288592"/>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55" name="Ink 154">
                    <a:extLst>
                      <a:ext uri="{FF2B5EF4-FFF2-40B4-BE49-F238E27FC236}">
                        <a16:creationId xmlns:a16="http://schemas.microsoft.com/office/drawing/2014/main" id="{C5429BCB-7F2A-F94F-0959-F61DCD88E171}"/>
                      </a:ext>
                    </a:extLst>
                  </p14:cNvPr>
                  <p14:cNvContentPartPr/>
                  <p14:nvPr/>
                </p14:nvContentPartPr>
                <p14:xfrm>
                  <a:off x="4083960" y="5356680"/>
                  <a:ext cx="49320" cy="23400"/>
                </p14:xfrm>
              </p:contentPart>
            </mc:Choice>
            <mc:Fallback xmlns="">
              <p:pic>
                <p:nvPicPr>
                  <p:cNvPr id="155" name="Ink 154">
                    <a:extLst>
                      <a:ext uri="{FF2B5EF4-FFF2-40B4-BE49-F238E27FC236}">
                        <a16:creationId xmlns:a16="http://schemas.microsoft.com/office/drawing/2014/main" id="{C5429BCB-7F2A-F94F-0959-F61DCD88E171}"/>
                      </a:ext>
                    </a:extLst>
                  </p:cNvPr>
                  <p:cNvPicPr/>
                  <p:nvPr/>
                </p:nvPicPr>
                <p:blipFill>
                  <a:blip r:embed="rId109"/>
                  <a:stretch>
                    <a:fillRect/>
                  </a:stretch>
                </p:blipFill>
                <p:spPr>
                  <a:xfrm>
                    <a:off x="4046077" y="5318520"/>
                    <a:ext cx="12473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56" name="Ink 155">
                    <a:extLst>
                      <a:ext uri="{FF2B5EF4-FFF2-40B4-BE49-F238E27FC236}">
                        <a16:creationId xmlns:a16="http://schemas.microsoft.com/office/drawing/2014/main" id="{68F90BC5-78B0-600F-B30F-938A0EBDECEB}"/>
                      </a:ext>
                    </a:extLst>
                  </p14:cNvPr>
                  <p14:cNvContentPartPr/>
                  <p14:nvPr/>
                </p14:nvContentPartPr>
                <p14:xfrm>
                  <a:off x="4388520" y="4983720"/>
                  <a:ext cx="185040" cy="382320"/>
                </p14:xfrm>
              </p:contentPart>
            </mc:Choice>
            <mc:Fallback xmlns="">
              <p:pic>
                <p:nvPicPr>
                  <p:cNvPr id="156" name="Ink 155">
                    <a:extLst>
                      <a:ext uri="{FF2B5EF4-FFF2-40B4-BE49-F238E27FC236}">
                        <a16:creationId xmlns:a16="http://schemas.microsoft.com/office/drawing/2014/main" id="{68F90BC5-78B0-600F-B30F-938A0EBDECEB}"/>
                      </a:ext>
                    </a:extLst>
                  </p:cNvPr>
                  <p:cNvPicPr/>
                  <p:nvPr/>
                </p:nvPicPr>
                <p:blipFill>
                  <a:blip r:embed="rId111"/>
                  <a:stretch>
                    <a:fillRect/>
                  </a:stretch>
                </p:blipFill>
                <p:spPr>
                  <a:xfrm>
                    <a:off x="4350286" y="4945596"/>
                    <a:ext cx="261148" cy="458209"/>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9">
              <p14:nvContentPartPr>
                <p14:cNvPr id="157" name="Ink 156">
                  <a:extLst>
                    <a:ext uri="{FF2B5EF4-FFF2-40B4-BE49-F238E27FC236}">
                      <a16:creationId xmlns:a16="http://schemas.microsoft.com/office/drawing/2014/main" id="{FC6ABEF4-1334-07F4-A710-5794F6883EE7}"/>
                    </a:ext>
                  </a:extLst>
                </p14:cNvPr>
                <p14:cNvContentPartPr/>
                <p14:nvPr/>
              </p14:nvContentPartPr>
              <p14:xfrm>
                <a:off x="13208977" y="4999160"/>
                <a:ext cx="175320" cy="187200"/>
              </p14:xfrm>
            </p:contentPart>
          </mc:Choice>
          <mc:Fallback xmlns="">
            <p:pic>
              <p:nvPicPr>
                <p:cNvPr id="157" name="Ink 156">
                  <a:extLst>
                    <a:ext uri="{FF2B5EF4-FFF2-40B4-BE49-F238E27FC236}">
                      <a16:creationId xmlns:a16="http://schemas.microsoft.com/office/drawing/2014/main" id="{FC6ABEF4-1334-07F4-A710-5794F6883EE7}"/>
                    </a:ext>
                  </a:extLst>
                </p:cNvPr>
                <p:cNvPicPr/>
                <p:nvPr/>
              </p:nvPicPr>
              <p:blipFill>
                <a:blip r:embed="rId113"/>
                <a:stretch>
                  <a:fillRect/>
                </a:stretch>
              </p:blipFill>
              <p:spPr>
                <a:xfrm>
                  <a:off x="13170817" y="4961000"/>
                  <a:ext cx="25128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58" name="Ink 157">
                  <a:extLst>
                    <a:ext uri="{FF2B5EF4-FFF2-40B4-BE49-F238E27FC236}">
                      <a16:creationId xmlns:a16="http://schemas.microsoft.com/office/drawing/2014/main" id="{F830E9B7-3BAD-4F39-AAC8-B9D44F11BBE1}"/>
                    </a:ext>
                  </a:extLst>
                </p14:cNvPr>
                <p14:cNvContentPartPr/>
                <p14:nvPr/>
              </p14:nvContentPartPr>
              <p14:xfrm>
                <a:off x="13532040" y="5011880"/>
                <a:ext cx="161280" cy="174600"/>
              </p14:xfrm>
            </p:contentPart>
          </mc:Choice>
          <mc:Fallback xmlns="">
            <p:pic>
              <p:nvPicPr>
                <p:cNvPr id="158" name="Ink 157">
                  <a:extLst>
                    <a:ext uri="{FF2B5EF4-FFF2-40B4-BE49-F238E27FC236}">
                      <a16:creationId xmlns:a16="http://schemas.microsoft.com/office/drawing/2014/main" id="{F830E9B7-3BAD-4F39-AAC8-B9D44F11BBE1}"/>
                    </a:ext>
                  </a:extLst>
                </p:cNvPr>
                <p:cNvPicPr/>
                <p:nvPr/>
              </p:nvPicPr>
              <p:blipFill>
                <a:blip r:embed="rId115"/>
                <a:stretch>
                  <a:fillRect/>
                </a:stretch>
              </p:blipFill>
              <p:spPr>
                <a:xfrm>
                  <a:off x="13493880" y="4973799"/>
                  <a:ext cx="237240" cy="250404"/>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59" name="Ink 158">
                  <a:extLst>
                    <a:ext uri="{FF2B5EF4-FFF2-40B4-BE49-F238E27FC236}">
                      <a16:creationId xmlns:a16="http://schemas.microsoft.com/office/drawing/2014/main" id="{5F1376CD-D91D-B0D4-1282-5BFF71FE1303}"/>
                    </a:ext>
                  </a:extLst>
                </p14:cNvPr>
                <p14:cNvContentPartPr/>
                <p14:nvPr/>
              </p14:nvContentPartPr>
              <p14:xfrm>
                <a:off x="13803120" y="4982000"/>
                <a:ext cx="154440" cy="219240"/>
              </p14:xfrm>
            </p:contentPart>
          </mc:Choice>
          <mc:Fallback xmlns="">
            <p:pic>
              <p:nvPicPr>
                <p:cNvPr id="159" name="Ink 158">
                  <a:extLst>
                    <a:ext uri="{FF2B5EF4-FFF2-40B4-BE49-F238E27FC236}">
                      <a16:creationId xmlns:a16="http://schemas.microsoft.com/office/drawing/2014/main" id="{5F1376CD-D91D-B0D4-1282-5BFF71FE1303}"/>
                    </a:ext>
                  </a:extLst>
                </p:cNvPr>
                <p:cNvPicPr/>
                <p:nvPr/>
              </p:nvPicPr>
              <p:blipFill>
                <a:blip r:embed="rId117"/>
                <a:stretch>
                  <a:fillRect/>
                </a:stretch>
              </p:blipFill>
              <p:spPr>
                <a:xfrm>
                  <a:off x="13764960" y="4943840"/>
                  <a:ext cx="230400" cy="29520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60" name="Ink 159">
                  <a:extLst>
                    <a:ext uri="{FF2B5EF4-FFF2-40B4-BE49-F238E27FC236}">
                      <a16:creationId xmlns:a16="http://schemas.microsoft.com/office/drawing/2014/main" id="{B31F7F8E-1AB8-7B43-F9BD-98706B6D0A81}"/>
                    </a:ext>
                  </a:extLst>
                </p14:cNvPr>
                <p14:cNvContentPartPr/>
                <p14:nvPr/>
              </p14:nvContentPartPr>
              <p14:xfrm>
                <a:off x="14278016" y="4959320"/>
                <a:ext cx="151560" cy="261000"/>
              </p14:xfrm>
            </p:contentPart>
          </mc:Choice>
          <mc:Fallback xmlns="">
            <p:pic>
              <p:nvPicPr>
                <p:cNvPr id="160" name="Ink 159">
                  <a:extLst>
                    <a:ext uri="{FF2B5EF4-FFF2-40B4-BE49-F238E27FC236}">
                      <a16:creationId xmlns:a16="http://schemas.microsoft.com/office/drawing/2014/main" id="{B31F7F8E-1AB8-7B43-F9BD-98706B6D0A81}"/>
                    </a:ext>
                  </a:extLst>
                </p:cNvPr>
                <p:cNvPicPr/>
                <p:nvPr/>
              </p:nvPicPr>
              <p:blipFill>
                <a:blip r:embed="rId119"/>
                <a:stretch>
                  <a:fillRect/>
                </a:stretch>
              </p:blipFill>
              <p:spPr>
                <a:xfrm>
                  <a:off x="14239856" y="4921160"/>
                  <a:ext cx="227520" cy="336960"/>
                </a:xfrm>
                <a:prstGeom prst="rect">
                  <a:avLst/>
                </a:prstGeom>
              </p:spPr>
            </p:pic>
          </mc:Fallback>
        </mc:AlternateContent>
        <p:grpSp>
          <p:nvGrpSpPr>
            <p:cNvPr id="161" name="Group 160">
              <a:extLst>
                <a:ext uri="{FF2B5EF4-FFF2-40B4-BE49-F238E27FC236}">
                  <a16:creationId xmlns:a16="http://schemas.microsoft.com/office/drawing/2014/main" id="{899F0016-20B0-4043-3805-AF0B28FCAB6C}"/>
                </a:ext>
              </a:extLst>
            </p:cNvPr>
            <p:cNvGrpSpPr/>
            <p:nvPr/>
          </p:nvGrpSpPr>
          <p:grpSpPr>
            <a:xfrm>
              <a:off x="14532592" y="4860916"/>
              <a:ext cx="519480" cy="368640"/>
              <a:chOff x="6076560" y="5013960"/>
              <a:chExt cx="519480" cy="368640"/>
            </a:xfrm>
          </p:grpSpPr>
          <mc:AlternateContent xmlns:mc="http://schemas.openxmlformats.org/markup-compatibility/2006" xmlns:p14="http://schemas.microsoft.com/office/powerpoint/2010/main">
            <mc:Choice Requires="p14">
              <p:contentPart p14:bwMode="auto" r:id="rId133">
                <p14:nvContentPartPr>
                  <p14:cNvPr id="162" name="Ink 161">
                    <a:extLst>
                      <a:ext uri="{FF2B5EF4-FFF2-40B4-BE49-F238E27FC236}">
                        <a16:creationId xmlns:a16="http://schemas.microsoft.com/office/drawing/2014/main" id="{A87E4EC1-A94C-959F-B034-D8E9A994C313}"/>
                      </a:ext>
                    </a:extLst>
                  </p14:cNvPr>
                  <p14:cNvContentPartPr/>
                  <p14:nvPr/>
                </p14:nvContentPartPr>
                <p14:xfrm>
                  <a:off x="6076560" y="5166240"/>
                  <a:ext cx="228960" cy="216360"/>
                </p14:xfrm>
              </p:contentPart>
            </mc:Choice>
            <mc:Fallback xmlns="">
              <p:pic>
                <p:nvPicPr>
                  <p:cNvPr id="162" name="Ink 161">
                    <a:extLst>
                      <a:ext uri="{FF2B5EF4-FFF2-40B4-BE49-F238E27FC236}">
                        <a16:creationId xmlns:a16="http://schemas.microsoft.com/office/drawing/2014/main" id="{A87E4EC1-A94C-959F-B034-D8E9A994C313}"/>
                      </a:ext>
                    </a:extLst>
                  </p:cNvPr>
                  <p:cNvPicPr/>
                  <p:nvPr/>
                </p:nvPicPr>
                <p:blipFill>
                  <a:blip r:embed="rId121"/>
                  <a:stretch>
                    <a:fillRect/>
                  </a:stretch>
                </p:blipFill>
                <p:spPr>
                  <a:xfrm>
                    <a:off x="6038400" y="5128080"/>
                    <a:ext cx="304920" cy="29232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163" name="Ink 162">
                    <a:extLst>
                      <a:ext uri="{FF2B5EF4-FFF2-40B4-BE49-F238E27FC236}">
                        <a16:creationId xmlns:a16="http://schemas.microsoft.com/office/drawing/2014/main" id="{558AF263-D1FA-AA86-531C-73CEE422AE91}"/>
                      </a:ext>
                    </a:extLst>
                  </p14:cNvPr>
                  <p14:cNvContentPartPr/>
                  <p14:nvPr/>
                </p14:nvContentPartPr>
                <p14:xfrm>
                  <a:off x="6445560" y="5013960"/>
                  <a:ext cx="150480" cy="321840"/>
                </p14:xfrm>
              </p:contentPart>
            </mc:Choice>
            <mc:Fallback xmlns="">
              <p:pic>
                <p:nvPicPr>
                  <p:cNvPr id="163" name="Ink 162">
                    <a:extLst>
                      <a:ext uri="{FF2B5EF4-FFF2-40B4-BE49-F238E27FC236}">
                        <a16:creationId xmlns:a16="http://schemas.microsoft.com/office/drawing/2014/main" id="{558AF263-D1FA-AA86-531C-73CEE422AE91}"/>
                      </a:ext>
                    </a:extLst>
                  </p:cNvPr>
                  <p:cNvPicPr/>
                  <p:nvPr/>
                </p:nvPicPr>
                <p:blipFill>
                  <a:blip r:embed="rId123"/>
                  <a:stretch>
                    <a:fillRect/>
                  </a:stretch>
                </p:blipFill>
                <p:spPr>
                  <a:xfrm>
                    <a:off x="6407308" y="4975800"/>
                    <a:ext cx="226622" cy="3978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5">
              <p14:nvContentPartPr>
                <p14:cNvPr id="164" name="Ink 163">
                  <a:extLst>
                    <a:ext uri="{FF2B5EF4-FFF2-40B4-BE49-F238E27FC236}">
                      <a16:creationId xmlns:a16="http://schemas.microsoft.com/office/drawing/2014/main" id="{3F579D13-9B40-8256-8635-D7490EEC8C3C}"/>
                    </a:ext>
                  </a:extLst>
                </p14:cNvPr>
                <p14:cNvContentPartPr/>
                <p14:nvPr/>
              </p14:nvContentPartPr>
              <p14:xfrm>
                <a:off x="15284880" y="4877600"/>
                <a:ext cx="147960" cy="306360"/>
              </p14:xfrm>
            </p:contentPart>
          </mc:Choice>
          <mc:Fallback xmlns="">
            <p:pic>
              <p:nvPicPr>
                <p:cNvPr id="164" name="Ink 163">
                  <a:extLst>
                    <a:ext uri="{FF2B5EF4-FFF2-40B4-BE49-F238E27FC236}">
                      <a16:creationId xmlns:a16="http://schemas.microsoft.com/office/drawing/2014/main" id="{3F579D13-9B40-8256-8635-D7490EEC8C3C}"/>
                    </a:ext>
                  </a:extLst>
                </p:cNvPr>
                <p:cNvPicPr/>
                <p:nvPr/>
              </p:nvPicPr>
              <p:blipFill>
                <a:blip r:embed="rId125"/>
                <a:stretch>
                  <a:fillRect/>
                </a:stretch>
              </p:blipFill>
              <p:spPr>
                <a:xfrm>
                  <a:off x="15246813" y="4839440"/>
                  <a:ext cx="223736" cy="38232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165" name="Ink 164">
                  <a:extLst>
                    <a:ext uri="{FF2B5EF4-FFF2-40B4-BE49-F238E27FC236}">
                      <a16:creationId xmlns:a16="http://schemas.microsoft.com/office/drawing/2014/main" id="{CF54DBED-181C-8A63-FD6F-B70F6E6F86FC}"/>
                    </a:ext>
                  </a:extLst>
                </p14:cNvPr>
                <p14:cNvContentPartPr/>
                <p14:nvPr/>
              </p14:nvContentPartPr>
              <p14:xfrm>
                <a:off x="12571916" y="5059280"/>
                <a:ext cx="360" cy="412920"/>
              </p14:xfrm>
            </p:contentPart>
          </mc:Choice>
          <mc:Fallback xmlns="">
            <p:pic>
              <p:nvPicPr>
                <p:cNvPr id="165" name="Ink 164">
                  <a:extLst>
                    <a:ext uri="{FF2B5EF4-FFF2-40B4-BE49-F238E27FC236}">
                      <a16:creationId xmlns:a16="http://schemas.microsoft.com/office/drawing/2014/main" id="{CF54DBED-181C-8A63-FD6F-B70F6E6F86FC}"/>
                    </a:ext>
                  </a:extLst>
                </p:cNvPr>
                <p:cNvPicPr/>
                <p:nvPr/>
              </p:nvPicPr>
              <p:blipFill>
                <a:blip r:embed="rId105"/>
                <a:stretch>
                  <a:fillRect/>
                </a:stretch>
              </p:blipFill>
              <p:spPr>
                <a:xfrm>
                  <a:off x="12533756" y="5021120"/>
                  <a:ext cx="76320" cy="488880"/>
                </a:xfrm>
                <a:prstGeom prst="rect">
                  <a:avLst/>
                </a:prstGeom>
              </p:spPr>
            </p:pic>
          </mc:Fallback>
        </mc:AlternateContent>
      </p:grpSp>
      <p:cxnSp>
        <p:nvCxnSpPr>
          <p:cNvPr id="166" name="Straight Arrow Connector 165">
            <a:extLst>
              <a:ext uri="{FF2B5EF4-FFF2-40B4-BE49-F238E27FC236}">
                <a16:creationId xmlns:a16="http://schemas.microsoft.com/office/drawing/2014/main" id="{8A4BFD2A-C9AE-9DA7-3DE4-098655E54E6C}"/>
              </a:ext>
              <a:ext uri="{C183D7F6-B498-43B3-948B-1728B52AA6E4}">
                <adec:decorative xmlns:adec="http://schemas.microsoft.com/office/drawing/2017/decorative" val="1"/>
              </a:ext>
            </a:extLst>
          </p:cNvPr>
          <p:cNvCxnSpPr>
            <a:cxnSpLocks/>
          </p:cNvCxnSpPr>
          <p:nvPr/>
        </p:nvCxnSpPr>
        <p:spPr>
          <a:xfrm>
            <a:off x="8244840" y="5882640"/>
            <a:ext cx="2011385" cy="0"/>
          </a:xfrm>
          <a:prstGeom prst="straightConnector1">
            <a:avLst/>
          </a:prstGeom>
          <a:ln w="76200">
            <a:solidFill>
              <a:srgbClr val="00CC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A743082-3E81-9C42-67FD-5C00794EBFC1}"/>
              </a:ext>
            </a:extLst>
          </p:cNvPr>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99E2F-590F-90E9-7E1A-698B0BCAD1A5}"/>
              </a:ext>
            </a:extLst>
          </p:cNvPr>
          <p:cNvSpPr>
            <a:spLocks noGrp="1"/>
          </p:cNvSpPr>
          <p:nvPr>
            <p:ph type="title"/>
          </p:nvPr>
        </p:nvSpPr>
        <p:spPr>
          <a:xfrm>
            <a:off x="712421" y="694062"/>
            <a:ext cx="9155705" cy="1622313"/>
          </a:xfrm>
        </p:spPr>
        <p:txBody>
          <a:bodyPr>
            <a:normAutofit/>
          </a:bodyPr>
          <a:lstStyle/>
          <a:p>
            <a:pPr algn="ctr">
              <a:lnSpc>
                <a:spcPct val="100000"/>
              </a:lnSpc>
            </a:pPr>
            <a:r>
              <a:rPr lang="en-US" sz="3000" b="1" u="sng" dirty="0">
                <a:cs typeface="Times New Roman"/>
              </a:rPr>
              <a:t>Understanding Inclusion:</a:t>
            </a:r>
            <a:r>
              <a:rPr lang="en-US" sz="3000" b="1" dirty="0">
                <a:cs typeface="Times New Roman"/>
              </a:rPr>
              <a:t> open activity sheet</a:t>
            </a:r>
            <a:br>
              <a:rPr lang="en-US" sz="3000" b="1" u="sng" dirty="0">
                <a:cs typeface="Times New Roman"/>
              </a:rPr>
            </a:br>
            <a:r>
              <a:rPr lang="en-US" sz="3000" i="1" dirty="0">
                <a:cs typeface="Times New Roman"/>
              </a:rPr>
              <a:t>(teacher copy)</a:t>
            </a:r>
            <a:endParaRPr lang="en-US" sz="3000" b="1" i="1" u="sng" dirty="0">
              <a:cs typeface="Times New Roman"/>
            </a:endParaRPr>
          </a:p>
        </p:txBody>
      </p:sp>
      <p:sp>
        <p:nvSpPr>
          <p:cNvPr id="4" name="TextBox 3">
            <a:extLst>
              <a:ext uri="{FF2B5EF4-FFF2-40B4-BE49-F238E27FC236}">
                <a16:creationId xmlns:a16="http://schemas.microsoft.com/office/drawing/2014/main" id="{BE1EF015-BFD6-93B0-C33B-668D00C55BA5}"/>
              </a:ext>
            </a:extLst>
          </p:cNvPr>
          <p:cNvSpPr txBox="1"/>
          <p:nvPr/>
        </p:nvSpPr>
        <p:spPr>
          <a:xfrm>
            <a:off x="799035" y="2321554"/>
            <a:ext cx="6371840" cy="5770811"/>
          </a:xfrm>
          <a:prstGeom prst="rect">
            <a:avLst/>
          </a:prstGeom>
          <a:noFill/>
          <a:ln>
            <a:noFill/>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endParaRPr lang="en-US" sz="2700" b="1" u="sng">
              <a:latin typeface="Playpen Sans" panose="020B0604020202020204" charset="0"/>
              <a:ea typeface="Playpen Sans" panose="020B0604020202020204" charset="0"/>
              <a:cs typeface="Times New Roman"/>
            </a:endParaRPr>
          </a:p>
          <a:p>
            <a:r>
              <a:rPr lang="en-US" sz="2700" b="1">
                <a:latin typeface="Playpen Sans" panose="020B0604020202020204" charset="0"/>
                <a:ea typeface="Playpen Sans" panose="020B0604020202020204" charset="0"/>
                <a:cs typeface="Times New Roman"/>
              </a:rPr>
              <a:t>Diversity:</a:t>
            </a: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endParaRPr lang="en-US" sz="2700" b="1">
              <a:latin typeface="Playpen Sans" panose="020B0604020202020204" charset="0"/>
              <a:ea typeface="Playpen Sans" panose="020B0604020202020204" charset="0"/>
              <a:cs typeface="Times New Roman"/>
            </a:endParaRPr>
          </a:p>
          <a:p>
            <a:r>
              <a:rPr lang="en-US" sz="2700" b="1">
                <a:latin typeface="Playpen Sans" panose="020B0604020202020204" charset="0"/>
                <a:ea typeface="Playpen Sans" panose="020B0604020202020204" charset="0"/>
                <a:cs typeface="Times New Roman"/>
              </a:rPr>
              <a:t>Inclusion:</a:t>
            </a:r>
          </a:p>
          <a:p>
            <a:endParaRPr lang="en-US" sz="2400" b="1">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a:p>
            <a:endParaRPr lang="en-US" sz="2400">
              <a:latin typeface="Playpen Sans" panose="020B0604020202020204" charset="0"/>
              <a:ea typeface="Playpen Sans" panose="020B0604020202020204" charset="0"/>
              <a:cs typeface="Times New Roman"/>
            </a:endParaRPr>
          </a:p>
        </p:txBody>
      </p:sp>
      <p:sp>
        <p:nvSpPr>
          <p:cNvPr id="7" name="Rectangle 6">
            <a:extLst>
              <a:ext uri="{FF2B5EF4-FFF2-40B4-BE49-F238E27FC236}">
                <a16:creationId xmlns:a16="http://schemas.microsoft.com/office/drawing/2014/main" id="{EB6F2753-12C7-A80F-9116-EB754DE4393B}"/>
              </a:ext>
              <a:ext uri="{C183D7F6-B498-43B3-948B-1728B52AA6E4}">
                <adec:decorative xmlns:adec="http://schemas.microsoft.com/office/drawing/2017/decorative" val="1"/>
              </a:ext>
            </a:extLst>
          </p:cNvPr>
          <p:cNvSpPr/>
          <p:nvPr/>
        </p:nvSpPr>
        <p:spPr>
          <a:xfrm>
            <a:off x="712421" y="2631233"/>
            <a:ext cx="5445783" cy="33614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9" name="Rectangle 8">
            <a:extLst>
              <a:ext uri="{FF2B5EF4-FFF2-40B4-BE49-F238E27FC236}">
                <a16:creationId xmlns:a16="http://schemas.microsoft.com/office/drawing/2014/main" id="{26565845-0014-00CE-E720-1C97422FD623}"/>
              </a:ext>
              <a:ext uri="{C183D7F6-B498-43B3-948B-1728B52AA6E4}">
                <adec:decorative xmlns:adec="http://schemas.microsoft.com/office/drawing/2017/decorative" val="1"/>
              </a:ext>
            </a:extLst>
          </p:cNvPr>
          <p:cNvSpPr/>
          <p:nvPr/>
        </p:nvSpPr>
        <p:spPr>
          <a:xfrm>
            <a:off x="712421" y="5992637"/>
            <a:ext cx="5445783" cy="33614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grpSp>
        <p:nvGrpSpPr>
          <p:cNvPr id="12" name="Group 11" descr="Colourful image of the word 'Inclusion' with different types of people represented under each letter.">
            <a:extLst>
              <a:ext uri="{FF2B5EF4-FFF2-40B4-BE49-F238E27FC236}">
                <a16:creationId xmlns:a16="http://schemas.microsoft.com/office/drawing/2014/main" id="{50DD7AEC-0F0F-8567-1DF0-494E6936D3B3}"/>
              </a:ext>
            </a:extLst>
          </p:cNvPr>
          <p:cNvGrpSpPr/>
          <p:nvPr/>
        </p:nvGrpSpPr>
        <p:grpSpPr>
          <a:xfrm>
            <a:off x="9390415" y="1147894"/>
            <a:ext cx="8098550" cy="2336964"/>
            <a:chOff x="5390065" y="848983"/>
            <a:chExt cx="5399033" cy="1557976"/>
          </a:xfrm>
        </p:grpSpPr>
        <p:pic>
          <p:nvPicPr>
            <p:cNvPr id="8" name="Picture 8" descr="An image of people all together in the colours of the inclusion text. Each person is a different colour. Each person is different in some way, different shapes, colours, genders, and disabilities.">
              <a:extLst>
                <a:ext uri="{FF2B5EF4-FFF2-40B4-BE49-F238E27FC236}">
                  <a16:creationId xmlns:a16="http://schemas.microsoft.com/office/drawing/2014/main" id="{AEA343C1-D493-BA1B-3081-E3B99848573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5390065" y="1454090"/>
              <a:ext cx="5325420" cy="952869"/>
            </a:xfrm>
            <a:prstGeom prst="rect">
              <a:avLst/>
            </a:prstGeom>
          </p:spPr>
        </p:pic>
        <p:sp>
          <p:nvSpPr>
            <p:cNvPr id="3" name="TextBox 2" descr="Inclusion typed up in big colourful lettering">
              <a:extLst>
                <a:ext uri="{FF2B5EF4-FFF2-40B4-BE49-F238E27FC236}">
                  <a16:creationId xmlns:a16="http://schemas.microsoft.com/office/drawing/2014/main" id="{7AAC1B24-CF5C-5CD1-7010-36A4D1C985F4}"/>
                </a:ext>
              </a:extLst>
            </p:cNvPr>
            <p:cNvSpPr txBox="1"/>
            <p:nvPr/>
          </p:nvSpPr>
          <p:spPr>
            <a:xfrm>
              <a:off x="5708539" y="848983"/>
              <a:ext cx="5080559" cy="800219"/>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just"/>
              <a:r>
                <a:rPr lang="en-US" sz="6900" b="1">
                  <a:ln>
                    <a:solidFill>
                      <a:schemeClr val="tx1">
                        <a:lumMod val="65000"/>
                        <a:lumOff val="35000"/>
                      </a:schemeClr>
                    </a:solidFill>
                  </a:ln>
                  <a:solidFill>
                    <a:srgbClr val="FF0000"/>
                  </a:solidFill>
                  <a:ea typeface="+mn-lt"/>
                  <a:cs typeface="+mn-lt"/>
                </a:rPr>
                <a:t>I  </a:t>
              </a:r>
              <a:r>
                <a:rPr lang="en-US" sz="6900" b="1">
                  <a:ln>
                    <a:solidFill>
                      <a:schemeClr val="tx1">
                        <a:lumMod val="65000"/>
                        <a:lumOff val="35000"/>
                      </a:schemeClr>
                    </a:solidFill>
                  </a:ln>
                  <a:solidFill>
                    <a:srgbClr val="FFC000"/>
                  </a:solidFill>
                  <a:ea typeface="+mn-lt"/>
                  <a:cs typeface="+mn-lt"/>
                </a:rPr>
                <a:t>N  </a:t>
              </a:r>
              <a:r>
                <a:rPr lang="en-US" sz="6900" b="1">
                  <a:ln>
                    <a:solidFill>
                      <a:schemeClr val="tx1">
                        <a:lumMod val="65000"/>
                        <a:lumOff val="35000"/>
                      </a:schemeClr>
                    </a:solidFill>
                  </a:ln>
                  <a:solidFill>
                    <a:srgbClr val="FFFF00"/>
                  </a:solidFill>
                  <a:ea typeface="+mn-lt"/>
                  <a:cs typeface="+mn-lt"/>
                </a:rPr>
                <a:t>C  </a:t>
              </a:r>
              <a:r>
                <a:rPr lang="en-US" sz="6900" b="1">
                  <a:ln>
                    <a:solidFill>
                      <a:schemeClr val="tx1">
                        <a:lumMod val="65000"/>
                        <a:lumOff val="35000"/>
                      </a:schemeClr>
                    </a:solidFill>
                  </a:ln>
                  <a:solidFill>
                    <a:srgbClr val="92D050"/>
                  </a:solidFill>
                  <a:ea typeface="+mn-lt"/>
                  <a:cs typeface="+mn-lt"/>
                </a:rPr>
                <a:t>L  </a:t>
              </a:r>
              <a:r>
                <a:rPr lang="en-US" sz="6900" b="1">
                  <a:ln>
                    <a:solidFill>
                      <a:schemeClr val="tx1">
                        <a:lumMod val="65000"/>
                        <a:lumOff val="35000"/>
                      </a:schemeClr>
                    </a:solidFill>
                  </a:ln>
                  <a:solidFill>
                    <a:srgbClr val="00B0F0"/>
                  </a:solidFill>
                  <a:ea typeface="+mn-lt"/>
                  <a:cs typeface="+mn-lt"/>
                </a:rPr>
                <a:t>U  </a:t>
              </a:r>
              <a:r>
                <a:rPr lang="en-US" sz="6900" b="1">
                  <a:ln>
                    <a:solidFill>
                      <a:schemeClr val="tx1">
                        <a:lumMod val="65000"/>
                        <a:lumOff val="35000"/>
                      </a:schemeClr>
                    </a:solidFill>
                  </a:ln>
                  <a:solidFill>
                    <a:srgbClr val="7030A0"/>
                  </a:solidFill>
                  <a:ea typeface="+mn-lt"/>
                  <a:cs typeface="+mn-lt"/>
                </a:rPr>
                <a:t>S  </a:t>
              </a:r>
              <a:r>
                <a:rPr lang="en-US" sz="6900" b="1">
                  <a:ln>
                    <a:solidFill>
                      <a:schemeClr val="tx1">
                        <a:lumMod val="65000"/>
                        <a:lumOff val="35000"/>
                      </a:schemeClr>
                    </a:solidFill>
                  </a:ln>
                  <a:solidFill>
                    <a:srgbClr val="FAD4DA"/>
                  </a:solidFill>
                  <a:ea typeface="+mn-lt"/>
                  <a:cs typeface="+mn-lt"/>
                </a:rPr>
                <a:t>I  </a:t>
              </a:r>
              <a:r>
                <a:rPr lang="en-US" sz="6900" b="1">
                  <a:ln>
                    <a:solidFill>
                      <a:schemeClr val="tx1">
                        <a:lumMod val="65000"/>
                        <a:lumOff val="35000"/>
                      </a:schemeClr>
                    </a:solidFill>
                  </a:ln>
                  <a:solidFill>
                    <a:srgbClr val="002060"/>
                  </a:solidFill>
                  <a:ea typeface="+mn-lt"/>
                  <a:cs typeface="+mn-lt"/>
                </a:rPr>
                <a:t>O  </a:t>
              </a:r>
              <a:r>
                <a:rPr lang="en-US" sz="6900" b="1">
                  <a:ln>
                    <a:solidFill>
                      <a:schemeClr val="tx1">
                        <a:lumMod val="65000"/>
                        <a:lumOff val="35000"/>
                      </a:schemeClr>
                    </a:solidFill>
                  </a:ln>
                  <a:solidFill>
                    <a:srgbClr val="D4ABAC"/>
                  </a:solidFill>
                  <a:ea typeface="+mn-lt"/>
                  <a:cs typeface="+mn-lt"/>
                </a:rPr>
                <a:t>N</a:t>
              </a:r>
              <a:endParaRPr lang="en-US" sz="6900">
                <a:ln>
                  <a:solidFill>
                    <a:schemeClr val="tx1">
                      <a:lumMod val="65000"/>
                      <a:lumOff val="35000"/>
                    </a:schemeClr>
                  </a:solidFill>
                </a:ln>
                <a:solidFill>
                  <a:srgbClr val="D4ABAC"/>
                </a:solidFill>
                <a:ea typeface="+mn-lt"/>
                <a:cs typeface="+mn-lt"/>
              </a:endParaRPr>
            </a:p>
          </p:txBody>
        </p:sp>
      </p:grpSp>
      <p:sp>
        <p:nvSpPr>
          <p:cNvPr id="11" name="TextBox 10">
            <a:extLst>
              <a:ext uri="{FF2B5EF4-FFF2-40B4-BE49-F238E27FC236}">
                <a16:creationId xmlns:a16="http://schemas.microsoft.com/office/drawing/2014/main" id="{B757AD76-BA4E-C6F0-D0FD-B5E034B1A84D}"/>
              </a:ext>
            </a:extLst>
          </p:cNvPr>
          <p:cNvSpPr txBox="1"/>
          <p:nvPr/>
        </p:nvSpPr>
        <p:spPr>
          <a:xfrm>
            <a:off x="6974541" y="4044896"/>
            <a:ext cx="10601040" cy="5955476"/>
          </a:xfrm>
          <a:prstGeom prst="rect">
            <a:avLst/>
          </a:prstGeom>
          <a:noFill/>
          <a:ln>
            <a:solidFill>
              <a:schemeClr val="tx1"/>
            </a:solidFill>
            <a:prstDash val="dash"/>
          </a:ln>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ctr"/>
            <a:r>
              <a:rPr lang="en-US" sz="2700" dirty="0">
                <a:latin typeface="Playpen Sans" panose="020B0604020202020204" charset="0"/>
                <a:ea typeface="Playpen Sans" panose="020B0604020202020204" charset="0"/>
                <a:cs typeface="Times New Roman"/>
              </a:rPr>
              <a:t>T</a:t>
            </a:r>
            <a:r>
              <a:rPr lang="en-US" sz="2700" b="1" dirty="0">
                <a:latin typeface="Playpen Sans" panose="020B0604020202020204" charset="0"/>
                <a:ea typeface="Playpen Sans" panose="020B0604020202020204" charset="0"/>
                <a:cs typeface="Times New Roman"/>
              </a:rPr>
              <a:t>alk about the word art from the previous activity – are there words that lots of children used? Does everyone know the meaning of all the words?</a:t>
            </a:r>
          </a:p>
          <a:p>
            <a:pPr algn="ctr"/>
            <a:endParaRPr lang="en-US" sz="2700" b="1" dirty="0">
              <a:latin typeface="Playpen Sans" panose="020B0604020202020204" charset="0"/>
              <a:ea typeface="Playpen Sans" panose="020B0604020202020204" charset="0"/>
              <a:cs typeface="Times New Roman"/>
            </a:endParaRPr>
          </a:p>
          <a:p>
            <a:pPr algn="ctr"/>
            <a:endParaRPr lang="en-US" sz="2700" b="1" dirty="0">
              <a:latin typeface="Playpen Sans" panose="020B0604020202020204" charset="0"/>
              <a:ea typeface="Playpen Sans" panose="020B0604020202020204" charset="0"/>
              <a:cs typeface="Times New Roman"/>
            </a:endParaRPr>
          </a:p>
          <a:p>
            <a:pPr algn="ctr"/>
            <a:r>
              <a:rPr lang="en-US" sz="2700" b="1" dirty="0">
                <a:latin typeface="Playpen Sans" panose="020B0604020202020204" charset="0"/>
                <a:ea typeface="Playpen Sans" panose="020B0604020202020204" charset="0"/>
                <a:cs typeface="Times New Roman"/>
              </a:rPr>
              <a:t>What do you understand about inclusion?</a:t>
            </a:r>
            <a:endParaRPr lang="en-US" sz="2700" dirty="0">
              <a:latin typeface="Playpen Sans" panose="020B0604020202020204" charset="0"/>
              <a:ea typeface="Playpen Sans" panose="020B0604020202020204" charset="0"/>
              <a:cs typeface="Times New Roman"/>
            </a:endParaRPr>
          </a:p>
          <a:p>
            <a:pPr algn="ctr"/>
            <a:r>
              <a:rPr lang="en-US" sz="2400" dirty="0">
                <a:latin typeface="Playpen Sans" panose="020B0604020202020204" charset="0"/>
                <a:ea typeface="Playpen Sans" panose="020B0604020202020204" charset="0"/>
                <a:cs typeface="Times New Roman"/>
              </a:rPr>
              <a:t>Fill in this space with your answer.</a:t>
            </a:r>
          </a:p>
          <a:p>
            <a:endParaRPr lang="en-US" sz="2400" dirty="0">
              <a:latin typeface="Playpen Sans" panose="020B0604020202020204" charset="0"/>
              <a:ea typeface="Playpen Sans" panose="020B0604020202020204" charset="0"/>
              <a:cs typeface="Times New Roman"/>
            </a:endParaRPr>
          </a:p>
          <a:p>
            <a:r>
              <a:rPr lang="en-US" sz="2400" dirty="0">
                <a:latin typeface="Playpen Sans" panose="020B0604020202020204" charset="0"/>
                <a:ea typeface="Playpen Sans" panose="020B0604020202020204" charset="0"/>
                <a:cs typeface="Times New Roman"/>
              </a:rPr>
              <a:t>Different people from different families all together.</a:t>
            </a:r>
          </a:p>
          <a:p>
            <a:endParaRPr lang="en-US" sz="2400" dirty="0">
              <a:latin typeface="Playpen Sans" panose="020B0604020202020204" charset="0"/>
              <a:ea typeface="Playpen Sans" panose="020B0604020202020204" charset="0"/>
              <a:cs typeface="Times New Roman"/>
            </a:endParaRPr>
          </a:p>
          <a:p>
            <a:r>
              <a:rPr lang="en-US" sz="2400" dirty="0">
                <a:latin typeface="Playpen Sans" panose="020B0604020202020204" charset="0"/>
                <a:ea typeface="Playpen Sans" panose="020B0604020202020204" charset="0"/>
                <a:cs typeface="Times New Roman"/>
              </a:rPr>
              <a:t>Everyone playing together, sharing and having fun.</a:t>
            </a: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cs typeface="Times New Roman"/>
            </a:endParaRPr>
          </a:p>
          <a:p>
            <a:pPr algn="ctr"/>
            <a:endParaRPr lang="en-US" sz="2400" dirty="0">
              <a:latin typeface="Playpen Sans" panose="020B0604020202020204" charset="0"/>
              <a:ea typeface="Playpen Sans" panose="020B0604020202020204" charset="0"/>
            </a:endParaRPr>
          </a:p>
        </p:txBody>
      </p:sp>
      <p:sp>
        <p:nvSpPr>
          <p:cNvPr id="10" name="Slide Number Placeholder 9">
            <a:extLst>
              <a:ext uri="{FF2B5EF4-FFF2-40B4-BE49-F238E27FC236}">
                <a16:creationId xmlns:a16="http://schemas.microsoft.com/office/drawing/2014/main" id="{DECB8FDF-4E9C-EAE5-25DF-A364A5B795C1}"/>
              </a:ext>
            </a:extLst>
          </p:cNvPr>
          <p:cNvSpPr>
            <a:spLocks noGrp="1"/>
          </p:cNvSpPr>
          <p:nvPr>
            <p:ph type="sldNum" sz="quarter" idx="12"/>
          </p:nvPr>
        </p:nvSpPr>
        <p:spPr/>
        <p:txBody>
          <a:bodyPr/>
          <a:lstStyle/>
          <a:p>
            <a:fld id="{B4A918BC-4D43-4B42-B3C0-E7EBE25E6AF0}" type="slidenum">
              <a:rPr lang="en-US" smtClean="0"/>
              <a:t>9</a:t>
            </a:fld>
            <a:endParaRPr lang="en-US"/>
          </a:p>
        </p:txBody>
      </p:sp>
      <p:pic>
        <p:nvPicPr>
          <p:cNvPr id="14" name="Picture 13">
            <a:extLst>
              <a:ext uri="{FF2B5EF4-FFF2-40B4-BE49-F238E27FC236}">
                <a16:creationId xmlns:a16="http://schemas.microsoft.com/office/drawing/2014/main" id="{4868A076-2E49-074E-DDCD-5C2012923F3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590800" y="2784626"/>
            <a:ext cx="3122555" cy="2966860"/>
          </a:xfrm>
          <a:prstGeom prst="rect">
            <a:avLst/>
          </a:prstGeom>
        </p:spPr>
      </p:pic>
      <p:pic>
        <p:nvPicPr>
          <p:cNvPr id="17" name="Picture 16">
            <a:extLst>
              <a:ext uri="{FF2B5EF4-FFF2-40B4-BE49-F238E27FC236}">
                <a16:creationId xmlns:a16="http://schemas.microsoft.com/office/drawing/2014/main" id="{AB80088C-0648-A6AC-8D7B-F3B5C5BDC7DC}"/>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2547630" y="6233788"/>
            <a:ext cx="3487228" cy="2879102"/>
          </a:xfrm>
          <a:prstGeom prst="rect">
            <a:avLst/>
          </a:prstGeom>
        </p:spPr>
      </p:pic>
    </p:spTree>
    <p:extLst>
      <p:ext uri="{BB962C8B-B14F-4D97-AF65-F5344CB8AC3E}">
        <p14:creationId xmlns:p14="http://schemas.microsoft.com/office/powerpoint/2010/main" val="11547200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213</TotalTime>
  <Words>2384</Words>
  <Application>Microsoft Office PowerPoint</Application>
  <PresentationFormat>Custom</PresentationFormat>
  <Paragraphs>403</Paragraphs>
  <Slides>22</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Ancient signboards</vt:lpstr>
      <vt:lpstr>Calibri</vt:lpstr>
      <vt:lpstr>Gill Sans MT</vt:lpstr>
      <vt:lpstr>Aptos</vt:lpstr>
      <vt:lpstr>Times New Roman</vt:lpstr>
      <vt:lpstr>Playpen Sans</vt:lpstr>
      <vt:lpstr>Arial,Sans-Serif</vt:lpstr>
      <vt:lpstr>Office Theme</vt:lpstr>
      <vt:lpstr>Inclusion Lesson Resources </vt:lpstr>
      <vt:lpstr>Guide to using these resources</vt:lpstr>
      <vt:lpstr>Contents</vt:lpstr>
      <vt:lpstr>Using images to understand our world</vt:lpstr>
      <vt:lpstr>Inclusion Definition Slide</vt:lpstr>
      <vt:lpstr>Word art</vt:lpstr>
      <vt:lpstr>Word art: Example 1</vt:lpstr>
      <vt:lpstr>Word art: Example 2</vt:lpstr>
      <vt:lpstr>Understanding Inclusion: open activity sheet (teacher copy)</vt:lpstr>
      <vt:lpstr>Understanding Inclusion: open activity sheet </vt:lpstr>
      <vt:lpstr>Drawing Activity (teacher copy)</vt:lpstr>
      <vt:lpstr>Drawing Activity </vt:lpstr>
      <vt:lpstr>Scattered Poster (teacher copy)</vt:lpstr>
      <vt:lpstr>Scattered Poster</vt:lpstr>
      <vt:lpstr>STaR: Working together (teacher copy)</vt:lpstr>
      <vt:lpstr>STaR: Working together</vt:lpstr>
      <vt:lpstr>STaR: Baking (teacher copy)</vt:lpstr>
      <vt:lpstr>STaR: Baking</vt:lpstr>
      <vt:lpstr>Activity Wheel (teacher copy)</vt:lpstr>
      <vt:lpstr>Activity Wheel</vt:lpstr>
      <vt:lpstr>What have you learnt? </vt:lpstr>
      <vt:lpstr>Sharing your experience as a teacher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 10-14</dc:title>
  <dc:creator>Clare Woolhouse</dc:creator>
  <cp:lastModifiedBy>Esther Byrom</cp:lastModifiedBy>
  <cp:revision>17</cp:revision>
  <dcterms:created xsi:type="dcterms:W3CDTF">2006-08-16T00:00:00Z</dcterms:created>
  <dcterms:modified xsi:type="dcterms:W3CDTF">2024-11-25T16:55:22Z</dcterms:modified>
  <dc:identifier>DAGMPLhF5GU</dc:identifier>
</cp:coreProperties>
</file>