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ink/ink61.xml" ContentType="application/inkml+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ink/ink67.xml" ContentType="application/inkml+xml"/>
  <Override PartName="/ppt/ink/ink68.xml" ContentType="application/inkml+xml"/>
  <Override PartName="/ppt/ink/ink69.xml" ContentType="application/inkml+xml"/>
  <Override PartName="/ppt/ink/ink70.xml" ContentType="application/inkml+xml"/>
  <Override PartName="/ppt/ink/ink71.xml" ContentType="application/inkml+xml"/>
  <Override PartName="/ppt/ink/ink72.xml" ContentType="application/inkml+xml"/>
  <Override PartName="/ppt/ink/ink73.xml" ContentType="application/inkml+xml"/>
  <Override PartName="/ppt/ink/ink74.xml" ContentType="application/inkml+xml"/>
  <Override PartName="/ppt/ink/ink75.xml" ContentType="application/inkml+xml"/>
  <Override PartName="/ppt/ink/ink76.xml" ContentType="application/inkml+xml"/>
  <Override PartName="/ppt/ink/ink77.xml" ContentType="application/inkml+xml"/>
  <Override PartName="/ppt/ink/ink78.xml" ContentType="application/inkml+xml"/>
  <Override PartName="/ppt/ink/ink79.xml" ContentType="application/inkml+xml"/>
  <Override PartName="/ppt/ink/ink80.xml" ContentType="application/inkml+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4" r:id="rId2"/>
  </p:sldMasterIdLst>
  <p:notesMasterIdLst>
    <p:notesMasterId r:id="rId31"/>
  </p:notesMasterIdLst>
  <p:sldIdLst>
    <p:sldId id="257" r:id="rId3"/>
    <p:sldId id="336" r:id="rId4"/>
    <p:sldId id="298" r:id="rId5"/>
    <p:sldId id="337" r:id="rId6"/>
    <p:sldId id="327" r:id="rId7"/>
    <p:sldId id="259" r:id="rId8"/>
    <p:sldId id="294" r:id="rId9"/>
    <p:sldId id="338" r:id="rId10"/>
    <p:sldId id="260" r:id="rId11"/>
    <p:sldId id="261" r:id="rId12"/>
    <p:sldId id="262" r:id="rId13"/>
    <p:sldId id="263" r:id="rId14"/>
    <p:sldId id="264" r:id="rId15"/>
    <p:sldId id="265" r:id="rId16"/>
    <p:sldId id="304" r:id="rId17"/>
    <p:sldId id="319" r:id="rId18"/>
    <p:sldId id="268" r:id="rId19"/>
    <p:sldId id="269" r:id="rId20"/>
    <p:sldId id="270" r:id="rId21"/>
    <p:sldId id="271" r:id="rId22"/>
    <p:sldId id="272" r:id="rId23"/>
    <p:sldId id="279" r:id="rId24"/>
    <p:sldId id="280" r:id="rId25"/>
    <p:sldId id="283" r:id="rId26"/>
    <p:sldId id="285" r:id="rId27"/>
    <p:sldId id="289" r:id="rId28"/>
    <p:sldId id="330" r:id="rId29"/>
    <p:sldId id="332"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8DFEE"/>
    <a:srgbClr val="E2FCE0"/>
    <a:srgbClr val="E6DCEC"/>
    <a:srgbClr val="ABF5FF"/>
    <a:srgbClr val="B18FC9"/>
    <a:srgbClr val="C8C8F7"/>
    <a:srgbClr val="7878FA"/>
    <a:srgbClr val="E86F6F"/>
    <a:srgbClr val="FF00B7"/>
    <a:srgbClr val="C634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77EBC4-7284-406E-829B-56262EDE764B}" v="402" dt="2024-11-25T16:43:52.25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52" autoAdjust="0"/>
    <p:restoredTop sz="78537" autoAdjust="0"/>
  </p:normalViewPr>
  <p:slideViewPr>
    <p:cSldViewPr snapToGrid="0">
      <p:cViewPr varScale="1">
        <p:scale>
          <a:sx n="84" d="100"/>
          <a:sy n="84" d="100"/>
        </p:scale>
        <p:origin x="1266" y="1752"/>
      </p:cViewPr>
      <p:guideLst/>
    </p:cSldViewPr>
  </p:slideViewPr>
  <p:outlineViewPr>
    <p:cViewPr>
      <p:scale>
        <a:sx n="33" d="100"/>
        <a:sy n="33" d="100"/>
      </p:scale>
      <p:origin x="0" y="-702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microsoft.com/office/2016/11/relationships/changesInfo" Target="changesInfos/changesInfo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sther Byrom" userId="90235773-4872-4788-adbb-58ed99b1fea1" providerId="ADAL" clId="{1577EBC4-7284-406E-829B-56262EDE764B}"/>
    <pc:docChg chg="modSld">
      <pc:chgData name="Esther Byrom" userId="90235773-4872-4788-adbb-58ed99b1fea1" providerId="ADAL" clId="{1577EBC4-7284-406E-829B-56262EDE764B}" dt="2024-11-25T16:55:45.363" v="420" actId="20577"/>
      <pc:docMkLst>
        <pc:docMk/>
      </pc:docMkLst>
      <pc:sldChg chg="addSp modSp mod">
        <pc:chgData name="Esther Byrom" userId="90235773-4872-4788-adbb-58ed99b1fea1" providerId="ADAL" clId="{1577EBC4-7284-406E-829B-56262EDE764B}" dt="2024-11-25T16:32:17.356" v="294" actId="13244"/>
        <pc:sldMkLst>
          <pc:docMk/>
          <pc:sldMk cId="0" sldId="259"/>
        </pc:sldMkLst>
        <pc:spChg chg="add mod">
          <ac:chgData name="Esther Byrom" userId="90235773-4872-4788-adbb-58ed99b1fea1" providerId="ADAL" clId="{1577EBC4-7284-406E-829B-56262EDE764B}" dt="2024-11-25T16:32:14.988" v="293" actId="962"/>
          <ac:spMkLst>
            <pc:docMk/>
            <pc:sldMk cId="0" sldId="259"/>
            <ac:spMk id="20" creationId="{67728B68-DE83-338D-9743-2D4994C94466}"/>
          </ac:spMkLst>
        </pc:spChg>
        <pc:spChg chg="mod">
          <ac:chgData name="Esther Byrom" userId="90235773-4872-4788-adbb-58ed99b1fea1" providerId="ADAL" clId="{1577EBC4-7284-406E-829B-56262EDE764B}" dt="2024-11-25T16:32:17.356" v="294" actId="13244"/>
          <ac:spMkLst>
            <pc:docMk/>
            <pc:sldMk cId="0" sldId="259"/>
            <ac:spMk id="23" creationId="{1D0CD9BF-F5F4-DA89-5577-B11FA2E60696}"/>
          </ac:spMkLst>
        </pc:spChg>
      </pc:sldChg>
      <pc:sldChg chg="modSp">
        <pc:chgData name="Esther Byrom" userId="90235773-4872-4788-adbb-58ed99b1fea1" providerId="ADAL" clId="{1577EBC4-7284-406E-829B-56262EDE764B}" dt="2024-11-25T16:35:52.028" v="329" actId="962"/>
        <pc:sldMkLst>
          <pc:docMk/>
          <pc:sldMk cId="995144216" sldId="260"/>
        </pc:sldMkLst>
        <pc:spChg chg="mod">
          <ac:chgData name="Esther Byrom" userId="90235773-4872-4788-adbb-58ed99b1fea1" providerId="ADAL" clId="{1577EBC4-7284-406E-829B-56262EDE764B}" dt="2024-11-25T16:35:10.332" v="322" actId="13244"/>
          <ac:spMkLst>
            <pc:docMk/>
            <pc:sldMk cId="995144216" sldId="260"/>
            <ac:spMk id="2" creationId="{5D633095-8BDA-B753-CB06-804EF8AD36A4}"/>
          </ac:spMkLst>
        </pc:spChg>
        <pc:spChg chg="mod">
          <ac:chgData name="Esther Byrom" userId="90235773-4872-4788-adbb-58ed99b1fea1" providerId="ADAL" clId="{1577EBC4-7284-406E-829B-56262EDE764B}" dt="2024-11-25T16:35:18.477" v="323" actId="13244"/>
          <ac:spMkLst>
            <pc:docMk/>
            <pc:sldMk cId="995144216" sldId="260"/>
            <ac:spMk id="4" creationId="{7C412412-BDD3-8C58-3068-FEC5470751C4}"/>
          </ac:spMkLst>
        </pc:spChg>
        <pc:spChg chg="mod">
          <ac:chgData name="Esther Byrom" userId="90235773-4872-4788-adbb-58ed99b1fea1" providerId="ADAL" clId="{1577EBC4-7284-406E-829B-56262EDE764B}" dt="2024-11-25T16:35:34.036" v="325" actId="13244"/>
          <ac:spMkLst>
            <pc:docMk/>
            <pc:sldMk cId="995144216" sldId="260"/>
            <ac:spMk id="7" creationId="{7E0848AD-D782-FDDA-DD07-D76EA2260837}"/>
          </ac:spMkLst>
        </pc:spChg>
        <pc:picChg chg="mod">
          <ac:chgData name="Esther Byrom" userId="90235773-4872-4788-adbb-58ed99b1fea1" providerId="ADAL" clId="{1577EBC4-7284-406E-829B-56262EDE764B}" dt="2024-11-25T16:35:29.537" v="324" actId="13244"/>
          <ac:picMkLst>
            <pc:docMk/>
            <pc:sldMk cId="995144216" sldId="260"/>
            <ac:picMk id="3" creationId="{15A8F4E3-86FC-032D-10CD-44D20B9D1D76}"/>
          </ac:picMkLst>
        </pc:picChg>
        <pc:cxnChg chg="mod">
          <ac:chgData name="Esther Byrom" userId="90235773-4872-4788-adbb-58ed99b1fea1" providerId="ADAL" clId="{1577EBC4-7284-406E-829B-56262EDE764B}" dt="2024-11-25T16:35:52.028" v="329" actId="962"/>
          <ac:cxnSpMkLst>
            <pc:docMk/>
            <pc:sldMk cId="995144216" sldId="260"/>
            <ac:cxnSpMk id="5" creationId="{4F530427-C511-7F82-6AB2-F3FA24DC8BE8}"/>
          </ac:cxnSpMkLst>
        </pc:cxnChg>
        <pc:cxnChg chg="mod">
          <ac:chgData name="Esther Byrom" userId="90235773-4872-4788-adbb-58ed99b1fea1" providerId="ADAL" clId="{1577EBC4-7284-406E-829B-56262EDE764B}" dt="2024-11-25T16:35:51.244" v="328" actId="962"/>
          <ac:cxnSpMkLst>
            <pc:docMk/>
            <pc:sldMk cId="995144216" sldId="260"/>
            <ac:cxnSpMk id="6" creationId="{A63238E9-8E26-7E37-42F9-53C2FA7B1237}"/>
          </ac:cxnSpMkLst>
        </pc:cxnChg>
        <pc:cxnChg chg="mod">
          <ac:chgData name="Esther Byrom" userId="90235773-4872-4788-adbb-58ed99b1fea1" providerId="ADAL" clId="{1577EBC4-7284-406E-829B-56262EDE764B}" dt="2024-11-25T16:35:50.713" v="327" actId="962"/>
          <ac:cxnSpMkLst>
            <pc:docMk/>
            <pc:sldMk cId="995144216" sldId="260"/>
            <ac:cxnSpMk id="8" creationId="{0CD67B28-FD08-6F94-8F1D-0E5AFB792728}"/>
          </ac:cxnSpMkLst>
        </pc:cxnChg>
      </pc:sldChg>
      <pc:sldChg chg="modSp">
        <pc:chgData name="Esther Byrom" userId="90235773-4872-4788-adbb-58ed99b1fea1" providerId="ADAL" clId="{1577EBC4-7284-406E-829B-56262EDE764B}" dt="2024-11-25T16:36:14.331" v="336" actId="962"/>
        <pc:sldMkLst>
          <pc:docMk/>
          <pc:sldMk cId="1817021137" sldId="261"/>
        </pc:sldMkLst>
        <pc:spChg chg="mod">
          <ac:chgData name="Esther Byrom" userId="90235773-4872-4788-adbb-58ed99b1fea1" providerId="ADAL" clId="{1577EBC4-7284-406E-829B-56262EDE764B}" dt="2024-11-25T16:36:02.014" v="330" actId="13244"/>
          <ac:spMkLst>
            <pc:docMk/>
            <pc:sldMk cId="1817021137" sldId="261"/>
            <ac:spMk id="2" creationId="{5D633095-8BDA-B753-CB06-804EF8AD36A4}"/>
          </ac:spMkLst>
        </pc:spChg>
        <pc:spChg chg="mod">
          <ac:chgData name="Esther Byrom" userId="90235773-4872-4788-adbb-58ed99b1fea1" providerId="ADAL" clId="{1577EBC4-7284-406E-829B-56262EDE764B}" dt="2024-11-25T16:36:05.141" v="331" actId="13244"/>
          <ac:spMkLst>
            <pc:docMk/>
            <pc:sldMk cId="1817021137" sldId="261"/>
            <ac:spMk id="4" creationId="{7C412412-BDD3-8C58-3068-FEC5470751C4}"/>
          </ac:spMkLst>
        </pc:spChg>
        <pc:spChg chg="mod">
          <ac:chgData name="Esther Byrom" userId="90235773-4872-4788-adbb-58ed99b1fea1" providerId="ADAL" clId="{1577EBC4-7284-406E-829B-56262EDE764B}" dt="2024-11-25T16:36:07.563" v="332" actId="13244"/>
          <ac:spMkLst>
            <pc:docMk/>
            <pc:sldMk cId="1817021137" sldId="261"/>
            <ac:spMk id="7" creationId="{7E0848AD-D782-FDDA-DD07-D76EA2260837}"/>
          </ac:spMkLst>
        </pc:spChg>
        <pc:picChg chg="mod">
          <ac:chgData name="Esther Byrom" userId="90235773-4872-4788-adbb-58ed99b1fea1" providerId="ADAL" clId="{1577EBC4-7284-406E-829B-56262EDE764B}" dt="2024-11-25T16:36:10.570" v="333" actId="13244"/>
          <ac:picMkLst>
            <pc:docMk/>
            <pc:sldMk cId="1817021137" sldId="261"/>
            <ac:picMk id="3" creationId="{15A8F4E3-86FC-032D-10CD-44D20B9D1D76}"/>
          </ac:picMkLst>
        </pc:picChg>
        <pc:cxnChg chg="mod">
          <ac:chgData name="Esther Byrom" userId="90235773-4872-4788-adbb-58ed99b1fea1" providerId="ADAL" clId="{1577EBC4-7284-406E-829B-56262EDE764B}" dt="2024-11-25T16:36:14.331" v="336" actId="962"/>
          <ac:cxnSpMkLst>
            <pc:docMk/>
            <pc:sldMk cId="1817021137" sldId="261"/>
            <ac:cxnSpMk id="5" creationId="{4F530427-C511-7F82-6AB2-F3FA24DC8BE8}"/>
          </ac:cxnSpMkLst>
        </pc:cxnChg>
        <pc:cxnChg chg="mod">
          <ac:chgData name="Esther Byrom" userId="90235773-4872-4788-adbb-58ed99b1fea1" providerId="ADAL" clId="{1577EBC4-7284-406E-829B-56262EDE764B}" dt="2024-11-25T16:36:13.853" v="335" actId="962"/>
          <ac:cxnSpMkLst>
            <pc:docMk/>
            <pc:sldMk cId="1817021137" sldId="261"/>
            <ac:cxnSpMk id="6" creationId="{A63238E9-8E26-7E37-42F9-53C2FA7B1237}"/>
          </ac:cxnSpMkLst>
        </pc:cxnChg>
        <pc:cxnChg chg="mod">
          <ac:chgData name="Esther Byrom" userId="90235773-4872-4788-adbb-58ed99b1fea1" providerId="ADAL" clId="{1577EBC4-7284-406E-829B-56262EDE764B}" dt="2024-11-25T16:36:12.102" v="334" actId="962"/>
          <ac:cxnSpMkLst>
            <pc:docMk/>
            <pc:sldMk cId="1817021137" sldId="261"/>
            <ac:cxnSpMk id="8" creationId="{0CD67B28-FD08-6F94-8F1D-0E5AFB792728}"/>
          </ac:cxnSpMkLst>
        </pc:cxnChg>
      </pc:sldChg>
      <pc:sldChg chg="addSp modSp mod">
        <pc:chgData name="Esther Byrom" userId="90235773-4872-4788-adbb-58ed99b1fea1" providerId="ADAL" clId="{1577EBC4-7284-406E-829B-56262EDE764B}" dt="2024-11-25T16:36:38.577" v="342" actId="13244"/>
        <pc:sldMkLst>
          <pc:docMk/>
          <pc:sldMk cId="2053607526" sldId="262"/>
        </pc:sldMkLst>
        <pc:spChg chg="mod">
          <ac:chgData name="Esther Byrom" userId="90235773-4872-4788-adbb-58ed99b1fea1" providerId="ADAL" clId="{1577EBC4-7284-406E-829B-56262EDE764B}" dt="2024-11-25T16:36:23.980" v="338" actId="13244"/>
          <ac:spMkLst>
            <pc:docMk/>
            <pc:sldMk cId="2053607526" sldId="262"/>
            <ac:spMk id="2" creationId="{D65A7931-EF68-1618-044A-CCCF4005B6FF}"/>
          </ac:spMkLst>
        </pc:spChg>
        <pc:spChg chg="mod">
          <ac:chgData name="Esther Byrom" userId="90235773-4872-4788-adbb-58ed99b1fea1" providerId="ADAL" clId="{1577EBC4-7284-406E-829B-56262EDE764B}" dt="2024-11-25T16:36:31.554" v="340" actId="13244"/>
          <ac:spMkLst>
            <pc:docMk/>
            <pc:sldMk cId="2053607526" sldId="262"/>
            <ac:spMk id="6" creationId="{CCFD6A9F-0D54-FBEF-26FD-A4DDA56ABFAB}"/>
          </ac:spMkLst>
        </pc:spChg>
        <pc:spChg chg="mod">
          <ac:chgData name="Esther Byrom" userId="90235773-4872-4788-adbb-58ed99b1fea1" providerId="ADAL" clId="{1577EBC4-7284-406E-829B-56262EDE764B}" dt="2024-11-25T16:36:34.373" v="341" actId="13244"/>
          <ac:spMkLst>
            <pc:docMk/>
            <pc:sldMk cId="2053607526" sldId="262"/>
            <ac:spMk id="7" creationId="{CC129C48-886E-1464-FBE9-73D29443CADE}"/>
          </ac:spMkLst>
        </pc:spChg>
        <pc:spChg chg="add mod">
          <ac:chgData name="Esther Byrom" userId="90235773-4872-4788-adbb-58ed99b1fea1" providerId="ADAL" clId="{1577EBC4-7284-406E-829B-56262EDE764B}" dt="2024-11-25T16:36:25.215" v="339" actId="962"/>
          <ac:spMkLst>
            <pc:docMk/>
            <pc:sldMk cId="2053607526" sldId="262"/>
            <ac:spMk id="9" creationId="{8330958F-AED8-C2DA-F0BD-7CE4BC010B5F}"/>
          </ac:spMkLst>
        </pc:spChg>
        <pc:picChg chg="mod">
          <ac:chgData name="Esther Byrom" userId="90235773-4872-4788-adbb-58ed99b1fea1" providerId="ADAL" clId="{1577EBC4-7284-406E-829B-56262EDE764B}" dt="2024-11-25T16:36:38.577" v="342" actId="13244"/>
          <ac:picMkLst>
            <pc:docMk/>
            <pc:sldMk cId="2053607526" sldId="262"/>
            <ac:picMk id="3" creationId="{3045FB24-17FD-D9B6-4E3E-74A58EEA1E9F}"/>
          </ac:picMkLst>
        </pc:picChg>
      </pc:sldChg>
      <pc:sldChg chg="addSp modSp mod">
        <pc:chgData name="Esther Byrom" userId="90235773-4872-4788-adbb-58ed99b1fea1" providerId="ADAL" clId="{1577EBC4-7284-406E-829B-56262EDE764B}" dt="2024-11-25T16:38:25.135" v="352" actId="171"/>
        <pc:sldMkLst>
          <pc:docMk/>
          <pc:sldMk cId="1544521175" sldId="263"/>
        </pc:sldMkLst>
        <pc:spChg chg="mod">
          <ac:chgData name="Esther Byrom" userId="90235773-4872-4788-adbb-58ed99b1fea1" providerId="ADAL" clId="{1577EBC4-7284-406E-829B-56262EDE764B}" dt="2024-11-25T16:36:52.527" v="344" actId="13244"/>
          <ac:spMkLst>
            <pc:docMk/>
            <pc:sldMk cId="1544521175" sldId="263"/>
            <ac:spMk id="2" creationId="{D65A7931-EF68-1618-044A-CCCF4005B6FF}"/>
          </ac:spMkLst>
        </pc:spChg>
        <pc:spChg chg="add mod">
          <ac:chgData name="Esther Byrom" userId="90235773-4872-4788-adbb-58ed99b1fea1" providerId="ADAL" clId="{1577EBC4-7284-406E-829B-56262EDE764B}" dt="2024-11-25T16:36:53.785" v="345" actId="962"/>
          <ac:spMkLst>
            <pc:docMk/>
            <pc:sldMk cId="1544521175" sldId="263"/>
            <ac:spMk id="5" creationId="{F816682D-86C5-2163-9CF4-547EE2048126}"/>
          </ac:spMkLst>
        </pc:spChg>
        <pc:spChg chg="mod">
          <ac:chgData name="Esther Byrom" userId="90235773-4872-4788-adbb-58ed99b1fea1" providerId="ADAL" clId="{1577EBC4-7284-406E-829B-56262EDE764B}" dt="2024-11-25T16:36:59.519" v="347" actId="13244"/>
          <ac:spMkLst>
            <pc:docMk/>
            <pc:sldMk cId="1544521175" sldId="263"/>
            <ac:spMk id="6" creationId="{CCFD6A9F-0D54-FBEF-26FD-A4DDA56ABFAB}"/>
          </ac:spMkLst>
        </pc:spChg>
        <pc:spChg chg="mod">
          <ac:chgData name="Esther Byrom" userId="90235773-4872-4788-adbb-58ed99b1fea1" providerId="ADAL" clId="{1577EBC4-7284-406E-829B-56262EDE764B}" dt="2024-11-25T16:37:01.364" v="348" actId="13244"/>
          <ac:spMkLst>
            <pc:docMk/>
            <pc:sldMk cId="1544521175" sldId="263"/>
            <ac:spMk id="7" creationId="{CC129C48-886E-1464-FBE9-73D29443CADE}"/>
          </ac:spMkLst>
        </pc:spChg>
        <pc:picChg chg="mod">
          <ac:chgData name="Esther Byrom" userId="90235773-4872-4788-adbb-58ed99b1fea1" providerId="ADAL" clId="{1577EBC4-7284-406E-829B-56262EDE764B}" dt="2024-11-25T16:37:03.001" v="349" actId="13244"/>
          <ac:picMkLst>
            <pc:docMk/>
            <pc:sldMk cId="1544521175" sldId="263"/>
            <ac:picMk id="3" creationId="{3045FB24-17FD-D9B6-4E3E-74A58EEA1E9F}"/>
          </ac:picMkLst>
        </pc:picChg>
        <pc:picChg chg="mod">
          <ac:chgData name="Esther Byrom" userId="90235773-4872-4788-adbb-58ed99b1fea1" providerId="ADAL" clId="{1577EBC4-7284-406E-829B-56262EDE764B}" dt="2024-11-25T16:38:25.135" v="352" actId="171"/>
          <ac:picMkLst>
            <pc:docMk/>
            <pc:sldMk cId="1544521175" sldId="263"/>
            <ac:picMk id="4" creationId="{9E1152B1-28FD-C201-5045-A9DE4F72E7F9}"/>
          </ac:picMkLst>
        </pc:picChg>
      </pc:sldChg>
      <pc:sldChg chg="modSp">
        <pc:chgData name="Esther Byrom" userId="90235773-4872-4788-adbb-58ed99b1fea1" providerId="ADAL" clId="{1577EBC4-7284-406E-829B-56262EDE764B}" dt="2024-11-25T16:38:42.243" v="355" actId="13244"/>
        <pc:sldMkLst>
          <pc:docMk/>
          <pc:sldMk cId="295625799" sldId="264"/>
        </pc:sldMkLst>
        <pc:spChg chg="mod">
          <ac:chgData name="Esther Byrom" userId="90235773-4872-4788-adbb-58ed99b1fea1" providerId="ADAL" clId="{1577EBC4-7284-406E-829B-56262EDE764B}" dt="2024-11-25T16:38:33.592" v="353" actId="13244"/>
          <ac:spMkLst>
            <pc:docMk/>
            <pc:sldMk cId="295625799" sldId="264"/>
            <ac:spMk id="2" creationId="{9DD992E1-1D13-6962-190C-BAD1586F9001}"/>
          </ac:spMkLst>
        </pc:spChg>
        <pc:spChg chg="mod">
          <ac:chgData name="Esther Byrom" userId="90235773-4872-4788-adbb-58ed99b1fea1" providerId="ADAL" clId="{1577EBC4-7284-406E-829B-56262EDE764B}" dt="2024-11-25T16:38:42.243" v="355" actId="13244"/>
          <ac:spMkLst>
            <pc:docMk/>
            <pc:sldMk cId="295625799" sldId="264"/>
            <ac:spMk id="4" creationId="{90F9E7E2-6BC1-5AC0-1CEA-D87FF36930A1}"/>
          </ac:spMkLst>
        </pc:spChg>
        <pc:picChg chg="mod">
          <ac:chgData name="Esther Byrom" userId="90235773-4872-4788-adbb-58ed99b1fea1" providerId="ADAL" clId="{1577EBC4-7284-406E-829B-56262EDE764B}" dt="2024-11-25T16:38:38.148" v="354" actId="13244"/>
          <ac:picMkLst>
            <pc:docMk/>
            <pc:sldMk cId="295625799" sldId="264"/>
            <ac:picMk id="3" creationId="{A7CE3284-0C8E-BBA8-921B-85656D740D70}"/>
          </ac:picMkLst>
        </pc:picChg>
      </pc:sldChg>
      <pc:sldChg chg="modSp">
        <pc:chgData name="Esther Byrom" userId="90235773-4872-4788-adbb-58ed99b1fea1" providerId="ADAL" clId="{1577EBC4-7284-406E-829B-56262EDE764B}" dt="2024-11-25T16:38:57.722" v="358" actId="13244"/>
        <pc:sldMkLst>
          <pc:docMk/>
          <pc:sldMk cId="322530634" sldId="265"/>
        </pc:sldMkLst>
        <pc:spChg chg="mod">
          <ac:chgData name="Esther Byrom" userId="90235773-4872-4788-adbb-58ed99b1fea1" providerId="ADAL" clId="{1577EBC4-7284-406E-829B-56262EDE764B}" dt="2024-11-25T16:38:50.799" v="356" actId="13244"/>
          <ac:spMkLst>
            <pc:docMk/>
            <pc:sldMk cId="322530634" sldId="265"/>
            <ac:spMk id="2" creationId="{9DD992E1-1D13-6962-190C-BAD1586F9001}"/>
          </ac:spMkLst>
        </pc:spChg>
        <pc:spChg chg="mod">
          <ac:chgData name="Esther Byrom" userId="90235773-4872-4788-adbb-58ed99b1fea1" providerId="ADAL" clId="{1577EBC4-7284-406E-829B-56262EDE764B}" dt="2024-11-25T16:38:55.114" v="357" actId="13244"/>
          <ac:spMkLst>
            <pc:docMk/>
            <pc:sldMk cId="322530634" sldId="265"/>
            <ac:spMk id="4" creationId="{90F9E7E2-6BC1-5AC0-1CEA-D87FF36930A1}"/>
          </ac:spMkLst>
        </pc:spChg>
        <pc:picChg chg="mod">
          <ac:chgData name="Esther Byrom" userId="90235773-4872-4788-adbb-58ed99b1fea1" providerId="ADAL" clId="{1577EBC4-7284-406E-829B-56262EDE764B}" dt="2024-11-25T16:38:57.722" v="358" actId="13244"/>
          <ac:picMkLst>
            <pc:docMk/>
            <pc:sldMk cId="322530634" sldId="265"/>
            <ac:picMk id="3" creationId="{A7CE3284-0C8E-BBA8-921B-85656D740D70}"/>
          </ac:picMkLst>
        </pc:picChg>
      </pc:sldChg>
      <pc:sldChg chg="modSp">
        <pc:chgData name="Esther Byrom" userId="90235773-4872-4788-adbb-58ed99b1fea1" providerId="ADAL" clId="{1577EBC4-7284-406E-829B-56262EDE764B}" dt="2024-11-25T16:39:59.739" v="377" actId="13244"/>
        <pc:sldMkLst>
          <pc:docMk/>
          <pc:sldMk cId="3803277907" sldId="268"/>
        </pc:sldMkLst>
        <pc:spChg chg="mod">
          <ac:chgData name="Esther Byrom" userId="90235773-4872-4788-adbb-58ed99b1fea1" providerId="ADAL" clId="{1577EBC4-7284-406E-829B-56262EDE764B}" dt="2024-11-25T16:39:59.739" v="377" actId="13244"/>
          <ac:spMkLst>
            <pc:docMk/>
            <pc:sldMk cId="3803277907" sldId="268"/>
            <ac:spMk id="2" creationId="{8A78E317-DD08-8D09-A0AF-A063E2DB70FB}"/>
          </ac:spMkLst>
        </pc:spChg>
      </pc:sldChg>
      <pc:sldChg chg="modSp">
        <pc:chgData name="Esther Byrom" userId="90235773-4872-4788-adbb-58ed99b1fea1" providerId="ADAL" clId="{1577EBC4-7284-406E-829B-56262EDE764B}" dt="2024-11-25T16:41:06.719" v="384" actId="13244"/>
        <pc:sldMkLst>
          <pc:docMk/>
          <pc:sldMk cId="1907343642" sldId="269"/>
        </pc:sldMkLst>
        <pc:spChg chg="mod">
          <ac:chgData name="Esther Byrom" userId="90235773-4872-4788-adbb-58ed99b1fea1" providerId="ADAL" clId="{1577EBC4-7284-406E-829B-56262EDE764B}" dt="2024-11-25T16:40:11.651" v="378" actId="13244"/>
          <ac:spMkLst>
            <pc:docMk/>
            <pc:sldMk cId="1907343642" sldId="269"/>
            <ac:spMk id="3" creationId="{C3DD4CF6-29B9-774B-4376-5684BBCBA028}"/>
          </ac:spMkLst>
        </pc:spChg>
        <pc:spChg chg="mod">
          <ac:chgData name="Esther Byrom" userId="90235773-4872-4788-adbb-58ed99b1fea1" providerId="ADAL" clId="{1577EBC4-7284-406E-829B-56262EDE764B}" dt="2024-11-25T16:40:21.446" v="379" actId="13244"/>
          <ac:spMkLst>
            <pc:docMk/>
            <pc:sldMk cId="1907343642" sldId="269"/>
            <ac:spMk id="7" creationId="{5E25B8A1-D05A-9A7B-F484-577968597992}"/>
          </ac:spMkLst>
        </pc:spChg>
        <pc:spChg chg="mod">
          <ac:chgData name="Esther Byrom" userId="90235773-4872-4788-adbb-58ed99b1fea1" providerId="ADAL" clId="{1577EBC4-7284-406E-829B-56262EDE764B}" dt="2024-11-25T16:41:06.719" v="384" actId="13244"/>
          <ac:spMkLst>
            <pc:docMk/>
            <pc:sldMk cId="1907343642" sldId="269"/>
            <ac:spMk id="8" creationId="{FFE757B4-F476-AD14-736E-A90447C65F78}"/>
          </ac:spMkLst>
        </pc:spChg>
        <pc:picChg chg="mod">
          <ac:chgData name="Esther Byrom" userId="90235773-4872-4788-adbb-58ed99b1fea1" providerId="ADAL" clId="{1577EBC4-7284-406E-829B-56262EDE764B}" dt="2024-11-25T16:40:41.239" v="383" actId="13244"/>
          <ac:picMkLst>
            <pc:docMk/>
            <pc:sldMk cId="1907343642" sldId="269"/>
            <ac:picMk id="4" creationId="{4A172209-CEF1-2873-B0F9-D8020A1C5D4A}"/>
          </ac:picMkLst>
        </pc:picChg>
        <pc:cxnChg chg="mod">
          <ac:chgData name="Esther Byrom" userId="90235773-4872-4788-adbb-58ed99b1fea1" providerId="ADAL" clId="{1577EBC4-7284-406E-829B-56262EDE764B}" dt="2024-11-25T16:40:29.712" v="380" actId="962"/>
          <ac:cxnSpMkLst>
            <pc:docMk/>
            <pc:sldMk cId="1907343642" sldId="269"/>
            <ac:cxnSpMk id="5" creationId="{36596386-D791-593D-D3B6-6D56E1A4C64B}"/>
          </ac:cxnSpMkLst>
        </pc:cxnChg>
        <pc:cxnChg chg="mod">
          <ac:chgData name="Esther Byrom" userId="90235773-4872-4788-adbb-58ed99b1fea1" providerId="ADAL" clId="{1577EBC4-7284-406E-829B-56262EDE764B}" dt="2024-11-25T16:40:30.992" v="381" actId="962"/>
          <ac:cxnSpMkLst>
            <pc:docMk/>
            <pc:sldMk cId="1907343642" sldId="269"/>
            <ac:cxnSpMk id="6" creationId="{A1D96DDC-B0A2-3290-07FA-5D7D34D6CB89}"/>
          </ac:cxnSpMkLst>
        </pc:cxnChg>
      </pc:sldChg>
      <pc:sldChg chg="modSp">
        <pc:chgData name="Esther Byrom" userId="90235773-4872-4788-adbb-58ed99b1fea1" providerId="ADAL" clId="{1577EBC4-7284-406E-829B-56262EDE764B}" dt="2024-11-25T16:42:17.732" v="391" actId="13244"/>
        <pc:sldMkLst>
          <pc:docMk/>
          <pc:sldMk cId="733898116" sldId="270"/>
        </pc:sldMkLst>
        <pc:spChg chg="mod">
          <ac:chgData name="Esther Byrom" userId="90235773-4872-4788-adbb-58ed99b1fea1" providerId="ADAL" clId="{1577EBC4-7284-406E-829B-56262EDE764B}" dt="2024-11-25T16:41:51.297" v="390" actId="13244"/>
          <ac:spMkLst>
            <pc:docMk/>
            <pc:sldMk cId="733898116" sldId="270"/>
            <ac:spMk id="2" creationId="{520BBDA3-6A33-7533-7EEB-1A9FED4A3455}"/>
          </ac:spMkLst>
        </pc:spChg>
        <pc:spChg chg="mod">
          <ac:chgData name="Esther Byrom" userId="90235773-4872-4788-adbb-58ed99b1fea1" providerId="ADAL" clId="{1577EBC4-7284-406E-829B-56262EDE764B}" dt="2024-11-25T16:42:17.732" v="391" actId="13244"/>
          <ac:spMkLst>
            <pc:docMk/>
            <pc:sldMk cId="733898116" sldId="270"/>
            <ac:spMk id="3" creationId="{DE0B7806-3297-1EB8-3DF0-9D5FACB7514A}"/>
          </ac:spMkLst>
        </pc:spChg>
        <pc:spChg chg="mod">
          <ac:chgData name="Esther Byrom" userId="90235773-4872-4788-adbb-58ed99b1fea1" providerId="ADAL" clId="{1577EBC4-7284-406E-829B-56262EDE764B}" dt="2024-11-25T16:41:29.041" v="386" actId="13244"/>
          <ac:spMkLst>
            <pc:docMk/>
            <pc:sldMk cId="733898116" sldId="270"/>
            <ac:spMk id="9" creationId="{EE867EE0-BC29-05F0-229F-E522757A0C5C}"/>
          </ac:spMkLst>
        </pc:spChg>
        <pc:spChg chg="mod">
          <ac:chgData name="Esther Byrom" userId="90235773-4872-4788-adbb-58ed99b1fea1" providerId="ADAL" clId="{1577EBC4-7284-406E-829B-56262EDE764B}" dt="2024-11-25T16:41:22.317" v="385" actId="13244"/>
          <ac:spMkLst>
            <pc:docMk/>
            <pc:sldMk cId="733898116" sldId="270"/>
            <ac:spMk id="10" creationId="{DD523E28-36AE-745C-D519-C78F98A13A94}"/>
          </ac:spMkLst>
        </pc:spChg>
        <pc:cxnChg chg="mod">
          <ac:chgData name="Esther Byrom" userId="90235773-4872-4788-adbb-58ed99b1fea1" providerId="ADAL" clId="{1577EBC4-7284-406E-829B-56262EDE764B}" dt="2024-11-25T16:41:37.549" v="387" actId="962"/>
          <ac:cxnSpMkLst>
            <pc:docMk/>
            <pc:sldMk cId="733898116" sldId="270"/>
            <ac:cxnSpMk id="5" creationId="{36596386-D791-593D-D3B6-6D56E1A4C64B}"/>
          </ac:cxnSpMkLst>
        </pc:cxnChg>
        <pc:cxnChg chg="mod">
          <ac:chgData name="Esther Byrom" userId="90235773-4872-4788-adbb-58ed99b1fea1" providerId="ADAL" clId="{1577EBC4-7284-406E-829B-56262EDE764B}" dt="2024-11-25T16:41:38.466" v="388" actId="962"/>
          <ac:cxnSpMkLst>
            <pc:docMk/>
            <pc:sldMk cId="733898116" sldId="270"/>
            <ac:cxnSpMk id="6" creationId="{A1D96DDC-B0A2-3290-07FA-5D7D34D6CB89}"/>
          </ac:cxnSpMkLst>
        </pc:cxnChg>
      </pc:sldChg>
      <pc:sldChg chg="modSp">
        <pc:chgData name="Esther Byrom" userId="90235773-4872-4788-adbb-58ed99b1fea1" providerId="ADAL" clId="{1577EBC4-7284-406E-829B-56262EDE764B}" dt="2024-11-25T16:42:32.530" v="395" actId="962"/>
        <pc:sldMkLst>
          <pc:docMk/>
          <pc:sldMk cId="2900965533" sldId="271"/>
        </pc:sldMkLst>
        <pc:spChg chg="mod">
          <ac:chgData name="Esther Byrom" userId="90235773-4872-4788-adbb-58ed99b1fea1" providerId="ADAL" clId="{1577EBC4-7284-406E-829B-56262EDE764B}" dt="2024-11-25T16:42:24.685" v="392" actId="13244"/>
          <ac:spMkLst>
            <pc:docMk/>
            <pc:sldMk cId="2900965533" sldId="271"/>
            <ac:spMk id="3" creationId="{C3DD4CF6-29B9-774B-4376-5684BBCBA028}"/>
          </ac:spMkLst>
        </pc:spChg>
        <pc:spChg chg="mod">
          <ac:chgData name="Esther Byrom" userId="90235773-4872-4788-adbb-58ed99b1fea1" providerId="ADAL" clId="{1577EBC4-7284-406E-829B-56262EDE764B}" dt="2024-11-25T16:42:28.405" v="393" actId="13244"/>
          <ac:spMkLst>
            <pc:docMk/>
            <pc:sldMk cId="2900965533" sldId="271"/>
            <ac:spMk id="7" creationId="{5E25B8A1-D05A-9A7B-F484-577968597992}"/>
          </ac:spMkLst>
        </pc:spChg>
        <pc:cxnChg chg="mod">
          <ac:chgData name="Esther Byrom" userId="90235773-4872-4788-adbb-58ed99b1fea1" providerId="ADAL" clId="{1577EBC4-7284-406E-829B-56262EDE764B}" dt="2024-11-25T16:42:31.469" v="394" actId="962"/>
          <ac:cxnSpMkLst>
            <pc:docMk/>
            <pc:sldMk cId="2900965533" sldId="271"/>
            <ac:cxnSpMk id="5" creationId="{36596386-D791-593D-D3B6-6D56E1A4C64B}"/>
          </ac:cxnSpMkLst>
        </pc:cxnChg>
        <pc:cxnChg chg="mod">
          <ac:chgData name="Esther Byrom" userId="90235773-4872-4788-adbb-58ed99b1fea1" providerId="ADAL" clId="{1577EBC4-7284-406E-829B-56262EDE764B}" dt="2024-11-25T16:42:32.530" v="395" actId="962"/>
          <ac:cxnSpMkLst>
            <pc:docMk/>
            <pc:sldMk cId="2900965533" sldId="271"/>
            <ac:cxnSpMk id="6" creationId="{A1D96DDC-B0A2-3290-07FA-5D7D34D6CB89}"/>
          </ac:cxnSpMkLst>
        </pc:cxnChg>
      </pc:sldChg>
      <pc:sldChg chg="modSp">
        <pc:chgData name="Esther Byrom" userId="90235773-4872-4788-adbb-58ed99b1fea1" providerId="ADAL" clId="{1577EBC4-7284-406E-829B-56262EDE764B}" dt="2024-11-25T16:42:49.776" v="400" actId="962"/>
        <pc:sldMkLst>
          <pc:docMk/>
          <pc:sldMk cId="1124452717" sldId="272"/>
        </pc:sldMkLst>
        <pc:spChg chg="mod">
          <ac:chgData name="Esther Byrom" userId="90235773-4872-4788-adbb-58ed99b1fea1" providerId="ADAL" clId="{1577EBC4-7284-406E-829B-56262EDE764B}" dt="2024-11-25T16:42:47.911" v="398" actId="13244"/>
          <ac:spMkLst>
            <pc:docMk/>
            <pc:sldMk cId="1124452717" sldId="272"/>
            <ac:spMk id="2" creationId="{520BBDA3-6A33-7533-7EEB-1A9FED4A3455}"/>
          </ac:spMkLst>
        </pc:spChg>
        <pc:spChg chg="mod">
          <ac:chgData name="Esther Byrom" userId="90235773-4872-4788-adbb-58ed99b1fea1" providerId="ADAL" clId="{1577EBC4-7284-406E-829B-56262EDE764B}" dt="2024-11-25T16:42:44.752" v="397" actId="13244"/>
          <ac:spMkLst>
            <pc:docMk/>
            <pc:sldMk cId="1124452717" sldId="272"/>
            <ac:spMk id="9" creationId="{EE867EE0-BC29-05F0-229F-E522757A0C5C}"/>
          </ac:spMkLst>
        </pc:spChg>
        <pc:spChg chg="mod">
          <ac:chgData name="Esther Byrom" userId="90235773-4872-4788-adbb-58ed99b1fea1" providerId="ADAL" clId="{1577EBC4-7284-406E-829B-56262EDE764B}" dt="2024-11-25T16:42:42.043" v="396" actId="13244"/>
          <ac:spMkLst>
            <pc:docMk/>
            <pc:sldMk cId="1124452717" sldId="272"/>
            <ac:spMk id="10" creationId="{DD523E28-36AE-745C-D519-C78F98A13A94}"/>
          </ac:spMkLst>
        </pc:spChg>
        <pc:cxnChg chg="mod">
          <ac:chgData name="Esther Byrom" userId="90235773-4872-4788-adbb-58ed99b1fea1" providerId="ADAL" clId="{1577EBC4-7284-406E-829B-56262EDE764B}" dt="2024-11-25T16:42:49.256" v="399" actId="962"/>
          <ac:cxnSpMkLst>
            <pc:docMk/>
            <pc:sldMk cId="1124452717" sldId="272"/>
            <ac:cxnSpMk id="5" creationId="{36596386-D791-593D-D3B6-6D56E1A4C64B}"/>
          </ac:cxnSpMkLst>
        </pc:cxnChg>
        <pc:cxnChg chg="mod">
          <ac:chgData name="Esther Byrom" userId="90235773-4872-4788-adbb-58ed99b1fea1" providerId="ADAL" clId="{1577EBC4-7284-406E-829B-56262EDE764B}" dt="2024-11-25T16:42:49.776" v="400" actId="962"/>
          <ac:cxnSpMkLst>
            <pc:docMk/>
            <pc:sldMk cId="1124452717" sldId="272"/>
            <ac:cxnSpMk id="6" creationId="{A1D96DDC-B0A2-3290-07FA-5D7D34D6CB89}"/>
          </ac:cxnSpMkLst>
        </pc:cxnChg>
      </pc:sldChg>
      <pc:sldChg chg="modSp">
        <pc:chgData name="Esther Byrom" userId="90235773-4872-4788-adbb-58ed99b1fea1" providerId="ADAL" clId="{1577EBC4-7284-406E-829B-56262EDE764B}" dt="2024-11-25T16:42:59.831" v="402" actId="13244"/>
        <pc:sldMkLst>
          <pc:docMk/>
          <pc:sldMk cId="84966563" sldId="279"/>
        </pc:sldMkLst>
        <pc:spChg chg="mod">
          <ac:chgData name="Esther Byrom" userId="90235773-4872-4788-adbb-58ed99b1fea1" providerId="ADAL" clId="{1577EBC4-7284-406E-829B-56262EDE764B}" dt="2024-11-25T16:42:57.562" v="401" actId="13244"/>
          <ac:spMkLst>
            <pc:docMk/>
            <pc:sldMk cId="84966563" sldId="279"/>
            <ac:spMk id="2" creationId="{B4438D4D-46F2-3E18-902A-2278B61B4667}"/>
          </ac:spMkLst>
        </pc:spChg>
        <pc:picChg chg="mod">
          <ac:chgData name="Esther Byrom" userId="90235773-4872-4788-adbb-58ed99b1fea1" providerId="ADAL" clId="{1577EBC4-7284-406E-829B-56262EDE764B}" dt="2024-11-25T16:42:59.831" v="402" actId="13244"/>
          <ac:picMkLst>
            <pc:docMk/>
            <pc:sldMk cId="84966563" sldId="279"/>
            <ac:picMk id="3" creationId="{7A35B71B-5E61-C289-1044-9E6254AAC96F}"/>
          </ac:picMkLst>
        </pc:picChg>
      </pc:sldChg>
      <pc:sldChg chg="modSp">
        <pc:chgData name="Esther Byrom" userId="90235773-4872-4788-adbb-58ed99b1fea1" providerId="ADAL" clId="{1577EBC4-7284-406E-829B-56262EDE764B}" dt="2024-11-25T16:43:10.206" v="404" actId="13244"/>
        <pc:sldMkLst>
          <pc:docMk/>
          <pc:sldMk cId="3354405219" sldId="280"/>
        </pc:sldMkLst>
        <pc:spChg chg="mod">
          <ac:chgData name="Esther Byrom" userId="90235773-4872-4788-adbb-58ed99b1fea1" providerId="ADAL" clId="{1577EBC4-7284-406E-829B-56262EDE764B}" dt="2024-11-25T16:43:06.660" v="403" actId="13244"/>
          <ac:spMkLst>
            <pc:docMk/>
            <pc:sldMk cId="3354405219" sldId="280"/>
            <ac:spMk id="2" creationId="{B4438D4D-46F2-3E18-902A-2278B61B4667}"/>
          </ac:spMkLst>
        </pc:spChg>
        <pc:picChg chg="mod">
          <ac:chgData name="Esther Byrom" userId="90235773-4872-4788-adbb-58ed99b1fea1" providerId="ADAL" clId="{1577EBC4-7284-406E-829B-56262EDE764B}" dt="2024-11-25T16:43:10.206" v="404" actId="13244"/>
          <ac:picMkLst>
            <pc:docMk/>
            <pc:sldMk cId="3354405219" sldId="280"/>
            <ac:picMk id="3" creationId="{7A35B71B-5E61-C289-1044-9E6254AAC96F}"/>
          </ac:picMkLst>
        </pc:picChg>
      </pc:sldChg>
      <pc:sldChg chg="modSp">
        <pc:chgData name="Esther Byrom" userId="90235773-4872-4788-adbb-58ed99b1fea1" providerId="ADAL" clId="{1577EBC4-7284-406E-829B-56262EDE764B}" dt="2024-11-25T16:43:36.281" v="409" actId="13244"/>
        <pc:sldMkLst>
          <pc:docMk/>
          <pc:sldMk cId="568046541" sldId="283"/>
        </pc:sldMkLst>
        <pc:spChg chg="mod">
          <ac:chgData name="Esther Byrom" userId="90235773-4872-4788-adbb-58ed99b1fea1" providerId="ADAL" clId="{1577EBC4-7284-406E-829B-56262EDE764B}" dt="2024-11-25T16:43:17.421" v="405" actId="13244"/>
          <ac:spMkLst>
            <pc:docMk/>
            <pc:sldMk cId="568046541" sldId="283"/>
            <ac:spMk id="2" creationId="{AB2C125F-2816-7DF2-5A03-CEF3B0531853}"/>
          </ac:spMkLst>
        </pc:spChg>
        <pc:spChg chg="mod">
          <ac:chgData name="Esther Byrom" userId="90235773-4872-4788-adbb-58ed99b1fea1" providerId="ADAL" clId="{1577EBC4-7284-406E-829B-56262EDE764B}" dt="2024-11-25T16:43:33.275" v="408" actId="13244"/>
          <ac:spMkLst>
            <pc:docMk/>
            <pc:sldMk cId="568046541" sldId="283"/>
            <ac:spMk id="3" creationId="{0CAAB3D8-B687-3910-21E3-52FC6CA30552}"/>
          </ac:spMkLst>
        </pc:spChg>
        <pc:spChg chg="mod">
          <ac:chgData name="Esther Byrom" userId="90235773-4872-4788-adbb-58ed99b1fea1" providerId="ADAL" clId="{1577EBC4-7284-406E-829B-56262EDE764B}" dt="2024-11-25T16:43:36.281" v="409" actId="13244"/>
          <ac:spMkLst>
            <pc:docMk/>
            <pc:sldMk cId="568046541" sldId="283"/>
            <ac:spMk id="5" creationId="{FA398DF7-ED8B-C126-D19B-3C5837261536}"/>
          </ac:spMkLst>
        </pc:spChg>
        <pc:spChg chg="mod">
          <ac:chgData name="Esther Byrom" userId="90235773-4872-4788-adbb-58ed99b1fea1" providerId="ADAL" clId="{1577EBC4-7284-406E-829B-56262EDE764B}" dt="2024-11-25T16:43:22.518" v="406" actId="13244"/>
          <ac:spMkLst>
            <pc:docMk/>
            <pc:sldMk cId="568046541" sldId="283"/>
            <ac:spMk id="8" creationId="{E0ECBA4C-719D-287C-407D-4CF91BF8BFFC}"/>
          </ac:spMkLst>
        </pc:spChg>
        <pc:cxnChg chg="mod">
          <ac:chgData name="Esther Byrom" userId="90235773-4872-4788-adbb-58ed99b1fea1" providerId="ADAL" clId="{1577EBC4-7284-406E-829B-56262EDE764B}" dt="2024-11-25T16:43:29.762" v="407" actId="962"/>
          <ac:cxnSpMkLst>
            <pc:docMk/>
            <pc:sldMk cId="568046541" sldId="283"/>
            <ac:cxnSpMk id="13" creationId="{354158C7-74F0-A65A-DBD6-7FD81DD13F2B}"/>
          </ac:cxnSpMkLst>
        </pc:cxnChg>
      </pc:sldChg>
      <pc:sldChg chg="modSp">
        <pc:chgData name="Esther Byrom" userId="90235773-4872-4788-adbb-58ed99b1fea1" providerId="ADAL" clId="{1577EBC4-7284-406E-829B-56262EDE764B}" dt="2024-11-25T16:43:52.257" v="412" actId="13244"/>
        <pc:sldMkLst>
          <pc:docMk/>
          <pc:sldMk cId="1294704730" sldId="285"/>
        </pc:sldMkLst>
        <pc:spChg chg="mod">
          <ac:chgData name="Esther Byrom" userId="90235773-4872-4788-adbb-58ed99b1fea1" providerId="ADAL" clId="{1577EBC4-7284-406E-829B-56262EDE764B}" dt="2024-11-25T16:43:44.529" v="410" actId="13244"/>
          <ac:spMkLst>
            <pc:docMk/>
            <pc:sldMk cId="1294704730" sldId="285"/>
            <ac:spMk id="2" creationId="{AB2C125F-2816-7DF2-5A03-CEF3B0531853}"/>
          </ac:spMkLst>
        </pc:spChg>
        <pc:spChg chg="mod">
          <ac:chgData name="Esther Byrom" userId="90235773-4872-4788-adbb-58ed99b1fea1" providerId="ADAL" clId="{1577EBC4-7284-406E-829B-56262EDE764B}" dt="2024-11-25T16:43:49.326" v="411" actId="13244"/>
          <ac:spMkLst>
            <pc:docMk/>
            <pc:sldMk cId="1294704730" sldId="285"/>
            <ac:spMk id="3" creationId="{0CAAB3D8-B687-3910-21E3-52FC6CA30552}"/>
          </ac:spMkLst>
        </pc:spChg>
        <pc:spChg chg="mod">
          <ac:chgData name="Esther Byrom" userId="90235773-4872-4788-adbb-58ed99b1fea1" providerId="ADAL" clId="{1577EBC4-7284-406E-829B-56262EDE764B}" dt="2024-11-25T16:43:52.257" v="412" actId="13244"/>
          <ac:spMkLst>
            <pc:docMk/>
            <pc:sldMk cId="1294704730" sldId="285"/>
            <ac:spMk id="5" creationId="{5C4648A4-2BD2-E118-4A7F-86C4739C042C}"/>
          </ac:spMkLst>
        </pc:spChg>
      </pc:sldChg>
      <pc:sldChg chg="addSp modSp mod">
        <pc:chgData name="Esther Byrom" userId="90235773-4872-4788-adbb-58ed99b1fea1" providerId="ADAL" clId="{1577EBC4-7284-406E-829B-56262EDE764B}" dt="2024-11-25T16:32:57.007" v="301" actId="962"/>
        <pc:sldMkLst>
          <pc:docMk/>
          <pc:sldMk cId="2759824024" sldId="294"/>
        </pc:sldMkLst>
        <pc:spChg chg="mod">
          <ac:chgData name="Esther Byrom" userId="90235773-4872-4788-adbb-58ed99b1fea1" providerId="ADAL" clId="{1577EBC4-7284-406E-829B-56262EDE764B}" dt="2024-11-25T16:32:52.548" v="299" actId="962"/>
          <ac:spMkLst>
            <pc:docMk/>
            <pc:sldMk cId="2759824024" sldId="294"/>
            <ac:spMk id="2" creationId="{EB865686-912C-F26C-C32B-4ADFEF4D45F7}"/>
          </ac:spMkLst>
        </pc:spChg>
        <pc:spChg chg="mod">
          <ac:chgData name="Esther Byrom" userId="90235773-4872-4788-adbb-58ed99b1fea1" providerId="ADAL" clId="{1577EBC4-7284-406E-829B-56262EDE764B}" dt="2024-11-25T16:32:55.748" v="300" actId="13244"/>
          <ac:spMkLst>
            <pc:docMk/>
            <pc:sldMk cId="2759824024" sldId="294"/>
            <ac:spMk id="3" creationId="{AA743082-3E81-9C42-67FD-5C00794EBFC1}"/>
          </ac:spMkLst>
        </pc:spChg>
        <pc:spChg chg="add mod">
          <ac:chgData name="Esther Byrom" userId="90235773-4872-4788-adbb-58ed99b1fea1" providerId="ADAL" clId="{1577EBC4-7284-406E-829B-56262EDE764B}" dt="2024-11-25T16:32:44.677" v="297" actId="962"/>
          <ac:spMkLst>
            <pc:docMk/>
            <pc:sldMk cId="2759824024" sldId="294"/>
            <ac:spMk id="5" creationId="{601D1E4A-E1A8-B988-DE4B-7C258D7CAD74}"/>
          </ac:spMkLst>
        </pc:spChg>
        <pc:spChg chg="mod">
          <ac:chgData name="Esther Byrom" userId="90235773-4872-4788-adbb-58ed99b1fea1" providerId="ADAL" clId="{1577EBC4-7284-406E-829B-56262EDE764B}" dt="2024-11-25T16:32:43.418" v="296" actId="13244"/>
          <ac:spMkLst>
            <pc:docMk/>
            <pc:sldMk cId="2759824024" sldId="294"/>
            <ac:spMk id="121" creationId="{00000000-0000-0000-0000-000000000000}"/>
          </ac:spMkLst>
        </pc:spChg>
        <pc:cxnChg chg="mod">
          <ac:chgData name="Esther Byrom" userId="90235773-4872-4788-adbb-58ed99b1fea1" providerId="ADAL" clId="{1577EBC4-7284-406E-829B-56262EDE764B}" dt="2024-11-25T16:32:57.007" v="301" actId="962"/>
          <ac:cxnSpMkLst>
            <pc:docMk/>
            <pc:sldMk cId="2759824024" sldId="294"/>
            <ac:cxnSpMk id="4" creationId="{0BE693CB-2E82-5CDF-BCD8-17367627F2F7}"/>
          </ac:cxnSpMkLst>
        </pc:cxnChg>
      </pc:sldChg>
      <pc:sldChg chg="addSp modSp mod">
        <pc:chgData name="Esther Byrom" userId="90235773-4872-4788-adbb-58ed99b1fea1" providerId="ADAL" clId="{1577EBC4-7284-406E-829B-56262EDE764B}" dt="2024-11-25T16:55:45.363" v="420" actId="20577"/>
        <pc:sldMkLst>
          <pc:docMk/>
          <pc:sldMk cId="3463040890" sldId="298"/>
        </pc:sldMkLst>
        <pc:spChg chg="add mod">
          <ac:chgData name="Esther Byrom" userId="90235773-4872-4788-adbb-58ed99b1fea1" providerId="ADAL" clId="{1577EBC4-7284-406E-829B-56262EDE764B}" dt="2024-11-25T16:55:45.363" v="420" actId="20577"/>
          <ac:spMkLst>
            <pc:docMk/>
            <pc:sldMk cId="3463040890" sldId="298"/>
            <ac:spMk id="3" creationId="{CB3A0254-4BFA-1D3D-8E2E-003BC0476B75}"/>
          </ac:spMkLst>
        </pc:spChg>
      </pc:sldChg>
      <pc:sldChg chg="addSp modSp mod">
        <pc:chgData name="Esther Byrom" userId="90235773-4872-4788-adbb-58ed99b1fea1" providerId="ADAL" clId="{1577EBC4-7284-406E-829B-56262EDE764B}" dt="2024-11-25T16:39:30.617" v="367" actId="962"/>
        <pc:sldMkLst>
          <pc:docMk/>
          <pc:sldMk cId="657688334" sldId="304"/>
        </pc:sldMkLst>
        <pc:spChg chg="add mod">
          <ac:chgData name="Esther Byrom" userId="90235773-4872-4788-adbb-58ed99b1fea1" providerId="ADAL" clId="{1577EBC4-7284-406E-829B-56262EDE764B}" dt="2024-11-25T16:39:08.422" v="361" actId="962"/>
          <ac:spMkLst>
            <pc:docMk/>
            <pc:sldMk cId="657688334" sldId="304"/>
            <ac:spMk id="3" creationId="{62525937-82E8-51AB-E74A-7AA103FC190D}"/>
          </ac:spMkLst>
        </pc:spChg>
        <pc:spChg chg="mod">
          <ac:chgData name="Esther Byrom" userId="90235773-4872-4788-adbb-58ed99b1fea1" providerId="ADAL" clId="{1577EBC4-7284-406E-829B-56262EDE764B}" dt="2024-11-25T16:39:15.223" v="363" actId="13244"/>
          <ac:spMkLst>
            <pc:docMk/>
            <pc:sldMk cId="657688334" sldId="304"/>
            <ac:spMk id="6" creationId="{170F4A16-56D3-FA2D-DCC3-6669A513BD5A}"/>
          </ac:spMkLst>
        </pc:spChg>
        <pc:spChg chg="mod">
          <ac:chgData name="Esther Byrom" userId="90235773-4872-4788-adbb-58ed99b1fea1" providerId="ADAL" clId="{1577EBC4-7284-406E-829B-56262EDE764B}" dt="2024-11-25T16:39:29.422" v="365" actId="962"/>
          <ac:spMkLst>
            <pc:docMk/>
            <pc:sldMk cId="657688334" sldId="304"/>
            <ac:spMk id="8" creationId="{59E587E2-CCEF-431C-4F7A-5F287BBC248D}"/>
          </ac:spMkLst>
        </pc:spChg>
        <pc:spChg chg="mod">
          <ac:chgData name="Esther Byrom" userId="90235773-4872-4788-adbb-58ed99b1fea1" providerId="ADAL" clId="{1577EBC4-7284-406E-829B-56262EDE764B}" dt="2024-11-25T16:39:12.427" v="362" actId="13244"/>
          <ac:spMkLst>
            <pc:docMk/>
            <pc:sldMk cId="657688334" sldId="304"/>
            <ac:spMk id="9" creationId="{8536DACA-5A60-A547-9DE5-ECD3A49855D0}"/>
          </ac:spMkLst>
        </pc:spChg>
        <pc:spChg chg="mod">
          <ac:chgData name="Esther Byrom" userId="90235773-4872-4788-adbb-58ed99b1fea1" providerId="ADAL" clId="{1577EBC4-7284-406E-829B-56262EDE764B}" dt="2024-11-25T16:39:29.988" v="366" actId="962"/>
          <ac:spMkLst>
            <pc:docMk/>
            <pc:sldMk cId="657688334" sldId="304"/>
            <ac:spMk id="10" creationId="{21413DDE-5767-267B-CCCC-979BAAFC4C47}"/>
          </ac:spMkLst>
        </pc:spChg>
        <pc:spChg chg="mod">
          <ac:chgData name="Esther Byrom" userId="90235773-4872-4788-adbb-58ed99b1fea1" providerId="ADAL" clId="{1577EBC4-7284-406E-829B-56262EDE764B}" dt="2024-11-25T16:39:30.617" v="367" actId="962"/>
          <ac:spMkLst>
            <pc:docMk/>
            <pc:sldMk cId="657688334" sldId="304"/>
            <ac:spMk id="12" creationId="{915CC9AF-0316-CDFF-12BD-1F8C21A05012}"/>
          </ac:spMkLst>
        </pc:spChg>
        <pc:spChg chg="mod">
          <ac:chgData name="Esther Byrom" userId="90235773-4872-4788-adbb-58ed99b1fea1" providerId="ADAL" clId="{1577EBC4-7284-406E-829B-56262EDE764B}" dt="2024-11-25T16:39:07.450" v="360" actId="13244"/>
          <ac:spMkLst>
            <pc:docMk/>
            <pc:sldMk cId="657688334" sldId="304"/>
            <ac:spMk id="13" creationId="{EC1022BE-6621-4587-CD23-0121551C3AC3}"/>
          </ac:spMkLst>
        </pc:spChg>
        <pc:picChg chg="mod">
          <ac:chgData name="Esther Byrom" userId="90235773-4872-4788-adbb-58ed99b1fea1" providerId="ADAL" clId="{1577EBC4-7284-406E-829B-56262EDE764B}" dt="2024-11-25T16:39:22.861" v="364" actId="13244"/>
          <ac:picMkLst>
            <pc:docMk/>
            <pc:sldMk cId="657688334" sldId="304"/>
            <ac:picMk id="4" creationId="{627B2C2F-1CF7-33B2-E024-F24FBD7A4126}"/>
          </ac:picMkLst>
        </pc:picChg>
      </pc:sldChg>
      <pc:sldChg chg="addSp modSp mod">
        <pc:chgData name="Esther Byrom" userId="90235773-4872-4788-adbb-58ed99b1fea1" providerId="ADAL" clId="{1577EBC4-7284-406E-829B-56262EDE764B}" dt="2024-11-25T16:39:53.759" v="376" actId="962"/>
        <pc:sldMkLst>
          <pc:docMk/>
          <pc:sldMk cId="3924229020" sldId="319"/>
        </pc:sldMkLst>
        <pc:spChg chg="add mod">
          <ac:chgData name="Esther Byrom" userId="90235773-4872-4788-adbb-58ed99b1fea1" providerId="ADAL" clId="{1577EBC4-7284-406E-829B-56262EDE764B}" dt="2024-11-25T16:39:39.892" v="370" actId="962"/>
          <ac:spMkLst>
            <pc:docMk/>
            <pc:sldMk cId="3924229020" sldId="319"/>
            <ac:spMk id="3" creationId="{61AE6849-2F90-B178-5E85-6CF9C1C38C3D}"/>
          </ac:spMkLst>
        </pc:spChg>
        <pc:spChg chg="mod">
          <ac:chgData name="Esther Byrom" userId="90235773-4872-4788-adbb-58ed99b1fea1" providerId="ADAL" clId="{1577EBC4-7284-406E-829B-56262EDE764B}" dt="2024-11-25T16:39:46.597" v="372" actId="13244"/>
          <ac:spMkLst>
            <pc:docMk/>
            <pc:sldMk cId="3924229020" sldId="319"/>
            <ac:spMk id="6" creationId="{170F4A16-56D3-FA2D-DCC3-6669A513BD5A}"/>
          </ac:spMkLst>
        </pc:spChg>
        <pc:spChg chg="mod">
          <ac:chgData name="Esther Byrom" userId="90235773-4872-4788-adbb-58ed99b1fea1" providerId="ADAL" clId="{1577EBC4-7284-406E-829B-56262EDE764B}" dt="2024-11-25T16:39:52.711" v="374" actId="962"/>
          <ac:spMkLst>
            <pc:docMk/>
            <pc:sldMk cId="3924229020" sldId="319"/>
            <ac:spMk id="8" creationId="{59E587E2-CCEF-431C-4F7A-5F287BBC248D}"/>
          </ac:spMkLst>
        </pc:spChg>
        <pc:spChg chg="mod">
          <ac:chgData name="Esther Byrom" userId="90235773-4872-4788-adbb-58ed99b1fea1" providerId="ADAL" clId="{1577EBC4-7284-406E-829B-56262EDE764B}" dt="2024-11-25T16:39:44.174" v="371" actId="13244"/>
          <ac:spMkLst>
            <pc:docMk/>
            <pc:sldMk cId="3924229020" sldId="319"/>
            <ac:spMk id="9" creationId="{8536DACA-5A60-A547-9DE5-ECD3A49855D0}"/>
          </ac:spMkLst>
        </pc:spChg>
        <pc:spChg chg="mod">
          <ac:chgData name="Esther Byrom" userId="90235773-4872-4788-adbb-58ed99b1fea1" providerId="ADAL" clId="{1577EBC4-7284-406E-829B-56262EDE764B}" dt="2024-11-25T16:39:53.241" v="375" actId="962"/>
          <ac:spMkLst>
            <pc:docMk/>
            <pc:sldMk cId="3924229020" sldId="319"/>
            <ac:spMk id="10" creationId="{21413DDE-5767-267B-CCCC-979BAAFC4C47}"/>
          </ac:spMkLst>
        </pc:spChg>
        <pc:spChg chg="mod">
          <ac:chgData name="Esther Byrom" userId="90235773-4872-4788-adbb-58ed99b1fea1" providerId="ADAL" clId="{1577EBC4-7284-406E-829B-56262EDE764B}" dt="2024-11-25T16:39:53.759" v="376" actId="962"/>
          <ac:spMkLst>
            <pc:docMk/>
            <pc:sldMk cId="3924229020" sldId="319"/>
            <ac:spMk id="12" creationId="{915CC9AF-0316-CDFF-12BD-1F8C21A05012}"/>
          </ac:spMkLst>
        </pc:spChg>
        <pc:spChg chg="mod">
          <ac:chgData name="Esther Byrom" userId="90235773-4872-4788-adbb-58ed99b1fea1" providerId="ADAL" clId="{1577EBC4-7284-406E-829B-56262EDE764B}" dt="2024-11-25T16:39:36.873" v="368" actId="13244"/>
          <ac:spMkLst>
            <pc:docMk/>
            <pc:sldMk cId="3924229020" sldId="319"/>
            <ac:spMk id="13" creationId="{EC1022BE-6621-4587-CD23-0121551C3AC3}"/>
          </ac:spMkLst>
        </pc:spChg>
        <pc:picChg chg="mod">
          <ac:chgData name="Esther Byrom" userId="90235773-4872-4788-adbb-58ed99b1fea1" providerId="ADAL" clId="{1577EBC4-7284-406E-829B-56262EDE764B}" dt="2024-11-25T16:39:50.153" v="373" actId="13244"/>
          <ac:picMkLst>
            <pc:docMk/>
            <pc:sldMk cId="3924229020" sldId="319"/>
            <ac:picMk id="4" creationId="{627B2C2F-1CF7-33B2-E024-F24FBD7A4126}"/>
          </ac:picMkLst>
        </pc:picChg>
      </pc:sldChg>
      <pc:sldChg chg="modSp mod">
        <pc:chgData name="Esther Byrom" userId="90235773-4872-4788-adbb-58ed99b1fea1" providerId="ADAL" clId="{1577EBC4-7284-406E-829B-56262EDE764B}" dt="2024-11-25T16:31:45.302" v="288" actId="13244"/>
        <pc:sldMkLst>
          <pc:docMk/>
          <pc:sldMk cId="2357587248" sldId="336"/>
        </pc:sldMkLst>
        <pc:spChg chg="mod">
          <ac:chgData name="Esther Byrom" userId="90235773-4872-4788-adbb-58ed99b1fea1" providerId="ADAL" clId="{1577EBC4-7284-406E-829B-56262EDE764B}" dt="2024-11-25T16:31:45.302" v="288" actId="13244"/>
          <ac:spMkLst>
            <pc:docMk/>
            <pc:sldMk cId="2357587248" sldId="336"/>
            <ac:spMk id="5" creationId="{35F95D17-0D2B-7B88-C281-535A4199FDA3}"/>
          </ac:spMkLst>
        </pc:spChg>
      </pc:sldChg>
      <pc:sldChg chg="modSp">
        <pc:chgData name="Esther Byrom" userId="90235773-4872-4788-adbb-58ed99b1fea1" providerId="ADAL" clId="{1577EBC4-7284-406E-829B-56262EDE764B}" dt="2024-11-25T16:32:06.502" v="291" actId="13244"/>
        <pc:sldMkLst>
          <pc:docMk/>
          <pc:sldMk cId="4188700591" sldId="337"/>
        </pc:sldMkLst>
        <pc:spChg chg="mod">
          <ac:chgData name="Esther Byrom" userId="90235773-4872-4788-adbb-58ed99b1fea1" providerId="ADAL" clId="{1577EBC4-7284-406E-829B-56262EDE764B}" dt="2024-11-25T16:32:06.502" v="291" actId="13244"/>
          <ac:spMkLst>
            <pc:docMk/>
            <pc:sldMk cId="4188700591" sldId="337"/>
            <ac:spMk id="8194" creationId="{EECD9AB7-CF04-0149-5C3D-DDDB36512142}"/>
          </ac:spMkLst>
        </pc:spChg>
        <pc:picChg chg="mod">
          <ac:chgData name="Esther Byrom" userId="90235773-4872-4788-adbb-58ed99b1fea1" providerId="ADAL" clId="{1577EBC4-7284-406E-829B-56262EDE764B}" dt="2024-11-25T16:32:05.028" v="290" actId="962"/>
          <ac:picMkLst>
            <pc:docMk/>
            <pc:sldMk cId="4188700591" sldId="337"/>
            <ac:picMk id="8196" creationId="{7E72F8E6-5081-2B2F-9086-052CE3460F44}"/>
          </ac:picMkLst>
        </pc:picChg>
      </pc:sldChg>
      <pc:sldChg chg="addSp modSp mod">
        <pc:chgData name="Esther Byrom" userId="90235773-4872-4788-adbb-58ed99b1fea1" providerId="ADAL" clId="{1577EBC4-7284-406E-829B-56262EDE764B}" dt="2024-11-25T16:35:02.943" v="321" actId="962"/>
        <pc:sldMkLst>
          <pc:docMk/>
          <pc:sldMk cId="0" sldId="338"/>
        </pc:sldMkLst>
        <pc:spChg chg="add mod">
          <ac:chgData name="Esther Byrom" userId="90235773-4872-4788-adbb-58ed99b1fea1" providerId="ADAL" clId="{1577EBC4-7284-406E-829B-56262EDE764B}" dt="2024-11-25T16:24:38.808" v="37"/>
          <ac:spMkLst>
            <pc:docMk/>
            <pc:sldMk cId="0" sldId="338"/>
            <ac:spMk id="2" creationId="{C1B2698C-567E-A1ED-5563-1A2B094206C9}"/>
          </ac:spMkLst>
        </pc:spChg>
        <pc:spChg chg="mod">
          <ac:chgData name="Esther Byrom" userId="90235773-4872-4788-adbb-58ed99b1fea1" providerId="ADAL" clId="{1577EBC4-7284-406E-829B-56262EDE764B}" dt="2024-11-25T16:34:54.305" v="311" actId="13244"/>
          <ac:spMkLst>
            <pc:docMk/>
            <pc:sldMk cId="0" sldId="338"/>
            <ac:spMk id="3" creationId="{AA743082-3E81-9C42-67FD-5C00794EBFC1}"/>
          </ac:spMkLst>
        </pc:spChg>
        <pc:spChg chg="add mod">
          <ac:chgData name="Esther Byrom" userId="90235773-4872-4788-adbb-58ed99b1fea1" providerId="ADAL" clId="{1577EBC4-7284-406E-829B-56262EDE764B}" dt="2024-11-25T16:34:42.225" v="308" actId="962"/>
          <ac:spMkLst>
            <pc:docMk/>
            <pc:sldMk cId="0" sldId="338"/>
            <ac:spMk id="4" creationId="{56FD17C4-3420-D0EF-8CEF-45263DC69937}"/>
          </ac:spMkLst>
        </pc:spChg>
        <pc:spChg chg="mod">
          <ac:chgData name="Esther Byrom" userId="90235773-4872-4788-adbb-58ed99b1fea1" providerId="ADAL" clId="{1577EBC4-7284-406E-829B-56262EDE764B}" dt="2024-11-25T16:34:47.064" v="309" actId="962"/>
          <ac:spMkLst>
            <pc:docMk/>
            <pc:sldMk cId="0" sldId="338"/>
            <ac:spMk id="119" creationId="{00000000-0000-0000-0000-000000000000}"/>
          </ac:spMkLst>
        </pc:spChg>
        <pc:spChg chg="mod">
          <ac:chgData name="Esther Byrom" userId="90235773-4872-4788-adbb-58ed99b1fea1" providerId="ADAL" clId="{1577EBC4-7284-406E-829B-56262EDE764B}" dt="2024-11-25T16:34:49.511" v="310" actId="962"/>
          <ac:spMkLst>
            <pc:docMk/>
            <pc:sldMk cId="0" sldId="338"/>
            <ac:spMk id="120" creationId="{00000000-0000-0000-0000-000000000000}"/>
          </ac:spMkLst>
        </pc:spChg>
        <pc:grpChg chg="add mod">
          <ac:chgData name="Esther Byrom" userId="90235773-4872-4788-adbb-58ed99b1fea1" providerId="ADAL" clId="{1577EBC4-7284-406E-829B-56262EDE764B}" dt="2024-11-25T16:35:00.284" v="318" actId="962"/>
          <ac:grpSpMkLst>
            <pc:docMk/>
            <pc:sldMk cId="0" sldId="338"/>
            <ac:grpSpMk id="6" creationId="{552A0787-2AEA-EE36-FD72-5586E302B3FD}"/>
          </ac:grpSpMkLst>
        </pc:grpChg>
        <pc:grpChg chg="add mod">
          <ac:chgData name="Esther Byrom" userId="90235773-4872-4788-adbb-58ed99b1fea1" providerId="ADAL" clId="{1577EBC4-7284-406E-829B-56262EDE764B}" dt="2024-11-25T16:35:01.047" v="319" actId="962"/>
          <ac:grpSpMkLst>
            <pc:docMk/>
            <pc:sldMk cId="0" sldId="338"/>
            <ac:grpSpMk id="7" creationId="{44AA294F-BF59-1291-2255-7EE32BF17C31}"/>
          </ac:grpSpMkLst>
        </pc:grpChg>
        <pc:grpChg chg="add mod">
          <ac:chgData name="Esther Byrom" userId="90235773-4872-4788-adbb-58ed99b1fea1" providerId="ADAL" clId="{1577EBC4-7284-406E-829B-56262EDE764B}" dt="2024-11-25T16:35:01.830" v="320" actId="962"/>
          <ac:grpSpMkLst>
            <pc:docMk/>
            <pc:sldMk cId="0" sldId="338"/>
            <ac:grpSpMk id="8" creationId="{5AEC5A44-97C7-73C5-5B36-6977B0195ED0}"/>
          </ac:grpSpMkLst>
        </pc:grpChg>
        <pc:grpChg chg="add mod">
          <ac:chgData name="Esther Byrom" userId="90235773-4872-4788-adbb-58ed99b1fea1" providerId="ADAL" clId="{1577EBC4-7284-406E-829B-56262EDE764B}" dt="2024-11-25T16:35:02.943" v="321" actId="962"/>
          <ac:grpSpMkLst>
            <pc:docMk/>
            <pc:sldMk cId="0" sldId="338"/>
            <ac:grpSpMk id="9" creationId="{BBA7A3E7-A6DA-7952-879C-2373A446CC58}"/>
          </ac:grpSpMkLst>
        </pc:grpChg>
        <pc:grpChg chg="mod">
          <ac:chgData name="Esther Byrom" userId="90235773-4872-4788-adbb-58ed99b1fea1" providerId="ADAL" clId="{1577EBC4-7284-406E-829B-56262EDE764B}" dt="2024-11-25T16:34:56.664" v="312" actId="962"/>
          <ac:grpSpMkLst>
            <pc:docMk/>
            <pc:sldMk cId="0" sldId="338"/>
            <ac:grpSpMk id="19" creationId="{FF8D20FC-5013-8312-13FD-DB65A7C8DD17}"/>
          </ac:grpSpMkLst>
        </pc:grpChg>
        <pc:grpChg chg="mod">
          <ac:chgData name="Esther Byrom" userId="90235773-4872-4788-adbb-58ed99b1fea1" providerId="ADAL" clId="{1577EBC4-7284-406E-829B-56262EDE764B}" dt="2024-11-25T16:34:57.459" v="313" actId="962"/>
          <ac:grpSpMkLst>
            <pc:docMk/>
            <pc:sldMk cId="0" sldId="338"/>
            <ac:grpSpMk id="25" creationId="{8CBD4270-8E0F-A2CC-4170-08E38570DDCA}"/>
          </ac:grpSpMkLst>
        </pc:grpChg>
        <pc:grpChg chg="mod">
          <ac:chgData name="Esther Byrom" userId="90235773-4872-4788-adbb-58ed99b1fea1" providerId="ADAL" clId="{1577EBC4-7284-406E-829B-56262EDE764B}" dt="2024-11-25T16:34:58.076" v="314" actId="962"/>
          <ac:grpSpMkLst>
            <pc:docMk/>
            <pc:sldMk cId="0" sldId="338"/>
            <ac:grpSpMk id="65" creationId="{5A1E95B7-F1D0-A56A-15B6-EF43A032E8F8}"/>
          </ac:grpSpMkLst>
        </pc:grpChg>
        <pc:grpChg chg="mod">
          <ac:chgData name="Esther Byrom" userId="90235773-4872-4788-adbb-58ed99b1fea1" providerId="ADAL" clId="{1577EBC4-7284-406E-829B-56262EDE764B}" dt="2024-11-25T16:34:58.574" v="315" actId="962"/>
          <ac:grpSpMkLst>
            <pc:docMk/>
            <pc:sldMk cId="0" sldId="338"/>
            <ac:grpSpMk id="66" creationId="{2628F113-C2EB-1C25-ACED-A0E386C9F77B}"/>
          </ac:grpSpMkLst>
        </pc:grpChg>
        <pc:grpChg chg="mod">
          <ac:chgData name="Esther Byrom" userId="90235773-4872-4788-adbb-58ed99b1fea1" providerId="ADAL" clId="{1577EBC4-7284-406E-829B-56262EDE764B}" dt="2024-11-25T16:34:59.137" v="316" actId="962"/>
          <ac:grpSpMkLst>
            <pc:docMk/>
            <pc:sldMk cId="0" sldId="338"/>
            <ac:grpSpMk id="94" creationId="{C29140AE-D553-6C39-D0FB-DA8D6F76C7E6}"/>
          </ac:grpSpMkLst>
        </pc:grpChg>
        <pc:grpChg chg="mod">
          <ac:chgData name="Esther Byrom" userId="90235773-4872-4788-adbb-58ed99b1fea1" providerId="ADAL" clId="{1577EBC4-7284-406E-829B-56262EDE764B}" dt="2024-11-25T16:34:59.689" v="317" actId="962"/>
          <ac:grpSpMkLst>
            <pc:docMk/>
            <pc:sldMk cId="0" sldId="338"/>
            <ac:grpSpMk id="95" creationId="{499484D3-1A76-E91F-9A5B-759F7355B2EC}"/>
          </ac:grpSpMkLst>
        </pc:grpChg>
        <pc:grpChg chg="mod">
          <ac:chgData name="Esther Byrom" userId="90235773-4872-4788-adbb-58ed99b1fea1" providerId="ADAL" clId="{1577EBC4-7284-406E-829B-56262EDE764B}" dt="2024-11-25T16:34:16.667" v="304" actId="164"/>
          <ac:grpSpMkLst>
            <pc:docMk/>
            <pc:sldMk cId="0" sldId="338"/>
            <ac:grpSpMk id="130" creationId="{CD387753-D737-8130-9EC2-EFF34341926D}"/>
          </ac:grpSpMkLst>
        </pc:grpChg>
        <pc:grpChg chg="mod">
          <ac:chgData name="Esther Byrom" userId="90235773-4872-4788-adbb-58ed99b1fea1" providerId="ADAL" clId="{1577EBC4-7284-406E-829B-56262EDE764B}" dt="2024-11-25T16:34:16.667" v="304" actId="164"/>
          <ac:grpSpMkLst>
            <pc:docMk/>
            <pc:sldMk cId="0" sldId="338"/>
            <ac:grpSpMk id="138" creationId="{B8ED8335-9272-BA59-B38A-D4772B88B725}"/>
          </ac:grpSpMkLst>
        </pc:grpChg>
        <pc:grpChg chg="mod">
          <ac:chgData name="Esther Byrom" userId="90235773-4872-4788-adbb-58ed99b1fea1" providerId="ADAL" clId="{1577EBC4-7284-406E-829B-56262EDE764B}" dt="2024-11-25T16:34:32.050" v="305" actId="164"/>
          <ac:grpSpMkLst>
            <pc:docMk/>
            <pc:sldMk cId="0" sldId="338"/>
            <ac:grpSpMk id="153" creationId="{C68DC1E2-D5C5-C3C8-037C-CDF710281A73}"/>
          </ac:grpSpMkLst>
        </pc:grpChg>
        <pc:grpChg chg="mod">
          <ac:chgData name="Esther Byrom" userId="90235773-4872-4788-adbb-58ed99b1fea1" providerId="ADAL" clId="{1577EBC4-7284-406E-829B-56262EDE764B}" dt="2024-11-25T16:34:32.050" v="305" actId="164"/>
          <ac:grpSpMkLst>
            <pc:docMk/>
            <pc:sldMk cId="0" sldId="338"/>
            <ac:grpSpMk id="161" creationId="{899F0016-20B0-4043-3805-AF0B28FCAB6C}"/>
          </ac:grpSpMkLst>
        </pc:grpChg>
        <pc:inkChg chg="mod">
          <ac:chgData name="Esther Byrom" userId="90235773-4872-4788-adbb-58ed99b1fea1" providerId="ADAL" clId="{1577EBC4-7284-406E-829B-56262EDE764B}" dt="2024-11-25T16:33:39.472" v="302" actId="164"/>
          <ac:inkMkLst>
            <pc:docMk/>
            <pc:sldMk cId="0" sldId="338"/>
            <ac:inkMk id="103" creationId="{C2AE6B62-A30D-363C-00D5-6374730387BB}"/>
          </ac:inkMkLst>
        </pc:inkChg>
        <pc:inkChg chg="mod">
          <ac:chgData name="Esther Byrom" userId="90235773-4872-4788-adbb-58ed99b1fea1" providerId="ADAL" clId="{1577EBC4-7284-406E-829B-56262EDE764B}" dt="2024-11-25T16:33:39.472" v="302" actId="164"/>
          <ac:inkMkLst>
            <pc:docMk/>
            <pc:sldMk cId="0" sldId="338"/>
            <ac:inkMk id="104" creationId="{6D8EFF79-A6E3-FF3A-005B-6BC2934CEE0C}"/>
          </ac:inkMkLst>
        </pc:inkChg>
        <pc:inkChg chg="mod">
          <ac:chgData name="Esther Byrom" userId="90235773-4872-4788-adbb-58ed99b1fea1" providerId="ADAL" clId="{1577EBC4-7284-406E-829B-56262EDE764B}" dt="2024-11-25T16:33:39.472" v="302" actId="164"/>
          <ac:inkMkLst>
            <pc:docMk/>
            <pc:sldMk cId="0" sldId="338"/>
            <ac:inkMk id="105" creationId="{5A107934-4F14-ED3B-38A6-820AB6D9A4AE}"/>
          </ac:inkMkLst>
        </pc:inkChg>
        <pc:inkChg chg="mod">
          <ac:chgData name="Esther Byrom" userId="90235773-4872-4788-adbb-58ed99b1fea1" providerId="ADAL" clId="{1577EBC4-7284-406E-829B-56262EDE764B}" dt="2024-11-25T16:33:39.472" v="302" actId="164"/>
          <ac:inkMkLst>
            <pc:docMk/>
            <pc:sldMk cId="0" sldId="338"/>
            <ac:inkMk id="107" creationId="{EB7CE697-CE94-07AF-4689-D02573A334C0}"/>
          </ac:inkMkLst>
        </pc:inkChg>
        <pc:inkChg chg="mod">
          <ac:chgData name="Esther Byrom" userId="90235773-4872-4788-adbb-58ed99b1fea1" providerId="ADAL" clId="{1577EBC4-7284-406E-829B-56262EDE764B}" dt="2024-11-25T16:33:39.472" v="302" actId="164"/>
          <ac:inkMkLst>
            <pc:docMk/>
            <pc:sldMk cId="0" sldId="338"/>
            <ac:inkMk id="108" creationId="{5C4DE11C-8188-33AC-1AA2-505035F99FB8}"/>
          </ac:inkMkLst>
        </pc:inkChg>
        <pc:inkChg chg="mod">
          <ac:chgData name="Esther Byrom" userId="90235773-4872-4788-adbb-58ed99b1fea1" providerId="ADAL" clId="{1577EBC4-7284-406E-829B-56262EDE764B}" dt="2024-11-25T16:33:39.472" v="302" actId="164"/>
          <ac:inkMkLst>
            <pc:docMk/>
            <pc:sldMk cId="0" sldId="338"/>
            <ac:inkMk id="109" creationId="{37A45753-AEE7-4B69-9F55-6A0093E0FB5B}"/>
          </ac:inkMkLst>
        </pc:inkChg>
        <pc:inkChg chg="mod">
          <ac:chgData name="Esther Byrom" userId="90235773-4872-4788-adbb-58ed99b1fea1" providerId="ADAL" clId="{1577EBC4-7284-406E-829B-56262EDE764B}" dt="2024-11-25T16:33:58.116" v="303" actId="164"/>
          <ac:inkMkLst>
            <pc:docMk/>
            <pc:sldMk cId="0" sldId="338"/>
            <ac:inkMk id="110" creationId="{DF807E7A-219A-7131-5EC1-5B42C0FD6CD1}"/>
          </ac:inkMkLst>
        </pc:inkChg>
        <pc:inkChg chg="mod">
          <ac:chgData name="Esther Byrom" userId="90235773-4872-4788-adbb-58ed99b1fea1" providerId="ADAL" clId="{1577EBC4-7284-406E-829B-56262EDE764B}" dt="2024-11-25T16:33:58.116" v="303" actId="164"/>
          <ac:inkMkLst>
            <pc:docMk/>
            <pc:sldMk cId="0" sldId="338"/>
            <ac:inkMk id="111" creationId="{2DA34BC4-26DA-4AD7-45A1-1DAA2861D5D1}"/>
          </ac:inkMkLst>
        </pc:inkChg>
        <pc:inkChg chg="mod">
          <ac:chgData name="Esther Byrom" userId="90235773-4872-4788-adbb-58ed99b1fea1" providerId="ADAL" clId="{1577EBC4-7284-406E-829B-56262EDE764B}" dt="2024-11-25T16:33:58.116" v="303" actId="164"/>
          <ac:inkMkLst>
            <pc:docMk/>
            <pc:sldMk cId="0" sldId="338"/>
            <ac:inkMk id="112" creationId="{9AE039C2-2A85-2935-BB6C-7C34DF15DE8C}"/>
          </ac:inkMkLst>
        </pc:inkChg>
        <pc:inkChg chg="mod">
          <ac:chgData name="Esther Byrom" userId="90235773-4872-4788-adbb-58ed99b1fea1" providerId="ADAL" clId="{1577EBC4-7284-406E-829B-56262EDE764B}" dt="2024-11-25T16:33:58.116" v="303" actId="164"/>
          <ac:inkMkLst>
            <pc:docMk/>
            <pc:sldMk cId="0" sldId="338"/>
            <ac:inkMk id="113" creationId="{9AFC13E4-9100-AAE8-92DF-4CAD15FF93BD}"/>
          </ac:inkMkLst>
        </pc:inkChg>
        <pc:inkChg chg="mod">
          <ac:chgData name="Esther Byrom" userId="90235773-4872-4788-adbb-58ed99b1fea1" providerId="ADAL" clId="{1577EBC4-7284-406E-829B-56262EDE764B}" dt="2024-11-25T16:33:58.116" v="303" actId="164"/>
          <ac:inkMkLst>
            <pc:docMk/>
            <pc:sldMk cId="0" sldId="338"/>
            <ac:inkMk id="115" creationId="{5D191A39-95A0-AB6F-8EA8-C3073B99C220}"/>
          </ac:inkMkLst>
        </pc:inkChg>
        <pc:inkChg chg="mod">
          <ac:chgData name="Esther Byrom" userId="90235773-4872-4788-adbb-58ed99b1fea1" providerId="ADAL" clId="{1577EBC4-7284-406E-829B-56262EDE764B}" dt="2024-11-25T16:33:58.116" v="303" actId="164"/>
          <ac:inkMkLst>
            <pc:docMk/>
            <pc:sldMk cId="0" sldId="338"/>
            <ac:inkMk id="118" creationId="{7EF10613-A762-20FB-E2E0-CF16E4ACF8FD}"/>
          </ac:inkMkLst>
        </pc:inkChg>
        <pc:inkChg chg="mod">
          <ac:chgData name="Esther Byrom" userId="90235773-4872-4788-adbb-58ed99b1fea1" providerId="ADAL" clId="{1577EBC4-7284-406E-829B-56262EDE764B}" dt="2024-11-25T16:34:16.667" v="304" actId="164"/>
          <ac:inkMkLst>
            <pc:docMk/>
            <pc:sldMk cId="0" sldId="338"/>
            <ac:inkMk id="122" creationId="{2427B667-5C8B-B436-FFDB-E91EE71214E8}"/>
          </ac:inkMkLst>
        </pc:inkChg>
        <pc:inkChg chg="mod">
          <ac:chgData name="Esther Byrom" userId="90235773-4872-4788-adbb-58ed99b1fea1" providerId="ADAL" clId="{1577EBC4-7284-406E-829B-56262EDE764B}" dt="2024-11-25T16:34:16.667" v="304" actId="164"/>
          <ac:inkMkLst>
            <pc:docMk/>
            <pc:sldMk cId="0" sldId="338"/>
            <ac:inkMk id="131" creationId="{553E6658-080B-F59B-0C95-E07F50364056}"/>
          </ac:inkMkLst>
        </pc:inkChg>
        <pc:inkChg chg="mod">
          <ac:chgData name="Esther Byrom" userId="90235773-4872-4788-adbb-58ed99b1fea1" providerId="ADAL" clId="{1577EBC4-7284-406E-829B-56262EDE764B}" dt="2024-11-25T16:34:16.667" v="304" actId="164"/>
          <ac:inkMkLst>
            <pc:docMk/>
            <pc:sldMk cId="0" sldId="338"/>
            <ac:inkMk id="133" creationId="{6F9A4F88-910D-2982-A0D9-BA077C2084C3}"/>
          </ac:inkMkLst>
        </pc:inkChg>
        <pc:inkChg chg="mod">
          <ac:chgData name="Esther Byrom" userId="90235773-4872-4788-adbb-58ed99b1fea1" providerId="ADAL" clId="{1577EBC4-7284-406E-829B-56262EDE764B}" dt="2024-11-25T16:34:16.667" v="304" actId="164"/>
          <ac:inkMkLst>
            <pc:docMk/>
            <pc:sldMk cId="0" sldId="338"/>
            <ac:inkMk id="134" creationId="{B3E40EA8-2226-6E84-F661-930086AB031E}"/>
          </ac:inkMkLst>
        </pc:inkChg>
        <pc:inkChg chg="mod">
          <ac:chgData name="Esther Byrom" userId="90235773-4872-4788-adbb-58ed99b1fea1" providerId="ADAL" clId="{1577EBC4-7284-406E-829B-56262EDE764B}" dt="2024-11-25T16:34:16.667" v="304" actId="164"/>
          <ac:inkMkLst>
            <pc:docMk/>
            <pc:sldMk cId="0" sldId="338"/>
            <ac:inkMk id="135" creationId="{1B03F34E-3EC7-545A-C2DA-382A8F753738}"/>
          </ac:inkMkLst>
        </pc:inkChg>
        <pc:inkChg chg="mod">
          <ac:chgData name="Esther Byrom" userId="90235773-4872-4788-adbb-58ed99b1fea1" providerId="ADAL" clId="{1577EBC4-7284-406E-829B-56262EDE764B}" dt="2024-11-25T16:34:16.667" v="304" actId="164"/>
          <ac:inkMkLst>
            <pc:docMk/>
            <pc:sldMk cId="0" sldId="338"/>
            <ac:inkMk id="139" creationId="{F5516217-8E90-6BE6-EF86-8B3C995EA960}"/>
          </ac:inkMkLst>
        </pc:inkChg>
        <pc:inkChg chg="mod">
          <ac:chgData name="Esther Byrom" userId="90235773-4872-4788-adbb-58ed99b1fea1" providerId="ADAL" clId="{1577EBC4-7284-406E-829B-56262EDE764B}" dt="2024-11-25T16:34:32.050" v="305" actId="164"/>
          <ac:inkMkLst>
            <pc:docMk/>
            <pc:sldMk cId="0" sldId="338"/>
            <ac:inkMk id="157" creationId="{FC6ABEF4-1334-07F4-A710-5794F6883EE7}"/>
          </ac:inkMkLst>
        </pc:inkChg>
        <pc:inkChg chg="mod">
          <ac:chgData name="Esther Byrom" userId="90235773-4872-4788-adbb-58ed99b1fea1" providerId="ADAL" clId="{1577EBC4-7284-406E-829B-56262EDE764B}" dt="2024-11-25T16:34:32.050" v="305" actId="164"/>
          <ac:inkMkLst>
            <pc:docMk/>
            <pc:sldMk cId="0" sldId="338"/>
            <ac:inkMk id="158" creationId="{F830E9B7-3BAD-4F39-AAC8-B9D44F11BBE1}"/>
          </ac:inkMkLst>
        </pc:inkChg>
        <pc:inkChg chg="mod">
          <ac:chgData name="Esther Byrom" userId="90235773-4872-4788-adbb-58ed99b1fea1" providerId="ADAL" clId="{1577EBC4-7284-406E-829B-56262EDE764B}" dt="2024-11-25T16:34:32.050" v="305" actId="164"/>
          <ac:inkMkLst>
            <pc:docMk/>
            <pc:sldMk cId="0" sldId="338"/>
            <ac:inkMk id="159" creationId="{5F1376CD-D91D-B0D4-1282-5BFF71FE1303}"/>
          </ac:inkMkLst>
        </pc:inkChg>
        <pc:inkChg chg="mod">
          <ac:chgData name="Esther Byrom" userId="90235773-4872-4788-adbb-58ed99b1fea1" providerId="ADAL" clId="{1577EBC4-7284-406E-829B-56262EDE764B}" dt="2024-11-25T16:34:32.050" v="305" actId="164"/>
          <ac:inkMkLst>
            <pc:docMk/>
            <pc:sldMk cId="0" sldId="338"/>
            <ac:inkMk id="160" creationId="{B31F7F8E-1AB8-7B43-F9BD-98706B6D0A81}"/>
          </ac:inkMkLst>
        </pc:inkChg>
        <pc:inkChg chg="mod">
          <ac:chgData name="Esther Byrom" userId="90235773-4872-4788-adbb-58ed99b1fea1" providerId="ADAL" clId="{1577EBC4-7284-406E-829B-56262EDE764B}" dt="2024-11-25T16:34:32.050" v="305" actId="164"/>
          <ac:inkMkLst>
            <pc:docMk/>
            <pc:sldMk cId="0" sldId="338"/>
            <ac:inkMk id="164" creationId="{3F579D13-9B40-8256-8635-D7490EEC8C3C}"/>
          </ac:inkMkLst>
        </pc:inkChg>
        <pc:inkChg chg="mod">
          <ac:chgData name="Esther Byrom" userId="90235773-4872-4788-adbb-58ed99b1fea1" providerId="ADAL" clId="{1577EBC4-7284-406E-829B-56262EDE764B}" dt="2024-11-25T16:34:32.050" v="305" actId="164"/>
          <ac:inkMkLst>
            <pc:docMk/>
            <pc:sldMk cId="0" sldId="338"/>
            <ac:inkMk id="165" creationId="{CF54DBED-181C-8A63-FD6F-B70F6E6F86FC}"/>
          </ac:inkMkLst>
        </pc:inkChg>
        <pc:cxnChg chg="mod">
          <ac:chgData name="Esther Byrom" userId="90235773-4872-4788-adbb-58ed99b1fea1" providerId="ADAL" clId="{1577EBC4-7284-406E-829B-56262EDE764B}" dt="2024-11-25T16:34:38.382" v="306" actId="962"/>
          <ac:cxnSpMkLst>
            <pc:docMk/>
            <pc:sldMk cId="0" sldId="338"/>
            <ac:cxnSpMk id="166" creationId="{8A4BFD2A-C9AE-9DA7-3DE4-098655E54E6C}"/>
          </ac:cxnSpMkLst>
        </pc:cxnChg>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34:28.125"/>
    </inkml:context>
    <inkml:brush xml:id="br0">
      <inkml:brushProperty name="width" value="0.21167" units="cm"/>
      <inkml:brushProperty name="height" value="0.21167" units="cm"/>
      <inkml:brushProperty name="color" value="#FF0000"/>
    </inkml:brush>
  </inkml:definitions>
  <inkml:trace contextRef="#ctx0" brushRef="#br0">29 0 24575,'2'107'0,"-4"119"0,-12-129 0,8-66 0,-2 47 0,7 310 0,2-184 0,-1-189 0,0-6 0,0 0 0,0 0 0,1-1 0,2 10 0,-3-16 0,0 0 0,1 1 0,0-1 0,0 0 0,0 0 0,0 0 0,0 0 0,0 0 0,0 0 0,1 0 0,0-1 0,-1 1 0,0 0 0,1 0 0,0-1 0,0 0 0,0 1 0,0-1 0,0 0 0,2 1 0,4 1 0,0-1 0,0 0 0,0 0 0,0-1 0,1 0 0,9 0 0,19 1 0,137 18 0,-150-16 44,2 2 1,31 11-1,-30-8-793,35 6 0,-38-12-6077</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0:13.626"/>
    </inkml:context>
    <inkml:brush xml:id="br0">
      <inkml:brushProperty name="width" value="0.21167" units="cm"/>
      <inkml:brushProperty name="height" value="0.21167" units="cm"/>
      <inkml:brushProperty name="color" value="#FF0000"/>
    </inkml:brush>
  </inkml:definitions>
  <inkml:trace contextRef="#ctx0" brushRef="#br0">0 838 24575,'0'-837'0,"1"844"0,0 0 0,0 0 0,1 0 0,0 0 0,0 0 0,0 0 0,1-1 0,0 1 0,1 0 0,-1-1 0,10 11 0,3 4 0,36 35 0,-33-38 0,-11-10 0,1-1 0,-2 1 0,0 0 0,1 1 0,-2-1 0,0 2 0,0-1 0,7 16 0,-3-3 0,1 0 0,1 0 0,1-1 0,0-1 0,33 37 0,-16-15 0,-25-34 0,0 0 0,1-1 0,0 0 0,0 1 0,0-2 0,11 10 0,27 18 0,63 62 0,-84-66 0,-19-23 0,1 0 0,0-1 0,8 8 0,-8-8 0,0 0 0,1 1 0,-2 0 0,1 0 0,-1 0 0,0 1 0,-1 0 0,4 9 0,-3-6 0,1-1 0,-1 0 0,9 11 0,-13-20 0,1-1 0,-1 0 0,0 1 0,0 0 0,0-1 0,1 0 0,-1 1 0,1 0 0,-1-1 0,0 0 0,0 0 0,1 1 0,0 0 0,-1-1 0,0 0 0,1 0 0,0 0 0,-1 1 0,0-1 0,1 0 0,0 1 0,-1-1 0,0 0 0,1 0 0,0 0 0,-1 0 0,1 0 0,-1 0 0,1 0 0,1 0 0,-2-1 0,1 0 0,0 1 0,-1-1 0,1 0 0,0 0 0,-1 0 0,1 1 0,0-1 0,-1 0 0,0 0 0,0 0 0,1 0 0,-1 0 0,1 0 0,-1-1 0,6-39 0,-6-117 0,-2 81 0,2 60 0,-2-1 0,-1 1 0,-6-22 0,4 19 0,-4-39 0,8 52 0,1-7 0,-1-1 0,0 0 0,-2 1 0,1 0 0,-2 0 0,0 0 0,-8-20 0,6 20 0,1 1 0,1-1 0,0 0 0,1-1 0,0 1 0,1 0 0,1-1 0,0-20 0,-1-11 0,1 42 20,1 0 0,0 0 0,-2 0 0,2 0 0,-4-5 0,4 8-98,0-1 0,-1 1 0,0 0-1,1-1 1,-2 2 0,2-2 0,-1 1 0,0 0 0,0 0-1,0 0 1,0 1 0,0-2 0,0 2 0,0-1 0,-1 0-1,1 1 1,0-1 0,-2 0 0,-8-1-6748</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0:18.256"/>
    </inkml:context>
    <inkml:brush xml:id="br0">
      <inkml:brushProperty name="width" value="0.21167" units="cm"/>
      <inkml:brushProperty name="height" value="0.21167" units="cm"/>
      <inkml:brushProperty name="color" value="#FF0000"/>
    </inkml:brush>
  </inkml:definitions>
  <inkml:trace contextRef="#ctx0" brushRef="#br0">4 1068 24575,'36'2'0,"-25"-1"0,0 0 0,0-1 0,0-1 0,0 0 0,0 0 0,19-5 0,-26 4 0,0-1 0,0 1 0,0 0 0,0-1 0,0 0 0,0 1 0,-1-2 0,0 1 0,0 0 0,0-1 0,3-4 0,2-4 0,0 0 0,6-17 0,-10 19 0,0-1 0,0 1 0,-2-1 0,1 0 0,-1 0 0,1-18 0,-5-71 0,1 51 0,0 17 0,2 12 0,-2 0 0,1 0 0,-3 0 0,-5-27 0,5 35 0,1 6 0,1 0 0,-1 0 0,0 0 0,0 0 0,-1 0 0,1 0 0,-1 0 0,0 1 0,-1 0 0,0-1 0,1 2 0,-10-10 0,8 10 0,-4-4 0,1 1 0,-12-16 0,-36-35 0,46 45 0,-2-2 0,-14-23 0,22 32 0,1 0 0,0 0 0,1 0 0,0-1 0,0 0 0,0 1 0,-1-12 0,0-10 0,2 0 0,4-54 0,-2 76 0,0 1 0,1 0 0,0 0 0,0 0 0,0-1 0,0 2 0,0-1 0,1 0 0,0 1 0,1-1 0,-1 1 0,0-1 0,1 1 0,0 1 0,0-1 0,0 1 0,1-1 0,0 1 0,-1 0 0,10-3 0,-10 3 0,1 1 0,0 0 0,-1 0 0,2 1 0,-2-1 0,2 1 0,-1 0 0,0 1 0,0-1 0,0 1 0,1 0 0,-1 0 0,0 1 0,0-1 0,0 1 0,1 0 0,-2 1 0,2-1 0,-2 1 0,1 0 0,7 4 0,-3 1-124,-1-1 0,0 2 0,0 0 0,-1 0 0,0 0 0,0 1-1,-1 0 1,0 1 0,-1-1 0,6 12 0,-5-3-6702</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0:20.935"/>
    </inkml:context>
    <inkml:brush xml:id="br0">
      <inkml:brushProperty name="width" value="0.21167" units="cm"/>
      <inkml:brushProperty name="height" value="0.21167" units="cm"/>
      <inkml:brushProperty name="color" value="#FF0000"/>
    </inkml:brush>
  </inkml:definitions>
  <inkml:trace contextRef="#ctx0" brushRef="#br0">0 0 24575,'5'0'0,"6"0"0,6 0 0,5 0 0,4 0 0,2 0 0,-4 0-8191</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0:25.629"/>
    </inkml:context>
    <inkml:brush xml:id="br0">
      <inkml:brushProperty name="width" value="0.21167" units="cm"/>
      <inkml:brushProperty name="height" value="0.21167" units="cm"/>
      <inkml:brushProperty name="color" value="#FF0000"/>
    </inkml:brush>
  </inkml:definitions>
  <inkml:trace contextRef="#ctx0" brushRef="#br0">313 1106 24575,'-72'1'0,"-81"-3"0,150 2 0,1 0 0,-1 0 0,0-1 0,1 0 0,-1 1 0,0-2 0,1 2 0,-1-2 0,1 1 0,-1 0 0,1-1 0,0 1 0,0-1 0,0 1 0,-1-1 0,2 0 0,-1 0 0,0 0 0,0 0 0,0-1 0,1 1 0,0-1 0,-1 1 0,1 0 0,0-1 0,0 0 0,0 1 0,0-1 0,0-3 0,-1-8 0,0 1 0,1-1 0,1 0 0,2-24 0,-1 18 0,1-28 0,2-16 0,-7-82 0,1 131 0,-8-30 0,5 30 0,-3-26 0,4-35 0,4-84 0,2 60 0,-3 55 0,0 26 0,0-1 0,2 1 0,0 0 0,5-23 0,-5 38 0,-1 1 0,2 0 0,-2 0 0,2 0 0,-1 0 0,1 0 0,-1 0 0,1 0 0,0 1 0,0-1 0,0 0 0,0 1 0,1 0 0,2-4 0,-1 4 0,0 0 0,0 0 0,0 0 0,0 0 0,0 1 0,0 0 0,0-1 0,1 1 0,-1 0 0,7 0 0,25-1 0,50 4 0,-37 0 0,-36-2-455,-1 1 0,19 4 0,-6 1-6371</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0:28.167"/>
    </inkml:context>
    <inkml:brush xml:id="br0">
      <inkml:brushProperty name="width" value="0.21167" units="cm"/>
      <inkml:brushProperty name="height" value="0.21167" units="cm"/>
      <inkml:brushProperty name="color" value="#FF0000"/>
    </inkml:brush>
  </inkml:definitions>
  <inkml:trace contextRef="#ctx0" brushRef="#br0">0 0 24575,'5'0'0,"6"0"0,6 0 0,5 0 0,4 0 0,2 0 0,1 0 0,0 0 0,1 0 0,-1 0 0,0 0 0,-5 5 0,-6 1-8191</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0:43.516"/>
    </inkml:context>
    <inkml:brush xml:id="br0">
      <inkml:brushProperty name="width" value="0.21167" units="cm"/>
      <inkml:brushProperty name="height" value="0.21167" units="cm"/>
      <inkml:brushProperty name="color" value="#FF0000"/>
    </inkml:brush>
  </inkml:definitions>
  <inkml:trace contextRef="#ctx0" brushRef="#br0">538 1043 24575,'-31'1'0,"-33"-2"0,57 1 0,0-1 0,0 0 0,0-1 0,0 0 0,1 0 0,-13-6 0,-16-9 0,1 0 0,-51-14 0,76 27 0,1 1 0,-1-2 0,1 0 0,0 1 0,0-2 0,1 0 0,-11-10 0,-2 0 0,10 7 0,0-1 0,1 0 0,0-1 0,1 0 0,0 0 0,0-1 0,2 0 0,-1 0 0,2-1 0,-1 0 0,2 1 0,-6-22 0,8 12 0,0-1 0,1-28 0,1 32 0,0 0 0,-1 1 0,-1-1 0,-5-20 0,0 3 0,2 0 0,1-1 0,2 0 0,3-46 0,-1 47 0,0 28 0,0 0 0,1 0 0,0 0 0,1 0 0,0 1 0,0-1 0,5-13 0,-4 16 0,-1 0 0,1 0 0,0 1 0,1-1 0,-1 1 0,0-1 0,1 1 0,0 1 0,0-1 0,1 1 0,-1-1 0,6-2 0,35-17 0,-29 16 0,-1-1 0,18-13 0,-23 14 20,0 1 0,0 0 0,1 2 0,0-1 0,15-4 0,-2 2-763,36-6 1,-35 10-6084</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0:47.421"/>
    </inkml:context>
    <inkml:brush xml:id="br0">
      <inkml:brushProperty name="width" value="0.21167" units="cm"/>
      <inkml:brushProperty name="height" value="0.21167" units="cm"/>
      <inkml:brushProperty name="color" value="#FF0000"/>
    </inkml:brush>
  </inkml:definitions>
  <inkml:trace contextRef="#ctx0" brushRef="#br0">0 0 24575,'0'369'0,"1"-360"0,-1-1 0,1 1 0,0-1 0,1 1 0,0-1 0,0 1 0,2-1 0,-2 0 0,2 0 0,0-1 0,6 10 0,-6-10 0,0 0 0,-2 1 0,2 0 0,-2-1 0,0 1 0,2 13 0,1 48 0,-4-45 0,4 24 0,-4-40 0,1-1 0,0 1 0,0 0 0,0 0 0,2-1 0,-1 0 0,5 8 0,2-1 0,0-1 0,13 14 0,13 16 0,-32-39 0,5 11 0,2-1 0,0 0 0,14 13 0,-20-23 0,0 0 0,0 0 0,0-1 0,1 1 0,0-1 0,0 0 0,0 0 0,0-1 0,0 0 0,1 0 0,10 1 0,-12-2 0,0-1 0,1 1 0,0-1 0,-1 0 0,0 0 0,1-1 0,0 1 0,-1-2 0,0 1 0,1 0 0,-1-1 0,0 0 0,0 0 0,0-1 0,0 1 0,0-1 0,-1 0 0,1 0 0,-1-1 0,0 0 0,0 1 0,0-1 0,0-1 0,-1 1 0,1 0 0,-2 0 0,4-6 0,69-142 0,-70 141 0,-1 0 0,-1 0 0,0 0 0,-1-1 0,0 1 0,0-14 0,-2-73 0,-2 52 0,1-208 0,1 239-170,-1 0-1,-1 0 0,0 0 1,-2 1-1,1 0 0,-2 0 1,-8-22-1,4 20-6655</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0:49.683"/>
    </inkml:context>
    <inkml:brush xml:id="br0">
      <inkml:brushProperty name="width" value="0.21167" units="cm"/>
      <inkml:brushProperty name="height" value="0.21167" units="cm"/>
      <inkml:brushProperty name="color" value="#FF0000"/>
    </inkml:brush>
  </inkml:definitions>
  <inkml:trace contextRef="#ctx0" brushRef="#br0">0 0 24575,'0'510'0,"1"-493"0,1 1 0,1 0 0,5 20 0,-3-17 0,3 36 0,-6-23 0,-2-20 0,0-2 0,1 1 0,1 0 0,0 0 0,1-1 0,5 17 0,-7-26-55,4 8-382,-1 0 1,3 16-1,-4-9-6389</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0:54.146"/>
    </inkml:context>
    <inkml:brush xml:id="br0">
      <inkml:brushProperty name="width" value="0.21167" units="cm"/>
      <inkml:brushProperty name="height" value="0.21167" units="cm"/>
      <inkml:brushProperty name="color" value="#FF0000"/>
    </inkml:brush>
  </inkml:definitions>
  <inkml:trace contextRef="#ctx0" brushRef="#br0">0 1 24575,'62'-1'0,"73"3"0,-121-1 0,0 1 0,0 0 0,22 6 0,-32-6 0,1 0 0,-1 0 0,1-1 0,-1 2 0,0-1 0,0 0 0,-1 1 0,1 0 0,-1-1 0,1 2 0,-1-1 0,0 0 0,0 1 0,5 7 0,4 8 0,23 29 0,-20-30 0,12 22 0,-23-33 0,0 0 0,0 1 0,0 0 0,-2 0 0,1 1 0,2 12 0,-1 5 0,-2 0 0,-1 1 0,-1 0 0,-5 37 0,4-58 0,0 0 0,-1 0 0,0 0 0,0 0 0,0-1 0,-1 0 0,0 1 0,0-1 0,0 0 0,-1 0 0,1 0 0,-1-1 0,0 1 0,-1-1 0,1 0 0,0 0 0,-1 0 0,0-1 0,-9 5 0,2-1 0,-1-2 0,0 1 0,1-2 0,-2 0 0,2 0 0,-2-1 0,-24 2 0,-2-2 0,-1-2 0,-44-5 0,81 4 0,2 0 0,-1-1 0,0 1 0,1-1 0,-1 1 0,0-2 0,1 2 0,-1-1 0,0 0 0,1-1 0,-4-1 0,6 3 0,0 0 0,0 0 0,0-1 0,0 1 0,0 0 0,0 0 0,0 0 0,0 0 0,0 0 0,0 0 0,0 0 0,-1 0 0,1-1 0,0 1 0,0 0 0,0 0 0,0-1 0,0 1 0,0 0 0,0 0 0,0 0 0,0 0 0,0 0 0,0 0 0,0 0 0,0-1 0,0 1 0,0 0 0,0 0 0,1-1 0,-1 1 0,0 0 0,0 0 0,0 0 0,0 0 0,0 0 0,0 0 0,0 0 0,0 0 0,0 0 0,0-1 0,1 1 0,8-4 0,11-1 0,2 3 0,1 0 0,37 3 0,-49 0 0,1 1 0,-1 0 0,0 0 0,0 1 0,0 0 0,-1 1 0,14 6 0,-10-3 0,0-1 0,0-1 0,29 7 0,-37-10 0,0 1 0,0 0 0,-1-1 0,1 2 0,0-1 0,-1 0 0,0 1 0,8 8 0,20 12 0,-2-4 0,-1 0 0,-1 2 0,50 48 0,-71-62-170,1-1-1,-1 0 0,1-1 1,0 0-1,1-1 0,0 0 1,13 5-1,-5-4-6655</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0:56.613"/>
    </inkml:context>
    <inkml:brush xml:id="br0">
      <inkml:brushProperty name="width" value="0.21167" units="cm"/>
      <inkml:brushProperty name="height" value="0.21167" units="cm"/>
      <inkml:brushProperty name="color" value="#FF0000"/>
    </inkml:brush>
  </inkml:definitions>
  <inkml:trace contextRef="#ctx0" brushRef="#br0">0 0 24575,'5'0'0,"6"0"0,6 0 0,5 0 0,4 0 0,2 0 0,0 0 0,2 0 0,0 0 0,-1 0 0,0 0 0,-1 0 0,1 0 0,-1 0 0,1 0 0,-11 0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35:44.852"/>
    </inkml:context>
    <inkml:brush xml:id="br0">
      <inkml:brushProperty name="width" value="0.21167" units="cm"/>
      <inkml:brushProperty name="height" value="0.21167" units="cm"/>
      <inkml:brushProperty name="color" value="#FF0000"/>
    </inkml:brush>
  </inkml:definitions>
  <inkml:trace contextRef="#ctx0" brushRef="#br0">426 4 24575,'0'2'0,"-1"0"0,1 1 0,-1-1 0,0 0 0,0 0 0,0 0 0,0 1 0,0-1 0,-1 0 0,1-1 0,0 1 0,-1 0 0,0-1 0,-1 3 0,-8 8 0,-5 14 0,-3-2 0,0 0 0,-1-1 0,-28 25 0,27-30 0,1 1 0,-19 23 0,33-34 0,0 0 0,0 1 0,1 0 0,0 0 0,1 0 0,0 0 0,0 0 0,-5 21 0,6-14 0,0 0 0,-1-1 0,-1 0 0,0 1 0,-1-2 0,-1 1 0,-9 14 0,11-20 0,0 0 0,-1 1 0,2 0 0,0 0 0,0 0 0,-2 16 0,3-9 0,0 1 0,2 0 0,0 19 0,1-25 0,-2 1 0,1 0 0,-2-1 0,1 0 0,-2 1 0,0-1 0,-10 21 0,9-20 0,0 0 0,1 0 0,1 0 0,0 1 0,1 0 0,0-1 0,2 1 0,-1 0 0,2-1 0,-1 1 0,2 0 0,0 0 0,5 18 0,-4-23 0,-1 3 0,2-1 0,0 1 0,0-1 0,0 0 0,2 0 0,0 0 0,0-1 0,13 17 0,88 100 0,-101-121 0,0 0 0,0 0 0,1 0 0,0-1 0,-1 0 0,2 0 0,-1-1 0,0 0 0,1 0 0,0-1 0,0 0 0,9 2 0,-4-1 0,1-2 0,0 0 0,0 0 0,0-2 0,0 0 0,21-2 0,-22 0 0,-1 0 0,1-1 0,0 0 0,-1-1 0,0-1 0,0 0 0,14-9 0,-16 9 0,-2 0 0,0-1 0,0 0 0,0-1 0,0 0 0,-1 0 0,0-1 0,-1 1 0,10-15 0,12-28 0,-12 20 0,1 2 0,28-37 0,-40 59 0,-1 0 0,0-1 0,0 1 0,-1-2 0,1 2 0,-2-2 0,1 1 0,-1 0 0,0-1 0,0 1 0,0-12 0,0-9 0,-3-51 0,-1 34 0,0-351 0,2 386 0,0 1 0,-2 0 0,1 0 0,-1 0 0,-1 0 0,1 0 0,-1 1 0,-7-14 0,1 6 0,1 1 0,-2 0 0,-18-21 0,18 24 0,2-2 0,0 0 0,0 0 0,1 0 0,-9-24 0,7 14 0,6 17 14,0 1-1,0 0 0,0 0 0,-1 0 1,0 0-1,0 1 0,0-1 1,-10-8-1,10 11-137,0 0 0,0 0 1,-1 0-1,0 1 0,1 0 0,-1 0 1,0 0-1,0 0 0,0 0 0,0 1 1,-10-1-1,-7 0-6702</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0:59.574"/>
    </inkml:context>
    <inkml:brush xml:id="br0">
      <inkml:brushProperty name="width" value="0.21167" units="cm"/>
      <inkml:brushProperty name="height" value="0.21167" units="cm"/>
      <inkml:brushProperty name="color" value="#FF0000"/>
    </inkml:brush>
  </inkml:definitions>
  <inkml:trace contextRef="#ctx0" brushRef="#br0">0 0 24575,'0'735'0,"1"-719"0,0 0 0,1 1 0,1-2 0,0 1 0,1 0 0,1 0 0,7 16 0,-8-26 0,-1-1 0,1 1 0,1-1 0,-1 1 0,0-2 0,1 1 0,0 0 0,0-1 0,1 0 0,-1 0 0,1 0 0,10 4 0,0 0 0,0-1 0,0-1 0,30 7 0,-14-7 0,0-3 0,0 0 0,57-4 0,-46 0 0,-39 1-91,0 0 0,1 0 0,0 0 0,-1 0 0,0-1 0,0 0 0,1 1 0,-1-2 0,0 1 0,0 0 0,0-1 0,0 0 0,0 0 0,5-4 0,3-6-6735</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1:01.637"/>
    </inkml:context>
    <inkml:brush xml:id="br0">
      <inkml:brushProperty name="width" value="0.21167" units="cm"/>
      <inkml:brushProperty name="height" value="0.21167" units="cm"/>
      <inkml:brushProperty name="color" value="#FF0000"/>
    </inkml:brush>
  </inkml:definitions>
  <inkml:trace contextRef="#ctx0" brushRef="#br0">0 0 24575,'5'0'0,"6"0"0,6 0 0,1 5 0,1 2 0,2-1 0,4-1 0,1-1 0,-4 3 0,0 0 0,-5 5 0,-4-1-8191</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1:15.050"/>
    </inkml:context>
    <inkml:brush xml:id="br0">
      <inkml:brushProperty name="width" value="0.21167" units="cm"/>
      <inkml:brushProperty name="height" value="0.21167" units="cm"/>
      <inkml:brushProperty name="color" value="#FF0000"/>
    </inkml:brush>
  </inkml:definitions>
  <inkml:trace contextRef="#ctx0" brushRef="#br0">54 0 24575,'2'83'0,"-4"95"0,-10-96 0,-2 15 0,12-36 0,2-26 0,-9 58 0,0-28-455,3 1 0,5 83 0,1-127-6371</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1:15.051"/>
    </inkml:context>
    <inkml:brush xml:id="br0">
      <inkml:brushProperty name="width" value="0.21167" units="cm"/>
      <inkml:brushProperty name="height" value="0.21167" units="cm"/>
      <inkml:brushProperty name="color" value="#FF0000"/>
    </inkml:brush>
  </inkml:definitions>
  <inkml:trace contextRef="#ctx0" brushRef="#br0">0 770 24575,'0'-769'0,"1"776"0,0-1 0,0 0 0,1 1 0,-1-1 0,2 1 0,-1-1 0,0 0 0,1 0 0,0 0 0,1 0 0,8 10 0,4 3 0,33 32 0,-31-34 0,-10-10 0,-1-1 0,1 2 0,-1 0 0,0-1 0,-1 2 0,0-1 0,0 0 0,6 15 0,-2-2 0,0-1 0,1 0 0,1-1 0,1 0 0,31 33 0,-16-14 0,-23-30 0,0-1 0,0 0 0,1 0 0,-1-1 0,1 1 0,10 7 0,26 17 0,60 58 0,-80-62 0,-18-20 0,1-1 0,0-1 0,7 8 0,-7-7 0,0 0 0,0 0 0,0 0 0,-1 0 0,0 1 0,0 0 0,-1 0 0,3 9 0,-2-6 0,0-1 0,1 1 0,7 9 0,-12-18 0,0-1 0,0 0 0,1 1 0,-1-1 0,0 1 0,1-1 0,-1 0 0,0 1 0,0 0 0,1-1 0,-1 0 0,1 0 0,-1 1 0,0-1 0,1 1 0,0-1 0,-1 0 0,0 0 0,1 0 0,0 0 0,-1 0 0,0 1 0,1-1 0,0 0 0,-1 0 0,0 0 0,1 0 0,0 0 0,-1 0 0,2 0 0,-2-1 0,1 1 0,0-1 0,-1 0 0,1 1 0,0-1 0,-1 0 0,1 0 0,-1 0 0,1 1 0,-1-1 0,0 0 0,1 0 0,-1 0 0,0 0 0,1 0 0,4-37 0,-5-108 0,-1 76 0,0 54 0,-1 0 0,0 0 0,-7-20 0,5 18 0,-6-36 0,10 47 0,0-6 0,-1-1 0,0 1 0,-1 0 0,-1 0 0,0 0 0,-1 1 0,-8-20 0,7 20 0,0-1 0,1 0 0,0 0 0,1 0 0,0 0 0,1 0 0,2-1 0,-1-18 0,-2-11 0,3 40 20,0-1 0,-1 0 0,0 1 0,1-1 0,-4-4 0,4 7-98,0-1 0,-1 2 0,0-2-1,1 1 1,-1 0 0,0 0 0,0 0 0,0 0 0,1 0-1,-2 1 1,2-2 0,-2 2 0,2-1 0,-2 0 0,1 1-1,0-1 1,0 0 0,-2 0 0,-7 0-6748</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1:15.061"/>
    </inkml:context>
    <inkml:brush xml:id="br0">
      <inkml:brushProperty name="width" value="0.21167" units="cm"/>
      <inkml:brushProperty name="height" value="0.21167" units="cm"/>
      <inkml:brushProperty name="color" value="#FF0000"/>
    </inkml:brush>
  </inkml:definitions>
  <inkml:trace contextRef="#ctx0" brushRef="#br0">4 982 24575,'34'1'0,"-24"0"0,1-1 0,-1 1 0,1-2 0,-1 1 0,0-2 0,20-4 0,-26 5 0,0-1 0,0 0 0,-1-1 0,1 1 0,-1 0 0,1-1 0,-1 0 0,0 0 0,0 0 0,0-1 0,2-3 0,3-4 0,-1-1 0,7-14 0,-10 17 0,0-1 0,-1 1 0,0-1 0,-1 0 0,0 0 0,0-18 0,-2-63 0,-2 46 0,2 15 0,0 12 0,0 0 0,-2 0 0,0-1 0,-6-24 0,5 32 0,2 5 0,0 1 0,-1-1 0,0 0 0,0 1 0,0 0 0,-1-1 0,1 1 0,-2 0 0,1 0 0,0 0 0,-1 1 0,-8-8 0,7 8 0,-3-3 0,0 0 0,-11-15 0,-35-30 0,44 40 0,0-2 0,-16-21 0,23 30 0,0-1 0,1 0 0,-1 0 0,1 0 0,0 0 0,1 0 0,-3-10 0,2-10 0,1 0 0,4-49 0,-2 70 0,0 0 0,1 0 0,-1 1 0,1-1 0,0 0 0,0 1 0,1-1 0,-1 1 0,1-1 0,0 1 0,1 0 0,-1 1 0,0-1 0,1 1 0,0-1 0,0 1 0,0 0 0,0 0 0,1 0 0,8-3 0,-9 4 0,0 0 0,1 0 0,0 0 0,-1 1 0,2 0 0,-2 0 0,1 0 0,0 1 0,0-1 0,0 1 0,0 0 0,0 0 0,0 0 0,0 1 0,0 0 0,0 0 0,-1 0 0,1 0 0,0 1 0,-1 0 0,8 4 0,-4 0-124,0 0 0,0 1 0,-1 0 0,0 1 0,-1 0 0,1 0-1,-1 0 1,-1 0 0,1 1 0,4 11 0,-4-4-6702</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1:15.062"/>
    </inkml:context>
    <inkml:brush xml:id="br0">
      <inkml:brushProperty name="width" value="0.21167" units="cm"/>
      <inkml:brushProperty name="height" value="0.21167" units="cm"/>
      <inkml:brushProperty name="color" value="#FF0000"/>
    </inkml:brush>
  </inkml:definitions>
  <inkml:trace contextRef="#ctx0" brushRef="#br0">0 0 24575,'5'0'0,"5"0"0,6 0 0,6 0 0,2 0 0,3 0 0,-4 0-8191</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1:15.058"/>
    </inkml:context>
    <inkml:brush xml:id="br0">
      <inkml:brushProperty name="width" value="0.21167" units="cm"/>
      <inkml:brushProperty name="height" value="0.21167" units="cm"/>
      <inkml:brushProperty name="color" value="#FF0000"/>
    </inkml:brush>
  </inkml:definitions>
  <inkml:trace contextRef="#ctx0" brushRef="#br0">299 1017 24575,'-69'0'0,"-77"-1"0,143 0 0,1 1 0,-1 0 0,0 0 0,1-1 0,0 0 0,-1 0 0,0 0 0,1 1 0,0-2 0,0 1 0,-1 0 0,1-1 0,0 1 0,0-1 0,0 1 0,0-1 0,0 0 0,1 0 0,-1 0 0,0 0 0,1 0 0,0 0 0,-1 0 0,1-1 0,0 1 0,0-1 0,0 1 0,1 0 0,-2-4 0,0-7 0,1 0 0,0 1 0,1-1 0,2-21 0,-1 15 0,1-25 0,1-16 0,-5-73 0,0 119 0,-8-27 0,6 27 0,-4-24 0,4-32 0,4-77 0,2 55 0,-3 51 0,0 23 0,0 0 0,2 1 0,0-1 0,4-21 0,-4 37 0,0-2 0,0 2 0,0-1 0,0 0 0,0 0 0,1 0 0,0 1 0,-1-1 0,1 1 0,0-1 0,0 1 0,0 0 0,1 0 0,2-3 0,-2 3 0,1 0 0,0 0 0,0 0 0,0 1 0,-1-1 0,1 1 0,1 0 0,-1 0 0,0 0 0,6 0 0,24-1 0,48 4 0,-36-1 0,-34 0-455,1 0 0,16 3 0,-5 2-6371</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1:15.059"/>
    </inkml:context>
    <inkml:brush xml:id="br0">
      <inkml:brushProperty name="width" value="0.21167" units="cm"/>
      <inkml:brushProperty name="height" value="0.21167" units="cm"/>
      <inkml:brushProperty name="color" value="#FF0000"/>
    </inkml:brush>
  </inkml:definitions>
  <inkml:trace contextRef="#ctx0" brushRef="#br0">0 0 24575,'5'0'0,"5"0"0,6 0 0,6 0 0,2 0 0,3 0 0,0 0 0,1 0 0,0 0 0,0 0 0,0 0 0,-5 5 0,-7 1-8191</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1:15.060"/>
    </inkml:context>
    <inkml:brush xml:id="br0">
      <inkml:brushProperty name="width" value="0.21167" units="cm"/>
      <inkml:brushProperty name="height" value="0.21167" units="cm"/>
      <inkml:brushProperty name="color" value="#FF0000"/>
    </inkml:brush>
  </inkml:definitions>
  <inkml:trace contextRef="#ctx0" brushRef="#br0">513 959 24575,'-31'0'0,"-30"0"0,55 0 0,-1-2 0,0 1 0,1 0 0,-1-1 0,1 0 0,-12-5 0,-15-9 0,0 1 0,-48-14 0,73 26 0,0-1 0,0 0 0,0 0 0,0-1 0,1 0 0,0 0 0,-10-10 0,-2 1 0,10 5 0,0 0 0,-1-1 0,2 1 0,0-1 0,1-1 0,0 1 0,0-2 0,1 1 0,1 0 0,-1-1 0,2 0 0,-4-19 0,4 10 0,3 1 0,0-27 0,1 30 0,0-1 0,-1 1 0,-1 0 0,-4-19 0,-1 3 0,2 0 0,2-1 0,0 0 0,4-42 0,-1 42 0,1 27 0,-1 0 0,1-1 0,0 1 0,0 0 0,1 0 0,0 0 0,5-13 0,-5 16 0,1 0 0,-1-1 0,2 1 0,-2 0 0,2 0 0,0 0 0,-1 0 0,1 1 0,0-1 0,0 1 0,0 0 0,5-3 0,34-15 0,-28 14 0,-1 0 0,18-12 0,-22 13 20,-1 0 0,1 1 0,1 0 0,-1 1 0,14-4 0,-1 2-763,34-6 1,-33 9-6084</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1:15.052"/>
    </inkml:context>
    <inkml:brush xml:id="br0">
      <inkml:brushProperty name="width" value="0.21167" units="cm"/>
      <inkml:brushProperty name="height" value="0.21167" units="cm"/>
      <inkml:brushProperty name="color" value="#FF0000"/>
    </inkml:brush>
  </inkml:definitions>
  <inkml:trace contextRef="#ctx0" brushRef="#br0">0 0 24575,'0'339'0,"1"-331"0,-1 0 0,1 0 0,0 0 0,1 0 0,0-1 0,0 1 0,1-1 0,0 1 0,0-1 0,1 0 0,5 9 0,-5-10 0,0 0 0,-2 2 0,1-2 0,0 2 0,-1-2 0,2 14 0,0 44 0,-3-43 0,4 24 0,-4-38 0,0 0 0,1 0 0,0 0 0,1 0 0,0 0 0,0-1 0,5 8 0,1-1 0,1-1 0,12 13 0,12 15 0,-31-37 0,6 10 0,1 1 0,1-2 0,13 12 0,-19-20 0,-1 0 0,2 0 0,-2-1 0,2 0 0,0 0 0,-1 0 0,1-1 0,0 0 0,-1 0 0,2 0 0,9 1 0,-11-2 0,0 0 0,0-1 0,1 0 0,-1 0 0,0 0 0,1-1 0,-2 1 0,2-2 0,-1 2 0,0-2 0,0 0 0,0 0 0,-1 0 0,2 0 0,-2 0 0,0 0 0,1-2 0,-1 2 0,0-2 0,0 1 0,0 0 0,0-1 0,-1 0 0,1 0 0,-1 0 0,0 0 0,2-5 0,66-130 0,-67 129 0,0 0 0,-1-1 0,0 1 0,-1-1 0,0 1 0,0-13 0,-2-67 0,-2 49 0,2-194 0,-1 222-170,0-1-1,-1 0 0,0 1 1,-1 0-1,0-1 0,-1 1 1,-10-20-1,6 19-6655</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35:49.978"/>
    </inkml:context>
    <inkml:brush xml:id="br0">
      <inkml:brushProperty name="width" value="0.21167" units="cm"/>
      <inkml:brushProperty name="height" value="0.21167" units="cm"/>
      <inkml:brushProperty name="color" value="#FF0000"/>
    </inkml:brush>
  </inkml:definitions>
  <inkml:trace contextRef="#ctx0" brushRef="#br0">0 0 24575,'0'848'0,"0"-833"0,1-1 0,0 0 0,1 0 0,1 0 0,0 0 0,1 0 0,0 0 0,1 0 0,9 16 0,-10-24 0,0-2 0,-1 1 0,2 0 0,-1-1 0,0 0 0,8 5 0,12 12 0,110 119 0,-129-136 0,0 0 0,-1 0 0,1 0 0,0 0 0,0-2 0,0 2 0,1-2 0,-1 0 0,1 1 0,-1-1 0,1-1 0,0 1 0,12 1 0,4-1 0,0-1 0,34-3 0,-22 0 0,-22 2 0,0-1 0,0 0 0,0-1 0,21-6 0,-30 7 0,1 0 0,-1-1 0,0 1 0,1 0 0,-1-1 0,0 0 0,0 0 0,0 0 0,0 0 0,0-1 0,-1 1 0,1-1 0,-1 1 0,1-2 0,-1 2 0,0-1 0,0 0 0,0-1 0,2-6 0,4-16 0,23-49 0,-8 18 0,-13 33 0,18-60 0,-23 67 0,-1 0 0,-1-1 0,0 1 0,-2 0 0,1-1 0,-3-19 0,2-30 0,1 51 0,8-30 0,2-9 0,-8-130 0,-5 119 0,0 50 0,-1 1 0,0 0 0,-6-21 0,-5-26 0,12 51-455,0 1 0,-5-17 0,-1 10-6371</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1:15.053"/>
    </inkml:context>
    <inkml:brush xml:id="br0">
      <inkml:brushProperty name="width" value="0.21167" units="cm"/>
      <inkml:brushProperty name="height" value="0.21167" units="cm"/>
      <inkml:brushProperty name="color" value="#FF0000"/>
    </inkml:brush>
  </inkml:definitions>
  <inkml:trace contextRef="#ctx0" brushRef="#br0">0 0 24575,'0'469'0,"1"-453"0,1 0 0,0 0 0,6 19 0,-3-16 0,4 35 0,-9-23 0,0-20 0,1 1 0,0 0 0,0 0 0,1 0 0,1-1 0,5 16 0,-7-25-55,3 8-382,0 1 1,3 13-1,-5-7-6389</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1:15.054"/>
    </inkml:context>
    <inkml:brush xml:id="br0">
      <inkml:brushProperty name="width" value="0.21167" units="cm"/>
      <inkml:brushProperty name="height" value="0.21167" units="cm"/>
      <inkml:brushProperty name="color" value="#FF0000"/>
    </inkml:brush>
  </inkml:definitions>
  <inkml:trace contextRef="#ctx0" brushRef="#br0">0 1 24575,'59'-1'0,"69"2"0,-114 1 0,-1-1 0,0 1 0,22 7 0,-31-9 0,1 2 0,-1 0 0,0 0 0,-1 0 0,1 0 0,0 0 0,-1 0 0,1 1 0,-1 0 0,0-1 0,1 2 0,-2-2 0,1 2 0,4 6 0,5 8 0,22 25 0,-20-26 0,12 19 0,-22-29 0,0 0 0,-1 1 0,0-1 0,0 0 0,0 1 0,1 12 0,0 4 0,-2 0 0,-1 0 0,-1 0 0,-5 36 0,4-55 0,0 1 0,-1-1 0,0 1 0,1-2 0,-2 2 0,1-1 0,0 0 0,-2-1 0,2 1 0,-2 0 0,0-1 0,1 0 0,-1 0 0,0 0 0,-1 0 0,1 0 0,0-1 0,-1 0 0,-8 5 0,1-2 0,0-1 0,0 0 0,0-1 0,0 0 0,-1-1 0,0 0 0,-23 1 0,-2-1 0,-1-2 0,-42-5 0,78 4 0,0 0 0,1 0 0,-1-1 0,0 0 0,1 1 0,-1-1 0,0 0 0,1 1 0,0-2 0,0 1 0,-4-2 0,6 3 0,0 0 0,0 0 0,0 0 0,0 0 0,0 0 0,0 0 0,-1-1 0,1 1 0,0 0 0,0 0 0,0 0 0,0-1 0,0 1 0,0 0 0,0 0 0,0 0 0,0 0 0,0 0 0,0 0 0,0 0 0,0 0 0,0-1 0,0 1 0,0 0 0,0 0 0,0-1 0,0 1 0,0 0 0,0 0 0,0 0 0,0 0 0,0 0 0,0 0 0,1 0 0,-1 0 0,0 0 0,0-1 0,0 1 0,0 0 0,0 0 0,0 0 0,0-1 0,10-3 0,8 1 0,4 0 0,-1 2 0,36 2 0,-46-1 0,0 2 0,-1 0 0,1 0 0,0 0 0,-1 2 0,0-1 0,12 7 0,-8-4 0,-1-1 0,1 1 0,26 4 0,-34-8 0,-1 0 0,1 1 0,0 0 0,-1-1 0,0 2 0,0-1 0,0 0 0,7 8 0,20 12 0,-3-6 0,0 2 0,-2 1 0,49 45 0,-68-58-170,-1-1-1,2 0 0,0 0 1,-1-1-1,1 0 0,0-1 1,13 6-1,-4-5-6655</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1:15.055"/>
    </inkml:context>
    <inkml:brush xml:id="br0">
      <inkml:brushProperty name="width" value="0.21167" units="cm"/>
      <inkml:brushProperty name="height" value="0.21167" units="cm"/>
      <inkml:brushProperty name="color" value="#FF0000"/>
    </inkml:brush>
  </inkml:definitions>
  <inkml:trace contextRef="#ctx0" brushRef="#br0">0 0 24575,'5'0'0,"5"0"0,6 0 0,6 0 0,2 0 0,2 0 0,2 0 0,0 0 0,0 0 0,0 0 0,-1 0 0,1 0 0,-1 0 0,0 0 0,0 0 0,-9 0 0</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1:15.056"/>
    </inkml:context>
    <inkml:brush xml:id="br0">
      <inkml:brushProperty name="width" value="0.21167" units="cm"/>
      <inkml:brushProperty name="height" value="0.21167" units="cm"/>
      <inkml:brushProperty name="color" value="#FF0000"/>
    </inkml:brush>
  </inkml:definitions>
  <inkml:trace contextRef="#ctx0" brushRef="#br0">0 0 24575,'0'675'0,"1"-659"0,0-2 0,1 1 0,1 0 0,0-1 0,0 1 0,2-1 0,7 15 0,-9-23 0,1-1 0,-1 0 0,1 0 0,0 0 0,1-1 0,-1 1 0,1-1 0,0 1 0,0-2 0,0 1 0,1-1 0,9 5 0,0-1 0,0-1 0,1 0 0,28 6 0,-14-7 0,1-2 0,-1 0 0,55-4 0,-44 0 0,-37 1-91,0 0 0,0 0 0,0 0 0,0 0 0,0-1 0,0 0 0,0 1 0,0-2 0,0 2 0,0-2 0,0 0 0,0 1 0,0-1 0,4-3 0,4-7-6735</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1:15.057"/>
    </inkml:context>
    <inkml:brush xml:id="br0">
      <inkml:brushProperty name="width" value="0.21167" units="cm"/>
      <inkml:brushProperty name="height" value="0.21167" units="cm"/>
      <inkml:brushProperty name="color" value="#FF0000"/>
    </inkml:brush>
  </inkml:definitions>
  <inkml:trace contextRef="#ctx0" brushRef="#br0">0 0 24575,'5'0'0,"5"0"0,6 0 0,1 5 0,2 1 0,1 0 0,3-2 0,2 0 0,-3 2 0,-2 1 0,-3 4 0,-6-1-8191</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2:47.210"/>
    </inkml:context>
    <inkml:brush xml:id="br0">
      <inkml:brushProperty name="width" value="0.21167" units="cm"/>
      <inkml:brushProperty name="height" value="0.21167" units="cm"/>
      <inkml:brushProperty name="color" value="#FF0000"/>
    </inkml:brush>
  </inkml:definitions>
  <inkml:trace contextRef="#ctx0" brushRef="#br0">0 342 24575,'425'0'0,"-420"1"0,0-1 0,0-1 0,0 0 0,1 1 0,-2-1 0,2 0 0,-2-1 0,11-3 0,-13 4 0,1-1 0,-1 1 0,0-1 0,0 1 0,0-1 0,0 0 0,-1 0 0,1 0 0,-1 0 0,1 0 0,-1 0 0,0-1 0,1 1 0,-1-1 0,0 1 0,-1 0 0,2-1 0,-2 0 0,1-4 0,0 2 0,-1-1 0,1 0 0,-1 1 0,0 0 0,-1-1 0,1 0 0,-1 1 0,-2-11 0,-3 1 0,-12-25 0,12 26 0,0 0 0,-6-20 0,10 26 0,0 1 0,0 0 0,0 0 0,-5-10 0,6 15 0,-1 0 0,1 0 0,0 0 0,-1 0 0,0 0 0,0 0 0,1 1 0,-1-1 0,0 1 0,0-1 0,0 0 0,0 1 0,0 0 0,-3-1 0,-17-6 0,1 1 0,0 1 0,-1 1 0,0 1 0,0 1 0,-1 0 0,1 3 0,-1-1 0,-25 4 0,43-2 0,0 0 0,1-1 0,-2 2 0,2-1 0,-1 0 0,0 1 0,1 0 0,-1 1 0,0-1 0,1 1 0,0-1 0,0 2 0,0-2 0,0 2 0,-4 4 0,4-3 0,0 0 0,0 1 0,1 0 0,0-1 0,-1 1 0,2 0 0,0 0 0,-1 1 0,2-1 0,-1 0 0,-1 9 0,-2 36 0,4-33 0,-1 0 0,-5 21 0,1-12 0,2 1 0,0-1 0,2 1 0,0-1 0,5 45 0,-2-68 0,-1 0 0,1-1 0,0 1 0,0-1 0,0 1 0,1 0 0,-1-1 0,1 0 0,0 1 0,0-2 0,0 2 0,4 2 0,1 3 0,2-1 0,15 11 0,-4-3 0,-11-9 0,1 0 0,0-1 0,21 9 0,14 9 0,-33-15 0,2-1 0,-1 0 0,1 0 0,0-2 0,0 0 0,1 0 0,-1-2 0,2 0 0,-2 0 0,27 2 0,-33-6-98,38 0 329,-43-1-356,1 1 0,-1-1 0,0 0 0,1 0 1,-1 0-1,0 0 0,0 0 0,0-1 0,0 1 1,0-1-1,3-3 0,7-8-6701</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3:01.169"/>
    </inkml:context>
    <inkml:brush xml:id="br0">
      <inkml:brushProperty name="width" value="0.21167" units="cm"/>
      <inkml:brushProperty name="height" value="0.21167" units="cm"/>
      <inkml:brushProperty name="color" value="#FF0000"/>
    </inkml:brush>
  </inkml:definitions>
  <inkml:trace contextRef="#ctx0" brushRef="#br0">0 28 24575,'1'2'0,"-1"0"0,1 0 0,0 0 0,-1 1 0,1-1 0,0 0 0,0 0 0,2 3 0,6 12 0,-5 0 0,-1 0 0,0 0 0,-2 0 0,1 21 0,-2-19 0,1 1 0,1-2 0,5 24 0,-3-26 0,1 2 0,0 1 0,1-1 0,14 29 0,-20-47 0,0 0 0,0 0 0,0 0 0,0 0 0,0 0 0,0 0 0,0 1 0,0-1 0,0 0 0,0 0 0,0 0 0,0 0 0,0 0 0,0 0 0,0 0 0,0 0 0,0 1 0,0-1 0,0 0 0,0 0 0,0 0 0,0 0 0,0 0 0,0 0 0,0 0 0,0 0 0,0 0 0,0 0 0,0 0 0,0 0 0,0 0 0,1 0 0,-1 0 0,0 0 0,0 0 0,0 0 0,0 0 0,0 0 0,0 0 0,0 0 0,1 0 0,-1 0 0,0 0 0,0 0 0,0 0 0,0 0 0,0 0 0,0 0 0,0 0 0,0 0 0,0 0 0,0 0 0,0 0 0,0 0 0,0 0 0,0-1 0,0 1 0,0 0 0,0 0 0,0 0 0,2-7 0,0-9 0,-4-101 0,3-50 0,0 162 0,-1 0 0,1 1 0,0 0 0,0-1 0,0 1 0,1-1 0,0 1 0,-1 0 0,1 0 0,1 0 0,-1 0 0,0 0 0,1 1 0,4-6 0,-5 7 0,0 1 0,1 0 0,-1-1 0,0 0 0,1 2 0,-1-2 0,0 1 0,1 0 0,0 1 0,-1-1 0,0 0 0,1 1 0,0-1 0,-1 1 0,1 0 0,0 0 0,-1 0 0,1 0 0,0 0 0,-1 1 0,1-1 0,0 1 0,-1 0 0,0-1 0,5 4 0,-2-2 0,0 0 0,0 1 0,0 0 0,0 1 0,-1-1 0,0 0 0,0 1 0,0 0 0,0 0 0,0 1 0,-1 0 0,0-1 0,1 1 0,-2 0 0,1 0 0,2 6 0,2 9 0,-1 0 0,0 0 0,2 23 0,1 1 0,8 28 0,-13-81 0,3-17 0,0-2 0,31-71 0,-35 93 0,0 0 0,0 0 0,1 0 0,0 1 0,0-1 0,0 1 0,0 0 0,2 0 0,-2 0 0,2 1 0,-1 0 0,0 0 0,12-6 0,-8 5 0,0 0 0,0 1 0,1 1 0,-1 0 0,1-1 0,-1 2 0,1 0 0,16-2 0,-24 5 0,2-1 0,-2 0 0,1 1 0,0-1 0,-1 0 0,1 2 0,0-2 0,-1 1 0,1 0 0,0 1 0,-1-1 0,0 0 0,0 1 0,1 0 0,-1-1 0,0 1 0,0 0 0,0 0 0,3 4 0,3 4 0,-2 0 0,0 0 0,7 16 0,-6-12 0,5 8 0,-6-10 0,0-1 0,0 1 0,-1 1 0,7 24 0,-7-14-227,1-1-1,1 0 1,1 0-1,1-1 1,16 28-1,-14-32-6598</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3:11.541"/>
    </inkml:context>
    <inkml:brush xml:id="br0">
      <inkml:brushProperty name="width" value="0.21167" units="cm"/>
      <inkml:brushProperty name="height" value="0.21167" units="cm"/>
      <inkml:brushProperty name="color" value="#FF0000"/>
    </inkml:brush>
  </inkml:definitions>
  <inkml:trace contextRef="#ctx0" brushRef="#br0">0 445 24575,'256'0'0,"-251"1"0,0-1 0,0-1 0,1 1 0,-2-1 0,2 0 0,-2 0 0,2 0 0,-2-1 0,6-2 0,-8 3 0,0 0 0,1-1 0,-1 0 0,0 1 0,0-1 0,-1 0 0,1 0 0,0 0 0,0 0 0,-1 0 0,0 0 0,1-1 0,-1 1 0,0 0 0,0-1 0,0 1 0,-1-1 0,1 1 0,0-6 0,0 2 0,0 1 0,-1 0 0,0-1 0,-1 0 0,1 1 0,-1-1 0,0 1 0,0-1 0,-3-6 0,-3-6 0,-13-24 0,9 20 0,10 19 0,-1 0 0,0-1 0,0 1 0,-1 0 0,1-1 0,0 2 0,-1-2 0,0 2 0,1-1 0,-2 0 0,1 1 0,0 0 0,-5-3 0,0 2 0,0 0 0,0 0 0,0 1 0,0 0 0,-9-1 0,12 2 0,-1-1 0,1 0 0,0 0 0,0 0 0,0 0 0,1 0 0,-1-2 0,0 2 0,1-2 0,0 1 0,0 0 0,0-1 0,0 0 0,0 0 0,-4-7 0,4 5 0,0-1 0,0 1 0,0 0 0,1-2 0,0 2 0,0-2 0,1 1 0,0 0 0,0-1 0,-1-11 0,3 18 0,0-1 0,0 0 0,0 1 0,0-1 0,0 1 0,0-1 0,0 0 0,0 1 0,0-1 0,0 1 0,1-1 0,0 0 0,-1 1 0,0 0 0,1-1 0,0 0 0,0 1 0,0 0 0,-1-1 0,2 1 0,-1 0 0,0-1 0,0 2 0,0-2 0,1 2 0,-1-2 0,0 2 0,1-2 0,-1 2 0,0-1 0,1 0 0,-1 1 0,1-1 0,-1 1 0,1-1 0,0 1 0,-1 0 0,1 0 0,1-1 0,7 1 0,1 1 0,0-1 0,-1 2 0,0 0 0,12 3 0,6 0 0,70 1 0,-26-4 0,-49 2-1365,-5 2-5461</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2:50.739"/>
    </inkml:context>
    <inkml:brush xml:id="br0">
      <inkml:brushProperty name="width" value="0.21167" units="cm"/>
      <inkml:brushProperty name="height" value="0.21167" units="cm"/>
      <inkml:brushProperty name="color" value="#FF0000"/>
    </inkml:brush>
  </inkml:definitions>
  <inkml:trace contextRef="#ctx0" brushRef="#br0">0 414 24575,'1'-2'0,"-1"0"0,1 0 0,0 1 0,0-1 0,0 0 0,0 1 0,0-1 0,0 0 0,0 1 0,1 0 0,-1-1 0,0 1 0,1 0 0,0-1 0,-1 2 0,1-2 0,-1 2 0,4-3 0,2-2 0,7-7 0,-1 0 0,-1 0 0,0-2 0,-1 0 0,15-22 0,-18 24 0,0 0 0,2 0 0,16-16 0,-4 4 0,-2-1 0,23-34 0,6-8 0,-23 38-1365,-13 18-5461</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2:53.238"/>
    </inkml:context>
    <inkml:brush xml:id="br0">
      <inkml:brushProperty name="width" value="0.21167" units="cm"/>
      <inkml:brushProperty name="height" value="0.21167" units="cm"/>
      <inkml:brushProperty name="color" value="#FF0000"/>
    </inkml:brush>
  </inkml:definitions>
  <inkml:trace contextRef="#ctx0" brushRef="#br0">0 0 24575,'38'52'0,"35"27"0,-66-69 0,-1 0 0,-1 0 0,1 0 0,-2 0 0,6 14 0,8 21 0,14 25 0,-22-47 0,0-1 0,0 0 0,2-1 0,23 30 0,-26-39 0,-1 0 0,0 0 0,0 1 0,-1 0 0,-1 0 0,8 24 0,-6-18-1365,0-3-5461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36:11.247"/>
    </inkml:context>
    <inkml:brush xml:id="br0">
      <inkml:brushProperty name="width" value="0.21167" units="cm"/>
      <inkml:brushProperty name="height" value="0.21167" units="cm"/>
      <inkml:brushProperty name="color" value="#FF0000"/>
    </inkml:brush>
  </inkml:definitions>
  <inkml:trace contextRef="#ctx0" brushRef="#br0">0 0 24575,'0'3'0,"0"14"0,3 24 0,-2-35 0,0 0 0,1 0 0,0 0 0,0 0 0,0 0 0,0-1 0,5 8 0,-1-2 0,-1 0 0,0-1 0,0 2 0,-2-1 0,0 1 0,1-1 0,-2 1 0,1 18 0,-1 10 0,-3 48 0,-1-27 0,1 617 0,1-672 0,1 0 0,-1 0 0,0-1 0,2 1 0,-1 0 0,0 0 0,1 0 0,0-1 0,3 7 0,-3-9 0,0 0 0,0 0 0,0 0 0,1 0 0,-1 0 0,0 0 0,1-1 0,0 0 0,0 1 0,0-1 0,0 0 0,0 0 0,0-1 0,0 1 0,1 0 0,3 0 0,166 51 0,-166-51 0,0 0 0,-1-1 0,1 1 0,0-1 0,0 0 0,0-1 0,0 0 0,0 0 0,0-1 0,0 0 0,0 0 0,0 0 0,-1-1 0,1 0 0,9-4 0,137-64 0,-147 68 0,1-1 0,-1 0 0,0 0 0,1 0 0,-1-1 0,-1 0 0,1 0 0,-1 0 0,1-1 0,-2 0 0,1 0 0,0 0 0,-1-1 0,0 1 0,0-1 0,0 0 0,-1 0 0,0-1 0,0 1 0,0 0 0,1-8 0,-1-2 0,0-1 0,-1 0 0,0-29 0,-2 28 0,1 0 0,0 0 0,6-20 0,0-2 0,-1 0 0,-3 0 0,-1 0 0,-3-42 0,0 30 0,0 39 0,0 0 0,-1 1 0,0 0 0,-1-1 0,-1 1 0,1 0 0,-7-13 0,-45-79 0,50 94 0,-2 0 0,0 0 0,0 0 0,-1 1 0,-17-17 0,-42-28 0,14 12 0,40 32 0,-21-13 0,-6-4 0,34 22 0,-2 1 0,1 0 0,0 0 0,-1 1 0,0 0 0,0 0 0,-14-3 0,12 4 0,0-1 0,1 0 0,0 0 0,-18-10 0,17 8 14,-1-1 0,1 2 0,-2 0 0,-14-4 0,18 6-145,0 0 1,0-1-1,0 0 1,0 0 0,0-1-1,1 1 1,0-2-1,0 1 1,0-1-1,-6-6 1,-2-4-6696</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3:23.995"/>
    </inkml:context>
    <inkml:brush xml:id="br0">
      <inkml:brushProperty name="width" value="0.21167" units="cm"/>
      <inkml:brushProperty name="height" value="0.21167" units="cm"/>
      <inkml:brushProperty name="color" value="#FF0000"/>
    </inkml:brush>
  </inkml:definitions>
  <inkml:trace contextRef="#ctx0" brushRef="#br0">371 2 24575,'-72'-1'0,"-83"3"0,149-1 0,-1 0 0,0 0 0,0 1 0,0 1 0,1-1 0,0 1 0,-1 0 0,1 0 0,0 1 0,0 0 0,1 0 0,-1 0 0,1 0 0,0 2 0,0-2 0,0 2 0,-4 5 0,5-6 0,1 1 0,-1-1 0,1 1 0,0 0 0,0 0 0,0 0 0,1 0 0,0 0 0,1 1 0,0-1 0,-1 0 0,2 1 0,-1 0 0,1-1 0,0 0 0,0 1 0,1 0 0,1 7 0,4 7 0,0-1 0,15 34 0,-17-46 0,0-1 0,1 1 0,0-1 0,0 0 0,1 0 0,0 0 0,0-1 0,0 0 0,10 7 0,1-1 0,28 15 0,-37-23 0,0 0 0,0-1 0,0 0 0,1-1 0,-1 0 0,13 2 0,-18-4 0,10 2 0,0-1 0,0 0 0,21-3 0,-30 2 0,-1 0 0,0-1 0,1 0 0,-1 1 0,0-2 0,0 1 0,0 0 0,0-1 0,0 0 0,0 1 0,0-1 0,0 0 0,0 0 0,-1 0 0,0-1 0,1 1 0,-1 0 0,4-6 0,-1-1 0,0 0 0,-1-1 0,0 1 0,-1 0 0,1-1 0,-2 0 0,0 0 0,2-16 0,-2-6 0,-4-44 0,2-22 0,0 96 0,1-1 0,-1 0 0,1 1 0,-1-2 0,2 2 0,-2-1 0,1 0 0,0 1 0,3-4 0,-4 6 0,0 0 0,0-1 0,0 1 0,1-1 0,-1 1 0,1 0 0,-1 0 0,0 0 0,0-1 0,1 1 0,-1 0 0,1-1 0,-1 1 0,0 0 0,0 0 0,1 0 0,0 0 0,-1 0 0,0 0 0,1 0 0,-1 0 0,1 0 0,-1 0 0,1 0 0,0 0 0,0 0 0,0 1 0,0-1 0,0 1 0,-1-1 0,1 1 0,0 0 0,0-1 0,0 1 0,-1 0 0,1-1 0,0 1 0,-1 0 0,1 0 0,0 1 0,4 7 0,0 1 0,0 0 0,-1 0 0,-1 1 0,3 12 0,-2-8 0,11 24 0,-8-21 0,0 1 0,-1 0 0,-1-1 0,4 32 0,-7-41-170,0 0-1,1-1 0,-1 0 1,2 0-1,0 0 0,0 0 1,8 13-1,-2-6-6655</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3:43.208"/>
    </inkml:context>
    <inkml:brush xml:id="br0">
      <inkml:brushProperty name="width" value="0.21167" units="cm"/>
      <inkml:brushProperty name="height" value="0.21167" units="cm"/>
      <inkml:brushProperty name="color" value="#FF0000"/>
    </inkml:brush>
  </inkml:definitions>
  <inkml:trace contextRef="#ctx0" brushRef="#br0">0 342 24575,'425'0'0,"-420"1"0,0-1 0,0-1 0,0 0 0,1 1 0,-2-1 0,2 0 0,-2-1 0,11-3 0,-13 4 0,1-1 0,-1 1 0,0-1 0,0 1 0,0-1 0,0 0 0,-1 0 0,1 0 0,-1 0 0,1 0 0,-1 0 0,0-1 0,1 1 0,-1-1 0,0 1 0,-1 0 0,2-1 0,-2 0 0,1-4 0,0 2 0,-1-1 0,1 0 0,-1 1 0,0 0 0,-1-1 0,1 0 0,-1 1 0,-2-11 0,-3 1 0,-12-25 0,12 26 0,0 0 0,-6-20 0,10 26 0,0 1 0,0 0 0,0 0 0,-5-10 0,6 15 0,-1 0 0,1 0 0,0 0 0,-1 0 0,0 0 0,0 0 0,1 1 0,-1-1 0,0 1 0,0-1 0,0 0 0,0 1 0,0 0 0,-3-1 0,-17-6 0,1 1 0,0 1 0,-1 1 0,0 1 0,0 1 0,-1 0 0,1 3 0,-1-1 0,-25 4 0,43-2 0,0 0 0,1-1 0,-2 2 0,2-1 0,-1 0 0,0 1 0,1 0 0,-1 1 0,0-1 0,1 1 0,0-1 0,0 2 0,0-2 0,0 2 0,-4 4 0,4-3 0,0 0 0,0 1 0,1 0 0,0-1 0,-1 1 0,2 0 0,0 0 0,-1 1 0,2-1 0,-1 0 0,-1 9 0,-2 36 0,4-33 0,-1 0 0,-5 21 0,1-12 0,2 1 0,0-1 0,2 1 0,0-1 0,5 45 0,-2-68 0,-1 0 0,1-1 0,0 1 0,0-1 0,0 1 0,1 0 0,-1-1 0,1 0 0,0 1 0,0-2 0,0 2 0,4 2 0,1 3 0,2-1 0,15 11 0,-4-3 0,-11-9 0,1 0 0,0-1 0,21 9 0,14 9 0,-33-15 0,2-1 0,-1 0 0,1 0 0,0-2 0,0 0 0,1 0 0,-1-2 0,2 0 0,-2 0 0,27 2 0,-33-6-98,38 0 329,-43-1-356,1 1 0,-1-1 0,0 0 0,1 0 1,-1 0-1,0 0 0,0 0 0,0-1 0,0 1 1,0-1-1,3-3 0,7-8-6701</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3:43.209"/>
    </inkml:context>
    <inkml:brush xml:id="br0">
      <inkml:brushProperty name="width" value="0.21167" units="cm"/>
      <inkml:brushProperty name="height" value="0.21167" units="cm"/>
      <inkml:brushProperty name="color" value="#FF0000"/>
    </inkml:brush>
  </inkml:definitions>
  <inkml:trace contextRef="#ctx0" brushRef="#br0">0 28 24575,'1'2'0,"-1"0"0,1 0 0,0 0 0,-1 1 0,1-1 0,0 0 0,0 0 0,2 3 0,6 12 0,-5 0 0,-1 0 0,0 0 0,-2 0 0,1 21 0,-2-19 0,1 1 0,1-2 0,5 24 0,-3-26 0,1 2 0,0 1 0,1-1 0,14 29 0,-20-47 0,0 0 0,0 0 0,0 0 0,0 0 0,0 0 0,0 0 0,0 1 0,0-1 0,0 0 0,0 0 0,0 0 0,0 0 0,0 0 0,0 0 0,0 0 0,0 0 0,0 1 0,0-1 0,0 0 0,0 0 0,0 0 0,0 0 0,0 0 0,0 0 0,0 0 0,0 0 0,0 0 0,0 0 0,0 0 0,0 0 0,0 0 0,1 0 0,-1 0 0,0 0 0,0 0 0,0 0 0,0 0 0,0 0 0,0 0 0,0 0 0,1 0 0,-1 0 0,0 0 0,0 0 0,0 0 0,0 0 0,0 0 0,0 0 0,0 0 0,0 0 0,0 0 0,0 0 0,0 0 0,0 0 0,0 0 0,0-1 0,0 1 0,0 0 0,0 0 0,0 0 0,2-7 0,0-9 0,-4-101 0,3-50 0,0 162 0,-1 0 0,1 1 0,0 0 0,0-1 0,0 1 0,1-1 0,0 1 0,-1 0 0,1 0 0,1 0 0,-1 0 0,0 0 0,1 1 0,4-6 0,-5 7 0,0 1 0,1 0 0,-1-1 0,0 0 0,1 2 0,-1-2 0,0 1 0,1 0 0,0 1 0,-1-1 0,0 0 0,1 1 0,0-1 0,-1 1 0,1 0 0,0 0 0,-1 0 0,1 0 0,0 0 0,-1 1 0,1-1 0,0 1 0,-1 0 0,0-1 0,5 4 0,-2-2 0,0 0 0,0 1 0,0 0 0,0 1 0,-1-1 0,0 0 0,0 1 0,0 0 0,0 0 0,0 1 0,-1 0 0,0-1 0,1 1 0,-2 0 0,1 0 0,2 6 0,2 9 0,-1 0 0,0 0 0,2 23 0,1 1 0,8 28 0,-13-81 0,3-17 0,0-2 0,31-71 0,-35 93 0,0 0 0,0 0 0,1 0 0,0 1 0,0-1 0,0 1 0,0 0 0,2 0 0,-2 0 0,2 1 0,-1 0 0,0 0 0,12-6 0,-8 5 0,0 0 0,0 1 0,1 1 0,-1 0 0,1-1 0,-1 2 0,1 0 0,16-2 0,-24 5 0,2-1 0,-2 0 0,1 1 0,0-1 0,-1 0 0,1 2 0,0-2 0,-1 1 0,1 0 0,0 1 0,-1-1 0,0 0 0,0 1 0,1 0 0,-1-1 0,0 1 0,0 0 0,0 0 0,3 4 0,3 4 0,-2 0 0,0 0 0,7 16 0,-6-12 0,5 8 0,-6-10 0,0-1 0,0 1 0,-1 1 0,7 24 0,-7-14-227,1-1-1,1 0 1,1 0-1,1-1 1,16 28-1,-14-32-6598</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3:43.210"/>
    </inkml:context>
    <inkml:brush xml:id="br0">
      <inkml:brushProperty name="width" value="0.21167" units="cm"/>
      <inkml:brushProperty name="height" value="0.21167" units="cm"/>
      <inkml:brushProperty name="color" value="#FF0000"/>
    </inkml:brush>
  </inkml:definitions>
  <inkml:trace contextRef="#ctx0" brushRef="#br0">0 445 24575,'256'0'0,"-251"1"0,0-1 0,0-1 0,1 1 0,-2-1 0,2 0 0,-2 0 0,2 0 0,-2-1 0,6-2 0,-8 3 0,0 0 0,1-1 0,-1 0 0,0 1 0,0-1 0,-1 0 0,1 0 0,0 0 0,0 0 0,-1 0 0,0 0 0,1-1 0,-1 1 0,0 0 0,0-1 0,0 1 0,-1-1 0,1 1 0,0-6 0,0 2 0,0 1 0,-1 0 0,0-1 0,-1 0 0,1 1 0,-1-1 0,0 1 0,0-1 0,-3-6 0,-3-6 0,-13-24 0,9 20 0,10 19 0,-1 0 0,0-1 0,0 1 0,-1 0 0,1-1 0,0 2 0,-1-2 0,0 2 0,1-1 0,-2 0 0,1 1 0,0 0 0,-5-3 0,0 2 0,0 0 0,0 0 0,0 1 0,0 0 0,-9-1 0,12 2 0,-1-1 0,1 0 0,0 0 0,0 0 0,0 0 0,1 0 0,-1-2 0,0 2 0,1-2 0,0 1 0,0 0 0,0-1 0,0 0 0,0 0 0,-4-7 0,4 5 0,0-1 0,0 1 0,0 0 0,1-2 0,0 2 0,0-2 0,1 1 0,0 0 0,0-1 0,-1-11 0,3 18 0,0-1 0,0 0 0,0 1 0,0-1 0,0 1 0,0-1 0,0 0 0,0 1 0,0-1 0,0 1 0,1-1 0,0 0 0,-1 1 0,0 0 0,1-1 0,0 0 0,0 1 0,0 0 0,-1-1 0,2 1 0,-1 0 0,0-1 0,0 2 0,0-2 0,1 2 0,-1-2 0,0 2 0,1-2 0,-1 2 0,0-1 0,1 0 0,-1 1 0,1-1 0,-1 1 0,1-1 0,0 1 0,-1 0 0,1 0 0,1-1 0,7 1 0,1 1 0,0-1 0,-1 2 0,0 0 0,12 3 0,6 0 0,70 1 0,-26-4 0,-49 2-1365,-5 2-5461</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3:43.211"/>
    </inkml:context>
    <inkml:brush xml:id="br0">
      <inkml:brushProperty name="width" value="0.21167" units="cm"/>
      <inkml:brushProperty name="height" value="0.21167" units="cm"/>
      <inkml:brushProperty name="color" value="#FF0000"/>
    </inkml:brush>
  </inkml:definitions>
  <inkml:trace contextRef="#ctx0" brushRef="#br0">0 414 24575,'1'-2'0,"-1"0"0,1 0 0,0 1 0,0-1 0,0 0 0,0 1 0,0-1 0,0 0 0,0 1 0,1 0 0,-1-1 0,0 1 0,1 0 0,0-1 0,-1 2 0,1-2 0,-1 2 0,4-3 0,2-2 0,7-7 0,-1 0 0,-1 0 0,0-2 0,-1 0 0,15-22 0,-18 24 0,0 0 0,2 0 0,16-16 0,-4 4 0,-2-1 0,23-34 0,6-8 0,-23 38-1365,-13 18-5461</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3:43.212"/>
    </inkml:context>
    <inkml:brush xml:id="br0">
      <inkml:brushProperty name="width" value="0.21167" units="cm"/>
      <inkml:brushProperty name="height" value="0.21167" units="cm"/>
      <inkml:brushProperty name="color" value="#FF0000"/>
    </inkml:brush>
  </inkml:definitions>
  <inkml:trace contextRef="#ctx0" brushRef="#br0">0 0 24575,'38'52'0,"35"27"0,-66-69 0,-1 0 0,-1 0 0,1 0 0,-2 0 0,6 14 0,8 21 0,14 25 0,-22-47 0,0-1 0,0 0 0,2-1 0,23 30 0,-26-39 0,-1 0 0,0 0 0,0 1 0,-1 0 0,-1 0 0,8 24 0,-6-18-1365,0-3-5461</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3:43.213"/>
    </inkml:context>
    <inkml:brush xml:id="br0">
      <inkml:brushProperty name="width" value="0.21167" units="cm"/>
      <inkml:brushProperty name="height" value="0.21167" units="cm"/>
      <inkml:brushProperty name="color" value="#FF0000"/>
    </inkml:brush>
  </inkml:definitions>
  <inkml:trace contextRef="#ctx0" brushRef="#br0">371 2 24575,'-72'-1'0,"-83"3"0,149-1 0,-1 0 0,0 0 0,0 1 0,0 1 0,1-1 0,0 1 0,-1 0 0,1 0 0,0 1 0,0 0 0,1 0 0,-1 0 0,1 0 0,0 2 0,0-2 0,0 2 0,-4 5 0,5-6 0,1 1 0,-1-1 0,1 1 0,0 0 0,0 0 0,0 0 0,1 0 0,0 0 0,1 1 0,0-1 0,-1 0 0,2 1 0,-1 0 0,1-1 0,0 0 0,0 1 0,1 0 0,1 7 0,4 7 0,0-1 0,15 34 0,-17-46 0,0-1 0,1 1 0,0-1 0,0 0 0,1 0 0,0 0 0,0-1 0,0 0 0,10 7 0,1-1 0,28 15 0,-37-23 0,0 0 0,0-1 0,0 0 0,1-1 0,-1 0 0,13 2 0,-18-4 0,10 2 0,0-1 0,0 0 0,21-3 0,-30 2 0,-1 0 0,0-1 0,1 0 0,-1 1 0,0-2 0,0 1 0,0 0 0,0-1 0,0 0 0,0 1 0,0-1 0,0 0 0,0 0 0,-1 0 0,0-1 0,1 1 0,-1 0 0,4-6 0,-1-1 0,0 0 0,-1-1 0,0 1 0,-1 0 0,1-1 0,-2 0 0,0 0 0,2-16 0,-2-6 0,-4-44 0,2-22 0,0 96 0,1-1 0,-1 0 0,1 1 0,-1-2 0,2 2 0,-2-1 0,1 0 0,0 1 0,3-4 0,-4 6 0,0 0 0,0-1 0,0 1 0,1-1 0,-1 1 0,1 0 0,-1 0 0,0 0 0,0-1 0,1 1 0,-1 0 0,1-1 0,-1 1 0,0 0 0,0 0 0,1 0 0,0 0 0,-1 0 0,0 0 0,1 0 0,-1 0 0,1 0 0,-1 0 0,1 0 0,0 0 0,0 0 0,0 1 0,0-1 0,0 1 0,-1-1 0,1 1 0,0 0 0,0-1 0,0 1 0,-1 0 0,1-1 0,0 1 0,-1 0 0,1 0 0,0 1 0,4 7 0,0 1 0,0 0 0,-1 0 0,-1 1 0,3 12 0,-2-8 0,11 24 0,-8-21 0,0 1 0,-1 0 0,-1-1 0,4 32 0,-7-41-170,0 0-1,1-1 0,-1 0 1,2 0-1,0 0 0,0 0 1,8 13-1,-2-6-6655</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4:34.536"/>
    </inkml:context>
    <inkml:brush xml:id="br0">
      <inkml:brushProperty name="width" value="0.21167" units="cm"/>
      <inkml:brushProperty name="height" value="0.21167" units="cm"/>
      <inkml:brushProperty name="color" value="#FF0000"/>
    </inkml:brush>
  </inkml:definitions>
  <inkml:trace contextRef="#ctx0" brushRef="#br0">1 5 24575,'-1'82'0,"4"90"0,-3-169 0,0 0 0,0 0 0,1 0 0,0-1 0,-1 0 0,2 1 0,-2 0 0,2-1 0,-1 0 0,0 1 0,1-1 0,-1 1 0,1-1 0,-1 0 0,1 0 0,0 0 0,0 0 0,0-1 0,0 1 0,1-1 0,2 2 0,4 2 0,0-1 0,1 0 0,0-1 0,13 3 0,23 8 0,-40-11 0,-1-1 0,1 1 0,0-1 0,0-1 0,0 1 0,11 0 0,-14-2 0,-1 0 0,0 0 0,0 0 0,1 0 0,0-1 0,-1 0 0,0 1 0,0-1 0,0 0 0,1 0 0,-1 0 0,0 0 0,0 0 0,0-1 0,0 1 0,0-1 0,0 1 0,-1-1 0,1 0 0,2-2 0,4-8 0,-1 0 0,0 0 0,-1 0 0,0-1 0,-1 0 0,4-15 0,16-36 0,-14 39 0,-5 13 0,-1 1 0,0 0 0,9-12 0,1 3 0,-10 11 0,1 1 0,0 1 0,11-12 0,-14 16 0,0 1 0,1 0 0,-1-1 0,1 1 0,0 0 0,0 0 0,-1 1 0,1-1 0,0 1 0,0 0 0,7-1 0,16-1 0,0 1 0,45 4 0,-30-1 0,-32 0 0,-1-1 0,0 1 0,17 4 0,-23-4 0,0 0 0,0 0 0,0 1 0,0-1 0,0 0 0,0 1 0,0 0 0,-1 0 0,1 0 0,0 0 0,-1 0 0,0 1 0,5 4 0,2 10 0,1 0 0,-2 0 0,11 32 0,-9-23 0,-5-12 0,-1 0 0,-1 0 0,0 0 0,-1 0 0,0 18 0,-2 74 0,-2-49 0,2-32 0,0-11 0,0-1 0,0 0 0,-1 1 0,-4 18 0,4-29 0,0 0 0,0 0 0,0 0 0,0 0 0,0 0 0,-1 0 0,0 0 0,1-1 0,-1 1 0,0-1 0,0 1 0,0-1 0,-1 0 0,1 0 0,0 0 0,-1 0 0,0 0 0,1 0 0,-1-1 0,0 0 0,1 1 0,-2-1 0,2 0 0,-4 1 0,-68 8-1365,56-4-5461</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4:38.032"/>
    </inkml:context>
    <inkml:brush xml:id="br0">
      <inkml:brushProperty name="width" value="0.21167" units="cm"/>
      <inkml:brushProperty name="height" value="0.21167" units="cm"/>
      <inkml:brushProperty name="color" value="#FF0000"/>
    </inkml:brush>
  </inkml:definitions>
  <inkml:trace contextRef="#ctx0" brushRef="#br0">1 0 24575,'0'5'0,"0"1"0,0 0 0,1-1 0,-1 0 0,1 1 0,0-1 0,1 0 0,-1 0 0,1 0 0,0 0 0,4 8 0,2 2 0,-1 0 0,-1 1 0,-1-1 0,0 1 0,5 33 0,-9-45 0,0-1 0,-1 1 0,2 0 0,-1-1 0,0 1 0,1 0 0,0-1 0,0 0 0,0 1 0,0-1 0,1 0 0,-1 0 0,1 0 0,-1 0 0,2 0 0,-2-1 0,2 0 0,-1 0 0,0 1 0,1-1 0,-1-1 0,5 3 0,5 0 0,1 0 0,0 0 0,0-2 0,26 2 0,4 2 0,72 23 0,-110-27 0,0-1 0,1 1 0,0-1 0,-1 0 0,1-1 0,0 0 0,-1 0 0,1 0 0,0 0 0,-1-2 0,9 0 0,-11 0 0,1 0 0,-1 1 0,0-1 0,0-1 0,0 1 0,0 0 0,0-1 0,-1 0 0,0 0 0,1 0 0,-1 0 0,0 0 0,0-1 0,0 0 0,0 0 0,-1 0 0,3-4 0,2-6 0,0 0 0,-1 0 0,-1-1 0,0 0 0,-1 0 0,0 0 0,-2-1 0,2-20 0,-3-20-1365,-1 32-5461</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4:41.675"/>
    </inkml:context>
    <inkml:brush xml:id="br0">
      <inkml:brushProperty name="width" value="0.21167" units="cm"/>
      <inkml:brushProperty name="height" value="0.21167" units="cm"/>
      <inkml:brushProperty name="color" value="#FF0000"/>
    </inkml:brush>
  </inkml:definitions>
  <inkml:trace contextRef="#ctx0" brushRef="#br0">0 544 24575,'539'0'0,"-524"-1"0,0 0 0,0-2 0,22-5 0,24-5 0,-54 13 0,1-1 0,-1 0 0,0-1 0,0 0 0,9-4 0,-14 6 0,-1-1 0,1 0 0,-1 1 0,0-1 0,1 0 0,-1 0 0,0 0 0,1 0 0,-2 0 0,2 0 0,-1 0 0,0-1 0,0 2 0,0-2 0,-1 1 0,1 0 0,0-1 0,0 1 0,0-1 0,-1 1 0,0-1 0,1 1 0,-1-1 0,1 1 0,-1-1 0,0 1 0,0-1 0,0 1 0,0-1 0,0 0 0,-1-2 0,0 2 0,1 0 0,-1 1 0,0-1 0,0 1 0,0-1 0,0 0 0,0 1 0,0 0 0,0-1 0,-1 1 0,1 0 0,0-1 0,-1 2 0,0-2 0,1 2 0,0-2 0,-1 2 0,0-1 0,0 0 0,1 1 0,-4-2 0,-6-1 0,0 0 0,-17-1 0,7 0 0,10 2 0,-1-1 0,1 0 0,0-1 0,-18-10 0,24 12 0,0-2 0,0 1 0,0 0 0,0-1 0,1 0 0,0 0 0,0-1 0,0 1 0,0-1 0,1 1 0,-4-8 0,-48-92 0,48 92 0,0-2 0,0 1 0,2-1 0,0 0 0,1 0 0,0 0 0,1-1 0,0 1 0,1-1 0,1-19 0,1 31 0,0 1 0,1-1 0,-1 0 0,0 1 0,1-1 0,0 1 0,0-1 0,0 1 0,0 0 0,0-1 0,1 1 0,-1-1 0,0 1 0,1 0 0,0 0 0,0 0 0,-1 0 0,1 0 0,0 1 0,0-1 0,1 1 0,-1-1 0,0 1 0,0 0 0,1-1 0,-1 2 0,1-2 0,-1 2 0,0-1 0,6 0 0,6-1 0,1 0 0,-1 1 0,1 1 0,21 2 0,-16-1 0,153 3-1365,-149-4-5461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38:05.031"/>
    </inkml:context>
    <inkml:brush xml:id="br0">
      <inkml:brushProperty name="width" value="0.21167" units="cm"/>
      <inkml:brushProperty name="height" value="0.21167" units="cm"/>
      <inkml:brushProperty name="color" value="#FF0000"/>
    </inkml:brush>
  </inkml:definitions>
  <inkml:trace contextRef="#ctx0" brushRef="#br0">29 0 24575,'2'107'0,"-4"119"0,-12-129 0,8-66 0,-2 47 0,7 310 0,2-184 0,-1-189 0,0-6 0,0 0 0,0 0 0,1-1 0,2 10 0,-3-16 0,0 0 0,1 1 0,0-1 0,0 0 0,0 0 0,0 0 0,0 0 0,0 0 0,0 0 0,1 0 0,0-1 0,-1 1 0,0 0 0,1 0 0,0-1 0,0 0 0,0 1 0,0-1 0,0 0 0,2 1 0,4 1 0,0-1 0,0 0 0,0 0 0,0-1 0,1 0 0,9 0 0,19 1 0,137 18 0,-150-16 44,2 2 1,31 11-1,-30-8-793,35 6 0,-38-12-6077</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4:50.272"/>
    </inkml:context>
    <inkml:brush xml:id="br0">
      <inkml:brushProperty name="width" value="0.21167" units="cm"/>
      <inkml:brushProperty name="height" value="0.21167" units="cm"/>
      <inkml:brushProperty name="color" value="#FF0000"/>
    </inkml:brush>
  </inkml:definitions>
  <inkml:trace contextRef="#ctx0" brushRef="#br0">32 57 24575,'-3'3'0,"1"0"0,0 0 0,0 0 0,0 1 0,0-1 0,0 0 0,0 1 0,1 0 0,0 0 0,0-1 0,-1 7 0,-4 44 0,5-47 0,0 11 0,0-6 0,0 1 0,1 0 0,2 18 0,-1-28 0,-1 0 0,1 0 0,0 1 0,0-1 0,0 0 0,1 0 0,-1 0 0,0 0 0,1 0 0,0 0 0,0 0 0,0-1 0,0 0 0,0 1 0,0-1 0,1 1 0,0-1 0,2 2 0,13 6 0,0-2 0,33 13 0,-40-17 0,2 1 0,1-1 0,-1-2 0,0 1 0,28 2 0,57-6 0,-53 0 0,-39 1 0,0 0 0,0-1 0,0 0 0,0 0 0,0 0 0,0-1 0,0 0 0,10-4 0,-12 4 0,-1 0 0,0 0 0,0 0 0,0-1 0,-1 1 0,1-1 0,0 1 0,-1-1 0,0 0 0,0 0 0,0 0 0,0-1 0,0 1 0,0 0 0,-1-1 0,2-3 0,-1-2 0,1 0 0,-1 0 0,-1 0 0,1 0 0,-2-1 0,0 0 0,0 1 0,0 0 0,-1-1 0,0 1 0,-5-14 0,4 15 0,0 1 0,-1 0 0,0 0 0,-1 0 0,0 0 0,0 1 0,0-1 0,0 1 0,-1 0 0,0 0 0,-1 1 0,1 0 0,-1-1 0,-10-5 0,10 8 0,0 0 0,0 0 0,-1 1 0,1 0 0,-1 0 0,1 1 0,-1 0 0,0 0 0,0 0 0,-9 1 0,10 0 0,0 0 0,-1 0 0,0-1 0,1 0 0,0 0 0,0 0 0,0-1 0,0 0 0,-1-1 0,-9-5 0,7 2 24,-1 0 0,0 1 0,0 0 0,-10-4 0,15 8-148,0-1 0,0 1 1,0 0-1,1 0 0,-2 1 0,1 0 1,0-1-1,0 1 0,0 1 0,0-1 1,-5 2-1,-7 3-6702</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4:53.989"/>
    </inkml:context>
    <inkml:brush xml:id="br0">
      <inkml:brushProperty name="width" value="0.21167" units="cm"/>
      <inkml:brushProperty name="height" value="0.21167" units="cm"/>
      <inkml:brushProperty name="color" value="#FF0000"/>
    </inkml:brush>
  </inkml:definitions>
  <inkml:trace contextRef="#ctx0" brushRef="#br0">0 335 24575,'285'0'0,"-268"2"0,1 0 0,0 0 0,20 6 0,-17-3 0,37 4 0,135-7 0,-105-4 0,-81 2 0,0 0 0,0 0 0,-1-1 0,1 0 0,0 0 0,-1-1 0,1 0 0,-1 0 0,9-4 0,-11 3 0,0 1 0,0-2 0,0 2 0,0-2 0,0 1 0,0-1 0,-1 0 0,0 1 0,1-2 0,-2 1 0,1 0 0,0-1 0,1-5 0,0 2 0,-1-2 0,0 1 0,-1-1 0,1 1 0,-2-1 0,2-16 0,-4-61 0,-1 46 0,2-15-1365,-1 31-5461</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4:58.904"/>
    </inkml:context>
    <inkml:brush xml:id="br0">
      <inkml:brushProperty name="width" value="0.21167" units="cm"/>
      <inkml:brushProperty name="height" value="0.21167" units="cm"/>
      <inkml:brushProperty name="color" value="#FF0000"/>
    </inkml:brush>
  </inkml:definitions>
  <inkml:trace contextRef="#ctx0" brushRef="#br0">32 57 24575,'-3'3'0,"1"0"0,0 0 0,0 0 0,0 1 0,0-1 0,0 0 0,0 1 0,1 0 0,0 0 0,0-1 0,-1 7 0,-4 44 0,5-47 0,0 11 0,0-6 0,0 1 0,1 0 0,2 18 0,-1-28 0,-1 0 0,1 0 0,0 1 0,0-1 0,0 0 0,1 0 0,-1 0 0,0 0 0,1 0 0,0 0 0,0 0 0,0-1 0,0 0 0,0 1 0,0-1 0,1 1 0,0-1 0,2 2 0,13 6 0,0-2 0,33 13 0,-40-17 0,2 1 0,1-1 0,-1-2 0,0 1 0,28 2 0,57-6 0,-53 0 0,-39 1 0,0 0 0,0-1 0,0 0 0,0 0 0,0 0 0,0-1 0,0 0 0,10-4 0,-12 4 0,-1 0 0,0 0 0,0 0 0,0-1 0,-1 1 0,1-1 0,0 1 0,-1-1 0,0 0 0,0 0 0,0 0 0,0-1 0,0 1 0,0 0 0,-1-1 0,2-3 0,-1-2 0,1 0 0,-1 0 0,-1 0 0,1 0 0,-2-1 0,0 0 0,0 1 0,0 0 0,-1-1 0,0 1 0,-5-14 0,4 15 0,0 1 0,-1 0 0,0 0 0,-1 0 0,0 0 0,0 1 0,0-1 0,0 1 0,-1 0 0,0 0 0,-1 1 0,1 0 0,-1-1 0,-10-5 0,10 8 0,0 0 0,0 0 0,-1 1 0,1 0 0,-1 0 0,1 1 0,-1 0 0,0 0 0,0 0 0,-9 1 0,10 0 0,0 0 0,-1 0 0,0-1 0,1 0 0,0 0 0,0 0 0,0-1 0,0 0 0,-1-1 0,-9-5 0,7 2 24,-1 0 0,0 1 0,0 0 0,-10-4 0,15 8-148,0-1 0,0 1 1,0 0-1,1 0 0,-2 1 0,1 0 1,0-1-1,0 1 0,0 1 0,0-1 1,-5 2-1,-7 3-6702</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5:59.257"/>
    </inkml:context>
    <inkml:brush xml:id="br0">
      <inkml:brushProperty name="width" value="0.21167" units="cm"/>
      <inkml:brushProperty name="height" value="0.21167" units="cm"/>
      <inkml:brushProperty name="color" value="#FF0000"/>
    </inkml:brush>
  </inkml:definitions>
  <inkml:trace contextRef="#ctx0" brushRef="#br0">1 5 24575,'-1'82'0,"4"90"0,-3-169 0,0 0 0,0 0 0,1 0 0,0-1 0,-1 0 0,2 1 0,-2 0 0,2-1 0,-1 0 0,0 1 0,1-1 0,-1 1 0,1-1 0,-1 0 0,1 0 0,0 0 0,0 0 0,0-1 0,0 1 0,1-1 0,2 2 0,4 2 0,0-1 0,1 0 0,0-1 0,13 3 0,23 8 0,-40-11 0,-1-1 0,1 1 0,0-1 0,0-1 0,0 1 0,11 0 0,-14-2 0,-1 0 0,0 0 0,0 0 0,1 0 0,0-1 0,-1 0 0,0 1 0,0-1 0,0 0 0,1 0 0,-1 0 0,0 0 0,0 0 0,0-1 0,0 1 0,0-1 0,0 1 0,-1-1 0,1 0 0,2-2 0,4-8 0,-1 0 0,0 0 0,-1 0 0,0-1 0,-1 0 0,4-15 0,16-36 0,-14 39 0,-5 13 0,-1 1 0,0 0 0,9-12 0,1 3 0,-10 11 0,1 1 0,0 1 0,11-12 0,-14 16 0,0 1 0,1 0 0,-1-1 0,1 1 0,0 0 0,0 0 0,-1 1 0,1-1 0,0 1 0,0 0 0,7-1 0,16-1 0,0 1 0,45 4 0,-30-1 0,-32 0 0,-1-1 0,0 1 0,17 4 0,-23-4 0,0 0 0,0 0 0,0 1 0,0-1 0,0 0 0,0 1 0,0 0 0,-1 0 0,1 0 0,0 0 0,-1 0 0,0 1 0,5 4 0,2 10 0,1 0 0,-2 0 0,11 32 0,-9-23 0,-5-12 0,-1 0 0,-1 0 0,0 0 0,-1 0 0,0 18 0,-2 74 0,-2-49 0,2-32 0,0-11 0,0-1 0,0 0 0,-1 1 0,-4 18 0,4-29 0,0 0 0,0 0 0,0 0 0,0 0 0,0 0 0,-1 0 0,0 0 0,1-1 0,-1 1 0,0-1 0,0 1 0,0-1 0,-1 0 0,1 0 0,0 0 0,-1 0 0,0 0 0,1 0 0,-1-1 0,0 0 0,1 1 0,-2-1 0,2 0 0,-4 1 0,-68 8-1365,56-4-5461</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5:59.258"/>
    </inkml:context>
    <inkml:brush xml:id="br0">
      <inkml:brushProperty name="width" value="0.21167" units="cm"/>
      <inkml:brushProperty name="height" value="0.21167" units="cm"/>
      <inkml:brushProperty name="color" value="#FF0000"/>
    </inkml:brush>
  </inkml:definitions>
  <inkml:trace contextRef="#ctx0" brushRef="#br0">1 0 24575,'0'5'0,"0"1"0,0 0 0,1-1 0,-1 0 0,1 1 0,0-1 0,1 0 0,-1 0 0,1 0 0,0 0 0,4 8 0,2 2 0,-1 0 0,-1 1 0,-1-1 0,0 1 0,5 33 0,-9-45 0,0-1 0,-1 1 0,2 0 0,-1-1 0,0 1 0,1 0 0,0-1 0,0 0 0,0 1 0,0-1 0,1 0 0,-1 0 0,1 0 0,-1 0 0,2 0 0,-2-1 0,2 0 0,-1 0 0,0 1 0,1-1 0,-1-1 0,5 3 0,5 0 0,1 0 0,0 0 0,0-2 0,26 2 0,4 2 0,72 23 0,-110-27 0,0-1 0,1 1 0,0-1 0,-1 0 0,1-1 0,0 0 0,-1 0 0,1 0 0,0 0 0,-1-2 0,9 0 0,-11 0 0,1 0 0,-1 1 0,0-1 0,0-1 0,0 1 0,0 0 0,0-1 0,-1 0 0,0 0 0,1 0 0,-1 0 0,0 0 0,0-1 0,0 0 0,0 0 0,-1 0 0,3-4 0,2-6 0,0 0 0,-1 0 0,-1-1 0,0 0 0,-1 0 0,0 0 0,-2-1 0,2-20 0,-3-20-1365,-1 32-5461</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5:59.259"/>
    </inkml:context>
    <inkml:brush xml:id="br0">
      <inkml:brushProperty name="width" value="0.21167" units="cm"/>
      <inkml:brushProperty name="height" value="0.21167" units="cm"/>
      <inkml:brushProperty name="color" value="#FF0000"/>
    </inkml:brush>
  </inkml:definitions>
  <inkml:trace contextRef="#ctx0" brushRef="#br0">0 335 24575,'285'0'0,"-268"2"0,1 0 0,0 0 0,20 6 0,-17-3 0,37 4 0,135-7 0,-105-4 0,-81 2 0,0 0 0,0 0 0,-1-1 0,1 0 0,0 0 0,-1-1 0,1 0 0,-1 0 0,9-4 0,-11 3 0,0 1 0,0-2 0,0 2 0,0-2 0,0 1 0,0-1 0,-1 0 0,0 1 0,1-2 0,-2 1 0,1 0 0,0-1 0,1-5 0,0 2 0,-1-2 0,0 1 0,-1-1 0,1 1 0,-2-1 0,2-16 0,-4-61 0,-1 46 0,2-15-1365,-1 31-5461</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6:17.990"/>
    </inkml:context>
    <inkml:brush xml:id="br0">
      <inkml:brushProperty name="width" value="0.21167" units="cm"/>
      <inkml:brushProperty name="height" value="0.21167" units="cm"/>
      <inkml:brushProperty name="color" value="#FF0000"/>
    </inkml:brush>
  </inkml:definitions>
  <inkml:trace contextRef="#ctx0" brushRef="#br0">0 544 24575,'539'0'0,"-524"-1"0,0 0 0,0-2 0,22-5 0,24-5 0,-54 13 0,1-1 0,-1 0 0,0-1 0,0 0 0,9-4 0,-14 6 0,-1-1 0,1 0 0,-1 1 0,0-1 0,1 0 0,-1 0 0,0 0 0,1 0 0,-2 0 0,2 0 0,-1 0 0,0-1 0,0 2 0,0-2 0,-1 1 0,1 0 0,0-1 0,0 1 0,0-1 0,-1 1 0,0-1 0,1 1 0,-1-1 0,1 1 0,-1-1 0,0 1 0,0-1 0,0 1 0,0-1 0,0 0 0,-1-2 0,0 2 0,1 0 0,-1 1 0,0-1 0,0 1 0,0-1 0,0 0 0,0 1 0,0 0 0,0-1 0,-1 1 0,1 0 0,0-1 0,-1 2 0,0-2 0,1 2 0,0-2 0,-1 2 0,0-1 0,0 0 0,1 1 0,-4-2 0,-6-1 0,0 0 0,-17-1 0,7 0 0,10 2 0,-1-1 0,1 0 0,0-1 0,-18-10 0,24 12 0,0-2 0,0 1 0,0 0 0,0-1 0,1 0 0,0 0 0,0-1 0,0 1 0,0-1 0,1 1 0,-4-8 0,-48-92 0,48 92 0,0-2 0,0 1 0,2-1 0,0 0 0,1 0 0,0 0 0,1-1 0,0 1 0,1-1 0,1-19 0,1 31 0,0 1 0,1-1 0,-1 0 0,0 1 0,1-1 0,0 1 0,0-1 0,0 1 0,0 0 0,0-1 0,1 1 0,-1-1 0,0 1 0,1 0 0,0 0 0,0 0 0,-1 0 0,1 0 0,0 1 0,0-1 0,1 1 0,-1-1 0,0 1 0,0 0 0,1-1 0,-1 2 0,1-2 0,-1 2 0,0-1 0,6 0 0,6-1 0,1 0 0,-1 1 0,1 1 0,21 2 0,-16-1 0,153 3-1365,-149-4-5461</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6:35.587"/>
    </inkml:context>
    <inkml:brush xml:id="br0">
      <inkml:brushProperty name="width" value="0.21167" units="cm"/>
      <inkml:brushProperty name="height" value="0.21167" units="cm"/>
      <inkml:brushProperty name="color" value="#FF0000"/>
    </inkml:brush>
  </inkml:definitions>
  <inkml:trace contextRef="#ctx0" brushRef="#br0">32 57 24575,'-3'3'0,"1"0"0,0 0 0,0 0 0,0 1 0,0-1 0,0 0 0,0 1 0,1 0 0,0 0 0,0-1 0,-1 7 0,-4 44 0,5-47 0,0 11 0,0-6 0,0 1 0,1 0 0,2 18 0,-1-28 0,-1 0 0,1 0 0,0 1 0,0-1 0,0 0 0,1 0 0,-1 0 0,0 0 0,1 0 0,0 0 0,0 0 0,0-1 0,0 0 0,0 1 0,0-1 0,1 1 0,0-1 0,2 2 0,13 6 0,0-2 0,33 13 0,-40-17 0,2 1 0,1-1 0,-1-2 0,0 1 0,28 2 0,57-6 0,-53 0 0,-39 1 0,0 0 0,0-1 0,0 0 0,0 0 0,0 0 0,0-1 0,0 0 0,10-4 0,-12 4 0,-1 0 0,0 0 0,0 0 0,0-1 0,-1 1 0,1-1 0,0 1 0,-1-1 0,0 0 0,0 0 0,0 0 0,0-1 0,0 1 0,0 0 0,-1-1 0,2-3 0,-1-2 0,1 0 0,-1 0 0,-1 0 0,1 0 0,-2-1 0,0 0 0,0 1 0,0 0 0,-1-1 0,0 1 0,-5-14 0,4 15 0,0 1 0,-1 0 0,0 0 0,-1 0 0,0 0 0,0 1 0,0-1 0,0 1 0,-1 0 0,0 0 0,-1 1 0,1 0 0,-1-1 0,-10-5 0,10 8 0,0 0 0,0 0 0,-1 1 0,1 0 0,-1 0 0,1 1 0,-1 0 0,0 0 0,0 0 0,-9 1 0,10 0 0,0 0 0,-1 0 0,0-1 0,1 0 0,0 0 0,0 0 0,0-1 0,0 0 0,-1-1 0,-9-5 0,7 2 24,-1 0 0,0 1 0,0 0 0,-10-4 0,15 8-148,0-1 0,0 1 1,0 0-1,1 0 0,-2 1 0,1 0 1,0-1-1,0 1 0,0 1 0,0-1 1,-5 2-1,-7 3-6702</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7:16.573"/>
    </inkml:context>
    <inkml:brush xml:id="br0">
      <inkml:brushProperty name="width" value="0.21167" units="cm"/>
      <inkml:brushProperty name="height" value="0.21167" units="cm"/>
      <inkml:brushProperty name="color" value="#FF0000"/>
    </inkml:brush>
  </inkml:definitions>
  <inkml:trace contextRef="#ctx0" brushRef="#br0">32 57 24575,'-3'3'0,"1"0"0,0 0 0,0 0 0,0 1 0,0-1 0,0 0 0,0 1 0,1 0 0,0 0 0,0-1 0,-1 7 0,-4 44 0,5-47 0,0 11 0,0-6 0,0 1 0,1 0 0,2 18 0,-1-28 0,-1 0 0,1 0 0,0 1 0,0-1 0,0 0 0,1 0 0,-1 0 0,0 0 0,1 0 0,0 0 0,0 0 0,0-1 0,0 0 0,0 1 0,0-1 0,1 1 0,0-1 0,2 2 0,13 6 0,0-2 0,33 13 0,-40-17 0,2 1 0,1-1 0,-1-2 0,0 1 0,28 2 0,57-6 0,-53 0 0,-39 1 0,0 0 0,0-1 0,0 0 0,0 0 0,0 0 0,0-1 0,0 0 0,10-4 0,-12 4 0,-1 0 0,0 0 0,0 0 0,0-1 0,-1 1 0,1-1 0,0 1 0,-1-1 0,0 0 0,0 0 0,0 0 0,0-1 0,0 1 0,0 0 0,-1-1 0,2-3 0,-1-2 0,1 0 0,-1 0 0,-1 0 0,1 0 0,-2-1 0,0 0 0,0 1 0,0 0 0,-1-1 0,0 1 0,-5-14 0,4 15 0,0 1 0,-1 0 0,0 0 0,-1 0 0,0 0 0,0 1 0,0-1 0,0 1 0,-1 0 0,0 0 0,-1 1 0,1 0 0,-1-1 0,-10-5 0,10 8 0,0 0 0,0 0 0,-1 1 0,1 0 0,-1 0 0,1 1 0,-1 0 0,0 0 0,0 0 0,-9 1 0,10 0 0,0 0 0,-1 0 0,0-1 0,1 0 0,0 0 0,0 0 0,0-1 0,0 0 0,-1-1 0,-9-5 0,7 2 24,-1 0 0,0 1 0,0 0 0,-10-4 0,15 8-148,0-1 0,0 1 1,0 0-1,1 0 0,-2 1 0,1 0 1,0-1-1,0 1 0,0 1 0,0-1 1,-5 2-1,-7 3-6702</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9:01.297"/>
    </inkml:context>
    <inkml:brush xml:id="br0">
      <inkml:brushProperty name="width" value="0.21167" units="cm"/>
      <inkml:brushProperty name="height" value="0.21167" units="cm"/>
      <inkml:brushProperty name="color" value="#FF0000"/>
    </inkml:brush>
  </inkml:definitions>
  <inkml:trace contextRef="#ctx0" brushRef="#br0">0 0 24575,'0'753'-1365,"0"-742"-5461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38:05.032"/>
    </inkml:context>
    <inkml:brush xml:id="br0">
      <inkml:brushProperty name="width" value="0.21167" units="cm"/>
      <inkml:brushProperty name="height" value="0.21167" units="cm"/>
      <inkml:brushProperty name="color" value="#FF0000"/>
    </inkml:brush>
  </inkml:definitions>
  <inkml:trace contextRef="#ctx0" brushRef="#br0">426 4 24575,'0'2'0,"-1"0"0,1 1 0,-1-1 0,0 0 0,0 0 0,0 0 0,0 1 0,0-1 0,-1 0 0,1-1 0,0 1 0,-1 0 0,0-1 0,-1 3 0,-8 8 0,-5 14 0,-3-2 0,0 0 0,-1-1 0,-28 25 0,27-30 0,1 1 0,-19 23 0,33-34 0,0 0 0,0 1 0,1 0 0,0 0 0,1 0 0,0 0 0,0 0 0,-5 21 0,6-14 0,0 0 0,-1-1 0,-1 0 0,0 1 0,-1-2 0,-1 1 0,-9 14 0,11-20 0,0 0 0,-1 1 0,2 0 0,0 0 0,0 0 0,-2 16 0,3-9 0,0 1 0,2 0 0,0 19 0,1-25 0,-2 1 0,1 0 0,-2-1 0,1 0 0,-2 1 0,0-1 0,-10 21 0,9-20 0,0 0 0,1 0 0,1 0 0,0 1 0,1 0 0,0-1 0,2 1 0,-1 0 0,2-1 0,-1 1 0,2 0 0,0 0 0,5 18 0,-4-23 0,-1 3 0,2-1 0,0 1 0,0-1 0,0 0 0,2 0 0,0 0 0,0-1 0,13 17 0,88 100 0,-101-121 0,0 0 0,0 0 0,1 0 0,0-1 0,-1 0 0,2 0 0,-1-1 0,0 0 0,1 0 0,0-1 0,0 0 0,9 2 0,-4-1 0,1-2 0,0 0 0,0 0 0,0-2 0,0 0 0,21-2 0,-22 0 0,-1 0 0,1-1 0,0 0 0,-1-1 0,0-1 0,0 0 0,14-9 0,-16 9 0,-2 0 0,0-1 0,0 0 0,0-1 0,0 0 0,-1 0 0,0-1 0,-1 1 0,10-15 0,12-28 0,-12 20 0,1 2 0,28-37 0,-40 59 0,-1 0 0,0-1 0,0 1 0,-1-2 0,1 2 0,-2-2 0,1 1 0,-1 0 0,0-1 0,0 1 0,0-12 0,0-9 0,-3-51 0,-1 34 0,0-351 0,2 386 0,0 1 0,-2 0 0,1 0 0,-1 0 0,-1 0 0,1 0 0,-1 1 0,-7-14 0,1 6 0,1 1 0,-2 0 0,-18-21 0,18 24 0,2-2 0,0 0 0,0 0 0,1 0 0,-9-24 0,7 14 0,6 17 14,0 1-1,0 0 0,0 0 0,-1 0 1,0 0-1,0 1 0,0-1 1,-10-8-1,10 11-137,0 0 0,0 0 1,-1 0-1,0 1 0,1 0 0,-1 0 1,0 0-1,0 0 0,0 0 0,0 1 1,-10-1-1,-7 0-6702</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9:04.613"/>
    </inkml:context>
    <inkml:brush xml:id="br0">
      <inkml:brushProperty name="width" value="0.21167" units="cm"/>
      <inkml:brushProperty name="height" value="0.21167" units="cm"/>
      <inkml:brushProperty name="color" value="#FF0000"/>
    </inkml:brush>
  </inkml:definitions>
  <inkml:trace contextRef="#ctx0" brushRef="#br0">0 26 24575,'25'1'0,"-5"-1"0,0 0 0,0-1 0,0-1 0,32-7 0,-44 7 0,2-2 0,-1 2 0,1 0 0,1 0 0,13 0 0,-22 1 0,0 1 0,0 0 0,0 1 0,0-1 0,0 0 0,0 0 0,0 1 0,0 0 0,0-1 0,0 1 0,0 0 0,0 0 0,0 0 0,0 0 0,0 0 0,0 1 0,-1-1 0,1 0 0,-1 1 0,1-1 0,-1 1 0,0-1 0,1 1 0,-1 0 0,0 0 0,2 3 0,0 2 0,-1 1 0,0-1 0,-1 0 0,0 1 0,1 0 0,-2 10 0,-2 49 0,0-33 0,2-18 0,-1 0 0,-1-1 0,-4 20 0,4-28 0,0-1 0,-1 0 0,1 1 0,-2-1 0,2 0 0,-2 0 0,0-1 0,0 1 0,0-1 0,-6 6 0,6-7-114,0 0 1,0 1-1,-1-2 0,0 1 0,0 0 1,0-1-1,-1 0 0,1 0 0,0 0 1,-1-1-1,-10 3 0,-4-1-6712</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9:07.214"/>
    </inkml:context>
    <inkml:brush xml:id="br0">
      <inkml:brushProperty name="width" value="0.21167" units="cm"/>
      <inkml:brushProperty name="height" value="0.21167" units="cm"/>
      <inkml:brushProperty name="color" value="#FF0000"/>
    </inkml:brush>
  </inkml:definitions>
  <inkml:trace contextRef="#ctx0" brushRef="#br0">0 43 24575,'5'0'0,"7"0"0,0-5 0,4-1 0,-1-5 0,2 0 0,-3 1-8191</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9:23.132"/>
    </inkml:context>
    <inkml:brush xml:id="br0">
      <inkml:brushProperty name="width" value="0.21167" units="cm"/>
      <inkml:brushProperty name="height" value="0.21167" units="cm"/>
      <inkml:brushProperty name="color" value="#FF0000"/>
    </inkml:brush>
  </inkml:definitions>
  <inkml:trace contextRef="#ctx0" brushRef="#br0">2 0 24575,'-1'72'0,"3"81"0,0-134 0,2-1 0,0 1 0,1-2 0,9 22 0,0 4 0,-10-28 0,0-1 0,-2 2 0,2 29 0,-4 46 0,-1-71 0,1-34 0,3-43 0,-3 50 0,2 0 0,-1 0 0,1-1 0,0 2 0,0-2 0,7-11 0,-3 10 0,1-1 0,0 1 0,1 0 0,0 1 0,10-9 0,-7 8 0,-1-1 0,17-21 0,-23 25 0,0 0 0,2 1 0,-2-1 0,2 1 0,8-7 0,-14 11 0,2 0 0,-1 0 0,0 1 0,0-2 0,0 2 0,1-1 0,-1 0 0,0 1 0,1-1 0,-1 1 0,1-1 0,-1 1 0,1 0 0,-1 0 0,0-1 0,1 1 0,0 0 0,-1 0 0,0 0 0,1 1 0,0-1 0,-1 0 0,0 0 0,1 0 0,-1 1 0,0 0 0,1-1 0,0 1 0,-2 0 0,2-1 0,-1 1 0,0 0 0,2 1 0,1 3 0,0 0 0,0 0 0,-1 0 0,1 1 0,-1-1 0,0 1 0,-1-1 0,3 9 0,1 7 0,3 24 0,3 6 0,-6-20-154,-1 0 0,-2 0-1,-1 1 1,-2 52 0,-1-66-440,1-5-6232</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9:27.336"/>
    </inkml:context>
    <inkml:brush xml:id="br0">
      <inkml:brushProperty name="width" value="0.21167" units="cm"/>
      <inkml:brushProperty name="height" value="0.21167" units="cm"/>
      <inkml:brushProperty name="color" value="#FF0000"/>
    </inkml:brush>
  </inkml:definitions>
  <inkml:trace contextRef="#ctx0" brushRef="#br0">148 0 24575,'-6'1'0,"0"-1"0,0 2 0,1-2 0,-1 2 0,1 0 0,-1 0 0,0 0 0,-5 4 0,2-2 0,0 2 0,0 0 0,-13 10 0,18-12 0,0 1 0,0 0 0,0-1 0,1 2 0,0-2 0,0 2 0,0-1 0,1 0 0,0 1 0,0 0 0,0-1 0,0 1 0,1 0 0,0-1 0,1 1 0,-1 0 0,1 0 0,0 0 0,0 0 0,1 0 0,-1 0 0,3 6 0,-1-2 0,1 0 0,0 0 0,0 0 0,1 0 0,0-1 0,1 0 0,0 1 0,1-2 0,-1 1 0,2 0 0,12 13 0,-14-18 0,1 0 0,0 0 0,-1 0 0,2-1 0,-1 0 0,0 0 0,0 0 0,1-1 0,0 0 0,-1 0 0,1-1 0,9 1 0,1-1 0,1 0 0,-2-1 0,33-4 0,-46 3 0,-1 1 0,1 0 0,0-1 0,-1 0 0,1 0 0,0 0 0,-1 0 0,0 0 0,1-1 0,-1 0 0,1 1 0,-1-1 0,0 1 0,0-1 0,4-4 0,-4 2 0,0 1 0,0-1 0,0 0 0,0 1 0,0-1 0,0 0 0,-1 0 0,0-1 0,1-5 0,0-5 0,-2 1 0,1-2 0,-2 2 0,-3-28 0,4 37 0,-2 1-1,1-1 1,0 1-1,-1 0 1,0 0-1,0 0 1,0 0-1,0 0 1,0 0-1,-1 0 1,-6-6-1,-1-1 22,-2 0 1,-15-10-1,16 12-496,-1-1 1,-10-10 0,11 6-6352</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9:38.336"/>
    </inkml:context>
    <inkml:brush xml:id="br0">
      <inkml:brushProperty name="width" value="0.21167" units="cm"/>
      <inkml:brushProperty name="height" value="0.21167" units="cm"/>
      <inkml:brushProperty name="color" value="#FF0000"/>
    </inkml:brush>
  </inkml:definitions>
  <inkml:trace contextRef="#ctx0" brushRef="#br0">1 34 24575,'0'7'0,"0"11"0,0 1 0,1 0 0,1 0 0,6 25 0,-2-19 0,3 43 0,-6-34 0,-2-30 0,-1-2 0,1 1 0,-1 0 0,0 0 0,2 0 0,-2-1 0,1 1 0,0 0 0,1-1 0,2 4 0,-4-5 0,0-1 0,0 0 0,0 0 0,0 0 0,0 0 0,0 0 0,0 1 0,0-1 0,0 0 0,0 0 0,1 0 0,-1 0 0,0 0 0,0 0 0,0 0 0,1 0 0,-1 0 0,0 0 0,0 0 0,0 0 0,0 0 0,0 0 0,0 0 0,0 0 0,1 0 0,-1 0 0,0 0 0,0 0 0,0 0 0,1 0 0,-1 0 0,0 0 0,0 0 0,0 0 0,0 0 0,0-1 0,0 1 0,0 0 0,0 0 0,0 0 0,1 0 0,-1 0 0,0-1 0,4-8 0,0-10 0,15-83 0,-9 56 0,-8 37 0,1 0 0,0 1 0,1-1 0,0 0 0,0 1 0,1 0 0,0 0 0,0 1 0,1-1 0,0 1 0,0 1 0,1-1 0,-1 0 0,2 1 0,-1 1 0,1 0 0,-1-1 0,11-3 0,-18 9 0,1-1 0,0 1 0,-1 0 0,1-1 0,0 1 0,-1-1 0,1 1 0,0 0 0,0 0 0,0 0 0,-1 0 0,1 0 0,0 0 0,0-1 0,0 2 0,-1-1 0,1 0 0,0 0 0,0 0 0,0 0 0,-1 0 0,1 0 0,0 0 0,-1 1 0,2 0 0,-1 0 0,0 0 0,0 0 0,0 0 0,0 0 0,0 0 0,-1 1 0,1-2 0,0 2 0,-1-1 0,0 0 0,1 1 0,-1-1 0,1 3 0,1 6 0,-2 0 0,1 0 0,-2 13 0,1-14 0,0 5-97,0 0-1,1 0 1,0 0-1,1 0 1,1-1-1,0 1 1,1 0-1,0-1 1,2 0-1,-1-1 1,2 1-1,-1 0 0,10 12 1,-5-11-6729</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9:42.597"/>
    </inkml:context>
    <inkml:brush xml:id="br0">
      <inkml:brushProperty name="width" value="0.21167" units="cm"/>
      <inkml:brushProperty name="height" value="0.21167" units="cm"/>
      <inkml:brushProperty name="color" value="#FF0000"/>
    </inkml:brush>
  </inkml:definitions>
  <inkml:trace contextRef="#ctx0" brushRef="#br0">35 202 24575,'52'0'0,"62"-1"0,-111 1 0,0-1 0,0 1 0,0-1 0,0 0 0,0 1 0,-1-2 0,1 2 0,0-2 0,-1 1 0,0 0 0,1-1 0,0 0 0,-1 0 0,0 0 0,0 0 0,0 0 0,0 0 0,0 0 0,0 0 0,0-1 0,-1 1 0,0-1 0,1 1 0,1-6 0,-2 4 0,0 1 0,0 0 0,0-1 0,-1 0 0,1 1 0,-1-1 0,0 1 0,0-1 0,0 0 0,-1 1 0,0-1 0,1 1 0,-1-1 0,0 1 0,-1 0 0,1-1 0,0 1 0,-1 0 0,0-1 0,-2-2 0,-1 0 0,-1-1 0,0 0 0,0 1 0,-1 0 0,1 1 0,-2 0 0,2 0 0,-2 0 0,0 1 0,0 0 0,0 1 0,0 0 0,0-1 0,0 2 0,0 0 0,-1 0 0,0 1 0,1 0 0,-1 0 0,0 1 0,1 0 0,-10 1 0,15 0 0,0-1 0,0 1 0,0-1 0,1 1 0,-1 0 0,0 0 0,1 0 0,-1 0 0,1 0 0,-1 1 0,1 0 0,0-1 0,0 1 0,0-1 0,0 1 0,0 0 0,0 0 0,0 1 0,0-1 0,0 0 0,1 1 0,0-1 0,-1 0 0,1 1 0,0 0 0,0-1 0,0 1 0,1 0 0,-2 3 0,0 8 0,0 1 0,2 0 0,-1-1 0,3 22 0,-1-16 0,0 47 0,3 38 0,-4-102 0,1 0 0,-1-1 0,0 1 0,1 0 0,0-1 0,0 1 0,0-1 0,0 1 0,0-1 0,1 0 0,-1 0 0,1 1 0,-1-1 0,1 0 0,0 0 0,0 0 0,0 0 0,0-1 0,0 1 0,0 0 0,0-1 0,1 0 0,-1 1 0,1-1 0,-1 0 0,1 0 0,-1 0 0,1-1 0,3 2 0,8 0 0,0-1 0,0 0 0,0-1 0,21-2 0,-13 1 0,65-2-1365,-63 3-5461</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9:46.591"/>
    </inkml:context>
    <inkml:brush xml:id="br0">
      <inkml:brushProperty name="width" value="0.21167" units="cm"/>
      <inkml:brushProperty name="height" value="0.21167" units="cm"/>
      <inkml:brushProperty name="color" value="#FF0000"/>
    </inkml:brush>
  </inkml:definitions>
  <inkml:trace contextRef="#ctx0" brushRef="#br0">229 0 24575,'-2'1'0,"-1"-1"0,0 1 0,1 0 0,0 0 0,-1 0 0,1 1 0,-1-1 0,1 0 0,0 1 0,-3 2 0,-5 4 0,-86 60 0,65-52 0,27-16 0,0 2 0,1-1 0,0 0 0,-1 1 0,1 0 0,0 0 0,0 0 0,0 0 0,0 0 0,0 0 0,1 1 0,0 0 0,-1-1 0,0 1 0,1 0 0,0 0 0,-2 5 0,2-3 0,0 1 0,1-1 0,0 0 0,-1 1 0,2-1 0,0 0 0,-1 1 0,2-1 0,-1 0 0,0 1 0,3 10 0,2 2 0,1 0 0,8 20 0,6 14 0,-17-42 0,0 1 0,1 0 0,10 17 0,-12-24 0,1 0 0,0 0 0,1 0 0,-1 0 0,0 0 0,1-1 0,0 0 0,0 0 0,0 0 0,0-1 0,5 4 0,4-1-151,0 0-1,0-1 0,0 0 0,0-1 1,1-1-1,0 0 0,0-1 1,14 0-1,-3 0-6674</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9:50.457"/>
    </inkml:context>
    <inkml:brush xml:id="br0">
      <inkml:brushProperty name="width" value="0.21167" units="cm"/>
      <inkml:brushProperty name="height" value="0.21167" units="cm"/>
      <inkml:brushProperty name="color" value="#FF0000"/>
    </inkml:brush>
  </inkml:definitions>
  <inkml:trace contextRef="#ctx0" brushRef="#br0">234 1 24575,'-52'-1'0,"-62"3"0,110-2 0,2 0 0,-1 1 0,0-1 0,1 1 0,-1 0 0,0-1 0,1 2 0,-1-2 0,0 2 0,1-1 0,0 0 0,-1 1 0,1 0 0,-1 0 0,1 0 0,0 0 0,0 0 0,0 0 0,1 0 0,-1 0 0,1 0 0,-1 0 0,1 1 0,0 0 0,-1-1 0,2 1 0,-2 0 0,2-1 0,-2 4 0,0 8 0,0-1 0,2 0 0,-1 1 0,3 25 0,-1-19 0,-1-7 0,1 0 0,1 0 0,0-1 0,7 26 0,-7-32 0,1 0 0,0 0 0,0-1 0,0 0 0,1 1 0,0-1 0,-1 0 0,2 0 0,-1 0 0,0-1 0,1 0 0,6 4 0,-3-2 0,0 0 0,1 0 0,0-2 0,14 7 0,-20-10 0,-1 0 0,1 0 0,0-1 0,-1 1 0,1 0 0,0-1 0,-1 0 0,1 0 0,0 0 0,-1 0 0,1 0 0,0-1 0,-1 1 0,1-1 0,0 0 0,-1 0 0,1 1 0,0-2 0,-1 1 0,0 0 0,4-3 0,0 0 0,-1 0 0,1-2 0,-1 1 0,0 0 0,0-1 0,-1 0 0,1 0 0,-1 0 0,0 0 0,-1-1 0,1 0 0,-2 0 0,5-12 0,-4 1 0,1 0 0,-2 1 0,0-1 0,-2-29 0,2-1 0,-2 45 0,1-1 0,0 1 0,0-1 0,0 0 0,1 1 0,-1-1 0,0 1 0,1-1 0,0 1 0,3-4 0,-4 6 0,-1 1 0,0-1 0,0 1 0,0 0 0,1-1 0,-1 0 0,1 1 0,-1 0 0,0 0 0,1-1 0,-1 1 0,1-1 0,-1 1 0,1 0 0,-1 0 0,1 0 0,-1-1 0,1 1 0,-1 0 0,1 0 0,-1-1 0,1 1 0,0 0 0,-1 0 0,0 0 0,1 0 0,0 0 0,-1 0 0,1 0 0,0 0 0,-1 1 0,2-1 0,-2 1 0,2 0 0,-2 0 0,1 0 0,0 0 0,0 0 0,0 0 0,-1 1 0,1-1 0,0 0 0,-1 0 0,0 0 0,2 3 0,0 6 0,0-1 0,1 16 0,-2 32 0,-1-38 0,1 1 0,0-1 0,7 33 0,-2-21 0,-5-21 0,1 0 0,1 0 0,3 12 0,-5-20 0,0 0 0,0 1 0,0 0 0,1-1 0,0 0 0,-1 0 0,0 0 0,1 0 0,0 0 0,0 0 0,0 0 0,0 0 0,0-1 0,0 0 0,1 1 0,4 2 0,14 2-1365,0-3-5461</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9:53.072"/>
    </inkml:context>
    <inkml:brush xml:id="br0">
      <inkml:brushProperty name="width" value="0.21167" units="cm"/>
      <inkml:brushProperty name="height" value="0.21167" units="cm"/>
      <inkml:brushProperty name="color" value="#FF0000"/>
    </inkml:brush>
  </inkml:definitions>
  <inkml:trace contextRef="#ctx0" brushRef="#br0">2 0 24575,'-1'72'0,"3"81"0,-1-142 0,1 0 0,1 0 0,0 0 0,1-1 0,0 0 0,6 12 0,7 20 0,8 46 0,-19-66 0,-2-8 0,0-1 0,2 0 0,11 25 0,-14-34 0,-1 0 0,0-1 0,1 0 0,0 1 0,0-1 0,0 0 0,1 0 0,-1 0 0,0-1 0,1 1 0,0-1 0,0 0 0,0 0 0,0 0 0,0-1 0,0 1 0,6 0 0,6 1-455,0-1 0,30-1 0,-22-1-6371</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9:56.425"/>
    </inkml:context>
    <inkml:brush xml:id="br0">
      <inkml:brushProperty name="width" value="0.21167" units="cm"/>
      <inkml:brushProperty name="height" value="0.21167" units="cm"/>
      <inkml:brushProperty name="color" value="#FF0000"/>
    </inkml:brush>
  </inkml:definitions>
  <inkml:trace contextRef="#ctx0" brushRef="#br0">0 0 24575,'0'284'0,"1"-265"0,1 1 0,2-1 0,-1 0 0,2-1 0,0 1 0,2 0 0,-1-1 0,17 29 0,-21-43 0,1-1 0,-1 1 0,1 0 0,0 0 0,-1-1 0,2 0 0,-1 0 0,0 0 0,1 0 0,3 2 0,2 0 0,-1-1 0,1 0 0,15 5 0,-1-1-113,-15-4 153,-2-2 0,2 1 1,-1-1-1,0 0 0,9 1 0,-14-3-111,0 0 0,1 0 0,-1 0 0,1-1 0,-1 1 0,0-1-1,0 1 1,1-1 0,-1 0 0,0 1 0,1-2 0,-1 2 0,0-2 0,0 1 0,0 0-1,0-1 1,0 1 0,-1-1 0,1 1 0,2-4 0,6-8-6755</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38:05.033"/>
    </inkml:context>
    <inkml:brush xml:id="br0">
      <inkml:brushProperty name="width" value="0.21167" units="cm"/>
      <inkml:brushProperty name="height" value="0.21167" units="cm"/>
      <inkml:brushProperty name="color" value="#FF0000"/>
    </inkml:brush>
  </inkml:definitions>
  <inkml:trace contextRef="#ctx0" brushRef="#br0">0 0 24575,'0'848'0,"0"-833"0,1-1 0,0 0 0,1 0 0,1 0 0,0 0 0,1 0 0,0 0 0,1 0 0,9 16 0,-10-24 0,0-2 0,-1 1 0,2 0 0,-1-1 0,0 0 0,8 5 0,12 12 0,110 119 0,-129-136 0,0 0 0,-1 0 0,1 0 0,0 0 0,0-2 0,0 2 0,1-2 0,-1 0 0,1 1 0,-1-1 0,1-1 0,0 1 0,12 1 0,4-1 0,0-1 0,34-3 0,-22 0 0,-22 2 0,0-1 0,0 0 0,0-1 0,21-6 0,-30 7 0,1 0 0,-1-1 0,0 1 0,1 0 0,-1-1 0,0 0 0,0 0 0,0 0 0,0 0 0,0-1 0,-1 1 0,1-1 0,-1 1 0,1-2 0,-1 2 0,0-1 0,0 0 0,0-1 0,2-6 0,4-16 0,23-49 0,-8 18 0,-13 33 0,18-60 0,-23 67 0,-1 0 0,-1-1 0,0 1 0,-2 0 0,1-1 0,-3-19 0,2-30 0,1 51 0,8-30 0,2-9 0,-8-130 0,-5 119 0,0 50 0,-1 1 0,0 0 0,-6-21 0,-5-26 0,12 51-455,0 1 0,-5-17 0,-1 10-6371</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50:29.521"/>
    </inkml:context>
    <inkml:brush xml:id="br0">
      <inkml:brushProperty name="width" value="0.21167" units="cm"/>
      <inkml:brushProperty name="height" value="0.21167" units="cm"/>
      <inkml:brushProperty name="color" value="#FF0000"/>
    </inkml:brush>
  </inkml:definitions>
  <inkml:trace contextRef="#ctx0" brushRef="#br0">0 26 24575,'25'1'0,"-5"-1"0,0 0 0,0-1 0,0-1 0,32-7 0,-44 7 0,2-2 0,-1 2 0,1 0 0,1 0 0,13 0 0,-22 1 0,0 1 0,0 0 0,0 1 0,0-1 0,0 0 0,0 0 0,0 1 0,0 0 0,0-1 0,0 1 0,0 0 0,0 0 0,0 0 0,0 0 0,0 0 0,0 1 0,-1-1 0,1 0 0,-1 1 0,1-1 0,-1 1 0,0-1 0,1 1 0,-1 0 0,0 0 0,2 3 0,0 2 0,-1 1 0,0-1 0,-1 0 0,0 1 0,1 0 0,-2 10 0,-2 49 0,0-33 0,2-18 0,-1 0 0,-1-1 0,-4 20 0,4-28 0,0-1 0,-1 0 0,1 1 0,-2-1 0,2 0 0,-2 0 0,0-1 0,0 1 0,0-1 0,-6 6 0,6-7-114,0 0 1,0 1-1,-1-2 0,0 1 0,0 0 1,0-1-1,-1 0 0,1 0 0,0 0 1,-1-1-1,-10 3 0,-4-1-6712</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50:29.522"/>
    </inkml:context>
    <inkml:brush xml:id="br0">
      <inkml:brushProperty name="width" value="0.21167" units="cm"/>
      <inkml:brushProperty name="height" value="0.21167" units="cm"/>
      <inkml:brushProperty name="color" value="#FF0000"/>
    </inkml:brush>
  </inkml:definitions>
  <inkml:trace contextRef="#ctx0" brushRef="#br0">0 43 24575,'5'0'0,"7"0"0,0-5 0,4-1 0,-1-5 0,2 0 0,-3 1-8191</inkml:trace>
</inkml:ink>
</file>

<file path=ppt/ink/ink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50:29.523"/>
    </inkml:context>
    <inkml:brush xml:id="br0">
      <inkml:brushProperty name="width" value="0.21167" units="cm"/>
      <inkml:brushProperty name="height" value="0.21167" units="cm"/>
      <inkml:brushProperty name="color" value="#FF0000"/>
    </inkml:brush>
  </inkml:definitions>
  <inkml:trace contextRef="#ctx0" brushRef="#br0">2 0 24575,'-1'72'0,"3"81"0,0-134 0,2-1 0,0 1 0,1-2 0,9 22 0,0 4 0,-10-28 0,0-1 0,-2 2 0,2 29 0,-4 46 0,-1-71 0,1-34 0,3-43 0,-3 50 0,2 0 0,-1 0 0,1-1 0,0 2 0,0-2 0,7-11 0,-3 10 0,1-1 0,0 1 0,1 0 0,0 1 0,10-9 0,-7 8 0,-1-1 0,17-21 0,-23 25 0,0 0 0,2 1 0,-2-1 0,2 1 0,8-7 0,-14 11 0,2 0 0,-1 0 0,0 1 0,0-2 0,0 2 0,1-1 0,-1 0 0,0 1 0,1-1 0,-1 1 0,1-1 0,-1 1 0,1 0 0,-1 0 0,0-1 0,1 1 0,0 0 0,-1 0 0,0 0 0,1 1 0,0-1 0,-1 0 0,0 0 0,1 0 0,-1 1 0,0 0 0,1-1 0,0 1 0,-2 0 0,2-1 0,-1 1 0,0 0 0,2 1 0,1 3 0,0 0 0,0 0 0,-1 0 0,1 1 0,-1-1 0,0 1 0,-1-1 0,3 9 0,1 7 0,3 24 0,3 6 0,-6-20-154,-1 0 0,-2 0-1,-1 1 1,-2 52 0,-1-66-440,1-5-6232</inkml:trace>
</inkml:ink>
</file>

<file path=ppt/ink/ink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50:29.524"/>
    </inkml:context>
    <inkml:brush xml:id="br0">
      <inkml:brushProperty name="width" value="0.21167" units="cm"/>
      <inkml:brushProperty name="height" value="0.21167" units="cm"/>
      <inkml:brushProperty name="color" value="#FF0000"/>
    </inkml:brush>
  </inkml:definitions>
  <inkml:trace contextRef="#ctx0" brushRef="#br0">148 0 24575,'-6'1'0,"0"-1"0,0 2 0,1-2 0,-1 2 0,1 0 0,-1 0 0,0 0 0,-5 4 0,2-2 0,0 2 0,0 0 0,-13 10 0,18-12 0,0 1 0,0 0 0,0-1 0,1 2 0,0-2 0,0 2 0,0-1 0,1 0 0,0 1 0,0 0 0,0-1 0,0 1 0,1 0 0,0-1 0,1 1 0,-1 0 0,1 0 0,0 0 0,0 0 0,1 0 0,-1 0 0,3 6 0,-1-2 0,1 0 0,0 0 0,0 0 0,1 0 0,0-1 0,1 0 0,0 1 0,1-2 0,-1 1 0,2 0 0,12 13 0,-14-18 0,1 0 0,0 0 0,-1 0 0,2-1 0,-1 0 0,0 0 0,0 0 0,1-1 0,0 0 0,-1 0 0,1-1 0,9 1 0,1-1 0,1 0 0,-2-1 0,33-4 0,-46 3 0,-1 1 0,1 0 0,0-1 0,-1 0 0,1 0 0,0 0 0,-1 0 0,0 0 0,1-1 0,-1 0 0,1 1 0,-1-1 0,0 1 0,0-1 0,4-4 0,-4 2 0,0 1 0,0-1 0,0 0 0,0 1 0,0-1 0,0 0 0,-1 0 0,0-1 0,1-5 0,0-5 0,-2 1 0,1-2 0,-2 2 0,-3-28 0,4 37 0,-2 1-1,1-1 1,0 1-1,-1 0 1,0 0-1,0 0 1,0 0-1,0 0 1,0 0-1,-1 0 1,-6-6-1,-1-1 22,-2 0 1,-15-10-1,16 12-496,-1-1 1,-10-10 0,11 6-6352</inkml:trace>
</inkml:ink>
</file>

<file path=ppt/ink/ink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50:29.526"/>
    </inkml:context>
    <inkml:brush xml:id="br0">
      <inkml:brushProperty name="width" value="0.21167" units="cm"/>
      <inkml:brushProperty name="height" value="0.21167" units="cm"/>
      <inkml:brushProperty name="color" value="#FF0000"/>
    </inkml:brush>
  </inkml:definitions>
  <inkml:trace contextRef="#ctx0" brushRef="#br0">1 34 24575,'0'7'0,"0"11"0,0 1 0,1 0 0,1 0 0,6 25 0,-2-19 0,3 43 0,-6-34 0,-2-30 0,-1-2 0,1 1 0,-1 0 0,0 0 0,2 0 0,-2-1 0,1 1 0,0 0 0,1-1 0,2 4 0,-4-5 0,0-1 0,0 0 0,0 0 0,0 0 0,0 0 0,0 0 0,0 1 0,0-1 0,0 0 0,0 0 0,1 0 0,-1 0 0,0 0 0,0 0 0,0 0 0,1 0 0,-1 0 0,0 0 0,0 0 0,0 0 0,0 0 0,0 0 0,0 0 0,0 0 0,1 0 0,-1 0 0,0 0 0,0 0 0,0 0 0,1 0 0,-1 0 0,0 0 0,0 0 0,0 0 0,0 0 0,0-1 0,0 1 0,0 0 0,0 0 0,0 0 0,1 0 0,-1 0 0,0-1 0,4-8 0,0-10 0,15-83 0,-9 56 0,-8 37 0,1 0 0,0 1 0,1-1 0,0 0 0,0 1 0,1 0 0,0 0 0,0 1 0,1-1 0,0 1 0,0 1 0,1-1 0,-1 0 0,2 1 0,-1 1 0,1 0 0,-1-1 0,11-3 0,-18 9 0,1-1 0,0 1 0,-1 0 0,1-1 0,0 1 0,-1-1 0,1 1 0,0 0 0,0 0 0,0 0 0,-1 0 0,1 0 0,0 0 0,0-1 0,0 2 0,-1-1 0,1 0 0,0 0 0,0 0 0,0 0 0,-1 0 0,1 0 0,0 0 0,-1 1 0,2 0 0,-1 0 0,0 0 0,0 0 0,0 0 0,0 0 0,0 0 0,-1 1 0,1-2 0,0 2 0,-1-1 0,0 0 0,1 1 0,-1-1 0,1 3 0,1 6 0,-2 0 0,1 0 0,-2 13 0,1-14 0,0 5-97,0 0-1,1 0 1,0 0-1,1 0 1,1-1-1,0 1 1,1 0-1,0-1 1,2 0-1,-1-1 1,2 1-1,-1 0 0,10 12 1,-5-11-6729</inkml:trace>
</inkml:ink>
</file>

<file path=ppt/ink/ink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50:29.527"/>
    </inkml:context>
    <inkml:brush xml:id="br0">
      <inkml:brushProperty name="width" value="0.21167" units="cm"/>
      <inkml:brushProperty name="height" value="0.21167" units="cm"/>
      <inkml:brushProperty name="color" value="#FF0000"/>
    </inkml:brush>
  </inkml:definitions>
  <inkml:trace contextRef="#ctx0" brushRef="#br0">35 202 24575,'52'0'0,"62"-1"0,-111 1 0,0-1 0,0 1 0,0-1 0,0 0 0,0 1 0,-1-2 0,1 2 0,0-2 0,-1 1 0,0 0 0,1-1 0,0 0 0,-1 0 0,0 0 0,0 0 0,0 0 0,0 0 0,0 0 0,0 0 0,0-1 0,-1 1 0,0-1 0,1 1 0,1-6 0,-2 4 0,0 1 0,0 0 0,0-1 0,-1 0 0,1 1 0,-1-1 0,0 1 0,0-1 0,0 0 0,-1 1 0,0-1 0,1 1 0,-1-1 0,0 1 0,-1 0 0,1-1 0,0 1 0,-1 0 0,0-1 0,-2-2 0,-1 0 0,-1-1 0,0 0 0,0 1 0,-1 0 0,1 1 0,-2 0 0,2 0 0,-2 0 0,0 1 0,0 0 0,0 1 0,0 0 0,0-1 0,0 2 0,0 0 0,-1 0 0,0 1 0,1 0 0,-1 0 0,0 1 0,1 0 0,-10 1 0,15 0 0,0-1 0,0 1 0,0-1 0,1 1 0,-1 0 0,0 0 0,1 0 0,-1 0 0,1 0 0,-1 1 0,1 0 0,0-1 0,0 1 0,0-1 0,0 1 0,0 0 0,0 0 0,0 1 0,0-1 0,0 0 0,1 1 0,0-1 0,-1 0 0,1 1 0,0 0 0,0-1 0,0 1 0,1 0 0,-2 3 0,0 8 0,0 1 0,2 0 0,-1-1 0,3 22 0,-1-16 0,0 47 0,3 38 0,-4-102 0,1 0 0,-1-1 0,0 1 0,1 0 0,0-1 0,0 1 0,0-1 0,0 1 0,0-1 0,1 0 0,-1 0 0,1 1 0,-1-1 0,1 0 0,0 0 0,0 0 0,0 0 0,0-1 0,0 1 0,0 0 0,0-1 0,1 0 0,-1 1 0,1-1 0,-1 0 0,1 0 0,-1 0 0,1-1 0,3 2 0,8 0 0,0-1 0,0 0 0,0-1 0,21-2 0,-13 1 0,65-2-1365,-63 3-5461</inkml:trace>
</inkml:ink>
</file>

<file path=ppt/ink/ink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50:29.528"/>
    </inkml:context>
    <inkml:brush xml:id="br0">
      <inkml:brushProperty name="width" value="0.21167" units="cm"/>
      <inkml:brushProperty name="height" value="0.21167" units="cm"/>
      <inkml:brushProperty name="color" value="#FF0000"/>
    </inkml:brush>
  </inkml:definitions>
  <inkml:trace contextRef="#ctx0" brushRef="#br0">229 0 24575,'-2'1'0,"-1"-1"0,0 1 0,1 0 0,0 0 0,-1 0 0,1 1 0,-1-1 0,1 0 0,0 1 0,-3 2 0,-5 4 0,-86 60 0,65-52 0,27-16 0,0 2 0,1-1 0,0 0 0,-1 1 0,1 0 0,0 0 0,0 0 0,0 0 0,0 0 0,0 0 0,1 1 0,0 0 0,-1-1 0,0 1 0,1 0 0,0 0 0,-2 5 0,2-3 0,0 1 0,1-1 0,0 0 0,-1 1 0,2-1 0,0 0 0,-1 1 0,2-1 0,-1 0 0,0 1 0,3 10 0,2 2 0,1 0 0,8 20 0,6 14 0,-17-42 0,0 1 0,1 0 0,10 17 0,-12-24 0,1 0 0,0 0 0,1 0 0,-1 0 0,0 0 0,1-1 0,0 0 0,0 0 0,0 0 0,0-1 0,5 4 0,4-1-151,0 0-1,0-1 0,0 0 0,0-1 1,1-1-1,0 0 0,0-1 1,14 0-1,-3 0-6674</inkml:trace>
</inkml:ink>
</file>

<file path=ppt/ink/ink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50:29.529"/>
    </inkml:context>
    <inkml:brush xml:id="br0">
      <inkml:brushProperty name="width" value="0.21167" units="cm"/>
      <inkml:brushProperty name="height" value="0.21167" units="cm"/>
      <inkml:brushProperty name="color" value="#FF0000"/>
    </inkml:brush>
  </inkml:definitions>
  <inkml:trace contextRef="#ctx0" brushRef="#br0">234 1 24575,'-52'-1'0,"-62"3"0,110-2 0,2 0 0,-1 1 0,0-1 0,1 1 0,-1 0 0,0-1 0,1 2 0,-1-2 0,0 2 0,1-1 0,0 0 0,-1 1 0,1 0 0,-1 0 0,1 0 0,0 0 0,0 0 0,0 0 0,1 0 0,-1 0 0,1 0 0,-1 0 0,1 1 0,0 0 0,-1-1 0,2 1 0,-2 0 0,2-1 0,-2 4 0,0 8 0,0-1 0,2 0 0,-1 1 0,3 25 0,-1-19 0,-1-7 0,1 0 0,1 0 0,0-1 0,7 26 0,-7-32 0,1 0 0,0 0 0,0-1 0,0 0 0,1 1 0,0-1 0,-1 0 0,2 0 0,-1 0 0,0-1 0,1 0 0,6 4 0,-3-2 0,0 0 0,1 0 0,0-2 0,14 7 0,-20-10 0,-1 0 0,1 0 0,0-1 0,-1 1 0,1 0 0,0-1 0,-1 0 0,1 0 0,0 0 0,-1 0 0,1 0 0,0-1 0,-1 1 0,1-1 0,0 0 0,-1 0 0,1 1 0,0-2 0,-1 1 0,0 0 0,4-3 0,0 0 0,-1 0 0,1-2 0,-1 1 0,0 0 0,0-1 0,-1 0 0,1 0 0,-1 0 0,0 0 0,-1-1 0,1 0 0,-2 0 0,5-12 0,-4 1 0,1 0 0,-2 1 0,0-1 0,-2-29 0,2-1 0,-2 45 0,1-1 0,0 1 0,0-1 0,0 0 0,1 1 0,-1-1 0,0 1 0,1-1 0,0 1 0,3-4 0,-4 6 0,-1 1 0,0-1 0,0 1 0,0 0 0,1-1 0,-1 0 0,1 1 0,-1 0 0,0 0 0,1-1 0,-1 1 0,1-1 0,-1 1 0,1 0 0,-1 0 0,1 0 0,-1-1 0,1 1 0,-1 0 0,1 0 0,-1-1 0,1 1 0,0 0 0,-1 0 0,0 0 0,1 0 0,0 0 0,-1 0 0,1 0 0,0 0 0,-1 1 0,2-1 0,-2 1 0,2 0 0,-2 0 0,1 0 0,0 0 0,0 0 0,0 0 0,-1 1 0,1-1 0,0 0 0,-1 0 0,0 0 0,2 3 0,0 6 0,0-1 0,1 16 0,-2 32 0,-1-38 0,1 1 0,0-1 0,7 33 0,-2-21 0,-5-21 0,1 0 0,1 0 0,3 12 0,-5-20 0,0 0 0,0 1 0,0 0 0,1-1 0,0 0 0,-1 0 0,0 0 0,1 0 0,0 0 0,0 0 0,0 0 0,0 0 0,0-1 0,0 0 0,1 1 0,4 2 0,14 2-1365,0-3-5461</inkml:trace>
</inkml:ink>
</file>

<file path=ppt/ink/ink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50:29.530"/>
    </inkml:context>
    <inkml:brush xml:id="br0">
      <inkml:brushProperty name="width" value="0.21167" units="cm"/>
      <inkml:brushProperty name="height" value="0.21167" units="cm"/>
      <inkml:brushProperty name="color" value="#FF0000"/>
    </inkml:brush>
  </inkml:definitions>
  <inkml:trace contextRef="#ctx0" brushRef="#br0">2 0 24575,'-1'72'0,"3"81"0,-1-142 0,1 0 0,1 0 0,0 0 0,1-1 0,0 0 0,6 12 0,7 20 0,8 46 0,-19-66 0,-2-8 0,0-1 0,2 0 0,11 25 0,-14-34 0,-1 0 0,0-1 0,1 0 0,0 1 0,0-1 0,0 0 0,1 0 0,-1 0 0,0-1 0,1 1 0,0-1 0,0 0 0,0 0 0,0 0 0,0-1 0,0 1 0,6 0 0,6 1-455,0-1 0,30-1 0,-22-1-6371</inkml:trace>
</inkml:ink>
</file>

<file path=ppt/ink/ink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50:29.531"/>
    </inkml:context>
    <inkml:brush xml:id="br0">
      <inkml:brushProperty name="width" value="0.21167" units="cm"/>
      <inkml:brushProperty name="height" value="0.21167" units="cm"/>
      <inkml:brushProperty name="color" value="#FF0000"/>
    </inkml:brush>
  </inkml:definitions>
  <inkml:trace contextRef="#ctx0" brushRef="#br0">0 0 24575,'0'284'0,"1"-265"0,1 1 0,2-1 0,-1 0 0,2-1 0,0 1 0,2 0 0,-1-1 0,17 29 0,-21-43 0,1-1 0,-1 1 0,1 0 0,0 0 0,-1-1 0,2 0 0,-1 0 0,0 0 0,1 0 0,3 2 0,2 0 0,-1-1 0,1 0 0,15 5 0,-1-1-113,-15-4 153,-2-2 0,2 1 1,-1-1-1,0 0 0,9 1 0,-14-3-111,0 0 0,1 0 0,-1 0 0,1-1 0,-1 1 0,0-1-1,0 1 1,1-1 0,-1 0 0,0 1 0,1-2 0,-1 2 0,0-2 0,0 1 0,0 0-1,0-1 1,0 1 0,-1-1 0,1 1 0,2-4 0,6-8-6755</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38:05.034"/>
    </inkml:context>
    <inkml:brush xml:id="br0">
      <inkml:brushProperty name="width" value="0.21167" units="cm"/>
      <inkml:brushProperty name="height" value="0.21167" units="cm"/>
      <inkml:brushProperty name="color" value="#FF0000"/>
    </inkml:brush>
  </inkml:definitions>
  <inkml:trace contextRef="#ctx0" brushRef="#br0">0 0 24575,'0'3'0,"0"14"0,3 24 0,-2-35 0,0 0 0,1 0 0,0 0 0,0 0 0,0 0 0,0-1 0,5 8 0,-1-2 0,-1 0 0,0-1 0,0 2 0,-2-1 0,0 1 0,1-1 0,-2 1 0,1 18 0,-1 10 0,-3 48 0,-1-27 0,1 617 0,1-672 0,1 0 0,-1 0 0,0-1 0,2 1 0,-1 0 0,0 0 0,1 0 0,0-1 0,3 7 0,-3-9 0,0 0 0,0 0 0,0 0 0,1 0 0,-1 0 0,0 0 0,1-1 0,0 0 0,0 1 0,0-1 0,0 0 0,0 0 0,0-1 0,0 1 0,1 0 0,3 0 0,166 51 0,-166-51 0,0 0 0,-1-1 0,1 1 0,0-1 0,0 0 0,0-1 0,0 0 0,0 0 0,0-1 0,0 0 0,0 0 0,0 0 0,-1-1 0,1 0 0,9-4 0,137-64 0,-147 68 0,1-1 0,-1 0 0,0 0 0,1 0 0,-1-1 0,-1 0 0,1 0 0,-1 0 0,1-1 0,-2 0 0,1 0 0,0 0 0,-1-1 0,0 1 0,0-1 0,0 0 0,-1 0 0,0-1 0,0 1 0,0 0 0,1-8 0,-1-2 0,0-1 0,-1 0 0,0-29 0,-2 28 0,1 0 0,0 0 0,6-20 0,0-2 0,-1 0 0,-3 0 0,-1 0 0,-3-42 0,0 30 0,0 39 0,0 0 0,-1 1 0,0 0 0,-1-1 0,-1 1 0,1 0 0,-7-13 0,-45-79 0,50 94 0,-2 0 0,0 0 0,0 0 0,-1 1 0,-17-17 0,-42-28 0,14 12 0,40 32 0,-21-13 0,-6-4 0,34 22 0,-2 1 0,1 0 0,0 0 0,-1 1 0,0 0 0,0 0 0,-14-3 0,12 4 0,0-1 0,1 0 0,0 0 0,-18-10 0,17 8 14,-1-1 0,1 2 0,-2 0 0,-14-4 0,18 6-145,0 0 1,0-1-1,0 0 1,0 0 0,0-1-1,1 1 1,0-2-1,0 1 1,0-1-1,-6-6 1,-2-4-6696</inkml:trace>
</inkml:ink>
</file>

<file path=ppt/ink/ink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51:11.097"/>
    </inkml:context>
    <inkml:brush xml:id="br0">
      <inkml:brushProperty name="width" value="0.21167" units="cm"/>
      <inkml:brushProperty name="height" value="0.21167" units="cm"/>
      <inkml:brushProperty name="color" value="#FF0000"/>
    </inkml:brush>
  </inkml:definitions>
  <inkml:trace contextRef="#ctx0" brushRef="#br0">0 0 24575,'0'753'-1365,"0"-742"-5461</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39:31.991"/>
    </inkml:context>
    <inkml:brush xml:id="br0">
      <inkml:brushProperty name="width" value="0.21167" units="cm"/>
      <inkml:brushProperty name="height" value="0.21167" units="cm"/>
      <inkml:brushProperty name="color" value="#FF0000"/>
    </inkml:brush>
  </inkml:definitions>
  <inkml:trace contextRef="#ctx0" brushRef="#br0">57 0 24575,'1'91'0,"-3"101"0,-10-101 0,-2 14 0,12-39 0,2-28 0,-10 64 0,1-32-455,3 2 0,4 90 0,2-138-6371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3E282F-321D-4F78-8E42-6D0D1E9E8C7E}" type="datetimeFigureOut">
              <a:t>11/25/2024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A348F3-EF64-4F40-A05F-0F8119E6B631}" type="slidenum">
              <a:t>‹#›</a:t>
            </a:fld>
            <a:endParaRPr lang="en-US"/>
          </a:p>
        </p:txBody>
      </p:sp>
    </p:spTree>
    <p:extLst>
      <p:ext uri="{BB962C8B-B14F-4D97-AF65-F5344CB8AC3E}">
        <p14:creationId xmlns:p14="http://schemas.microsoft.com/office/powerpoint/2010/main" val="23453358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7A1CEDC3-992C-1D84-996B-995131D74D6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423D435E-06AE-876B-25AE-C8B4A316AC3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dirty="0"/>
              <a:t>Teacher notes: </a:t>
            </a:r>
          </a:p>
          <a:p>
            <a:pPr eaLnBrk="1" hangingPunct="1">
              <a:spcBef>
                <a:spcPct val="0"/>
              </a:spcBef>
            </a:pPr>
            <a:r>
              <a:rPr lang="en-GB" altLang="en-US" dirty="0"/>
              <a:t>To introduce the topic the approach of semiotics can be explained. Semiotics is the study of signs and meaning in words, images or cultural objects.</a:t>
            </a:r>
          </a:p>
          <a:p>
            <a:pPr>
              <a:defRPr/>
            </a:pPr>
            <a:r>
              <a:rPr lang="en-GB" sz="1200" dirty="0">
                <a:latin typeface="Playpen Sans" panose="020B0604020202020204" charset="0"/>
                <a:ea typeface="Playpen Sans" panose="020B0604020202020204" charset="0"/>
              </a:rPr>
              <a:t>This project uses the theory of Roland Barthes, whose work on semiotics suggests that images contain two types of meaning: </a:t>
            </a:r>
          </a:p>
          <a:p>
            <a:pPr>
              <a:defRPr/>
            </a:pPr>
            <a:r>
              <a:rPr lang="en-GB" sz="1200" dirty="0">
                <a:latin typeface="Playpen Sans" panose="020B0604020202020204" charset="0"/>
                <a:ea typeface="Playpen Sans" panose="020B0604020202020204" charset="0"/>
              </a:rPr>
              <a:t>                             </a:t>
            </a:r>
            <a:r>
              <a:rPr lang="en-GB" sz="1200" b="1" i="1" dirty="0">
                <a:latin typeface="Playpen Sans" panose="020B0604020202020204" charset="0"/>
                <a:ea typeface="Playpen Sans" panose="020B0604020202020204" charset="0"/>
              </a:rPr>
              <a:t>Denoted / obvious meaning</a:t>
            </a:r>
            <a:r>
              <a:rPr lang="en-GB" sz="1200" dirty="0">
                <a:latin typeface="Playpen Sans" panose="020B0604020202020204" charset="0"/>
                <a:ea typeface="Playpen Sans" panose="020B0604020202020204" charset="0"/>
              </a:rPr>
              <a:t> - the surface meaning</a:t>
            </a:r>
          </a:p>
          <a:p>
            <a:pPr>
              <a:defRPr/>
            </a:pPr>
            <a:r>
              <a:rPr lang="en-GB" sz="1200" b="1" i="1" dirty="0">
                <a:latin typeface="Playpen Sans" panose="020B0604020202020204" charset="0"/>
                <a:ea typeface="Playpen Sans" panose="020B0604020202020204" charset="0"/>
              </a:rPr>
              <a:t>                            Connoted / sometimes hidden message</a:t>
            </a:r>
            <a:r>
              <a:rPr lang="en-GB" sz="1200" dirty="0">
                <a:latin typeface="Playpen Sans" panose="020B0604020202020204" charset="0"/>
                <a:ea typeface="Playpen Sans" panose="020B0604020202020204" charset="0"/>
              </a:rPr>
              <a:t> - symbolic and socially created </a:t>
            </a:r>
          </a:p>
          <a:p>
            <a:pPr eaLnBrk="1" hangingPunct="1">
              <a:spcBef>
                <a:spcPct val="0"/>
              </a:spcBef>
            </a:pPr>
            <a:r>
              <a:rPr lang="en-GB" altLang="en-US" dirty="0"/>
              <a:t> </a:t>
            </a:r>
          </a:p>
          <a:p>
            <a:pPr eaLnBrk="1" hangingPunct="1">
              <a:spcBef>
                <a:spcPct val="0"/>
              </a:spcBef>
            </a:pPr>
            <a:r>
              <a:rPr lang="en-GB" altLang="en-US" dirty="0"/>
              <a:t>Denoted– red rose </a:t>
            </a:r>
          </a:p>
          <a:p>
            <a:pPr eaLnBrk="1" hangingPunct="1">
              <a:spcBef>
                <a:spcPct val="0"/>
              </a:spcBef>
            </a:pPr>
            <a:r>
              <a:rPr lang="en-GB" altLang="en-US" dirty="0"/>
              <a:t>Connoted – romance, Lancashire/ sports teams, Film American Beauty – cultural  </a:t>
            </a:r>
          </a:p>
          <a:p>
            <a:pPr eaLnBrk="1" hangingPunct="1">
              <a:spcBef>
                <a:spcPct val="0"/>
              </a:spcBef>
            </a:pPr>
            <a:r>
              <a:rPr lang="en-GB" altLang="en-US" dirty="0"/>
              <a:t>Punctum – emotional – personal response</a:t>
            </a:r>
          </a:p>
          <a:p>
            <a:pPr eaLnBrk="1" hangingPunct="1">
              <a:spcBef>
                <a:spcPct val="0"/>
              </a:spcBef>
            </a:pPr>
            <a:endParaRPr lang="en-GB" altLang="en-US" dirty="0"/>
          </a:p>
          <a:p>
            <a:pPr eaLnBrk="1" hangingPunct="1">
              <a:spcBef>
                <a:spcPct val="0"/>
              </a:spcBef>
            </a:pPr>
            <a:r>
              <a:rPr lang="en-GB" altLang="en-US" dirty="0"/>
              <a:t>It is important for pupils to understand how to ‘read’ and interpret meanings within images so they can think more deeply about the messages that are conveyed in adverts, memes and posts they see when online, which might not always be apparent.</a:t>
            </a:r>
          </a:p>
          <a:p>
            <a:pPr eaLnBrk="1" hangingPunct="1">
              <a:spcBef>
                <a:spcPct val="0"/>
              </a:spcBef>
            </a:pPr>
            <a:endParaRPr lang="en-GB" altLang="en-US" dirty="0"/>
          </a:p>
          <a:p>
            <a:pPr marL="0" marR="0" lvl="0" indent="0" algn="l" defTabSz="914400" rtl="0" eaLnBrk="1" fontAlgn="auto" latinLnBrk="0" hangingPunct="1">
              <a:lnSpc>
                <a:spcPct val="100000"/>
              </a:lnSpc>
              <a:spcBef>
                <a:spcPct val="0"/>
              </a:spcBef>
              <a:spcAft>
                <a:spcPts val="0"/>
              </a:spcAft>
              <a:buClrTx/>
              <a:buSzTx/>
              <a:buFontTx/>
              <a:buNone/>
              <a:tabLst/>
              <a:defRPr/>
            </a:pPr>
            <a:r>
              <a:rPr lang="en-GB" altLang="en-US" dirty="0"/>
              <a:t>Everyone may have a different response as it may depend on their own experiences of education.</a:t>
            </a:r>
          </a:p>
          <a:p>
            <a:pPr eaLnBrk="1" hangingPunct="1">
              <a:spcBef>
                <a:spcPct val="0"/>
              </a:spcBef>
            </a:pPr>
            <a:endParaRPr lang="en-GB" altLang="en-US" dirty="0"/>
          </a:p>
        </p:txBody>
      </p:sp>
      <p:sp>
        <p:nvSpPr>
          <p:cNvPr id="9220" name="Slide Number Placeholder 3">
            <a:extLst>
              <a:ext uri="{FF2B5EF4-FFF2-40B4-BE49-F238E27FC236}">
                <a16:creationId xmlns:a16="http://schemas.microsoft.com/office/drawing/2014/main" id="{98817407-8356-EFCE-B5BD-BE7F471E359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5F1C426D-E03C-4A74-86A4-68C69C878912}" type="slidenum">
              <a:rPr lang="en-GB" altLang="en-US"/>
              <a:pPr/>
              <a:t>4</a:t>
            </a:fld>
            <a:endParaRPr lang="en-GB" altLang="en-US"/>
          </a:p>
        </p:txBody>
      </p:sp>
    </p:spTree>
    <p:extLst>
      <p:ext uri="{BB962C8B-B14F-4D97-AF65-F5344CB8AC3E}">
        <p14:creationId xmlns:p14="http://schemas.microsoft.com/office/powerpoint/2010/main" val="4237470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Children can be asked to think about the terms inclusion and inclusive education and can be asked to come up with their definitions / understandings of what these mean for them. </a:t>
            </a:r>
          </a:p>
        </p:txBody>
      </p:sp>
      <p:sp>
        <p:nvSpPr>
          <p:cNvPr id="4" name="Slide Number Placeholder 3"/>
          <p:cNvSpPr>
            <a:spLocks noGrp="1"/>
          </p:cNvSpPr>
          <p:nvPr>
            <p:ph type="sldNum" sz="quarter" idx="5"/>
          </p:nvPr>
        </p:nvSpPr>
        <p:spPr/>
        <p:txBody>
          <a:bodyPr/>
          <a:lstStyle/>
          <a:p>
            <a:fld id="{3573A518-1F77-4E73-B639-7437C91968EC}" type="slidenum">
              <a:rPr lang="en-GB" smtClean="0"/>
              <a:t>5</a:t>
            </a:fld>
            <a:endParaRPr lang="en-GB"/>
          </a:p>
        </p:txBody>
      </p:sp>
    </p:spTree>
    <p:extLst>
      <p:ext uri="{BB962C8B-B14F-4D97-AF65-F5344CB8AC3E}">
        <p14:creationId xmlns:p14="http://schemas.microsoft.com/office/powerpoint/2010/main" val="1844149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This slide is designed to be displayed on a board for the class to see.</a:t>
            </a:r>
          </a:p>
          <a:p>
            <a:r>
              <a:rPr lang="en-GB"/>
              <a:t>Students will need a piece of paper and access to some pencils. </a:t>
            </a:r>
          </a:p>
          <a:p>
            <a:r>
              <a:rPr lang="en-GB"/>
              <a:t>This is an individual task and students should be encouraged to express themselves and should be reassured that there will be no judgement on their work.</a:t>
            </a:r>
          </a:p>
        </p:txBody>
      </p:sp>
      <p:sp>
        <p:nvSpPr>
          <p:cNvPr id="4" name="Slide Number Placeholder 3"/>
          <p:cNvSpPr>
            <a:spLocks noGrp="1"/>
          </p:cNvSpPr>
          <p:nvPr>
            <p:ph type="sldNum" sz="quarter" idx="5"/>
          </p:nvPr>
        </p:nvSpPr>
        <p:spPr/>
        <p:txBody>
          <a:bodyPr/>
          <a:lstStyle/>
          <a:p>
            <a:fld id="{F6E2D249-30A9-4995-9A4E-62FD0DE731F1}" type="slidenum">
              <a:rPr lang="en-GB" smtClean="0"/>
              <a:t>6</a:t>
            </a:fld>
            <a:endParaRPr lang="en-GB"/>
          </a:p>
        </p:txBody>
      </p:sp>
    </p:spTree>
    <p:extLst>
      <p:ext uri="{BB962C8B-B14F-4D97-AF65-F5344CB8AC3E}">
        <p14:creationId xmlns:p14="http://schemas.microsoft.com/office/powerpoint/2010/main" val="32629028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This slide is designed to be displayed on a board for the class to see.</a:t>
            </a:r>
          </a:p>
        </p:txBody>
      </p:sp>
      <p:sp>
        <p:nvSpPr>
          <p:cNvPr id="4" name="Slide Number Placeholder 3"/>
          <p:cNvSpPr>
            <a:spLocks noGrp="1"/>
          </p:cNvSpPr>
          <p:nvPr>
            <p:ph type="sldNum" sz="quarter" idx="5"/>
          </p:nvPr>
        </p:nvSpPr>
        <p:spPr/>
        <p:txBody>
          <a:bodyPr/>
          <a:lstStyle/>
          <a:p>
            <a:fld id="{F6E2D249-30A9-4995-9A4E-62FD0DE731F1}" type="slidenum">
              <a:rPr lang="en-GB" smtClean="0"/>
              <a:t>7</a:t>
            </a:fld>
            <a:endParaRPr lang="en-GB"/>
          </a:p>
        </p:txBody>
      </p:sp>
    </p:spTree>
    <p:extLst>
      <p:ext uri="{BB962C8B-B14F-4D97-AF65-F5344CB8AC3E}">
        <p14:creationId xmlns:p14="http://schemas.microsoft.com/office/powerpoint/2010/main" val="3451134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This slide is designed to be displayed on a board for the class to see.</a:t>
            </a:r>
          </a:p>
        </p:txBody>
      </p:sp>
      <p:sp>
        <p:nvSpPr>
          <p:cNvPr id="4" name="Slide Number Placeholder 3"/>
          <p:cNvSpPr>
            <a:spLocks noGrp="1"/>
          </p:cNvSpPr>
          <p:nvPr>
            <p:ph type="sldNum" sz="quarter" idx="5"/>
          </p:nvPr>
        </p:nvSpPr>
        <p:spPr/>
        <p:txBody>
          <a:bodyPr/>
          <a:lstStyle/>
          <a:p>
            <a:fld id="{F6E2D249-30A9-4995-9A4E-62FD0DE731F1}" type="slidenum">
              <a:rPr lang="en-GB" smtClean="0"/>
              <a:t>8</a:t>
            </a:fld>
            <a:endParaRPr lang="en-GB"/>
          </a:p>
        </p:txBody>
      </p:sp>
    </p:spTree>
    <p:extLst>
      <p:ext uri="{BB962C8B-B14F-4D97-AF65-F5344CB8AC3E}">
        <p14:creationId xmlns:p14="http://schemas.microsoft.com/office/powerpoint/2010/main" val="22264885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11/25/2024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11/25/2024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11/25/2024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D284A420-F50C-4C2C-B88E-E6F4EF504B6E}"/>
              </a:ext>
            </a:extLst>
          </p:cNvPr>
          <p:cNvSpPr/>
          <p:nvPr/>
        </p:nvSpPr>
        <p:spPr>
          <a:xfrm>
            <a:off x="0" y="0"/>
            <a:ext cx="12188952"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893A6D2E-5228-4998-9E24-EFCCA024675E}"/>
              </a:ext>
            </a:extLst>
          </p:cNvPr>
          <p:cNvSpPr/>
          <p:nvPr/>
        </p:nvSpPr>
        <p:spPr>
          <a:xfrm>
            <a:off x="0" y="-2"/>
            <a:ext cx="12188952" cy="3567547"/>
          </a:xfrm>
          <a:prstGeom prst="rect">
            <a:avLst/>
          </a:prstGeom>
          <a:ln>
            <a:noFill/>
          </a:ln>
          <a:effectLst>
            <a:outerShdw blurRad="228600" dist="152400" dir="5460000" sx="95000" sy="95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59D878C-9930-44AF-AE18-FCA0DAE10D39}"/>
              </a:ext>
            </a:extLst>
          </p:cNvPr>
          <p:cNvSpPr>
            <a:spLocks noGrp="1"/>
          </p:cNvSpPr>
          <p:nvPr>
            <p:ph type="ctrTitle"/>
          </p:nvPr>
        </p:nvSpPr>
        <p:spPr>
          <a:xfrm>
            <a:off x="761802" y="852055"/>
            <a:ext cx="10380572" cy="2581463"/>
          </a:xfrm>
        </p:spPr>
        <p:txBody>
          <a:bodyPr anchor="b">
            <a:normAutofit/>
          </a:bodyPr>
          <a:lstStyle>
            <a:lvl1pPr algn="l">
              <a:defRPr sz="4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CD82D608-1F8D-47BB-B595-43B7BEACA90A}"/>
              </a:ext>
            </a:extLst>
          </p:cNvPr>
          <p:cNvSpPr>
            <a:spLocks noGrp="1"/>
          </p:cNvSpPr>
          <p:nvPr>
            <p:ph type="subTitle" idx="1"/>
          </p:nvPr>
        </p:nvSpPr>
        <p:spPr>
          <a:xfrm>
            <a:off x="761802" y="3754582"/>
            <a:ext cx="10380572" cy="2244436"/>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C2D3C1DA-DAC9-422B-9450-54A7E03B3DE0}"/>
              </a:ext>
            </a:extLst>
          </p:cNvPr>
          <p:cNvSpPr>
            <a:spLocks noGrp="1"/>
          </p:cNvSpPr>
          <p:nvPr>
            <p:ph type="dt" sz="half" idx="10"/>
          </p:nvPr>
        </p:nvSpPr>
        <p:spPr/>
        <p:txBody>
          <a:bodyPr/>
          <a:lstStyle/>
          <a:p>
            <a:fld id="{3341EE12-F28E-4B03-A404-A8FCAE0F6316}" type="datetime1">
              <a:rPr lang="en-US" smtClean="0"/>
              <a:t>11/25/2024</a:t>
            </a:fld>
            <a:endParaRPr lang="en-US" dirty="0"/>
          </a:p>
        </p:txBody>
      </p:sp>
      <p:sp>
        <p:nvSpPr>
          <p:cNvPr id="5" name="Footer Placeholder 4">
            <a:extLst>
              <a:ext uri="{FF2B5EF4-FFF2-40B4-BE49-F238E27FC236}">
                <a16:creationId xmlns:a16="http://schemas.microsoft.com/office/drawing/2014/main" id="{6739A2B9-3E23-4C08-A5CE-698861210A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12E61E-26F7-4369-8F2F-6D3CDF644D94}"/>
              </a:ext>
            </a:extLst>
          </p:cNvPr>
          <p:cNvSpPr>
            <a:spLocks noGrp="1"/>
          </p:cNvSpPr>
          <p:nvPr>
            <p:ph type="sldNum" sz="quarter" idx="12"/>
          </p:nvPr>
        </p:nvSpPr>
        <p:spPr/>
        <p:txBody>
          <a:bodyPr/>
          <a:lstStyle/>
          <a:p>
            <a:fld id="{B4A918BC-4D43-4B42-B3C0-E7EBE25E6AF0}" type="slidenum">
              <a:rPr lang="en-US" smtClean="0"/>
              <a:t>‹#›</a:t>
            </a:fld>
            <a:endParaRPr lang="en-US" dirty="0"/>
          </a:p>
        </p:txBody>
      </p:sp>
      <p:cxnSp>
        <p:nvCxnSpPr>
          <p:cNvPr id="23" name="Straight Connector 22">
            <a:extLst>
              <a:ext uri="{FF2B5EF4-FFF2-40B4-BE49-F238E27FC236}">
                <a16:creationId xmlns:a16="http://schemas.microsoft.com/office/drawing/2014/main" id="{3ADB48DB-8E25-4F2F-8C02-5B793937255F}"/>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32BA7E3-7313-49C8-A245-A85BDEB13EB3}"/>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0148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C62CCA-8D32-44C3-809A-54D0245B8ABF}"/>
              </a:ext>
            </a:extLst>
          </p:cNvPr>
          <p:cNvSpPr>
            <a:spLocks noGrp="1"/>
          </p:cNvSpPr>
          <p:nvPr>
            <p:ph type="title"/>
          </p:nvPr>
        </p:nvSpPr>
        <p:spPr>
          <a:xfrm>
            <a:off x="761801" y="858982"/>
            <a:ext cx="10380573" cy="1432273"/>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10689041-349C-49F8-B155-6F5862873736}"/>
              </a:ext>
            </a:extLst>
          </p:cNvPr>
          <p:cNvSpPr>
            <a:spLocks noGrp="1"/>
          </p:cNvSpPr>
          <p:nvPr>
            <p:ph idx="1"/>
          </p:nvPr>
        </p:nvSpPr>
        <p:spPr>
          <a:xfrm>
            <a:off x="761799" y="2750126"/>
            <a:ext cx="10381205" cy="32617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35E088-72B1-425B-B53B-81B134826169}"/>
              </a:ext>
            </a:extLst>
          </p:cNvPr>
          <p:cNvSpPr>
            <a:spLocks noGrp="1"/>
          </p:cNvSpPr>
          <p:nvPr>
            <p:ph type="dt" sz="half" idx="10"/>
          </p:nvPr>
        </p:nvSpPr>
        <p:spPr/>
        <p:txBody>
          <a:bodyPr/>
          <a:lstStyle/>
          <a:p>
            <a:fld id="{1962799E-EB8E-4038-8063-81BB57C732D4}" type="datetime1">
              <a:rPr lang="en-US" smtClean="0"/>
              <a:t>11/25/2024</a:t>
            </a:fld>
            <a:endParaRPr lang="en-US"/>
          </a:p>
        </p:txBody>
      </p:sp>
      <p:sp>
        <p:nvSpPr>
          <p:cNvPr id="5" name="Footer Placeholder 4">
            <a:extLst>
              <a:ext uri="{FF2B5EF4-FFF2-40B4-BE49-F238E27FC236}">
                <a16:creationId xmlns:a16="http://schemas.microsoft.com/office/drawing/2014/main" id="{89180451-8BF9-48B2-8E6A-9E15C83357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68196E-3A76-4417-BFD8-4400D16E07EA}"/>
              </a:ext>
            </a:extLst>
          </p:cNvPr>
          <p:cNvSpPr>
            <a:spLocks noGrp="1"/>
          </p:cNvSpPr>
          <p:nvPr>
            <p:ph type="sldNum" sz="quarter" idx="12"/>
          </p:nvPr>
        </p:nvSpPr>
        <p:spPr/>
        <p:txBody>
          <a:bodyPr/>
          <a:lstStyle/>
          <a:p>
            <a:fld id="{B4A918BC-4D43-4B42-B3C0-E7EBE25E6AF0}" type="slidenum">
              <a:rPr lang="en-US" smtClean="0"/>
              <a:t>‹#›</a:t>
            </a:fld>
            <a:endParaRPr lang="en-US"/>
          </a:p>
        </p:txBody>
      </p:sp>
    </p:spTree>
    <p:extLst>
      <p:ext uri="{BB962C8B-B14F-4D97-AF65-F5344CB8AC3E}">
        <p14:creationId xmlns:p14="http://schemas.microsoft.com/office/powerpoint/2010/main" val="16372813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CFB183B-99B9-4420-AB2D-070568510522}"/>
              </a:ext>
            </a:extLst>
          </p:cNvPr>
          <p:cNvSpPr/>
          <p:nvPr/>
        </p:nvSpPr>
        <p:spPr>
          <a:xfrm>
            <a:off x="0" y="0"/>
            <a:ext cx="12192000"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76DF62B9-1876-4EEB-929D-B46F98265E34}"/>
              </a:ext>
            </a:extLst>
          </p:cNvPr>
          <p:cNvSpPr/>
          <p:nvPr/>
        </p:nvSpPr>
        <p:spPr>
          <a:xfrm>
            <a:off x="0" y="-2"/>
            <a:ext cx="12192000" cy="3862064"/>
          </a:xfrm>
          <a:prstGeom prst="rect">
            <a:avLst/>
          </a:prstGeom>
          <a:ln>
            <a:noFill/>
          </a:ln>
          <a:effectLst>
            <a:outerShdw blurRad="203200" dist="127000" dir="5460000" sx="96000" sy="96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 name="Straight Connector 13">
            <a:extLst>
              <a:ext uri="{FF2B5EF4-FFF2-40B4-BE49-F238E27FC236}">
                <a16:creationId xmlns:a16="http://schemas.microsoft.com/office/drawing/2014/main" id="{B5F0E4DD-839A-4BD2-B5FA-FF319E87D037}"/>
              </a:ext>
            </a:extLst>
          </p:cNvPr>
          <p:cNvCxnSpPr>
            <a:cxnSpLocks/>
          </p:cNvCxnSpPr>
          <p:nvPr/>
        </p:nvCxnSpPr>
        <p:spPr>
          <a:xfrm>
            <a:off x="11668155" y="852056"/>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7692C2FB-E558-4132-AAF5-EFCED0144BA2}"/>
              </a:ext>
            </a:extLst>
          </p:cNvPr>
          <p:cNvSpPr>
            <a:spLocks noGrp="1"/>
          </p:cNvSpPr>
          <p:nvPr>
            <p:ph type="title"/>
          </p:nvPr>
        </p:nvSpPr>
        <p:spPr>
          <a:xfrm>
            <a:off x="761801" y="852056"/>
            <a:ext cx="10380572" cy="2576944"/>
          </a:xfrm>
        </p:spPr>
        <p:txBody>
          <a:bodyPr anchor="b">
            <a:normAutofit/>
          </a:bodyPr>
          <a:lstStyle>
            <a:lvl1pP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AA20424-DA4E-467F-AC0A-D44192A54F64}"/>
              </a:ext>
            </a:extLst>
          </p:cNvPr>
          <p:cNvSpPr>
            <a:spLocks noGrp="1"/>
          </p:cNvSpPr>
          <p:nvPr>
            <p:ph type="body" idx="1"/>
          </p:nvPr>
        </p:nvSpPr>
        <p:spPr>
          <a:xfrm>
            <a:off x="761797" y="4202832"/>
            <a:ext cx="10395116" cy="1789260"/>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3B39F9C-ADA9-4225-9D74-193A8894ED7A}"/>
              </a:ext>
            </a:extLst>
          </p:cNvPr>
          <p:cNvSpPr>
            <a:spLocks noGrp="1"/>
          </p:cNvSpPr>
          <p:nvPr>
            <p:ph type="dt" sz="half" idx="10"/>
          </p:nvPr>
        </p:nvSpPr>
        <p:spPr>
          <a:xfrm>
            <a:off x="332481" y="6236208"/>
            <a:ext cx="3037459" cy="365125"/>
          </a:xfrm>
        </p:spPr>
        <p:txBody>
          <a:bodyPr/>
          <a:lstStyle/>
          <a:p>
            <a:fld id="{217A73C3-B243-44D3-809D-EF8FDFBD85D4}" type="datetime1">
              <a:rPr lang="en-US" smtClean="0"/>
              <a:t>11/25/2024</a:t>
            </a:fld>
            <a:endParaRPr lang="en-US" dirty="0"/>
          </a:p>
        </p:txBody>
      </p:sp>
      <p:sp>
        <p:nvSpPr>
          <p:cNvPr id="5" name="Footer Placeholder 4">
            <a:extLst>
              <a:ext uri="{FF2B5EF4-FFF2-40B4-BE49-F238E27FC236}">
                <a16:creationId xmlns:a16="http://schemas.microsoft.com/office/drawing/2014/main" id="{84057DEC-B96B-4D69-8B62-5156FDA6D9BB}"/>
              </a:ext>
            </a:extLst>
          </p:cNvPr>
          <p:cNvSpPr>
            <a:spLocks noGrp="1"/>
          </p:cNvSpPr>
          <p:nvPr>
            <p:ph type="ftr" sz="quarter" idx="11"/>
          </p:nvPr>
        </p:nvSpPr>
        <p:spPr>
          <a:xfrm>
            <a:off x="332481" y="237744"/>
            <a:ext cx="4114800" cy="365125"/>
          </a:xfrm>
        </p:spPr>
        <p:txBody>
          <a:bodyPr/>
          <a:lstStyle/>
          <a:p>
            <a:endParaRPr lang="en-US" dirty="0"/>
          </a:p>
        </p:txBody>
      </p:sp>
      <p:sp>
        <p:nvSpPr>
          <p:cNvPr id="6" name="Slide Number Placeholder 5">
            <a:extLst>
              <a:ext uri="{FF2B5EF4-FFF2-40B4-BE49-F238E27FC236}">
                <a16:creationId xmlns:a16="http://schemas.microsoft.com/office/drawing/2014/main" id="{A0BF4AC1-9934-43DC-B9AC-322612A74656}"/>
              </a:ext>
            </a:extLst>
          </p:cNvPr>
          <p:cNvSpPr>
            <a:spLocks noGrp="1"/>
          </p:cNvSpPr>
          <p:nvPr>
            <p:ph type="sldNum" sz="quarter" idx="12"/>
          </p:nvPr>
        </p:nvSpPr>
        <p:spPr>
          <a:xfrm>
            <a:off x="11289782" y="237744"/>
            <a:ext cx="756746" cy="365760"/>
          </a:xfrm>
        </p:spPr>
        <p:txBody>
          <a:bodyPr/>
          <a:lstStyle/>
          <a:p>
            <a:fld id="{B4A918BC-4D43-4B42-B3C0-E7EBE25E6AF0}" type="slidenum">
              <a:rPr lang="en-US" smtClean="0"/>
              <a:t>‹#›</a:t>
            </a:fld>
            <a:endParaRPr lang="en-US"/>
          </a:p>
        </p:txBody>
      </p:sp>
      <p:cxnSp>
        <p:nvCxnSpPr>
          <p:cNvPr id="11" name="Straight Connector 10">
            <a:extLst>
              <a:ext uri="{FF2B5EF4-FFF2-40B4-BE49-F238E27FC236}">
                <a16:creationId xmlns:a16="http://schemas.microsoft.com/office/drawing/2014/main" id="{4CBDA60A-39CD-41D4-8AE5-0FB7FD78559C}"/>
              </a:ext>
            </a:extLst>
          </p:cNvPr>
          <p:cNvCxnSpPr>
            <a:cxnSpLocks/>
          </p:cNvCxnSpPr>
          <p:nvPr/>
        </p:nvCxnSpPr>
        <p:spPr>
          <a:xfrm>
            <a:off x="11668155" y="852056"/>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96143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CAF84-4A19-4D9A-9B82-46BCBED4F7BD}"/>
              </a:ext>
            </a:extLst>
          </p:cNvPr>
          <p:cNvSpPr>
            <a:spLocks noGrp="1"/>
          </p:cNvSpPr>
          <p:nvPr>
            <p:ph type="title"/>
          </p:nvPr>
        </p:nvSpPr>
        <p:spPr>
          <a:xfrm>
            <a:off x="761801" y="858982"/>
            <a:ext cx="10380573" cy="1432273"/>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5A373DD-26AC-4E69-A17C-538D9C7C6854}"/>
              </a:ext>
            </a:extLst>
          </p:cNvPr>
          <p:cNvSpPr>
            <a:spLocks noGrp="1"/>
          </p:cNvSpPr>
          <p:nvPr>
            <p:ph sz="half" idx="1"/>
          </p:nvPr>
        </p:nvSpPr>
        <p:spPr>
          <a:xfrm>
            <a:off x="761800" y="2833255"/>
            <a:ext cx="5045281" cy="3165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EAD30C23-A75F-45DF-BCCF-760C533AC7FA}"/>
              </a:ext>
            </a:extLst>
          </p:cNvPr>
          <p:cNvSpPr>
            <a:spLocks noGrp="1"/>
          </p:cNvSpPr>
          <p:nvPr>
            <p:ph sz="half" idx="2"/>
          </p:nvPr>
        </p:nvSpPr>
        <p:spPr>
          <a:xfrm>
            <a:off x="6097092" y="2833255"/>
            <a:ext cx="5045281" cy="3165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082C3974-73EC-4F1B-9E92-0E279ABEE5CD}"/>
              </a:ext>
            </a:extLst>
          </p:cNvPr>
          <p:cNvSpPr>
            <a:spLocks noGrp="1"/>
          </p:cNvSpPr>
          <p:nvPr>
            <p:ph type="dt" sz="half" idx="10"/>
          </p:nvPr>
        </p:nvSpPr>
        <p:spPr>
          <a:xfrm>
            <a:off x="332481" y="6236208"/>
            <a:ext cx="3037459" cy="365125"/>
          </a:xfrm>
        </p:spPr>
        <p:txBody>
          <a:bodyPr/>
          <a:lstStyle/>
          <a:p>
            <a:fld id="{C9B6D3E3-28E2-4380-A113-67698215C5F8}" type="datetime1">
              <a:rPr lang="en-US" smtClean="0"/>
              <a:t>11/25/2024</a:t>
            </a:fld>
            <a:endParaRPr lang="en-US" dirty="0"/>
          </a:p>
        </p:txBody>
      </p:sp>
      <p:sp>
        <p:nvSpPr>
          <p:cNvPr id="6" name="Footer Placeholder 5">
            <a:extLst>
              <a:ext uri="{FF2B5EF4-FFF2-40B4-BE49-F238E27FC236}">
                <a16:creationId xmlns:a16="http://schemas.microsoft.com/office/drawing/2014/main" id="{CC70B3F2-3F28-42A3-9701-A6F01F1B185A}"/>
              </a:ext>
            </a:extLst>
          </p:cNvPr>
          <p:cNvSpPr>
            <a:spLocks noGrp="1"/>
          </p:cNvSpPr>
          <p:nvPr>
            <p:ph type="ftr" sz="quarter" idx="11"/>
          </p:nvPr>
        </p:nvSpPr>
        <p:spPr>
          <a:xfrm>
            <a:off x="332481" y="237744"/>
            <a:ext cx="4114800" cy="365125"/>
          </a:xfrm>
        </p:spPr>
        <p:txBody>
          <a:bodyPr/>
          <a:lstStyle/>
          <a:p>
            <a:endParaRPr lang="en-US" dirty="0"/>
          </a:p>
        </p:txBody>
      </p:sp>
      <p:sp>
        <p:nvSpPr>
          <p:cNvPr id="7" name="Slide Number Placeholder 6">
            <a:extLst>
              <a:ext uri="{FF2B5EF4-FFF2-40B4-BE49-F238E27FC236}">
                <a16:creationId xmlns:a16="http://schemas.microsoft.com/office/drawing/2014/main" id="{E5E7A2FC-50E7-4972-9F28-E3AC4EF93D44}"/>
              </a:ext>
            </a:extLst>
          </p:cNvPr>
          <p:cNvSpPr>
            <a:spLocks noGrp="1"/>
          </p:cNvSpPr>
          <p:nvPr>
            <p:ph type="sldNum" sz="quarter" idx="12"/>
          </p:nvPr>
        </p:nvSpPr>
        <p:spPr>
          <a:xfrm>
            <a:off x="11289782" y="237744"/>
            <a:ext cx="756746" cy="365760"/>
          </a:xfrm>
        </p:spPr>
        <p:txBody>
          <a:bodyPr/>
          <a:lstStyle/>
          <a:p>
            <a:fld id="{B4A918BC-4D43-4B42-B3C0-E7EBE25E6AF0}" type="slidenum">
              <a:rPr lang="en-US" smtClean="0"/>
              <a:t>‹#›</a:t>
            </a:fld>
            <a:endParaRPr lang="en-US"/>
          </a:p>
        </p:txBody>
      </p:sp>
    </p:spTree>
    <p:extLst>
      <p:ext uri="{BB962C8B-B14F-4D97-AF65-F5344CB8AC3E}">
        <p14:creationId xmlns:p14="http://schemas.microsoft.com/office/powerpoint/2010/main" val="42610965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65F85-77E6-4F6D-9FFA-5D76201B13E5}"/>
              </a:ext>
            </a:extLst>
          </p:cNvPr>
          <p:cNvSpPr>
            <a:spLocks noGrp="1"/>
          </p:cNvSpPr>
          <p:nvPr>
            <p:ph type="title"/>
          </p:nvPr>
        </p:nvSpPr>
        <p:spPr>
          <a:xfrm>
            <a:off x="761802" y="872836"/>
            <a:ext cx="10380572" cy="1427019"/>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C6C0DAE-58D1-45D9-9FC4-B0864E332C08}"/>
              </a:ext>
            </a:extLst>
          </p:cNvPr>
          <p:cNvSpPr>
            <a:spLocks noGrp="1"/>
          </p:cNvSpPr>
          <p:nvPr>
            <p:ph type="body" idx="1"/>
          </p:nvPr>
        </p:nvSpPr>
        <p:spPr>
          <a:xfrm>
            <a:off x="761801" y="2713326"/>
            <a:ext cx="5023424" cy="823912"/>
          </a:xfrm>
        </p:spPr>
        <p:txBody>
          <a:bodyPr anchor="b">
            <a:normAutofit/>
          </a:bodyPr>
          <a:lstStyle>
            <a:lvl1pPr marL="0" indent="0">
              <a:buNone/>
              <a:defRPr sz="2400" b="0" i="1" u="none"/>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D1E63D7-9812-4EA1-A0A2-14D974311FAD}"/>
              </a:ext>
            </a:extLst>
          </p:cNvPr>
          <p:cNvSpPr>
            <a:spLocks noGrp="1"/>
          </p:cNvSpPr>
          <p:nvPr>
            <p:ph sz="half" idx="2"/>
          </p:nvPr>
        </p:nvSpPr>
        <p:spPr>
          <a:xfrm>
            <a:off x="761801" y="3706091"/>
            <a:ext cx="5023424" cy="233449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E4C5055B-04A0-47D3-90ED-135025F857F9}"/>
              </a:ext>
            </a:extLst>
          </p:cNvPr>
          <p:cNvSpPr>
            <a:spLocks noGrp="1"/>
          </p:cNvSpPr>
          <p:nvPr>
            <p:ph type="body" sz="quarter" idx="3"/>
          </p:nvPr>
        </p:nvSpPr>
        <p:spPr>
          <a:xfrm>
            <a:off x="6094211" y="2713326"/>
            <a:ext cx="5048163" cy="823912"/>
          </a:xfrm>
        </p:spPr>
        <p:txBody>
          <a:bodyPr anchor="b">
            <a:normAutofit/>
          </a:bodyPr>
          <a:lstStyle>
            <a:lvl1pPr marL="0" indent="0">
              <a:buNone/>
              <a:defRPr sz="2400" b="0" i="1" u="none"/>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8936E6E-8F64-49E6-B57C-86CF92D1689E}"/>
              </a:ext>
            </a:extLst>
          </p:cNvPr>
          <p:cNvSpPr>
            <a:spLocks noGrp="1"/>
          </p:cNvSpPr>
          <p:nvPr>
            <p:ph sz="quarter" idx="4"/>
          </p:nvPr>
        </p:nvSpPr>
        <p:spPr>
          <a:xfrm>
            <a:off x="6094211" y="3706091"/>
            <a:ext cx="5048163" cy="233449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CFFBEAD-2827-40DA-8338-2D691325F1B3}"/>
              </a:ext>
            </a:extLst>
          </p:cNvPr>
          <p:cNvSpPr>
            <a:spLocks noGrp="1"/>
          </p:cNvSpPr>
          <p:nvPr>
            <p:ph type="dt" sz="half" idx="10"/>
          </p:nvPr>
        </p:nvSpPr>
        <p:spPr>
          <a:xfrm>
            <a:off x="332481" y="6236208"/>
            <a:ext cx="3037459" cy="365125"/>
          </a:xfrm>
        </p:spPr>
        <p:txBody>
          <a:bodyPr/>
          <a:lstStyle/>
          <a:p>
            <a:fld id="{A9EFCB61-04AD-47C9-BF79-2BD8B9CEC07A}" type="datetime1">
              <a:rPr lang="en-US" smtClean="0"/>
              <a:t>11/25/2024</a:t>
            </a:fld>
            <a:endParaRPr lang="en-US" dirty="0"/>
          </a:p>
        </p:txBody>
      </p:sp>
      <p:sp>
        <p:nvSpPr>
          <p:cNvPr id="8" name="Footer Placeholder 7">
            <a:extLst>
              <a:ext uri="{FF2B5EF4-FFF2-40B4-BE49-F238E27FC236}">
                <a16:creationId xmlns:a16="http://schemas.microsoft.com/office/drawing/2014/main" id="{DF34B88D-9C6E-4A88-985C-3ED5057A1F65}"/>
              </a:ext>
            </a:extLst>
          </p:cNvPr>
          <p:cNvSpPr>
            <a:spLocks noGrp="1"/>
          </p:cNvSpPr>
          <p:nvPr>
            <p:ph type="ftr" sz="quarter" idx="11"/>
          </p:nvPr>
        </p:nvSpPr>
        <p:spPr>
          <a:xfrm>
            <a:off x="332481" y="237744"/>
            <a:ext cx="4114800" cy="365125"/>
          </a:xfrm>
        </p:spPr>
        <p:txBody>
          <a:bodyPr/>
          <a:lstStyle/>
          <a:p>
            <a:endParaRPr lang="en-US" dirty="0"/>
          </a:p>
        </p:txBody>
      </p:sp>
      <p:sp>
        <p:nvSpPr>
          <p:cNvPr id="9" name="Slide Number Placeholder 8">
            <a:extLst>
              <a:ext uri="{FF2B5EF4-FFF2-40B4-BE49-F238E27FC236}">
                <a16:creationId xmlns:a16="http://schemas.microsoft.com/office/drawing/2014/main" id="{880B6A32-2D15-425F-B6A9-146AFB5C1ACB}"/>
              </a:ext>
            </a:extLst>
          </p:cNvPr>
          <p:cNvSpPr>
            <a:spLocks noGrp="1"/>
          </p:cNvSpPr>
          <p:nvPr>
            <p:ph type="sldNum" sz="quarter" idx="12"/>
          </p:nvPr>
        </p:nvSpPr>
        <p:spPr>
          <a:xfrm>
            <a:off x="11289782" y="237744"/>
            <a:ext cx="756746" cy="365760"/>
          </a:xfrm>
        </p:spPr>
        <p:txBody>
          <a:bodyPr/>
          <a:lstStyle/>
          <a:p>
            <a:fld id="{B4A918BC-4D43-4B42-B3C0-E7EBE25E6AF0}" type="slidenum">
              <a:rPr lang="en-US" smtClean="0"/>
              <a:t>‹#›</a:t>
            </a:fld>
            <a:endParaRPr lang="en-US"/>
          </a:p>
        </p:txBody>
      </p:sp>
    </p:spTree>
    <p:extLst>
      <p:ext uri="{BB962C8B-B14F-4D97-AF65-F5344CB8AC3E}">
        <p14:creationId xmlns:p14="http://schemas.microsoft.com/office/powerpoint/2010/main" val="37257242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81B7C-9BD5-4CF8-BAEB-A6CB78DA2F89}"/>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AD85F1D3-3353-4FC6-8854-51B0BFFD6D5A}"/>
              </a:ext>
            </a:extLst>
          </p:cNvPr>
          <p:cNvSpPr>
            <a:spLocks noGrp="1"/>
          </p:cNvSpPr>
          <p:nvPr>
            <p:ph type="dt" sz="half" idx="10"/>
          </p:nvPr>
        </p:nvSpPr>
        <p:spPr/>
        <p:txBody>
          <a:bodyPr/>
          <a:lstStyle/>
          <a:p>
            <a:fld id="{A4535E0C-D585-492F-8146-7493F4086301}" type="datetime1">
              <a:rPr lang="en-US" smtClean="0"/>
              <a:t>11/25/2024</a:t>
            </a:fld>
            <a:endParaRPr lang="en-US"/>
          </a:p>
        </p:txBody>
      </p:sp>
      <p:sp>
        <p:nvSpPr>
          <p:cNvPr id="4" name="Footer Placeholder 3">
            <a:extLst>
              <a:ext uri="{FF2B5EF4-FFF2-40B4-BE49-F238E27FC236}">
                <a16:creationId xmlns:a16="http://schemas.microsoft.com/office/drawing/2014/main" id="{F7226CE6-6BEB-46DB-BD4B-9B8AE89A1A8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181BCCC-8B3F-40B3-91D5-52E53B2AAE11}"/>
              </a:ext>
            </a:extLst>
          </p:cNvPr>
          <p:cNvSpPr>
            <a:spLocks noGrp="1"/>
          </p:cNvSpPr>
          <p:nvPr>
            <p:ph type="sldNum" sz="quarter" idx="12"/>
          </p:nvPr>
        </p:nvSpPr>
        <p:spPr/>
        <p:txBody>
          <a:bodyPr/>
          <a:lstStyle/>
          <a:p>
            <a:fld id="{B4A918BC-4D43-4B42-B3C0-E7EBE25E6AF0}" type="slidenum">
              <a:rPr lang="en-US" smtClean="0"/>
              <a:t>‹#›</a:t>
            </a:fld>
            <a:endParaRPr lang="en-US"/>
          </a:p>
        </p:txBody>
      </p:sp>
    </p:spTree>
    <p:extLst>
      <p:ext uri="{BB962C8B-B14F-4D97-AF65-F5344CB8AC3E}">
        <p14:creationId xmlns:p14="http://schemas.microsoft.com/office/powerpoint/2010/main" val="2215251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2C0FBB6-4CCA-4358-9DD5-CDF2173E63C8}"/>
              </a:ext>
            </a:extLst>
          </p:cNvPr>
          <p:cNvSpPr/>
          <p:nvPr/>
        </p:nvSpPr>
        <p:spPr>
          <a:xfrm>
            <a:off x="0" y="0"/>
            <a:ext cx="12192000"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a:extLst>
              <a:ext uri="{FF2B5EF4-FFF2-40B4-BE49-F238E27FC236}">
                <a16:creationId xmlns:a16="http://schemas.microsoft.com/office/drawing/2014/main" id="{8902559A-671A-4FDE-82C3-1CF8CFCF18EC}"/>
              </a:ext>
            </a:extLst>
          </p:cNvPr>
          <p:cNvSpPr>
            <a:spLocks noGrp="1"/>
          </p:cNvSpPr>
          <p:nvPr>
            <p:ph type="dt" sz="half" idx="10"/>
          </p:nvPr>
        </p:nvSpPr>
        <p:spPr/>
        <p:txBody>
          <a:bodyPr/>
          <a:lstStyle/>
          <a:p>
            <a:fld id="{8CE48390-48B5-49AB-B019-A7C8FB8C31F6}" type="datetime1">
              <a:rPr lang="en-US" smtClean="0"/>
              <a:t>11/25/2024</a:t>
            </a:fld>
            <a:endParaRPr lang="en-US"/>
          </a:p>
        </p:txBody>
      </p:sp>
      <p:sp>
        <p:nvSpPr>
          <p:cNvPr id="3" name="Footer Placeholder 2">
            <a:extLst>
              <a:ext uri="{FF2B5EF4-FFF2-40B4-BE49-F238E27FC236}">
                <a16:creationId xmlns:a16="http://schemas.microsoft.com/office/drawing/2014/main" id="{78A14275-250D-437E-BAF1-5BB3CDE64AC4}"/>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EFD93BDE-2A52-4AA7-B222-0F25570EBF77}"/>
              </a:ext>
            </a:extLst>
          </p:cNvPr>
          <p:cNvSpPr>
            <a:spLocks noGrp="1"/>
          </p:cNvSpPr>
          <p:nvPr>
            <p:ph type="sldNum" sz="quarter" idx="12"/>
          </p:nvPr>
        </p:nvSpPr>
        <p:spPr/>
        <p:txBody>
          <a:bodyPr/>
          <a:lstStyle/>
          <a:p>
            <a:fld id="{B4A918BC-4D43-4B42-B3C0-E7EBE25E6AF0}" type="slidenum">
              <a:rPr lang="en-US" smtClean="0"/>
              <a:t>‹#›</a:t>
            </a:fld>
            <a:endParaRPr lang="en-US"/>
          </a:p>
        </p:txBody>
      </p:sp>
      <p:cxnSp>
        <p:nvCxnSpPr>
          <p:cNvPr id="5" name="Straight Connector 4">
            <a:extLst>
              <a:ext uri="{FF2B5EF4-FFF2-40B4-BE49-F238E27FC236}">
                <a16:creationId xmlns:a16="http://schemas.microsoft.com/office/drawing/2014/main" id="{9E6B771E-DDF7-430C-9462-BA1D3742C84E}"/>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90447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DF9A0B00-F6ED-4C3A-97DC-C2AF9D62EE8B}"/>
              </a:ext>
            </a:extLst>
          </p:cNvPr>
          <p:cNvSpPr/>
          <p:nvPr/>
        </p:nvSpPr>
        <p:spPr>
          <a:xfrm>
            <a:off x="79067" y="0"/>
            <a:ext cx="4998624" cy="6858000"/>
          </a:xfrm>
          <a:prstGeom prst="rect">
            <a:avLst/>
          </a:prstGeom>
          <a:ln>
            <a:noFill/>
          </a:ln>
          <a:effectLst>
            <a:outerShdw blurRad="228600" dist="114300" dir="21540000" sx="96000" sy="96000" algn="t"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3" name="Rectangle 122">
            <a:extLst>
              <a:ext uri="{FF2B5EF4-FFF2-40B4-BE49-F238E27FC236}">
                <a16:creationId xmlns:a16="http://schemas.microsoft.com/office/drawing/2014/main" id="{3B025FD9-B9EF-4F5C-B67D-3485253B7A6A}"/>
              </a:ext>
            </a:extLst>
          </p:cNvPr>
          <p:cNvSpPr/>
          <p:nvPr/>
        </p:nvSpPr>
        <p:spPr>
          <a:xfrm>
            <a:off x="0" y="0"/>
            <a:ext cx="12188952"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ectangle 7">
            <a:extLst>
              <a:ext uri="{FF2B5EF4-FFF2-40B4-BE49-F238E27FC236}">
                <a16:creationId xmlns:a16="http://schemas.microsoft.com/office/drawing/2014/main" id="{47F545CD-A200-4C66-BF9A-9B839D0CE648}"/>
              </a:ext>
            </a:extLst>
          </p:cNvPr>
          <p:cNvSpPr/>
          <p:nvPr/>
        </p:nvSpPr>
        <p:spPr>
          <a:xfrm>
            <a:off x="0" y="0"/>
            <a:ext cx="6096000" cy="6858000"/>
          </a:xfrm>
          <a:prstGeom prst="rect">
            <a:avLst/>
          </a:prstGeom>
          <a:ln>
            <a:noFill/>
          </a:ln>
          <a:effectLst>
            <a:outerShdw blurRad="228600" dist="152400" dir="21540000" sx="96000" sy="96000" algn="t"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6110916-EEE9-418C-B24A-EC09A6D22859}"/>
              </a:ext>
            </a:extLst>
          </p:cNvPr>
          <p:cNvSpPr>
            <a:spLocks noGrp="1"/>
          </p:cNvSpPr>
          <p:nvPr>
            <p:ph type="title"/>
          </p:nvPr>
        </p:nvSpPr>
        <p:spPr>
          <a:xfrm>
            <a:off x="770537" y="872836"/>
            <a:ext cx="4560525" cy="2281050"/>
          </a:xfrm>
        </p:spPr>
        <p:txBody>
          <a:bodyPr anchor="b">
            <a:noAutofit/>
          </a:bodyPr>
          <a:lstStyle>
            <a:lvl1pPr>
              <a:defRPr sz="36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9C3A0F4-FD98-409E-B41A-5F4352C6A8E5}"/>
              </a:ext>
            </a:extLst>
          </p:cNvPr>
          <p:cNvSpPr>
            <a:spLocks noGrp="1"/>
          </p:cNvSpPr>
          <p:nvPr>
            <p:ph idx="1"/>
          </p:nvPr>
        </p:nvSpPr>
        <p:spPr>
          <a:xfrm>
            <a:off x="6621781" y="872837"/>
            <a:ext cx="4520593" cy="5140036"/>
          </a:xfrm>
        </p:spPr>
        <p:txBody>
          <a:bodyPr>
            <a:normAutofit/>
          </a:bodyPr>
          <a:lstStyle>
            <a:lvl1pPr algn="l">
              <a:defRPr sz="2800"/>
            </a:lvl1pPr>
            <a:lvl2pPr algn="l">
              <a:defRPr sz="2400"/>
            </a:lvl2pPr>
            <a:lvl3pPr algn="l">
              <a:defRPr sz="2000"/>
            </a:lvl3pPr>
            <a:lvl4pPr algn="l">
              <a:defRPr sz="1800"/>
            </a:lvl4pPr>
            <a:lvl5pPr algn="l">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3EFABF6F-6E7C-4B3F-B205-09361DA5898B}"/>
              </a:ext>
            </a:extLst>
          </p:cNvPr>
          <p:cNvSpPr>
            <a:spLocks noGrp="1"/>
          </p:cNvSpPr>
          <p:nvPr>
            <p:ph type="body" sz="half" idx="2"/>
          </p:nvPr>
        </p:nvSpPr>
        <p:spPr>
          <a:xfrm>
            <a:off x="770537" y="3442854"/>
            <a:ext cx="4560525" cy="2576945"/>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625198D-8500-4277-AA5D-3C3D8FDDCF4B}"/>
              </a:ext>
            </a:extLst>
          </p:cNvPr>
          <p:cNvSpPr>
            <a:spLocks noGrp="1"/>
          </p:cNvSpPr>
          <p:nvPr>
            <p:ph type="dt" sz="half" idx="10"/>
          </p:nvPr>
        </p:nvSpPr>
        <p:spPr>
          <a:xfrm>
            <a:off x="329184" y="6236208"/>
            <a:ext cx="3037459" cy="365125"/>
          </a:xfrm>
        </p:spPr>
        <p:txBody>
          <a:bodyPr/>
          <a:lstStyle/>
          <a:p>
            <a:fld id="{962E767E-8A14-4E70-91B9-2101CBC4D7BD}" type="datetime1">
              <a:rPr lang="en-US" smtClean="0"/>
              <a:t>11/25/2024</a:t>
            </a:fld>
            <a:endParaRPr lang="en-US" dirty="0"/>
          </a:p>
        </p:txBody>
      </p:sp>
      <p:sp>
        <p:nvSpPr>
          <p:cNvPr id="6" name="Footer Placeholder 5">
            <a:extLst>
              <a:ext uri="{FF2B5EF4-FFF2-40B4-BE49-F238E27FC236}">
                <a16:creationId xmlns:a16="http://schemas.microsoft.com/office/drawing/2014/main" id="{F98D219F-027A-4632-9FB0-BD098D5693DB}"/>
              </a:ext>
            </a:extLst>
          </p:cNvPr>
          <p:cNvSpPr>
            <a:spLocks noGrp="1"/>
          </p:cNvSpPr>
          <p:nvPr>
            <p:ph type="ftr" sz="quarter" idx="11"/>
          </p:nvPr>
        </p:nvSpPr>
        <p:spPr>
          <a:xfrm>
            <a:off x="329184" y="237744"/>
            <a:ext cx="3792532" cy="365125"/>
          </a:xfrm>
        </p:spPr>
        <p:txBody>
          <a:bodyPr/>
          <a:lstStyle>
            <a:lvl1pPr algn="l">
              <a:defRPr/>
            </a:lvl1pPr>
          </a:lstStyle>
          <a:p>
            <a:endParaRPr lang="en-US" dirty="0"/>
          </a:p>
        </p:txBody>
      </p:sp>
      <p:sp>
        <p:nvSpPr>
          <p:cNvPr id="7" name="Slide Number Placeholder 6">
            <a:extLst>
              <a:ext uri="{FF2B5EF4-FFF2-40B4-BE49-F238E27FC236}">
                <a16:creationId xmlns:a16="http://schemas.microsoft.com/office/drawing/2014/main" id="{CA30C82B-C7DC-434D-8768-DE9D1176715B}"/>
              </a:ext>
            </a:extLst>
          </p:cNvPr>
          <p:cNvSpPr>
            <a:spLocks noGrp="1"/>
          </p:cNvSpPr>
          <p:nvPr>
            <p:ph type="sldNum" sz="quarter" idx="12"/>
          </p:nvPr>
        </p:nvSpPr>
        <p:spPr>
          <a:xfrm>
            <a:off x="11292840" y="237744"/>
            <a:ext cx="756746" cy="365760"/>
          </a:xfrm>
        </p:spPr>
        <p:txBody>
          <a:bodyPr/>
          <a:lstStyle/>
          <a:p>
            <a:fld id="{B4A918BC-4D43-4B42-B3C0-E7EBE25E6AF0}" type="slidenum">
              <a:rPr lang="en-US" smtClean="0"/>
              <a:t>‹#›</a:t>
            </a:fld>
            <a:endParaRPr lang="en-US" dirty="0"/>
          </a:p>
        </p:txBody>
      </p:sp>
      <p:cxnSp>
        <p:nvCxnSpPr>
          <p:cNvPr id="129" name="Straight Connector 128">
            <a:extLst>
              <a:ext uri="{FF2B5EF4-FFF2-40B4-BE49-F238E27FC236}">
                <a16:creationId xmlns:a16="http://schemas.microsoft.com/office/drawing/2014/main" id="{A8CCC603-9605-46C8-9034-8DAE6AC40DD9}"/>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6CBBF1D9-8F8F-45A3-BDB4-952D0FB20A4D}"/>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55105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11/25/2024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CBEB8797-B080-41A6-B14E-8DC7F0F27E4E}"/>
              </a:ext>
            </a:extLst>
          </p:cNvPr>
          <p:cNvSpPr/>
          <p:nvPr/>
        </p:nvSpPr>
        <p:spPr>
          <a:xfrm>
            <a:off x="0" y="0"/>
            <a:ext cx="12188952"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12">
            <a:extLst>
              <a:ext uri="{FF2B5EF4-FFF2-40B4-BE49-F238E27FC236}">
                <a16:creationId xmlns:a16="http://schemas.microsoft.com/office/drawing/2014/main" id="{0C6C7272-A552-46B3-992F-F5ADD5AA2443}"/>
              </a:ext>
            </a:extLst>
          </p:cNvPr>
          <p:cNvSpPr/>
          <p:nvPr/>
        </p:nvSpPr>
        <p:spPr>
          <a:xfrm>
            <a:off x="-1" y="0"/>
            <a:ext cx="6087677" cy="6858000"/>
          </a:xfrm>
          <a:prstGeom prst="rect">
            <a:avLst/>
          </a:prstGeom>
          <a:solidFill>
            <a:schemeClr val="bg1"/>
          </a:solidFill>
          <a:ln>
            <a:noFill/>
          </a:ln>
          <a:effectLst>
            <a:outerShdw blurRad="228600" dist="152400" dir="21540000" sx="96000" sy="96000" algn="t"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a:extLst>
              <a:ext uri="{FF2B5EF4-FFF2-40B4-BE49-F238E27FC236}">
                <a16:creationId xmlns:a16="http://schemas.microsoft.com/office/drawing/2014/main" id="{C25F6AD1-1E6C-46AF-8431-6627180FFD2E}"/>
              </a:ext>
            </a:extLst>
          </p:cNvPr>
          <p:cNvSpPr>
            <a:spLocks noGrp="1"/>
          </p:cNvSpPr>
          <p:nvPr>
            <p:ph type="title"/>
          </p:nvPr>
        </p:nvSpPr>
        <p:spPr>
          <a:xfrm>
            <a:off x="768733" y="858981"/>
            <a:ext cx="4556749" cy="2281052"/>
          </a:xfrm>
        </p:spPr>
        <p:txBody>
          <a:bodyPr anchor="b"/>
          <a:lstStyle>
            <a:lvl1pPr>
              <a:defRPr lang="en-US" sz="3600" kern="1200" dirty="0">
                <a:solidFill>
                  <a:schemeClr val="tx1"/>
                </a:solidFill>
                <a:latin typeface="+mj-lt"/>
                <a:ea typeface="+mj-ea"/>
                <a:cs typeface="+mj-cs"/>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E88A91F9-760E-4CF4-8A03-FA1482C35EB7}"/>
              </a:ext>
            </a:extLst>
          </p:cNvPr>
          <p:cNvSpPr>
            <a:spLocks noGrp="1"/>
          </p:cNvSpPr>
          <p:nvPr>
            <p:ph type="pic" idx="1"/>
          </p:nvPr>
        </p:nvSpPr>
        <p:spPr>
          <a:xfrm>
            <a:off x="6559826" y="865909"/>
            <a:ext cx="4582548" cy="512618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D149A9D5-BA6E-4C4A-88A0-5BB86958B8E6}"/>
              </a:ext>
            </a:extLst>
          </p:cNvPr>
          <p:cNvSpPr>
            <a:spLocks noGrp="1"/>
          </p:cNvSpPr>
          <p:nvPr>
            <p:ph type="body" sz="half" idx="2"/>
          </p:nvPr>
        </p:nvSpPr>
        <p:spPr>
          <a:xfrm>
            <a:off x="768733" y="3429000"/>
            <a:ext cx="4556749" cy="2590800"/>
          </a:xfrm>
        </p:spPr>
        <p:txBody>
          <a:bodyPr/>
          <a:lstStyle>
            <a:lvl1pPr marL="0" indent="0">
              <a:buNone/>
              <a:defRPr lang="en-US" sz="2400" kern="1200" dirty="0">
                <a:solidFill>
                  <a:schemeClr val="tx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756899E-70A1-4EFB-87EC-6C4F3BC0360B}"/>
              </a:ext>
            </a:extLst>
          </p:cNvPr>
          <p:cNvSpPr>
            <a:spLocks noGrp="1"/>
          </p:cNvSpPr>
          <p:nvPr>
            <p:ph type="dt" sz="half" idx="10"/>
          </p:nvPr>
        </p:nvSpPr>
        <p:spPr>
          <a:xfrm>
            <a:off x="329184" y="6236208"/>
            <a:ext cx="3037459" cy="365125"/>
          </a:xfrm>
        </p:spPr>
        <p:txBody>
          <a:bodyPr/>
          <a:lstStyle/>
          <a:p>
            <a:fld id="{01AF0C4B-5A4A-45CA-ABEC-10F107160D33}" type="datetime1">
              <a:rPr lang="en-US" smtClean="0"/>
              <a:t>11/25/2024</a:t>
            </a:fld>
            <a:endParaRPr lang="en-US" dirty="0"/>
          </a:p>
        </p:txBody>
      </p:sp>
      <p:sp>
        <p:nvSpPr>
          <p:cNvPr id="6" name="Footer Placeholder 5">
            <a:extLst>
              <a:ext uri="{FF2B5EF4-FFF2-40B4-BE49-F238E27FC236}">
                <a16:creationId xmlns:a16="http://schemas.microsoft.com/office/drawing/2014/main" id="{5FC34B05-4931-4BC8-BD43-9E6B944B3069}"/>
              </a:ext>
            </a:extLst>
          </p:cNvPr>
          <p:cNvSpPr>
            <a:spLocks noGrp="1"/>
          </p:cNvSpPr>
          <p:nvPr>
            <p:ph type="ftr" sz="quarter" idx="11"/>
          </p:nvPr>
        </p:nvSpPr>
        <p:spPr>
          <a:xfrm>
            <a:off x="329184" y="237744"/>
            <a:ext cx="4114800" cy="365125"/>
          </a:xfrm>
        </p:spPr>
        <p:txBody>
          <a:bodyPr/>
          <a:lstStyle>
            <a:lvl1pPr algn="l">
              <a:defRPr/>
            </a:lvl1pPr>
          </a:lstStyle>
          <a:p>
            <a:endParaRPr lang="en-US" dirty="0"/>
          </a:p>
        </p:txBody>
      </p:sp>
      <p:sp>
        <p:nvSpPr>
          <p:cNvPr id="7" name="Slide Number Placeholder 6">
            <a:extLst>
              <a:ext uri="{FF2B5EF4-FFF2-40B4-BE49-F238E27FC236}">
                <a16:creationId xmlns:a16="http://schemas.microsoft.com/office/drawing/2014/main" id="{AD4ABE5D-7EA4-4D33-B23E-52E640CBF217}"/>
              </a:ext>
            </a:extLst>
          </p:cNvPr>
          <p:cNvSpPr>
            <a:spLocks noGrp="1"/>
          </p:cNvSpPr>
          <p:nvPr>
            <p:ph type="sldNum" sz="quarter" idx="12"/>
          </p:nvPr>
        </p:nvSpPr>
        <p:spPr>
          <a:xfrm>
            <a:off x="11292840" y="237744"/>
            <a:ext cx="756746" cy="365760"/>
          </a:xfrm>
        </p:spPr>
        <p:txBody>
          <a:bodyPr/>
          <a:lstStyle/>
          <a:p>
            <a:fld id="{B4A918BC-4D43-4B42-B3C0-E7EBE25E6AF0}" type="slidenum">
              <a:rPr lang="en-US" smtClean="0"/>
              <a:t>‹#›</a:t>
            </a:fld>
            <a:endParaRPr lang="en-US" dirty="0"/>
          </a:p>
        </p:txBody>
      </p:sp>
      <p:cxnSp>
        <p:nvCxnSpPr>
          <p:cNvPr id="74" name="Straight Connector 73">
            <a:extLst>
              <a:ext uri="{FF2B5EF4-FFF2-40B4-BE49-F238E27FC236}">
                <a16:creationId xmlns:a16="http://schemas.microsoft.com/office/drawing/2014/main" id="{DF0DB5EA-94EC-4DB5-B8E5-B454005C1552}"/>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699FF82-B951-46E6-AEA7-0993C867FB6D}"/>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86983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F69F7-12D5-40F0-88F0-33D60AEB0218}"/>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765BB511-E79D-41D8-AF91-14A5C803FC8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705DFA-4DAF-4B30-8032-503081AEA4BF}"/>
              </a:ext>
            </a:extLst>
          </p:cNvPr>
          <p:cNvSpPr>
            <a:spLocks noGrp="1"/>
          </p:cNvSpPr>
          <p:nvPr>
            <p:ph type="dt" sz="half" idx="10"/>
          </p:nvPr>
        </p:nvSpPr>
        <p:spPr/>
        <p:txBody>
          <a:bodyPr/>
          <a:lstStyle/>
          <a:p>
            <a:fld id="{B68B8189-0D9C-48A6-9FA3-862227B094CE}" type="datetime1">
              <a:rPr lang="en-US" smtClean="0"/>
              <a:t>11/25/2024</a:t>
            </a:fld>
            <a:endParaRPr lang="en-US"/>
          </a:p>
        </p:txBody>
      </p:sp>
      <p:sp>
        <p:nvSpPr>
          <p:cNvPr id="5" name="Footer Placeholder 4">
            <a:extLst>
              <a:ext uri="{FF2B5EF4-FFF2-40B4-BE49-F238E27FC236}">
                <a16:creationId xmlns:a16="http://schemas.microsoft.com/office/drawing/2014/main" id="{E034FBF5-16C0-46A0-916A-4910C1B615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626EA6-7E48-454C-887A-0EF3356F91D5}"/>
              </a:ext>
            </a:extLst>
          </p:cNvPr>
          <p:cNvSpPr>
            <a:spLocks noGrp="1"/>
          </p:cNvSpPr>
          <p:nvPr>
            <p:ph type="sldNum" sz="quarter" idx="12"/>
          </p:nvPr>
        </p:nvSpPr>
        <p:spPr/>
        <p:txBody>
          <a:bodyPr/>
          <a:lstStyle/>
          <a:p>
            <a:fld id="{B4A918BC-4D43-4B42-B3C0-E7EBE25E6AF0}" type="slidenum">
              <a:rPr lang="en-US" smtClean="0"/>
              <a:t>‹#›</a:t>
            </a:fld>
            <a:endParaRPr lang="en-US"/>
          </a:p>
        </p:txBody>
      </p:sp>
    </p:spTree>
    <p:extLst>
      <p:ext uri="{BB962C8B-B14F-4D97-AF65-F5344CB8AC3E}">
        <p14:creationId xmlns:p14="http://schemas.microsoft.com/office/powerpoint/2010/main" val="11424867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BA312BAB-A07B-4FEA-8EB5-A7BD8B24C6DA}"/>
              </a:ext>
            </a:extLst>
          </p:cNvPr>
          <p:cNvSpPr/>
          <p:nvPr/>
        </p:nvSpPr>
        <p:spPr>
          <a:xfrm>
            <a:off x="0" y="0"/>
            <a:ext cx="12192000"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ectangle 7">
            <a:extLst>
              <a:ext uri="{FF2B5EF4-FFF2-40B4-BE49-F238E27FC236}">
                <a16:creationId xmlns:a16="http://schemas.microsoft.com/office/drawing/2014/main" id="{F245A432-7E52-48B5-A8BB-13EED592E35A}"/>
              </a:ext>
            </a:extLst>
          </p:cNvPr>
          <p:cNvSpPr/>
          <p:nvPr/>
        </p:nvSpPr>
        <p:spPr>
          <a:xfrm>
            <a:off x="7813964" y="0"/>
            <a:ext cx="4378036" cy="6858000"/>
          </a:xfrm>
          <a:prstGeom prst="rect">
            <a:avLst/>
          </a:prstGeom>
          <a:ln>
            <a:noFill/>
          </a:ln>
          <a:effectLst>
            <a:outerShdw blurRad="254000" dist="152400" dir="10680000" sx="95000" sy="95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656288B6-16BD-4DEE-9187-C78963ED1D8A}"/>
              </a:ext>
            </a:extLst>
          </p:cNvPr>
          <p:cNvCxnSpPr>
            <a:cxnSpLocks/>
          </p:cNvCxnSpPr>
          <p:nvPr/>
        </p:nvCxnSpPr>
        <p:spPr>
          <a:xfrm rot="16200000" flipH="1">
            <a:off x="10361537" y="120772"/>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Vertical Title 1">
            <a:extLst>
              <a:ext uri="{FF2B5EF4-FFF2-40B4-BE49-F238E27FC236}">
                <a16:creationId xmlns:a16="http://schemas.microsoft.com/office/drawing/2014/main" id="{F9259F7B-ED77-4251-A424-93712C6F57A0}"/>
              </a:ext>
            </a:extLst>
          </p:cNvPr>
          <p:cNvSpPr>
            <a:spLocks noGrp="1"/>
          </p:cNvSpPr>
          <p:nvPr>
            <p:ph type="title" orient="vert"/>
          </p:nvPr>
        </p:nvSpPr>
        <p:spPr>
          <a:xfrm>
            <a:off x="8139544" y="872836"/>
            <a:ext cx="2521527" cy="5119256"/>
          </a:xfrm>
        </p:spPr>
        <p:txBody>
          <a:bodyPr vert="eaVert" ancho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70295692-9BD0-4EB9-B344-9A6945DB0B81}"/>
              </a:ext>
            </a:extLst>
          </p:cNvPr>
          <p:cNvSpPr>
            <a:spLocks noGrp="1"/>
          </p:cNvSpPr>
          <p:nvPr>
            <p:ph type="body" orient="vert" idx="1"/>
          </p:nvPr>
        </p:nvSpPr>
        <p:spPr>
          <a:xfrm>
            <a:off x="756746" y="872836"/>
            <a:ext cx="6634169" cy="511925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9B128527-7CED-4CF3-A260-649685D2E6D3}"/>
              </a:ext>
            </a:extLst>
          </p:cNvPr>
          <p:cNvSpPr>
            <a:spLocks noGrp="1"/>
          </p:cNvSpPr>
          <p:nvPr>
            <p:ph type="dt" sz="half" idx="10"/>
          </p:nvPr>
        </p:nvSpPr>
        <p:spPr>
          <a:xfrm>
            <a:off x="329184" y="6236208"/>
            <a:ext cx="3037459" cy="365125"/>
          </a:xfrm>
        </p:spPr>
        <p:txBody>
          <a:bodyPr/>
          <a:lstStyle/>
          <a:p>
            <a:fld id="{26ADDCAE-6443-42C3-9C19-F95985500186}" type="datetime1">
              <a:rPr lang="en-US" smtClean="0"/>
              <a:t>11/25/2024</a:t>
            </a:fld>
            <a:endParaRPr lang="en-US" dirty="0"/>
          </a:p>
        </p:txBody>
      </p:sp>
      <p:sp>
        <p:nvSpPr>
          <p:cNvPr id="5" name="Footer Placeholder 4">
            <a:extLst>
              <a:ext uri="{FF2B5EF4-FFF2-40B4-BE49-F238E27FC236}">
                <a16:creationId xmlns:a16="http://schemas.microsoft.com/office/drawing/2014/main" id="{20517F65-E517-4B50-B559-FD7D59F3E8B5}"/>
              </a:ext>
            </a:extLst>
          </p:cNvPr>
          <p:cNvSpPr>
            <a:spLocks noGrp="1"/>
          </p:cNvSpPr>
          <p:nvPr>
            <p:ph type="ftr" sz="quarter" idx="11"/>
          </p:nvPr>
        </p:nvSpPr>
        <p:spPr>
          <a:xfrm>
            <a:off x="329184" y="237744"/>
            <a:ext cx="3581400" cy="365125"/>
          </a:xfrm>
        </p:spPr>
        <p:txBody>
          <a:bodyPr/>
          <a:lstStyle/>
          <a:p>
            <a:endParaRPr lang="en-US" dirty="0"/>
          </a:p>
        </p:txBody>
      </p:sp>
      <p:sp>
        <p:nvSpPr>
          <p:cNvPr id="6" name="Slide Number Placeholder 5">
            <a:extLst>
              <a:ext uri="{FF2B5EF4-FFF2-40B4-BE49-F238E27FC236}">
                <a16:creationId xmlns:a16="http://schemas.microsoft.com/office/drawing/2014/main" id="{CAED40B7-46EE-49D9-BE89-7E101F80A497}"/>
              </a:ext>
            </a:extLst>
          </p:cNvPr>
          <p:cNvSpPr>
            <a:spLocks noGrp="1"/>
          </p:cNvSpPr>
          <p:nvPr>
            <p:ph type="sldNum" sz="quarter" idx="12"/>
          </p:nvPr>
        </p:nvSpPr>
        <p:spPr>
          <a:xfrm>
            <a:off x="11292840" y="237744"/>
            <a:ext cx="756746" cy="365760"/>
          </a:xfrm>
        </p:spPr>
        <p:txBody>
          <a:bodyPr/>
          <a:lstStyle/>
          <a:p>
            <a:fld id="{B4A918BC-4D43-4B42-B3C0-E7EBE25E6AF0}" type="slidenum">
              <a:rPr lang="en-US" smtClean="0"/>
              <a:t>‹#›</a:t>
            </a:fld>
            <a:endParaRPr lang="en-US" dirty="0"/>
          </a:p>
        </p:txBody>
      </p:sp>
      <p:cxnSp>
        <p:nvCxnSpPr>
          <p:cNvPr id="16" name="Straight Connector 15">
            <a:extLst>
              <a:ext uri="{FF2B5EF4-FFF2-40B4-BE49-F238E27FC236}">
                <a16:creationId xmlns:a16="http://schemas.microsoft.com/office/drawing/2014/main" id="{E05031BF-2EA5-4128-B6AF-2D0F5A101095}"/>
              </a:ext>
            </a:extLst>
          </p:cNvPr>
          <p:cNvCxnSpPr>
            <a:cxnSpLocks/>
          </p:cNvCxnSpPr>
          <p:nvPr/>
        </p:nvCxnSpPr>
        <p:spPr>
          <a:xfrm rot="16200000" flipH="1">
            <a:off x="10361537" y="120772"/>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4214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11/25/2024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11/25/2024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11/25/2024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11/25/2024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11/25/2024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11/25/2024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11/25/2024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11/25/2024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38E7D36-B1C9-463C-983F-AEA5810A60D0}"/>
              </a:ext>
            </a:extLst>
          </p:cNvPr>
          <p:cNvSpPr/>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7B9A221-B33F-47C2-85FF-2C8F363D797B}"/>
              </a:ext>
            </a:extLst>
          </p:cNvPr>
          <p:cNvSpPr/>
          <p:nvPr/>
        </p:nvSpPr>
        <p:spPr>
          <a:xfrm>
            <a:off x="0" y="0"/>
            <a:ext cx="12188952" cy="6858000"/>
          </a:xfrm>
          <a:prstGeom prst="rect">
            <a:avLst/>
          </a:prstGeom>
          <a:solidFill>
            <a:schemeClr val="bg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8" name="Rectangle 7">
            <a:extLst>
              <a:ext uri="{FF2B5EF4-FFF2-40B4-BE49-F238E27FC236}">
                <a16:creationId xmlns:a16="http://schemas.microsoft.com/office/drawing/2014/main" id="{CD0E0EF1-7626-4514-9337-271DD661B1EB}"/>
              </a:ext>
            </a:extLst>
          </p:cNvPr>
          <p:cNvSpPr/>
          <p:nvPr/>
        </p:nvSpPr>
        <p:spPr>
          <a:xfrm>
            <a:off x="0" y="0"/>
            <a:ext cx="12188952"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65" name="Rectangle 64">
            <a:extLst>
              <a:ext uri="{FF2B5EF4-FFF2-40B4-BE49-F238E27FC236}">
                <a16:creationId xmlns:a16="http://schemas.microsoft.com/office/drawing/2014/main" id="{5F0B1492-9A00-4F80-8771-0BB2C2C4353C}"/>
              </a:ext>
            </a:extLst>
          </p:cNvPr>
          <p:cNvSpPr/>
          <p:nvPr/>
        </p:nvSpPr>
        <p:spPr>
          <a:xfrm>
            <a:off x="0" y="-2"/>
            <a:ext cx="12188952" cy="2544415"/>
          </a:xfrm>
          <a:prstGeom prst="rect">
            <a:avLst/>
          </a:prstGeom>
          <a:ln>
            <a:noFill/>
          </a:ln>
          <a:effectLst>
            <a:outerShdw blurRad="190500" dist="127000" dir="5460000" sx="94000" sy="94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0F462805-4F8E-44FE-905C-2C3F1A2B3D44}"/>
              </a:ext>
            </a:extLst>
          </p:cNvPr>
          <p:cNvSpPr>
            <a:spLocks noGrp="1"/>
          </p:cNvSpPr>
          <p:nvPr>
            <p:ph type="title"/>
          </p:nvPr>
        </p:nvSpPr>
        <p:spPr>
          <a:xfrm>
            <a:off x="761801" y="858982"/>
            <a:ext cx="10380573" cy="143227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345021C-0380-49AA-ADA1-A8B473FBF572}"/>
              </a:ext>
            </a:extLst>
          </p:cNvPr>
          <p:cNvSpPr>
            <a:spLocks noGrp="1"/>
          </p:cNvSpPr>
          <p:nvPr>
            <p:ph type="body" idx="1"/>
          </p:nvPr>
        </p:nvSpPr>
        <p:spPr>
          <a:xfrm>
            <a:off x="761799" y="2750126"/>
            <a:ext cx="10381205" cy="326178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B7A2409-F298-40BF-BFAC-65A3E71D29E8}"/>
              </a:ext>
            </a:extLst>
          </p:cNvPr>
          <p:cNvSpPr>
            <a:spLocks noGrp="1"/>
          </p:cNvSpPr>
          <p:nvPr>
            <p:ph type="dt" sz="half" idx="2"/>
          </p:nvPr>
        </p:nvSpPr>
        <p:spPr>
          <a:xfrm>
            <a:off x="332481" y="6240079"/>
            <a:ext cx="4114800" cy="365125"/>
          </a:xfrm>
          <a:prstGeom prst="rect">
            <a:avLst/>
          </a:prstGeom>
        </p:spPr>
        <p:txBody>
          <a:bodyPr vert="horz" lIns="91440" tIns="45720" rIns="91440" bIns="45720" rtlCol="0" anchor="ctr"/>
          <a:lstStyle>
            <a:lvl1pPr algn="l">
              <a:defRPr sz="900">
                <a:solidFill>
                  <a:schemeClr val="tx1"/>
                </a:solidFill>
              </a:defRPr>
            </a:lvl1pPr>
          </a:lstStyle>
          <a:p>
            <a:fld id="{6989806E-8E94-473C-AEE7-BE6F15F85533}" type="datetime1">
              <a:rPr lang="en-US" smtClean="0"/>
              <a:t>11/25/2024</a:t>
            </a:fld>
            <a:endParaRPr lang="en-US" dirty="0"/>
          </a:p>
        </p:txBody>
      </p:sp>
      <p:sp>
        <p:nvSpPr>
          <p:cNvPr id="5" name="Footer Placeholder 4">
            <a:extLst>
              <a:ext uri="{FF2B5EF4-FFF2-40B4-BE49-F238E27FC236}">
                <a16:creationId xmlns:a16="http://schemas.microsoft.com/office/drawing/2014/main" id="{CB4799D8-4DBF-4BB2-8D2B-65592ADC9004}"/>
              </a:ext>
            </a:extLst>
          </p:cNvPr>
          <p:cNvSpPr>
            <a:spLocks noGrp="1"/>
          </p:cNvSpPr>
          <p:nvPr>
            <p:ph type="ftr" sz="quarter" idx="3"/>
          </p:nvPr>
        </p:nvSpPr>
        <p:spPr>
          <a:xfrm>
            <a:off x="332481" y="236199"/>
            <a:ext cx="4114800" cy="365125"/>
          </a:xfrm>
          <a:prstGeom prst="rect">
            <a:avLst/>
          </a:prstGeom>
        </p:spPr>
        <p:txBody>
          <a:bodyPr vert="horz" lIns="91440" tIns="45720" rIns="91440" bIns="45720" rtlCol="0" anchor="ctr"/>
          <a:lstStyle>
            <a:lvl1pPr algn="l">
              <a:defRPr sz="90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F9F99666-11C3-48A1-966C-439EBF9D9A01}"/>
              </a:ext>
            </a:extLst>
          </p:cNvPr>
          <p:cNvSpPr>
            <a:spLocks noGrp="1"/>
          </p:cNvSpPr>
          <p:nvPr>
            <p:ph type="sldNum" sz="quarter" idx="4"/>
          </p:nvPr>
        </p:nvSpPr>
        <p:spPr>
          <a:xfrm>
            <a:off x="11289782" y="235881"/>
            <a:ext cx="756746" cy="365760"/>
          </a:xfrm>
          <a:prstGeom prst="rect">
            <a:avLst/>
          </a:prstGeom>
        </p:spPr>
        <p:txBody>
          <a:bodyPr vert="horz" lIns="91440" tIns="45720" rIns="91440" bIns="45720" rtlCol="0" anchor="ctr"/>
          <a:lstStyle>
            <a:lvl1pPr algn="ctr">
              <a:defRPr lang="en-US" sz="1400" b="1" kern="1200" smtClean="0">
                <a:solidFill>
                  <a:schemeClr val="tx1"/>
                </a:solidFill>
                <a:latin typeface="Bierstadt" panose="020B0504020202020204" pitchFamily="34" charset="0"/>
                <a:ea typeface="+mn-ea"/>
                <a:cs typeface="+mn-cs"/>
              </a:defRPr>
            </a:lvl1pPr>
          </a:lstStyle>
          <a:p>
            <a:fld id="{B4A918BC-4D43-4B42-B3C0-E7EBE25E6AF0}" type="slidenum">
              <a:rPr lang="en-US" smtClean="0"/>
              <a:pPr/>
              <a:t>‹#›</a:t>
            </a:fld>
            <a:endParaRPr lang="en-US" dirty="0"/>
          </a:p>
        </p:txBody>
      </p:sp>
      <p:cxnSp>
        <p:nvCxnSpPr>
          <p:cNvPr id="119" name="Straight Connector 118">
            <a:extLst>
              <a:ext uri="{FF2B5EF4-FFF2-40B4-BE49-F238E27FC236}">
                <a16:creationId xmlns:a16="http://schemas.microsoft.com/office/drawing/2014/main" id="{7FAC7B62-8ACC-41ED-80AB-8D1CDF38B9E4}"/>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45FF525-9A83-4625-99D9-B267BDE077E7}"/>
              </a:ext>
            </a:extLst>
          </p:cNvPr>
          <p:cNvCxnSpPr>
            <a:cxnSpLocks/>
          </p:cNvCxnSpPr>
          <p:nvPr/>
        </p:nvCxnSpPr>
        <p:spPr>
          <a:xfrm>
            <a:off x="11668155" y="5641010"/>
            <a:ext cx="0" cy="5990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8481390"/>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17" r:id="rId6"/>
    <p:sldLayoutId id="2147483713" r:id="rId7"/>
    <p:sldLayoutId id="2147483714" r:id="rId8"/>
    <p:sldLayoutId id="2147483715" r:id="rId9"/>
    <p:sldLayoutId id="2147483716" r:id="rId10"/>
    <p:sldLayoutId id="2147483718" r:id="rId11"/>
  </p:sldLayoutIdLst>
  <p:hf sldNum="0" hdr="0" ftr="0" dt="0"/>
  <p:txStyles>
    <p:titleStyle>
      <a:lvl1pPr algn="l" defTabSz="914400" rtl="0" eaLnBrk="1" latinLnBrk="0" hangingPunct="1">
        <a:lnSpc>
          <a:spcPct val="10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110000"/>
        </a:lnSpc>
        <a:spcBef>
          <a:spcPts val="1000"/>
        </a:spcBef>
        <a:buFont typeface="Arial" panose="020B0604020202020204" pitchFamily="34" charset="0"/>
        <a:buNone/>
        <a:defRPr sz="2200" kern="1200">
          <a:solidFill>
            <a:schemeClr val="tx1"/>
          </a:solidFill>
          <a:latin typeface="+mn-lt"/>
          <a:ea typeface="+mn-ea"/>
          <a:cs typeface="+mn-cs"/>
        </a:defRPr>
      </a:lvl1pPr>
      <a:lvl2pPr marL="228600" indent="0" algn="l" defTabSz="914400" rtl="0" eaLnBrk="1" latinLnBrk="0" hangingPunct="1">
        <a:lnSpc>
          <a:spcPct val="110000"/>
        </a:lnSpc>
        <a:spcBef>
          <a:spcPts val="500"/>
        </a:spcBef>
        <a:buFont typeface="Arial" panose="020B0604020202020204" pitchFamily="34" charset="0"/>
        <a:buNone/>
        <a:defRPr sz="2000" kern="1200">
          <a:solidFill>
            <a:schemeClr val="tx1"/>
          </a:solidFill>
          <a:latin typeface="+mn-lt"/>
          <a:ea typeface="+mn-ea"/>
          <a:cs typeface="+mn-cs"/>
        </a:defRPr>
      </a:lvl2pPr>
      <a:lvl3pPr marL="457200" indent="0" algn="l"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685800" indent="0" algn="l"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4pPr>
      <a:lvl5pPr marL="914400" indent="0" algn="l"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17.xml"/><Relationship Id="rId4" Type="http://schemas.openxmlformats.org/officeDocument/2006/relationships/image" Target="../media/image63.svg"/></Relationships>
</file>

<file path=ppt/slides/_rels/slide12.xml.rels><?xml version="1.0" encoding="UTF-8" standalone="yes"?>
<Relationships xmlns="http://schemas.openxmlformats.org/package/2006/relationships"><Relationship Id="rId3" Type="http://schemas.openxmlformats.org/officeDocument/2006/relationships/image" Target="../media/image63.svg"/><Relationship Id="rId2" Type="http://schemas.openxmlformats.org/officeDocument/2006/relationships/image" Target="../media/image62.png"/><Relationship Id="rId1" Type="http://schemas.openxmlformats.org/officeDocument/2006/relationships/slideLayout" Target="../slideLayouts/slideLayout17.xml"/><Relationship Id="rId4" Type="http://schemas.openxmlformats.org/officeDocument/2006/relationships/image" Target="../media/image61.png"/></Relationships>
</file>

<file path=ppt/slides/_rels/slide13.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3" Type="http://schemas.openxmlformats.org/officeDocument/2006/relationships/hyperlink" Target="https://www.youtube.com/watch?v=GC_Szxdqh2Y" TargetMode="External"/><Relationship Id="rId2" Type="http://schemas.openxmlformats.org/officeDocument/2006/relationships/hyperlink" Target="https://origami.me/crane/" TargetMode="External"/><Relationship Id="rId1" Type="http://schemas.openxmlformats.org/officeDocument/2006/relationships/slideLayout" Target="../slideLayouts/slideLayout17.xml"/><Relationship Id="rId4" Type="http://schemas.openxmlformats.org/officeDocument/2006/relationships/image" Target="../media/image6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hyperlink" Target="mailto:woolhouc@edgehill.ac.uk" TargetMode="External"/><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sv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17" Type="http://schemas.openxmlformats.org/officeDocument/2006/relationships/customXml" Target="../ink/ink65.xml"/><Relationship Id="rId21" Type="http://schemas.openxmlformats.org/officeDocument/2006/relationships/customXml" Target="../ink/ink11.xml"/><Relationship Id="rId42" Type="http://schemas.openxmlformats.org/officeDocument/2006/relationships/image" Target="../media/image25.png"/><Relationship Id="rId63" Type="http://schemas.openxmlformats.org/officeDocument/2006/relationships/customXml" Target="../ink/ink32.xml"/><Relationship Id="rId84" Type="http://schemas.openxmlformats.org/officeDocument/2006/relationships/customXml" Target="../ink/ink44.xml"/><Relationship Id="rId16" Type="http://schemas.openxmlformats.org/officeDocument/2006/relationships/customXml" Target="../ink/ink8.xml"/><Relationship Id="rId11" Type="http://schemas.openxmlformats.org/officeDocument/2006/relationships/customXml" Target="../ink/ink4.xml"/><Relationship Id="rId32" Type="http://schemas.openxmlformats.org/officeDocument/2006/relationships/image" Target="../media/image20.png"/><Relationship Id="rId37" Type="http://schemas.openxmlformats.org/officeDocument/2006/relationships/customXml" Target="../ink/ink19.xml"/><Relationship Id="rId53" Type="http://schemas.openxmlformats.org/officeDocument/2006/relationships/customXml" Target="../ink/ink27.xml"/><Relationship Id="rId58" Type="http://schemas.openxmlformats.org/officeDocument/2006/relationships/image" Target="../media/image33.png"/><Relationship Id="rId74" Type="http://schemas.openxmlformats.org/officeDocument/2006/relationships/image" Target="../media/image41.png"/><Relationship Id="rId79" Type="http://schemas.openxmlformats.org/officeDocument/2006/relationships/customXml" Target="../ink/ink40.xml"/><Relationship Id="rId102" Type="http://schemas.openxmlformats.org/officeDocument/2006/relationships/customXml" Target="../ink/ink57.xml"/><Relationship Id="rId123" Type="http://schemas.openxmlformats.org/officeDocument/2006/relationships/customXml" Target="../ink/ink68.xml"/><Relationship Id="rId128" Type="http://schemas.openxmlformats.org/officeDocument/2006/relationships/customXml" Target="../ink/ink71.xml"/><Relationship Id="rId5" Type="http://schemas.openxmlformats.org/officeDocument/2006/relationships/customXml" Target="../ink/ink1.xml"/><Relationship Id="rId90" Type="http://schemas.openxmlformats.org/officeDocument/2006/relationships/image" Target="../media/image45.png"/><Relationship Id="rId95" Type="http://schemas.openxmlformats.org/officeDocument/2006/relationships/customXml" Target="../ink/ink51.xml"/><Relationship Id="rId22" Type="http://schemas.openxmlformats.org/officeDocument/2006/relationships/image" Target="../media/image15.png"/><Relationship Id="rId27" Type="http://schemas.openxmlformats.org/officeDocument/2006/relationships/customXml" Target="../ink/ink14.xml"/><Relationship Id="rId43" Type="http://schemas.openxmlformats.org/officeDocument/2006/relationships/customXml" Target="../ink/ink22.xml"/><Relationship Id="rId48" Type="http://schemas.openxmlformats.org/officeDocument/2006/relationships/image" Target="../media/image28.png"/><Relationship Id="rId64" Type="http://schemas.openxmlformats.org/officeDocument/2006/relationships/image" Target="../media/image36.png"/><Relationship Id="rId69" Type="http://schemas.openxmlformats.org/officeDocument/2006/relationships/customXml" Target="../ink/ink35.xml"/><Relationship Id="rId113" Type="http://schemas.openxmlformats.org/officeDocument/2006/relationships/customXml" Target="../ink/ink63.xml"/><Relationship Id="rId118" Type="http://schemas.openxmlformats.org/officeDocument/2006/relationships/image" Target="../media/image55.png"/><Relationship Id="rId134" Type="http://schemas.openxmlformats.org/officeDocument/2006/relationships/customXml" Target="../ink/ink77.xml"/><Relationship Id="rId80" Type="http://schemas.openxmlformats.org/officeDocument/2006/relationships/image" Target="../media/image44.png"/><Relationship Id="rId85" Type="http://schemas.openxmlformats.org/officeDocument/2006/relationships/customXml" Target="../ink/ink45.xml"/><Relationship Id="rId12" Type="http://schemas.openxmlformats.org/officeDocument/2006/relationships/image" Target="../media/image12.png"/><Relationship Id="rId17" Type="http://schemas.openxmlformats.org/officeDocument/2006/relationships/customXml" Target="../ink/ink9.xml"/><Relationship Id="rId33" Type="http://schemas.openxmlformats.org/officeDocument/2006/relationships/customXml" Target="../ink/ink17.xml"/><Relationship Id="rId38" Type="http://schemas.openxmlformats.org/officeDocument/2006/relationships/image" Target="../media/image23.png"/><Relationship Id="rId59" Type="http://schemas.openxmlformats.org/officeDocument/2006/relationships/customXml" Target="../ink/ink30.xml"/><Relationship Id="rId103" Type="http://schemas.openxmlformats.org/officeDocument/2006/relationships/customXml" Target="../ink/ink58.xml"/><Relationship Id="rId108" Type="http://schemas.openxmlformats.org/officeDocument/2006/relationships/image" Target="../media/image51.png"/><Relationship Id="rId124" Type="http://schemas.openxmlformats.org/officeDocument/2006/relationships/image" Target="../media/image59.png"/><Relationship Id="rId129" Type="http://schemas.openxmlformats.org/officeDocument/2006/relationships/customXml" Target="../ink/ink72.xml"/><Relationship Id="rId54" Type="http://schemas.openxmlformats.org/officeDocument/2006/relationships/image" Target="../media/image31.png"/><Relationship Id="rId70" Type="http://schemas.openxmlformats.org/officeDocument/2006/relationships/image" Target="../media/image39.png"/><Relationship Id="rId75" Type="http://schemas.openxmlformats.org/officeDocument/2006/relationships/customXml" Target="../ink/ink38.xml"/><Relationship Id="rId91" Type="http://schemas.openxmlformats.org/officeDocument/2006/relationships/customXml" Target="../ink/ink49.xml"/><Relationship Id="rId96" Type="http://schemas.openxmlformats.org/officeDocument/2006/relationships/image" Target="../media/image48.png"/><Relationship Id="rId1" Type="http://schemas.openxmlformats.org/officeDocument/2006/relationships/slideLayout" Target="../slideLayouts/slideLayout7.xml"/><Relationship Id="rId6" Type="http://schemas.openxmlformats.org/officeDocument/2006/relationships/image" Target="../media/image9.png"/><Relationship Id="rId23" Type="http://schemas.openxmlformats.org/officeDocument/2006/relationships/customXml" Target="../ink/ink12.xml"/><Relationship Id="rId28" Type="http://schemas.openxmlformats.org/officeDocument/2006/relationships/image" Target="../media/image18.png"/><Relationship Id="rId49" Type="http://schemas.openxmlformats.org/officeDocument/2006/relationships/customXml" Target="../ink/ink25.xml"/><Relationship Id="rId114" Type="http://schemas.openxmlformats.org/officeDocument/2006/relationships/image" Target="../media/image50.png"/><Relationship Id="rId119" Type="http://schemas.openxmlformats.org/officeDocument/2006/relationships/customXml" Target="../ink/ink66.xml"/><Relationship Id="rId44" Type="http://schemas.openxmlformats.org/officeDocument/2006/relationships/image" Target="../media/image26.png"/><Relationship Id="rId60" Type="http://schemas.openxmlformats.org/officeDocument/2006/relationships/image" Target="../media/image34.png"/><Relationship Id="rId65" Type="http://schemas.openxmlformats.org/officeDocument/2006/relationships/customXml" Target="../ink/ink33.xml"/><Relationship Id="rId81" Type="http://schemas.openxmlformats.org/officeDocument/2006/relationships/customXml" Target="../ink/ink41.xml"/><Relationship Id="rId86" Type="http://schemas.openxmlformats.org/officeDocument/2006/relationships/customXml" Target="../ink/ink46.xml"/><Relationship Id="rId130" Type="http://schemas.openxmlformats.org/officeDocument/2006/relationships/customXml" Target="../ink/ink73.xml"/><Relationship Id="rId135" Type="http://schemas.openxmlformats.org/officeDocument/2006/relationships/customXml" Target="../ink/ink78.xml"/><Relationship Id="rId13" Type="http://schemas.openxmlformats.org/officeDocument/2006/relationships/customXml" Target="../ink/ink5.xml"/><Relationship Id="rId18" Type="http://schemas.openxmlformats.org/officeDocument/2006/relationships/image" Target="../media/image13.png"/><Relationship Id="rId39" Type="http://schemas.openxmlformats.org/officeDocument/2006/relationships/customXml" Target="../ink/ink20.xml"/><Relationship Id="rId109" Type="http://schemas.openxmlformats.org/officeDocument/2006/relationships/customXml" Target="../ink/ink61.xml"/><Relationship Id="rId34" Type="http://schemas.openxmlformats.org/officeDocument/2006/relationships/image" Target="../media/image21.png"/><Relationship Id="rId50" Type="http://schemas.openxmlformats.org/officeDocument/2006/relationships/image" Target="../media/image29.png"/><Relationship Id="rId55" Type="http://schemas.openxmlformats.org/officeDocument/2006/relationships/customXml" Target="../ink/ink28.xml"/><Relationship Id="rId76" Type="http://schemas.openxmlformats.org/officeDocument/2006/relationships/image" Target="../media/image42.png"/><Relationship Id="rId97" Type="http://schemas.openxmlformats.org/officeDocument/2006/relationships/customXml" Target="../ink/ink52.xml"/><Relationship Id="rId104" Type="http://schemas.openxmlformats.org/officeDocument/2006/relationships/customXml" Target="../ink/ink59.xml"/><Relationship Id="rId120" Type="http://schemas.openxmlformats.org/officeDocument/2006/relationships/image" Target="../media/image56.png"/><Relationship Id="rId125" Type="http://schemas.openxmlformats.org/officeDocument/2006/relationships/customXml" Target="../ink/ink69.xml"/><Relationship Id="rId7" Type="http://schemas.openxmlformats.org/officeDocument/2006/relationships/customXml" Target="../ink/ink2.xml"/><Relationship Id="rId71" Type="http://schemas.openxmlformats.org/officeDocument/2006/relationships/customXml" Target="../ink/ink36.xml"/><Relationship Id="rId92" Type="http://schemas.openxmlformats.org/officeDocument/2006/relationships/image" Target="../media/image46.png"/><Relationship Id="rId2" Type="http://schemas.openxmlformats.org/officeDocument/2006/relationships/notesSlide" Target="../notesSlides/notesSlide5.xml"/><Relationship Id="rId29" Type="http://schemas.openxmlformats.org/officeDocument/2006/relationships/customXml" Target="../ink/ink15.xml"/><Relationship Id="rId24" Type="http://schemas.openxmlformats.org/officeDocument/2006/relationships/image" Target="../media/image16.png"/><Relationship Id="rId40" Type="http://schemas.openxmlformats.org/officeDocument/2006/relationships/image" Target="../media/image24.png"/><Relationship Id="rId45" Type="http://schemas.openxmlformats.org/officeDocument/2006/relationships/customXml" Target="../ink/ink23.xml"/><Relationship Id="rId66" Type="http://schemas.openxmlformats.org/officeDocument/2006/relationships/image" Target="../media/image37.png"/><Relationship Id="rId87" Type="http://schemas.openxmlformats.org/officeDocument/2006/relationships/customXml" Target="../ink/ink47.xml"/><Relationship Id="rId110" Type="http://schemas.openxmlformats.org/officeDocument/2006/relationships/image" Target="../media/image52.png"/><Relationship Id="rId115" Type="http://schemas.openxmlformats.org/officeDocument/2006/relationships/customXml" Target="../ink/ink64.xml"/><Relationship Id="rId131" Type="http://schemas.openxmlformats.org/officeDocument/2006/relationships/customXml" Target="../ink/ink74.xml"/><Relationship Id="rId136" Type="http://schemas.openxmlformats.org/officeDocument/2006/relationships/customXml" Target="../ink/ink79.xml"/><Relationship Id="rId61" Type="http://schemas.openxmlformats.org/officeDocument/2006/relationships/customXml" Target="../ink/ink31.xml"/><Relationship Id="rId82" Type="http://schemas.openxmlformats.org/officeDocument/2006/relationships/customXml" Target="../ink/ink42.xml"/><Relationship Id="rId19" Type="http://schemas.openxmlformats.org/officeDocument/2006/relationships/customXml" Target="../ink/ink10.xml"/><Relationship Id="rId14" Type="http://schemas.openxmlformats.org/officeDocument/2006/relationships/customXml" Target="../ink/ink6.xml"/><Relationship Id="rId30" Type="http://schemas.openxmlformats.org/officeDocument/2006/relationships/image" Target="../media/image19.png"/><Relationship Id="rId35" Type="http://schemas.openxmlformats.org/officeDocument/2006/relationships/customXml" Target="../ink/ink18.xml"/><Relationship Id="rId56" Type="http://schemas.openxmlformats.org/officeDocument/2006/relationships/image" Target="../media/image32.png"/><Relationship Id="rId77" Type="http://schemas.openxmlformats.org/officeDocument/2006/relationships/customXml" Target="../ink/ink39.xml"/><Relationship Id="rId100" Type="http://schemas.openxmlformats.org/officeDocument/2006/relationships/customXml" Target="../ink/ink55.xml"/><Relationship Id="rId105" Type="http://schemas.openxmlformats.org/officeDocument/2006/relationships/image" Target="../media/image49.png"/><Relationship Id="rId126" Type="http://schemas.openxmlformats.org/officeDocument/2006/relationships/image" Target="../media/image57.png"/><Relationship Id="rId8" Type="http://schemas.openxmlformats.org/officeDocument/2006/relationships/image" Target="../media/image10.png"/><Relationship Id="rId51" Type="http://schemas.openxmlformats.org/officeDocument/2006/relationships/customXml" Target="../ink/ink26.xml"/><Relationship Id="rId72" Type="http://schemas.openxmlformats.org/officeDocument/2006/relationships/image" Target="../media/image40.png"/><Relationship Id="rId93" Type="http://schemas.openxmlformats.org/officeDocument/2006/relationships/customXml" Target="../ink/ink50.xml"/><Relationship Id="rId98" Type="http://schemas.openxmlformats.org/officeDocument/2006/relationships/customXml" Target="../ink/ink53.xml"/><Relationship Id="rId121" Type="http://schemas.openxmlformats.org/officeDocument/2006/relationships/customXml" Target="../ink/ink67.xml"/><Relationship Id="rId3" Type="http://schemas.openxmlformats.org/officeDocument/2006/relationships/image" Target="../media/image6.png"/><Relationship Id="rId25" Type="http://schemas.openxmlformats.org/officeDocument/2006/relationships/customXml" Target="../ink/ink13.xml"/><Relationship Id="rId46" Type="http://schemas.openxmlformats.org/officeDocument/2006/relationships/image" Target="../media/image27.png"/><Relationship Id="rId67" Type="http://schemas.openxmlformats.org/officeDocument/2006/relationships/customXml" Target="../ink/ink34.xml"/><Relationship Id="rId116" Type="http://schemas.openxmlformats.org/officeDocument/2006/relationships/image" Target="../media/image54.png"/><Relationship Id="rId137" Type="http://schemas.openxmlformats.org/officeDocument/2006/relationships/customXml" Target="../ink/ink80.xml"/><Relationship Id="rId20" Type="http://schemas.openxmlformats.org/officeDocument/2006/relationships/image" Target="../media/image14.png"/><Relationship Id="rId41" Type="http://schemas.openxmlformats.org/officeDocument/2006/relationships/customXml" Target="../ink/ink21.xml"/><Relationship Id="rId62" Type="http://schemas.openxmlformats.org/officeDocument/2006/relationships/image" Target="../media/image35.png"/><Relationship Id="rId83" Type="http://schemas.openxmlformats.org/officeDocument/2006/relationships/customXml" Target="../ink/ink43.xml"/><Relationship Id="rId88" Type="http://schemas.openxmlformats.org/officeDocument/2006/relationships/image" Target="../media/image8.png"/><Relationship Id="rId111" Type="http://schemas.openxmlformats.org/officeDocument/2006/relationships/customXml" Target="../ink/ink62.xml"/><Relationship Id="rId132" Type="http://schemas.openxmlformats.org/officeDocument/2006/relationships/customXml" Target="../ink/ink75.xml"/><Relationship Id="rId15" Type="http://schemas.openxmlformats.org/officeDocument/2006/relationships/customXml" Target="../ink/ink7.xml"/><Relationship Id="rId36" Type="http://schemas.openxmlformats.org/officeDocument/2006/relationships/image" Target="../media/image22.png"/><Relationship Id="rId57" Type="http://schemas.openxmlformats.org/officeDocument/2006/relationships/customXml" Target="../ink/ink29.xml"/><Relationship Id="rId106" Type="http://schemas.openxmlformats.org/officeDocument/2006/relationships/customXml" Target="../ink/ink60.xml"/><Relationship Id="rId127" Type="http://schemas.openxmlformats.org/officeDocument/2006/relationships/customXml" Target="../ink/ink70.xml"/><Relationship Id="rId10" Type="http://schemas.openxmlformats.org/officeDocument/2006/relationships/image" Target="../media/image11.png"/><Relationship Id="rId31" Type="http://schemas.openxmlformats.org/officeDocument/2006/relationships/customXml" Target="../ink/ink16.xml"/><Relationship Id="rId52" Type="http://schemas.openxmlformats.org/officeDocument/2006/relationships/image" Target="../media/image30.png"/><Relationship Id="rId73" Type="http://schemas.openxmlformats.org/officeDocument/2006/relationships/customXml" Target="../ink/ink37.xml"/><Relationship Id="rId78" Type="http://schemas.openxmlformats.org/officeDocument/2006/relationships/image" Target="../media/image43.png"/><Relationship Id="rId94" Type="http://schemas.openxmlformats.org/officeDocument/2006/relationships/image" Target="../media/image47.png"/><Relationship Id="rId99" Type="http://schemas.openxmlformats.org/officeDocument/2006/relationships/customXml" Target="../ink/ink54.xml"/><Relationship Id="rId101" Type="http://schemas.openxmlformats.org/officeDocument/2006/relationships/customXml" Target="../ink/ink56.xml"/><Relationship Id="rId122" Type="http://schemas.openxmlformats.org/officeDocument/2006/relationships/image" Target="../media/image58.png"/><Relationship Id="rId4" Type="http://schemas.openxmlformats.org/officeDocument/2006/relationships/image" Target="../media/image7.png"/><Relationship Id="rId9" Type="http://schemas.openxmlformats.org/officeDocument/2006/relationships/customXml" Target="../ink/ink3.xml"/><Relationship Id="rId26" Type="http://schemas.openxmlformats.org/officeDocument/2006/relationships/image" Target="../media/image17.png"/><Relationship Id="rId47" Type="http://schemas.openxmlformats.org/officeDocument/2006/relationships/customXml" Target="../ink/ink24.xml"/><Relationship Id="rId68" Type="http://schemas.openxmlformats.org/officeDocument/2006/relationships/image" Target="../media/image38.png"/><Relationship Id="rId89" Type="http://schemas.openxmlformats.org/officeDocument/2006/relationships/customXml" Target="../ink/ink48.xml"/><Relationship Id="rId112" Type="http://schemas.openxmlformats.org/officeDocument/2006/relationships/image" Target="../media/image53.png"/><Relationship Id="rId133" Type="http://schemas.openxmlformats.org/officeDocument/2006/relationships/customXml" Target="../ink/ink76.xml"/></Relationships>
</file>

<file path=ppt/slides/_rels/slide9.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575305" y="235881"/>
            <a:ext cx="5538824" cy="3131649"/>
          </a:xfrm>
        </p:spPr>
        <p:txBody>
          <a:bodyPr anchor="ctr">
            <a:normAutofit/>
          </a:bodyPr>
          <a:lstStyle/>
          <a:p>
            <a:r>
              <a:rPr lang="en-US" sz="5400" b="1" u="sng" dirty="0">
                <a:solidFill>
                  <a:schemeClr val="accent1">
                    <a:lumMod val="75000"/>
                  </a:schemeClr>
                </a:solidFill>
                <a:latin typeface="Bahnschrift"/>
                <a:cs typeface="Calibri Light"/>
              </a:rPr>
              <a:t>Inclusion lesson resources</a:t>
            </a:r>
            <a:br>
              <a:rPr lang="en-US" sz="5400" b="1" u="sng" dirty="0">
                <a:solidFill>
                  <a:schemeClr val="accent1">
                    <a:lumMod val="75000"/>
                  </a:schemeClr>
                </a:solidFill>
                <a:latin typeface="Bahnschrift"/>
                <a:cs typeface="Calibri Light"/>
              </a:rPr>
            </a:br>
            <a:r>
              <a:rPr lang="en-US" sz="5400" b="1" u="sng" dirty="0">
                <a:solidFill>
                  <a:schemeClr val="accent1">
                    <a:lumMod val="75000"/>
                  </a:schemeClr>
                </a:solidFill>
                <a:latin typeface="Bahnschrift"/>
                <a:cs typeface="Calibri Light"/>
              </a:rPr>
              <a:t>(aimed towards 11-16)</a:t>
            </a:r>
            <a:endParaRPr lang="en-US" sz="5400" b="1" u="sng" dirty="0">
              <a:solidFill>
                <a:schemeClr val="accent1">
                  <a:lumMod val="75000"/>
                </a:schemeClr>
              </a:solidFill>
              <a:latin typeface="Bahnschrift"/>
            </a:endParaRPr>
          </a:p>
        </p:txBody>
      </p:sp>
      <p:sp>
        <p:nvSpPr>
          <p:cNvPr id="3" name="Subtitle 2"/>
          <p:cNvSpPr>
            <a:spLocks noGrp="1"/>
          </p:cNvSpPr>
          <p:nvPr>
            <p:ph type="subTitle" idx="1"/>
          </p:nvPr>
        </p:nvSpPr>
        <p:spPr>
          <a:xfrm>
            <a:off x="6159669" y="3880965"/>
            <a:ext cx="5509135" cy="2596620"/>
          </a:xfrm>
        </p:spPr>
        <p:txBody>
          <a:bodyPr anchor="b">
            <a:normAutofit/>
          </a:bodyPr>
          <a:lstStyle/>
          <a:p>
            <a:r>
              <a:rPr lang="en-US" dirty="0">
                <a:latin typeface="Bahnschrift"/>
              </a:rPr>
              <a:t>The following slides contain resources </a:t>
            </a:r>
            <a:r>
              <a:rPr lang="en-GB" dirty="0">
                <a:latin typeface="Bahnschrift"/>
              </a:rPr>
              <a:t>discussing</a:t>
            </a:r>
            <a:r>
              <a:rPr lang="en-US" dirty="0">
                <a:latin typeface="Bahnschrift"/>
              </a:rPr>
              <a:t> ways of approaching the topic of inclusion surrounding situations within the classroom/schools.</a:t>
            </a:r>
          </a:p>
          <a:p>
            <a:r>
              <a:rPr lang="en-US" dirty="0">
                <a:latin typeface="Bahnschrift"/>
              </a:rPr>
              <a:t>(Aimed towards children ages 11-16)</a:t>
            </a:r>
          </a:p>
        </p:txBody>
      </p:sp>
      <p:pic>
        <p:nvPicPr>
          <p:cNvPr id="4" name="Picture 3" descr="A colourful splattered paint&#10;Various round shapes and colours">
            <a:extLst>
              <a:ext uri="{FF2B5EF4-FFF2-40B4-BE49-F238E27FC236}">
                <a16:creationId xmlns:a16="http://schemas.microsoft.com/office/drawing/2014/main" id="{00333F40-3C89-00DF-9E7F-B38B16534D2A}"/>
              </a:ext>
              <a:ext uri="{C183D7F6-B498-43B3-948B-1728B52AA6E4}">
                <adec:decorative xmlns:adec="http://schemas.microsoft.com/office/drawing/2017/decorative" val="0"/>
              </a:ext>
            </a:extLst>
          </p:cNvPr>
          <p:cNvPicPr>
            <a:picLocks noChangeAspect="1"/>
          </p:cNvPicPr>
          <p:nvPr/>
        </p:nvPicPr>
        <p:blipFill rotWithShape="1">
          <a:blip r:embed="rId2"/>
          <a:srcRect l="37943" r="11237" b="8"/>
          <a:stretch/>
        </p:blipFill>
        <p:spPr>
          <a:xfrm>
            <a:off x="20" y="10"/>
            <a:ext cx="6095978" cy="6857989"/>
          </a:xfrm>
          <a:prstGeom prst="rect">
            <a:avLst/>
          </a:prstGeom>
        </p:spPr>
      </p:pic>
    </p:spTree>
    <p:extLst>
      <p:ext uri="{BB962C8B-B14F-4D97-AF65-F5344CB8AC3E}">
        <p14:creationId xmlns:p14="http://schemas.microsoft.com/office/powerpoint/2010/main" val="2802144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33095-8BDA-B753-CB06-804EF8AD36A4}"/>
              </a:ext>
            </a:extLst>
          </p:cNvPr>
          <p:cNvSpPr>
            <a:spLocks noGrp="1"/>
          </p:cNvSpPr>
          <p:nvPr>
            <p:ph type="title"/>
          </p:nvPr>
        </p:nvSpPr>
        <p:spPr>
          <a:xfrm>
            <a:off x="-199" y="-1979"/>
            <a:ext cx="2107432" cy="1956766"/>
          </a:xfrm>
        </p:spPr>
        <p:txBody>
          <a:bodyPr>
            <a:normAutofit/>
          </a:bodyPr>
          <a:lstStyle/>
          <a:p>
            <a:r>
              <a:rPr lang="en-US" sz="2000" b="1" u="sng" dirty="0">
                <a:latin typeface="Calibri" panose="020F0502020204030204" pitchFamily="34" charset="0"/>
                <a:cs typeface="Calibri" panose="020F0502020204030204" pitchFamily="34" charset="0"/>
              </a:rPr>
              <a:t>Understanding working together with the idea inclusion.</a:t>
            </a:r>
            <a:br>
              <a:rPr lang="en-US" sz="2000" b="1" u="sng" dirty="0">
                <a:latin typeface="Calibri" panose="020F0502020204030204" pitchFamily="34" charset="0"/>
                <a:cs typeface="Calibri" panose="020F0502020204030204" pitchFamily="34" charset="0"/>
              </a:rPr>
            </a:br>
            <a:r>
              <a:rPr lang="en-US" sz="2000" b="1" u="sng" dirty="0">
                <a:latin typeface="Calibri" panose="020F0502020204030204" pitchFamily="34" charset="0"/>
                <a:cs typeface="Calibri" panose="020F0502020204030204" pitchFamily="34" charset="0"/>
              </a:rPr>
              <a:t>(Pupil copy)</a:t>
            </a:r>
          </a:p>
        </p:txBody>
      </p:sp>
      <p:sp>
        <p:nvSpPr>
          <p:cNvPr id="4" name="TextBox 3">
            <a:extLst>
              <a:ext uri="{FF2B5EF4-FFF2-40B4-BE49-F238E27FC236}">
                <a16:creationId xmlns:a16="http://schemas.microsoft.com/office/drawing/2014/main" id="{7C412412-BDD3-8C58-3068-FEC5470751C4}"/>
              </a:ext>
            </a:extLst>
          </p:cNvPr>
          <p:cNvSpPr txBox="1"/>
          <p:nvPr/>
        </p:nvSpPr>
        <p:spPr>
          <a:xfrm>
            <a:off x="2497777" y="83127"/>
            <a:ext cx="5068785" cy="2585323"/>
          </a:xfrm>
          <a:prstGeom prst="rect">
            <a:avLst/>
          </a:prstGeom>
          <a:solidFill>
            <a:srgbClr val="C8DFEE"/>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Calibri" panose="020F0502020204030204" pitchFamily="34" charset="0"/>
                <a:cs typeface="Calibri" panose="020F0502020204030204" pitchFamily="34" charset="0"/>
              </a:rPr>
              <a:t>Task 1:</a:t>
            </a:r>
          </a:p>
          <a:p>
            <a:pPr algn="ctr"/>
            <a:r>
              <a:rPr lang="en-US" u="sng" dirty="0">
                <a:latin typeface="Calibri" panose="020F0502020204030204" pitchFamily="34" charset="0"/>
                <a:cs typeface="Calibri" panose="020F0502020204030204" pitchFamily="34" charset="0"/>
              </a:rPr>
              <a:t>What is going on in this image?</a:t>
            </a:r>
          </a:p>
          <a:p>
            <a:pPr algn="ctr"/>
            <a:endParaRPr lang="en-US" dirty="0">
              <a:latin typeface="Calibri" panose="020F0502020204030204" pitchFamily="34" charset="0"/>
              <a:cs typeface="Calibri" panose="020F0502020204030204" pitchFamily="34" charset="0"/>
            </a:endParaRPr>
          </a:p>
          <a:p>
            <a:pPr algn="ctr"/>
            <a:endParaRPr lang="en-US" dirty="0">
              <a:latin typeface="Calibri" panose="020F0502020204030204" pitchFamily="34" charset="0"/>
              <a:cs typeface="Calibri" panose="020F0502020204030204" pitchFamily="34" charset="0"/>
            </a:endParaRPr>
          </a:p>
          <a:p>
            <a:pPr algn="ctr"/>
            <a:endParaRPr lang="en-US" dirty="0"/>
          </a:p>
          <a:p>
            <a:pPr algn="ctr"/>
            <a:endParaRPr lang="en-US" dirty="0"/>
          </a:p>
          <a:p>
            <a:pPr algn="ctr"/>
            <a:endParaRPr lang="en-US" dirty="0"/>
          </a:p>
          <a:p>
            <a:pPr algn="ctr"/>
            <a:endParaRPr lang="en-US" dirty="0"/>
          </a:p>
          <a:p>
            <a:pPr algn="ctr"/>
            <a:endParaRPr lang="en-US" dirty="0"/>
          </a:p>
        </p:txBody>
      </p:sp>
      <p:pic>
        <p:nvPicPr>
          <p:cNvPr id="3" name="Picture 3" descr="A group of children looking at a whiteboard.&#10;The children are engaged in a group activity.&#10;This image is owned and under the copyright of VOICES (EHU)">
            <a:extLst>
              <a:ext uri="{FF2B5EF4-FFF2-40B4-BE49-F238E27FC236}">
                <a16:creationId xmlns:a16="http://schemas.microsoft.com/office/drawing/2014/main" id="{15A8F4E3-86FC-032D-10CD-44D20B9D1D76}"/>
              </a:ext>
            </a:extLst>
          </p:cNvPr>
          <p:cNvPicPr>
            <a:picLocks noChangeAspect="1"/>
          </p:cNvPicPr>
          <p:nvPr/>
        </p:nvPicPr>
        <p:blipFill>
          <a:blip r:embed="rId2"/>
          <a:stretch>
            <a:fillRect/>
          </a:stretch>
        </p:blipFill>
        <p:spPr>
          <a:xfrm>
            <a:off x="8419822" y="-4763"/>
            <a:ext cx="3774559" cy="2836872"/>
          </a:xfrm>
          <a:prstGeom prst="rect">
            <a:avLst/>
          </a:prstGeom>
        </p:spPr>
      </p:pic>
      <p:sp>
        <p:nvSpPr>
          <p:cNvPr id="7" name="TextBox 6">
            <a:extLst>
              <a:ext uri="{FF2B5EF4-FFF2-40B4-BE49-F238E27FC236}">
                <a16:creationId xmlns:a16="http://schemas.microsoft.com/office/drawing/2014/main" id="{7E0848AD-D782-FDDA-DD07-D76EA2260837}"/>
              </a:ext>
            </a:extLst>
          </p:cNvPr>
          <p:cNvSpPr txBox="1"/>
          <p:nvPr/>
        </p:nvSpPr>
        <p:spPr>
          <a:xfrm>
            <a:off x="132608" y="3329049"/>
            <a:ext cx="4732318" cy="3416320"/>
          </a:xfrm>
          <a:prstGeom prst="rect">
            <a:avLst/>
          </a:prstGeom>
          <a:solidFill>
            <a:schemeClr val="accent3">
              <a:lumMod val="40000"/>
              <a:lumOff val="6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Calibri" panose="020F0502020204030204" pitchFamily="34" charset="0"/>
                <a:cs typeface="Calibri" panose="020F0502020204030204" pitchFamily="34" charset="0"/>
              </a:rPr>
              <a:t>Task 2:</a:t>
            </a:r>
          </a:p>
          <a:p>
            <a:pPr algn="ctr"/>
            <a:r>
              <a:rPr lang="en-US" u="sng" dirty="0">
                <a:latin typeface="Calibri" panose="020F0502020204030204" pitchFamily="34" charset="0"/>
                <a:cs typeface="Calibri" panose="020F0502020204030204" pitchFamily="34" charset="0"/>
              </a:rPr>
              <a:t>Is everyone involved and included?</a:t>
            </a:r>
          </a:p>
          <a:p>
            <a:pPr algn="ctr"/>
            <a:r>
              <a:rPr lang="en-US" u="sng" dirty="0">
                <a:latin typeface="Calibri" panose="020F0502020204030204" pitchFamily="34" charset="0"/>
                <a:cs typeface="Calibri" panose="020F0502020204030204" pitchFamily="34" charset="0"/>
              </a:rPr>
              <a:t>If not what would you do to help?</a:t>
            </a:r>
          </a:p>
          <a:p>
            <a:pPr algn="ctr"/>
            <a:endParaRPr lang="en-US" dirty="0">
              <a:latin typeface="Calibri" panose="020F0502020204030204" pitchFamily="34" charset="0"/>
              <a:cs typeface="Calibri" panose="020F0502020204030204" pitchFamily="34" charset="0"/>
            </a:endParaRPr>
          </a:p>
          <a:p>
            <a:pPr algn="ctr"/>
            <a:endParaRPr lang="en-US" dirty="0">
              <a:latin typeface="Calibri" panose="020F0502020204030204" pitchFamily="34" charset="0"/>
              <a:cs typeface="Calibri" panose="020F0502020204030204" pitchFamily="34" charset="0"/>
            </a:endParaRPr>
          </a:p>
          <a:p>
            <a:pPr algn="ctr"/>
            <a:endParaRPr lang="en-US" dirty="0">
              <a:latin typeface="Calibri" panose="020F0502020204030204" pitchFamily="34" charset="0"/>
              <a:cs typeface="Calibri" panose="020F0502020204030204" pitchFamily="34" charset="0"/>
            </a:endParaRPr>
          </a:p>
          <a:p>
            <a:pPr algn="ctr"/>
            <a:endParaRPr lang="en-US" dirty="0">
              <a:latin typeface="Calibri" panose="020F0502020204030204" pitchFamily="34" charset="0"/>
              <a:cs typeface="Calibri" panose="020F0502020204030204" pitchFamily="34" charset="0"/>
            </a:endParaRPr>
          </a:p>
          <a:p>
            <a:pPr algn="ctr"/>
            <a:endParaRPr lang="en-US" dirty="0">
              <a:latin typeface="Calibri" panose="020F0502020204030204" pitchFamily="34" charset="0"/>
              <a:cs typeface="Calibri" panose="020F0502020204030204" pitchFamily="34" charset="0"/>
            </a:endParaRPr>
          </a:p>
          <a:p>
            <a:pPr algn="ctr"/>
            <a:endParaRPr lang="en-US" dirty="0"/>
          </a:p>
          <a:p>
            <a:pPr algn="ctr"/>
            <a:endParaRPr lang="en-US" dirty="0"/>
          </a:p>
          <a:p>
            <a:pPr algn="ctr"/>
            <a:endParaRPr lang="en-US" dirty="0"/>
          </a:p>
          <a:p>
            <a:pPr algn="ctr"/>
            <a:endParaRPr lang="en-US" dirty="0"/>
          </a:p>
        </p:txBody>
      </p:sp>
      <p:sp>
        <p:nvSpPr>
          <p:cNvPr id="9" name="TextBox 8">
            <a:extLst>
              <a:ext uri="{FF2B5EF4-FFF2-40B4-BE49-F238E27FC236}">
                <a16:creationId xmlns:a16="http://schemas.microsoft.com/office/drawing/2014/main" id="{264424B7-C933-0405-A74E-F39B37560AB3}"/>
              </a:ext>
            </a:extLst>
          </p:cNvPr>
          <p:cNvSpPr txBox="1"/>
          <p:nvPr/>
        </p:nvSpPr>
        <p:spPr>
          <a:xfrm>
            <a:off x="6010893" y="3131127"/>
            <a:ext cx="6088083" cy="3693319"/>
          </a:xfrm>
          <a:prstGeom prst="rect">
            <a:avLst/>
          </a:prstGeom>
          <a:solidFill>
            <a:schemeClr val="accent5">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Calibri" panose="020F0502020204030204" pitchFamily="34" charset="0"/>
                <a:cs typeface="Calibri" panose="020F0502020204030204" pitchFamily="34" charset="0"/>
              </a:rPr>
              <a:t>Task 3:</a:t>
            </a:r>
          </a:p>
          <a:p>
            <a:pPr algn="ctr"/>
            <a:r>
              <a:rPr lang="en-US" b="1" u="sng" dirty="0">
                <a:latin typeface="Calibri" panose="020F0502020204030204" pitchFamily="34" charset="0"/>
                <a:cs typeface="Calibri" panose="020F0502020204030204" pitchFamily="34" charset="0"/>
              </a:rPr>
              <a:t>In groups of 4:</a:t>
            </a:r>
          </a:p>
          <a:p>
            <a:pPr algn="ctr"/>
            <a:r>
              <a:rPr lang="en-US" u="sng" dirty="0">
                <a:latin typeface="Calibri" panose="020F0502020204030204" pitchFamily="34" charset="0"/>
                <a:cs typeface="Calibri" panose="020F0502020204030204" pitchFamily="34" charset="0"/>
              </a:rPr>
              <a:t>Discuss methods how you can make other pupils included in an activity such as the one shown above?</a:t>
            </a:r>
          </a:p>
          <a:p>
            <a:pPr algn="ctr"/>
            <a:r>
              <a:rPr lang="en-US" u="sng" dirty="0">
                <a:latin typeface="Calibri" panose="020F0502020204030204" pitchFamily="34" charset="0"/>
                <a:cs typeface="Calibri" panose="020F0502020204030204" pitchFamily="34" charset="0"/>
              </a:rPr>
              <a:t>Are these methods accessible to be regardless of ability, social skill, background, etc...</a:t>
            </a:r>
          </a:p>
          <a:p>
            <a:pPr algn="ctr"/>
            <a:endParaRPr lang="en-US" dirty="0">
              <a:latin typeface="Calibri" panose="020F0502020204030204" pitchFamily="34" charset="0"/>
              <a:cs typeface="Calibri" panose="020F0502020204030204" pitchFamily="34" charset="0"/>
            </a:endParaRPr>
          </a:p>
          <a:p>
            <a:pPr algn="ctr"/>
            <a:endParaRPr lang="en-US" dirty="0">
              <a:latin typeface="Calibri" panose="020F0502020204030204" pitchFamily="34" charset="0"/>
              <a:cs typeface="Calibri" panose="020F0502020204030204" pitchFamily="34" charset="0"/>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p:txBody>
      </p:sp>
      <p:cxnSp>
        <p:nvCxnSpPr>
          <p:cNvPr id="8" name="Straight Arrow Connector 7">
            <a:extLst>
              <a:ext uri="{FF2B5EF4-FFF2-40B4-BE49-F238E27FC236}">
                <a16:creationId xmlns:a16="http://schemas.microsoft.com/office/drawing/2014/main" id="{0CD67B28-FD08-6F94-8F1D-0E5AFB792728}"/>
              </a:ext>
              <a:ext uri="{C183D7F6-B498-43B3-948B-1728B52AA6E4}">
                <adec:decorative xmlns:adec="http://schemas.microsoft.com/office/drawing/2017/decorative" val="1"/>
              </a:ext>
            </a:extLst>
          </p:cNvPr>
          <p:cNvCxnSpPr>
            <a:cxnSpLocks/>
          </p:cNvCxnSpPr>
          <p:nvPr/>
        </p:nvCxnSpPr>
        <p:spPr>
          <a:xfrm>
            <a:off x="4876798" y="5030188"/>
            <a:ext cx="1142010" cy="138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A63238E9-8E26-7E37-42F9-53C2FA7B1237}"/>
              </a:ext>
              <a:ext uri="{C183D7F6-B498-43B3-948B-1728B52AA6E4}">
                <adec:decorative xmlns:adec="http://schemas.microsoft.com/office/drawing/2017/decorative" val="1"/>
              </a:ext>
            </a:extLst>
          </p:cNvPr>
          <p:cNvCxnSpPr>
            <a:cxnSpLocks/>
          </p:cNvCxnSpPr>
          <p:nvPr/>
        </p:nvCxnSpPr>
        <p:spPr>
          <a:xfrm flipH="1">
            <a:off x="2772887" y="2684812"/>
            <a:ext cx="144483" cy="62741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4F530427-C511-7F82-6AB2-F3FA24DC8BE8}"/>
              </a:ext>
              <a:ext uri="{C183D7F6-B498-43B3-948B-1728B52AA6E4}">
                <adec:decorative xmlns:adec="http://schemas.microsoft.com/office/drawing/2017/decorative" val="1"/>
              </a:ext>
            </a:extLst>
          </p:cNvPr>
          <p:cNvCxnSpPr/>
          <p:nvPr/>
        </p:nvCxnSpPr>
        <p:spPr>
          <a:xfrm flipH="1">
            <a:off x="7572499" y="1398319"/>
            <a:ext cx="916378" cy="2375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70211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2">
            <a:extLst>
              <a:ext uri="{FF2B5EF4-FFF2-40B4-BE49-F238E27FC236}">
                <a16:creationId xmlns:a16="http://schemas.microsoft.com/office/drawing/2014/main" id="{8330958F-AED8-C2DA-F0BD-7CE4BC010B5F}"/>
              </a:ext>
              <a:ext uri="{C183D7F6-B498-43B3-948B-1728B52AA6E4}">
                <adec:decorative xmlns:adec="http://schemas.microsoft.com/office/drawing/2017/decorative" val="1"/>
              </a:ext>
            </a:extLst>
          </p:cNvPr>
          <p:cNvSpPr txBox="1">
            <a:spLocks noGrp="1"/>
          </p:cNvSpPr>
          <p:nvPr>
            <p:ph type="title" idx="4294967295"/>
          </p:nvPr>
        </p:nvSpPr>
        <p:spPr>
          <a:xfrm>
            <a:off x="-8007" y="-502526"/>
            <a:ext cx="6485173"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Activity wheel: Computer class (teacher copy)</a:t>
            </a:r>
          </a:p>
        </p:txBody>
      </p:sp>
      <p:sp>
        <p:nvSpPr>
          <p:cNvPr id="2" name="Title 1">
            <a:extLst>
              <a:ext uri="{FF2B5EF4-FFF2-40B4-BE49-F238E27FC236}">
                <a16:creationId xmlns:a16="http://schemas.microsoft.com/office/drawing/2014/main" id="{D65A7931-EF68-1618-044A-CCCF4005B6FF}"/>
              </a:ext>
            </a:extLst>
          </p:cNvPr>
          <p:cNvSpPr>
            <a:spLocks/>
          </p:cNvSpPr>
          <p:nvPr/>
        </p:nvSpPr>
        <p:spPr>
          <a:xfrm>
            <a:off x="-199" y="-1979"/>
            <a:ext cx="1147510" cy="1432273"/>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000" b="1" i="0" u="sng" strike="noStrike" kern="1200" cap="none" spc="0" normalizeH="0" baseline="0" noProof="0" dirty="0">
                <a:ln>
                  <a:noFill/>
                </a:ln>
                <a:solidFill>
                  <a:schemeClr val="tx1"/>
                </a:solidFill>
                <a:effectLst/>
                <a:uLnTx/>
                <a:uFillTx/>
                <a:latin typeface="Calibri" panose="020F0502020204030204" pitchFamily="34" charset="0"/>
                <a:ea typeface="+mj-ea"/>
                <a:cs typeface="Calibri" panose="020F0502020204030204" pitchFamily="34" charset="0"/>
              </a:rPr>
              <a:t>Activity wheel</a:t>
            </a:r>
          </a:p>
        </p:txBody>
      </p:sp>
      <p:sp>
        <p:nvSpPr>
          <p:cNvPr id="5" name="TextBox 4">
            <a:extLst>
              <a:ext uri="{FF2B5EF4-FFF2-40B4-BE49-F238E27FC236}">
                <a16:creationId xmlns:a16="http://schemas.microsoft.com/office/drawing/2014/main" id="{FB21440C-1F36-E5D5-74E6-E0A26B7B8843}"/>
              </a:ext>
            </a:extLst>
          </p:cNvPr>
          <p:cNvSpPr txBox="1"/>
          <p:nvPr/>
        </p:nvSpPr>
        <p:spPr>
          <a:xfrm flipH="1">
            <a:off x="1010612" y="139846"/>
            <a:ext cx="3415869" cy="6494085"/>
          </a:xfrm>
          <a:prstGeom prst="rect">
            <a:avLst/>
          </a:prstGeom>
          <a:solidFill>
            <a:schemeClr val="accent1">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Calibri" panose="020F0502020204030204" pitchFamily="34" charset="0"/>
                <a:cs typeface="Calibri" panose="020F0502020204030204" pitchFamily="34" charset="0"/>
              </a:rPr>
              <a:t>Teacher examples:</a:t>
            </a:r>
          </a:p>
          <a:p>
            <a:pPr algn="ctr"/>
            <a:endParaRPr lang="en-US" sz="1600" dirty="0">
              <a:latin typeface="Calibri" panose="020F0502020204030204" pitchFamily="34" charset="0"/>
              <a:cs typeface="Calibri" panose="020F0502020204030204" pitchFamily="34" charset="0"/>
            </a:endParaRPr>
          </a:p>
          <a:p>
            <a:pPr algn="ctr"/>
            <a:r>
              <a:rPr lang="en-US" sz="1600" dirty="0">
                <a:latin typeface="Calibri" panose="020F0502020204030204" pitchFamily="34" charset="0"/>
                <a:cs typeface="Calibri" panose="020F0502020204030204" pitchFamily="34" charset="0"/>
              </a:rPr>
              <a:t>1. A group of boys sitting in front of computers in a classroom. They have their backs facing the camera. 3 boys are sharing one computer and the fourth is working alone. All are wearing </a:t>
            </a:r>
            <a:r>
              <a:rPr lang="en-US" sz="1600" dirty="0" err="1">
                <a:latin typeface="Calibri" panose="020F0502020204030204" pitchFamily="34" charset="0"/>
                <a:cs typeface="Calibri" panose="020F0502020204030204" pitchFamily="34" charset="0"/>
              </a:rPr>
              <a:t>hoddie</a:t>
            </a:r>
            <a:r>
              <a:rPr lang="en-US" sz="1600" dirty="0">
                <a:latin typeface="Calibri" panose="020F0502020204030204" pitchFamily="34" charset="0"/>
                <a:cs typeface="Calibri" panose="020F0502020204030204" pitchFamily="34" charset="0"/>
              </a:rPr>
              <a:t>-like coats, three black, one grey. The student in the grey hoodie is second from the left. We cannot see their faces from this angle.</a:t>
            </a:r>
          </a:p>
          <a:p>
            <a:pPr algn="ctr">
              <a:buFont typeface="Arial"/>
              <a:buChar char="•"/>
            </a:pPr>
            <a:endParaRPr lang="en-US" sz="1600" dirty="0">
              <a:latin typeface="Calibri" panose="020F0502020204030204" pitchFamily="34" charset="0"/>
              <a:cs typeface="Calibri" panose="020F0502020204030204" pitchFamily="34" charset="0"/>
            </a:endParaRPr>
          </a:p>
          <a:p>
            <a:pPr algn="ctr"/>
            <a:r>
              <a:rPr lang="en-US" sz="1600" dirty="0">
                <a:latin typeface="Calibri" panose="020F0502020204030204" pitchFamily="34" charset="0"/>
                <a:cs typeface="Calibri" panose="020F0502020204030204" pitchFamily="34" charset="0"/>
              </a:rPr>
              <a:t>2. Teachers or photographer's point of view. Any other pupils in view? We can't make out what the lesson is about. Is this a group of well-behaved boys? Is it a group of rude pupils?</a:t>
            </a:r>
            <a:endParaRPr lang="en-US" dirty="0">
              <a:latin typeface="Calibri" panose="020F0502020204030204" pitchFamily="34" charset="0"/>
              <a:cs typeface="Calibri" panose="020F0502020204030204" pitchFamily="34" charset="0"/>
            </a:endParaRPr>
          </a:p>
          <a:p>
            <a:pPr algn="ctr"/>
            <a:endParaRPr lang="en-US" sz="1600" dirty="0">
              <a:latin typeface="Calibri" panose="020F0502020204030204" pitchFamily="34" charset="0"/>
              <a:cs typeface="Calibri" panose="020F0502020204030204" pitchFamily="34" charset="0"/>
            </a:endParaRPr>
          </a:p>
          <a:p>
            <a:pPr algn="ctr"/>
            <a:r>
              <a:rPr lang="en-US" sz="1600" dirty="0">
                <a:latin typeface="Calibri" panose="020F0502020204030204" pitchFamily="34" charset="0"/>
                <a:cs typeface="Calibri" panose="020F0502020204030204" pitchFamily="34" charset="0"/>
              </a:rPr>
              <a:t>3. The image appears that</a:t>
            </a:r>
          </a:p>
          <a:p>
            <a:pPr algn="ctr"/>
            <a:r>
              <a:rPr lang="en-US" sz="1600" dirty="0">
                <a:latin typeface="Calibri" panose="020F0502020204030204" pitchFamily="34" charset="0"/>
                <a:cs typeface="Calibri" panose="020F0502020204030204" pitchFamily="34" charset="0"/>
              </a:rPr>
              <a:t>this should be working in pairs.</a:t>
            </a:r>
            <a:endParaRPr lang="en-US" dirty="0">
              <a:latin typeface="Calibri" panose="020F0502020204030204" pitchFamily="34" charset="0"/>
              <a:cs typeface="Calibri" panose="020F0502020204030204" pitchFamily="34" charset="0"/>
            </a:endParaRPr>
          </a:p>
          <a:p>
            <a:pPr algn="ctr"/>
            <a:r>
              <a:rPr lang="en-US" sz="1600" dirty="0">
                <a:latin typeface="Calibri" panose="020F0502020204030204" pitchFamily="34" charset="0"/>
                <a:cs typeface="Calibri" panose="020F0502020204030204" pitchFamily="34" charset="0"/>
              </a:rPr>
              <a:t>The group of three appear to be</a:t>
            </a:r>
            <a:endParaRPr lang="en-US" dirty="0">
              <a:latin typeface="Calibri" panose="020F0502020204030204" pitchFamily="34" charset="0"/>
              <a:cs typeface="Calibri" panose="020F0502020204030204" pitchFamily="34" charset="0"/>
            </a:endParaRPr>
          </a:p>
          <a:p>
            <a:pPr algn="ctr"/>
            <a:r>
              <a:rPr lang="en-US" sz="1600" dirty="0">
                <a:latin typeface="Calibri" panose="020F0502020204030204" pitchFamily="34" charset="0"/>
                <a:cs typeface="Calibri" panose="020F0502020204030204" pitchFamily="34" charset="0"/>
              </a:rPr>
              <a:t>working together.</a:t>
            </a:r>
            <a:endParaRPr lang="en-US" dirty="0">
              <a:latin typeface="Calibri" panose="020F0502020204030204" pitchFamily="34" charset="0"/>
              <a:cs typeface="Calibri" panose="020F0502020204030204" pitchFamily="34" charset="0"/>
            </a:endParaRPr>
          </a:p>
          <a:p>
            <a:pPr algn="ctr"/>
            <a:r>
              <a:rPr lang="en-US" sz="1600" dirty="0">
                <a:latin typeface="Calibri" panose="020F0502020204030204" pitchFamily="34" charset="0"/>
                <a:cs typeface="Calibri" panose="020F0502020204030204" pitchFamily="34" charset="0"/>
              </a:rPr>
              <a:t>One pupil is working alone.</a:t>
            </a:r>
            <a:endParaRPr lang="en-US" dirty="0">
              <a:latin typeface="Calibri" panose="020F0502020204030204" pitchFamily="34" charset="0"/>
              <a:cs typeface="Calibri" panose="020F0502020204030204" pitchFamily="34" charset="0"/>
            </a:endParaRPr>
          </a:p>
          <a:p>
            <a:pPr algn="ctr"/>
            <a:r>
              <a:rPr lang="en-US" sz="1600" dirty="0">
                <a:latin typeface="Calibri" panose="020F0502020204030204" pitchFamily="34" charset="0"/>
                <a:cs typeface="Calibri" panose="020F0502020204030204" pitchFamily="34" charset="0"/>
              </a:rPr>
              <a:t>A debate on if</a:t>
            </a:r>
            <a:endParaRPr lang="en-US" dirty="0">
              <a:latin typeface="Calibri" panose="020F0502020204030204" pitchFamily="34" charset="0"/>
              <a:cs typeface="Calibri" panose="020F0502020204030204" pitchFamily="34" charset="0"/>
            </a:endParaRPr>
          </a:p>
          <a:p>
            <a:pPr algn="ctr"/>
            <a:r>
              <a:rPr lang="en-US" sz="1600" dirty="0">
                <a:latin typeface="Calibri" panose="020F0502020204030204" pitchFamily="34" charset="0"/>
                <a:cs typeface="Calibri" panose="020F0502020204030204" pitchFamily="34" charset="0"/>
              </a:rPr>
              <a:t>the work is accessible</a:t>
            </a:r>
            <a:endParaRPr lang="en-US" dirty="0">
              <a:latin typeface="Calibri" panose="020F0502020204030204" pitchFamily="34" charset="0"/>
              <a:cs typeface="Calibri" panose="020F0502020204030204" pitchFamily="34" charset="0"/>
            </a:endParaRPr>
          </a:p>
          <a:p>
            <a:pPr algn="ctr"/>
            <a:r>
              <a:rPr lang="en-US" sz="1600" dirty="0">
                <a:latin typeface="Calibri" panose="020F0502020204030204" pitchFamily="34" charset="0"/>
                <a:cs typeface="Calibri" panose="020F0502020204030204" pitchFamily="34" charset="0"/>
              </a:rPr>
              <a:t>to all students.</a:t>
            </a:r>
            <a:endParaRPr lang="en-US" dirty="0">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CCFD6A9F-0D54-FBEF-26FD-A4DDA56ABFAB}"/>
              </a:ext>
            </a:extLst>
          </p:cNvPr>
          <p:cNvSpPr txBox="1"/>
          <p:nvPr/>
        </p:nvSpPr>
        <p:spPr>
          <a:xfrm>
            <a:off x="6654141" y="142504"/>
            <a:ext cx="2743200" cy="923330"/>
          </a:xfrm>
          <a:prstGeom prst="rect">
            <a:avLst/>
          </a:prstGeom>
          <a:solidFill>
            <a:schemeClr val="accent3">
              <a:lumMod val="60000"/>
              <a:lumOff val="4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Calibri" panose="020F0502020204030204" pitchFamily="34" charset="0"/>
                <a:cs typeface="Calibri" panose="020F0502020204030204" pitchFamily="34" charset="0"/>
              </a:rPr>
              <a:t>Task 1:​</a:t>
            </a:r>
          </a:p>
          <a:p>
            <a:pPr algn="ctr"/>
            <a:r>
              <a:rPr lang="en-US" b="1" u="sng" dirty="0">
                <a:latin typeface="Calibri" panose="020F0502020204030204" pitchFamily="34" charset="0"/>
                <a:cs typeface="Calibri" panose="020F0502020204030204" pitchFamily="34" charset="0"/>
              </a:rPr>
              <a:t>What is going on in this image?</a:t>
            </a:r>
          </a:p>
        </p:txBody>
      </p:sp>
      <p:pic>
        <p:nvPicPr>
          <p:cNvPr id="3" name="Picture 3" descr="A group of boys sitting in front of computers in a classroom. They have their backs facing the camera.&#10;3 boys are sharing one computer and the fourth is working alone. All are wearing hoddie-like coats, three black, one grey. The student in the grey hoodie is second from the left.&#10;We cannot see their faces from this angle.&#10;This image is owned and under the copyright of VOICES (EHU)">
            <a:extLst>
              <a:ext uri="{FF2B5EF4-FFF2-40B4-BE49-F238E27FC236}">
                <a16:creationId xmlns:a16="http://schemas.microsoft.com/office/drawing/2014/main" id="{3045FB24-17FD-D9B6-4E3E-74A58EEA1E9F}"/>
              </a:ext>
            </a:extLst>
          </p:cNvPr>
          <p:cNvPicPr>
            <a:picLocks noChangeAspect="1"/>
          </p:cNvPicPr>
          <p:nvPr/>
        </p:nvPicPr>
        <p:blipFill>
          <a:blip r:embed="rId2"/>
          <a:stretch>
            <a:fillRect/>
          </a:stretch>
        </p:blipFill>
        <p:spPr>
          <a:xfrm>
            <a:off x="6477167" y="2330367"/>
            <a:ext cx="3293701" cy="2713116"/>
          </a:xfrm>
          <a:prstGeom prst="rect">
            <a:avLst/>
          </a:prstGeom>
        </p:spPr>
      </p:pic>
      <p:sp>
        <p:nvSpPr>
          <p:cNvPr id="7" name="TextBox 6">
            <a:extLst>
              <a:ext uri="{FF2B5EF4-FFF2-40B4-BE49-F238E27FC236}">
                <a16:creationId xmlns:a16="http://schemas.microsoft.com/office/drawing/2014/main" id="{CC129C48-886E-1464-FBE9-73D29443CADE}"/>
              </a:ext>
            </a:extLst>
          </p:cNvPr>
          <p:cNvSpPr txBox="1"/>
          <p:nvPr/>
        </p:nvSpPr>
        <p:spPr>
          <a:xfrm rot="189975">
            <a:off x="4605647" y="5124885"/>
            <a:ext cx="2980706" cy="1200329"/>
          </a:xfrm>
          <a:prstGeom prst="rect">
            <a:avLst/>
          </a:prstGeom>
          <a:solidFill>
            <a:schemeClr val="accent3">
              <a:lumMod val="60000"/>
              <a:lumOff val="4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Calibri" panose="020F0502020204030204" pitchFamily="34" charset="0"/>
                <a:cs typeface="Calibri" panose="020F0502020204030204" pitchFamily="34" charset="0"/>
              </a:rPr>
              <a:t>Task 2:</a:t>
            </a:r>
            <a:endParaRPr lang="en-US" dirty="0">
              <a:latin typeface="Calibri" panose="020F0502020204030204" pitchFamily="34" charset="0"/>
              <a:cs typeface="Calibri" panose="020F0502020204030204" pitchFamily="34" charset="0"/>
            </a:endParaRPr>
          </a:p>
          <a:p>
            <a:pPr algn="ctr"/>
            <a:r>
              <a:rPr lang="en-US" b="1" u="sng" dirty="0">
                <a:latin typeface="Calibri" panose="020F0502020204030204" pitchFamily="34" charset="0"/>
                <a:cs typeface="Calibri" panose="020F0502020204030204" pitchFamily="34" charset="0"/>
              </a:rPr>
              <a:t>What don't we see?</a:t>
            </a:r>
            <a:endParaRPr lang="en-US" dirty="0">
              <a:latin typeface="Calibri" panose="020F0502020204030204" pitchFamily="34" charset="0"/>
              <a:cs typeface="Calibri" panose="020F0502020204030204" pitchFamily="34" charset="0"/>
            </a:endParaRPr>
          </a:p>
          <a:p>
            <a:pPr algn="ctr"/>
            <a:r>
              <a:rPr lang="en-US" b="1" u="sng" dirty="0">
                <a:latin typeface="Calibri" panose="020F0502020204030204" pitchFamily="34" charset="0"/>
                <a:cs typeface="Calibri" panose="020F0502020204030204" pitchFamily="34" charset="0"/>
              </a:rPr>
              <a:t>What could you add?</a:t>
            </a:r>
            <a:endParaRPr lang="en-US" dirty="0">
              <a:latin typeface="Calibri" panose="020F0502020204030204" pitchFamily="34" charset="0"/>
              <a:cs typeface="Calibri" panose="020F0502020204030204" pitchFamily="34" charset="0"/>
            </a:endParaRPr>
          </a:p>
          <a:p>
            <a:pPr algn="ctr"/>
            <a:r>
              <a:rPr lang="en-US" dirty="0">
                <a:latin typeface="Calibri" panose="020F0502020204030204" pitchFamily="34" charset="0"/>
                <a:cs typeface="Calibri" panose="020F0502020204030204" pitchFamily="34" charset="0"/>
              </a:rPr>
              <a:t>Draw/write your ideas down.</a:t>
            </a:r>
          </a:p>
        </p:txBody>
      </p:sp>
      <p:sp>
        <p:nvSpPr>
          <p:cNvPr id="8" name="TextBox 7">
            <a:extLst>
              <a:ext uri="{FF2B5EF4-FFF2-40B4-BE49-F238E27FC236}">
                <a16:creationId xmlns:a16="http://schemas.microsoft.com/office/drawing/2014/main" id="{B4EFFF70-4A3B-CD20-75A7-E249FC124CFC}"/>
              </a:ext>
            </a:extLst>
          </p:cNvPr>
          <p:cNvSpPr txBox="1"/>
          <p:nvPr/>
        </p:nvSpPr>
        <p:spPr>
          <a:xfrm rot="19624203">
            <a:off x="9122843" y="4896755"/>
            <a:ext cx="2743200" cy="830997"/>
          </a:xfrm>
          <a:prstGeom prst="rect">
            <a:avLst/>
          </a:prstGeom>
          <a:solidFill>
            <a:schemeClr val="accent3">
              <a:lumMod val="60000"/>
              <a:lumOff val="4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Calibri" panose="020F0502020204030204" pitchFamily="34" charset="0"/>
                <a:cs typeface="Calibri" panose="020F0502020204030204" pitchFamily="34" charset="0"/>
              </a:rPr>
              <a:t>Task 3:</a:t>
            </a:r>
            <a:endParaRPr lang="en-US" sz="1600" dirty="0">
              <a:latin typeface="Calibri" panose="020F0502020204030204" pitchFamily="34" charset="0"/>
              <a:cs typeface="Calibri" panose="020F0502020204030204" pitchFamily="34" charset="0"/>
            </a:endParaRPr>
          </a:p>
          <a:p>
            <a:pPr algn="ctr"/>
            <a:r>
              <a:rPr lang="en-US" sz="1600" b="1" u="sng" dirty="0">
                <a:latin typeface="Calibri" panose="020F0502020204030204" pitchFamily="34" charset="0"/>
                <a:cs typeface="Calibri" panose="020F0502020204030204" pitchFamily="34" charset="0"/>
              </a:rPr>
              <a:t>Is every pupil included in the work?</a:t>
            </a:r>
            <a:endParaRPr lang="en-US" sz="1600" dirty="0">
              <a:latin typeface="Calibri" panose="020F0502020204030204" pitchFamily="34" charset="0"/>
              <a:cs typeface="Calibri" panose="020F0502020204030204" pitchFamily="34" charset="0"/>
            </a:endParaRPr>
          </a:p>
        </p:txBody>
      </p:sp>
      <p:pic>
        <p:nvPicPr>
          <p:cNvPr id="4" name="Graphic 5" descr="Arrow circle outline surrounds the image.&#10;There are three curved arrows, each has a block of text with a question about the image above, with space following the question for the answer.">
            <a:extLst>
              <a:ext uri="{FF2B5EF4-FFF2-40B4-BE49-F238E27FC236}">
                <a16:creationId xmlns:a16="http://schemas.microsoft.com/office/drawing/2014/main" id="{9E1152B1-28FD-C201-5045-A9DE4F72E7F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506506" y="-4711"/>
            <a:ext cx="7139048" cy="7219694"/>
          </a:xfrm>
          <a:prstGeom prst="rect">
            <a:avLst/>
          </a:prstGeom>
        </p:spPr>
      </p:pic>
    </p:spTree>
    <p:extLst>
      <p:ext uri="{BB962C8B-B14F-4D97-AF65-F5344CB8AC3E}">
        <p14:creationId xmlns:p14="http://schemas.microsoft.com/office/powerpoint/2010/main" val="20536075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F816682D-86C5-2163-9CF4-547EE2048126}"/>
              </a:ext>
              <a:ext uri="{C183D7F6-B498-43B3-948B-1728B52AA6E4}">
                <adec:decorative xmlns:adec="http://schemas.microsoft.com/office/drawing/2017/decorative" val="1"/>
              </a:ext>
            </a:extLst>
          </p:cNvPr>
          <p:cNvSpPr txBox="1">
            <a:spLocks noGrp="1"/>
          </p:cNvSpPr>
          <p:nvPr>
            <p:ph type="title" idx="4294967295"/>
          </p:nvPr>
        </p:nvSpPr>
        <p:spPr>
          <a:xfrm>
            <a:off x="-8006" y="-502526"/>
            <a:ext cx="8230031"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Activity wheel: Computer class (pupil copy)</a:t>
            </a:r>
          </a:p>
        </p:txBody>
      </p:sp>
      <p:sp>
        <p:nvSpPr>
          <p:cNvPr id="2" name="Title 1">
            <a:extLst>
              <a:ext uri="{FF2B5EF4-FFF2-40B4-BE49-F238E27FC236}">
                <a16:creationId xmlns:a16="http://schemas.microsoft.com/office/drawing/2014/main" id="{D65A7931-EF68-1618-044A-CCCF4005B6FF}"/>
              </a:ext>
            </a:extLst>
          </p:cNvPr>
          <p:cNvSpPr>
            <a:spLocks/>
          </p:cNvSpPr>
          <p:nvPr/>
        </p:nvSpPr>
        <p:spPr>
          <a:xfrm>
            <a:off x="-200" y="-1979"/>
            <a:ext cx="2596643" cy="1838013"/>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000" b="1" i="0" u="sng" strike="noStrike" kern="1200" cap="none" spc="0" normalizeH="0" baseline="0" noProof="0" dirty="0">
                <a:ln>
                  <a:noFill/>
                </a:ln>
                <a:solidFill>
                  <a:schemeClr val="tx1"/>
                </a:solidFill>
                <a:effectLst/>
                <a:uLnTx/>
                <a:uFillTx/>
                <a:latin typeface="Calibri" panose="020F0502020204030204" pitchFamily="34" charset="0"/>
                <a:ea typeface="+mj-ea"/>
                <a:cs typeface="Calibri" panose="020F0502020204030204" pitchFamily="34" charset="0"/>
              </a:rPr>
              <a:t>Activity wheel</a:t>
            </a:r>
            <a:br>
              <a:rPr kumimoji="0" lang="en-US" sz="2000" b="1" i="0" u="sng" strike="noStrike" kern="1200" cap="none" spc="0" normalizeH="0" baseline="0" noProof="0" dirty="0">
                <a:ln>
                  <a:noFill/>
                </a:ln>
                <a:solidFill>
                  <a:schemeClr val="tx1"/>
                </a:solidFill>
                <a:effectLst/>
                <a:uLnTx/>
                <a:uFillTx/>
                <a:latin typeface="Calibri" panose="020F0502020204030204" pitchFamily="34" charset="0"/>
                <a:ea typeface="+mj-ea"/>
                <a:cs typeface="Calibri" panose="020F0502020204030204" pitchFamily="34" charset="0"/>
              </a:rPr>
            </a:br>
            <a:r>
              <a:rPr kumimoji="0" lang="en-US" sz="2000" b="1" i="0" u="sng" strike="noStrike" kern="1200" cap="none" spc="0" normalizeH="0" baseline="0" noProof="0" dirty="0">
                <a:ln>
                  <a:noFill/>
                </a:ln>
                <a:solidFill>
                  <a:schemeClr val="tx1"/>
                </a:solidFill>
                <a:effectLst/>
                <a:uLnTx/>
                <a:uFillTx/>
                <a:latin typeface="Calibri" panose="020F0502020204030204" pitchFamily="34" charset="0"/>
                <a:ea typeface="+mj-ea"/>
                <a:cs typeface="Calibri" panose="020F0502020204030204" pitchFamily="34" charset="0"/>
              </a:rPr>
              <a:t>(Pupil copy)</a:t>
            </a:r>
          </a:p>
        </p:txBody>
      </p:sp>
      <p:sp>
        <p:nvSpPr>
          <p:cNvPr id="6" name="TextBox 5">
            <a:extLst>
              <a:ext uri="{FF2B5EF4-FFF2-40B4-BE49-F238E27FC236}">
                <a16:creationId xmlns:a16="http://schemas.microsoft.com/office/drawing/2014/main" id="{CCFD6A9F-0D54-FBEF-26FD-A4DDA56ABFAB}"/>
              </a:ext>
            </a:extLst>
          </p:cNvPr>
          <p:cNvSpPr txBox="1"/>
          <p:nvPr/>
        </p:nvSpPr>
        <p:spPr>
          <a:xfrm>
            <a:off x="4892635" y="251361"/>
            <a:ext cx="2743200" cy="923330"/>
          </a:xfrm>
          <a:prstGeom prst="rect">
            <a:avLst/>
          </a:prstGeom>
          <a:solidFill>
            <a:schemeClr val="accent3">
              <a:lumMod val="60000"/>
              <a:lumOff val="4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Calibri" panose="020F0502020204030204" pitchFamily="34" charset="0"/>
                <a:cs typeface="Calibri" panose="020F0502020204030204" pitchFamily="34" charset="0"/>
              </a:rPr>
              <a:t>Task 1:​</a:t>
            </a:r>
          </a:p>
          <a:p>
            <a:pPr algn="ctr"/>
            <a:r>
              <a:rPr lang="en-US" b="1" u="sng" dirty="0">
                <a:latin typeface="Calibri" panose="020F0502020204030204" pitchFamily="34" charset="0"/>
                <a:cs typeface="Calibri" panose="020F0502020204030204" pitchFamily="34" charset="0"/>
              </a:rPr>
              <a:t>What is going on in this image?</a:t>
            </a:r>
          </a:p>
        </p:txBody>
      </p:sp>
      <p:pic>
        <p:nvPicPr>
          <p:cNvPr id="4" name="Graphic 5" descr="Arrow circle outline surrounds the image.&#10;There are three curved arrows, each has a block of text with a question about the image above, with space following the question for the answer.">
            <a:extLst>
              <a:ext uri="{FF2B5EF4-FFF2-40B4-BE49-F238E27FC236}">
                <a16:creationId xmlns:a16="http://schemas.microsoft.com/office/drawing/2014/main" id="{9E1152B1-28FD-C201-5045-A9DE4F72E7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695519" y="-54192"/>
            <a:ext cx="7139048" cy="7219694"/>
          </a:xfrm>
          <a:prstGeom prst="rect">
            <a:avLst/>
          </a:prstGeom>
        </p:spPr>
      </p:pic>
      <p:pic>
        <p:nvPicPr>
          <p:cNvPr id="3" name="Picture 3" descr="A group of boys sitting in front of computers in a classroom. They have their backs facing the camera.&#10;3 boys are sharing one computer and the fourth is working alone. All are wearing hoddie-like coats, three black, one grey. The student in the grey hoodie is second from the left.&#10;We cannot see their faces from this angle.&#10;This image is owned and under the copyright of VOICES (EHU)">
            <a:extLst>
              <a:ext uri="{FF2B5EF4-FFF2-40B4-BE49-F238E27FC236}">
                <a16:creationId xmlns:a16="http://schemas.microsoft.com/office/drawing/2014/main" id="{3045FB24-17FD-D9B6-4E3E-74A58EEA1E9F}"/>
              </a:ext>
            </a:extLst>
          </p:cNvPr>
          <p:cNvPicPr>
            <a:picLocks noChangeAspect="1"/>
          </p:cNvPicPr>
          <p:nvPr/>
        </p:nvPicPr>
        <p:blipFill>
          <a:blip r:embed="rId4"/>
          <a:stretch>
            <a:fillRect/>
          </a:stretch>
        </p:blipFill>
        <p:spPr>
          <a:xfrm>
            <a:off x="4635063" y="2046610"/>
            <a:ext cx="3586962" cy="2954684"/>
          </a:xfrm>
          <a:prstGeom prst="rect">
            <a:avLst/>
          </a:prstGeom>
        </p:spPr>
      </p:pic>
      <p:sp>
        <p:nvSpPr>
          <p:cNvPr id="7" name="TextBox 6">
            <a:extLst>
              <a:ext uri="{FF2B5EF4-FFF2-40B4-BE49-F238E27FC236}">
                <a16:creationId xmlns:a16="http://schemas.microsoft.com/office/drawing/2014/main" id="{CC129C48-886E-1464-FBE9-73D29443CADE}"/>
              </a:ext>
            </a:extLst>
          </p:cNvPr>
          <p:cNvSpPr txBox="1"/>
          <p:nvPr/>
        </p:nvSpPr>
        <p:spPr>
          <a:xfrm rot="339816">
            <a:off x="274228" y="5317974"/>
            <a:ext cx="2980706" cy="1200329"/>
          </a:xfrm>
          <a:prstGeom prst="rect">
            <a:avLst/>
          </a:prstGeom>
          <a:solidFill>
            <a:schemeClr val="accent3">
              <a:lumMod val="60000"/>
              <a:lumOff val="4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Times New Roman"/>
                <a:cs typeface="Times New Roman"/>
              </a:rPr>
              <a:t>T</a:t>
            </a:r>
            <a:r>
              <a:rPr lang="en-US" b="1" u="sng" dirty="0">
                <a:latin typeface="Calibri" panose="020F0502020204030204" pitchFamily="34" charset="0"/>
                <a:cs typeface="Calibri" panose="020F0502020204030204" pitchFamily="34" charset="0"/>
              </a:rPr>
              <a:t>ask 2:</a:t>
            </a:r>
            <a:endParaRPr lang="en-US" dirty="0">
              <a:latin typeface="Calibri" panose="020F0502020204030204" pitchFamily="34" charset="0"/>
              <a:cs typeface="Calibri" panose="020F0502020204030204" pitchFamily="34" charset="0"/>
            </a:endParaRPr>
          </a:p>
          <a:p>
            <a:pPr algn="ctr"/>
            <a:r>
              <a:rPr lang="en-US" b="1" u="sng" dirty="0">
                <a:latin typeface="Calibri" panose="020F0502020204030204" pitchFamily="34" charset="0"/>
                <a:cs typeface="Calibri" panose="020F0502020204030204" pitchFamily="34" charset="0"/>
              </a:rPr>
              <a:t>What don't we see?</a:t>
            </a:r>
            <a:endParaRPr lang="en-US" dirty="0">
              <a:latin typeface="Calibri" panose="020F0502020204030204" pitchFamily="34" charset="0"/>
              <a:cs typeface="Calibri" panose="020F0502020204030204" pitchFamily="34" charset="0"/>
            </a:endParaRPr>
          </a:p>
          <a:p>
            <a:pPr algn="ctr"/>
            <a:r>
              <a:rPr lang="en-US" b="1" u="sng" dirty="0">
                <a:latin typeface="Calibri" panose="020F0502020204030204" pitchFamily="34" charset="0"/>
                <a:cs typeface="Calibri" panose="020F0502020204030204" pitchFamily="34" charset="0"/>
              </a:rPr>
              <a:t>What could you add?</a:t>
            </a:r>
            <a:endParaRPr lang="en-US" dirty="0">
              <a:latin typeface="Calibri" panose="020F0502020204030204" pitchFamily="34" charset="0"/>
              <a:cs typeface="Calibri" panose="020F0502020204030204" pitchFamily="34" charset="0"/>
            </a:endParaRPr>
          </a:p>
          <a:p>
            <a:pPr algn="ctr"/>
            <a:r>
              <a:rPr lang="en-US" dirty="0">
                <a:latin typeface="Calibri" panose="020F0502020204030204" pitchFamily="34" charset="0"/>
                <a:cs typeface="Calibri" panose="020F0502020204030204" pitchFamily="34" charset="0"/>
              </a:rPr>
              <a:t>Draw/write your ideas down</a:t>
            </a:r>
            <a:r>
              <a:rPr lang="en-US" dirty="0">
                <a:latin typeface="Times New Roman"/>
                <a:cs typeface="Times New Roman"/>
              </a:rPr>
              <a:t>.</a:t>
            </a:r>
            <a:endParaRPr lang="en-US" dirty="0"/>
          </a:p>
        </p:txBody>
      </p:sp>
      <p:sp>
        <p:nvSpPr>
          <p:cNvPr id="8" name="TextBox 7">
            <a:extLst>
              <a:ext uri="{FF2B5EF4-FFF2-40B4-BE49-F238E27FC236}">
                <a16:creationId xmlns:a16="http://schemas.microsoft.com/office/drawing/2014/main" id="{B4EFFF70-4A3B-CD20-75A7-E249FC124CFC}"/>
              </a:ext>
            </a:extLst>
          </p:cNvPr>
          <p:cNvSpPr txBox="1"/>
          <p:nvPr/>
        </p:nvSpPr>
        <p:spPr>
          <a:xfrm rot="20052513">
            <a:off x="9240572" y="5314114"/>
            <a:ext cx="2743200" cy="830997"/>
          </a:xfrm>
          <a:prstGeom prst="rect">
            <a:avLst/>
          </a:prstGeom>
          <a:solidFill>
            <a:schemeClr val="accent3">
              <a:lumMod val="60000"/>
              <a:lumOff val="4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Calibri" panose="020F0502020204030204" pitchFamily="34" charset="0"/>
                <a:cs typeface="Calibri" panose="020F0502020204030204" pitchFamily="34" charset="0"/>
              </a:rPr>
              <a:t>Task 3:</a:t>
            </a:r>
            <a:endParaRPr lang="en-US" sz="1600" dirty="0">
              <a:latin typeface="Calibri" panose="020F0502020204030204" pitchFamily="34" charset="0"/>
              <a:cs typeface="Calibri" panose="020F0502020204030204" pitchFamily="34" charset="0"/>
            </a:endParaRPr>
          </a:p>
          <a:p>
            <a:pPr algn="ctr"/>
            <a:r>
              <a:rPr lang="en-US" sz="1600" b="1" u="sng" dirty="0">
                <a:latin typeface="Calibri" panose="020F0502020204030204" pitchFamily="34" charset="0"/>
                <a:cs typeface="Calibri" panose="020F0502020204030204" pitchFamily="34" charset="0"/>
              </a:rPr>
              <a:t>Is every pupil included in the work?</a:t>
            </a:r>
            <a:endParaRPr lang="en-US"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445211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D992E1-1D13-6962-190C-BAD1586F9001}"/>
              </a:ext>
            </a:extLst>
          </p:cNvPr>
          <p:cNvSpPr>
            <a:spLocks noGrp="1"/>
          </p:cNvSpPr>
          <p:nvPr>
            <p:ph type="title"/>
          </p:nvPr>
        </p:nvSpPr>
        <p:spPr>
          <a:xfrm>
            <a:off x="-199" y="-1979"/>
            <a:ext cx="1790754" cy="1748949"/>
          </a:xfrm>
        </p:spPr>
        <p:txBody>
          <a:bodyPr>
            <a:normAutofit/>
          </a:bodyPr>
          <a:lstStyle/>
          <a:p>
            <a:r>
              <a:rPr lang="en-US" sz="2000" b="1" u="sng" dirty="0">
                <a:latin typeface="Calibri" panose="020F0502020204030204" pitchFamily="34" charset="0"/>
                <a:cs typeface="Calibri" panose="020F0502020204030204" pitchFamily="34" charset="0"/>
              </a:rPr>
              <a:t>Discussing activity</a:t>
            </a:r>
          </a:p>
        </p:txBody>
      </p:sp>
      <p:pic>
        <p:nvPicPr>
          <p:cNvPr id="3" name="Picture 3" descr="Secondary school pupil is working with an Art teacher.&#10;The pupil is male with a tie and white shirt.&#10;He identified as having SEND&#10;He is engaged in an art activity in a art class room with a teacher&#10;This image is owned and under the copyright of VOICES (EHU)">
            <a:extLst>
              <a:ext uri="{FF2B5EF4-FFF2-40B4-BE49-F238E27FC236}">
                <a16:creationId xmlns:a16="http://schemas.microsoft.com/office/drawing/2014/main" id="{A7CE3284-0C8E-BBA8-921B-85656D740D70}"/>
              </a:ext>
            </a:extLst>
          </p:cNvPr>
          <p:cNvPicPr>
            <a:picLocks noChangeAspect="1"/>
          </p:cNvPicPr>
          <p:nvPr/>
        </p:nvPicPr>
        <p:blipFill>
          <a:blip r:embed="rId2"/>
          <a:stretch>
            <a:fillRect/>
          </a:stretch>
        </p:blipFill>
        <p:spPr>
          <a:xfrm>
            <a:off x="2629676" y="141046"/>
            <a:ext cx="4292161" cy="3209461"/>
          </a:xfrm>
          <a:prstGeom prst="rect">
            <a:avLst/>
          </a:prstGeom>
        </p:spPr>
      </p:pic>
      <p:sp>
        <p:nvSpPr>
          <p:cNvPr id="4" name="TextBox 3">
            <a:extLst>
              <a:ext uri="{FF2B5EF4-FFF2-40B4-BE49-F238E27FC236}">
                <a16:creationId xmlns:a16="http://schemas.microsoft.com/office/drawing/2014/main" id="{90F9E7E2-6BC1-5AC0-1CEA-D87FF36930A1}"/>
              </a:ext>
            </a:extLst>
          </p:cNvPr>
          <p:cNvSpPr txBox="1"/>
          <p:nvPr/>
        </p:nvSpPr>
        <p:spPr>
          <a:xfrm>
            <a:off x="7180997" y="141027"/>
            <a:ext cx="4869976" cy="1815882"/>
          </a:xfrm>
          <a:prstGeom prst="rect">
            <a:avLst/>
          </a:prstGeom>
          <a:solidFill>
            <a:srgbClr val="C8DFEE"/>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Calibri" panose="020F0502020204030204" pitchFamily="34" charset="0"/>
                <a:cs typeface="Calibri" panose="020F0502020204030204" pitchFamily="34" charset="0"/>
              </a:rPr>
              <a:t>What is going on in this image?</a:t>
            </a:r>
          </a:p>
          <a:p>
            <a:pPr algn="ctr"/>
            <a:r>
              <a:rPr lang="en-US" sz="1600" dirty="0">
                <a:latin typeface="Calibri" panose="020F0502020204030204" pitchFamily="34" charset="0"/>
                <a:cs typeface="Calibri" panose="020F0502020204030204" pitchFamily="34" charset="0"/>
              </a:rPr>
              <a:t>Teacher example:</a:t>
            </a:r>
          </a:p>
          <a:p>
            <a:pPr algn="ctr"/>
            <a:r>
              <a:rPr lang="en-US" sz="1600" dirty="0">
                <a:latin typeface="Calibri" panose="020F0502020204030204" pitchFamily="34" charset="0"/>
                <a:cs typeface="Calibri" panose="020F0502020204030204" pitchFamily="34" charset="0"/>
              </a:rPr>
              <a:t>A secondary school pupil is working with an Art teacher.</a:t>
            </a:r>
          </a:p>
          <a:p>
            <a:pPr algn="ctr"/>
            <a:r>
              <a:rPr lang="en-US" sz="1600" dirty="0">
                <a:latin typeface="Calibri" panose="020F0502020204030204" pitchFamily="34" charset="0"/>
                <a:cs typeface="Calibri" panose="020F0502020204030204" pitchFamily="34" charset="0"/>
              </a:rPr>
              <a:t>The pupil is male with a tie and white shirt.</a:t>
            </a:r>
          </a:p>
          <a:p>
            <a:pPr algn="ctr"/>
            <a:r>
              <a:rPr lang="en-US" sz="1600" dirty="0">
                <a:latin typeface="Calibri" panose="020F0502020204030204" pitchFamily="34" charset="0"/>
                <a:cs typeface="Calibri" panose="020F0502020204030204" pitchFamily="34" charset="0"/>
              </a:rPr>
              <a:t>He is engaged in an art activity in an art classroom with a teacher.</a:t>
            </a:r>
          </a:p>
          <a:p>
            <a:pPr algn="ctr"/>
            <a:r>
              <a:rPr lang="en-US" sz="1600" dirty="0">
                <a:latin typeface="Calibri" panose="020F0502020204030204" pitchFamily="34" charset="0"/>
                <a:cs typeface="Calibri" panose="020F0502020204030204" pitchFamily="34" charset="0"/>
              </a:rPr>
              <a:t>One-to-one activity</a:t>
            </a:r>
          </a:p>
        </p:txBody>
      </p:sp>
      <p:sp>
        <p:nvSpPr>
          <p:cNvPr id="7" name="TextBox 6">
            <a:extLst>
              <a:ext uri="{FF2B5EF4-FFF2-40B4-BE49-F238E27FC236}">
                <a16:creationId xmlns:a16="http://schemas.microsoft.com/office/drawing/2014/main" id="{B9CC551A-3F2B-BFC7-4492-4096B5A9BB35}"/>
              </a:ext>
            </a:extLst>
          </p:cNvPr>
          <p:cNvSpPr txBox="1"/>
          <p:nvPr/>
        </p:nvSpPr>
        <p:spPr>
          <a:xfrm>
            <a:off x="152400" y="3791803"/>
            <a:ext cx="4949589" cy="2308324"/>
          </a:xfrm>
          <a:prstGeom prst="rect">
            <a:avLst/>
          </a:prstGeom>
          <a:solidFill>
            <a:srgbClr val="E6DCEC"/>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u="sng" dirty="0">
                <a:latin typeface="Calibri" panose="020F0502020204030204" pitchFamily="34" charset="0"/>
                <a:cs typeface="Calibri" panose="020F0502020204030204" pitchFamily="34" charset="0"/>
              </a:rPr>
              <a:t>What does inclusive/inclusion mean?</a:t>
            </a:r>
          </a:p>
          <a:p>
            <a:pPr algn="ctr"/>
            <a:r>
              <a:rPr lang="en-US" sz="1600" dirty="0">
                <a:latin typeface="Calibri" panose="020F0502020204030204" pitchFamily="34" charset="0"/>
                <a:cs typeface="Calibri" panose="020F0502020204030204" pitchFamily="34" charset="0"/>
              </a:rPr>
              <a:t>Teacher example:</a:t>
            </a:r>
          </a:p>
          <a:p>
            <a:pPr algn="ctr"/>
            <a:r>
              <a:rPr lang="en-US" sz="1600" dirty="0">
                <a:latin typeface="Calibri" panose="020F0502020204030204" pitchFamily="34" charset="0"/>
                <a:cs typeface="Calibri" panose="020F0502020204030204" pitchFamily="34" charset="0"/>
              </a:rPr>
              <a:t>Inclusion is defined by the following:</a:t>
            </a:r>
          </a:p>
          <a:p>
            <a:pPr algn="ctr"/>
            <a:r>
              <a:rPr lang="en-US" sz="1600" dirty="0">
                <a:latin typeface="Calibri" panose="020F0502020204030204" pitchFamily="34" charset="0"/>
                <a:cs typeface="Calibri" panose="020F0502020204030204" pitchFamily="34" charset="0"/>
              </a:rPr>
              <a:t>the practice or policy of providing equal access to opportunities and resources for people who might otherwise be excluded or marginalized, such as those who have physical or intellectual disabilities and members of other minority groups.</a:t>
            </a:r>
          </a:p>
          <a:p>
            <a:pPr algn="ctr"/>
            <a:r>
              <a:rPr lang="en-US" sz="1600" dirty="0">
                <a:latin typeface="Calibri" panose="020F0502020204030204" pitchFamily="34" charset="0"/>
                <a:cs typeface="Calibri" panose="020F0502020204030204" pitchFamily="34" charset="0"/>
              </a:rPr>
              <a:t>The image can be any form of this definition.</a:t>
            </a:r>
          </a:p>
        </p:txBody>
      </p:sp>
      <p:sp>
        <p:nvSpPr>
          <p:cNvPr id="6" name="TextBox 5">
            <a:extLst>
              <a:ext uri="{FF2B5EF4-FFF2-40B4-BE49-F238E27FC236}">
                <a16:creationId xmlns:a16="http://schemas.microsoft.com/office/drawing/2014/main" id="{3B704E21-89CC-2D06-60C5-571B0A7A5893}"/>
              </a:ext>
            </a:extLst>
          </p:cNvPr>
          <p:cNvSpPr txBox="1"/>
          <p:nvPr/>
        </p:nvSpPr>
        <p:spPr>
          <a:xfrm>
            <a:off x="6771564" y="3791803"/>
            <a:ext cx="5279409" cy="2554545"/>
          </a:xfrm>
          <a:prstGeom prst="rect">
            <a:avLst/>
          </a:prstGeom>
          <a:solidFill>
            <a:srgbClr val="E2FCE0"/>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u="sng" dirty="0">
                <a:latin typeface="Calibri" panose="020F0502020204030204" pitchFamily="34" charset="0"/>
                <a:cs typeface="Calibri" panose="020F0502020204030204" pitchFamily="34" charset="0"/>
              </a:rPr>
              <a:t>If you were to expand the camera's point of view,</a:t>
            </a:r>
          </a:p>
          <a:p>
            <a:pPr algn="ctr"/>
            <a:r>
              <a:rPr lang="en-US" sz="1600" u="sng" dirty="0">
                <a:latin typeface="Calibri" panose="020F0502020204030204" pitchFamily="34" charset="0"/>
                <a:cs typeface="Calibri" panose="020F0502020204030204" pitchFamily="34" charset="0"/>
              </a:rPr>
              <a:t>What would be seen?</a:t>
            </a:r>
          </a:p>
          <a:p>
            <a:pPr algn="ctr"/>
            <a:r>
              <a:rPr lang="en-US" sz="1600" u="sng" dirty="0">
                <a:latin typeface="Calibri" panose="020F0502020204030204" pitchFamily="34" charset="0"/>
                <a:cs typeface="Calibri" panose="020F0502020204030204" pitchFamily="34" charset="0"/>
              </a:rPr>
              <a:t>Would we see other students or other members of staff?</a:t>
            </a:r>
          </a:p>
          <a:p>
            <a:pPr algn="ctr"/>
            <a:r>
              <a:rPr lang="en-US" sz="1600" u="sng" dirty="0">
                <a:latin typeface="Calibri" panose="020F0502020204030204" pitchFamily="34" charset="0"/>
                <a:cs typeface="Calibri" panose="020F0502020204030204" pitchFamily="34" charset="0"/>
              </a:rPr>
              <a:t>What do you think it should look like?</a:t>
            </a:r>
          </a:p>
          <a:p>
            <a:pPr algn="ctr"/>
            <a:r>
              <a:rPr lang="en-US" sz="1600" dirty="0">
                <a:latin typeface="Calibri" panose="020F0502020204030204" pitchFamily="34" charset="0"/>
                <a:cs typeface="Calibri" panose="020F0502020204030204" pitchFamily="34" charset="0"/>
              </a:rPr>
              <a:t>Draw/write ideas down below</a:t>
            </a:r>
          </a:p>
          <a:p>
            <a:pPr algn="ctr"/>
            <a:r>
              <a:rPr lang="en-US" sz="1600" dirty="0">
                <a:latin typeface="Calibri" panose="020F0502020204030204" pitchFamily="34" charset="0"/>
                <a:cs typeface="Calibri" panose="020F0502020204030204" pitchFamily="34" charset="0"/>
              </a:rPr>
              <a:t>Teacher examples:</a:t>
            </a:r>
          </a:p>
          <a:p>
            <a:pPr algn="ctr"/>
            <a:r>
              <a:rPr lang="en-US" sz="1600" dirty="0">
                <a:latin typeface="Calibri" panose="020F0502020204030204" pitchFamily="34" charset="0"/>
                <a:cs typeface="Calibri" panose="020F0502020204030204" pitchFamily="34" charset="0"/>
              </a:rPr>
              <a:t>(This is really an exercise to see what pupils make of the image)</a:t>
            </a:r>
          </a:p>
          <a:p>
            <a:pPr algn="ctr"/>
            <a:r>
              <a:rPr lang="en-US" sz="1600" dirty="0">
                <a:latin typeface="Calibri" panose="020F0502020204030204" pitchFamily="34" charset="0"/>
                <a:cs typeface="Calibri" panose="020F0502020204030204" pitchFamily="34" charset="0"/>
              </a:rPr>
              <a:t>If the image was expanded, other students doing work possibly with staff or other students.</a:t>
            </a:r>
          </a:p>
        </p:txBody>
      </p:sp>
    </p:spTree>
    <p:extLst>
      <p:ext uri="{BB962C8B-B14F-4D97-AF65-F5344CB8AC3E}">
        <p14:creationId xmlns:p14="http://schemas.microsoft.com/office/powerpoint/2010/main" val="2956257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D992E1-1D13-6962-190C-BAD1586F9001}"/>
              </a:ext>
            </a:extLst>
          </p:cNvPr>
          <p:cNvSpPr>
            <a:spLocks noGrp="1"/>
          </p:cNvSpPr>
          <p:nvPr>
            <p:ph type="title"/>
          </p:nvPr>
        </p:nvSpPr>
        <p:spPr>
          <a:xfrm>
            <a:off x="-199" y="-1979"/>
            <a:ext cx="1751170" cy="2103878"/>
          </a:xfrm>
        </p:spPr>
        <p:txBody>
          <a:bodyPr>
            <a:normAutofit/>
          </a:bodyPr>
          <a:lstStyle/>
          <a:p>
            <a:r>
              <a:rPr lang="en-US" sz="2000" b="1" u="sng" dirty="0">
                <a:latin typeface="Calibri" panose="020F0502020204030204" pitchFamily="34" charset="0"/>
                <a:cs typeface="Calibri" panose="020F0502020204030204" pitchFamily="34" charset="0"/>
              </a:rPr>
              <a:t>Discussing and drawing </a:t>
            </a:r>
            <a:br>
              <a:rPr lang="en-US" sz="2000" b="1" u="sng" dirty="0">
                <a:latin typeface="Calibri" panose="020F0502020204030204" pitchFamily="34" charset="0"/>
                <a:cs typeface="Calibri" panose="020F0502020204030204" pitchFamily="34" charset="0"/>
              </a:rPr>
            </a:br>
            <a:r>
              <a:rPr lang="en-US" sz="2000" b="1" u="sng" dirty="0">
                <a:latin typeface="Calibri" panose="020F0502020204030204" pitchFamily="34" charset="0"/>
                <a:cs typeface="Calibri" panose="020F0502020204030204" pitchFamily="34" charset="0"/>
              </a:rPr>
              <a:t>activity</a:t>
            </a:r>
            <a:br>
              <a:rPr lang="en-US" sz="2000" b="1" u="sng" dirty="0">
                <a:latin typeface="Calibri" panose="020F0502020204030204" pitchFamily="34" charset="0"/>
                <a:cs typeface="Calibri" panose="020F0502020204030204" pitchFamily="34" charset="0"/>
              </a:rPr>
            </a:br>
            <a:r>
              <a:rPr lang="en-US" sz="2000" b="1" u="sng" dirty="0">
                <a:latin typeface="Calibri" panose="020F0502020204030204" pitchFamily="34" charset="0"/>
                <a:cs typeface="Calibri" panose="020F0502020204030204" pitchFamily="34" charset="0"/>
              </a:rPr>
              <a:t>(Pupil copy)</a:t>
            </a:r>
            <a:endParaRPr lang="en-US" dirty="0">
              <a:latin typeface="Calibri" panose="020F0502020204030204" pitchFamily="34" charset="0"/>
              <a:cs typeface="Calibri" panose="020F0502020204030204" pitchFamily="34" charset="0"/>
            </a:endParaRPr>
          </a:p>
        </p:txBody>
      </p:sp>
      <p:pic>
        <p:nvPicPr>
          <p:cNvPr id="3" name="Picture 3" descr="Secondary school pupil is working with an Art teacher.&#10;The pupil is male with a tie and white shirt.&#10;He identified as having SEND&#10;He is engaged in an art activity in a art class room with a teacher&#10;This image is owned and under the copyright of VOICES (EHU)">
            <a:extLst>
              <a:ext uri="{FF2B5EF4-FFF2-40B4-BE49-F238E27FC236}">
                <a16:creationId xmlns:a16="http://schemas.microsoft.com/office/drawing/2014/main" id="{A7CE3284-0C8E-BBA8-921B-85656D740D70}"/>
              </a:ext>
            </a:extLst>
          </p:cNvPr>
          <p:cNvPicPr>
            <a:picLocks noChangeAspect="1"/>
          </p:cNvPicPr>
          <p:nvPr/>
        </p:nvPicPr>
        <p:blipFill>
          <a:blip r:embed="rId2"/>
          <a:stretch>
            <a:fillRect/>
          </a:stretch>
        </p:blipFill>
        <p:spPr>
          <a:xfrm>
            <a:off x="1808298" y="2500"/>
            <a:ext cx="4242681" cy="3169877"/>
          </a:xfrm>
          <a:prstGeom prst="rect">
            <a:avLst/>
          </a:prstGeom>
        </p:spPr>
      </p:pic>
      <p:sp>
        <p:nvSpPr>
          <p:cNvPr id="4" name="TextBox 3">
            <a:extLst>
              <a:ext uri="{FF2B5EF4-FFF2-40B4-BE49-F238E27FC236}">
                <a16:creationId xmlns:a16="http://schemas.microsoft.com/office/drawing/2014/main" id="{90F9E7E2-6BC1-5AC0-1CEA-D87FF36930A1}"/>
              </a:ext>
            </a:extLst>
          </p:cNvPr>
          <p:cNvSpPr txBox="1"/>
          <p:nvPr/>
        </p:nvSpPr>
        <p:spPr>
          <a:xfrm>
            <a:off x="7180997" y="141027"/>
            <a:ext cx="4869976" cy="1815882"/>
          </a:xfrm>
          <a:prstGeom prst="rect">
            <a:avLst/>
          </a:prstGeom>
          <a:solidFill>
            <a:srgbClr val="C8DFEE"/>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u="sng" dirty="0">
                <a:latin typeface="Calibri" panose="020F0502020204030204" pitchFamily="34" charset="0"/>
                <a:cs typeface="Calibri" panose="020F0502020204030204" pitchFamily="34" charset="0"/>
              </a:rPr>
              <a:t>What is going on in this image?</a:t>
            </a: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sp>
        <p:nvSpPr>
          <p:cNvPr id="7" name="TextBox 6">
            <a:extLst>
              <a:ext uri="{FF2B5EF4-FFF2-40B4-BE49-F238E27FC236}">
                <a16:creationId xmlns:a16="http://schemas.microsoft.com/office/drawing/2014/main" id="{B9CC551A-3F2B-BFC7-4492-4096B5A9BB35}"/>
              </a:ext>
            </a:extLst>
          </p:cNvPr>
          <p:cNvSpPr txBox="1"/>
          <p:nvPr/>
        </p:nvSpPr>
        <p:spPr>
          <a:xfrm>
            <a:off x="152400" y="3791803"/>
            <a:ext cx="4949589" cy="3046988"/>
          </a:xfrm>
          <a:prstGeom prst="rect">
            <a:avLst/>
          </a:prstGeom>
          <a:solidFill>
            <a:srgbClr val="E6DCEC"/>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u="sng" dirty="0">
                <a:latin typeface="Calibri" panose="020F0502020204030204" pitchFamily="34" charset="0"/>
                <a:cs typeface="Calibri" panose="020F0502020204030204" pitchFamily="34" charset="0"/>
              </a:rPr>
              <a:t>Is the image you have created inclusive?</a:t>
            </a:r>
          </a:p>
          <a:p>
            <a:pPr algn="ctr"/>
            <a:r>
              <a:rPr lang="en-US" sz="1600" u="sng" dirty="0">
                <a:latin typeface="Calibri" panose="020F0502020204030204" pitchFamily="34" charset="0"/>
                <a:cs typeface="Calibri" panose="020F0502020204030204" pitchFamily="34" charset="0"/>
              </a:rPr>
              <a:t>Can you explain your answer?</a:t>
            </a:r>
          </a:p>
          <a:p>
            <a:pPr algn="ctr"/>
            <a:r>
              <a:rPr lang="en-US" sz="1600" u="sng" dirty="0">
                <a:latin typeface="Calibri" panose="020F0502020204030204" pitchFamily="34" charset="0"/>
                <a:cs typeface="Calibri" panose="020F0502020204030204" pitchFamily="34" charset="0"/>
              </a:rPr>
              <a:t>What does inclusive/inclusion mean?</a:t>
            </a: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sp>
        <p:nvSpPr>
          <p:cNvPr id="6" name="TextBox 5">
            <a:extLst>
              <a:ext uri="{FF2B5EF4-FFF2-40B4-BE49-F238E27FC236}">
                <a16:creationId xmlns:a16="http://schemas.microsoft.com/office/drawing/2014/main" id="{3B704E21-89CC-2D06-60C5-571B0A7A5893}"/>
              </a:ext>
            </a:extLst>
          </p:cNvPr>
          <p:cNvSpPr txBox="1"/>
          <p:nvPr/>
        </p:nvSpPr>
        <p:spPr>
          <a:xfrm>
            <a:off x="6043684" y="2199564"/>
            <a:ext cx="6052782" cy="4524315"/>
          </a:xfrm>
          <a:prstGeom prst="rect">
            <a:avLst/>
          </a:prstGeom>
          <a:solidFill>
            <a:srgbClr val="E2FCE0"/>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u="sng" dirty="0">
                <a:latin typeface="Calibri" panose="020F0502020204030204" pitchFamily="34" charset="0"/>
                <a:cs typeface="Calibri" panose="020F0502020204030204" pitchFamily="34" charset="0"/>
              </a:rPr>
              <a:t>If you were to expand the camera's point of view,</a:t>
            </a:r>
          </a:p>
          <a:p>
            <a:pPr algn="ctr"/>
            <a:r>
              <a:rPr lang="en-US" sz="1600" u="sng" dirty="0">
                <a:latin typeface="Calibri" panose="020F0502020204030204" pitchFamily="34" charset="0"/>
                <a:cs typeface="Calibri" panose="020F0502020204030204" pitchFamily="34" charset="0"/>
              </a:rPr>
              <a:t>What would be seen?</a:t>
            </a:r>
          </a:p>
          <a:p>
            <a:pPr algn="ctr"/>
            <a:r>
              <a:rPr lang="en-US" sz="1600" u="sng" dirty="0">
                <a:latin typeface="Calibri" panose="020F0502020204030204" pitchFamily="34" charset="0"/>
                <a:cs typeface="Calibri" panose="020F0502020204030204" pitchFamily="34" charset="0"/>
              </a:rPr>
              <a:t>Would we see other students or other members of staff?</a:t>
            </a:r>
          </a:p>
          <a:p>
            <a:pPr algn="ctr"/>
            <a:r>
              <a:rPr lang="en-US" sz="1600" u="sng" dirty="0">
                <a:latin typeface="Calibri" panose="020F0502020204030204" pitchFamily="34" charset="0"/>
                <a:cs typeface="Calibri" panose="020F0502020204030204" pitchFamily="34" charset="0"/>
              </a:rPr>
              <a:t>What do you think it should look like?</a:t>
            </a:r>
          </a:p>
          <a:p>
            <a:pPr algn="ctr"/>
            <a:r>
              <a:rPr lang="en-US" sz="1600" dirty="0">
                <a:latin typeface="Calibri" panose="020F0502020204030204" pitchFamily="34" charset="0"/>
                <a:cs typeface="Calibri" panose="020F0502020204030204" pitchFamily="34" charset="0"/>
              </a:rPr>
              <a:t>Draw/write ideas down below</a:t>
            </a:r>
          </a:p>
          <a:p>
            <a:pPr algn="ctr"/>
            <a:endParaRPr lang="en-US" sz="1600" dirty="0">
              <a:latin typeface="Calibri" panose="020F0502020204030204" pitchFamily="34" charset="0"/>
              <a:cs typeface="Calibri" panose="020F0502020204030204" pitchFamily="34" charset="0"/>
            </a:endParaRPr>
          </a:p>
          <a:p>
            <a:pPr algn="ctr"/>
            <a:endParaRPr lang="en-US" sz="1600" dirty="0">
              <a:latin typeface="Calibri" panose="020F0502020204030204" pitchFamily="34" charset="0"/>
              <a:cs typeface="Calibri" panose="020F0502020204030204" pitchFamily="34" charset="0"/>
            </a:endParaRPr>
          </a:p>
          <a:p>
            <a:pPr algn="ctr"/>
            <a:endParaRPr lang="en-US" sz="1600" dirty="0">
              <a:latin typeface="Calibri" panose="020F0502020204030204" pitchFamily="34" charset="0"/>
              <a:cs typeface="Calibri" panose="020F0502020204030204" pitchFamily="34" charset="0"/>
            </a:endParaRPr>
          </a:p>
          <a:p>
            <a:pPr algn="ctr"/>
            <a:endParaRPr lang="en-US" sz="1600" dirty="0">
              <a:latin typeface="Calibri" panose="020F0502020204030204" pitchFamily="34" charset="0"/>
              <a:cs typeface="Calibri" panose="020F0502020204030204" pitchFamily="34" charset="0"/>
            </a:endParaRPr>
          </a:p>
          <a:p>
            <a:pPr algn="ctr"/>
            <a:endParaRPr lang="en-US" sz="1600" dirty="0">
              <a:latin typeface="Calibri" panose="020F0502020204030204" pitchFamily="34" charset="0"/>
              <a:cs typeface="Calibri" panose="020F0502020204030204" pitchFamily="34" charset="0"/>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a:p>
            <a:pPr algn="ctr"/>
            <a:endParaRPr lang="en-US" sz="1600" dirty="0">
              <a:latin typeface="Times New Roman"/>
              <a:cs typeface="Times New Roman"/>
            </a:endParaRPr>
          </a:p>
        </p:txBody>
      </p:sp>
    </p:spTree>
    <p:extLst>
      <p:ext uri="{BB962C8B-B14F-4D97-AF65-F5344CB8AC3E}">
        <p14:creationId xmlns:p14="http://schemas.microsoft.com/office/powerpoint/2010/main" val="3225306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2525937-82E8-51AB-E74A-7AA103FC190D}"/>
              </a:ext>
              <a:ext uri="{C183D7F6-B498-43B3-948B-1728B52AA6E4}">
                <adec:decorative xmlns:adec="http://schemas.microsoft.com/office/drawing/2017/decorative" val="1"/>
              </a:ext>
            </a:extLst>
          </p:cNvPr>
          <p:cNvSpPr txBox="1">
            <a:spLocks noGrp="1"/>
          </p:cNvSpPr>
          <p:nvPr>
            <p:ph type="title" idx="4294967295"/>
          </p:nvPr>
        </p:nvSpPr>
        <p:spPr>
          <a:xfrm>
            <a:off x="-8006" y="-502526"/>
            <a:ext cx="5982086"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Activity wheel: Two girls (teacher copy)</a:t>
            </a:r>
          </a:p>
        </p:txBody>
      </p:sp>
      <p:sp>
        <p:nvSpPr>
          <p:cNvPr id="13" name="Title 1">
            <a:extLst>
              <a:ext uri="{FF2B5EF4-FFF2-40B4-BE49-F238E27FC236}">
                <a16:creationId xmlns:a16="http://schemas.microsoft.com/office/drawing/2014/main" id="{EC1022BE-6621-4587-CD23-0121551C3AC3}"/>
              </a:ext>
            </a:extLst>
          </p:cNvPr>
          <p:cNvSpPr txBox="1">
            <a:spLocks/>
          </p:cNvSpPr>
          <p:nvPr/>
        </p:nvSpPr>
        <p:spPr>
          <a:xfrm>
            <a:off x="433764" y="206788"/>
            <a:ext cx="3985837" cy="570939"/>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2000" b="1" i="0" u="sng" strike="noStrike" kern="1200" cap="none" spc="0" normalizeH="0" baseline="0" noProof="0" dirty="0">
                <a:ln>
                  <a:noFill/>
                </a:ln>
                <a:solidFill>
                  <a:schemeClr val="tx1"/>
                </a:solidFill>
                <a:effectLst/>
                <a:uLnTx/>
                <a:uFillTx/>
                <a:latin typeface="Playpen Sans" panose="020B0604020202020204" charset="0"/>
                <a:ea typeface="Playpen Sans" panose="020B0604020202020204" charset="0"/>
                <a:cs typeface="Times New Roman"/>
              </a:rPr>
              <a:t>Activity Wheel</a:t>
            </a:r>
            <a:r>
              <a:rPr kumimoji="0" lang="en-US" sz="2000" b="1" i="0" u="none" strike="noStrike" kern="1200" cap="none" spc="0" normalizeH="0" baseline="0" noProof="0" dirty="0">
                <a:ln>
                  <a:noFill/>
                </a:ln>
                <a:solidFill>
                  <a:schemeClr val="tx1"/>
                </a:solidFill>
                <a:effectLst/>
                <a:uLnTx/>
                <a:uFillTx/>
                <a:latin typeface="Playpen Sans" panose="020B0604020202020204" charset="0"/>
                <a:ea typeface="Playpen Sans" panose="020B0604020202020204" charset="0"/>
                <a:cs typeface="Times New Roman"/>
              </a:rPr>
              <a:t> </a:t>
            </a:r>
            <a:r>
              <a:rPr kumimoji="0" lang="en-US" sz="2000" b="0" i="1" u="none" strike="noStrike" kern="1200" cap="none" spc="0" normalizeH="0" baseline="0" noProof="0" dirty="0">
                <a:ln>
                  <a:noFill/>
                </a:ln>
                <a:solidFill>
                  <a:schemeClr val="tx1"/>
                </a:solidFill>
                <a:effectLst/>
                <a:uLnTx/>
                <a:uFillTx/>
                <a:latin typeface="Playpen Sans" panose="020B0604020202020204" charset="0"/>
                <a:ea typeface="Playpen Sans" panose="020B0604020202020204" charset="0"/>
                <a:cs typeface="Times New Roman"/>
              </a:rPr>
              <a:t>(teacher copy)</a:t>
            </a:r>
            <a:endParaRPr kumimoji="0" lang="en-US" sz="2000" b="1" i="0" u="sng" strike="noStrike" kern="1200" cap="none" spc="0" normalizeH="0" baseline="0" noProof="0" dirty="0">
              <a:ln>
                <a:noFill/>
              </a:ln>
              <a:solidFill>
                <a:schemeClr val="tx1"/>
              </a:solidFill>
              <a:effectLst/>
              <a:uLnTx/>
              <a:uFillTx/>
              <a:latin typeface="Playpen Sans" panose="020B0604020202020204" charset="0"/>
              <a:ea typeface="Playpen Sans" panose="020B0604020202020204" charset="0"/>
              <a:cs typeface="Times New Roman"/>
            </a:endParaRPr>
          </a:p>
        </p:txBody>
      </p:sp>
      <p:sp>
        <p:nvSpPr>
          <p:cNvPr id="9" name="TextBox 8">
            <a:extLst>
              <a:ext uri="{FF2B5EF4-FFF2-40B4-BE49-F238E27FC236}">
                <a16:creationId xmlns:a16="http://schemas.microsoft.com/office/drawing/2014/main" id="{8536DACA-5A60-A547-9DE5-ECD3A49855D0}"/>
              </a:ext>
            </a:extLst>
          </p:cNvPr>
          <p:cNvSpPr txBox="1"/>
          <p:nvPr/>
        </p:nvSpPr>
        <p:spPr>
          <a:xfrm>
            <a:off x="4724400" y="289679"/>
            <a:ext cx="6908801" cy="646331"/>
          </a:xfrm>
          <a:custGeom>
            <a:avLst/>
            <a:gdLst>
              <a:gd name="connsiteX0" fmla="*/ 0 w 6908801"/>
              <a:gd name="connsiteY0" fmla="*/ 0 h 646331"/>
              <a:gd name="connsiteX1" fmla="*/ 644821 w 6908801"/>
              <a:gd name="connsiteY1" fmla="*/ 0 h 646331"/>
              <a:gd name="connsiteX2" fmla="*/ 1220555 w 6908801"/>
              <a:gd name="connsiteY2" fmla="*/ 0 h 646331"/>
              <a:gd name="connsiteX3" fmla="*/ 1658112 w 6908801"/>
              <a:gd name="connsiteY3" fmla="*/ 0 h 646331"/>
              <a:gd name="connsiteX4" fmla="*/ 2026582 w 6908801"/>
              <a:gd name="connsiteY4" fmla="*/ 0 h 646331"/>
              <a:gd name="connsiteX5" fmla="*/ 2533227 w 6908801"/>
              <a:gd name="connsiteY5" fmla="*/ 0 h 646331"/>
              <a:gd name="connsiteX6" fmla="*/ 3108960 w 6908801"/>
              <a:gd name="connsiteY6" fmla="*/ 0 h 646331"/>
              <a:gd name="connsiteX7" fmla="*/ 3753782 w 6908801"/>
              <a:gd name="connsiteY7" fmla="*/ 0 h 646331"/>
              <a:gd name="connsiteX8" fmla="*/ 4122251 w 6908801"/>
              <a:gd name="connsiteY8" fmla="*/ 0 h 646331"/>
              <a:gd name="connsiteX9" fmla="*/ 4628897 w 6908801"/>
              <a:gd name="connsiteY9" fmla="*/ 0 h 646331"/>
              <a:gd name="connsiteX10" fmla="*/ 4997366 w 6908801"/>
              <a:gd name="connsiteY10" fmla="*/ 0 h 646331"/>
              <a:gd name="connsiteX11" fmla="*/ 5711275 w 6908801"/>
              <a:gd name="connsiteY11" fmla="*/ 0 h 646331"/>
              <a:gd name="connsiteX12" fmla="*/ 6217921 w 6908801"/>
              <a:gd name="connsiteY12" fmla="*/ 0 h 646331"/>
              <a:gd name="connsiteX13" fmla="*/ 6908801 w 6908801"/>
              <a:gd name="connsiteY13" fmla="*/ 0 h 646331"/>
              <a:gd name="connsiteX14" fmla="*/ 6908801 w 6908801"/>
              <a:gd name="connsiteY14" fmla="*/ 329629 h 646331"/>
              <a:gd name="connsiteX15" fmla="*/ 6908801 w 6908801"/>
              <a:gd name="connsiteY15" fmla="*/ 646331 h 646331"/>
              <a:gd name="connsiteX16" fmla="*/ 6194892 w 6908801"/>
              <a:gd name="connsiteY16" fmla="*/ 646331 h 646331"/>
              <a:gd name="connsiteX17" fmla="*/ 5550070 w 6908801"/>
              <a:gd name="connsiteY17" fmla="*/ 646331 h 646331"/>
              <a:gd name="connsiteX18" fmla="*/ 4905249 w 6908801"/>
              <a:gd name="connsiteY18" fmla="*/ 646331 h 646331"/>
              <a:gd name="connsiteX19" fmla="*/ 4398603 w 6908801"/>
              <a:gd name="connsiteY19" fmla="*/ 646331 h 646331"/>
              <a:gd name="connsiteX20" fmla="*/ 3822870 w 6908801"/>
              <a:gd name="connsiteY20" fmla="*/ 646331 h 646331"/>
              <a:gd name="connsiteX21" fmla="*/ 3247136 w 6908801"/>
              <a:gd name="connsiteY21" fmla="*/ 646331 h 646331"/>
              <a:gd name="connsiteX22" fmla="*/ 2602315 w 6908801"/>
              <a:gd name="connsiteY22" fmla="*/ 646331 h 646331"/>
              <a:gd name="connsiteX23" fmla="*/ 2164758 w 6908801"/>
              <a:gd name="connsiteY23" fmla="*/ 646331 h 646331"/>
              <a:gd name="connsiteX24" fmla="*/ 1796288 w 6908801"/>
              <a:gd name="connsiteY24" fmla="*/ 646331 h 646331"/>
              <a:gd name="connsiteX25" fmla="*/ 1289643 w 6908801"/>
              <a:gd name="connsiteY25" fmla="*/ 646331 h 646331"/>
              <a:gd name="connsiteX26" fmla="*/ 575733 w 6908801"/>
              <a:gd name="connsiteY26" fmla="*/ 646331 h 646331"/>
              <a:gd name="connsiteX27" fmla="*/ 0 w 6908801"/>
              <a:gd name="connsiteY27" fmla="*/ 646331 h 646331"/>
              <a:gd name="connsiteX28" fmla="*/ 0 w 6908801"/>
              <a:gd name="connsiteY28" fmla="*/ 316702 h 646331"/>
              <a:gd name="connsiteX29" fmla="*/ 0 w 6908801"/>
              <a:gd name="connsiteY29" fmla="*/ 0 h 646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08801" h="646331" extrusionOk="0">
                <a:moveTo>
                  <a:pt x="0" y="0"/>
                </a:moveTo>
                <a:cubicBezTo>
                  <a:pt x="238159" y="-59551"/>
                  <a:pt x="348869" y="17684"/>
                  <a:pt x="644821" y="0"/>
                </a:cubicBezTo>
                <a:cubicBezTo>
                  <a:pt x="940773" y="-17684"/>
                  <a:pt x="1033573" y="27338"/>
                  <a:pt x="1220555" y="0"/>
                </a:cubicBezTo>
                <a:cubicBezTo>
                  <a:pt x="1407537" y="-27338"/>
                  <a:pt x="1487152" y="1233"/>
                  <a:pt x="1658112" y="0"/>
                </a:cubicBezTo>
                <a:cubicBezTo>
                  <a:pt x="1829072" y="-1233"/>
                  <a:pt x="1850422" y="12637"/>
                  <a:pt x="2026582" y="0"/>
                </a:cubicBezTo>
                <a:cubicBezTo>
                  <a:pt x="2202742" y="-12637"/>
                  <a:pt x="2346048" y="26439"/>
                  <a:pt x="2533227" y="0"/>
                </a:cubicBezTo>
                <a:cubicBezTo>
                  <a:pt x="2720406" y="-26439"/>
                  <a:pt x="2823373" y="35026"/>
                  <a:pt x="3108960" y="0"/>
                </a:cubicBezTo>
                <a:cubicBezTo>
                  <a:pt x="3394547" y="-35026"/>
                  <a:pt x="3488804" y="58808"/>
                  <a:pt x="3753782" y="0"/>
                </a:cubicBezTo>
                <a:cubicBezTo>
                  <a:pt x="4018760" y="-58808"/>
                  <a:pt x="3944250" y="11756"/>
                  <a:pt x="4122251" y="0"/>
                </a:cubicBezTo>
                <a:cubicBezTo>
                  <a:pt x="4300252" y="-11756"/>
                  <a:pt x="4382620" y="45788"/>
                  <a:pt x="4628897" y="0"/>
                </a:cubicBezTo>
                <a:cubicBezTo>
                  <a:pt x="4875174" y="-45788"/>
                  <a:pt x="4825096" y="18897"/>
                  <a:pt x="4997366" y="0"/>
                </a:cubicBezTo>
                <a:cubicBezTo>
                  <a:pt x="5169636" y="-18897"/>
                  <a:pt x="5400052" y="68798"/>
                  <a:pt x="5711275" y="0"/>
                </a:cubicBezTo>
                <a:cubicBezTo>
                  <a:pt x="6022498" y="-68798"/>
                  <a:pt x="6056115" y="14056"/>
                  <a:pt x="6217921" y="0"/>
                </a:cubicBezTo>
                <a:cubicBezTo>
                  <a:pt x="6379727" y="-14056"/>
                  <a:pt x="6596724" y="56523"/>
                  <a:pt x="6908801" y="0"/>
                </a:cubicBezTo>
                <a:cubicBezTo>
                  <a:pt x="6936532" y="80340"/>
                  <a:pt x="6882198" y="235571"/>
                  <a:pt x="6908801" y="329629"/>
                </a:cubicBezTo>
                <a:cubicBezTo>
                  <a:pt x="6935404" y="423687"/>
                  <a:pt x="6891405" y="491088"/>
                  <a:pt x="6908801" y="646331"/>
                </a:cubicBezTo>
                <a:cubicBezTo>
                  <a:pt x="6681699" y="705156"/>
                  <a:pt x="6424880" y="599096"/>
                  <a:pt x="6194892" y="646331"/>
                </a:cubicBezTo>
                <a:cubicBezTo>
                  <a:pt x="5964904" y="693566"/>
                  <a:pt x="5717209" y="587457"/>
                  <a:pt x="5550070" y="646331"/>
                </a:cubicBezTo>
                <a:cubicBezTo>
                  <a:pt x="5382931" y="705205"/>
                  <a:pt x="5156205" y="591240"/>
                  <a:pt x="4905249" y="646331"/>
                </a:cubicBezTo>
                <a:cubicBezTo>
                  <a:pt x="4654293" y="701422"/>
                  <a:pt x="4621684" y="605207"/>
                  <a:pt x="4398603" y="646331"/>
                </a:cubicBezTo>
                <a:cubicBezTo>
                  <a:pt x="4175522" y="687455"/>
                  <a:pt x="3977556" y="626821"/>
                  <a:pt x="3822870" y="646331"/>
                </a:cubicBezTo>
                <a:cubicBezTo>
                  <a:pt x="3668184" y="665841"/>
                  <a:pt x="3449969" y="638817"/>
                  <a:pt x="3247136" y="646331"/>
                </a:cubicBezTo>
                <a:cubicBezTo>
                  <a:pt x="3044303" y="653845"/>
                  <a:pt x="2808678" y="609434"/>
                  <a:pt x="2602315" y="646331"/>
                </a:cubicBezTo>
                <a:cubicBezTo>
                  <a:pt x="2395952" y="683228"/>
                  <a:pt x="2272354" y="624348"/>
                  <a:pt x="2164758" y="646331"/>
                </a:cubicBezTo>
                <a:cubicBezTo>
                  <a:pt x="2057162" y="668314"/>
                  <a:pt x="1885518" y="630794"/>
                  <a:pt x="1796288" y="646331"/>
                </a:cubicBezTo>
                <a:cubicBezTo>
                  <a:pt x="1707058" y="661868"/>
                  <a:pt x="1523926" y="609358"/>
                  <a:pt x="1289643" y="646331"/>
                </a:cubicBezTo>
                <a:cubicBezTo>
                  <a:pt x="1055361" y="683304"/>
                  <a:pt x="916965" y="598382"/>
                  <a:pt x="575733" y="646331"/>
                </a:cubicBezTo>
                <a:cubicBezTo>
                  <a:pt x="234501" y="694280"/>
                  <a:pt x="218428" y="625193"/>
                  <a:pt x="0" y="646331"/>
                </a:cubicBezTo>
                <a:cubicBezTo>
                  <a:pt x="-11987" y="543974"/>
                  <a:pt x="20519" y="444243"/>
                  <a:pt x="0" y="316702"/>
                </a:cubicBezTo>
                <a:cubicBezTo>
                  <a:pt x="-20519" y="189161"/>
                  <a:pt x="24518" y="119304"/>
                  <a:pt x="0" y="0"/>
                </a:cubicBezTo>
                <a:close/>
              </a:path>
            </a:pathLst>
          </a:custGeom>
          <a:noFill/>
          <a:ln>
            <a:noFill/>
            <a:extLst>
              <a:ext uri="{C807C97D-BFC1-408E-A445-0C87EB9F89A2}">
                <ask:lineSketchStyleProps xmlns:ask="http://schemas.microsoft.com/office/drawing/2018/sketchyshapes" sd="1690562480">
                  <a:prstGeom prst="rect">
                    <a:avLst/>
                  </a:prstGeom>
                  <ask:type>
                    <ask:lineSketchScribble/>
                  </ask:type>
                </ask:lineSketchStyleProps>
              </a:ext>
            </a:extLst>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b="1" i="1">
                <a:latin typeface="Playpen Sans" panose="020B0604020202020204" charset="0"/>
                <a:ea typeface="Playpen Sans" panose="020B0604020202020204" charset="0"/>
                <a:cs typeface="Times New Roman"/>
              </a:rPr>
              <a:t>Jot down your ideas and answers to each task around the wheel.</a:t>
            </a:r>
          </a:p>
        </p:txBody>
      </p:sp>
      <p:sp>
        <p:nvSpPr>
          <p:cNvPr id="6" name="TextBox 5">
            <a:extLst>
              <a:ext uri="{FF2B5EF4-FFF2-40B4-BE49-F238E27FC236}">
                <a16:creationId xmlns:a16="http://schemas.microsoft.com/office/drawing/2014/main" id="{170F4A16-56D3-FA2D-DCC3-6669A513BD5A}"/>
              </a:ext>
            </a:extLst>
          </p:cNvPr>
          <p:cNvSpPr txBox="1"/>
          <p:nvPr/>
        </p:nvSpPr>
        <p:spPr>
          <a:xfrm>
            <a:off x="2540000" y="760136"/>
            <a:ext cx="7112000" cy="1246495"/>
          </a:xfrm>
          <a:prstGeom prst="rect">
            <a:avLst/>
          </a:prstGeom>
          <a:noFill/>
          <a:ln>
            <a:solidFill>
              <a:schemeClr val="tx1"/>
            </a:solidFill>
            <a:prstDash val="solid"/>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a:latin typeface="Playpen Sans" panose="020B0604020202020204" charset="0"/>
                <a:ea typeface="Playpen Sans" panose="020B0604020202020204" charset="0"/>
                <a:cs typeface="Times New Roman"/>
              </a:rPr>
              <a:t>What is happening in this image?</a:t>
            </a:r>
          </a:p>
          <a:p>
            <a:r>
              <a:rPr lang="en-US" sz="16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Examples:</a:t>
            </a:r>
          </a:p>
          <a:p>
            <a:r>
              <a:rPr lang="en-US" sz="16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two girls are looking at an image on a phone, </a:t>
            </a:r>
          </a:p>
          <a:p>
            <a:r>
              <a:rPr lang="en-US" sz="16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one girl is smiling, the other looks stern.</a:t>
            </a:r>
            <a:endParaRPr lang="en-US" sz="1600">
              <a:latin typeface="Playpen Sans" panose="020B0604020202020204" charset="0"/>
              <a:ea typeface="Playpen Sans" panose="020B0604020202020204" charset="0"/>
              <a:cs typeface="Times New Roman"/>
            </a:endParaRPr>
          </a:p>
          <a:p>
            <a:endParaRPr lang="en-US" sz="900" b="1">
              <a:latin typeface="Playpen Sans" panose="020B0604020202020204" charset="0"/>
              <a:ea typeface="Playpen Sans" panose="020B0604020202020204" charset="0"/>
              <a:cs typeface="Times New Roman"/>
            </a:endParaRPr>
          </a:p>
        </p:txBody>
      </p:sp>
      <p:sp>
        <p:nvSpPr>
          <p:cNvPr id="5" name="TextBox 4">
            <a:extLst>
              <a:ext uri="{FF2B5EF4-FFF2-40B4-BE49-F238E27FC236}">
                <a16:creationId xmlns:a16="http://schemas.microsoft.com/office/drawing/2014/main" id="{D51469A7-BF29-4E44-CFA7-7E73FC289F74}"/>
              </a:ext>
            </a:extLst>
          </p:cNvPr>
          <p:cNvSpPr txBox="1"/>
          <p:nvPr/>
        </p:nvSpPr>
        <p:spPr>
          <a:xfrm>
            <a:off x="433764" y="2809986"/>
            <a:ext cx="3233983" cy="3354765"/>
          </a:xfrm>
          <a:prstGeom prst="rect">
            <a:avLst/>
          </a:prstGeom>
          <a:noFill/>
          <a:ln>
            <a:solidFill>
              <a:schemeClr val="tx1"/>
            </a:solidFill>
            <a:prstDash val="solid"/>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dirty="0">
                <a:latin typeface="Playpen Sans" panose="020B0604020202020204" charset="0"/>
                <a:ea typeface="Playpen Sans" panose="020B0604020202020204" charset="0"/>
                <a:cs typeface="Times New Roman"/>
              </a:rPr>
              <a:t>Why might the girls have different expressions?</a:t>
            </a:r>
          </a:p>
          <a:p>
            <a:r>
              <a:rPr lang="en-US" sz="16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Examples:</a:t>
            </a:r>
          </a:p>
          <a:p>
            <a:r>
              <a:rPr lang="en-US" sz="16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Inclusion, they are sharing a  phone.</a:t>
            </a:r>
          </a:p>
          <a:p>
            <a:r>
              <a:rPr lang="en-US" sz="16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Exclusion, the facial expressions suggest jealousy.</a:t>
            </a:r>
            <a:br>
              <a:rPr lang="en-US" sz="16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br>
            <a:r>
              <a:rPr lang="en-US" sz="16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Different opinions on phone content, </a:t>
            </a:r>
            <a:br>
              <a:rPr lang="en-US" sz="16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br>
            <a:r>
              <a:rPr lang="en-US" sz="16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girl on left looks reluctant to share.</a:t>
            </a:r>
          </a:p>
          <a:p>
            <a:r>
              <a:rPr lang="en-US" sz="16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Girl on the right finds it offensive rather than amusing.</a:t>
            </a:r>
          </a:p>
        </p:txBody>
      </p:sp>
      <p:pic>
        <p:nvPicPr>
          <p:cNvPr id="4" name="Picture 4" descr="A couple of girls looking at a cellphone&#10;The girl on the left is smiling and the girl on the right looks serious.&#10;The girl on the left is sharing their phone with the other girl.&#10;This image is owned and under the copyright of VOICES (EHU)">
            <a:extLst>
              <a:ext uri="{FF2B5EF4-FFF2-40B4-BE49-F238E27FC236}">
                <a16:creationId xmlns:a16="http://schemas.microsoft.com/office/drawing/2014/main" id="{627B2C2F-1CF7-33B2-E024-F24FBD7A4126}"/>
              </a:ext>
            </a:extLst>
          </p:cNvPr>
          <p:cNvPicPr>
            <a:picLocks noChangeAspect="1"/>
          </p:cNvPicPr>
          <p:nvPr/>
        </p:nvPicPr>
        <p:blipFill>
          <a:blip r:embed="rId2"/>
          <a:stretch>
            <a:fillRect/>
          </a:stretch>
        </p:blipFill>
        <p:spPr>
          <a:xfrm>
            <a:off x="4025660" y="2114354"/>
            <a:ext cx="4165830" cy="3138367"/>
          </a:xfrm>
          <a:prstGeom prst="rect">
            <a:avLst/>
          </a:prstGeom>
        </p:spPr>
      </p:pic>
      <p:sp>
        <p:nvSpPr>
          <p:cNvPr id="7" name="TextBox 6">
            <a:extLst>
              <a:ext uri="{FF2B5EF4-FFF2-40B4-BE49-F238E27FC236}">
                <a16:creationId xmlns:a16="http://schemas.microsoft.com/office/drawing/2014/main" id="{5CBA8F60-6D46-68D3-98F9-418687C7033D}"/>
              </a:ext>
            </a:extLst>
          </p:cNvPr>
          <p:cNvSpPr txBox="1"/>
          <p:nvPr/>
        </p:nvSpPr>
        <p:spPr>
          <a:xfrm>
            <a:off x="8501647" y="2789815"/>
            <a:ext cx="3256590" cy="3108543"/>
          </a:xfrm>
          <a:prstGeom prst="rect">
            <a:avLst/>
          </a:prstGeom>
          <a:noFill/>
          <a:ln>
            <a:solidFill>
              <a:schemeClr val="tx1"/>
            </a:solidFill>
            <a:prstDash val="solid"/>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dirty="0">
                <a:latin typeface="Playpen Sans" panose="020B0604020202020204" charset="0"/>
                <a:ea typeface="Playpen Sans" panose="020B0604020202020204" charset="0"/>
                <a:cs typeface="Times New Roman"/>
              </a:rPr>
              <a:t>Do these girls look like friends?</a:t>
            </a:r>
          </a:p>
          <a:p>
            <a:r>
              <a:rPr lang="en-US" sz="16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Examples:</a:t>
            </a:r>
          </a:p>
          <a:p>
            <a:r>
              <a:rPr lang="en-US" sz="16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Leaning on each other which suggest friendship.</a:t>
            </a:r>
          </a:p>
          <a:p>
            <a:r>
              <a:rPr lang="en-US" sz="16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Girl on left looks happy but not really showing the phone, and girl on right looks worried. </a:t>
            </a:r>
          </a:p>
          <a:p>
            <a:r>
              <a:rPr lang="en-US" sz="16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Exclusion.</a:t>
            </a:r>
          </a:p>
          <a:p>
            <a:r>
              <a:rPr lang="en-US" sz="16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Bullying.</a:t>
            </a:r>
          </a:p>
          <a:p>
            <a:r>
              <a:rPr lang="en-US" sz="16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Do they have any other friends?</a:t>
            </a:r>
          </a:p>
          <a:p>
            <a:r>
              <a:rPr lang="en-US" sz="16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Are they discussing the phone?</a:t>
            </a:r>
            <a:endParaRPr lang="en-US" sz="1600" b="1"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p:txBody>
      </p:sp>
      <p:sp>
        <p:nvSpPr>
          <p:cNvPr id="8" name="Arc 9">
            <a:extLst>
              <a:ext uri="{FF2B5EF4-FFF2-40B4-BE49-F238E27FC236}">
                <a16:creationId xmlns:a16="http://schemas.microsoft.com/office/drawing/2014/main" id="{59E587E2-CCEF-431C-4F7A-5F287BBC248D}"/>
              </a:ext>
              <a:ext uri="{C183D7F6-B498-43B3-948B-1728B52AA6E4}">
                <adec:decorative xmlns:adec="http://schemas.microsoft.com/office/drawing/2017/decorative" val="1"/>
              </a:ext>
            </a:extLst>
          </p:cNvPr>
          <p:cNvSpPr/>
          <p:nvPr/>
        </p:nvSpPr>
        <p:spPr>
          <a:xfrm rot="10640859">
            <a:off x="4065219" y="5934904"/>
            <a:ext cx="4031699" cy="538971"/>
          </a:xfrm>
          <a:custGeom>
            <a:avLst/>
            <a:gdLst>
              <a:gd name="connsiteX0" fmla="*/ 1959752 w 3919503"/>
              <a:gd name="connsiteY0" fmla="*/ 0 h 179249"/>
              <a:gd name="connsiteX1" fmla="*/ 3919504 w 3919503"/>
              <a:gd name="connsiteY1" fmla="*/ 89625 h 179249"/>
              <a:gd name="connsiteX2" fmla="*/ 1959752 w 3919503"/>
              <a:gd name="connsiteY2" fmla="*/ 89625 h 179249"/>
              <a:gd name="connsiteX3" fmla="*/ 1959752 w 3919503"/>
              <a:gd name="connsiteY3" fmla="*/ 0 h 179249"/>
              <a:gd name="connsiteX0" fmla="*/ 1959752 w 3919503"/>
              <a:gd name="connsiteY0" fmla="*/ 0 h 179249"/>
              <a:gd name="connsiteX1" fmla="*/ 3919504 w 3919503"/>
              <a:gd name="connsiteY1" fmla="*/ 89625 h 179249"/>
              <a:gd name="connsiteX0" fmla="*/ 1753140 w 3712892"/>
              <a:gd name="connsiteY0" fmla="*/ 62534 h 152159"/>
              <a:gd name="connsiteX1" fmla="*/ 3712892 w 3712892"/>
              <a:gd name="connsiteY1" fmla="*/ 152159 h 152159"/>
              <a:gd name="connsiteX2" fmla="*/ 1753140 w 3712892"/>
              <a:gd name="connsiteY2" fmla="*/ 152159 h 152159"/>
              <a:gd name="connsiteX3" fmla="*/ 1753140 w 3712892"/>
              <a:gd name="connsiteY3" fmla="*/ 62534 h 152159"/>
              <a:gd name="connsiteX0" fmla="*/ 0 w 3712892"/>
              <a:gd name="connsiteY0" fmla="*/ 0 h 152159"/>
              <a:gd name="connsiteX1" fmla="*/ 3712892 w 3712892"/>
              <a:gd name="connsiteY1" fmla="*/ 152159 h 152159"/>
              <a:gd name="connsiteX0" fmla="*/ 1753140 w 3712892"/>
              <a:gd name="connsiteY0" fmla="*/ 247545 h 337170"/>
              <a:gd name="connsiteX1" fmla="*/ 3712892 w 3712892"/>
              <a:gd name="connsiteY1" fmla="*/ 337170 h 337170"/>
              <a:gd name="connsiteX2" fmla="*/ 1753140 w 3712892"/>
              <a:gd name="connsiteY2" fmla="*/ 337170 h 337170"/>
              <a:gd name="connsiteX3" fmla="*/ 1753140 w 3712892"/>
              <a:gd name="connsiteY3" fmla="*/ 247545 h 337170"/>
              <a:gd name="connsiteX0" fmla="*/ 0 w 3712892"/>
              <a:gd name="connsiteY0" fmla="*/ 185011 h 337170"/>
              <a:gd name="connsiteX1" fmla="*/ 3712892 w 3712892"/>
              <a:gd name="connsiteY1" fmla="*/ 337170 h 337170"/>
            </a:gdLst>
            <a:ahLst/>
            <a:cxnLst>
              <a:cxn ang="0">
                <a:pos x="connsiteX0" y="connsiteY0"/>
              </a:cxn>
              <a:cxn ang="0">
                <a:pos x="connsiteX1" y="connsiteY1"/>
              </a:cxn>
            </a:cxnLst>
            <a:rect l="l" t="t" r="r" b="b"/>
            <a:pathLst>
              <a:path w="3712892" h="337170" stroke="0" extrusionOk="0">
                <a:moveTo>
                  <a:pt x="1753140" y="247545"/>
                </a:moveTo>
                <a:cubicBezTo>
                  <a:pt x="2835481" y="247545"/>
                  <a:pt x="3712892" y="287671"/>
                  <a:pt x="3712892" y="337170"/>
                </a:cubicBezTo>
                <a:lnTo>
                  <a:pt x="1753140" y="337170"/>
                </a:lnTo>
                <a:lnTo>
                  <a:pt x="1753140" y="247545"/>
                </a:lnTo>
                <a:close/>
              </a:path>
              <a:path w="3712892" h="337170" fill="none">
                <a:moveTo>
                  <a:pt x="0" y="185011"/>
                </a:moveTo>
                <a:cubicBezTo>
                  <a:pt x="1776741" y="-287214"/>
                  <a:pt x="3712892" y="287671"/>
                  <a:pt x="3712892" y="337170"/>
                </a:cubicBezTo>
              </a:path>
            </a:pathLst>
          </a:custGeom>
          <a:ln w="76200">
            <a:solidFill>
              <a:srgbClr val="0070C0"/>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 name="Arc 9">
            <a:extLst>
              <a:ext uri="{FF2B5EF4-FFF2-40B4-BE49-F238E27FC236}">
                <a16:creationId xmlns:a16="http://schemas.microsoft.com/office/drawing/2014/main" id="{21413DDE-5767-267B-CCCC-979BAAFC4C47}"/>
              </a:ext>
              <a:ext uri="{C183D7F6-B498-43B3-948B-1728B52AA6E4}">
                <adec:decorative xmlns:adec="http://schemas.microsoft.com/office/drawing/2017/decorative" val="1"/>
              </a:ext>
            </a:extLst>
          </p:cNvPr>
          <p:cNvSpPr/>
          <p:nvPr/>
        </p:nvSpPr>
        <p:spPr>
          <a:xfrm rot="18174883">
            <a:off x="826469" y="1791069"/>
            <a:ext cx="1991265" cy="231079"/>
          </a:xfrm>
          <a:custGeom>
            <a:avLst/>
            <a:gdLst>
              <a:gd name="connsiteX0" fmla="*/ 1959752 w 3919503"/>
              <a:gd name="connsiteY0" fmla="*/ 0 h 179249"/>
              <a:gd name="connsiteX1" fmla="*/ 3919504 w 3919503"/>
              <a:gd name="connsiteY1" fmla="*/ 89625 h 179249"/>
              <a:gd name="connsiteX2" fmla="*/ 1959752 w 3919503"/>
              <a:gd name="connsiteY2" fmla="*/ 89625 h 179249"/>
              <a:gd name="connsiteX3" fmla="*/ 1959752 w 3919503"/>
              <a:gd name="connsiteY3" fmla="*/ 0 h 179249"/>
              <a:gd name="connsiteX0" fmla="*/ 1959752 w 3919503"/>
              <a:gd name="connsiteY0" fmla="*/ 0 h 179249"/>
              <a:gd name="connsiteX1" fmla="*/ 3919504 w 3919503"/>
              <a:gd name="connsiteY1" fmla="*/ 89625 h 179249"/>
              <a:gd name="connsiteX0" fmla="*/ 1753140 w 3712892"/>
              <a:gd name="connsiteY0" fmla="*/ 62534 h 152159"/>
              <a:gd name="connsiteX1" fmla="*/ 3712892 w 3712892"/>
              <a:gd name="connsiteY1" fmla="*/ 152159 h 152159"/>
              <a:gd name="connsiteX2" fmla="*/ 1753140 w 3712892"/>
              <a:gd name="connsiteY2" fmla="*/ 152159 h 152159"/>
              <a:gd name="connsiteX3" fmla="*/ 1753140 w 3712892"/>
              <a:gd name="connsiteY3" fmla="*/ 62534 h 152159"/>
              <a:gd name="connsiteX0" fmla="*/ 0 w 3712892"/>
              <a:gd name="connsiteY0" fmla="*/ 0 h 152159"/>
              <a:gd name="connsiteX1" fmla="*/ 3712892 w 3712892"/>
              <a:gd name="connsiteY1" fmla="*/ 152159 h 152159"/>
              <a:gd name="connsiteX0" fmla="*/ 1753140 w 3712892"/>
              <a:gd name="connsiteY0" fmla="*/ 247545 h 337170"/>
              <a:gd name="connsiteX1" fmla="*/ 3712892 w 3712892"/>
              <a:gd name="connsiteY1" fmla="*/ 337170 h 337170"/>
              <a:gd name="connsiteX2" fmla="*/ 1753140 w 3712892"/>
              <a:gd name="connsiteY2" fmla="*/ 337170 h 337170"/>
              <a:gd name="connsiteX3" fmla="*/ 1753140 w 3712892"/>
              <a:gd name="connsiteY3" fmla="*/ 247545 h 337170"/>
              <a:gd name="connsiteX0" fmla="*/ 0 w 3712892"/>
              <a:gd name="connsiteY0" fmla="*/ 185011 h 337170"/>
              <a:gd name="connsiteX1" fmla="*/ 3712892 w 3712892"/>
              <a:gd name="connsiteY1" fmla="*/ 337170 h 337170"/>
            </a:gdLst>
            <a:ahLst/>
            <a:cxnLst>
              <a:cxn ang="0">
                <a:pos x="connsiteX0" y="connsiteY0"/>
              </a:cxn>
              <a:cxn ang="0">
                <a:pos x="connsiteX1" y="connsiteY1"/>
              </a:cxn>
            </a:cxnLst>
            <a:rect l="l" t="t" r="r" b="b"/>
            <a:pathLst>
              <a:path w="3712892" h="337170" stroke="0" extrusionOk="0">
                <a:moveTo>
                  <a:pt x="1753140" y="247545"/>
                </a:moveTo>
                <a:cubicBezTo>
                  <a:pt x="2835481" y="247545"/>
                  <a:pt x="3712892" y="287671"/>
                  <a:pt x="3712892" y="337170"/>
                </a:cubicBezTo>
                <a:lnTo>
                  <a:pt x="1753140" y="337170"/>
                </a:lnTo>
                <a:lnTo>
                  <a:pt x="1753140" y="247545"/>
                </a:lnTo>
                <a:close/>
              </a:path>
              <a:path w="3712892" h="337170" fill="none">
                <a:moveTo>
                  <a:pt x="0" y="185011"/>
                </a:moveTo>
                <a:cubicBezTo>
                  <a:pt x="1776741" y="-287214"/>
                  <a:pt x="3712892" y="287671"/>
                  <a:pt x="3712892" y="337170"/>
                </a:cubicBezTo>
              </a:path>
            </a:pathLst>
          </a:custGeom>
          <a:ln w="76200">
            <a:solidFill>
              <a:srgbClr val="0070C0"/>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 name="Arc 9">
            <a:extLst>
              <a:ext uri="{FF2B5EF4-FFF2-40B4-BE49-F238E27FC236}">
                <a16:creationId xmlns:a16="http://schemas.microsoft.com/office/drawing/2014/main" id="{915CC9AF-0316-CDFF-12BD-1F8C21A05012}"/>
              </a:ext>
              <a:ext uri="{C183D7F6-B498-43B3-948B-1728B52AA6E4}">
                <adec:decorative xmlns:adec="http://schemas.microsoft.com/office/drawing/2017/decorative" val="1"/>
              </a:ext>
            </a:extLst>
          </p:cNvPr>
          <p:cNvSpPr/>
          <p:nvPr/>
        </p:nvSpPr>
        <p:spPr>
          <a:xfrm rot="3415428">
            <a:off x="9296555" y="1776934"/>
            <a:ext cx="1991265" cy="231079"/>
          </a:xfrm>
          <a:custGeom>
            <a:avLst/>
            <a:gdLst>
              <a:gd name="connsiteX0" fmla="*/ 1959752 w 3919503"/>
              <a:gd name="connsiteY0" fmla="*/ 0 h 179249"/>
              <a:gd name="connsiteX1" fmla="*/ 3919504 w 3919503"/>
              <a:gd name="connsiteY1" fmla="*/ 89625 h 179249"/>
              <a:gd name="connsiteX2" fmla="*/ 1959752 w 3919503"/>
              <a:gd name="connsiteY2" fmla="*/ 89625 h 179249"/>
              <a:gd name="connsiteX3" fmla="*/ 1959752 w 3919503"/>
              <a:gd name="connsiteY3" fmla="*/ 0 h 179249"/>
              <a:gd name="connsiteX0" fmla="*/ 1959752 w 3919503"/>
              <a:gd name="connsiteY0" fmla="*/ 0 h 179249"/>
              <a:gd name="connsiteX1" fmla="*/ 3919504 w 3919503"/>
              <a:gd name="connsiteY1" fmla="*/ 89625 h 179249"/>
              <a:gd name="connsiteX0" fmla="*/ 1753140 w 3712892"/>
              <a:gd name="connsiteY0" fmla="*/ 62534 h 152159"/>
              <a:gd name="connsiteX1" fmla="*/ 3712892 w 3712892"/>
              <a:gd name="connsiteY1" fmla="*/ 152159 h 152159"/>
              <a:gd name="connsiteX2" fmla="*/ 1753140 w 3712892"/>
              <a:gd name="connsiteY2" fmla="*/ 152159 h 152159"/>
              <a:gd name="connsiteX3" fmla="*/ 1753140 w 3712892"/>
              <a:gd name="connsiteY3" fmla="*/ 62534 h 152159"/>
              <a:gd name="connsiteX0" fmla="*/ 0 w 3712892"/>
              <a:gd name="connsiteY0" fmla="*/ 0 h 152159"/>
              <a:gd name="connsiteX1" fmla="*/ 3712892 w 3712892"/>
              <a:gd name="connsiteY1" fmla="*/ 152159 h 152159"/>
              <a:gd name="connsiteX0" fmla="*/ 1753140 w 3712892"/>
              <a:gd name="connsiteY0" fmla="*/ 247545 h 337170"/>
              <a:gd name="connsiteX1" fmla="*/ 3712892 w 3712892"/>
              <a:gd name="connsiteY1" fmla="*/ 337170 h 337170"/>
              <a:gd name="connsiteX2" fmla="*/ 1753140 w 3712892"/>
              <a:gd name="connsiteY2" fmla="*/ 337170 h 337170"/>
              <a:gd name="connsiteX3" fmla="*/ 1753140 w 3712892"/>
              <a:gd name="connsiteY3" fmla="*/ 247545 h 337170"/>
              <a:gd name="connsiteX0" fmla="*/ 0 w 3712892"/>
              <a:gd name="connsiteY0" fmla="*/ 185011 h 337170"/>
              <a:gd name="connsiteX1" fmla="*/ 3712892 w 3712892"/>
              <a:gd name="connsiteY1" fmla="*/ 337170 h 337170"/>
            </a:gdLst>
            <a:ahLst/>
            <a:cxnLst>
              <a:cxn ang="0">
                <a:pos x="connsiteX0" y="connsiteY0"/>
              </a:cxn>
              <a:cxn ang="0">
                <a:pos x="connsiteX1" y="connsiteY1"/>
              </a:cxn>
            </a:cxnLst>
            <a:rect l="l" t="t" r="r" b="b"/>
            <a:pathLst>
              <a:path w="3712892" h="337170" stroke="0" extrusionOk="0">
                <a:moveTo>
                  <a:pt x="1753140" y="247545"/>
                </a:moveTo>
                <a:cubicBezTo>
                  <a:pt x="2835481" y="247545"/>
                  <a:pt x="3712892" y="287671"/>
                  <a:pt x="3712892" y="337170"/>
                </a:cubicBezTo>
                <a:lnTo>
                  <a:pt x="1753140" y="337170"/>
                </a:lnTo>
                <a:lnTo>
                  <a:pt x="1753140" y="247545"/>
                </a:lnTo>
                <a:close/>
              </a:path>
              <a:path w="3712892" h="337170" fill="none">
                <a:moveTo>
                  <a:pt x="0" y="185011"/>
                </a:moveTo>
                <a:cubicBezTo>
                  <a:pt x="1776741" y="-287214"/>
                  <a:pt x="3712892" y="287671"/>
                  <a:pt x="3712892" y="337170"/>
                </a:cubicBezTo>
              </a:path>
            </a:pathLst>
          </a:custGeom>
          <a:ln w="76200">
            <a:solidFill>
              <a:srgbClr val="0070C0"/>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 name="Slide Number Placeholder 1">
            <a:extLst>
              <a:ext uri="{FF2B5EF4-FFF2-40B4-BE49-F238E27FC236}">
                <a16:creationId xmlns:a16="http://schemas.microsoft.com/office/drawing/2014/main" id="{D1FA712E-3F9A-FE24-9D36-62EF6349E38A}"/>
              </a:ext>
            </a:extLst>
          </p:cNvPr>
          <p:cNvSpPr>
            <a:spLocks noGrp="1"/>
          </p:cNvSpPr>
          <p:nvPr>
            <p:ph type="sldNum" sz="quarter" idx="12"/>
          </p:nvPr>
        </p:nvSpPr>
        <p:spPr>
          <a:xfrm>
            <a:off x="9448800" y="6492876"/>
            <a:ext cx="2743200" cy="365125"/>
          </a:xfrm>
        </p:spPr>
        <p:txBody>
          <a:bodyPr/>
          <a:lstStyle/>
          <a:p>
            <a:fld id="{B4A918BC-4D43-4B42-B3C0-E7EBE25E6AF0}" type="slidenum">
              <a:rPr lang="en-US" smtClean="0"/>
              <a:t>15</a:t>
            </a:fld>
            <a:endParaRPr lang="en-US"/>
          </a:p>
        </p:txBody>
      </p:sp>
    </p:spTree>
    <p:extLst>
      <p:ext uri="{BB962C8B-B14F-4D97-AF65-F5344CB8AC3E}">
        <p14:creationId xmlns:p14="http://schemas.microsoft.com/office/powerpoint/2010/main" val="6576883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1AE6849-2F90-B178-5E85-6CF9C1C38C3D}"/>
              </a:ext>
              <a:ext uri="{C183D7F6-B498-43B3-948B-1728B52AA6E4}">
                <adec:decorative xmlns:adec="http://schemas.microsoft.com/office/drawing/2017/decorative" val="1"/>
              </a:ext>
            </a:extLst>
          </p:cNvPr>
          <p:cNvSpPr txBox="1">
            <a:spLocks noGrp="1"/>
          </p:cNvSpPr>
          <p:nvPr>
            <p:ph type="title" idx="4294967295"/>
          </p:nvPr>
        </p:nvSpPr>
        <p:spPr>
          <a:xfrm>
            <a:off x="-8006" y="-502526"/>
            <a:ext cx="5750438"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Activity wheel: Two girls (pupil copy)</a:t>
            </a:r>
          </a:p>
        </p:txBody>
      </p:sp>
      <p:sp>
        <p:nvSpPr>
          <p:cNvPr id="13" name="Title 1">
            <a:extLst>
              <a:ext uri="{FF2B5EF4-FFF2-40B4-BE49-F238E27FC236}">
                <a16:creationId xmlns:a16="http://schemas.microsoft.com/office/drawing/2014/main" id="{EC1022BE-6621-4587-CD23-0121551C3AC3}"/>
              </a:ext>
            </a:extLst>
          </p:cNvPr>
          <p:cNvSpPr txBox="1">
            <a:spLocks/>
          </p:cNvSpPr>
          <p:nvPr/>
        </p:nvSpPr>
        <p:spPr>
          <a:xfrm>
            <a:off x="433764" y="206788"/>
            <a:ext cx="3985837" cy="570939"/>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2000" b="1" i="0" u="sng" strike="noStrike" kern="1200" cap="none" spc="0" normalizeH="0" baseline="0" noProof="0" dirty="0">
                <a:ln>
                  <a:noFill/>
                </a:ln>
                <a:solidFill>
                  <a:schemeClr val="tx1"/>
                </a:solidFill>
                <a:effectLst/>
                <a:uLnTx/>
                <a:uFillTx/>
                <a:latin typeface="Playpen Sans" panose="020B0604020202020204" charset="0"/>
                <a:ea typeface="Playpen Sans" panose="020B0604020202020204" charset="0"/>
                <a:cs typeface="Times New Roman"/>
              </a:rPr>
              <a:t>Activity Wheel</a:t>
            </a:r>
          </a:p>
        </p:txBody>
      </p:sp>
      <p:sp>
        <p:nvSpPr>
          <p:cNvPr id="9" name="TextBox 8">
            <a:extLst>
              <a:ext uri="{FF2B5EF4-FFF2-40B4-BE49-F238E27FC236}">
                <a16:creationId xmlns:a16="http://schemas.microsoft.com/office/drawing/2014/main" id="{8536DACA-5A60-A547-9DE5-ECD3A49855D0}"/>
              </a:ext>
            </a:extLst>
          </p:cNvPr>
          <p:cNvSpPr txBox="1"/>
          <p:nvPr/>
        </p:nvSpPr>
        <p:spPr>
          <a:xfrm>
            <a:off x="4724400" y="289679"/>
            <a:ext cx="6908801" cy="646331"/>
          </a:xfrm>
          <a:custGeom>
            <a:avLst/>
            <a:gdLst>
              <a:gd name="connsiteX0" fmla="*/ 0 w 6908801"/>
              <a:gd name="connsiteY0" fmla="*/ 0 h 646331"/>
              <a:gd name="connsiteX1" fmla="*/ 644821 w 6908801"/>
              <a:gd name="connsiteY1" fmla="*/ 0 h 646331"/>
              <a:gd name="connsiteX2" fmla="*/ 1220555 w 6908801"/>
              <a:gd name="connsiteY2" fmla="*/ 0 h 646331"/>
              <a:gd name="connsiteX3" fmla="*/ 1658112 w 6908801"/>
              <a:gd name="connsiteY3" fmla="*/ 0 h 646331"/>
              <a:gd name="connsiteX4" fmla="*/ 2026582 w 6908801"/>
              <a:gd name="connsiteY4" fmla="*/ 0 h 646331"/>
              <a:gd name="connsiteX5" fmla="*/ 2533227 w 6908801"/>
              <a:gd name="connsiteY5" fmla="*/ 0 h 646331"/>
              <a:gd name="connsiteX6" fmla="*/ 3108960 w 6908801"/>
              <a:gd name="connsiteY6" fmla="*/ 0 h 646331"/>
              <a:gd name="connsiteX7" fmla="*/ 3753782 w 6908801"/>
              <a:gd name="connsiteY7" fmla="*/ 0 h 646331"/>
              <a:gd name="connsiteX8" fmla="*/ 4122251 w 6908801"/>
              <a:gd name="connsiteY8" fmla="*/ 0 h 646331"/>
              <a:gd name="connsiteX9" fmla="*/ 4628897 w 6908801"/>
              <a:gd name="connsiteY9" fmla="*/ 0 h 646331"/>
              <a:gd name="connsiteX10" fmla="*/ 4997366 w 6908801"/>
              <a:gd name="connsiteY10" fmla="*/ 0 h 646331"/>
              <a:gd name="connsiteX11" fmla="*/ 5711275 w 6908801"/>
              <a:gd name="connsiteY11" fmla="*/ 0 h 646331"/>
              <a:gd name="connsiteX12" fmla="*/ 6217921 w 6908801"/>
              <a:gd name="connsiteY12" fmla="*/ 0 h 646331"/>
              <a:gd name="connsiteX13" fmla="*/ 6908801 w 6908801"/>
              <a:gd name="connsiteY13" fmla="*/ 0 h 646331"/>
              <a:gd name="connsiteX14" fmla="*/ 6908801 w 6908801"/>
              <a:gd name="connsiteY14" fmla="*/ 329629 h 646331"/>
              <a:gd name="connsiteX15" fmla="*/ 6908801 w 6908801"/>
              <a:gd name="connsiteY15" fmla="*/ 646331 h 646331"/>
              <a:gd name="connsiteX16" fmla="*/ 6194892 w 6908801"/>
              <a:gd name="connsiteY16" fmla="*/ 646331 h 646331"/>
              <a:gd name="connsiteX17" fmla="*/ 5550070 w 6908801"/>
              <a:gd name="connsiteY17" fmla="*/ 646331 h 646331"/>
              <a:gd name="connsiteX18" fmla="*/ 4905249 w 6908801"/>
              <a:gd name="connsiteY18" fmla="*/ 646331 h 646331"/>
              <a:gd name="connsiteX19" fmla="*/ 4398603 w 6908801"/>
              <a:gd name="connsiteY19" fmla="*/ 646331 h 646331"/>
              <a:gd name="connsiteX20" fmla="*/ 3822870 w 6908801"/>
              <a:gd name="connsiteY20" fmla="*/ 646331 h 646331"/>
              <a:gd name="connsiteX21" fmla="*/ 3247136 w 6908801"/>
              <a:gd name="connsiteY21" fmla="*/ 646331 h 646331"/>
              <a:gd name="connsiteX22" fmla="*/ 2602315 w 6908801"/>
              <a:gd name="connsiteY22" fmla="*/ 646331 h 646331"/>
              <a:gd name="connsiteX23" fmla="*/ 2164758 w 6908801"/>
              <a:gd name="connsiteY23" fmla="*/ 646331 h 646331"/>
              <a:gd name="connsiteX24" fmla="*/ 1796288 w 6908801"/>
              <a:gd name="connsiteY24" fmla="*/ 646331 h 646331"/>
              <a:gd name="connsiteX25" fmla="*/ 1289643 w 6908801"/>
              <a:gd name="connsiteY25" fmla="*/ 646331 h 646331"/>
              <a:gd name="connsiteX26" fmla="*/ 575733 w 6908801"/>
              <a:gd name="connsiteY26" fmla="*/ 646331 h 646331"/>
              <a:gd name="connsiteX27" fmla="*/ 0 w 6908801"/>
              <a:gd name="connsiteY27" fmla="*/ 646331 h 646331"/>
              <a:gd name="connsiteX28" fmla="*/ 0 w 6908801"/>
              <a:gd name="connsiteY28" fmla="*/ 316702 h 646331"/>
              <a:gd name="connsiteX29" fmla="*/ 0 w 6908801"/>
              <a:gd name="connsiteY29" fmla="*/ 0 h 646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08801" h="646331" extrusionOk="0">
                <a:moveTo>
                  <a:pt x="0" y="0"/>
                </a:moveTo>
                <a:cubicBezTo>
                  <a:pt x="238159" y="-59551"/>
                  <a:pt x="348869" y="17684"/>
                  <a:pt x="644821" y="0"/>
                </a:cubicBezTo>
                <a:cubicBezTo>
                  <a:pt x="940773" y="-17684"/>
                  <a:pt x="1033573" y="27338"/>
                  <a:pt x="1220555" y="0"/>
                </a:cubicBezTo>
                <a:cubicBezTo>
                  <a:pt x="1407537" y="-27338"/>
                  <a:pt x="1487152" y="1233"/>
                  <a:pt x="1658112" y="0"/>
                </a:cubicBezTo>
                <a:cubicBezTo>
                  <a:pt x="1829072" y="-1233"/>
                  <a:pt x="1850422" y="12637"/>
                  <a:pt x="2026582" y="0"/>
                </a:cubicBezTo>
                <a:cubicBezTo>
                  <a:pt x="2202742" y="-12637"/>
                  <a:pt x="2346048" y="26439"/>
                  <a:pt x="2533227" y="0"/>
                </a:cubicBezTo>
                <a:cubicBezTo>
                  <a:pt x="2720406" y="-26439"/>
                  <a:pt x="2823373" y="35026"/>
                  <a:pt x="3108960" y="0"/>
                </a:cubicBezTo>
                <a:cubicBezTo>
                  <a:pt x="3394547" y="-35026"/>
                  <a:pt x="3488804" y="58808"/>
                  <a:pt x="3753782" y="0"/>
                </a:cubicBezTo>
                <a:cubicBezTo>
                  <a:pt x="4018760" y="-58808"/>
                  <a:pt x="3944250" y="11756"/>
                  <a:pt x="4122251" y="0"/>
                </a:cubicBezTo>
                <a:cubicBezTo>
                  <a:pt x="4300252" y="-11756"/>
                  <a:pt x="4382620" y="45788"/>
                  <a:pt x="4628897" y="0"/>
                </a:cubicBezTo>
                <a:cubicBezTo>
                  <a:pt x="4875174" y="-45788"/>
                  <a:pt x="4825096" y="18897"/>
                  <a:pt x="4997366" y="0"/>
                </a:cubicBezTo>
                <a:cubicBezTo>
                  <a:pt x="5169636" y="-18897"/>
                  <a:pt x="5400052" y="68798"/>
                  <a:pt x="5711275" y="0"/>
                </a:cubicBezTo>
                <a:cubicBezTo>
                  <a:pt x="6022498" y="-68798"/>
                  <a:pt x="6056115" y="14056"/>
                  <a:pt x="6217921" y="0"/>
                </a:cubicBezTo>
                <a:cubicBezTo>
                  <a:pt x="6379727" y="-14056"/>
                  <a:pt x="6596724" y="56523"/>
                  <a:pt x="6908801" y="0"/>
                </a:cubicBezTo>
                <a:cubicBezTo>
                  <a:pt x="6936532" y="80340"/>
                  <a:pt x="6882198" y="235571"/>
                  <a:pt x="6908801" y="329629"/>
                </a:cubicBezTo>
                <a:cubicBezTo>
                  <a:pt x="6935404" y="423687"/>
                  <a:pt x="6891405" y="491088"/>
                  <a:pt x="6908801" y="646331"/>
                </a:cubicBezTo>
                <a:cubicBezTo>
                  <a:pt x="6681699" y="705156"/>
                  <a:pt x="6424880" y="599096"/>
                  <a:pt x="6194892" y="646331"/>
                </a:cubicBezTo>
                <a:cubicBezTo>
                  <a:pt x="5964904" y="693566"/>
                  <a:pt x="5717209" y="587457"/>
                  <a:pt x="5550070" y="646331"/>
                </a:cubicBezTo>
                <a:cubicBezTo>
                  <a:pt x="5382931" y="705205"/>
                  <a:pt x="5156205" y="591240"/>
                  <a:pt x="4905249" y="646331"/>
                </a:cubicBezTo>
                <a:cubicBezTo>
                  <a:pt x="4654293" y="701422"/>
                  <a:pt x="4621684" y="605207"/>
                  <a:pt x="4398603" y="646331"/>
                </a:cubicBezTo>
                <a:cubicBezTo>
                  <a:pt x="4175522" y="687455"/>
                  <a:pt x="3977556" y="626821"/>
                  <a:pt x="3822870" y="646331"/>
                </a:cubicBezTo>
                <a:cubicBezTo>
                  <a:pt x="3668184" y="665841"/>
                  <a:pt x="3449969" y="638817"/>
                  <a:pt x="3247136" y="646331"/>
                </a:cubicBezTo>
                <a:cubicBezTo>
                  <a:pt x="3044303" y="653845"/>
                  <a:pt x="2808678" y="609434"/>
                  <a:pt x="2602315" y="646331"/>
                </a:cubicBezTo>
                <a:cubicBezTo>
                  <a:pt x="2395952" y="683228"/>
                  <a:pt x="2272354" y="624348"/>
                  <a:pt x="2164758" y="646331"/>
                </a:cubicBezTo>
                <a:cubicBezTo>
                  <a:pt x="2057162" y="668314"/>
                  <a:pt x="1885518" y="630794"/>
                  <a:pt x="1796288" y="646331"/>
                </a:cubicBezTo>
                <a:cubicBezTo>
                  <a:pt x="1707058" y="661868"/>
                  <a:pt x="1523926" y="609358"/>
                  <a:pt x="1289643" y="646331"/>
                </a:cubicBezTo>
                <a:cubicBezTo>
                  <a:pt x="1055361" y="683304"/>
                  <a:pt x="916965" y="598382"/>
                  <a:pt x="575733" y="646331"/>
                </a:cubicBezTo>
                <a:cubicBezTo>
                  <a:pt x="234501" y="694280"/>
                  <a:pt x="218428" y="625193"/>
                  <a:pt x="0" y="646331"/>
                </a:cubicBezTo>
                <a:cubicBezTo>
                  <a:pt x="-11987" y="543974"/>
                  <a:pt x="20519" y="444243"/>
                  <a:pt x="0" y="316702"/>
                </a:cubicBezTo>
                <a:cubicBezTo>
                  <a:pt x="-20519" y="189161"/>
                  <a:pt x="24518" y="119304"/>
                  <a:pt x="0" y="0"/>
                </a:cubicBezTo>
                <a:close/>
              </a:path>
            </a:pathLst>
          </a:custGeom>
          <a:noFill/>
          <a:ln>
            <a:noFill/>
            <a:extLst>
              <a:ext uri="{C807C97D-BFC1-408E-A445-0C87EB9F89A2}">
                <ask:lineSketchStyleProps xmlns:ask="http://schemas.microsoft.com/office/drawing/2018/sketchyshapes" sd="1690562480">
                  <a:prstGeom prst="rect">
                    <a:avLst/>
                  </a:prstGeom>
                  <ask:type>
                    <ask:lineSketchScribble/>
                  </ask:type>
                </ask:lineSketchStyleProps>
              </a:ext>
            </a:extLst>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b="1" i="1">
                <a:latin typeface="Playpen Sans" panose="020B0604020202020204" charset="0"/>
                <a:ea typeface="Playpen Sans" panose="020B0604020202020204" charset="0"/>
                <a:cs typeface="Times New Roman"/>
              </a:rPr>
              <a:t>Jot down your ideas and answers to each task around the wheel.</a:t>
            </a:r>
          </a:p>
        </p:txBody>
      </p:sp>
      <p:sp>
        <p:nvSpPr>
          <p:cNvPr id="6" name="TextBox 5">
            <a:extLst>
              <a:ext uri="{FF2B5EF4-FFF2-40B4-BE49-F238E27FC236}">
                <a16:creationId xmlns:a16="http://schemas.microsoft.com/office/drawing/2014/main" id="{170F4A16-56D3-FA2D-DCC3-6669A513BD5A}"/>
              </a:ext>
            </a:extLst>
          </p:cNvPr>
          <p:cNvSpPr txBox="1"/>
          <p:nvPr/>
        </p:nvSpPr>
        <p:spPr>
          <a:xfrm>
            <a:off x="2540000" y="760136"/>
            <a:ext cx="7112000" cy="1200329"/>
          </a:xfrm>
          <a:prstGeom prst="rect">
            <a:avLst/>
          </a:prstGeom>
          <a:noFill/>
          <a:ln>
            <a:solidFill>
              <a:schemeClr val="tx1"/>
            </a:solidFill>
            <a:prstDash val="solid"/>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a:latin typeface="Playpen Sans" panose="020B0604020202020204" charset="0"/>
                <a:ea typeface="Playpen Sans" panose="020B0604020202020204" charset="0"/>
                <a:cs typeface="Times New Roman"/>
              </a:rPr>
              <a:t>What is happening in this image?</a:t>
            </a:r>
          </a:p>
          <a:p>
            <a:endParaRPr lang="en-US" sz="900" b="1">
              <a:latin typeface="Playpen Sans" panose="020B0604020202020204" charset="0"/>
              <a:ea typeface="Playpen Sans" panose="020B0604020202020204" charset="0"/>
              <a:cs typeface="Times New Roman"/>
            </a:endParaRPr>
          </a:p>
          <a:p>
            <a:endParaRPr lang="en-US" sz="900" b="1">
              <a:latin typeface="Playpen Sans" panose="020B0604020202020204" charset="0"/>
              <a:ea typeface="Playpen Sans" panose="020B0604020202020204" charset="0"/>
              <a:cs typeface="Times New Roman"/>
            </a:endParaRPr>
          </a:p>
          <a:p>
            <a:endParaRPr lang="en-US" sz="900" b="1">
              <a:latin typeface="Playpen Sans" panose="020B0604020202020204" charset="0"/>
              <a:ea typeface="Playpen Sans" panose="020B0604020202020204" charset="0"/>
              <a:cs typeface="Times New Roman"/>
            </a:endParaRPr>
          </a:p>
          <a:p>
            <a:endParaRPr lang="en-US" sz="900" b="1">
              <a:latin typeface="Playpen Sans" panose="020B0604020202020204" charset="0"/>
              <a:ea typeface="Playpen Sans" panose="020B0604020202020204" charset="0"/>
              <a:cs typeface="Times New Roman"/>
            </a:endParaRPr>
          </a:p>
          <a:p>
            <a:endParaRPr lang="en-US" sz="900" b="1">
              <a:latin typeface="Playpen Sans" panose="020B0604020202020204" charset="0"/>
              <a:ea typeface="Playpen Sans" panose="020B0604020202020204" charset="0"/>
              <a:cs typeface="Times New Roman"/>
            </a:endParaRPr>
          </a:p>
          <a:p>
            <a:endParaRPr lang="en-US" sz="900" b="1">
              <a:latin typeface="Playpen Sans" panose="020B0604020202020204" charset="0"/>
              <a:ea typeface="Playpen Sans" panose="020B0604020202020204" charset="0"/>
              <a:cs typeface="Times New Roman"/>
            </a:endParaRPr>
          </a:p>
        </p:txBody>
      </p:sp>
      <p:sp>
        <p:nvSpPr>
          <p:cNvPr id="5" name="TextBox 4">
            <a:extLst>
              <a:ext uri="{FF2B5EF4-FFF2-40B4-BE49-F238E27FC236}">
                <a16:creationId xmlns:a16="http://schemas.microsoft.com/office/drawing/2014/main" id="{D51469A7-BF29-4E44-CFA7-7E73FC289F74}"/>
              </a:ext>
            </a:extLst>
          </p:cNvPr>
          <p:cNvSpPr txBox="1"/>
          <p:nvPr/>
        </p:nvSpPr>
        <p:spPr>
          <a:xfrm>
            <a:off x="783217" y="2805206"/>
            <a:ext cx="3233983" cy="3354765"/>
          </a:xfrm>
          <a:prstGeom prst="rect">
            <a:avLst/>
          </a:prstGeom>
          <a:noFill/>
          <a:ln>
            <a:solidFill>
              <a:schemeClr val="tx1"/>
            </a:solidFill>
            <a:prstDash val="solid"/>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a:latin typeface="Playpen Sans" panose="020B0604020202020204" charset="0"/>
                <a:ea typeface="Playpen Sans" panose="020B0604020202020204" charset="0"/>
                <a:cs typeface="Times New Roman"/>
              </a:rPr>
              <a:t>Why might the girls have different expressions?</a:t>
            </a:r>
          </a:p>
          <a:p>
            <a:endParaRPr lang="en-US" sz="16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endParaRPr lang="en-US" sz="16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endParaRPr lang="en-US" sz="16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endParaRPr lang="en-US" sz="16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endParaRPr lang="en-US" sz="16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endParaRPr lang="en-US" sz="16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endParaRPr lang="en-US" sz="16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endParaRPr lang="en-US" sz="16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endParaRPr lang="en-US" sz="16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endParaRPr lang="en-US" sz="16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endParaRPr lang="en-US" sz="16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p:txBody>
      </p:sp>
      <p:pic>
        <p:nvPicPr>
          <p:cNvPr id="4" name="Picture 4" descr="A couple of girls looking at a cellphone&#10;The girl on the left is smiling and the girl on the right looks serious.&#10;The girl on the left is sharing their phone with the other girl.&#10;This image is owned and under the copyright of VOICES (EHU)">
            <a:extLst>
              <a:ext uri="{FF2B5EF4-FFF2-40B4-BE49-F238E27FC236}">
                <a16:creationId xmlns:a16="http://schemas.microsoft.com/office/drawing/2014/main" id="{627B2C2F-1CF7-33B2-E024-F24FBD7A4126}"/>
              </a:ext>
            </a:extLst>
          </p:cNvPr>
          <p:cNvPicPr>
            <a:picLocks noChangeAspect="1"/>
          </p:cNvPicPr>
          <p:nvPr/>
        </p:nvPicPr>
        <p:blipFill>
          <a:blip r:embed="rId2"/>
          <a:stretch>
            <a:fillRect/>
          </a:stretch>
        </p:blipFill>
        <p:spPr>
          <a:xfrm>
            <a:off x="4025660" y="2114354"/>
            <a:ext cx="4165830" cy="3138367"/>
          </a:xfrm>
          <a:prstGeom prst="rect">
            <a:avLst/>
          </a:prstGeom>
        </p:spPr>
      </p:pic>
      <p:sp>
        <p:nvSpPr>
          <p:cNvPr id="7" name="TextBox 6">
            <a:extLst>
              <a:ext uri="{FF2B5EF4-FFF2-40B4-BE49-F238E27FC236}">
                <a16:creationId xmlns:a16="http://schemas.microsoft.com/office/drawing/2014/main" id="{5CBA8F60-6D46-68D3-98F9-418687C7033D}"/>
              </a:ext>
            </a:extLst>
          </p:cNvPr>
          <p:cNvSpPr txBox="1"/>
          <p:nvPr/>
        </p:nvSpPr>
        <p:spPr>
          <a:xfrm>
            <a:off x="8174804" y="2805206"/>
            <a:ext cx="3256590" cy="3416320"/>
          </a:xfrm>
          <a:prstGeom prst="rect">
            <a:avLst/>
          </a:prstGeom>
          <a:noFill/>
          <a:ln>
            <a:solidFill>
              <a:schemeClr val="tx1"/>
            </a:solidFill>
            <a:prstDash val="solid"/>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a:latin typeface="Playpen Sans" panose="020B0604020202020204" charset="0"/>
                <a:ea typeface="Playpen Sans" panose="020B0604020202020204" charset="0"/>
                <a:cs typeface="Times New Roman"/>
              </a:rPr>
              <a:t>Do these girls look like friends?</a:t>
            </a:r>
          </a:p>
          <a:p>
            <a:pPr algn="ctr"/>
            <a:endParaRPr lang="en-US" b="1">
              <a:latin typeface="Playpen Sans" panose="020B0604020202020204" charset="0"/>
              <a:ea typeface="Playpen Sans" panose="020B0604020202020204" charset="0"/>
              <a:cs typeface="Times New Roman"/>
            </a:endParaRPr>
          </a:p>
          <a:p>
            <a:pPr algn="ctr"/>
            <a:endParaRPr lang="en-US" b="1">
              <a:latin typeface="Playpen Sans" panose="020B0604020202020204" charset="0"/>
              <a:ea typeface="Playpen Sans" panose="020B0604020202020204" charset="0"/>
              <a:cs typeface="Times New Roman"/>
            </a:endParaRPr>
          </a:p>
          <a:p>
            <a:pPr algn="ctr"/>
            <a:endParaRPr lang="en-US" b="1">
              <a:latin typeface="Playpen Sans" panose="020B0604020202020204" charset="0"/>
              <a:ea typeface="Playpen Sans" panose="020B0604020202020204" charset="0"/>
              <a:cs typeface="Times New Roman"/>
            </a:endParaRPr>
          </a:p>
          <a:p>
            <a:pPr algn="ctr"/>
            <a:endParaRPr lang="en-US" b="1">
              <a:latin typeface="Playpen Sans" panose="020B0604020202020204" charset="0"/>
              <a:ea typeface="Playpen Sans" panose="020B0604020202020204" charset="0"/>
              <a:cs typeface="Times New Roman"/>
            </a:endParaRPr>
          </a:p>
          <a:p>
            <a:pPr algn="ctr"/>
            <a:endParaRPr lang="en-US" b="1">
              <a:latin typeface="Playpen Sans" panose="020B0604020202020204" charset="0"/>
              <a:ea typeface="Playpen Sans" panose="020B0604020202020204" charset="0"/>
              <a:cs typeface="Times New Roman"/>
            </a:endParaRPr>
          </a:p>
          <a:p>
            <a:pPr algn="ctr"/>
            <a:endParaRPr lang="en-US" b="1">
              <a:latin typeface="Playpen Sans" panose="020B0604020202020204" charset="0"/>
              <a:ea typeface="Playpen Sans" panose="020B0604020202020204" charset="0"/>
              <a:cs typeface="Times New Roman"/>
            </a:endParaRPr>
          </a:p>
          <a:p>
            <a:pPr algn="ctr"/>
            <a:endParaRPr lang="en-US" b="1">
              <a:latin typeface="Playpen Sans" panose="020B0604020202020204" charset="0"/>
              <a:ea typeface="Playpen Sans" panose="020B0604020202020204" charset="0"/>
              <a:cs typeface="Times New Roman"/>
            </a:endParaRPr>
          </a:p>
          <a:p>
            <a:pPr algn="ctr"/>
            <a:endParaRPr lang="en-US" b="1">
              <a:latin typeface="Playpen Sans" panose="020B0604020202020204" charset="0"/>
              <a:ea typeface="Playpen Sans" panose="020B0604020202020204" charset="0"/>
              <a:cs typeface="Times New Roman"/>
            </a:endParaRPr>
          </a:p>
          <a:p>
            <a:pPr algn="ctr"/>
            <a:endParaRPr lang="en-US" b="1">
              <a:latin typeface="Playpen Sans" panose="020B0604020202020204" charset="0"/>
              <a:ea typeface="Playpen Sans" panose="020B0604020202020204" charset="0"/>
              <a:cs typeface="Times New Roman"/>
            </a:endParaRPr>
          </a:p>
          <a:p>
            <a:pPr algn="ctr"/>
            <a:endParaRPr lang="en-US" b="1">
              <a:latin typeface="Playpen Sans" panose="020B0604020202020204" charset="0"/>
              <a:ea typeface="Playpen Sans" panose="020B0604020202020204" charset="0"/>
              <a:cs typeface="Times New Roman"/>
            </a:endParaRPr>
          </a:p>
        </p:txBody>
      </p:sp>
      <p:sp>
        <p:nvSpPr>
          <p:cNvPr id="8" name="Arc 9">
            <a:extLst>
              <a:ext uri="{FF2B5EF4-FFF2-40B4-BE49-F238E27FC236}">
                <a16:creationId xmlns:a16="http://schemas.microsoft.com/office/drawing/2014/main" id="{59E587E2-CCEF-431C-4F7A-5F287BBC248D}"/>
              </a:ext>
              <a:ext uri="{C183D7F6-B498-43B3-948B-1728B52AA6E4}">
                <adec:decorative xmlns:adec="http://schemas.microsoft.com/office/drawing/2017/decorative" val="1"/>
              </a:ext>
            </a:extLst>
          </p:cNvPr>
          <p:cNvSpPr/>
          <p:nvPr/>
        </p:nvSpPr>
        <p:spPr>
          <a:xfrm rot="10640859">
            <a:off x="4065219" y="5934904"/>
            <a:ext cx="4031699" cy="538971"/>
          </a:xfrm>
          <a:custGeom>
            <a:avLst/>
            <a:gdLst>
              <a:gd name="connsiteX0" fmla="*/ 1959752 w 3919503"/>
              <a:gd name="connsiteY0" fmla="*/ 0 h 179249"/>
              <a:gd name="connsiteX1" fmla="*/ 3919504 w 3919503"/>
              <a:gd name="connsiteY1" fmla="*/ 89625 h 179249"/>
              <a:gd name="connsiteX2" fmla="*/ 1959752 w 3919503"/>
              <a:gd name="connsiteY2" fmla="*/ 89625 h 179249"/>
              <a:gd name="connsiteX3" fmla="*/ 1959752 w 3919503"/>
              <a:gd name="connsiteY3" fmla="*/ 0 h 179249"/>
              <a:gd name="connsiteX0" fmla="*/ 1959752 w 3919503"/>
              <a:gd name="connsiteY0" fmla="*/ 0 h 179249"/>
              <a:gd name="connsiteX1" fmla="*/ 3919504 w 3919503"/>
              <a:gd name="connsiteY1" fmla="*/ 89625 h 179249"/>
              <a:gd name="connsiteX0" fmla="*/ 1753140 w 3712892"/>
              <a:gd name="connsiteY0" fmla="*/ 62534 h 152159"/>
              <a:gd name="connsiteX1" fmla="*/ 3712892 w 3712892"/>
              <a:gd name="connsiteY1" fmla="*/ 152159 h 152159"/>
              <a:gd name="connsiteX2" fmla="*/ 1753140 w 3712892"/>
              <a:gd name="connsiteY2" fmla="*/ 152159 h 152159"/>
              <a:gd name="connsiteX3" fmla="*/ 1753140 w 3712892"/>
              <a:gd name="connsiteY3" fmla="*/ 62534 h 152159"/>
              <a:gd name="connsiteX0" fmla="*/ 0 w 3712892"/>
              <a:gd name="connsiteY0" fmla="*/ 0 h 152159"/>
              <a:gd name="connsiteX1" fmla="*/ 3712892 w 3712892"/>
              <a:gd name="connsiteY1" fmla="*/ 152159 h 152159"/>
              <a:gd name="connsiteX0" fmla="*/ 1753140 w 3712892"/>
              <a:gd name="connsiteY0" fmla="*/ 247545 h 337170"/>
              <a:gd name="connsiteX1" fmla="*/ 3712892 w 3712892"/>
              <a:gd name="connsiteY1" fmla="*/ 337170 h 337170"/>
              <a:gd name="connsiteX2" fmla="*/ 1753140 w 3712892"/>
              <a:gd name="connsiteY2" fmla="*/ 337170 h 337170"/>
              <a:gd name="connsiteX3" fmla="*/ 1753140 w 3712892"/>
              <a:gd name="connsiteY3" fmla="*/ 247545 h 337170"/>
              <a:gd name="connsiteX0" fmla="*/ 0 w 3712892"/>
              <a:gd name="connsiteY0" fmla="*/ 185011 h 337170"/>
              <a:gd name="connsiteX1" fmla="*/ 3712892 w 3712892"/>
              <a:gd name="connsiteY1" fmla="*/ 337170 h 337170"/>
            </a:gdLst>
            <a:ahLst/>
            <a:cxnLst>
              <a:cxn ang="0">
                <a:pos x="connsiteX0" y="connsiteY0"/>
              </a:cxn>
              <a:cxn ang="0">
                <a:pos x="connsiteX1" y="connsiteY1"/>
              </a:cxn>
            </a:cxnLst>
            <a:rect l="l" t="t" r="r" b="b"/>
            <a:pathLst>
              <a:path w="3712892" h="337170" stroke="0" extrusionOk="0">
                <a:moveTo>
                  <a:pt x="1753140" y="247545"/>
                </a:moveTo>
                <a:cubicBezTo>
                  <a:pt x="2835481" y="247545"/>
                  <a:pt x="3712892" y="287671"/>
                  <a:pt x="3712892" y="337170"/>
                </a:cubicBezTo>
                <a:lnTo>
                  <a:pt x="1753140" y="337170"/>
                </a:lnTo>
                <a:lnTo>
                  <a:pt x="1753140" y="247545"/>
                </a:lnTo>
                <a:close/>
              </a:path>
              <a:path w="3712892" h="337170" fill="none">
                <a:moveTo>
                  <a:pt x="0" y="185011"/>
                </a:moveTo>
                <a:cubicBezTo>
                  <a:pt x="1776741" y="-287214"/>
                  <a:pt x="3712892" y="287671"/>
                  <a:pt x="3712892" y="337170"/>
                </a:cubicBezTo>
              </a:path>
            </a:pathLst>
          </a:custGeom>
          <a:ln w="76200">
            <a:solidFill>
              <a:srgbClr val="0070C0"/>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 name="Arc 9">
            <a:extLst>
              <a:ext uri="{FF2B5EF4-FFF2-40B4-BE49-F238E27FC236}">
                <a16:creationId xmlns:a16="http://schemas.microsoft.com/office/drawing/2014/main" id="{21413DDE-5767-267B-CCCC-979BAAFC4C47}"/>
              </a:ext>
              <a:ext uri="{C183D7F6-B498-43B3-948B-1728B52AA6E4}">
                <adec:decorative xmlns:adec="http://schemas.microsoft.com/office/drawing/2017/decorative" val="1"/>
              </a:ext>
            </a:extLst>
          </p:cNvPr>
          <p:cNvSpPr/>
          <p:nvPr/>
        </p:nvSpPr>
        <p:spPr>
          <a:xfrm rot="18174883">
            <a:off x="826469" y="1791069"/>
            <a:ext cx="1991265" cy="231079"/>
          </a:xfrm>
          <a:custGeom>
            <a:avLst/>
            <a:gdLst>
              <a:gd name="connsiteX0" fmla="*/ 1959752 w 3919503"/>
              <a:gd name="connsiteY0" fmla="*/ 0 h 179249"/>
              <a:gd name="connsiteX1" fmla="*/ 3919504 w 3919503"/>
              <a:gd name="connsiteY1" fmla="*/ 89625 h 179249"/>
              <a:gd name="connsiteX2" fmla="*/ 1959752 w 3919503"/>
              <a:gd name="connsiteY2" fmla="*/ 89625 h 179249"/>
              <a:gd name="connsiteX3" fmla="*/ 1959752 w 3919503"/>
              <a:gd name="connsiteY3" fmla="*/ 0 h 179249"/>
              <a:gd name="connsiteX0" fmla="*/ 1959752 w 3919503"/>
              <a:gd name="connsiteY0" fmla="*/ 0 h 179249"/>
              <a:gd name="connsiteX1" fmla="*/ 3919504 w 3919503"/>
              <a:gd name="connsiteY1" fmla="*/ 89625 h 179249"/>
              <a:gd name="connsiteX0" fmla="*/ 1753140 w 3712892"/>
              <a:gd name="connsiteY0" fmla="*/ 62534 h 152159"/>
              <a:gd name="connsiteX1" fmla="*/ 3712892 w 3712892"/>
              <a:gd name="connsiteY1" fmla="*/ 152159 h 152159"/>
              <a:gd name="connsiteX2" fmla="*/ 1753140 w 3712892"/>
              <a:gd name="connsiteY2" fmla="*/ 152159 h 152159"/>
              <a:gd name="connsiteX3" fmla="*/ 1753140 w 3712892"/>
              <a:gd name="connsiteY3" fmla="*/ 62534 h 152159"/>
              <a:gd name="connsiteX0" fmla="*/ 0 w 3712892"/>
              <a:gd name="connsiteY0" fmla="*/ 0 h 152159"/>
              <a:gd name="connsiteX1" fmla="*/ 3712892 w 3712892"/>
              <a:gd name="connsiteY1" fmla="*/ 152159 h 152159"/>
              <a:gd name="connsiteX0" fmla="*/ 1753140 w 3712892"/>
              <a:gd name="connsiteY0" fmla="*/ 247545 h 337170"/>
              <a:gd name="connsiteX1" fmla="*/ 3712892 w 3712892"/>
              <a:gd name="connsiteY1" fmla="*/ 337170 h 337170"/>
              <a:gd name="connsiteX2" fmla="*/ 1753140 w 3712892"/>
              <a:gd name="connsiteY2" fmla="*/ 337170 h 337170"/>
              <a:gd name="connsiteX3" fmla="*/ 1753140 w 3712892"/>
              <a:gd name="connsiteY3" fmla="*/ 247545 h 337170"/>
              <a:gd name="connsiteX0" fmla="*/ 0 w 3712892"/>
              <a:gd name="connsiteY0" fmla="*/ 185011 h 337170"/>
              <a:gd name="connsiteX1" fmla="*/ 3712892 w 3712892"/>
              <a:gd name="connsiteY1" fmla="*/ 337170 h 337170"/>
            </a:gdLst>
            <a:ahLst/>
            <a:cxnLst>
              <a:cxn ang="0">
                <a:pos x="connsiteX0" y="connsiteY0"/>
              </a:cxn>
              <a:cxn ang="0">
                <a:pos x="connsiteX1" y="connsiteY1"/>
              </a:cxn>
            </a:cxnLst>
            <a:rect l="l" t="t" r="r" b="b"/>
            <a:pathLst>
              <a:path w="3712892" h="337170" stroke="0" extrusionOk="0">
                <a:moveTo>
                  <a:pt x="1753140" y="247545"/>
                </a:moveTo>
                <a:cubicBezTo>
                  <a:pt x="2835481" y="247545"/>
                  <a:pt x="3712892" y="287671"/>
                  <a:pt x="3712892" y="337170"/>
                </a:cubicBezTo>
                <a:lnTo>
                  <a:pt x="1753140" y="337170"/>
                </a:lnTo>
                <a:lnTo>
                  <a:pt x="1753140" y="247545"/>
                </a:lnTo>
                <a:close/>
              </a:path>
              <a:path w="3712892" h="337170" fill="none">
                <a:moveTo>
                  <a:pt x="0" y="185011"/>
                </a:moveTo>
                <a:cubicBezTo>
                  <a:pt x="1776741" y="-287214"/>
                  <a:pt x="3712892" y="287671"/>
                  <a:pt x="3712892" y="337170"/>
                </a:cubicBezTo>
              </a:path>
            </a:pathLst>
          </a:custGeom>
          <a:ln w="76200">
            <a:solidFill>
              <a:srgbClr val="0070C0"/>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 name="Arc 9">
            <a:extLst>
              <a:ext uri="{FF2B5EF4-FFF2-40B4-BE49-F238E27FC236}">
                <a16:creationId xmlns:a16="http://schemas.microsoft.com/office/drawing/2014/main" id="{915CC9AF-0316-CDFF-12BD-1F8C21A05012}"/>
              </a:ext>
              <a:ext uri="{C183D7F6-B498-43B3-948B-1728B52AA6E4}">
                <adec:decorative xmlns:adec="http://schemas.microsoft.com/office/drawing/2017/decorative" val="1"/>
              </a:ext>
            </a:extLst>
          </p:cNvPr>
          <p:cNvSpPr/>
          <p:nvPr/>
        </p:nvSpPr>
        <p:spPr>
          <a:xfrm rot="3415428">
            <a:off x="9296555" y="1776934"/>
            <a:ext cx="1991265" cy="231079"/>
          </a:xfrm>
          <a:custGeom>
            <a:avLst/>
            <a:gdLst>
              <a:gd name="connsiteX0" fmla="*/ 1959752 w 3919503"/>
              <a:gd name="connsiteY0" fmla="*/ 0 h 179249"/>
              <a:gd name="connsiteX1" fmla="*/ 3919504 w 3919503"/>
              <a:gd name="connsiteY1" fmla="*/ 89625 h 179249"/>
              <a:gd name="connsiteX2" fmla="*/ 1959752 w 3919503"/>
              <a:gd name="connsiteY2" fmla="*/ 89625 h 179249"/>
              <a:gd name="connsiteX3" fmla="*/ 1959752 w 3919503"/>
              <a:gd name="connsiteY3" fmla="*/ 0 h 179249"/>
              <a:gd name="connsiteX0" fmla="*/ 1959752 w 3919503"/>
              <a:gd name="connsiteY0" fmla="*/ 0 h 179249"/>
              <a:gd name="connsiteX1" fmla="*/ 3919504 w 3919503"/>
              <a:gd name="connsiteY1" fmla="*/ 89625 h 179249"/>
              <a:gd name="connsiteX0" fmla="*/ 1753140 w 3712892"/>
              <a:gd name="connsiteY0" fmla="*/ 62534 h 152159"/>
              <a:gd name="connsiteX1" fmla="*/ 3712892 w 3712892"/>
              <a:gd name="connsiteY1" fmla="*/ 152159 h 152159"/>
              <a:gd name="connsiteX2" fmla="*/ 1753140 w 3712892"/>
              <a:gd name="connsiteY2" fmla="*/ 152159 h 152159"/>
              <a:gd name="connsiteX3" fmla="*/ 1753140 w 3712892"/>
              <a:gd name="connsiteY3" fmla="*/ 62534 h 152159"/>
              <a:gd name="connsiteX0" fmla="*/ 0 w 3712892"/>
              <a:gd name="connsiteY0" fmla="*/ 0 h 152159"/>
              <a:gd name="connsiteX1" fmla="*/ 3712892 w 3712892"/>
              <a:gd name="connsiteY1" fmla="*/ 152159 h 152159"/>
              <a:gd name="connsiteX0" fmla="*/ 1753140 w 3712892"/>
              <a:gd name="connsiteY0" fmla="*/ 247545 h 337170"/>
              <a:gd name="connsiteX1" fmla="*/ 3712892 w 3712892"/>
              <a:gd name="connsiteY1" fmla="*/ 337170 h 337170"/>
              <a:gd name="connsiteX2" fmla="*/ 1753140 w 3712892"/>
              <a:gd name="connsiteY2" fmla="*/ 337170 h 337170"/>
              <a:gd name="connsiteX3" fmla="*/ 1753140 w 3712892"/>
              <a:gd name="connsiteY3" fmla="*/ 247545 h 337170"/>
              <a:gd name="connsiteX0" fmla="*/ 0 w 3712892"/>
              <a:gd name="connsiteY0" fmla="*/ 185011 h 337170"/>
              <a:gd name="connsiteX1" fmla="*/ 3712892 w 3712892"/>
              <a:gd name="connsiteY1" fmla="*/ 337170 h 337170"/>
            </a:gdLst>
            <a:ahLst/>
            <a:cxnLst>
              <a:cxn ang="0">
                <a:pos x="connsiteX0" y="connsiteY0"/>
              </a:cxn>
              <a:cxn ang="0">
                <a:pos x="connsiteX1" y="connsiteY1"/>
              </a:cxn>
            </a:cxnLst>
            <a:rect l="l" t="t" r="r" b="b"/>
            <a:pathLst>
              <a:path w="3712892" h="337170" stroke="0" extrusionOk="0">
                <a:moveTo>
                  <a:pt x="1753140" y="247545"/>
                </a:moveTo>
                <a:cubicBezTo>
                  <a:pt x="2835481" y="247545"/>
                  <a:pt x="3712892" y="287671"/>
                  <a:pt x="3712892" y="337170"/>
                </a:cubicBezTo>
                <a:lnTo>
                  <a:pt x="1753140" y="337170"/>
                </a:lnTo>
                <a:lnTo>
                  <a:pt x="1753140" y="247545"/>
                </a:lnTo>
                <a:close/>
              </a:path>
              <a:path w="3712892" h="337170" fill="none">
                <a:moveTo>
                  <a:pt x="0" y="185011"/>
                </a:moveTo>
                <a:cubicBezTo>
                  <a:pt x="1776741" y="-287214"/>
                  <a:pt x="3712892" y="287671"/>
                  <a:pt x="3712892" y="337170"/>
                </a:cubicBezTo>
              </a:path>
            </a:pathLst>
          </a:custGeom>
          <a:ln w="76200">
            <a:solidFill>
              <a:srgbClr val="0070C0"/>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 name="Slide Number Placeholder 1">
            <a:extLst>
              <a:ext uri="{FF2B5EF4-FFF2-40B4-BE49-F238E27FC236}">
                <a16:creationId xmlns:a16="http://schemas.microsoft.com/office/drawing/2014/main" id="{D1FA712E-3F9A-FE24-9D36-62EF6349E38A}"/>
              </a:ext>
            </a:extLst>
          </p:cNvPr>
          <p:cNvSpPr>
            <a:spLocks noGrp="1"/>
          </p:cNvSpPr>
          <p:nvPr>
            <p:ph type="sldNum" sz="quarter" idx="12"/>
          </p:nvPr>
        </p:nvSpPr>
        <p:spPr>
          <a:xfrm>
            <a:off x="9448800" y="6492876"/>
            <a:ext cx="2743200" cy="365125"/>
          </a:xfrm>
        </p:spPr>
        <p:txBody>
          <a:bodyPr/>
          <a:lstStyle/>
          <a:p>
            <a:fld id="{B4A918BC-4D43-4B42-B3C0-E7EBE25E6AF0}" type="slidenum">
              <a:rPr lang="en-US" smtClean="0"/>
              <a:t>16</a:t>
            </a:fld>
            <a:endParaRPr lang="en-US"/>
          </a:p>
        </p:txBody>
      </p:sp>
    </p:spTree>
    <p:extLst>
      <p:ext uri="{BB962C8B-B14F-4D97-AF65-F5344CB8AC3E}">
        <p14:creationId xmlns:p14="http://schemas.microsoft.com/office/powerpoint/2010/main" val="39242290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8E317-DD08-8D09-A0AF-A063E2DB70FB}"/>
              </a:ext>
            </a:extLst>
          </p:cNvPr>
          <p:cNvSpPr>
            <a:spLocks noGrp="1"/>
          </p:cNvSpPr>
          <p:nvPr>
            <p:ph type="title"/>
          </p:nvPr>
        </p:nvSpPr>
        <p:spPr>
          <a:xfrm>
            <a:off x="838200" y="1185"/>
            <a:ext cx="6023212" cy="1712249"/>
          </a:xfrm>
        </p:spPr>
        <p:txBody>
          <a:bodyPr vert="horz" lIns="91440" tIns="45720" rIns="91440" bIns="45720" rtlCol="0" anchor="ctr">
            <a:noAutofit/>
          </a:bodyPr>
          <a:lstStyle/>
          <a:p>
            <a:r>
              <a:rPr lang="en-US" sz="3600" b="1" u="sng" dirty="0">
                <a:latin typeface="Calibri" panose="020F0502020204030204" pitchFamily="34" charset="0"/>
                <a:cs typeface="Calibri" panose="020F0502020204030204" pitchFamily="34" charset="0"/>
              </a:rPr>
              <a:t>Guidelines for this resource</a:t>
            </a:r>
            <a:br>
              <a:rPr lang="en-US" sz="3600" b="1" u="sng" dirty="0">
                <a:latin typeface="Calibri" panose="020F0502020204030204" pitchFamily="34" charset="0"/>
                <a:cs typeface="Calibri" panose="020F0502020204030204" pitchFamily="34" charset="0"/>
              </a:rPr>
            </a:br>
            <a:r>
              <a:rPr lang="en-US" sz="3600" b="1" u="sng" dirty="0">
                <a:latin typeface="Calibri" panose="020F0502020204030204" pitchFamily="34" charset="0"/>
                <a:cs typeface="Calibri" panose="020F0502020204030204" pitchFamily="34" charset="0"/>
              </a:rPr>
              <a:t>Leaflet template</a:t>
            </a:r>
          </a:p>
        </p:txBody>
      </p:sp>
      <p:sp>
        <p:nvSpPr>
          <p:cNvPr id="3" name="Content Placeholder 2">
            <a:extLst>
              <a:ext uri="{FF2B5EF4-FFF2-40B4-BE49-F238E27FC236}">
                <a16:creationId xmlns:a16="http://schemas.microsoft.com/office/drawing/2014/main" id="{F187F9EA-B6ED-08FF-3C10-9DD3E2DE04D3}"/>
              </a:ext>
            </a:extLst>
          </p:cNvPr>
          <p:cNvSpPr>
            <a:spLocks noGrp="1"/>
          </p:cNvSpPr>
          <p:nvPr>
            <p:ph idx="1"/>
          </p:nvPr>
        </p:nvSpPr>
        <p:spPr>
          <a:xfrm>
            <a:off x="838200" y="2688336"/>
            <a:ext cx="10738104" cy="3795406"/>
          </a:xfrm>
        </p:spPr>
        <p:txBody>
          <a:bodyPr vert="horz" lIns="91440" tIns="45720" rIns="91440" bIns="45720" rtlCol="0" anchor="t">
            <a:normAutofit/>
          </a:bodyPr>
          <a:lstStyle/>
          <a:p>
            <a:r>
              <a:rPr lang="en-US" dirty="0">
                <a:cs typeface="Calibri"/>
              </a:rPr>
              <a:t>This is a double-sided resource (printed out from following 2 slides on short edge</a:t>
            </a:r>
          </a:p>
          <a:p>
            <a:r>
              <a:rPr lang="en-US" dirty="0">
                <a:cs typeface="Calibri"/>
              </a:rPr>
              <a:t>A mockup design has been included as a teacher version.</a:t>
            </a:r>
          </a:p>
          <a:p>
            <a:r>
              <a:rPr lang="en-US" dirty="0">
                <a:cs typeface="Calibri"/>
              </a:rPr>
              <a:t>Encourage </a:t>
            </a:r>
            <a:r>
              <a:rPr lang="en-US" dirty="0">
                <a:ea typeface="+mn-lt"/>
                <a:cs typeface="+mn-lt"/>
              </a:rPr>
              <a:t>decoration</a:t>
            </a:r>
            <a:r>
              <a:rPr lang="en-US" dirty="0">
                <a:cs typeface="Calibri"/>
              </a:rPr>
              <a:t>/</a:t>
            </a:r>
            <a:r>
              <a:rPr lang="en-US" dirty="0" err="1">
                <a:cs typeface="Calibri"/>
              </a:rPr>
              <a:t>colouring</a:t>
            </a:r>
            <a:r>
              <a:rPr lang="en-US" dirty="0">
                <a:cs typeface="Calibri"/>
              </a:rPr>
              <a:t> of the leaflet.</a:t>
            </a:r>
          </a:p>
          <a:p>
            <a:r>
              <a:rPr lang="en-US" dirty="0">
                <a:cs typeface="Calibri"/>
              </a:rPr>
              <a:t>Encourage the task and the leaflet to look as creative as possible.</a:t>
            </a:r>
          </a:p>
          <a:p>
            <a:endParaRPr lang="en-US" dirty="0">
              <a:cs typeface="Calibri"/>
            </a:endParaRPr>
          </a:p>
        </p:txBody>
      </p:sp>
    </p:spTree>
    <p:extLst>
      <p:ext uri="{BB962C8B-B14F-4D97-AF65-F5344CB8AC3E}">
        <p14:creationId xmlns:p14="http://schemas.microsoft.com/office/powerpoint/2010/main" val="38032779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DD4CF6-29B9-774B-4376-5684BBCBA028}"/>
              </a:ext>
            </a:extLst>
          </p:cNvPr>
          <p:cNvSpPr>
            <a:spLocks noGrp="1"/>
          </p:cNvSpPr>
          <p:nvPr>
            <p:ph type="ctrTitle"/>
          </p:nvPr>
        </p:nvSpPr>
        <p:spPr>
          <a:xfrm>
            <a:off x="1524000" y="-1138052"/>
            <a:ext cx="9144000" cy="1138051"/>
          </a:xfrm>
        </p:spPr>
        <p:txBody>
          <a:bodyPr vert="horz" lIns="91440" tIns="45720" rIns="91440" bIns="45720" rtlCol="0" anchor="b">
            <a:normAutofit/>
          </a:bodyPr>
          <a:lstStyle/>
          <a:p>
            <a:r>
              <a:rPr lang="en-US" sz="3600" b="1" u="sng" dirty="0">
                <a:latin typeface="+mn-lt"/>
                <a:cs typeface="Times New Roman"/>
              </a:rPr>
              <a:t>Leaflet template</a:t>
            </a:r>
            <a:br>
              <a:rPr lang="en-US" sz="3600" b="1" u="sng" dirty="0">
                <a:latin typeface="+mn-lt"/>
                <a:cs typeface="Times New Roman"/>
              </a:rPr>
            </a:br>
            <a:r>
              <a:rPr lang="en-US" sz="3600" b="1" u="sng" dirty="0">
                <a:latin typeface="+mn-lt"/>
                <a:cs typeface="Times New Roman"/>
              </a:rPr>
              <a:t>Leaflet inside</a:t>
            </a:r>
            <a:endParaRPr lang="en-US" dirty="0">
              <a:latin typeface="+mn-lt"/>
            </a:endParaRPr>
          </a:p>
        </p:txBody>
      </p:sp>
      <p:sp>
        <p:nvSpPr>
          <p:cNvPr id="10" name="Heart 9">
            <a:extLst>
              <a:ext uri="{FF2B5EF4-FFF2-40B4-BE49-F238E27FC236}">
                <a16:creationId xmlns:a16="http://schemas.microsoft.com/office/drawing/2014/main" id="{685412C3-27CE-16E6-4C9D-72AB995EA7BD}"/>
              </a:ext>
              <a:ext uri="{C183D7F6-B498-43B3-948B-1728B52AA6E4}">
                <adec:decorative xmlns:adec="http://schemas.microsoft.com/office/drawing/2017/decorative" val="1"/>
              </a:ext>
            </a:extLst>
          </p:cNvPr>
          <p:cNvSpPr/>
          <p:nvPr/>
        </p:nvSpPr>
        <p:spPr>
          <a:xfrm>
            <a:off x="927759" y="4799610"/>
            <a:ext cx="969818" cy="910441"/>
          </a:xfrm>
          <a:prstGeom prst="heart">
            <a:avLst/>
          </a:prstGeom>
          <a:solidFill>
            <a:srgbClr val="FF00B7"/>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n 10">
            <a:extLst>
              <a:ext uri="{FF2B5EF4-FFF2-40B4-BE49-F238E27FC236}">
                <a16:creationId xmlns:a16="http://schemas.microsoft.com/office/drawing/2014/main" id="{F0D95330-B0FF-6524-55FE-40ADAFEE7767}"/>
              </a:ext>
              <a:ext uri="{C183D7F6-B498-43B3-948B-1728B52AA6E4}">
                <adec:decorative xmlns:adec="http://schemas.microsoft.com/office/drawing/2017/decorative" val="1"/>
              </a:ext>
            </a:extLst>
          </p:cNvPr>
          <p:cNvSpPr/>
          <p:nvPr/>
        </p:nvSpPr>
        <p:spPr>
          <a:xfrm>
            <a:off x="4057402" y="5356266"/>
            <a:ext cx="1217220" cy="1138051"/>
          </a:xfrm>
          <a:prstGeom prst="sun">
            <a:avLst/>
          </a:prstGeom>
          <a:solidFill>
            <a:schemeClr val="accent4"/>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Moon 11">
            <a:extLst>
              <a:ext uri="{FF2B5EF4-FFF2-40B4-BE49-F238E27FC236}">
                <a16:creationId xmlns:a16="http://schemas.microsoft.com/office/drawing/2014/main" id="{33552DD6-1F03-9D4D-A791-DAE675E93906}"/>
              </a:ext>
              <a:ext uri="{C183D7F6-B498-43B3-948B-1728B52AA6E4}">
                <adec:decorative xmlns:adec="http://schemas.microsoft.com/office/drawing/2017/decorative" val="1"/>
              </a:ext>
            </a:extLst>
          </p:cNvPr>
          <p:cNvSpPr/>
          <p:nvPr/>
        </p:nvSpPr>
        <p:spPr>
          <a:xfrm>
            <a:off x="6526480" y="5395850"/>
            <a:ext cx="1098467" cy="1266701"/>
          </a:xfrm>
          <a:prstGeom prst="moon">
            <a:avLst/>
          </a:prstGeom>
          <a:solidFill>
            <a:schemeClr val="bg1">
              <a:lumMod val="85000"/>
            </a:schemeClr>
          </a:solidFill>
          <a:ln>
            <a:solidFill>
              <a:schemeClr val="accent4">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5E25B8A1-D05A-9A7B-F484-577968597992}"/>
              </a:ext>
            </a:extLst>
          </p:cNvPr>
          <p:cNvSpPr txBox="1"/>
          <p:nvPr/>
        </p:nvSpPr>
        <p:spPr>
          <a:xfrm>
            <a:off x="235032" y="289461"/>
            <a:ext cx="3476006" cy="3170099"/>
          </a:xfrm>
          <a:prstGeom prst="rect">
            <a:avLst/>
          </a:prstGeom>
          <a:solidFill>
            <a:srgbClr val="E86F6F"/>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cs typeface="Calibri"/>
              </a:rPr>
              <a:t>Task 3:</a:t>
            </a:r>
          </a:p>
          <a:p>
            <a:r>
              <a:rPr lang="en-US" sz="2000" b="1" u="sng" dirty="0">
                <a:cs typeface="Calibri"/>
              </a:rPr>
              <a:t>How could inclusion be promoted and incorporated into the school?</a:t>
            </a:r>
          </a:p>
          <a:p>
            <a:endParaRPr lang="en-US" sz="2000" dirty="0">
              <a:cs typeface="Calibri"/>
            </a:endParaRPr>
          </a:p>
          <a:p>
            <a:r>
              <a:rPr lang="en-US" sz="2000" dirty="0">
                <a:cs typeface="Calibri"/>
              </a:rPr>
              <a:t>Teacher example:</a:t>
            </a:r>
          </a:p>
          <a:p>
            <a:r>
              <a:rPr lang="en-US" sz="2000" dirty="0">
                <a:cs typeface="Calibri"/>
              </a:rPr>
              <a:t>(This just encourages pupils to promote an experiment with how this idea should be promoted.)</a:t>
            </a:r>
          </a:p>
        </p:txBody>
      </p:sp>
      <p:pic>
        <p:nvPicPr>
          <p:cNvPr id="4" name="Picture 9" descr="An image of people all together in the colours of the inclusion text. Each person is a different colour. Each person is different in some way, different shapes, colours, genders, and disabilities.">
            <a:extLst>
              <a:ext uri="{FF2B5EF4-FFF2-40B4-BE49-F238E27FC236}">
                <a16:creationId xmlns:a16="http://schemas.microsoft.com/office/drawing/2014/main" id="{4A172209-CEF1-2873-B0F9-D8020A1C5D4A}"/>
              </a:ext>
            </a:extLst>
          </p:cNvPr>
          <p:cNvPicPr>
            <a:picLocks noChangeAspect="1"/>
          </p:cNvPicPr>
          <p:nvPr/>
        </p:nvPicPr>
        <p:blipFill>
          <a:blip r:embed="rId2"/>
          <a:stretch>
            <a:fillRect/>
          </a:stretch>
        </p:blipFill>
        <p:spPr>
          <a:xfrm>
            <a:off x="231569" y="3845603"/>
            <a:ext cx="3465614" cy="641312"/>
          </a:xfrm>
          <a:prstGeom prst="rect">
            <a:avLst/>
          </a:prstGeom>
        </p:spPr>
      </p:pic>
      <p:cxnSp>
        <p:nvCxnSpPr>
          <p:cNvPr id="5" name="Straight Arrow Connector 4">
            <a:extLst>
              <a:ext uri="{FF2B5EF4-FFF2-40B4-BE49-F238E27FC236}">
                <a16:creationId xmlns:a16="http://schemas.microsoft.com/office/drawing/2014/main" id="{36596386-D791-593D-D3B6-6D56E1A4C64B}"/>
              </a:ext>
              <a:ext uri="{C183D7F6-B498-43B3-948B-1728B52AA6E4}">
                <adec:decorative xmlns:adec="http://schemas.microsoft.com/office/drawing/2017/decorative" val="1"/>
              </a:ext>
            </a:extLst>
          </p:cNvPr>
          <p:cNvCxnSpPr/>
          <p:nvPr/>
        </p:nvCxnSpPr>
        <p:spPr>
          <a:xfrm>
            <a:off x="3808021" y="2968"/>
            <a:ext cx="13855" cy="6852062"/>
          </a:xfrm>
          <a:prstGeom prst="straightConnector1">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FFE757B4-F476-AD14-736E-A90447C65F78}"/>
              </a:ext>
            </a:extLst>
          </p:cNvPr>
          <p:cNvSpPr txBox="1"/>
          <p:nvPr/>
        </p:nvSpPr>
        <p:spPr>
          <a:xfrm>
            <a:off x="4054928" y="289461"/>
            <a:ext cx="4109356" cy="5016758"/>
          </a:xfrm>
          <a:prstGeom prst="rect">
            <a:avLst/>
          </a:prstGeom>
          <a:solidFill>
            <a:schemeClr val="accent2">
              <a:lumMod val="40000"/>
              <a:lumOff val="6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cs typeface="Calibri"/>
              </a:rPr>
              <a:t>Task 5:</a:t>
            </a:r>
          </a:p>
          <a:p>
            <a:r>
              <a:rPr lang="en-US" sz="2000" b="1" u="sng" dirty="0">
                <a:cs typeface="Calibri"/>
              </a:rPr>
              <a:t>Is there any example you can think of inclusion in media/film/literature.</a:t>
            </a:r>
          </a:p>
          <a:p>
            <a:endParaRPr lang="en-US" sz="2000" dirty="0">
              <a:cs typeface="Calibri"/>
            </a:endParaRPr>
          </a:p>
          <a:p>
            <a:r>
              <a:rPr lang="en-US" sz="2000" dirty="0">
                <a:cs typeface="Calibri"/>
              </a:rPr>
              <a:t>Teacher example:</a:t>
            </a:r>
          </a:p>
          <a:p>
            <a:r>
              <a:rPr lang="en-US" sz="2000" dirty="0">
                <a:cs typeface="Calibri"/>
              </a:rPr>
              <a:t>Any form of media/film/literature that reflects/fulfils the definition of </a:t>
            </a:r>
            <a:r>
              <a:rPr lang="en-US" sz="2000">
                <a:cs typeface="Calibri"/>
              </a:rPr>
              <a:t>inclusion.</a:t>
            </a:r>
            <a:endParaRPr lang="en-US" sz="2000" dirty="0">
              <a:cs typeface="Calibri"/>
            </a:endParaRPr>
          </a:p>
          <a:p>
            <a:r>
              <a:rPr lang="en-US" sz="2000" dirty="0">
                <a:cs typeface="Calibri"/>
              </a:rPr>
              <a:t>Some examples can include:</a:t>
            </a:r>
          </a:p>
          <a:p>
            <a:pPr marL="342900" indent="-342900">
              <a:buFont typeface="Arial"/>
              <a:buChar char="•"/>
            </a:pPr>
            <a:r>
              <a:rPr lang="en-US" sz="2000" dirty="0">
                <a:cs typeface="Calibri"/>
              </a:rPr>
              <a:t>Forrest Gump (film)</a:t>
            </a:r>
          </a:p>
          <a:p>
            <a:pPr marL="342900" indent="-342900">
              <a:buFont typeface="Arial"/>
              <a:buChar char="•"/>
            </a:pPr>
            <a:r>
              <a:rPr lang="en-US" sz="2000" dirty="0">
                <a:ea typeface="+mn-lt"/>
                <a:cs typeface="+mn-lt"/>
              </a:rPr>
              <a:t>Temple Grandin (film)</a:t>
            </a:r>
          </a:p>
          <a:p>
            <a:pPr marL="342900" indent="-342900">
              <a:buFont typeface="Arial"/>
              <a:buChar char="•"/>
            </a:pPr>
            <a:r>
              <a:rPr lang="en-US" sz="2000" dirty="0">
                <a:cs typeface="Calibri"/>
              </a:rPr>
              <a:t>The Theory of Everything (film)</a:t>
            </a:r>
          </a:p>
          <a:p>
            <a:pPr marL="342900" indent="-342900">
              <a:buFont typeface="Arial"/>
              <a:buChar char="•"/>
            </a:pPr>
            <a:r>
              <a:rPr lang="en-US" sz="2000" dirty="0">
                <a:solidFill>
                  <a:srgbClr val="111111"/>
                </a:solidFill>
                <a:ea typeface="+mn-lt"/>
                <a:cs typeface="+mn-lt"/>
              </a:rPr>
              <a:t>Steven Universe (media)</a:t>
            </a:r>
          </a:p>
          <a:p>
            <a:pPr marL="342900" indent="-342900">
              <a:buFont typeface="Arial"/>
              <a:buChar char="•"/>
            </a:pPr>
            <a:r>
              <a:rPr lang="en-US" sz="2000" dirty="0">
                <a:solidFill>
                  <a:srgbClr val="111111"/>
                </a:solidFill>
                <a:cs typeface="Calibri"/>
              </a:rPr>
              <a:t>Bluey (media)</a:t>
            </a:r>
          </a:p>
          <a:p>
            <a:pPr marL="342900" indent="-342900">
              <a:buFont typeface="Arial"/>
              <a:buChar char="•"/>
            </a:pPr>
            <a:r>
              <a:rPr lang="en-US" sz="2000" dirty="0">
                <a:ea typeface="+mn-lt"/>
                <a:cs typeface="+mn-lt"/>
              </a:rPr>
              <a:t>The London eye mystery (Literature)</a:t>
            </a:r>
            <a:endParaRPr lang="en-US" sz="2000" dirty="0">
              <a:solidFill>
                <a:srgbClr val="111111"/>
              </a:solidFill>
              <a:cs typeface="Calibri"/>
            </a:endParaRPr>
          </a:p>
        </p:txBody>
      </p:sp>
      <p:sp>
        <p:nvSpPr>
          <p:cNvPr id="9" name="TextBox 8">
            <a:extLst>
              <a:ext uri="{FF2B5EF4-FFF2-40B4-BE49-F238E27FC236}">
                <a16:creationId xmlns:a16="http://schemas.microsoft.com/office/drawing/2014/main" id="{E8D368F0-C7CD-207D-EF21-CAEAEC826AB5}"/>
              </a:ext>
            </a:extLst>
          </p:cNvPr>
          <p:cNvSpPr txBox="1"/>
          <p:nvPr/>
        </p:nvSpPr>
        <p:spPr>
          <a:xfrm>
            <a:off x="8527966" y="289460"/>
            <a:ext cx="3476006" cy="6247864"/>
          </a:xfrm>
          <a:prstGeom prst="rect">
            <a:avLst/>
          </a:prstGeom>
          <a:solidFill>
            <a:srgbClr val="B18FC9"/>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cs typeface="Calibri"/>
              </a:rPr>
              <a:t>Task 4:</a:t>
            </a:r>
          </a:p>
          <a:p>
            <a:r>
              <a:rPr lang="en-US" sz="2000" b="1" u="sng" dirty="0">
                <a:cs typeface="Calibri"/>
              </a:rPr>
              <a:t>Plan an activity that could be promote inclusion and is inclusive?</a:t>
            </a:r>
          </a:p>
          <a:p>
            <a:endParaRPr lang="en-US" sz="2000" dirty="0">
              <a:cs typeface="Calibri"/>
            </a:endParaRPr>
          </a:p>
          <a:p>
            <a:r>
              <a:rPr lang="en-US" sz="2000" dirty="0">
                <a:cs typeface="Calibri"/>
              </a:rPr>
              <a:t>Teacher example:</a:t>
            </a:r>
          </a:p>
          <a:p>
            <a:r>
              <a:rPr lang="en-US" sz="2000">
                <a:latin typeface="Calibri"/>
                <a:cs typeface="Times New Roman"/>
              </a:rPr>
              <a:t>(This can be done in groups)</a:t>
            </a:r>
          </a:p>
          <a:p>
            <a:r>
              <a:rPr lang="en-US" sz="2000">
                <a:latin typeface="Calibri"/>
                <a:cs typeface="Times New Roman"/>
              </a:rPr>
              <a:t>Designing a group game or activity for other groups.</a:t>
            </a:r>
          </a:p>
          <a:p>
            <a:r>
              <a:rPr lang="en-US" sz="2000">
                <a:latin typeface="Calibri"/>
                <a:cs typeface="Times New Roman"/>
              </a:rPr>
              <a:t>Design a scavenger hunt</a:t>
            </a:r>
          </a:p>
          <a:p>
            <a:r>
              <a:rPr lang="en-US" sz="2000">
                <a:latin typeface="Calibri"/>
                <a:cs typeface="Times New Roman"/>
              </a:rPr>
              <a:t>Design an activity based on a class or lesson/topic you enjoy.</a:t>
            </a:r>
          </a:p>
          <a:p>
            <a:r>
              <a:rPr lang="en-US" sz="2000">
                <a:latin typeface="Calibri"/>
                <a:cs typeface="Times New Roman"/>
              </a:rPr>
              <a:t>Images would be very helpful to show off what the activity might look like.</a:t>
            </a:r>
          </a:p>
          <a:p>
            <a:r>
              <a:rPr lang="en-US" sz="2000" dirty="0">
                <a:latin typeface="Calibri"/>
                <a:cs typeface="Times New Roman"/>
              </a:rPr>
              <a:t>Include a list of what you would to create your activity.</a:t>
            </a:r>
          </a:p>
          <a:p>
            <a:r>
              <a:rPr lang="en-US" sz="2000">
                <a:latin typeface="Calibri"/>
                <a:cs typeface="Times New Roman"/>
              </a:rPr>
              <a:t>Would everyone be able to enjoy and complete your activity?</a:t>
            </a:r>
            <a:endParaRPr lang="en-US" sz="2000">
              <a:latin typeface="Calibri"/>
              <a:cs typeface="Calibri" panose="020F0502020204030204"/>
            </a:endParaRPr>
          </a:p>
        </p:txBody>
      </p:sp>
      <p:cxnSp>
        <p:nvCxnSpPr>
          <p:cNvPr id="6" name="Straight Arrow Connector 5">
            <a:extLst>
              <a:ext uri="{FF2B5EF4-FFF2-40B4-BE49-F238E27FC236}">
                <a16:creationId xmlns:a16="http://schemas.microsoft.com/office/drawing/2014/main" id="{A1D96DDC-B0A2-3290-07FA-5D7D34D6CB89}"/>
              </a:ext>
              <a:ext uri="{C183D7F6-B498-43B3-948B-1728B52AA6E4}">
                <adec:decorative xmlns:adec="http://schemas.microsoft.com/office/drawing/2017/decorative" val="1"/>
              </a:ext>
            </a:extLst>
          </p:cNvPr>
          <p:cNvCxnSpPr>
            <a:cxnSpLocks/>
          </p:cNvCxnSpPr>
          <p:nvPr/>
        </p:nvCxnSpPr>
        <p:spPr>
          <a:xfrm>
            <a:off x="8380021" y="2968"/>
            <a:ext cx="13855" cy="6852062"/>
          </a:xfrm>
          <a:prstGeom prst="straightConnector1">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73436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DD523E28-36AE-745C-D519-C78F98A13A94}"/>
              </a:ext>
            </a:extLst>
          </p:cNvPr>
          <p:cNvSpPr>
            <a:spLocks noGrp="1"/>
          </p:cNvSpPr>
          <p:nvPr>
            <p:ph type="ctrTitle"/>
          </p:nvPr>
        </p:nvSpPr>
        <p:spPr>
          <a:xfrm>
            <a:off x="1524000" y="-2387600"/>
            <a:ext cx="9144000" cy="2387600"/>
          </a:xfrm>
        </p:spPr>
        <p:txBody>
          <a:bodyPr vert="horz" lIns="91440" tIns="45720" rIns="91440" bIns="45720" rtlCol="0" anchor="b">
            <a:normAutofit/>
          </a:bodyPr>
          <a:lstStyle/>
          <a:p>
            <a:r>
              <a:rPr lang="en-US" sz="3600" b="1" u="sng" dirty="0">
                <a:latin typeface="Times New Roman"/>
                <a:cs typeface="Times New Roman"/>
              </a:rPr>
              <a:t>Leaflet template</a:t>
            </a:r>
            <a:br>
              <a:rPr lang="en-US" sz="3600" dirty="0">
                <a:latin typeface="Times New Roman"/>
                <a:cs typeface="Calibri Light"/>
              </a:rPr>
            </a:br>
            <a:r>
              <a:rPr lang="en-US" sz="3600" dirty="0">
                <a:latin typeface="Times New Roman"/>
                <a:cs typeface="Calibri Light"/>
              </a:rPr>
              <a:t>Leaflet front side</a:t>
            </a:r>
          </a:p>
        </p:txBody>
      </p:sp>
      <p:sp>
        <p:nvSpPr>
          <p:cNvPr id="9" name="TextBox 8">
            <a:extLst>
              <a:ext uri="{FF2B5EF4-FFF2-40B4-BE49-F238E27FC236}">
                <a16:creationId xmlns:a16="http://schemas.microsoft.com/office/drawing/2014/main" id="{EE867EE0-BC29-05F0-229F-E522757A0C5C}"/>
              </a:ext>
            </a:extLst>
          </p:cNvPr>
          <p:cNvSpPr txBox="1"/>
          <p:nvPr/>
        </p:nvSpPr>
        <p:spPr>
          <a:xfrm>
            <a:off x="84161" y="50042"/>
            <a:ext cx="3633849" cy="4093428"/>
          </a:xfrm>
          <a:prstGeom prst="rect">
            <a:avLst/>
          </a:prstGeom>
          <a:solidFill>
            <a:schemeClr val="accent4">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t>Inner cover:​</a:t>
            </a:r>
            <a:endParaRPr lang="en-US" sz="2000" b="1" u="sng">
              <a:cs typeface="Calibri"/>
            </a:endParaRPr>
          </a:p>
          <a:p>
            <a:r>
              <a:rPr lang="en-US" sz="2000" b="1" u="sng" dirty="0"/>
              <a:t>Task two:​</a:t>
            </a:r>
            <a:endParaRPr lang="en-US" sz="2000" b="1" u="sng">
              <a:cs typeface="Calibri"/>
            </a:endParaRPr>
          </a:p>
          <a:p>
            <a:r>
              <a:rPr lang="en-US" sz="2000" b="1" u="sng" dirty="0"/>
              <a:t>What do you think inclusion means?</a:t>
            </a:r>
            <a:endParaRPr lang="en-US" sz="2000" b="1" u="sng" dirty="0">
              <a:cs typeface="Calibri"/>
            </a:endParaRPr>
          </a:p>
          <a:p>
            <a:endParaRPr lang="en-US" sz="2000" dirty="0">
              <a:cs typeface="Calibri"/>
            </a:endParaRPr>
          </a:p>
          <a:p>
            <a:r>
              <a:rPr lang="en-US" sz="2000" dirty="0">
                <a:ea typeface="+mn-lt"/>
                <a:cs typeface="+mn-lt"/>
              </a:rPr>
              <a:t>Teacher example:</a:t>
            </a:r>
            <a:endParaRPr lang="en-US" sz="2000" dirty="0"/>
          </a:p>
          <a:p>
            <a:r>
              <a:rPr lang="en-GB" sz="2000" dirty="0">
                <a:ea typeface="+mn-lt"/>
                <a:cs typeface="+mn-lt"/>
              </a:rPr>
              <a:t>Inclusion is the act of including everyone and giving them access to the same things (same opportunities). In schools, this means that all pupils can access the same learning, perhaps in different ways.</a:t>
            </a:r>
            <a:endParaRPr lang="en-US" sz="2000" dirty="0"/>
          </a:p>
        </p:txBody>
      </p:sp>
      <p:sp>
        <p:nvSpPr>
          <p:cNvPr id="12" name="Star: 5 Points 11">
            <a:extLst>
              <a:ext uri="{FF2B5EF4-FFF2-40B4-BE49-F238E27FC236}">
                <a16:creationId xmlns:a16="http://schemas.microsoft.com/office/drawing/2014/main" id="{CE627E77-16E3-57BE-A965-8992E0D5D061}"/>
              </a:ext>
              <a:ext uri="{C183D7F6-B498-43B3-948B-1728B52AA6E4}">
                <adec:decorative xmlns:adec="http://schemas.microsoft.com/office/drawing/2017/decorative" val="1"/>
              </a:ext>
            </a:extLst>
          </p:cNvPr>
          <p:cNvSpPr/>
          <p:nvPr/>
        </p:nvSpPr>
        <p:spPr>
          <a:xfrm>
            <a:off x="2135084" y="4482935"/>
            <a:ext cx="1048986" cy="979713"/>
          </a:xfrm>
          <a:prstGeom prst="star5">
            <a:avLst/>
          </a:prstGeom>
          <a:solidFill>
            <a:schemeClr val="accent4">
              <a:lumMod val="40000"/>
              <a:lumOff val="60000"/>
            </a:schemeClr>
          </a:solidFill>
          <a:ln>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tar: 5 Points 10">
            <a:extLst>
              <a:ext uri="{FF2B5EF4-FFF2-40B4-BE49-F238E27FC236}">
                <a16:creationId xmlns:a16="http://schemas.microsoft.com/office/drawing/2014/main" id="{394DDA0D-A630-FBE4-08CD-5CEDCF668A6C}"/>
              </a:ext>
              <a:ext uri="{C183D7F6-B498-43B3-948B-1728B52AA6E4}">
                <adec:decorative xmlns:adec="http://schemas.microsoft.com/office/drawing/2017/decorative" val="1"/>
              </a:ext>
            </a:extLst>
          </p:cNvPr>
          <p:cNvSpPr/>
          <p:nvPr/>
        </p:nvSpPr>
        <p:spPr>
          <a:xfrm>
            <a:off x="620980" y="5690259"/>
            <a:ext cx="1048986" cy="979713"/>
          </a:xfrm>
          <a:prstGeom prst="star5">
            <a:avLst/>
          </a:prstGeom>
          <a:solidFill>
            <a:schemeClr val="accent4">
              <a:lumMod val="40000"/>
              <a:lumOff val="60000"/>
            </a:schemeClr>
          </a:solidFill>
          <a:ln>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Arrow Connector 4">
            <a:extLst>
              <a:ext uri="{FF2B5EF4-FFF2-40B4-BE49-F238E27FC236}">
                <a16:creationId xmlns:a16="http://schemas.microsoft.com/office/drawing/2014/main" id="{36596386-D791-593D-D3B6-6D56E1A4C64B}"/>
              </a:ext>
              <a:ext uri="{C183D7F6-B498-43B3-948B-1728B52AA6E4}">
                <adec:decorative xmlns:adec="http://schemas.microsoft.com/office/drawing/2017/decorative" val="1"/>
              </a:ext>
            </a:extLst>
          </p:cNvPr>
          <p:cNvCxnSpPr/>
          <p:nvPr/>
        </p:nvCxnSpPr>
        <p:spPr>
          <a:xfrm>
            <a:off x="3808021" y="2968"/>
            <a:ext cx="13855" cy="6852062"/>
          </a:xfrm>
          <a:prstGeom prst="straightConnector1">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520BBDA3-6A33-7533-7EEB-1A9FED4A3455}"/>
              </a:ext>
            </a:extLst>
          </p:cNvPr>
          <p:cNvSpPr txBox="1"/>
          <p:nvPr/>
        </p:nvSpPr>
        <p:spPr>
          <a:xfrm>
            <a:off x="5197928" y="2483921"/>
            <a:ext cx="1796142" cy="1938992"/>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cs typeface="Calibri"/>
              </a:rPr>
              <a:t>Leave this section blank, this side will be stuck into a book or display wall.</a:t>
            </a:r>
            <a:endParaRPr lang="en-US" sz="2000" b="1" dirty="0"/>
          </a:p>
        </p:txBody>
      </p:sp>
      <p:sp>
        <p:nvSpPr>
          <p:cNvPr id="3" name="TextBox 2">
            <a:extLst>
              <a:ext uri="{FF2B5EF4-FFF2-40B4-BE49-F238E27FC236}">
                <a16:creationId xmlns:a16="http://schemas.microsoft.com/office/drawing/2014/main" id="{DE0B7806-3297-1EB8-3DF0-9D5FACB7514A}"/>
              </a:ext>
            </a:extLst>
          </p:cNvPr>
          <p:cNvSpPr txBox="1"/>
          <p:nvPr/>
        </p:nvSpPr>
        <p:spPr>
          <a:xfrm>
            <a:off x="8552706" y="51954"/>
            <a:ext cx="3525487" cy="4247317"/>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cs typeface="Calibri"/>
              </a:rPr>
              <a:t>Front cover:</a:t>
            </a:r>
          </a:p>
          <a:p>
            <a:r>
              <a:rPr lang="en-US" sz="2000" b="1" u="sng" dirty="0">
                <a:cs typeface="Calibri"/>
              </a:rPr>
              <a:t>Task one:</a:t>
            </a:r>
          </a:p>
          <a:p>
            <a:r>
              <a:rPr lang="en-US" sz="2000" b="1" u="sng" dirty="0">
                <a:cs typeface="Calibri"/>
              </a:rPr>
              <a:t>What do you think inclusion looks like?</a:t>
            </a:r>
          </a:p>
          <a:p>
            <a:endParaRPr lang="en-US" sz="2000" dirty="0">
              <a:cs typeface="Calibri"/>
            </a:endParaRPr>
          </a:p>
          <a:p>
            <a:endParaRPr lang="en-US" sz="2000" dirty="0">
              <a:cs typeface="Calibri"/>
            </a:endParaRPr>
          </a:p>
          <a:p>
            <a:endParaRPr lang="en-US" sz="2000" dirty="0">
              <a:cs typeface="Calibri"/>
            </a:endParaRPr>
          </a:p>
          <a:p>
            <a:r>
              <a:rPr lang="en-US" sz="2000" dirty="0">
                <a:cs typeface="Calibri"/>
              </a:rPr>
              <a:t>Teacher example:</a:t>
            </a:r>
          </a:p>
          <a:p>
            <a:endParaRPr lang="en-US" sz="2000" dirty="0">
              <a:cs typeface="Calibri"/>
            </a:endParaRPr>
          </a:p>
          <a:p>
            <a:endParaRPr lang="en-US" sz="2000" dirty="0">
              <a:cs typeface="Calibri"/>
            </a:endParaRPr>
          </a:p>
          <a:p>
            <a:endParaRPr lang="en-US" sz="2000" dirty="0">
              <a:latin typeface="Calibri"/>
              <a:cs typeface="Times New Roman"/>
            </a:endParaRPr>
          </a:p>
          <a:p>
            <a:endParaRPr lang="en-US" sz="1600" dirty="0">
              <a:latin typeface="Times New Roman"/>
              <a:cs typeface="Times New Roman"/>
            </a:endParaRPr>
          </a:p>
          <a:p>
            <a:endParaRPr lang="en-US" sz="1600" dirty="0">
              <a:latin typeface="Times New Roman"/>
              <a:cs typeface="Times New Roman"/>
            </a:endParaRPr>
          </a:p>
          <a:p>
            <a:endParaRPr lang="en-US" dirty="0">
              <a:cs typeface="Calibri"/>
            </a:endParaRPr>
          </a:p>
        </p:txBody>
      </p:sp>
      <p:sp>
        <p:nvSpPr>
          <p:cNvPr id="13" name="Star: 5 Points 12">
            <a:extLst>
              <a:ext uri="{FF2B5EF4-FFF2-40B4-BE49-F238E27FC236}">
                <a16:creationId xmlns:a16="http://schemas.microsoft.com/office/drawing/2014/main" id="{1CB3BE82-22D0-265B-9F90-340F1A32710B}"/>
              </a:ext>
              <a:ext uri="{C183D7F6-B498-43B3-948B-1728B52AA6E4}">
                <adec:decorative xmlns:adec="http://schemas.microsoft.com/office/drawing/2017/decorative" val="1"/>
              </a:ext>
            </a:extLst>
          </p:cNvPr>
          <p:cNvSpPr/>
          <p:nvPr/>
        </p:nvSpPr>
        <p:spPr>
          <a:xfrm>
            <a:off x="11021784" y="1118258"/>
            <a:ext cx="1048986" cy="979713"/>
          </a:xfrm>
          <a:prstGeom prst="star5">
            <a:avLst/>
          </a:prstGeom>
          <a:solidFill>
            <a:schemeClr val="accent4">
              <a:lumMod val="40000"/>
              <a:lumOff val="60000"/>
            </a:schemeClr>
          </a:solidFill>
          <a:ln>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a:extLst>
              <a:ext uri="{FF2B5EF4-FFF2-40B4-BE49-F238E27FC236}">
                <a16:creationId xmlns:a16="http://schemas.microsoft.com/office/drawing/2014/main" id="{A1D96DDC-B0A2-3290-07FA-5D7D34D6CB89}"/>
              </a:ext>
              <a:ext uri="{C183D7F6-B498-43B3-948B-1728B52AA6E4}">
                <adec:decorative xmlns:adec="http://schemas.microsoft.com/office/drawing/2017/decorative" val="1"/>
              </a:ext>
            </a:extLst>
          </p:cNvPr>
          <p:cNvCxnSpPr>
            <a:cxnSpLocks/>
          </p:cNvCxnSpPr>
          <p:nvPr/>
        </p:nvCxnSpPr>
        <p:spPr>
          <a:xfrm>
            <a:off x="8380021" y="2968"/>
            <a:ext cx="13855" cy="6852062"/>
          </a:xfrm>
          <a:prstGeom prst="straightConnector1">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4" name="Picture 3" descr="A colorful splattered paint&#10;Various round shapes and colours">
            <a:extLst>
              <a:ext uri="{FF2B5EF4-FFF2-40B4-BE49-F238E27FC236}">
                <a16:creationId xmlns:a16="http://schemas.microsoft.com/office/drawing/2014/main" id="{85A3C631-4F58-8F7C-8F86-A7E66E065FA0}"/>
              </a:ext>
              <a:ext uri="{C183D7F6-B498-43B3-948B-1728B52AA6E4}">
                <adec:decorative xmlns:adec="http://schemas.microsoft.com/office/drawing/2017/decorative" val="0"/>
              </a:ext>
            </a:extLst>
          </p:cNvPr>
          <p:cNvPicPr>
            <a:picLocks noChangeAspect="1"/>
          </p:cNvPicPr>
          <p:nvPr/>
        </p:nvPicPr>
        <p:blipFill rotWithShape="1">
          <a:blip r:embed="rId2"/>
          <a:srcRect l="37943" r="11237" b="8"/>
          <a:stretch/>
        </p:blipFill>
        <p:spPr>
          <a:xfrm>
            <a:off x="8566563" y="2559142"/>
            <a:ext cx="3504208" cy="3942242"/>
          </a:xfrm>
          <a:prstGeom prst="rect">
            <a:avLst/>
          </a:prstGeom>
        </p:spPr>
      </p:pic>
    </p:spTree>
    <p:extLst>
      <p:ext uri="{BB962C8B-B14F-4D97-AF65-F5344CB8AC3E}">
        <p14:creationId xmlns:p14="http://schemas.microsoft.com/office/powerpoint/2010/main" val="7338981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35F95D17-0D2B-7B88-C281-535A4199FDA3}"/>
              </a:ext>
            </a:extLst>
          </p:cNvPr>
          <p:cNvSpPr txBox="1">
            <a:spLocks noGrp="1"/>
          </p:cNvSpPr>
          <p:nvPr>
            <p:ph type="title" idx="4294967295"/>
          </p:nvPr>
        </p:nvSpPr>
        <p:spPr>
          <a:xfrm>
            <a:off x="681288" y="136526"/>
            <a:ext cx="10672513" cy="752590"/>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altLang="en-US" sz="3600" b="1" i="0" u="sng" strike="noStrike" kern="1200" cap="none" spc="0" normalizeH="0" baseline="0" noProof="0" dirty="0">
                <a:ln>
                  <a:noFill/>
                </a:ln>
                <a:solidFill>
                  <a:schemeClr val="tx1"/>
                </a:solidFill>
                <a:effectLst/>
                <a:uLnTx/>
                <a:uFillTx/>
                <a:latin typeface="+mn-lt"/>
                <a:ea typeface="+mj-ea"/>
                <a:cs typeface="+mj-cs"/>
              </a:rPr>
              <a:t>Guide to using these resources</a:t>
            </a:r>
          </a:p>
        </p:txBody>
      </p:sp>
      <p:sp>
        <p:nvSpPr>
          <p:cNvPr id="3" name="Content Placeholder 2">
            <a:extLst>
              <a:ext uri="{FF2B5EF4-FFF2-40B4-BE49-F238E27FC236}">
                <a16:creationId xmlns:a16="http://schemas.microsoft.com/office/drawing/2014/main" id="{B8D5F00A-BF92-D3F0-F60F-1F68DCC351C8}"/>
              </a:ext>
            </a:extLst>
          </p:cNvPr>
          <p:cNvSpPr>
            <a:spLocks noGrp="1"/>
          </p:cNvSpPr>
          <p:nvPr>
            <p:ph idx="1"/>
          </p:nvPr>
        </p:nvSpPr>
        <p:spPr>
          <a:xfrm>
            <a:off x="465826" y="1115971"/>
            <a:ext cx="11248846" cy="5605505"/>
          </a:xfrm>
          <a:noFill/>
          <a:ln>
            <a:noFill/>
          </a:ln>
        </p:spPr>
        <p:txBody>
          <a:bodyPr vert="horz" lIns="91440" tIns="45720" rIns="91440" bIns="45720" rtlCol="0" anchor="t">
            <a:noAutofit/>
          </a:bodyPr>
          <a:lstStyle/>
          <a:p>
            <a:pPr marL="0" indent="0">
              <a:spcBef>
                <a:spcPts val="0"/>
              </a:spcBef>
              <a:buNone/>
            </a:pPr>
            <a:r>
              <a:rPr lang="en-GB" sz="2667" dirty="0"/>
              <a:t>The resources in this pack are suitable for pupils in the range of ages 7-11, but not exclusive to them.</a:t>
            </a:r>
          </a:p>
          <a:p>
            <a:pPr marL="0" indent="0">
              <a:spcBef>
                <a:spcPts val="0"/>
              </a:spcBef>
              <a:buNone/>
            </a:pPr>
            <a:r>
              <a:rPr lang="en-GB" sz="2667" dirty="0"/>
              <a:t>The resources are organised in pairs unless otherwise stated. The first of each pair will be an example resource (a guide for teachers). The second pair is a blank version for pupils to use. This can be printed or displayed.</a:t>
            </a:r>
          </a:p>
          <a:p>
            <a:pPr marL="0" indent="0">
              <a:spcBef>
                <a:spcPts val="0"/>
              </a:spcBef>
              <a:buNone/>
            </a:pPr>
            <a:r>
              <a:rPr lang="en-GB" sz="2667" dirty="0"/>
              <a:t>- All resources have been created with responses and opinions found by the ‘VOICES’ research project through workshops, which worked with pupils, students, teachers, and </a:t>
            </a:r>
            <a:r>
              <a:rPr lang="en-GB" sz="2667" dirty="0">
                <a:cs typeface="+mn-lt"/>
              </a:rPr>
              <a:t>academics.</a:t>
            </a:r>
            <a:endParaRPr lang="en-GB" sz="2667" dirty="0"/>
          </a:p>
          <a:p>
            <a:pPr marL="0" indent="0">
              <a:spcBef>
                <a:spcPts val="0"/>
              </a:spcBef>
              <a:buNone/>
            </a:pPr>
            <a:r>
              <a:rPr lang="en-GB" sz="2667" dirty="0"/>
              <a:t>- All images of school situations are owned and under the copyright of  ‘VOICES’ (EHU).</a:t>
            </a:r>
          </a:p>
        </p:txBody>
      </p:sp>
      <p:sp>
        <p:nvSpPr>
          <p:cNvPr id="4" name="Slide Number Placeholder 3">
            <a:extLst>
              <a:ext uri="{FF2B5EF4-FFF2-40B4-BE49-F238E27FC236}">
                <a16:creationId xmlns:a16="http://schemas.microsoft.com/office/drawing/2014/main" id="{7F1E212B-A5D4-CD06-0703-50FF41B76BF6}"/>
              </a:ext>
            </a:extLst>
          </p:cNvPr>
          <p:cNvSpPr>
            <a:spLocks noGrp="1"/>
          </p:cNvSpPr>
          <p:nvPr>
            <p:ph type="sldNum" sz="quarter" idx="12"/>
          </p:nvPr>
        </p:nvSpPr>
        <p:spPr/>
        <p:txBody>
          <a:bodyPr/>
          <a:lstStyle/>
          <a:p>
            <a:fld id="{B4A918BC-4D43-4B42-B3C0-E7EBE25E6AF0}" type="slidenum">
              <a:rPr lang="en-US" smtClean="0"/>
              <a:t>2</a:t>
            </a:fld>
            <a:endParaRPr lang="en-US"/>
          </a:p>
        </p:txBody>
      </p:sp>
    </p:spTree>
    <p:extLst>
      <p:ext uri="{BB962C8B-B14F-4D97-AF65-F5344CB8AC3E}">
        <p14:creationId xmlns:p14="http://schemas.microsoft.com/office/powerpoint/2010/main" val="23575872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DD4CF6-29B9-774B-4376-5684BBCBA028}"/>
              </a:ext>
            </a:extLst>
          </p:cNvPr>
          <p:cNvSpPr>
            <a:spLocks noGrp="1"/>
          </p:cNvSpPr>
          <p:nvPr>
            <p:ph type="ctrTitle"/>
          </p:nvPr>
        </p:nvSpPr>
        <p:spPr>
          <a:xfrm>
            <a:off x="1524000" y="-2387600"/>
            <a:ext cx="9144000" cy="2387600"/>
          </a:xfrm>
        </p:spPr>
        <p:txBody>
          <a:bodyPr vert="horz" lIns="91440" tIns="45720" rIns="91440" bIns="45720" rtlCol="0" anchor="b">
            <a:normAutofit/>
          </a:bodyPr>
          <a:lstStyle/>
          <a:p>
            <a:r>
              <a:rPr lang="en-US" sz="3600" b="1" u="sng" dirty="0">
                <a:latin typeface="Calibri" panose="020F0502020204030204" pitchFamily="34" charset="0"/>
                <a:cs typeface="Calibri" panose="020F0502020204030204" pitchFamily="34" charset="0"/>
              </a:rPr>
              <a:t>Leaflet template</a:t>
            </a:r>
            <a:br>
              <a:rPr lang="en-US" sz="3600" b="1" u="sng" dirty="0">
                <a:latin typeface="Calibri" panose="020F0502020204030204" pitchFamily="34" charset="0"/>
                <a:cs typeface="Calibri" panose="020F0502020204030204" pitchFamily="34" charset="0"/>
              </a:rPr>
            </a:br>
            <a:r>
              <a:rPr lang="en-US" sz="3600" b="1" u="sng" dirty="0">
                <a:latin typeface="Calibri" panose="020F0502020204030204" pitchFamily="34" charset="0"/>
                <a:cs typeface="Calibri" panose="020F0502020204030204" pitchFamily="34" charset="0"/>
              </a:rPr>
              <a:t>Leaflet inside</a:t>
            </a:r>
            <a:br>
              <a:rPr lang="en-US" sz="3600" b="1" u="sng" dirty="0">
                <a:latin typeface="Calibri" panose="020F0502020204030204" pitchFamily="34" charset="0"/>
                <a:cs typeface="Calibri" panose="020F0502020204030204" pitchFamily="34" charset="0"/>
              </a:rPr>
            </a:br>
            <a:r>
              <a:rPr lang="en-US" sz="3600" b="1" u="sng" dirty="0">
                <a:latin typeface="Calibri" panose="020F0502020204030204" pitchFamily="34" charset="0"/>
                <a:cs typeface="Calibri" panose="020F0502020204030204" pitchFamily="34" charset="0"/>
              </a:rPr>
              <a:t>(Pupil copy</a:t>
            </a:r>
            <a:r>
              <a:rPr lang="en-US" sz="3600" b="1" u="sng" dirty="0">
                <a:latin typeface="Times New Roman"/>
                <a:cs typeface="Times New Roman"/>
              </a:rPr>
              <a:t>)</a:t>
            </a:r>
            <a:endParaRPr lang="en-US" dirty="0"/>
          </a:p>
        </p:txBody>
      </p:sp>
      <p:sp>
        <p:nvSpPr>
          <p:cNvPr id="7" name="TextBox 6">
            <a:extLst>
              <a:ext uri="{FF2B5EF4-FFF2-40B4-BE49-F238E27FC236}">
                <a16:creationId xmlns:a16="http://schemas.microsoft.com/office/drawing/2014/main" id="{5E25B8A1-D05A-9A7B-F484-577968597992}"/>
              </a:ext>
            </a:extLst>
          </p:cNvPr>
          <p:cNvSpPr txBox="1"/>
          <p:nvPr/>
        </p:nvSpPr>
        <p:spPr>
          <a:xfrm>
            <a:off x="235032" y="289461"/>
            <a:ext cx="3476006" cy="6247864"/>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cs typeface="Calibri"/>
              </a:rPr>
              <a:t>Task 3:</a:t>
            </a:r>
          </a:p>
          <a:p>
            <a:r>
              <a:rPr lang="en-US" sz="2000" b="1" u="sng" dirty="0">
                <a:cs typeface="Calibri"/>
              </a:rPr>
              <a:t>How could inclusion be promoted and incorporated into the school?</a:t>
            </a: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dirty="0">
              <a:cs typeface="Calibri"/>
            </a:endParaRPr>
          </a:p>
        </p:txBody>
      </p:sp>
      <p:sp>
        <p:nvSpPr>
          <p:cNvPr id="8" name="TextBox 7">
            <a:extLst>
              <a:ext uri="{FF2B5EF4-FFF2-40B4-BE49-F238E27FC236}">
                <a16:creationId xmlns:a16="http://schemas.microsoft.com/office/drawing/2014/main" id="{FFE757B4-F476-AD14-736E-A90447C65F78}"/>
              </a:ext>
            </a:extLst>
          </p:cNvPr>
          <p:cNvSpPr txBox="1"/>
          <p:nvPr/>
        </p:nvSpPr>
        <p:spPr>
          <a:xfrm>
            <a:off x="4054928" y="289461"/>
            <a:ext cx="4109356" cy="6247864"/>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cs typeface="Calibri"/>
              </a:rPr>
              <a:t>Task 5:</a:t>
            </a:r>
          </a:p>
          <a:p>
            <a:r>
              <a:rPr lang="en-US" sz="2000" b="1" u="sng" dirty="0">
                <a:cs typeface="Calibri"/>
              </a:rPr>
              <a:t>Is there any example you can think of inclusion in media/film/literature.</a:t>
            </a:r>
          </a:p>
          <a:p>
            <a:endParaRPr lang="en-US" sz="2000" dirty="0">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a:p>
            <a:endParaRPr lang="en-US" sz="2000" dirty="0">
              <a:solidFill>
                <a:srgbClr val="000000"/>
              </a:solidFill>
              <a:cs typeface="Calibri"/>
            </a:endParaRPr>
          </a:p>
        </p:txBody>
      </p:sp>
      <p:cxnSp>
        <p:nvCxnSpPr>
          <p:cNvPr id="5" name="Straight Arrow Connector 4">
            <a:extLst>
              <a:ext uri="{FF2B5EF4-FFF2-40B4-BE49-F238E27FC236}">
                <a16:creationId xmlns:a16="http://schemas.microsoft.com/office/drawing/2014/main" id="{36596386-D791-593D-D3B6-6D56E1A4C64B}"/>
              </a:ext>
              <a:ext uri="{C183D7F6-B498-43B3-948B-1728B52AA6E4}">
                <adec:decorative xmlns:adec="http://schemas.microsoft.com/office/drawing/2017/decorative" val="1"/>
              </a:ext>
            </a:extLst>
          </p:cNvPr>
          <p:cNvCxnSpPr/>
          <p:nvPr/>
        </p:nvCxnSpPr>
        <p:spPr>
          <a:xfrm>
            <a:off x="3808021" y="2968"/>
            <a:ext cx="13855" cy="6852062"/>
          </a:xfrm>
          <a:prstGeom prst="straightConnector1">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E8D368F0-C7CD-207D-EF21-CAEAEC826AB5}"/>
              </a:ext>
            </a:extLst>
          </p:cNvPr>
          <p:cNvSpPr txBox="1"/>
          <p:nvPr/>
        </p:nvSpPr>
        <p:spPr>
          <a:xfrm>
            <a:off x="8527966" y="289460"/>
            <a:ext cx="3476006" cy="6247864"/>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cs typeface="Calibri"/>
              </a:rPr>
              <a:t>Task 4:</a:t>
            </a:r>
          </a:p>
          <a:p>
            <a:r>
              <a:rPr lang="en-US" sz="2000" b="1" u="sng" dirty="0">
                <a:cs typeface="Calibri"/>
              </a:rPr>
              <a:t>Plan an activity that could be promote inclusion and is inclusive?</a:t>
            </a: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dirty="0">
              <a:cs typeface="Times New Roman"/>
            </a:endParaRPr>
          </a:p>
        </p:txBody>
      </p:sp>
      <p:cxnSp>
        <p:nvCxnSpPr>
          <p:cNvPr id="6" name="Straight Arrow Connector 5">
            <a:extLst>
              <a:ext uri="{FF2B5EF4-FFF2-40B4-BE49-F238E27FC236}">
                <a16:creationId xmlns:a16="http://schemas.microsoft.com/office/drawing/2014/main" id="{A1D96DDC-B0A2-3290-07FA-5D7D34D6CB89}"/>
              </a:ext>
              <a:ext uri="{C183D7F6-B498-43B3-948B-1728B52AA6E4}">
                <adec:decorative xmlns:adec="http://schemas.microsoft.com/office/drawing/2017/decorative" val="1"/>
              </a:ext>
            </a:extLst>
          </p:cNvPr>
          <p:cNvCxnSpPr>
            <a:cxnSpLocks/>
          </p:cNvCxnSpPr>
          <p:nvPr/>
        </p:nvCxnSpPr>
        <p:spPr>
          <a:xfrm>
            <a:off x="8380021" y="2968"/>
            <a:ext cx="13855" cy="6852062"/>
          </a:xfrm>
          <a:prstGeom prst="straightConnector1">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09655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DD523E28-36AE-745C-D519-C78F98A13A94}"/>
              </a:ext>
            </a:extLst>
          </p:cNvPr>
          <p:cNvSpPr>
            <a:spLocks noGrp="1"/>
          </p:cNvSpPr>
          <p:nvPr>
            <p:ph type="ctrTitle"/>
          </p:nvPr>
        </p:nvSpPr>
        <p:spPr>
          <a:xfrm>
            <a:off x="1524000" y="-2427184"/>
            <a:ext cx="9144000" cy="2387600"/>
          </a:xfrm>
        </p:spPr>
        <p:txBody>
          <a:bodyPr vert="horz" lIns="91440" tIns="45720" rIns="91440" bIns="45720" rtlCol="0" anchor="b">
            <a:normAutofit/>
          </a:bodyPr>
          <a:lstStyle/>
          <a:p>
            <a:r>
              <a:rPr lang="en-US" sz="3600" b="1" u="sng" dirty="0">
                <a:latin typeface="Times New Roman"/>
                <a:cs typeface="Times New Roman"/>
              </a:rPr>
              <a:t>Leaflet template</a:t>
            </a:r>
            <a:br>
              <a:rPr lang="en-US" sz="3600" dirty="0">
                <a:latin typeface="Times New Roman"/>
                <a:cs typeface="Calibri Light"/>
              </a:rPr>
            </a:br>
            <a:r>
              <a:rPr lang="en-US" sz="3600" dirty="0">
                <a:latin typeface="+mn-lt"/>
                <a:cs typeface="Calibri Light"/>
              </a:rPr>
              <a:t>Leaflet front side</a:t>
            </a:r>
            <a:br>
              <a:rPr lang="en-US" sz="3600" dirty="0">
                <a:latin typeface="+mn-lt"/>
                <a:cs typeface="Calibri Light"/>
              </a:rPr>
            </a:br>
            <a:r>
              <a:rPr lang="en-US" sz="3600" dirty="0">
                <a:latin typeface="+mn-lt"/>
                <a:cs typeface="Calibri Light"/>
              </a:rPr>
              <a:t>(Pupil copy)</a:t>
            </a:r>
          </a:p>
        </p:txBody>
      </p:sp>
      <p:sp>
        <p:nvSpPr>
          <p:cNvPr id="9" name="TextBox 8">
            <a:extLst>
              <a:ext uri="{FF2B5EF4-FFF2-40B4-BE49-F238E27FC236}">
                <a16:creationId xmlns:a16="http://schemas.microsoft.com/office/drawing/2014/main" id="{EE867EE0-BC29-05F0-229F-E522757A0C5C}"/>
              </a:ext>
            </a:extLst>
          </p:cNvPr>
          <p:cNvSpPr txBox="1"/>
          <p:nvPr/>
        </p:nvSpPr>
        <p:spPr>
          <a:xfrm>
            <a:off x="84161" y="50042"/>
            <a:ext cx="3633849" cy="6555641"/>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t>Inner cover:​</a:t>
            </a:r>
            <a:endParaRPr lang="en-US" sz="2000" b="1" u="sng" dirty="0">
              <a:cs typeface="Calibri"/>
            </a:endParaRPr>
          </a:p>
          <a:p>
            <a:r>
              <a:rPr lang="en-US" sz="2000" b="1" u="sng" dirty="0"/>
              <a:t>Task two:​</a:t>
            </a:r>
            <a:endParaRPr lang="en-US" sz="2000" b="1" u="sng" dirty="0">
              <a:cs typeface="Calibri"/>
            </a:endParaRPr>
          </a:p>
          <a:p>
            <a:r>
              <a:rPr lang="en-US" sz="2000" b="1" u="sng" dirty="0"/>
              <a:t>What do you think inclusion means?</a:t>
            </a:r>
            <a:endParaRPr lang="en-US" sz="2000" b="1" u="sng" dirty="0">
              <a:cs typeface="Calibri"/>
            </a:endParaRPr>
          </a:p>
          <a:p>
            <a:endParaRPr lang="en-US" sz="2000" dirty="0">
              <a:cs typeface="Calibri"/>
            </a:endParaRPr>
          </a:p>
          <a:p>
            <a:endParaRPr lang="en-US" sz="2000" dirty="0">
              <a:ea typeface="+mn-lt"/>
              <a:cs typeface="+mn-lt"/>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US" sz="2000" dirty="0">
              <a:cs typeface="Calibri"/>
            </a:endParaRPr>
          </a:p>
          <a:p>
            <a:endParaRPr lang="en-GB" sz="2000" dirty="0">
              <a:cs typeface="Calibri"/>
            </a:endParaRPr>
          </a:p>
        </p:txBody>
      </p:sp>
      <p:sp>
        <p:nvSpPr>
          <p:cNvPr id="2" name="TextBox 1">
            <a:extLst>
              <a:ext uri="{FF2B5EF4-FFF2-40B4-BE49-F238E27FC236}">
                <a16:creationId xmlns:a16="http://schemas.microsoft.com/office/drawing/2014/main" id="{520BBDA3-6A33-7533-7EEB-1A9FED4A3455}"/>
              </a:ext>
            </a:extLst>
          </p:cNvPr>
          <p:cNvSpPr txBox="1"/>
          <p:nvPr/>
        </p:nvSpPr>
        <p:spPr>
          <a:xfrm>
            <a:off x="5197928" y="2483921"/>
            <a:ext cx="1796142" cy="1938992"/>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cs typeface="Calibri"/>
              </a:rPr>
              <a:t>Leave this section blank, this side will be stuck into a book or display wall.</a:t>
            </a:r>
            <a:endParaRPr lang="en-US" sz="2000" b="1" dirty="0"/>
          </a:p>
        </p:txBody>
      </p:sp>
      <p:sp>
        <p:nvSpPr>
          <p:cNvPr id="3" name="TextBox 2">
            <a:extLst>
              <a:ext uri="{FF2B5EF4-FFF2-40B4-BE49-F238E27FC236}">
                <a16:creationId xmlns:a16="http://schemas.microsoft.com/office/drawing/2014/main" id="{DE0B7806-3297-1EB8-3DF0-9D5FACB7514A}"/>
              </a:ext>
            </a:extLst>
          </p:cNvPr>
          <p:cNvSpPr txBox="1"/>
          <p:nvPr/>
        </p:nvSpPr>
        <p:spPr>
          <a:xfrm>
            <a:off x="8552706" y="51954"/>
            <a:ext cx="3525487" cy="6709529"/>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u="sng" dirty="0">
                <a:cs typeface="Calibri"/>
              </a:rPr>
              <a:t>Front cover:</a:t>
            </a:r>
          </a:p>
          <a:p>
            <a:r>
              <a:rPr lang="en-US" sz="2000" b="1" u="sng" dirty="0">
                <a:cs typeface="Calibri"/>
              </a:rPr>
              <a:t>Task one:</a:t>
            </a:r>
          </a:p>
          <a:p>
            <a:r>
              <a:rPr lang="en-US" sz="2000" b="1" u="sng" dirty="0">
                <a:cs typeface="Calibri"/>
              </a:rPr>
              <a:t>What do you think inclusion looks like?</a:t>
            </a:r>
          </a:p>
          <a:p>
            <a:endParaRPr lang="en-US" sz="2000" b="1" u="sng" dirty="0">
              <a:cs typeface="Calibri"/>
            </a:endParaRPr>
          </a:p>
          <a:p>
            <a:endParaRPr lang="en-US" sz="2000" b="1" u="sng" dirty="0">
              <a:latin typeface="Calibri"/>
              <a:cs typeface="Calibri"/>
            </a:endParaRPr>
          </a:p>
          <a:p>
            <a:endParaRPr lang="en-US" sz="2000" b="1" u="sng" dirty="0">
              <a:latin typeface="Calibri"/>
              <a:cs typeface="Calibri"/>
            </a:endParaRPr>
          </a:p>
          <a:p>
            <a:endParaRPr lang="en-US" sz="2000" b="1" u="sng" dirty="0">
              <a:latin typeface="Calibri"/>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cs typeface="Calibri"/>
            </a:endParaRPr>
          </a:p>
          <a:p>
            <a:endParaRPr lang="en-US" sz="2000" b="1" u="sng" dirty="0">
              <a:latin typeface="Calibri" panose="020F0502020204030204"/>
              <a:cs typeface="Calibri"/>
            </a:endParaRPr>
          </a:p>
          <a:p>
            <a:endParaRPr lang="en-US" sz="2000" b="1" u="sng" dirty="0">
              <a:latin typeface="Calibri" panose="020F0502020204030204"/>
              <a:cs typeface="Calibri"/>
            </a:endParaRPr>
          </a:p>
          <a:p>
            <a:endParaRPr lang="en-US" sz="2000" b="1" u="sng" dirty="0">
              <a:latin typeface="Calibri" panose="020F0502020204030204"/>
              <a:cs typeface="Calibri"/>
            </a:endParaRPr>
          </a:p>
          <a:p>
            <a:endParaRPr lang="en-US" sz="2000" b="1" u="sng" dirty="0">
              <a:latin typeface="Calibri" panose="020F0502020204030204"/>
              <a:cs typeface="Calibri"/>
            </a:endParaRPr>
          </a:p>
          <a:p>
            <a:endParaRPr lang="en-US" sz="2000" b="1" u="sng" dirty="0">
              <a:latin typeface="Calibri" panose="020F0502020204030204"/>
              <a:cs typeface="Calibri"/>
            </a:endParaRPr>
          </a:p>
          <a:p>
            <a:endParaRPr lang="en-US" sz="2000" b="1" u="sng" dirty="0">
              <a:latin typeface="Calibri" panose="020F0502020204030204"/>
              <a:cs typeface="Calibri"/>
            </a:endParaRPr>
          </a:p>
          <a:p>
            <a:endParaRPr lang="en-US" sz="2000" dirty="0">
              <a:latin typeface="Calibri" panose="020F0502020204030204"/>
              <a:cs typeface="Times New Roman"/>
            </a:endParaRPr>
          </a:p>
          <a:p>
            <a:endParaRPr lang="en-US" sz="1600" dirty="0">
              <a:latin typeface="Times New Roman"/>
              <a:cs typeface="Times New Roman"/>
            </a:endParaRPr>
          </a:p>
          <a:p>
            <a:endParaRPr lang="en-US" sz="1600" dirty="0">
              <a:latin typeface="Times New Roman"/>
              <a:cs typeface="Times New Roman"/>
            </a:endParaRPr>
          </a:p>
          <a:p>
            <a:endParaRPr lang="en-US" dirty="0">
              <a:cs typeface="Calibri"/>
            </a:endParaRPr>
          </a:p>
        </p:txBody>
      </p:sp>
      <p:cxnSp>
        <p:nvCxnSpPr>
          <p:cNvPr id="5" name="Straight Arrow Connector 4">
            <a:extLst>
              <a:ext uri="{FF2B5EF4-FFF2-40B4-BE49-F238E27FC236}">
                <a16:creationId xmlns:a16="http://schemas.microsoft.com/office/drawing/2014/main" id="{36596386-D791-593D-D3B6-6D56E1A4C64B}"/>
              </a:ext>
              <a:ext uri="{C183D7F6-B498-43B3-948B-1728B52AA6E4}">
                <adec:decorative xmlns:adec="http://schemas.microsoft.com/office/drawing/2017/decorative" val="1"/>
              </a:ext>
            </a:extLst>
          </p:cNvPr>
          <p:cNvCxnSpPr/>
          <p:nvPr/>
        </p:nvCxnSpPr>
        <p:spPr>
          <a:xfrm>
            <a:off x="3808021" y="2968"/>
            <a:ext cx="13855" cy="6852062"/>
          </a:xfrm>
          <a:prstGeom prst="straightConnector1">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A1D96DDC-B0A2-3290-07FA-5D7D34D6CB89}"/>
              </a:ext>
              <a:ext uri="{C183D7F6-B498-43B3-948B-1728B52AA6E4}">
                <adec:decorative xmlns:adec="http://schemas.microsoft.com/office/drawing/2017/decorative" val="1"/>
              </a:ext>
            </a:extLst>
          </p:cNvPr>
          <p:cNvCxnSpPr>
            <a:cxnSpLocks/>
          </p:cNvCxnSpPr>
          <p:nvPr/>
        </p:nvCxnSpPr>
        <p:spPr>
          <a:xfrm>
            <a:off x="8380021" y="2968"/>
            <a:ext cx="13855" cy="6852062"/>
          </a:xfrm>
          <a:prstGeom prst="straightConnector1">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44527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38D4D-46F2-3E18-902A-2278B61B4667}"/>
              </a:ext>
            </a:extLst>
          </p:cNvPr>
          <p:cNvSpPr>
            <a:spLocks noGrp="1"/>
          </p:cNvSpPr>
          <p:nvPr>
            <p:ph type="title"/>
          </p:nvPr>
        </p:nvSpPr>
        <p:spPr>
          <a:xfrm>
            <a:off x="-200" y="-1979"/>
            <a:ext cx="3609673" cy="1798428"/>
          </a:xfrm>
        </p:spPr>
        <p:txBody>
          <a:bodyPr>
            <a:normAutofit/>
          </a:bodyPr>
          <a:lstStyle/>
          <a:p>
            <a:r>
              <a:rPr lang="en-US" sz="2000" b="1" u="sng" dirty="0">
                <a:latin typeface="Calibri" panose="020F0502020204030204" pitchFamily="34" charset="0"/>
                <a:cs typeface="Calibri" panose="020F0502020204030204" pitchFamily="34" charset="0"/>
              </a:rPr>
              <a:t>Classroom environments, teacher version</a:t>
            </a:r>
          </a:p>
        </p:txBody>
      </p:sp>
      <p:pic>
        <p:nvPicPr>
          <p:cNvPr id="3" name="Picture 2" descr="A group of pupils in a classroom, no teacher is present. All of the pupils appear to be working alone. All in black formal uniform. Various expressions. One girl has no paper or pen, head in hands. Some pupils are in rows and some are on desks along.&#10;All pupils appear to face a board.&#10;In a classroom with pin boards behind the students.&#10;This image is owned and under the copyright of VOICES (EHU)">
            <a:extLst>
              <a:ext uri="{FF2B5EF4-FFF2-40B4-BE49-F238E27FC236}">
                <a16:creationId xmlns:a16="http://schemas.microsoft.com/office/drawing/2014/main" id="{7A35B71B-5E61-C289-1044-9E6254AAC96F}"/>
              </a:ext>
            </a:extLst>
          </p:cNvPr>
          <p:cNvPicPr>
            <a:picLocks noChangeAspect="1"/>
          </p:cNvPicPr>
          <p:nvPr/>
        </p:nvPicPr>
        <p:blipFill>
          <a:blip r:embed="rId2"/>
          <a:stretch>
            <a:fillRect/>
          </a:stretch>
        </p:blipFill>
        <p:spPr>
          <a:xfrm>
            <a:off x="122524" y="1600201"/>
            <a:ext cx="6862681" cy="4643853"/>
          </a:xfrm>
          <a:prstGeom prst="rect">
            <a:avLst/>
          </a:prstGeom>
        </p:spPr>
      </p:pic>
      <p:sp>
        <p:nvSpPr>
          <p:cNvPr id="6" name="TextBox 5">
            <a:extLst>
              <a:ext uri="{FF2B5EF4-FFF2-40B4-BE49-F238E27FC236}">
                <a16:creationId xmlns:a16="http://schemas.microsoft.com/office/drawing/2014/main" id="{405454B6-3160-C556-9A7E-E95D2876C583}"/>
              </a:ext>
            </a:extLst>
          </p:cNvPr>
          <p:cNvSpPr txBox="1"/>
          <p:nvPr/>
        </p:nvSpPr>
        <p:spPr>
          <a:xfrm>
            <a:off x="7099653" y="116461"/>
            <a:ext cx="4969823" cy="6740307"/>
          </a:xfrm>
          <a:prstGeom prst="rect">
            <a:avLst/>
          </a:prstGeom>
          <a:solidFill>
            <a:schemeClr val="accent4">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Calibri" panose="020F0502020204030204" pitchFamily="34" charset="0"/>
                <a:cs typeface="Calibri" panose="020F0502020204030204" pitchFamily="34" charset="0"/>
              </a:rPr>
              <a:t>Task one:</a:t>
            </a:r>
          </a:p>
          <a:p>
            <a:pPr algn="ctr"/>
            <a:r>
              <a:rPr lang="en-US" u="sng" dirty="0">
                <a:latin typeface="Calibri" panose="020F0502020204030204" pitchFamily="34" charset="0"/>
                <a:cs typeface="Calibri" panose="020F0502020204030204" pitchFamily="34" charset="0"/>
              </a:rPr>
              <a:t>What is going on in this image?</a:t>
            </a:r>
          </a:p>
          <a:p>
            <a:pPr algn="ctr"/>
            <a:r>
              <a:rPr lang="en-US" u="sng" dirty="0">
                <a:latin typeface="Calibri" panose="020F0502020204030204" pitchFamily="34" charset="0"/>
                <a:cs typeface="Calibri" panose="020F0502020204030204" pitchFamily="34" charset="0"/>
              </a:rPr>
              <a:t>What type of lesson does this remind you?</a:t>
            </a:r>
          </a:p>
          <a:p>
            <a:pPr algn="ctr"/>
            <a:r>
              <a:rPr lang="en-US" u="sng" dirty="0">
                <a:latin typeface="Calibri" panose="020F0502020204030204" pitchFamily="34" charset="0"/>
                <a:cs typeface="Calibri" panose="020F0502020204030204" pitchFamily="34" charset="0"/>
              </a:rPr>
              <a:t>What should an inclusive classroom look like.</a:t>
            </a:r>
          </a:p>
          <a:p>
            <a:pPr algn="ctr"/>
            <a:r>
              <a:rPr lang="en-US" dirty="0">
                <a:latin typeface="Calibri" panose="020F0502020204030204" pitchFamily="34" charset="0"/>
                <a:cs typeface="Calibri" panose="020F0502020204030204" pitchFamily="34" charset="0"/>
              </a:rPr>
              <a:t>Teacher example:</a:t>
            </a:r>
          </a:p>
          <a:p>
            <a:pPr algn="ctr"/>
            <a:r>
              <a:rPr lang="en-US" dirty="0">
                <a:latin typeface="Calibri" panose="020F0502020204030204" pitchFamily="34" charset="0"/>
                <a:cs typeface="Calibri" panose="020F0502020204030204" pitchFamily="34" charset="0"/>
              </a:rPr>
              <a:t>A group of pupils in a classroom, no teacher is present.</a:t>
            </a:r>
          </a:p>
          <a:p>
            <a:pPr algn="ctr"/>
            <a:r>
              <a:rPr lang="en-US" dirty="0">
                <a:latin typeface="Calibri" panose="020F0502020204030204" pitchFamily="34" charset="0"/>
                <a:cs typeface="Calibri" panose="020F0502020204030204" pitchFamily="34" charset="0"/>
              </a:rPr>
              <a:t>All of the pupils appear to be working alone.</a:t>
            </a:r>
          </a:p>
          <a:p>
            <a:pPr algn="ctr"/>
            <a:r>
              <a:rPr lang="en-US" dirty="0">
                <a:latin typeface="Calibri" panose="020F0502020204030204" pitchFamily="34" charset="0"/>
                <a:cs typeface="Calibri" panose="020F0502020204030204" pitchFamily="34" charset="0"/>
              </a:rPr>
              <a:t>All in black formal uniform. Various expressions.</a:t>
            </a:r>
          </a:p>
          <a:p>
            <a:pPr algn="ctr"/>
            <a:r>
              <a:rPr lang="en-US" dirty="0">
                <a:latin typeface="Calibri" panose="020F0502020204030204" pitchFamily="34" charset="0"/>
                <a:cs typeface="Calibri" panose="020F0502020204030204" pitchFamily="34" charset="0"/>
              </a:rPr>
              <a:t>One girl has no paper or pen, head in hands.</a:t>
            </a:r>
          </a:p>
          <a:p>
            <a:pPr algn="ctr"/>
            <a:r>
              <a:rPr lang="en-US" dirty="0">
                <a:latin typeface="Calibri" panose="020F0502020204030204" pitchFamily="34" charset="0"/>
                <a:cs typeface="Calibri" panose="020F0502020204030204" pitchFamily="34" charset="0"/>
              </a:rPr>
              <a:t>Some pupils are in rows, and some are on desks along.</a:t>
            </a:r>
          </a:p>
          <a:p>
            <a:pPr algn="ctr"/>
            <a:r>
              <a:rPr lang="en-US" dirty="0">
                <a:latin typeface="Calibri" panose="020F0502020204030204" pitchFamily="34" charset="0"/>
                <a:cs typeface="Calibri" panose="020F0502020204030204" pitchFamily="34" charset="0"/>
              </a:rPr>
              <a:t>All pupils appear to face a board.</a:t>
            </a:r>
          </a:p>
          <a:p>
            <a:pPr algn="ctr"/>
            <a:r>
              <a:rPr lang="en-US" dirty="0">
                <a:latin typeface="Calibri" panose="020F0502020204030204" pitchFamily="34" charset="0"/>
                <a:cs typeface="Calibri" panose="020F0502020204030204" pitchFamily="34" charset="0"/>
              </a:rPr>
              <a:t>In a classroom with pin boards behind the students.</a:t>
            </a:r>
          </a:p>
          <a:p>
            <a:pPr algn="ctr"/>
            <a:r>
              <a:rPr lang="en-US" dirty="0">
                <a:latin typeface="Calibri" panose="020F0502020204030204" pitchFamily="34" charset="0"/>
                <a:cs typeface="Calibri" panose="020F0502020204030204" pitchFamily="34" charset="0"/>
              </a:rPr>
              <a:t>This could be a test or a punishment class.</a:t>
            </a:r>
          </a:p>
          <a:p>
            <a:pPr algn="ctr"/>
            <a:endParaRPr lang="en-US" b="1" dirty="0">
              <a:latin typeface="Calibri" panose="020F0502020204030204" pitchFamily="34" charset="0"/>
              <a:cs typeface="Calibri" panose="020F0502020204030204" pitchFamily="34" charset="0"/>
            </a:endParaRPr>
          </a:p>
          <a:p>
            <a:pPr algn="ctr"/>
            <a:r>
              <a:rPr lang="en-US" b="1" dirty="0">
                <a:latin typeface="Calibri" panose="020F0502020204030204" pitchFamily="34" charset="0"/>
                <a:cs typeface="Calibri" panose="020F0502020204030204" pitchFamily="34" charset="0"/>
              </a:rPr>
              <a:t>Task two:</a:t>
            </a:r>
          </a:p>
          <a:p>
            <a:pPr algn="ctr"/>
            <a:r>
              <a:rPr lang="en-US" u="sng" dirty="0">
                <a:latin typeface="Calibri" panose="020F0502020204030204" pitchFamily="34" charset="0"/>
                <a:cs typeface="Calibri" panose="020F0502020204030204" pitchFamily="34" charset="0"/>
              </a:rPr>
              <a:t>Draw your perfect classroom</a:t>
            </a:r>
          </a:p>
          <a:p>
            <a:pPr algn="ctr"/>
            <a:endParaRPr lang="en-US" dirty="0">
              <a:latin typeface="Calibri" panose="020F0502020204030204" pitchFamily="34" charset="0"/>
              <a:cs typeface="Calibri" panose="020F0502020204030204" pitchFamily="34" charset="0"/>
            </a:endParaRPr>
          </a:p>
          <a:p>
            <a:pPr algn="ctr"/>
            <a:endParaRPr lang="en-US" dirty="0">
              <a:latin typeface="Calibri" panose="020F0502020204030204" pitchFamily="34" charset="0"/>
              <a:cs typeface="Calibri" panose="020F0502020204030204" pitchFamily="34" charset="0"/>
            </a:endParaRPr>
          </a:p>
          <a:p>
            <a:pPr algn="ctr"/>
            <a:endParaRPr lang="en-US" dirty="0">
              <a:latin typeface="Calibri" panose="020F0502020204030204" pitchFamily="34" charset="0"/>
              <a:cs typeface="Calibri" panose="020F0502020204030204" pitchFamily="34" charset="0"/>
            </a:endParaRPr>
          </a:p>
          <a:p>
            <a:pPr algn="ctr"/>
            <a:endParaRPr lang="en-US" dirty="0">
              <a:latin typeface="Calibri" panose="020F0502020204030204" pitchFamily="34" charset="0"/>
              <a:cs typeface="Calibri" panose="020F0502020204030204" pitchFamily="34" charset="0"/>
            </a:endParaRPr>
          </a:p>
          <a:p>
            <a:pPr algn="ct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49665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38D4D-46F2-3E18-902A-2278B61B4667}"/>
              </a:ext>
            </a:extLst>
          </p:cNvPr>
          <p:cNvSpPr>
            <a:spLocks noGrp="1"/>
          </p:cNvSpPr>
          <p:nvPr>
            <p:ph type="title"/>
          </p:nvPr>
        </p:nvSpPr>
        <p:spPr>
          <a:xfrm>
            <a:off x="-200" y="-1979"/>
            <a:ext cx="3717957" cy="1798428"/>
          </a:xfrm>
        </p:spPr>
        <p:txBody>
          <a:bodyPr>
            <a:normAutofit/>
          </a:bodyPr>
          <a:lstStyle/>
          <a:p>
            <a:r>
              <a:rPr lang="en-US" sz="2000" b="1" u="sng" dirty="0">
                <a:latin typeface="Calibri" panose="020F0502020204030204" pitchFamily="34" charset="0"/>
                <a:cs typeface="Calibri" panose="020F0502020204030204" pitchFamily="34" charset="0"/>
              </a:rPr>
              <a:t>Classroom environments</a:t>
            </a:r>
            <a:br>
              <a:rPr lang="en-US" sz="2000" b="1" u="sng" dirty="0">
                <a:latin typeface="Calibri" panose="020F0502020204030204" pitchFamily="34" charset="0"/>
                <a:cs typeface="Calibri" panose="020F0502020204030204" pitchFamily="34" charset="0"/>
              </a:rPr>
            </a:br>
            <a:endParaRPr lang="en-US" sz="2000" b="1" u="sng" dirty="0">
              <a:latin typeface="Calibri" panose="020F0502020204030204" pitchFamily="34" charset="0"/>
              <a:cs typeface="Calibri" panose="020F0502020204030204" pitchFamily="34" charset="0"/>
            </a:endParaRPr>
          </a:p>
        </p:txBody>
      </p:sp>
      <p:pic>
        <p:nvPicPr>
          <p:cNvPr id="3" name="Picture 2" descr="A group of pupils in a classroom, no teacher is present. All of the pupils appear to be working alone. All in black formal uniform. Various expressions. One girl has no paper or pen, head in hands. Some pupils are in rows and some are on desks along.&#10;All pupils appear to face a board.&#10;In a classroom with pin boards behind the students.&#10;This image is owned and under the copyright of VOICES (EHU)">
            <a:extLst>
              <a:ext uri="{FF2B5EF4-FFF2-40B4-BE49-F238E27FC236}">
                <a16:creationId xmlns:a16="http://schemas.microsoft.com/office/drawing/2014/main" id="{7A35B71B-5E61-C289-1044-9E6254AAC96F}"/>
              </a:ext>
            </a:extLst>
          </p:cNvPr>
          <p:cNvPicPr>
            <a:picLocks noChangeAspect="1"/>
          </p:cNvPicPr>
          <p:nvPr/>
        </p:nvPicPr>
        <p:blipFill>
          <a:blip r:embed="rId2"/>
          <a:stretch>
            <a:fillRect/>
          </a:stretch>
        </p:blipFill>
        <p:spPr>
          <a:xfrm>
            <a:off x="4549" y="1983262"/>
            <a:ext cx="6408283" cy="4336370"/>
          </a:xfrm>
          <a:prstGeom prst="rect">
            <a:avLst/>
          </a:prstGeom>
        </p:spPr>
      </p:pic>
      <p:sp>
        <p:nvSpPr>
          <p:cNvPr id="6" name="TextBox 5">
            <a:extLst>
              <a:ext uri="{FF2B5EF4-FFF2-40B4-BE49-F238E27FC236}">
                <a16:creationId xmlns:a16="http://schemas.microsoft.com/office/drawing/2014/main" id="{405454B6-3160-C556-9A7E-E95D2876C583}"/>
              </a:ext>
            </a:extLst>
          </p:cNvPr>
          <p:cNvSpPr txBox="1"/>
          <p:nvPr/>
        </p:nvSpPr>
        <p:spPr>
          <a:xfrm>
            <a:off x="6533147" y="0"/>
            <a:ext cx="5644613" cy="6740307"/>
          </a:xfrm>
          <a:prstGeom prst="rect">
            <a:avLst/>
          </a:prstGeom>
          <a:solidFill>
            <a:schemeClr val="accent4">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Calibri" panose="020F0502020204030204" pitchFamily="34" charset="0"/>
                <a:cs typeface="Calibri" panose="020F0502020204030204" pitchFamily="34" charset="0"/>
              </a:rPr>
              <a:t>Task one:</a:t>
            </a:r>
          </a:p>
          <a:p>
            <a:pPr algn="ctr"/>
            <a:r>
              <a:rPr lang="en-US" u="sng" dirty="0">
                <a:latin typeface="Calibri" panose="020F0502020204030204" pitchFamily="34" charset="0"/>
                <a:cs typeface="Calibri" panose="020F0502020204030204" pitchFamily="34" charset="0"/>
              </a:rPr>
              <a:t>What is going on in this image?</a:t>
            </a:r>
          </a:p>
          <a:p>
            <a:pPr algn="ctr"/>
            <a:r>
              <a:rPr lang="en-US" u="sng" dirty="0">
                <a:latin typeface="Calibri" panose="020F0502020204030204" pitchFamily="34" charset="0"/>
                <a:cs typeface="Calibri" panose="020F0502020204030204" pitchFamily="34" charset="0"/>
              </a:rPr>
              <a:t>What type of lesson does this remind you?</a:t>
            </a:r>
          </a:p>
          <a:p>
            <a:pPr algn="ctr"/>
            <a:endParaRPr lang="en-US" dirty="0">
              <a:latin typeface="Calibri" panose="020F0502020204030204" pitchFamily="34" charset="0"/>
              <a:cs typeface="Calibri" panose="020F0502020204030204" pitchFamily="34" charset="0"/>
            </a:endParaRPr>
          </a:p>
          <a:p>
            <a:pPr algn="ctr"/>
            <a:endParaRPr lang="en-US" dirty="0">
              <a:latin typeface="Calibri" panose="020F0502020204030204" pitchFamily="34" charset="0"/>
              <a:cs typeface="Calibri" panose="020F0502020204030204" pitchFamily="34" charset="0"/>
            </a:endParaRPr>
          </a:p>
          <a:p>
            <a:pPr algn="ctr"/>
            <a:endParaRPr lang="en-US" dirty="0">
              <a:latin typeface="Calibri" panose="020F0502020204030204" pitchFamily="34" charset="0"/>
              <a:cs typeface="Calibri" panose="020F0502020204030204" pitchFamily="34" charset="0"/>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r>
              <a:rPr lang="en-US" b="1" dirty="0">
                <a:latin typeface="Calibri" panose="020F0502020204030204" pitchFamily="34" charset="0"/>
                <a:cs typeface="Calibri" panose="020F0502020204030204" pitchFamily="34" charset="0"/>
              </a:rPr>
              <a:t>Task two:</a:t>
            </a:r>
          </a:p>
          <a:p>
            <a:pPr algn="ctr"/>
            <a:r>
              <a:rPr lang="en-US" u="sng" dirty="0">
                <a:latin typeface="Calibri" panose="020F0502020204030204" pitchFamily="34" charset="0"/>
                <a:cs typeface="Calibri" panose="020F0502020204030204" pitchFamily="34" charset="0"/>
              </a:rPr>
              <a:t>Draw your perfect classroom</a:t>
            </a: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p>
        </p:txBody>
      </p:sp>
    </p:spTree>
    <p:extLst>
      <p:ext uri="{BB962C8B-B14F-4D97-AF65-F5344CB8AC3E}">
        <p14:creationId xmlns:p14="http://schemas.microsoft.com/office/powerpoint/2010/main" val="33544052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2C125F-2816-7DF2-5A03-CEF3B0531853}"/>
              </a:ext>
            </a:extLst>
          </p:cNvPr>
          <p:cNvSpPr>
            <a:spLocks noGrp="1"/>
          </p:cNvSpPr>
          <p:nvPr>
            <p:ph type="title"/>
          </p:nvPr>
        </p:nvSpPr>
        <p:spPr>
          <a:xfrm>
            <a:off x="-200" y="-1978"/>
            <a:ext cx="5344099" cy="695260"/>
          </a:xfrm>
        </p:spPr>
        <p:txBody>
          <a:bodyPr>
            <a:normAutofit/>
          </a:bodyPr>
          <a:lstStyle/>
          <a:p>
            <a:r>
              <a:rPr lang="en-US" sz="2000" b="1" u="sng" dirty="0">
                <a:latin typeface="Calibri" panose="020F0502020204030204" pitchFamily="34" charset="0"/>
                <a:cs typeface="Calibri" panose="020F0502020204030204" pitchFamily="34" charset="0"/>
              </a:rPr>
              <a:t>Designing an inclusion event (teacher copy)</a:t>
            </a:r>
          </a:p>
        </p:txBody>
      </p:sp>
      <p:sp>
        <p:nvSpPr>
          <p:cNvPr id="8" name="TextBox 7">
            <a:extLst>
              <a:ext uri="{FF2B5EF4-FFF2-40B4-BE49-F238E27FC236}">
                <a16:creationId xmlns:a16="http://schemas.microsoft.com/office/drawing/2014/main" id="{E0ECBA4C-719D-287C-407D-4CF91BF8BFFC}"/>
              </a:ext>
            </a:extLst>
          </p:cNvPr>
          <p:cNvSpPr txBox="1"/>
          <p:nvPr/>
        </p:nvSpPr>
        <p:spPr>
          <a:xfrm>
            <a:off x="259790" y="954055"/>
            <a:ext cx="4207823" cy="2031325"/>
          </a:xfrm>
          <a:prstGeom prst="rect">
            <a:avLst/>
          </a:prstGeom>
          <a:solidFill>
            <a:schemeClr val="accent4">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dirty="0">
                <a:latin typeface="Calibri" panose="020F0502020204030204" pitchFamily="34" charset="0"/>
                <a:cs typeface="Calibri" panose="020F0502020204030204" pitchFamily="34" charset="0"/>
              </a:rPr>
              <a:t>What can an inclusive activity look like?</a:t>
            </a:r>
          </a:p>
          <a:p>
            <a:pPr algn="ctr"/>
            <a:r>
              <a:rPr lang="en-US" dirty="0">
                <a:latin typeface="Calibri" panose="020F0502020204030204" pitchFamily="34" charset="0"/>
                <a:cs typeface="Calibri" panose="020F0502020204030204" pitchFamily="34" charset="0"/>
              </a:rPr>
              <a:t>Example:</a:t>
            </a:r>
          </a:p>
          <a:p>
            <a:pPr algn="ctr"/>
            <a:r>
              <a:rPr lang="en-US" dirty="0">
                <a:latin typeface="Calibri" panose="020F0502020204030204" pitchFamily="34" charset="0"/>
                <a:cs typeface="Calibri" panose="020F0502020204030204" pitchFamily="34" charset="0"/>
              </a:rPr>
              <a:t>The picture below is a display of </a:t>
            </a:r>
            <a:r>
              <a:rPr lang="en-US" dirty="0">
                <a:latin typeface="Calibri" panose="020F0502020204030204" pitchFamily="34" charset="0"/>
                <a:ea typeface="+mn-lt"/>
                <a:cs typeface="Calibri" panose="020F0502020204030204" pitchFamily="34" charset="0"/>
              </a:rPr>
              <a:t>origami cranes that were made by pupils.</a:t>
            </a:r>
          </a:p>
          <a:p>
            <a:pPr algn="ctr"/>
            <a:r>
              <a:rPr lang="en-US" dirty="0">
                <a:latin typeface="Calibri" panose="020F0502020204030204" pitchFamily="34" charset="0"/>
                <a:ea typeface="+mn-lt"/>
                <a:cs typeface="Calibri" panose="020F0502020204030204" pitchFamily="34" charset="0"/>
              </a:rPr>
              <a:t>Instructions: </a:t>
            </a:r>
            <a:r>
              <a:rPr lang="en-US" dirty="0">
                <a:latin typeface="Calibri" panose="020F0502020204030204" pitchFamily="34" charset="0"/>
                <a:ea typeface="+mn-lt"/>
                <a:cs typeface="Calibri" panose="020F0502020204030204" pitchFamily="34" charset="0"/>
                <a:hlinkClick r:id="rId2"/>
              </a:rPr>
              <a:t>https://origami.me/crane/</a:t>
            </a:r>
            <a:r>
              <a:rPr lang="en-US" dirty="0">
                <a:latin typeface="Calibri" panose="020F0502020204030204" pitchFamily="34" charset="0"/>
                <a:ea typeface="+mn-lt"/>
                <a:cs typeface="Calibri" panose="020F0502020204030204" pitchFamily="34" charset="0"/>
              </a:rPr>
              <a:t> </a:t>
            </a:r>
          </a:p>
          <a:p>
            <a:pPr algn="ctr"/>
            <a:r>
              <a:rPr lang="en-US" dirty="0">
                <a:latin typeface="Calibri" panose="020F0502020204030204" pitchFamily="34" charset="0"/>
                <a:ea typeface="+mn-lt"/>
                <a:cs typeface="Calibri" panose="020F0502020204030204" pitchFamily="34" charset="0"/>
              </a:rPr>
              <a:t>Visual instructions: </a:t>
            </a:r>
            <a:r>
              <a:rPr lang="en-US" dirty="0">
                <a:latin typeface="Calibri" panose="020F0502020204030204" pitchFamily="34" charset="0"/>
                <a:ea typeface="+mn-lt"/>
                <a:cs typeface="Calibri" panose="020F0502020204030204" pitchFamily="34" charset="0"/>
                <a:hlinkClick r:id="rId3"/>
              </a:rPr>
              <a:t>https://www.youtube.com/watch?v=GC_Szxdqh2Y</a:t>
            </a:r>
            <a:r>
              <a:rPr lang="en-US" dirty="0">
                <a:latin typeface="Calibri" panose="020F0502020204030204" pitchFamily="34" charset="0"/>
                <a:ea typeface="+mn-lt"/>
                <a:cs typeface="Calibri" panose="020F0502020204030204" pitchFamily="34" charset="0"/>
              </a:rPr>
              <a:t> </a:t>
            </a:r>
          </a:p>
        </p:txBody>
      </p:sp>
      <p:pic>
        <p:nvPicPr>
          <p:cNvPr id="12" name="Picture 11" descr="A shelf with many colorful paper origami cranes that were made by pupils.&#10;This image is owned and under the copyright of VOICES (EHU)">
            <a:extLst>
              <a:ext uri="{FF2B5EF4-FFF2-40B4-BE49-F238E27FC236}">
                <a16:creationId xmlns:a16="http://schemas.microsoft.com/office/drawing/2014/main" id="{E6756345-A314-1E51-0B0B-E8833E70C706}"/>
              </a:ext>
            </a:extLst>
          </p:cNvPr>
          <p:cNvPicPr>
            <a:picLocks noChangeAspect="1"/>
          </p:cNvPicPr>
          <p:nvPr/>
        </p:nvPicPr>
        <p:blipFill>
          <a:blip r:embed="rId4"/>
          <a:stretch>
            <a:fillRect/>
          </a:stretch>
        </p:blipFill>
        <p:spPr>
          <a:xfrm>
            <a:off x="95001" y="3572494"/>
            <a:ext cx="4979718" cy="2759496"/>
          </a:xfrm>
          <a:prstGeom prst="rect">
            <a:avLst/>
          </a:prstGeom>
        </p:spPr>
      </p:pic>
      <p:cxnSp>
        <p:nvCxnSpPr>
          <p:cNvPr id="13" name="Straight Arrow Connector 12">
            <a:extLst>
              <a:ext uri="{FF2B5EF4-FFF2-40B4-BE49-F238E27FC236}">
                <a16:creationId xmlns:a16="http://schemas.microsoft.com/office/drawing/2014/main" id="{354158C7-74F0-A65A-DBD6-7FD81DD13F2B}"/>
              </a:ext>
              <a:ext uri="{C183D7F6-B498-43B3-948B-1728B52AA6E4}">
                <adec:decorative xmlns:adec="http://schemas.microsoft.com/office/drawing/2017/decorative" val="1"/>
              </a:ext>
            </a:extLst>
          </p:cNvPr>
          <p:cNvCxnSpPr>
            <a:cxnSpLocks/>
          </p:cNvCxnSpPr>
          <p:nvPr/>
        </p:nvCxnSpPr>
        <p:spPr>
          <a:xfrm flipH="1">
            <a:off x="2584860" y="3654630"/>
            <a:ext cx="946067" cy="41959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0CAAB3D8-B687-3910-21E3-52FC6CA30552}"/>
              </a:ext>
            </a:extLst>
          </p:cNvPr>
          <p:cNvSpPr txBox="1"/>
          <p:nvPr/>
        </p:nvSpPr>
        <p:spPr>
          <a:xfrm>
            <a:off x="5343899" y="2749990"/>
            <a:ext cx="1921824" cy="584775"/>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dirty="0">
                <a:solidFill>
                  <a:srgbClr val="FF0000"/>
                </a:solidFill>
                <a:latin typeface="Calibri" panose="020F0502020204030204" pitchFamily="34" charset="0"/>
                <a:cs typeface="Calibri" panose="020F0502020204030204" pitchFamily="34" charset="0"/>
              </a:rPr>
              <a:t>I</a:t>
            </a:r>
            <a:r>
              <a:rPr lang="en-US" sz="3200" b="1" dirty="0">
                <a:solidFill>
                  <a:srgbClr val="FFC000"/>
                </a:solidFill>
                <a:latin typeface="Calibri" panose="020F0502020204030204" pitchFamily="34" charset="0"/>
                <a:cs typeface="Calibri" panose="020F0502020204030204" pitchFamily="34" charset="0"/>
              </a:rPr>
              <a:t>n</a:t>
            </a:r>
            <a:r>
              <a:rPr lang="en-US" sz="3200" b="1" dirty="0">
                <a:solidFill>
                  <a:srgbClr val="FFFF00"/>
                </a:solidFill>
                <a:latin typeface="Calibri" panose="020F0502020204030204" pitchFamily="34" charset="0"/>
                <a:cs typeface="Calibri" panose="020F0502020204030204" pitchFamily="34" charset="0"/>
              </a:rPr>
              <a:t>c</a:t>
            </a:r>
            <a:r>
              <a:rPr lang="en-US" sz="3200" b="1" dirty="0">
                <a:solidFill>
                  <a:srgbClr val="92D050"/>
                </a:solidFill>
                <a:latin typeface="Calibri" panose="020F0502020204030204" pitchFamily="34" charset="0"/>
                <a:cs typeface="Calibri" panose="020F0502020204030204" pitchFamily="34" charset="0"/>
              </a:rPr>
              <a:t>l</a:t>
            </a:r>
            <a:r>
              <a:rPr lang="en-US" sz="3200" b="1" dirty="0">
                <a:solidFill>
                  <a:srgbClr val="00B050"/>
                </a:solidFill>
                <a:latin typeface="Calibri" panose="020F0502020204030204" pitchFamily="34" charset="0"/>
                <a:cs typeface="Calibri" panose="020F0502020204030204" pitchFamily="34" charset="0"/>
              </a:rPr>
              <a:t>u</a:t>
            </a:r>
            <a:r>
              <a:rPr lang="en-US" sz="3200" b="1" dirty="0">
                <a:solidFill>
                  <a:srgbClr val="00B0F0"/>
                </a:solidFill>
                <a:latin typeface="Calibri" panose="020F0502020204030204" pitchFamily="34" charset="0"/>
                <a:cs typeface="Calibri" panose="020F0502020204030204" pitchFamily="34" charset="0"/>
              </a:rPr>
              <a:t>s</a:t>
            </a:r>
            <a:r>
              <a:rPr lang="en-US" sz="3200" b="1" dirty="0">
                <a:solidFill>
                  <a:srgbClr val="002060"/>
                </a:solidFill>
                <a:latin typeface="Calibri" panose="020F0502020204030204" pitchFamily="34" charset="0"/>
                <a:cs typeface="Calibri" panose="020F0502020204030204" pitchFamily="34" charset="0"/>
              </a:rPr>
              <a:t>i</a:t>
            </a:r>
            <a:r>
              <a:rPr lang="en-US" sz="3200" b="1" dirty="0">
                <a:solidFill>
                  <a:srgbClr val="7030A0"/>
                </a:solidFill>
                <a:latin typeface="Calibri" panose="020F0502020204030204" pitchFamily="34" charset="0"/>
                <a:cs typeface="Calibri" panose="020F0502020204030204" pitchFamily="34" charset="0"/>
              </a:rPr>
              <a:t>o</a:t>
            </a:r>
            <a:r>
              <a:rPr lang="en-US" sz="3200" b="1" dirty="0">
                <a:solidFill>
                  <a:schemeClr val="accent1">
                    <a:lumMod val="60000"/>
                    <a:lumOff val="40000"/>
                  </a:schemeClr>
                </a:solidFill>
                <a:latin typeface="Calibri" panose="020F0502020204030204" pitchFamily="34" charset="0"/>
                <a:cs typeface="Calibri" panose="020F0502020204030204" pitchFamily="34" charset="0"/>
              </a:rPr>
              <a:t>n</a:t>
            </a:r>
            <a:endParaRPr lang="en-US" sz="3200" dirty="0">
              <a:solidFill>
                <a:schemeClr val="accent1">
                  <a:lumMod val="60000"/>
                  <a:lumOff val="40000"/>
                </a:schemeClr>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FA398DF7-ED8B-C126-D19B-3C5837261536}"/>
              </a:ext>
            </a:extLst>
          </p:cNvPr>
          <p:cNvSpPr txBox="1"/>
          <p:nvPr/>
        </p:nvSpPr>
        <p:spPr>
          <a:xfrm>
            <a:off x="7550216" y="126858"/>
            <a:ext cx="4381994" cy="3693319"/>
          </a:xfrm>
          <a:prstGeom prst="rect">
            <a:avLst/>
          </a:prstGeom>
          <a:solidFill>
            <a:schemeClr val="tx2">
              <a:lumMod val="25000"/>
              <a:lumOff val="75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latin typeface="Calibri" panose="020F0502020204030204" pitchFamily="34" charset="0"/>
                <a:cs typeface="Calibri" panose="020F0502020204030204" pitchFamily="34" charset="0"/>
              </a:rPr>
              <a:t>Teacher notes the definition:</a:t>
            </a:r>
          </a:p>
          <a:p>
            <a:pPr algn="ctr"/>
            <a:endParaRPr lang="en-US" dirty="0">
              <a:latin typeface="Calibri" panose="020F0502020204030204" pitchFamily="34" charset="0"/>
              <a:cs typeface="Calibri" panose="020F0502020204030204" pitchFamily="34" charset="0"/>
            </a:endParaRPr>
          </a:p>
          <a:p>
            <a:pPr algn="ctr"/>
            <a:r>
              <a:rPr lang="en-US" dirty="0">
                <a:latin typeface="Calibri" panose="020F0502020204030204" pitchFamily="34" charset="0"/>
                <a:cs typeface="Calibri" panose="020F0502020204030204" pitchFamily="34" charset="0"/>
              </a:rPr>
              <a:t>Inclusion is the act</a:t>
            </a:r>
          </a:p>
          <a:p>
            <a:pPr algn="ctr"/>
            <a:r>
              <a:rPr lang="en-US" dirty="0">
                <a:latin typeface="Calibri" panose="020F0502020204030204" pitchFamily="34" charset="0"/>
                <a:cs typeface="Calibri" panose="020F0502020204030204" pitchFamily="34" charset="0"/>
              </a:rPr>
              <a:t>of including everyone and giving them access to the same things (same opportunities).</a:t>
            </a:r>
          </a:p>
          <a:p>
            <a:pPr algn="ctr"/>
            <a:r>
              <a:rPr lang="en-US" dirty="0">
                <a:latin typeface="Calibri" panose="020F0502020204030204" pitchFamily="34" charset="0"/>
                <a:cs typeface="Calibri" panose="020F0502020204030204" pitchFamily="34" charset="0"/>
              </a:rPr>
              <a:t>In schools, this means that all pupils can access the same learning, perhaps in</a:t>
            </a:r>
          </a:p>
          <a:p>
            <a:pPr algn="ctr"/>
            <a:r>
              <a:rPr lang="en-US" dirty="0">
                <a:latin typeface="Calibri" panose="020F0502020204030204" pitchFamily="34" charset="0"/>
                <a:cs typeface="Calibri" panose="020F0502020204030204" pitchFamily="34" charset="0"/>
              </a:rPr>
              <a:t>different ways.</a:t>
            </a:r>
          </a:p>
          <a:p>
            <a:pPr algn="ctr"/>
            <a:endParaRPr lang="en-US" dirty="0">
              <a:latin typeface="Calibri" panose="020F0502020204030204" pitchFamily="34" charset="0"/>
              <a:cs typeface="Calibri" panose="020F0502020204030204" pitchFamily="34" charset="0"/>
            </a:endParaRPr>
          </a:p>
          <a:p>
            <a:pPr algn="ctr"/>
            <a:endParaRPr lang="en-US" dirty="0">
              <a:latin typeface="Calibri" panose="020F0502020204030204" pitchFamily="34" charset="0"/>
              <a:cs typeface="Calibri" panose="020F0502020204030204" pitchFamily="34" charset="0"/>
            </a:endParaRPr>
          </a:p>
          <a:p>
            <a:pPr algn="ctr"/>
            <a:endParaRPr lang="en-US" dirty="0">
              <a:latin typeface="Calibri" panose="020F0502020204030204" pitchFamily="34" charset="0"/>
              <a:cs typeface="Calibri" panose="020F0502020204030204" pitchFamily="34" charset="0"/>
            </a:endParaRPr>
          </a:p>
          <a:p>
            <a:pPr algn="ctr"/>
            <a:endParaRPr lang="en-US" dirty="0">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158F1975-21E9-BCA8-12A9-8E035DBE29BF}"/>
              </a:ext>
            </a:extLst>
          </p:cNvPr>
          <p:cNvSpPr txBox="1"/>
          <p:nvPr/>
        </p:nvSpPr>
        <p:spPr>
          <a:xfrm>
            <a:off x="5343899" y="3958389"/>
            <a:ext cx="6445332" cy="2585323"/>
          </a:xfrm>
          <a:prstGeom prst="rect">
            <a:avLst/>
          </a:prstGeom>
          <a:solidFill>
            <a:srgbClr val="E6DCEC"/>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dirty="0">
                <a:latin typeface="Calibri" panose="020F0502020204030204" pitchFamily="34" charset="0"/>
                <a:cs typeface="Calibri" panose="020F0502020204030204" pitchFamily="34" charset="0"/>
              </a:rPr>
              <a:t>Write a letter that could be sent around your school or local area, that promotes an event about inclusion.</a:t>
            </a:r>
          </a:p>
          <a:p>
            <a:pPr algn="ctr"/>
            <a:r>
              <a:rPr lang="en-US" b="1" dirty="0">
                <a:latin typeface="Calibri" panose="020F0502020204030204" pitchFamily="34" charset="0"/>
                <a:cs typeface="Calibri" panose="020F0502020204030204" pitchFamily="34" charset="0"/>
              </a:rPr>
              <a:t>Split into two groups, one to write the letter, the other to design the event</a:t>
            </a:r>
          </a:p>
          <a:p>
            <a:pPr algn="ctr"/>
            <a:r>
              <a:rPr lang="en-US" dirty="0">
                <a:latin typeface="Calibri" panose="020F0502020204030204" pitchFamily="34" charset="0"/>
                <a:cs typeface="Calibri" panose="020F0502020204030204" pitchFamily="34" charset="0"/>
              </a:rPr>
              <a:t>(Teacher notes)</a:t>
            </a:r>
          </a:p>
          <a:p>
            <a:pPr algn="ctr"/>
            <a:r>
              <a:rPr lang="en-US" dirty="0">
                <a:latin typeface="Calibri" panose="020F0502020204030204" pitchFamily="34" charset="0"/>
                <a:cs typeface="Calibri" panose="020F0502020204030204" pitchFamily="34" charset="0"/>
              </a:rPr>
              <a:t>(As long as it meets the ideas of inclusion)</a:t>
            </a:r>
          </a:p>
          <a:p>
            <a:pPr algn="ctr"/>
            <a:endParaRPr lang="en-US" dirty="0">
              <a:latin typeface="Calibri" panose="020F0502020204030204" pitchFamily="34" charset="0"/>
              <a:cs typeface="Calibri" panose="020F0502020204030204" pitchFamily="34" charset="0"/>
            </a:endParaRPr>
          </a:p>
          <a:p>
            <a:pPr algn="ctr"/>
            <a:endParaRPr lang="en-US" dirty="0">
              <a:latin typeface="Calibri" panose="020F0502020204030204" pitchFamily="34" charset="0"/>
              <a:cs typeface="Calibri" panose="020F0502020204030204" pitchFamily="34" charset="0"/>
            </a:endParaRPr>
          </a:p>
          <a:p>
            <a:pPr algn="ct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680465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2C125F-2816-7DF2-5A03-CEF3B0531853}"/>
              </a:ext>
            </a:extLst>
          </p:cNvPr>
          <p:cNvSpPr>
            <a:spLocks noGrp="1"/>
          </p:cNvSpPr>
          <p:nvPr>
            <p:ph type="title"/>
          </p:nvPr>
        </p:nvSpPr>
        <p:spPr>
          <a:xfrm>
            <a:off x="-199" y="-1979"/>
            <a:ext cx="4258656" cy="461159"/>
          </a:xfrm>
        </p:spPr>
        <p:txBody>
          <a:bodyPr>
            <a:normAutofit fontScale="90000"/>
          </a:bodyPr>
          <a:lstStyle/>
          <a:p>
            <a:r>
              <a:rPr lang="en-US" sz="2000" b="1" u="sng" dirty="0">
                <a:latin typeface="Times New Roman"/>
              </a:rPr>
              <a:t>Designing an inclusion event</a:t>
            </a:r>
            <a:br>
              <a:rPr lang="en-US" sz="2000" b="1" u="sng" dirty="0">
                <a:latin typeface="Calibri" panose="020F0502020204030204" pitchFamily="34" charset="0"/>
                <a:cs typeface="Calibri" panose="020F0502020204030204" pitchFamily="34" charset="0"/>
              </a:rPr>
            </a:br>
            <a:r>
              <a:rPr lang="en-US" sz="2000" b="1" u="sng" dirty="0">
                <a:latin typeface="Calibri" panose="020F0502020204030204" pitchFamily="34" charset="0"/>
                <a:cs typeface="Calibri" panose="020F0502020204030204" pitchFamily="34" charset="0"/>
              </a:rPr>
              <a:t>(Pupil copy)</a:t>
            </a:r>
          </a:p>
        </p:txBody>
      </p:sp>
      <p:sp>
        <p:nvSpPr>
          <p:cNvPr id="8" name="TextBox 7">
            <a:extLst>
              <a:ext uri="{FF2B5EF4-FFF2-40B4-BE49-F238E27FC236}">
                <a16:creationId xmlns:a16="http://schemas.microsoft.com/office/drawing/2014/main" id="{E0ECBA4C-719D-287C-407D-4CF91BF8BFFC}"/>
              </a:ext>
            </a:extLst>
          </p:cNvPr>
          <p:cNvSpPr txBox="1"/>
          <p:nvPr/>
        </p:nvSpPr>
        <p:spPr>
          <a:xfrm>
            <a:off x="50633" y="1362532"/>
            <a:ext cx="4207823" cy="5355312"/>
          </a:xfrm>
          <a:prstGeom prst="rect">
            <a:avLst/>
          </a:prstGeom>
          <a:solidFill>
            <a:schemeClr val="accent4">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dirty="0"/>
              <a:t>What can an inclusive activity look like?</a:t>
            </a:r>
          </a:p>
          <a:p>
            <a:pPr algn="ctr"/>
            <a:r>
              <a:rPr lang="en-US" dirty="0"/>
              <a:t>Design an activity that everyone could enjoy and take part, regardless of ability, disability, race, etc...</a:t>
            </a: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a:p>
            <a:pPr algn="ctr"/>
            <a:endParaRPr lang="en-US" dirty="0">
              <a:ea typeface="+mn-lt"/>
              <a:cs typeface="+mn-lt"/>
            </a:endParaRPr>
          </a:p>
        </p:txBody>
      </p:sp>
      <p:sp>
        <p:nvSpPr>
          <p:cNvPr id="3" name="TextBox 2">
            <a:extLst>
              <a:ext uri="{FF2B5EF4-FFF2-40B4-BE49-F238E27FC236}">
                <a16:creationId xmlns:a16="http://schemas.microsoft.com/office/drawing/2014/main" id="{0CAAB3D8-B687-3910-21E3-52FC6CA30552}"/>
              </a:ext>
            </a:extLst>
          </p:cNvPr>
          <p:cNvSpPr txBox="1"/>
          <p:nvPr/>
        </p:nvSpPr>
        <p:spPr>
          <a:xfrm>
            <a:off x="4649153" y="777757"/>
            <a:ext cx="2407759" cy="584775"/>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dirty="0">
                <a:solidFill>
                  <a:srgbClr val="FF0000"/>
                </a:solidFill>
                <a:latin typeface="Times New Roman"/>
                <a:cs typeface="Times New Roman"/>
              </a:rPr>
              <a:t>I</a:t>
            </a:r>
            <a:r>
              <a:rPr lang="en-US" sz="3200" b="1" dirty="0">
                <a:solidFill>
                  <a:srgbClr val="FFC000"/>
                </a:solidFill>
                <a:latin typeface="Times New Roman"/>
                <a:cs typeface="Times New Roman"/>
              </a:rPr>
              <a:t>n</a:t>
            </a:r>
            <a:r>
              <a:rPr lang="en-US" sz="3200" b="1" dirty="0">
                <a:solidFill>
                  <a:srgbClr val="FFFF00"/>
                </a:solidFill>
                <a:latin typeface="Times New Roman"/>
                <a:cs typeface="Times New Roman"/>
              </a:rPr>
              <a:t>c</a:t>
            </a:r>
            <a:r>
              <a:rPr lang="en-US" sz="3200" b="1" dirty="0">
                <a:solidFill>
                  <a:srgbClr val="92D050"/>
                </a:solidFill>
                <a:latin typeface="Times New Roman"/>
                <a:cs typeface="Times New Roman"/>
              </a:rPr>
              <a:t>l</a:t>
            </a:r>
            <a:r>
              <a:rPr lang="en-US" sz="3200" b="1" dirty="0">
                <a:solidFill>
                  <a:srgbClr val="00B050"/>
                </a:solidFill>
                <a:latin typeface="Times New Roman"/>
                <a:cs typeface="Times New Roman"/>
              </a:rPr>
              <a:t>u</a:t>
            </a:r>
            <a:r>
              <a:rPr lang="en-US" sz="3200" b="1" dirty="0">
                <a:solidFill>
                  <a:srgbClr val="00B0F0"/>
                </a:solidFill>
                <a:latin typeface="Times New Roman"/>
                <a:cs typeface="Times New Roman"/>
              </a:rPr>
              <a:t>s</a:t>
            </a:r>
            <a:r>
              <a:rPr lang="en-US" sz="3200" b="1" dirty="0">
                <a:solidFill>
                  <a:srgbClr val="002060"/>
                </a:solidFill>
                <a:latin typeface="Times New Roman"/>
                <a:cs typeface="Times New Roman"/>
              </a:rPr>
              <a:t>i</a:t>
            </a:r>
            <a:r>
              <a:rPr lang="en-US" sz="3200" b="1" dirty="0">
                <a:solidFill>
                  <a:srgbClr val="7030A0"/>
                </a:solidFill>
                <a:latin typeface="Times New Roman"/>
                <a:cs typeface="Times New Roman"/>
              </a:rPr>
              <a:t>o</a:t>
            </a:r>
            <a:r>
              <a:rPr lang="en-US" sz="3200" b="1" dirty="0">
                <a:solidFill>
                  <a:schemeClr val="accent1">
                    <a:lumMod val="60000"/>
                    <a:lumOff val="40000"/>
                  </a:schemeClr>
                </a:solidFill>
                <a:latin typeface="Times New Roman"/>
                <a:cs typeface="Times New Roman"/>
              </a:rPr>
              <a:t>n</a:t>
            </a:r>
            <a:endParaRPr lang="en-US" sz="3200" dirty="0">
              <a:solidFill>
                <a:schemeClr val="accent1">
                  <a:lumMod val="60000"/>
                  <a:lumOff val="40000"/>
                </a:schemeClr>
              </a:solidFill>
              <a:latin typeface="Times New Roman"/>
              <a:cs typeface="Times New Roman"/>
            </a:endParaRPr>
          </a:p>
        </p:txBody>
      </p:sp>
      <p:sp>
        <p:nvSpPr>
          <p:cNvPr id="5" name="TextBox 4">
            <a:extLst>
              <a:ext uri="{FF2B5EF4-FFF2-40B4-BE49-F238E27FC236}">
                <a16:creationId xmlns:a16="http://schemas.microsoft.com/office/drawing/2014/main" id="{5C4648A4-2BD2-E118-4A7F-86C4739C042C}"/>
              </a:ext>
            </a:extLst>
          </p:cNvPr>
          <p:cNvSpPr txBox="1"/>
          <p:nvPr/>
        </p:nvSpPr>
        <p:spPr>
          <a:xfrm>
            <a:off x="7542848" y="12680"/>
            <a:ext cx="4381994" cy="3293209"/>
          </a:xfrm>
          <a:prstGeom prst="rect">
            <a:avLst/>
          </a:prstGeom>
          <a:solidFill>
            <a:schemeClr val="tx2">
              <a:lumMod val="25000"/>
              <a:lumOff val="75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800" b="1" dirty="0">
                <a:latin typeface="Calibri" panose="020F0502020204030204" pitchFamily="34" charset="0"/>
                <a:cs typeface="Calibri" panose="020F0502020204030204" pitchFamily="34" charset="0"/>
              </a:rPr>
              <a:t>Define inclusion</a:t>
            </a: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p:txBody>
      </p:sp>
      <p:sp>
        <p:nvSpPr>
          <p:cNvPr id="6" name="TextBox 5">
            <a:extLst>
              <a:ext uri="{FF2B5EF4-FFF2-40B4-BE49-F238E27FC236}">
                <a16:creationId xmlns:a16="http://schemas.microsoft.com/office/drawing/2014/main" id="{158F1975-21E9-BCA8-12A9-8E035DBE29BF}"/>
              </a:ext>
            </a:extLst>
          </p:cNvPr>
          <p:cNvSpPr txBox="1"/>
          <p:nvPr/>
        </p:nvSpPr>
        <p:spPr>
          <a:xfrm>
            <a:off x="4540370" y="3429000"/>
            <a:ext cx="7384472" cy="3416320"/>
          </a:xfrm>
          <a:prstGeom prst="rect">
            <a:avLst/>
          </a:prstGeom>
          <a:solidFill>
            <a:srgbClr val="E6DCEC"/>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dirty="0">
                <a:latin typeface="Calibri" panose="020F0502020204030204" pitchFamily="34" charset="0"/>
                <a:cs typeface="Calibri" panose="020F0502020204030204" pitchFamily="34" charset="0"/>
              </a:rPr>
              <a:t>Write a letter that could be sent around your school or local area, that promotes an event about inclusion.</a:t>
            </a:r>
          </a:p>
          <a:p>
            <a:pPr algn="ctr"/>
            <a:r>
              <a:rPr lang="en-US" b="1" dirty="0">
                <a:latin typeface="Calibri" panose="020F0502020204030204" pitchFamily="34" charset="0"/>
                <a:cs typeface="Calibri" panose="020F0502020204030204" pitchFamily="34" charset="0"/>
              </a:rPr>
              <a:t>Split into two groups, one to write the letter, the other to design the event</a:t>
            </a:r>
          </a:p>
          <a:p>
            <a:pPr algn="ctr"/>
            <a:endParaRPr lang="en-US" b="1" dirty="0">
              <a:latin typeface="Calibri" panose="020F0502020204030204" pitchFamily="34" charset="0"/>
              <a:cs typeface="Calibri" panose="020F0502020204030204" pitchFamily="34" charset="0"/>
            </a:endParaRPr>
          </a:p>
          <a:p>
            <a:pPr algn="ctr"/>
            <a:endParaRPr lang="en-US" b="1" dirty="0">
              <a:latin typeface="Calibri" panose="020F0502020204030204" pitchFamily="34" charset="0"/>
              <a:cs typeface="Calibri" panose="020F0502020204030204" pitchFamily="34" charset="0"/>
            </a:endParaRPr>
          </a:p>
          <a:p>
            <a:pPr algn="ctr"/>
            <a:endParaRPr lang="en-US" b="1" dirty="0">
              <a:latin typeface="Times New Roman"/>
              <a:cs typeface="Times New Roman"/>
            </a:endParaRPr>
          </a:p>
          <a:p>
            <a:pPr algn="ctr"/>
            <a:endParaRPr lang="en-US" b="1" dirty="0">
              <a:latin typeface="Times New Roman"/>
              <a:cs typeface="Times New Roman"/>
            </a:endParaRPr>
          </a:p>
          <a:p>
            <a:pPr algn="ctr"/>
            <a:endParaRPr lang="en-US" b="1"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a:p>
            <a:pPr algn="ctr"/>
            <a:endParaRPr lang="en-US" dirty="0">
              <a:latin typeface="Times New Roman"/>
              <a:cs typeface="Times New Roman"/>
            </a:endParaRPr>
          </a:p>
        </p:txBody>
      </p:sp>
    </p:spTree>
    <p:extLst>
      <p:ext uri="{BB962C8B-B14F-4D97-AF65-F5344CB8AC3E}">
        <p14:creationId xmlns:p14="http://schemas.microsoft.com/office/powerpoint/2010/main" val="12947047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ED44DBD-0098-9FAA-910B-B7D263C5A5D3}"/>
              </a:ext>
            </a:extLst>
          </p:cNvPr>
          <p:cNvSpPr>
            <a:spLocks noGrp="1"/>
          </p:cNvSpPr>
          <p:nvPr>
            <p:ph sz="half" idx="1"/>
          </p:nvPr>
        </p:nvSpPr>
        <p:spPr>
          <a:xfrm>
            <a:off x="514396" y="1497281"/>
            <a:ext cx="11220453" cy="5204361"/>
          </a:xfrm>
          <a:solidFill>
            <a:srgbClr val="E6DCEC"/>
          </a:solidFill>
          <a:ln>
            <a:solidFill>
              <a:schemeClr val="tx1"/>
            </a:solidFill>
          </a:ln>
        </p:spPr>
        <p:txBody>
          <a:bodyPr vert="horz" lIns="91440" tIns="45720" rIns="91440" bIns="45720" rtlCol="0" anchor="t">
            <a:noAutofit/>
          </a:bodyPr>
          <a:lstStyle/>
          <a:p>
            <a:r>
              <a:rPr lang="en-GB" dirty="0"/>
              <a:t>Inclusive behaviour or the look of inclusion in any media form, that expresses the concept of inclusion. </a:t>
            </a:r>
            <a:r>
              <a:rPr lang="en-GB" dirty="0">
                <a:ea typeface="+mn-lt"/>
                <a:cs typeface="+mn-lt"/>
              </a:rPr>
              <a:t>Inclusion is about accepting and respecting people as they are, regardless of how close or far we might identify with them. Here are some measures of inclusion:</a:t>
            </a:r>
            <a:endParaRPr lang="en-GB" baseline="30000" dirty="0"/>
          </a:p>
          <a:p>
            <a:pPr marL="342900" indent="-342900">
              <a:buChar char="•"/>
            </a:pPr>
            <a:r>
              <a:rPr lang="en-GB" dirty="0">
                <a:ea typeface="+mn-lt"/>
                <a:cs typeface="+mn-lt"/>
              </a:rPr>
              <a:t>Ensuring that everyone is heard,</a:t>
            </a:r>
          </a:p>
          <a:p>
            <a:pPr marL="342900" indent="-342900">
              <a:buChar char="•"/>
            </a:pPr>
            <a:r>
              <a:rPr lang="en-GB" dirty="0">
                <a:ea typeface="+mn-lt"/>
                <a:cs typeface="+mn-lt"/>
              </a:rPr>
              <a:t>Making it safe to propose novel ideas,</a:t>
            </a:r>
          </a:p>
          <a:p>
            <a:pPr marL="342900" indent="-342900">
              <a:buChar char="•"/>
            </a:pPr>
            <a:r>
              <a:rPr lang="en-GB" dirty="0">
                <a:ea typeface="+mn-lt"/>
                <a:cs typeface="+mn-lt"/>
              </a:rPr>
              <a:t>Giving team members decision-making authority,</a:t>
            </a:r>
          </a:p>
          <a:p>
            <a:pPr marL="342900" indent="-342900">
              <a:buChar char="•"/>
            </a:pPr>
            <a:r>
              <a:rPr lang="en-GB" dirty="0">
                <a:ea typeface="+mn-lt"/>
                <a:cs typeface="+mn-lt"/>
              </a:rPr>
              <a:t>Giving credit for success, giving actionable feedback</a:t>
            </a:r>
          </a:p>
          <a:p>
            <a:pPr marL="342900" indent="-342900">
              <a:buChar char="•"/>
            </a:pPr>
            <a:r>
              <a:rPr lang="en-GB" dirty="0">
                <a:ea typeface="+mn-lt"/>
                <a:cs typeface="+mn-lt"/>
              </a:rPr>
              <a:t>Implementing feedback from the team</a:t>
            </a:r>
            <a:endParaRPr lang="en-GB" dirty="0"/>
          </a:p>
          <a:p>
            <a:r>
              <a:rPr lang="en-GB" dirty="0">
                <a:ea typeface="+mn-lt"/>
                <a:cs typeface="+mn-lt"/>
              </a:rPr>
              <a:t>Inclusion can also be measured by a sense of belonging, connection and community at work. It is a conscious action that involves making everyone on your team feel heard, included, and like they belong in that space free of judgment for what makes them diverse.</a:t>
            </a:r>
            <a:endParaRPr lang="en-GB" dirty="0"/>
          </a:p>
        </p:txBody>
      </p:sp>
      <p:sp>
        <p:nvSpPr>
          <p:cNvPr id="2" name="Title 1">
            <a:extLst>
              <a:ext uri="{FF2B5EF4-FFF2-40B4-BE49-F238E27FC236}">
                <a16:creationId xmlns:a16="http://schemas.microsoft.com/office/drawing/2014/main" id="{111BA43E-B10E-AF51-DBDA-B9B6A0340605}"/>
              </a:ext>
            </a:extLst>
          </p:cNvPr>
          <p:cNvSpPr>
            <a:spLocks noGrp="1"/>
          </p:cNvSpPr>
          <p:nvPr>
            <p:ph type="title"/>
          </p:nvPr>
        </p:nvSpPr>
        <p:spPr>
          <a:xfrm>
            <a:off x="722217" y="67294"/>
            <a:ext cx="10380573" cy="1432273"/>
          </a:xfrm>
        </p:spPr>
        <p:txBody>
          <a:bodyPr/>
          <a:lstStyle/>
          <a:p>
            <a:r>
              <a:rPr lang="en-US" b="1" u="sng" dirty="0"/>
              <a:t>What do you think inclusion looks like:</a:t>
            </a:r>
          </a:p>
        </p:txBody>
      </p:sp>
    </p:spTree>
    <p:extLst>
      <p:ext uri="{BB962C8B-B14F-4D97-AF65-F5344CB8AC3E}">
        <p14:creationId xmlns:p14="http://schemas.microsoft.com/office/powerpoint/2010/main" val="4767393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olorful splattered paint&#10;Various round shapes and colours">
            <a:extLst>
              <a:ext uri="{FF2B5EF4-FFF2-40B4-BE49-F238E27FC236}">
                <a16:creationId xmlns:a16="http://schemas.microsoft.com/office/drawing/2014/main" id="{F20AEDE8-A1B3-D8AB-47A0-BC03E4FEB293}"/>
              </a:ext>
              <a:ext uri="{C183D7F6-B498-43B3-948B-1728B52AA6E4}">
                <adec:decorative xmlns:adec="http://schemas.microsoft.com/office/drawing/2017/decorative" val="0"/>
              </a:ext>
            </a:extLst>
          </p:cNvPr>
          <p:cNvPicPr>
            <a:picLocks noChangeAspect="1"/>
          </p:cNvPicPr>
          <p:nvPr/>
        </p:nvPicPr>
        <p:blipFill rotWithShape="1">
          <a:blip r:embed="rId2">
            <a:alphaModFix amt="20000"/>
          </a:blip>
          <a:srcRect l="37943" r="11237" b="8"/>
          <a:stretch/>
        </p:blipFill>
        <p:spPr>
          <a:xfrm>
            <a:off x="20" y="-3223256"/>
            <a:ext cx="12191980" cy="13716006"/>
          </a:xfrm>
          <a:prstGeom prst="rect">
            <a:avLst/>
          </a:prstGeom>
        </p:spPr>
      </p:pic>
      <p:sp>
        <p:nvSpPr>
          <p:cNvPr id="2" name="Title 1">
            <a:extLst>
              <a:ext uri="{FF2B5EF4-FFF2-40B4-BE49-F238E27FC236}">
                <a16:creationId xmlns:a16="http://schemas.microsoft.com/office/drawing/2014/main" id="{BE823602-4D53-CA9A-3ADF-DF61A84A0649}"/>
              </a:ext>
            </a:extLst>
          </p:cNvPr>
          <p:cNvSpPr>
            <a:spLocks noGrp="1"/>
          </p:cNvSpPr>
          <p:nvPr>
            <p:ph type="title"/>
          </p:nvPr>
        </p:nvSpPr>
        <p:spPr>
          <a:xfrm>
            <a:off x="1384300" y="431800"/>
            <a:ext cx="9423400" cy="762000"/>
          </a:xfrm>
          <a:solidFill>
            <a:schemeClr val="bg1"/>
          </a:solidFill>
        </p:spPr>
        <p:txBody>
          <a:bodyPr/>
          <a:lstStyle/>
          <a:p>
            <a:r>
              <a:rPr lang="en-GB" dirty="0"/>
              <a:t>What have you learnt? </a:t>
            </a:r>
          </a:p>
        </p:txBody>
      </p:sp>
      <p:sp>
        <p:nvSpPr>
          <p:cNvPr id="3" name="Content Placeholder 2">
            <a:extLst>
              <a:ext uri="{FF2B5EF4-FFF2-40B4-BE49-F238E27FC236}">
                <a16:creationId xmlns:a16="http://schemas.microsoft.com/office/drawing/2014/main" id="{F6C2C652-B8C5-3A42-7E77-B53062DC21F6}"/>
              </a:ext>
            </a:extLst>
          </p:cNvPr>
          <p:cNvSpPr>
            <a:spLocks noGrp="1"/>
          </p:cNvSpPr>
          <p:nvPr>
            <p:ph idx="1"/>
          </p:nvPr>
        </p:nvSpPr>
        <p:spPr>
          <a:xfrm>
            <a:off x="1384300" y="1600200"/>
            <a:ext cx="9423400" cy="4622800"/>
          </a:xfrm>
          <a:solidFill>
            <a:schemeClr val="bg1"/>
          </a:solidFill>
        </p:spPr>
        <p:txBody>
          <a:bodyPr>
            <a:normAutofit/>
          </a:bodyPr>
          <a:lstStyle/>
          <a:p>
            <a:pPr algn="ctr"/>
            <a:endParaRPr lang="en-GB" dirty="0"/>
          </a:p>
          <a:p>
            <a:pPr algn="ctr"/>
            <a:r>
              <a:rPr lang="en-GB" sz="3200" b="1" dirty="0"/>
              <a:t>What is inclusion?</a:t>
            </a:r>
          </a:p>
          <a:p>
            <a:pPr algn="ctr"/>
            <a:endParaRPr lang="en-GB" dirty="0"/>
          </a:p>
          <a:p>
            <a:pPr algn="ctr"/>
            <a:r>
              <a:rPr lang="en-GB" dirty="0"/>
              <a:t>Use your piece of paper to write down what you think inclusion is and/or draw a picture of inclusion now.</a:t>
            </a:r>
          </a:p>
          <a:p>
            <a:pPr algn="ctr"/>
            <a:r>
              <a:rPr lang="en-GB" dirty="0"/>
              <a:t>Try to be as detailed as possible.</a:t>
            </a:r>
          </a:p>
          <a:p>
            <a:pPr algn="ctr"/>
            <a:endParaRPr lang="en-GB" dirty="0"/>
          </a:p>
          <a:p>
            <a:pPr algn="ctr"/>
            <a:endParaRPr lang="en-GB" dirty="0"/>
          </a:p>
          <a:p>
            <a:pPr algn="ctr"/>
            <a:endParaRPr lang="en-GB" sz="1733" dirty="0"/>
          </a:p>
        </p:txBody>
      </p:sp>
      <p:sp>
        <p:nvSpPr>
          <p:cNvPr id="4" name="Slide Number Placeholder 3">
            <a:extLst>
              <a:ext uri="{FF2B5EF4-FFF2-40B4-BE49-F238E27FC236}">
                <a16:creationId xmlns:a16="http://schemas.microsoft.com/office/drawing/2014/main" id="{1118F09A-3A17-15E9-9B5A-80B8D8C33673}"/>
              </a:ext>
            </a:extLst>
          </p:cNvPr>
          <p:cNvSpPr>
            <a:spLocks noGrp="1"/>
          </p:cNvSpPr>
          <p:nvPr>
            <p:ph type="sldNum" sz="quarter" idx="12"/>
          </p:nvPr>
        </p:nvSpPr>
        <p:spPr/>
        <p:txBody>
          <a:bodyPr/>
          <a:lstStyle/>
          <a:p>
            <a:fld id="{B6F15528-21DE-4FAA-801E-634DDDAF4B2B}" type="slidenum">
              <a:rPr lang="en-US" smtClean="0"/>
              <a:pPr/>
              <a:t>27</a:t>
            </a:fld>
            <a:endParaRPr lang="en-US"/>
          </a:p>
        </p:txBody>
      </p:sp>
    </p:spTree>
    <p:extLst>
      <p:ext uri="{BB962C8B-B14F-4D97-AF65-F5344CB8AC3E}">
        <p14:creationId xmlns:p14="http://schemas.microsoft.com/office/powerpoint/2010/main" val="8054153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olorful splattered paint&#10;Various round shapes and colours">
            <a:extLst>
              <a:ext uri="{FF2B5EF4-FFF2-40B4-BE49-F238E27FC236}">
                <a16:creationId xmlns:a16="http://schemas.microsoft.com/office/drawing/2014/main" id="{F20AEDE8-A1B3-D8AB-47A0-BC03E4FEB293}"/>
              </a:ext>
              <a:ext uri="{C183D7F6-B498-43B3-948B-1728B52AA6E4}">
                <adec:decorative xmlns:adec="http://schemas.microsoft.com/office/drawing/2017/decorative" val="0"/>
              </a:ext>
            </a:extLst>
          </p:cNvPr>
          <p:cNvPicPr>
            <a:picLocks noChangeAspect="1"/>
          </p:cNvPicPr>
          <p:nvPr/>
        </p:nvPicPr>
        <p:blipFill rotWithShape="1">
          <a:blip r:embed="rId2">
            <a:alphaModFix amt="20000"/>
          </a:blip>
          <a:srcRect l="37943" r="11237" b="8"/>
          <a:stretch/>
        </p:blipFill>
        <p:spPr>
          <a:xfrm>
            <a:off x="20" y="-3223256"/>
            <a:ext cx="12191980" cy="13716006"/>
          </a:xfrm>
          <a:prstGeom prst="rect">
            <a:avLst/>
          </a:prstGeom>
        </p:spPr>
      </p:pic>
      <p:sp>
        <p:nvSpPr>
          <p:cNvPr id="2" name="Title 1">
            <a:extLst>
              <a:ext uri="{FF2B5EF4-FFF2-40B4-BE49-F238E27FC236}">
                <a16:creationId xmlns:a16="http://schemas.microsoft.com/office/drawing/2014/main" id="{BE823602-4D53-CA9A-3ADF-DF61A84A0649}"/>
              </a:ext>
            </a:extLst>
          </p:cNvPr>
          <p:cNvSpPr>
            <a:spLocks noGrp="1"/>
          </p:cNvSpPr>
          <p:nvPr>
            <p:ph type="title"/>
          </p:nvPr>
        </p:nvSpPr>
        <p:spPr>
          <a:xfrm>
            <a:off x="1384300" y="431800"/>
            <a:ext cx="9423400" cy="762000"/>
          </a:xfrm>
          <a:solidFill>
            <a:schemeClr val="bg1"/>
          </a:solidFill>
        </p:spPr>
        <p:txBody>
          <a:bodyPr/>
          <a:lstStyle/>
          <a:p>
            <a:r>
              <a:rPr lang="en-GB" dirty="0"/>
              <a:t>Sharing your experience as a teacher</a:t>
            </a:r>
          </a:p>
        </p:txBody>
      </p:sp>
      <p:sp>
        <p:nvSpPr>
          <p:cNvPr id="3" name="Content Placeholder 2">
            <a:extLst>
              <a:ext uri="{FF2B5EF4-FFF2-40B4-BE49-F238E27FC236}">
                <a16:creationId xmlns:a16="http://schemas.microsoft.com/office/drawing/2014/main" id="{F6C2C652-B8C5-3A42-7E77-B53062DC21F6}"/>
              </a:ext>
            </a:extLst>
          </p:cNvPr>
          <p:cNvSpPr>
            <a:spLocks noGrp="1"/>
          </p:cNvSpPr>
          <p:nvPr>
            <p:ph idx="1"/>
          </p:nvPr>
        </p:nvSpPr>
        <p:spPr>
          <a:xfrm>
            <a:off x="1384300" y="1600200"/>
            <a:ext cx="9423400" cy="4622800"/>
          </a:xfrm>
          <a:solidFill>
            <a:schemeClr val="bg1"/>
          </a:solidFill>
        </p:spPr>
        <p:txBody>
          <a:bodyPr>
            <a:normAutofit fontScale="62500" lnSpcReduction="20000"/>
          </a:bodyPr>
          <a:lstStyle/>
          <a:p>
            <a:pPr algn="ctr"/>
            <a:endParaRPr lang="en-GB" dirty="0"/>
          </a:p>
          <a:p>
            <a:r>
              <a:rPr lang="en-GB" sz="3200" dirty="0"/>
              <a:t>These slides were produced as part of the ‘Visualising Opportunities: Inclusion for Children Education and Society (VOICES) project at Edge Hill University.</a:t>
            </a:r>
          </a:p>
          <a:p>
            <a:endParaRPr lang="en-GB" sz="3200" dirty="0"/>
          </a:p>
          <a:p>
            <a:r>
              <a:rPr lang="en-GB" sz="3200" dirty="0"/>
              <a:t>We would really like to hear what it was like to use these resources with your pupils and/or to see what responses to the activities the children offered.</a:t>
            </a:r>
          </a:p>
          <a:p>
            <a:endParaRPr lang="en-GB" sz="3200" dirty="0"/>
          </a:p>
          <a:p>
            <a:r>
              <a:rPr lang="en-GB" sz="3200" dirty="0"/>
              <a:t>If you </a:t>
            </a:r>
            <a:r>
              <a:rPr lang="en-GB" sz="3200"/>
              <a:t>are able, </a:t>
            </a:r>
            <a:r>
              <a:rPr lang="en-GB" sz="3200" dirty="0"/>
              <a:t>we would really appreciate a short email offering some feedback on what went well, what you feel we could improve and anything else you would like to share.</a:t>
            </a:r>
          </a:p>
          <a:p>
            <a:endParaRPr lang="en-GB" sz="3200" dirty="0"/>
          </a:p>
          <a:p>
            <a:r>
              <a:rPr lang="en-GB" sz="3200" dirty="0"/>
              <a:t>Please email Dr Clare Woolhouse from the ‘VOICES’ team at Edge Hill University to help their research: </a:t>
            </a:r>
            <a:r>
              <a:rPr lang="en-GB" sz="3200" dirty="0">
                <a:hlinkClick r:id="rId3"/>
              </a:rPr>
              <a:t>woolhouc@edgehill.ac.uk</a:t>
            </a:r>
            <a:endParaRPr lang="en-GB" sz="3200" dirty="0"/>
          </a:p>
          <a:p>
            <a:pPr algn="ctr"/>
            <a:endParaRPr lang="en-GB" sz="1733" dirty="0"/>
          </a:p>
        </p:txBody>
      </p:sp>
      <p:sp>
        <p:nvSpPr>
          <p:cNvPr id="4" name="Slide Number Placeholder 3">
            <a:extLst>
              <a:ext uri="{FF2B5EF4-FFF2-40B4-BE49-F238E27FC236}">
                <a16:creationId xmlns:a16="http://schemas.microsoft.com/office/drawing/2014/main" id="{1118F09A-3A17-15E9-9B5A-80B8D8C33673}"/>
              </a:ext>
            </a:extLst>
          </p:cNvPr>
          <p:cNvSpPr>
            <a:spLocks noGrp="1"/>
          </p:cNvSpPr>
          <p:nvPr>
            <p:ph type="sldNum" sz="quarter" idx="12"/>
          </p:nvPr>
        </p:nvSpPr>
        <p:spPr/>
        <p:txBody>
          <a:bodyPr/>
          <a:lstStyle/>
          <a:p>
            <a:fld id="{B6F15528-21DE-4FAA-801E-634DDDAF4B2B}" type="slidenum">
              <a:rPr lang="en-US" smtClean="0"/>
              <a:pPr/>
              <a:t>28</a:t>
            </a:fld>
            <a:endParaRPr lang="en-US"/>
          </a:p>
        </p:txBody>
      </p:sp>
    </p:spTree>
    <p:extLst>
      <p:ext uri="{BB962C8B-B14F-4D97-AF65-F5344CB8AC3E}">
        <p14:creationId xmlns:p14="http://schemas.microsoft.com/office/powerpoint/2010/main" val="41887185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colorful splattered paint&#10;Various round shapes and colours">
            <a:extLst>
              <a:ext uri="{FF2B5EF4-FFF2-40B4-BE49-F238E27FC236}">
                <a16:creationId xmlns:a16="http://schemas.microsoft.com/office/drawing/2014/main" id="{325708DF-F4C8-6208-F17E-2B1A50AE3B98}"/>
              </a:ext>
              <a:ext uri="{C183D7F6-B498-43B3-948B-1728B52AA6E4}">
                <adec:decorative xmlns:adec="http://schemas.microsoft.com/office/drawing/2017/decorative" val="0"/>
              </a:ext>
            </a:extLst>
          </p:cNvPr>
          <p:cNvPicPr>
            <a:picLocks noChangeAspect="1"/>
          </p:cNvPicPr>
          <p:nvPr/>
        </p:nvPicPr>
        <p:blipFill rotWithShape="1">
          <a:blip r:embed="rId2">
            <a:alphaModFix amt="20000"/>
          </a:blip>
          <a:srcRect l="37943" r="11237" b="8"/>
          <a:stretch/>
        </p:blipFill>
        <p:spPr>
          <a:xfrm>
            <a:off x="20" y="-3223256"/>
            <a:ext cx="12191980" cy="13716006"/>
          </a:xfrm>
          <a:prstGeom prst="rect">
            <a:avLst/>
          </a:prstGeom>
        </p:spPr>
      </p:pic>
      <p:sp>
        <p:nvSpPr>
          <p:cNvPr id="3" name="Title 2">
            <a:extLst>
              <a:ext uri="{FF2B5EF4-FFF2-40B4-BE49-F238E27FC236}">
                <a16:creationId xmlns:a16="http://schemas.microsoft.com/office/drawing/2014/main" id="{CB3A0254-4BFA-1D3D-8E2E-003BC0476B75}"/>
              </a:ext>
            </a:extLst>
          </p:cNvPr>
          <p:cNvSpPr txBox="1">
            <a:spLocks noGrp="1"/>
          </p:cNvSpPr>
          <p:nvPr>
            <p:ph type="title" idx="4294967295"/>
          </p:nvPr>
        </p:nvSpPr>
        <p:spPr>
          <a:xfrm>
            <a:off x="-8006" y="-502526"/>
            <a:ext cx="470935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Contents</a:t>
            </a:r>
          </a:p>
        </p:txBody>
      </p:sp>
      <p:graphicFrame>
        <p:nvGraphicFramePr>
          <p:cNvPr id="4" name="Table 3">
            <a:extLst>
              <a:ext uri="{FF2B5EF4-FFF2-40B4-BE49-F238E27FC236}">
                <a16:creationId xmlns:a16="http://schemas.microsoft.com/office/drawing/2014/main" id="{A3662F7C-3CA6-93CE-CEF0-388181069F2C}"/>
              </a:ext>
            </a:extLst>
          </p:cNvPr>
          <p:cNvGraphicFramePr>
            <a:graphicFrameLocks noGrp="1"/>
          </p:cNvGraphicFramePr>
          <p:nvPr>
            <p:extLst>
              <p:ext uri="{D42A27DB-BD31-4B8C-83A1-F6EECF244321}">
                <p14:modId xmlns:p14="http://schemas.microsoft.com/office/powerpoint/2010/main" val="1710507070"/>
              </p:ext>
            </p:extLst>
          </p:nvPr>
        </p:nvGraphicFramePr>
        <p:xfrm>
          <a:off x="838200" y="229490"/>
          <a:ext cx="10515599" cy="5952834"/>
        </p:xfrm>
        <a:graphic>
          <a:graphicData uri="http://schemas.openxmlformats.org/drawingml/2006/table">
            <a:tbl>
              <a:tblPr firstRow="1" bandRow="1">
                <a:tableStyleId>{5940675A-B579-460E-94D1-54222C63F5DA}</a:tableStyleId>
              </a:tblPr>
              <a:tblGrid>
                <a:gridCol w="549634">
                  <a:extLst>
                    <a:ext uri="{9D8B030D-6E8A-4147-A177-3AD203B41FA5}">
                      <a16:colId xmlns:a16="http://schemas.microsoft.com/office/drawing/2014/main" val="1189269142"/>
                    </a:ext>
                  </a:extLst>
                </a:gridCol>
                <a:gridCol w="4281446">
                  <a:extLst>
                    <a:ext uri="{9D8B030D-6E8A-4147-A177-3AD203B41FA5}">
                      <a16:colId xmlns:a16="http://schemas.microsoft.com/office/drawing/2014/main" val="87906084"/>
                    </a:ext>
                  </a:extLst>
                </a:gridCol>
                <a:gridCol w="3182112">
                  <a:extLst>
                    <a:ext uri="{9D8B030D-6E8A-4147-A177-3AD203B41FA5}">
                      <a16:colId xmlns:a16="http://schemas.microsoft.com/office/drawing/2014/main" val="3282008723"/>
                    </a:ext>
                  </a:extLst>
                </a:gridCol>
                <a:gridCol w="1413285">
                  <a:extLst>
                    <a:ext uri="{9D8B030D-6E8A-4147-A177-3AD203B41FA5}">
                      <a16:colId xmlns:a16="http://schemas.microsoft.com/office/drawing/2014/main" val="2321090263"/>
                    </a:ext>
                  </a:extLst>
                </a:gridCol>
                <a:gridCol w="1089122">
                  <a:extLst>
                    <a:ext uri="{9D8B030D-6E8A-4147-A177-3AD203B41FA5}">
                      <a16:colId xmlns:a16="http://schemas.microsoft.com/office/drawing/2014/main" val="4046568228"/>
                    </a:ext>
                  </a:extLst>
                </a:gridCol>
              </a:tblGrid>
              <a:tr h="796710">
                <a:tc>
                  <a:txBody>
                    <a:bodyPr/>
                    <a:lstStyle/>
                    <a:p>
                      <a:endParaRPr lang="en-GB" sz="2400" b="1" i="1">
                        <a:latin typeface="+mn-lt"/>
                        <a:ea typeface="Playpen Sans" panose="020B060402020202020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2400" b="1" i="1" dirty="0">
                          <a:latin typeface="+mn-lt"/>
                          <a:ea typeface="Playpen Sans" panose="020B0604020202020204" charset="0"/>
                        </a:rPr>
                        <a:t>Contents</a:t>
                      </a:r>
                    </a:p>
                  </a:txBody>
                  <a:tcPr>
                    <a:lnL w="12700" cap="flat" cmpd="sng" algn="ctr">
                      <a:solidFill>
                        <a:schemeClr val="tx1"/>
                      </a:solidFill>
                      <a:prstDash val="solid"/>
                      <a:round/>
                      <a:headEnd type="none" w="med" len="med"/>
                      <a:tailEnd type="none" w="med" len="med"/>
                    </a:lnL>
                    <a:solidFill>
                      <a:schemeClr val="bg1"/>
                    </a:solidFill>
                  </a:tcPr>
                </a:tc>
                <a:tc>
                  <a:txBody>
                    <a:bodyPr/>
                    <a:lstStyle/>
                    <a:p>
                      <a:r>
                        <a:rPr lang="en-GB" sz="2400" b="1" i="1" dirty="0">
                          <a:latin typeface="+mn-lt"/>
                          <a:ea typeface="Playpen Sans" panose="020B0604020202020204" charset="0"/>
                        </a:rPr>
                        <a:t>Type of Task</a:t>
                      </a:r>
                    </a:p>
                  </a:txBody>
                  <a:tcPr>
                    <a:solidFill>
                      <a:schemeClr val="bg1"/>
                    </a:solidFill>
                  </a:tcPr>
                </a:tc>
                <a:tc>
                  <a:txBody>
                    <a:bodyPr/>
                    <a:lstStyle/>
                    <a:p>
                      <a:r>
                        <a:rPr lang="en-GB" sz="2400" b="1" i="1" dirty="0">
                          <a:latin typeface="+mn-lt"/>
                          <a:ea typeface="Playpen Sans" panose="020B0604020202020204" charset="0"/>
                        </a:rPr>
                        <a:t>Approx. Duration</a:t>
                      </a:r>
                    </a:p>
                  </a:txBody>
                  <a:tcPr>
                    <a:solidFill>
                      <a:schemeClr val="bg1"/>
                    </a:solidFill>
                  </a:tcPr>
                </a:tc>
                <a:tc>
                  <a:txBody>
                    <a:bodyPr/>
                    <a:lstStyle/>
                    <a:p>
                      <a:r>
                        <a:rPr lang="en-GB" sz="2400" b="1" i="1" dirty="0">
                          <a:latin typeface="+mn-lt"/>
                          <a:ea typeface="Playpen Sans" panose="020B0604020202020204" charset="0"/>
                        </a:rPr>
                        <a:t>Slide no.</a:t>
                      </a:r>
                    </a:p>
                  </a:txBody>
                  <a:tcPr>
                    <a:solidFill>
                      <a:schemeClr val="bg1"/>
                    </a:solidFill>
                  </a:tcPr>
                </a:tc>
                <a:extLst>
                  <a:ext uri="{0D108BD9-81ED-4DB2-BD59-A6C34878D82A}">
                    <a16:rowId xmlns:a16="http://schemas.microsoft.com/office/drawing/2014/main" val="358858835"/>
                  </a:ext>
                </a:extLst>
              </a:tr>
              <a:tr h="510396">
                <a:tc>
                  <a:txBody>
                    <a:bodyPr/>
                    <a:lstStyle/>
                    <a:p>
                      <a:r>
                        <a:rPr lang="en-GB" sz="2400" dirty="0">
                          <a:latin typeface="+mn-lt"/>
                          <a:ea typeface="Playpen Sans" panose="020B0604020202020204" charset="0"/>
                        </a:rPr>
                        <a:t>1</a:t>
                      </a:r>
                    </a:p>
                  </a:txBody>
                  <a:tcPr marL="137160" marR="137160" marT="68580" marB="6858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2400" dirty="0">
                          <a:latin typeface="+mn-lt"/>
                          <a:ea typeface="Playpen Sans" panose="020B0604020202020204" charset="0"/>
                        </a:rPr>
                        <a:t>Using images to understand inclusion</a:t>
                      </a:r>
                    </a:p>
                  </a:txBody>
                  <a:tcPr marL="137160" marR="137160" marT="68580" marB="68580">
                    <a:solidFill>
                      <a:schemeClr val="bg1"/>
                    </a:solidFill>
                  </a:tcPr>
                </a:tc>
                <a:tc>
                  <a:txBody>
                    <a:bodyPr/>
                    <a:lstStyle/>
                    <a:p>
                      <a:r>
                        <a:rPr lang="en-GB" sz="2400" dirty="0">
                          <a:latin typeface="+mn-lt"/>
                          <a:ea typeface="Playpen Sans" panose="020B0604020202020204" charset="0"/>
                        </a:rPr>
                        <a:t>Art</a:t>
                      </a:r>
                    </a:p>
                  </a:txBody>
                  <a:tcPr marL="137160" marR="137160" marT="68580" marB="68580">
                    <a:solidFill>
                      <a:schemeClr val="bg1"/>
                    </a:solidFill>
                  </a:tcPr>
                </a:tc>
                <a:tc>
                  <a:txBody>
                    <a:bodyPr/>
                    <a:lstStyle/>
                    <a:p>
                      <a:r>
                        <a:rPr lang="en-GB" sz="2400" dirty="0">
                          <a:latin typeface="+mn-lt"/>
                          <a:ea typeface="Playpen Sans" panose="020B0604020202020204" charset="0"/>
                        </a:rPr>
                        <a:t>20 mins</a:t>
                      </a:r>
                    </a:p>
                  </a:txBody>
                  <a:tcPr marL="137160" marR="137160" marT="68580" marB="68580">
                    <a:solidFill>
                      <a:schemeClr val="bg1"/>
                    </a:solidFill>
                  </a:tcPr>
                </a:tc>
                <a:tc>
                  <a:txBody>
                    <a:bodyPr/>
                    <a:lstStyle/>
                    <a:p>
                      <a:r>
                        <a:rPr lang="en-GB" sz="2400" dirty="0">
                          <a:latin typeface="+mn-lt"/>
                          <a:ea typeface="Playpen Sans" panose="020B0604020202020204" charset="0"/>
                        </a:rPr>
                        <a:t>4-8</a:t>
                      </a:r>
                    </a:p>
                  </a:txBody>
                  <a:tcPr marL="137160" marR="137160" marT="68580" marB="68580">
                    <a:solidFill>
                      <a:schemeClr val="bg1"/>
                    </a:solidFill>
                  </a:tcPr>
                </a:tc>
                <a:extLst>
                  <a:ext uri="{0D108BD9-81ED-4DB2-BD59-A6C34878D82A}">
                    <a16:rowId xmlns:a16="http://schemas.microsoft.com/office/drawing/2014/main" val="4155859412"/>
                  </a:ext>
                </a:extLst>
              </a:tr>
              <a:tr h="510396">
                <a:tc>
                  <a:txBody>
                    <a:bodyPr/>
                    <a:lstStyle/>
                    <a:p>
                      <a:r>
                        <a:rPr lang="en-GB" sz="2400" dirty="0">
                          <a:latin typeface="+mn-lt"/>
                          <a:ea typeface="Playpen Sans" panose="020B0604020202020204" charset="0"/>
                        </a:rPr>
                        <a:t>2</a:t>
                      </a:r>
                    </a:p>
                  </a:txBody>
                  <a:tcPr>
                    <a:lnT w="12700" cap="flat" cmpd="sng" algn="ctr">
                      <a:solidFill>
                        <a:schemeClr val="tx1"/>
                      </a:solidFill>
                      <a:prstDash val="solid"/>
                      <a:round/>
                      <a:headEnd type="none" w="med" len="med"/>
                      <a:tailEnd type="none" w="med" len="med"/>
                    </a:lnT>
                    <a:solidFill>
                      <a:schemeClr val="bg1"/>
                    </a:solidFill>
                  </a:tcPr>
                </a:tc>
                <a:tc>
                  <a:txBody>
                    <a:bodyPr/>
                    <a:lstStyle/>
                    <a:p>
                      <a:pPr marL="0" indent="0">
                        <a:buNone/>
                      </a:pPr>
                      <a:r>
                        <a:rPr lang="en-GB" sz="2400" dirty="0">
                          <a:latin typeface="+mn-lt"/>
                        </a:rPr>
                        <a:t>Working together</a:t>
                      </a:r>
                    </a:p>
                  </a:txBody>
                  <a:tcPr>
                    <a:solidFill>
                      <a:schemeClr val="bg1"/>
                    </a:solidFill>
                  </a:tcPr>
                </a:tc>
                <a:tc>
                  <a:txBody>
                    <a:bodyPr/>
                    <a:lstStyle/>
                    <a:p>
                      <a:r>
                        <a:rPr lang="en-GB" sz="2400" dirty="0">
                          <a:latin typeface="+mn-lt"/>
                          <a:ea typeface="Playpen Sans" panose="020B0604020202020204" charset="0"/>
                        </a:rPr>
                        <a:t>Writing &amp; discussion</a:t>
                      </a:r>
                    </a:p>
                  </a:txBody>
                  <a:tcPr>
                    <a:solidFill>
                      <a:schemeClr val="bg1"/>
                    </a:solidFill>
                  </a:tcPr>
                </a:tc>
                <a:tc>
                  <a:txBody>
                    <a:bodyPr/>
                    <a:lstStyle/>
                    <a:p>
                      <a:r>
                        <a:rPr lang="en-GB" sz="2400" dirty="0">
                          <a:latin typeface="+mn-lt"/>
                          <a:ea typeface="Playpen Sans" panose="020B0604020202020204" charset="0"/>
                        </a:rPr>
                        <a:t>30 mins</a:t>
                      </a:r>
                    </a:p>
                  </a:txBody>
                  <a:tcPr>
                    <a:solidFill>
                      <a:schemeClr val="bg1"/>
                    </a:solidFill>
                  </a:tcPr>
                </a:tc>
                <a:tc>
                  <a:txBody>
                    <a:bodyPr/>
                    <a:lstStyle/>
                    <a:p>
                      <a:r>
                        <a:rPr lang="en-GB" sz="2400" dirty="0">
                          <a:latin typeface="+mn-lt"/>
                          <a:ea typeface="Playpen Sans" panose="020B0604020202020204" charset="0"/>
                        </a:rPr>
                        <a:t>9-10</a:t>
                      </a:r>
                    </a:p>
                  </a:txBody>
                  <a:tcPr>
                    <a:solidFill>
                      <a:schemeClr val="bg1"/>
                    </a:solidFill>
                  </a:tcPr>
                </a:tc>
                <a:extLst>
                  <a:ext uri="{0D108BD9-81ED-4DB2-BD59-A6C34878D82A}">
                    <a16:rowId xmlns:a16="http://schemas.microsoft.com/office/drawing/2014/main" val="1154632951"/>
                  </a:ext>
                </a:extLst>
              </a:tr>
              <a:tr h="478027">
                <a:tc>
                  <a:txBody>
                    <a:bodyPr/>
                    <a:lstStyle/>
                    <a:p>
                      <a:r>
                        <a:rPr lang="en-GB" sz="2400" dirty="0">
                          <a:latin typeface="+mn-lt"/>
                          <a:ea typeface="Playpen Sans" panose="020B0604020202020204" charset="0"/>
                        </a:rPr>
                        <a:t>3</a:t>
                      </a:r>
                    </a:p>
                  </a:txBody>
                  <a:tcPr>
                    <a:solidFill>
                      <a:schemeClr val="bg1"/>
                    </a:solidFill>
                  </a:tcPr>
                </a:tc>
                <a:tc>
                  <a:txBody>
                    <a:bodyPr/>
                    <a:lstStyle/>
                    <a:p>
                      <a:pPr marL="0" indent="0">
                        <a:buNone/>
                      </a:pPr>
                      <a:r>
                        <a:rPr lang="en-GB" sz="2400" dirty="0">
                          <a:latin typeface="+mn-lt"/>
                          <a:ea typeface="+mn-lt"/>
                          <a:cs typeface="+mn-lt"/>
                        </a:rPr>
                        <a:t>Activity wheel</a:t>
                      </a:r>
                      <a:endParaRPr lang="en-GB" sz="2400" dirty="0">
                        <a:solidFill>
                          <a:srgbClr val="FFFF00"/>
                        </a:solidFill>
                        <a:latin typeface="+mn-lt"/>
                        <a:ea typeface="+mn-lt"/>
                        <a:cs typeface="+mn-lt"/>
                      </a:endParaRPr>
                    </a:p>
                  </a:txBody>
                  <a:tcPr>
                    <a:solidFill>
                      <a:schemeClr val="bg1"/>
                    </a:solidFill>
                  </a:tcPr>
                </a:tc>
                <a:tc>
                  <a:txBody>
                    <a:bodyPr/>
                    <a:lstStyle/>
                    <a:p>
                      <a:r>
                        <a:rPr lang="en-GB" sz="2400" dirty="0">
                          <a:latin typeface="+mn-lt"/>
                          <a:ea typeface="Playpen Sans" panose="020B0604020202020204" charset="0"/>
                        </a:rPr>
                        <a:t>Writing</a:t>
                      </a:r>
                    </a:p>
                  </a:txBody>
                  <a:tcPr>
                    <a:solidFill>
                      <a:schemeClr val="bg1"/>
                    </a:solidFill>
                  </a:tcPr>
                </a:tc>
                <a:tc>
                  <a:txBody>
                    <a:bodyPr/>
                    <a:lstStyle/>
                    <a:p>
                      <a:r>
                        <a:rPr lang="en-GB" sz="2400">
                          <a:latin typeface="+mn-lt"/>
                          <a:ea typeface="Playpen Sans" panose="020B0604020202020204" charset="0"/>
                        </a:rPr>
                        <a:t>30 mins</a:t>
                      </a:r>
                    </a:p>
                  </a:txBody>
                  <a:tcPr>
                    <a:solidFill>
                      <a:schemeClr val="bg1"/>
                    </a:solidFill>
                  </a:tcPr>
                </a:tc>
                <a:tc>
                  <a:txBody>
                    <a:bodyPr/>
                    <a:lstStyle/>
                    <a:p>
                      <a:r>
                        <a:rPr lang="en-GB" sz="2400" dirty="0">
                          <a:latin typeface="+mn-lt"/>
                          <a:ea typeface="Playpen Sans" panose="020B0604020202020204" charset="0"/>
                        </a:rPr>
                        <a:t>11-12</a:t>
                      </a:r>
                    </a:p>
                  </a:txBody>
                  <a:tcPr>
                    <a:solidFill>
                      <a:schemeClr val="bg1"/>
                    </a:solidFill>
                  </a:tcPr>
                </a:tc>
                <a:extLst>
                  <a:ext uri="{0D108BD9-81ED-4DB2-BD59-A6C34878D82A}">
                    <a16:rowId xmlns:a16="http://schemas.microsoft.com/office/drawing/2014/main" val="135122324"/>
                  </a:ext>
                </a:extLst>
              </a:tr>
              <a:tr h="478027">
                <a:tc>
                  <a:txBody>
                    <a:bodyPr/>
                    <a:lstStyle/>
                    <a:p>
                      <a:r>
                        <a:rPr lang="en-GB" sz="2400" dirty="0">
                          <a:latin typeface="+mn-lt"/>
                          <a:ea typeface="Playpen Sans" panose="020B0604020202020204" charset="0"/>
                        </a:rPr>
                        <a:t>4</a:t>
                      </a:r>
                    </a:p>
                  </a:txBody>
                  <a:tcPr>
                    <a:solidFill>
                      <a:schemeClr val="bg1"/>
                    </a:solidFill>
                  </a:tcPr>
                </a:tc>
                <a:tc>
                  <a:txBody>
                    <a:bodyPr/>
                    <a:lstStyle/>
                    <a:p>
                      <a:r>
                        <a:rPr lang="en-GB" sz="2400" dirty="0">
                          <a:latin typeface="+mn-lt"/>
                          <a:ea typeface="+mn-lt"/>
                          <a:cs typeface="+mn-lt"/>
                        </a:rPr>
                        <a:t>Discussing inclusion</a:t>
                      </a:r>
                      <a:endParaRPr lang="en-GB" sz="2400" dirty="0">
                        <a:latin typeface="+mn-lt"/>
                        <a:ea typeface="Playpen Sans" panose="020B0604020202020204" charset="0"/>
                      </a:endParaRPr>
                    </a:p>
                  </a:txBody>
                  <a:tcPr>
                    <a:solidFill>
                      <a:schemeClr val="bg1"/>
                    </a:solidFill>
                  </a:tcPr>
                </a:tc>
                <a:tc>
                  <a:txBody>
                    <a:bodyPr/>
                    <a:lstStyle/>
                    <a:p>
                      <a:r>
                        <a:rPr lang="en-GB" sz="2400" dirty="0">
                          <a:latin typeface="+mn-lt"/>
                          <a:ea typeface="Playpen Sans" panose="020B0604020202020204" charset="0"/>
                        </a:rPr>
                        <a:t>Writing &amp; discussion</a:t>
                      </a:r>
                    </a:p>
                  </a:txBody>
                  <a:tcPr>
                    <a:solidFill>
                      <a:schemeClr val="bg1"/>
                    </a:solidFill>
                  </a:tcPr>
                </a:tc>
                <a:tc>
                  <a:txBody>
                    <a:bodyPr/>
                    <a:lstStyle/>
                    <a:p>
                      <a:r>
                        <a:rPr lang="en-GB" sz="2400" dirty="0">
                          <a:latin typeface="+mn-lt"/>
                          <a:ea typeface="Playpen Sans" panose="020B0604020202020204" charset="0"/>
                        </a:rPr>
                        <a:t>30 mins</a:t>
                      </a:r>
                    </a:p>
                  </a:txBody>
                  <a:tcPr>
                    <a:solidFill>
                      <a:schemeClr val="bg1"/>
                    </a:solidFill>
                  </a:tcPr>
                </a:tc>
                <a:tc>
                  <a:txBody>
                    <a:bodyPr/>
                    <a:lstStyle/>
                    <a:p>
                      <a:r>
                        <a:rPr lang="en-GB" sz="2400" dirty="0">
                          <a:latin typeface="+mn-lt"/>
                          <a:ea typeface="Playpen Sans" panose="020B0604020202020204" charset="0"/>
                        </a:rPr>
                        <a:t>13-14</a:t>
                      </a:r>
                    </a:p>
                  </a:txBody>
                  <a:tcPr>
                    <a:solidFill>
                      <a:schemeClr val="bg1"/>
                    </a:solidFill>
                  </a:tcPr>
                </a:tc>
                <a:extLst>
                  <a:ext uri="{0D108BD9-81ED-4DB2-BD59-A6C34878D82A}">
                    <a16:rowId xmlns:a16="http://schemas.microsoft.com/office/drawing/2014/main" val="108259336"/>
                  </a:ext>
                </a:extLst>
              </a:tr>
              <a:tr h="507865">
                <a:tc>
                  <a:txBody>
                    <a:bodyPr/>
                    <a:lstStyle/>
                    <a:p>
                      <a:r>
                        <a:rPr lang="en-GB" sz="2400" dirty="0">
                          <a:latin typeface="+mn-lt"/>
                          <a:ea typeface="Playpen Sans" panose="020B0604020202020204" charset="0"/>
                        </a:rPr>
                        <a:t>5</a:t>
                      </a:r>
                    </a:p>
                  </a:txBody>
                  <a:tcPr>
                    <a:solidFill>
                      <a:schemeClr val="bg1"/>
                    </a:solidFill>
                  </a:tcPr>
                </a:tc>
                <a:tc>
                  <a:txBody>
                    <a:bodyPr/>
                    <a:lstStyle/>
                    <a:p>
                      <a:r>
                        <a:rPr lang="en-GB" sz="2400" dirty="0">
                          <a:latin typeface="+mn-lt"/>
                          <a:ea typeface="+mn-lt"/>
                          <a:cs typeface="+mn-lt"/>
                        </a:rPr>
                        <a:t>Activity wheel 2</a:t>
                      </a:r>
                      <a:endParaRPr lang="en-GB" sz="2400" dirty="0">
                        <a:latin typeface="+mn-lt"/>
                        <a:ea typeface="Playpen Sans" panose="020B0604020202020204" charset="0"/>
                      </a:endParaRPr>
                    </a:p>
                  </a:txBody>
                  <a:tcPr>
                    <a:solidFill>
                      <a:schemeClr val="bg1"/>
                    </a:solidFill>
                  </a:tcPr>
                </a:tc>
                <a:tc>
                  <a:txBody>
                    <a:bodyPr/>
                    <a:lstStyle/>
                    <a:p>
                      <a:r>
                        <a:rPr lang="en-GB" sz="2400" dirty="0">
                          <a:latin typeface="+mn-lt"/>
                          <a:ea typeface="Playpen Sans" panose="020B0604020202020204" charset="0"/>
                        </a:rPr>
                        <a:t>Writing &amp; discussion</a:t>
                      </a:r>
                    </a:p>
                  </a:txBody>
                  <a:tcPr>
                    <a:solidFill>
                      <a:schemeClr val="bg1"/>
                    </a:solidFill>
                  </a:tcPr>
                </a:tc>
                <a:tc>
                  <a:txBody>
                    <a:bodyPr/>
                    <a:lstStyle/>
                    <a:p>
                      <a:r>
                        <a:rPr lang="en-GB" sz="2400" dirty="0">
                          <a:latin typeface="+mn-lt"/>
                          <a:ea typeface="Playpen Sans" panose="020B0604020202020204" charset="0"/>
                        </a:rPr>
                        <a:t>30 mins</a:t>
                      </a:r>
                    </a:p>
                  </a:txBody>
                  <a:tcPr>
                    <a:solidFill>
                      <a:schemeClr val="bg1"/>
                    </a:solidFill>
                  </a:tcPr>
                </a:tc>
                <a:tc>
                  <a:txBody>
                    <a:bodyPr/>
                    <a:lstStyle/>
                    <a:p>
                      <a:r>
                        <a:rPr lang="en-GB" sz="2400" dirty="0">
                          <a:latin typeface="+mn-lt"/>
                          <a:ea typeface="Playpen Sans" panose="020B0604020202020204" charset="0"/>
                        </a:rPr>
                        <a:t>15-16</a:t>
                      </a:r>
                    </a:p>
                  </a:txBody>
                  <a:tcPr>
                    <a:solidFill>
                      <a:schemeClr val="bg1"/>
                    </a:solidFill>
                  </a:tcPr>
                </a:tc>
                <a:extLst>
                  <a:ext uri="{0D108BD9-81ED-4DB2-BD59-A6C34878D82A}">
                    <a16:rowId xmlns:a16="http://schemas.microsoft.com/office/drawing/2014/main" val="1729477210"/>
                  </a:ext>
                </a:extLst>
              </a:tr>
              <a:tr h="507865">
                <a:tc>
                  <a:txBody>
                    <a:bodyPr/>
                    <a:lstStyle/>
                    <a:p>
                      <a:r>
                        <a:rPr lang="en-GB" sz="2400" dirty="0">
                          <a:latin typeface="+mn-lt"/>
                          <a:ea typeface="Playpen Sans" panose="020B0604020202020204" charset="0"/>
                        </a:rPr>
                        <a:t>6</a:t>
                      </a:r>
                    </a:p>
                  </a:txBody>
                  <a:tcPr>
                    <a:solidFill>
                      <a:schemeClr val="bg1"/>
                    </a:solidFill>
                  </a:tcPr>
                </a:tc>
                <a:tc>
                  <a:txBody>
                    <a:bodyPr/>
                    <a:lstStyle/>
                    <a:p>
                      <a:r>
                        <a:rPr lang="en-GB" sz="2400" dirty="0">
                          <a:latin typeface="+mn-lt"/>
                          <a:ea typeface="+mn-lt"/>
                          <a:cs typeface="+mn-lt"/>
                        </a:rPr>
                        <a:t>Leaflet task</a:t>
                      </a:r>
                      <a:endParaRPr lang="en-GB" sz="2400" dirty="0">
                        <a:latin typeface="+mn-lt"/>
                        <a:ea typeface="Playpen Sans" panose="020B0604020202020204" charset="0"/>
                      </a:endParaRPr>
                    </a:p>
                  </a:txBody>
                  <a:tcPr>
                    <a:solidFill>
                      <a:schemeClr val="bg1"/>
                    </a:solidFill>
                  </a:tcPr>
                </a:tc>
                <a:tc>
                  <a:txBody>
                    <a:bodyPr/>
                    <a:lstStyle/>
                    <a:p>
                      <a:r>
                        <a:rPr lang="en-GB" sz="2400" dirty="0">
                          <a:latin typeface="+mn-lt"/>
                          <a:ea typeface="Playpen Sans" panose="020B0604020202020204" charset="0"/>
                        </a:rPr>
                        <a:t>Art &amp; writing </a:t>
                      </a:r>
                    </a:p>
                  </a:txBody>
                  <a:tcPr>
                    <a:solidFill>
                      <a:schemeClr val="bg1"/>
                    </a:solidFill>
                  </a:tcPr>
                </a:tc>
                <a:tc>
                  <a:txBody>
                    <a:bodyPr/>
                    <a:lstStyle/>
                    <a:p>
                      <a:r>
                        <a:rPr lang="en-GB" sz="2400">
                          <a:latin typeface="+mn-lt"/>
                          <a:ea typeface="Playpen Sans" panose="020B0604020202020204" charset="0"/>
                        </a:rPr>
                        <a:t>45 mins</a:t>
                      </a:r>
                    </a:p>
                  </a:txBody>
                  <a:tcPr>
                    <a:solidFill>
                      <a:schemeClr val="bg1"/>
                    </a:solidFill>
                  </a:tcPr>
                </a:tc>
                <a:tc>
                  <a:txBody>
                    <a:bodyPr/>
                    <a:lstStyle/>
                    <a:p>
                      <a:r>
                        <a:rPr lang="en-GB" sz="2400" dirty="0">
                          <a:latin typeface="+mn-lt"/>
                          <a:ea typeface="Playpen Sans" panose="020B0604020202020204" charset="0"/>
                        </a:rPr>
                        <a:t>17-21</a:t>
                      </a:r>
                    </a:p>
                  </a:txBody>
                  <a:tcPr>
                    <a:solidFill>
                      <a:schemeClr val="bg1"/>
                    </a:solidFill>
                  </a:tcPr>
                </a:tc>
                <a:extLst>
                  <a:ext uri="{0D108BD9-81ED-4DB2-BD59-A6C34878D82A}">
                    <a16:rowId xmlns:a16="http://schemas.microsoft.com/office/drawing/2014/main" val="4015550881"/>
                  </a:ext>
                </a:extLst>
              </a:tr>
              <a:tr h="478027">
                <a:tc>
                  <a:txBody>
                    <a:bodyPr/>
                    <a:lstStyle/>
                    <a:p>
                      <a:r>
                        <a:rPr lang="en-GB" sz="2400" dirty="0">
                          <a:latin typeface="+mn-lt"/>
                          <a:ea typeface="Playpen Sans" panose="020B0604020202020204" charset="0"/>
                        </a:rPr>
                        <a:t>7</a:t>
                      </a:r>
                    </a:p>
                  </a:txBody>
                  <a:tcPr>
                    <a:solidFill>
                      <a:schemeClr val="bg1"/>
                    </a:solidFill>
                  </a:tcPr>
                </a:tc>
                <a:tc>
                  <a:txBody>
                    <a:bodyPr/>
                    <a:lstStyle/>
                    <a:p>
                      <a:r>
                        <a:rPr lang="en-GB" sz="2400" dirty="0">
                          <a:latin typeface="+mn-lt"/>
                          <a:ea typeface="Playpen Sans" panose="020B0604020202020204" charset="0"/>
                        </a:rPr>
                        <a:t>Classroom environments</a:t>
                      </a:r>
                    </a:p>
                  </a:txBody>
                  <a:tcPr>
                    <a:solidFill>
                      <a:schemeClr val="bg1"/>
                    </a:solidFill>
                  </a:tcPr>
                </a:tc>
                <a:tc>
                  <a:txBody>
                    <a:bodyPr/>
                    <a:lstStyle/>
                    <a:p>
                      <a:r>
                        <a:rPr lang="en-GB" sz="2400" dirty="0">
                          <a:latin typeface="+mn-lt"/>
                          <a:ea typeface="Playpen Sans" panose="020B0604020202020204" charset="0"/>
                        </a:rPr>
                        <a:t>Writing &amp; discussion</a:t>
                      </a:r>
                    </a:p>
                  </a:txBody>
                  <a:tcPr>
                    <a:solidFill>
                      <a:schemeClr val="bg1"/>
                    </a:solidFill>
                  </a:tcPr>
                </a:tc>
                <a:tc>
                  <a:txBody>
                    <a:bodyPr/>
                    <a:lstStyle/>
                    <a:p>
                      <a:r>
                        <a:rPr lang="en-GB" sz="2400" dirty="0">
                          <a:latin typeface="+mn-lt"/>
                          <a:ea typeface="Playpen Sans" panose="020B0604020202020204" charset="0"/>
                        </a:rPr>
                        <a:t>30 mins</a:t>
                      </a:r>
                    </a:p>
                  </a:txBody>
                  <a:tcPr>
                    <a:solidFill>
                      <a:schemeClr val="bg1"/>
                    </a:solidFill>
                  </a:tcPr>
                </a:tc>
                <a:tc>
                  <a:txBody>
                    <a:bodyPr/>
                    <a:lstStyle/>
                    <a:p>
                      <a:r>
                        <a:rPr lang="en-GB" sz="2400" dirty="0">
                          <a:latin typeface="+mn-lt"/>
                          <a:ea typeface="Playpen Sans" panose="020B0604020202020204" charset="0"/>
                        </a:rPr>
                        <a:t>22-23</a:t>
                      </a:r>
                    </a:p>
                  </a:txBody>
                  <a:tcPr>
                    <a:solidFill>
                      <a:schemeClr val="bg1"/>
                    </a:solidFill>
                  </a:tcPr>
                </a:tc>
                <a:extLst>
                  <a:ext uri="{0D108BD9-81ED-4DB2-BD59-A6C34878D82A}">
                    <a16:rowId xmlns:a16="http://schemas.microsoft.com/office/drawing/2014/main" val="1573277076"/>
                  </a:ext>
                </a:extLst>
              </a:tr>
              <a:tr h="478027">
                <a:tc>
                  <a:txBody>
                    <a:bodyPr/>
                    <a:lstStyle/>
                    <a:p>
                      <a:r>
                        <a:rPr lang="en-GB" sz="2400" dirty="0">
                          <a:latin typeface="+mn-lt"/>
                          <a:ea typeface="Playpen Sans" panose="020B0604020202020204" charset="0"/>
                        </a:rPr>
                        <a:t>8</a:t>
                      </a:r>
                    </a:p>
                  </a:txBody>
                  <a:tcPr>
                    <a:solidFill>
                      <a:schemeClr val="bg1"/>
                    </a:solidFill>
                  </a:tcPr>
                </a:tc>
                <a:tc>
                  <a:txBody>
                    <a:bodyPr/>
                    <a:lstStyle/>
                    <a:p>
                      <a:r>
                        <a:rPr lang="en-GB" sz="2400" dirty="0">
                          <a:latin typeface="+mn-lt"/>
                          <a:ea typeface="+mn-lt"/>
                          <a:cs typeface="+mn-lt"/>
                        </a:rPr>
                        <a:t>Designing an inclusion event</a:t>
                      </a:r>
                      <a:endParaRPr lang="en-GB" sz="2400" dirty="0">
                        <a:latin typeface="+mn-lt"/>
                        <a:ea typeface="Playpen Sans" panose="020B0604020202020204" charset="0"/>
                      </a:endParaRPr>
                    </a:p>
                  </a:txBody>
                  <a:tcPr>
                    <a:solidFill>
                      <a:schemeClr val="bg1"/>
                    </a:solidFill>
                  </a:tcPr>
                </a:tc>
                <a:tc>
                  <a:txBody>
                    <a:bodyPr/>
                    <a:lstStyle/>
                    <a:p>
                      <a:r>
                        <a:rPr lang="en-GB" sz="2400" dirty="0">
                          <a:latin typeface="+mn-lt"/>
                          <a:ea typeface="Playpen Sans" panose="020B0604020202020204" charset="0"/>
                        </a:rPr>
                        <a:t>Creative group work</a:t>
                      </a:r>
                    </a:p>
                  </a:txBody>
                  <a:tcPr>
                    <a:solidFill>
                      <a:schemeClr val="bg1"/>
                    </a:solidFill>
                  </a:tcPr>
                </a:tc>
                <a:tc>
                  <a:txBody>
                    <a:bodyPr/>
                    <a:lstStyle/>
                    <a:p>
                      <a:r>
                        <a:rPr lang="en-GB" sz="2400" dirty="0">
                          <a:latin typeface="+mn-lt"/>
                          <a:ea typeface="Playpen Sans" panose="020B0604020202020204" charset="0"/>
                        </a:rPr>
                        <a:t>60 mins</a:t>
                      </a:r>
                    </a:p>
                  </a:txBody>
                  <a:tcPr>
                    <a:solidFill>
                      <a:schemeClr val="bg1"/>
                    </a:solidFill>
                  </a:tcPr>
                </a:tc>
                <a:tc>
                  <a:txBody>
                    <a:bodyPr/>
                    <a:lstStyle/>
                    <a:p>
                      <a:r>
                        <a:rPr lang="en-GB" sz="2400" dirty="0">
                          <a:latin typeface="+mn-lt"/>
                          <a:ea typeface="Playpen Sans" panose="020B0604020202020204" charset="0"/>
                        </a:rPr>
                        <a:t>24-25</a:t>
                      </a:r>
                    </a:p>
                  </a:txBody>
                  <a:tcPr>
                    <a:solidFill>
                      <a:schemeClr val="bg1"/>
                    </a:solidFill>
                  </a:tcPr>
                </a:tc>
                <a:extLst>
                  <a:ext uri="{0D108BD9-81ED-4DB2-BD59-A6C34878D82A}">
                    <a16:rowId xmlns:a16="http://schemas.microsoft.com/office/drawing/2014/main" val="3769508481"/>
                  </a:ext>
                </a:extLst>
              </a:tr>
              <a:tr h="478027">
                <a:tc>
                  <a:txBody>
                    <a:bodyPr/>
                    <a:lstStyle/>
                    <a:p>
                      <a:r>
                        <a:rPr lang="en-GB" sz="2400" dirty="0">
                          <a:latin typeface="+mn-lt"/>
                          <a:ea typeface="Playpen Sans" panose="020B0604020202020204" charset="0"/>
                        </a:rPr>
                        <a:t>9</a:t>
                      </a:r>
                    </a:p>
                  </a:txBody>
                  <a:tcPr>
                    <a:solidFill>
                      <a:schemeClr val="bg1"/>
                    </a:solidFill>
                  </a:tcPr>
                </a:tc>
                <a:tc>
                  <a:txBody>
                    <a:bodyPr/>
                    <a:lstStyle/>
                    <a:p>
                      <a:r>
                        <a:rPr lang="en-GB" sz="2400" dirty="0">
                          <a:latin typeface="+mn-lt"/>
                          <a:ea typeface="+mn-lt"/>
                          <a:cs typeface="+mn-lt"/>
                        </a:rPr>
                        <a:t>What is inclusion, what have you learnt?</a:t>
                      </a:r>
                      <a:endParaRPr lang="en-GB" sz="2400" dirty="0">
                        <a:latin typeface="+mn-lt"/>
                        <a:ea typeface="Playpen Sans" panose="020B0604020202020204" charset="0"/>
                      </a:endParaRPr>
                    </a:p>
                  </a:txBody>
                  <a:tcPr>
                    <a:solidFill>
                      <a:schemeClr val="bg1"/>
                    </a:solidFill>
                  </a:tcPr>
                </a:tc>
                <a:tc>
                  <a:txBody>
                    <a:bodyPr/>
                    <a:lstStyle/>
                    <a:p>
                      <a:r>
                        <a:rPr lang="en-GB" sz="2400" dirty="0">
                          <a:latin typeface="+mn-lt"/>
                          <a:ea typeface="Playpen Sans" panose="020B0604020202020204" charset="0"/>
                        </a:rPr>
                        <a:t>plenary</a:t>
                      </a:r>
                    </a:p>
                  </a:txBody>
                  <a:tcPr>
                    <a:solidFill>
                      <a:schemeClr val="bg1"/>
                    </a:solidFill>
                  </a:tcPr>
                </a:tc>
                <a:tc>
                  <a:txBody>
                    <a:bodyPr/>
                    <a:lstStyle/>
                    <a:p>
                      <a:r>
                        <a:rPr lang="en-GB" sz="2400" dirty="0">
                          <a:latin typeface="+mn-lt"/>
                          <a:ea typeface="Playpen Sans" panose="020B0604020202020204" charset="0"/>
                        </a:rPr>
                        <a:t>15 mins</a:t>
                      </a:r>
                    </a:p>
                  </a:txBody>
                  <a:tcPr>
                    <a:solidFill>
                      <a:schemeClr val="bg1"/>
                    </a:solidFill>
                  </a:tcPr>
                </a:tc>
                <a:tc>
                  <a:txBody>
                    <a:bodyPr/>
                    <a:lstStyle/>
                    <a:p>
                      <a:r>
                        <a:rPr lang="en-GB" sz="2400" dirty="0">
                          <a:latin typeface="+mn-lt"/>
                          <a:ea typeface="Playpen Sans" panose="020B0604020202020204" charset="0"/>
                        </a:rPr>
                        <a:t>26-27</a:t>
                      </a:r>
                    </a:p>
                  </a:txBody>
                  <a:tcPr>
                    <a:solidFill>
                      <a:schemeClr val="bg1"/>
                    </a:solidFill>
                  </a:tcPr>
                </a:tc>
                <a:extLst>
                  <a:ext uri="{0D108BD9-81ED-4DB2-BD59-A6C34878D82A}">
                    <a16:rowId xmlns:a16="http://schemas.microsoft.com/office/drawing/2014/main" val="338347332"/>
                  </a:ext>
                </a:extLst>
              </a:tr>
            </a:tbl>
          </a:graphicData>
        </a:graphic>
      </p:graphicFrame>
      <p:sp>
        <p:nvSpPr>
          <p:cNvPr id="2" name="Slide Number Placeholder 1">
            <a:extLst>
              <a:ext uri="{FF2B5EF4-FFF2-40B4-BE49-F238E27FC236}">
                <a16:creationId xmlns:a16="http://schemas.microsoft.com/office/drawing/2014/main" id="{654E5081-47FC-70EF-28CE-9C3ECCD93B79}"/>
              </a:ext>
            </a:extLst>
          </p:cNvPr>
          <p:cNvSpPr>
            <a:spLocks noGrp="1"/>
          </p:cNvSpPr>
          <p:nvPr>
            <p:ph type="sldNum" sz="quarter" idx="12"/>
          </p:nvPr>
        </p:nvSpPr>
        <p:spPr/>
        <p:txBody>
          <a:bodyPr/>
          <a:lstStyle/>
          <a:p>
            <a:fld id="{B4A918BC-4D43-4B42-B3C0-E7EBE25E6AF0}" type="slidenum">
              <a:rPr lang="en-US" smtClean="0"/>
              <a:t>3</a:t>
            </a:fld>
            <a:endParaRPr lang="en-US"/>
          </a:p>
        </p:txBody>
      </p:sp>
    </p:spTree>
    <p:extLst>
      <p:ext uri="{BB962C8B-B14F-4D97-AF65-F5344CB8AC3E}">
        <p14:creationId xmlns:p14="http://schemas.microsoft.com/office/powerpoint/2010/main" val="34630408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EECD9AB7-CF04-0149-5C3D-DDDB36512142}"/>
              </a:ext>
            </a:extLst>
          </p:cNvPr>
          <p:cNvSpPr>
            <a:spLocks noGrp="1"/>
          </p:cNvSpPr>
          <p:nvPr>
            <p:ph type="title"/>
          </p:nvPr>
        </p:nvSpPr>
        <p:spPr>
          <a:xfrm>
            <a:off x="646924" y="456524"/>
            <a:ext cx="7568821" cy="515719"/>
          </a:xfrm>
        </p:spPr>
        <p:txBody>
          <a:bodyPr>
            <a:noAutofit/>
          </a:bodyPr>
          <a:lstStyle/>
          <a:p>
            <a:pPr algn="ctr" eaLnBrk="1" hangingPunct="1"/>
            <a:r>
              <a:rPr lang="en-GB" altLang="en-US" sz="3600" b="1" u="sng" dirty="0">
                <a:latin typeface="+mn-lt"/>
              </a:rPr>
              <a:t>Using images to understand our world</a:t>
            </a:r>
          </a:p>
        </p:txBody>
      </p:sp>
      <p:pic>
        <p:nvPicPr>
          <p:cNvPr id="8196" name="Picture 4" descr="Red rose">
            <a:extLst>
              <a:ext uri="{FF2B5EF4-FFF2-40B4-BE49-F238E27FC236}">
                <a16:creationId xmlns:a16="http://schemas.microsoft.com/office/drawing/2014/main" id="{7E72F8E6-5081-2B2F-9086-052CE3460F4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55625" y="135848"/>
            <a:ext cx="1091599" cy="14326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a:extLst>
              <a:ext uri="{FF2B5EF4-FFF2-40B4-BE49-F238E27FC236}">
                <a16:creationId xmlns:a16="http://schemas.microsoft.com/office/drawing/2014/main" id="{7D4719D7-D5A5-01BE-DB89-F63DD844C71A}"/>
              </a:ext>
            </a:extLst>
          </p:cNvPr>
          <p:cNvSpPr>
            <a:spLocks noGrp="1"/>
          </p:cNvSpPr>
          <p:nvPr>
            <p:ph idx="1"/>
          </p:nvPr>
        </p:nvSpPr>
        <p:spPr>
          <a:xfrm>
            <a:off x="646924" y="1327032"/>
            <a:ext cx="10884359" cy="5210540"/>
          </a:xfrm>
        </p:spPr>
        <p:txBody>
          <a:bodyPr vert="horz" lIns="60960" tIns="30480" rIns="60960" bIns="30480" rtlCol="0" anchor="t">
            <a:noAutofit/>
          </a:bodyPr>
          <a:lstStyle/>
          <a:p>
            <a:pPr marL="0" indent="0">
              <a:buNone/>
              <a:defRPr/>
            </a:pPr>
            <a:r>
              <a:rPr lang="en-GB" sz="2000" dirty="0"/>
              <a:t>Images have sometimes obvious and sometimes hidden meanings.</a:t>
            </a:r>
          </a:p>
          <a:p>
            <a:pPr marL="0" indent="0">
              <a:buNone/>
              <a:defRPr/>
            </a:pPr>
            <a:r>
              <a:rPr lang="en-GB" sz="2000" dirty="0"/>
              <a:t>The surface meaning of the object may be obvious – for example the image of a red rose.</a:t>
            </a:r>
          </a:p>
          <a:p>
            <a:pPr marL="0" indent="0">
              <a:buNone/>
              <a:defRPr/>
            </a:pPr>
            <a:r>
              <a:rPr lang="en-GB" sz="2000" dirty="0"/>
              <a:t>The deeper, maybe hidden meaning is what we think about when we see a red rose.</a:t>
            </a:r>
          </a:p>
          <a:p>
            <a:pPr marL="0" indent="0">
              <a:buNone/>
              <a:defRPr/>
            </a:pPr>
            <a:r>
              <a:rPr lang="en-GB" sz="2000" dirty="0"/>
              <a:t>What is the deeper meaning you think about when you see a red rose?</a:t>
            </a:r>
          </a:p>
          <a:p>
            <a:pPr marL="0" indent="0">
              <a:buNone/>
              <a:defRPr/>
            </a:pPr>
            <a:r>
              <a:rPr lang="en-GB" sz="2000" dirty="0"/>
              <a:t>Do you know someone who grows them? Do you think about them?</a:t>
            </a:r>
          </a:p>
          <a:p>
            <a:pPr marL="0" indent="0">
              <a:buNone/>
              <a:defRPr/>
            </a:pPr>
            <a:r>
              <a:rPr lang="en-GB" sz="2000" dirty="0"/>
              <a:t>Red roses are sometimes given to show love.</a:t>
            </a:r>
          </a:p>
          <a:p>
            <a:pPr marL="0" indent="0">
              <a:buNone/>
              <a:defRPr/>
            </a:pPr>
            <a:r>
              <a:rPr lang="en-GB" sz="2000" dirty="0"/>
              <a:t>Maybe you think about sport - the red rose is the </a:t>
            </a:r>
            <a:r>
              <a:rPr lang="en-GB" sz="2000" dirty="0">
                <a:solidFill>
                  <a:srgbClr val="001D35"/>
                </a:solidFill>
              </a:rPr>
              <a:t>emblem of Lancashire County Cricket Club</a:t>
            </a:r>
            <a:r>
              <a:rPr lang="en-GB" sz="2000" dirty="0"/>
              <a:t>, t</a:t>
            </a:r>
            <a:r>
              <a:rPr lang="en-GB" sz="2000" dirty="0">
                <a:solidFill>
                  <a:srgbClr val="410007"/>
                </a:solidFill>
              </a:rPr>
              <a:t>he red roses is the nickname of the England women's national rugby union.</a:t>
            </a:r>
          </a:p>
          <a:p>
            <a:pPr marL="0" indent="0">
              <a:buNone/>
              <a:defRPr/>
            </a:pPr>
            <a:r>
              <a:rPr lang="en-GB" sz="2000" dirty="0"/>
              <a:t>All these different ideas are valid, and each will depend upon who is ‘reading’ this image. Sometimes an image can make you feel happy or sad, the image can affect you because something within the image ‘jumps out’. </a:t>
            </a:r>
          </a:p>
          <a:p>
            <a:pPr marL="0" indent="0">
              <a:spcBef>
                <a:spcPts val="0"/>
              </a:spcBef>
              <a:buNone/>
              <a:defRPr/>
            </a:pPr>
            <a:br>
              <a:rPr lang="en-GB" sz="2000" dirty="0"/>
            </a:br>
            <a:r>
              <a:rPr lang="en-GB" sz="2000" u="sng" dirty="0"/>
              <a:t>You should express yourself freely and it is fantastic if everyone has a different answer to the questions about the images on the next slides! </a:t>
            </a:r>
          </a:p>
        </p:txBody>
      </p:sp>
      <p:sp>
        <p:nvSpPr>
          <p:cNvPr id="2" name="Slide Number Placeholder 1">
            <a:extLst>
              <a:ext uri="{FF2B5EF4-FFF2-40B4-BE49-F238E27FC236}">
                <a16:creationId xmlns:a16="http://schemas.microsoft.com/office/drawing/2014/main" id="{1C0BFE56-DEC6-4260-691B-3038E1B93A66}"/>
              </a:ext>
            </a:extLst>
          </p:cNvPr>
          <p:cNvSpPr>
            <a:spLocks noGrp="1"/>
          </p:cNvSpPr>
          <p:nvPr>
            <p:ph type="sldNum" sz="quarter" idx="12"/>
          </p:nvPr>
        </p:nvSpPr>
        <p:spPr/>
        <p:txBody>
          <a:bodyPr/>
          <a:lstStyle/>
          <a:p>
            <a:fld id="{B4A918BC-4D43-4B42-B3C0-E7EBE25E6AF0}" type="slidenum">
              <a:rPr lang="en-US" smtClean="0"/>
              <a:t>4</a:t>
            </a:fld>
            <a:endParaRPr lang="en-US"/>
          </a:p>
        </p:txBody>
      </p:sp>
    </p:spTree>
    <p:extLst>
      <p:ext uri="{BB962C8B-B14F-4D97-AF65-F5344CB8AC3E}">
        <p14:creationId xmlns:p14="http://schemas.microsoft.com/office/powerpoint/2010/main" val="41887005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DFA4C-16D7-DF34-7C5A-39C5AF9FF1A1}"/>
              </a:ext>
            </a:extLst>
          </p:cNvPr>
          <p:cNvSpPr>
            <a:spLocks noGrp="1"/>
          </p:cNvSpPr>
          <p:nvPr>
            <p:ph type="title"/>
          </p:nvPr>
        </p:nvSpPr>
        <p:spPr>
          <a:xfrm>
            <a:off x="3352800" y="542526"/>
            <a:ext cx="5486400" cy="762000"/>
          </a:xfrm>
        </p:spPr>
        <p:txBody>
          <a:bodyPr>
            <a:normAutofit fontScale="90000"/>
          </a:bodyPr>
          <a:lstStyle/>
          <a:p>
            <a:r>
              <a:rPr lang="en-US" dirty="0">
                <a:latin typeface="Playpen Sans"/>
                <a:ea typeface="Playpen Sans"/>
              </a:rPr>
              <a:t>Inclusion Definition Slide</a:t>
            </a:r>
            <a:endParaRPr lang="en-US" dirty="0"/>
          </a:p>
        </p:txBody>
      </p:sp>
      <p:sp>
        <p:nvSpPr>
          <p:cNvPr id="3" name="Content Placeholder 2">
            <a:extLst>
              <a:ext uri="{FF2B5EF4-FFF2-40B4-BE49-F238E27FC236}">
                <a16:creationId xmlns:a16="http://schemas.microsoft.com/office/drawing/2014/main" id="{2EF8B1AC-969B-0EB4-0494-5EB54394D339}"/>
              </a:ext>
            </a:extLst>
          </p:cNvPr>
          <p:cNvSpPr>
            <a:spLocks noGrp="1"/>
          </p:cNvSpPr>
          <p:nvPr>
            <p:ph idx="1"/>
          </p:nvPr>
        </p:nvSpPr>
        <p:spPr>
          <a:xfrm>
            <a:off x="664234" y="1670649"/>
            <a:ext cx="10863532" cy="3520517"/>
          </a:xfrm>
        </p:spPr>
        <p:txBody>
          <a:bodyPr vert="horz" lIns="60960" tIns="30480" rIns="60960" bIns="30480" rtlCol="0" anchor="t">
            <a:normAutofit fontScale="92500" lnSpcReduction="10000"/>
          </a:bodyPr>
          <a:lstStyle/>
          <a:p>
            <a:r>
              <a:rPr lang="en-US" dirty="0">
                <a:latin typeface="Playpen Sans"/>
                <a:ea typeface="Playpen Sans"/>
              </a:rPr>
              <a:t>Below is a definition of inclusion. Please note,  the term inclusion has different interpretations and is a topic which also has many definitions. It is important to encourage pupils the freedom to develop their own understanding of the term.</a:t>
            </a:r>
          </a:p>
          <a:p>
            <a:r>
              <a:rPr lang="en-US" dirty="0">
                <a:latin typeface="Playpen Sans"/>
                <a:ea typeface="Playpen Sans"/>
              </a:rPr>
              <a:t>Can discuss the meanings of the different terms in the quote.</a:t>
            </a:r>
            <a:endParaRPr lang="en-US" dirty="0"/>
          </a:p>
          <a:p>
            <a:pPr marL="0" indent="0" algn="ctr">
              <a:buNone/>
            </a:pPr>
            <a:endParaRPr lang="en-US" sz="3200" dirty="0">
              <a:latin typeface="Playpen Sans"/>
              <a:ea typeface="Playpen Sans"/>
            </a:endParaRPr>
          </a:p>
          <a:p>
            <a:pPr marL="0" indent="0" algn="ctr">
              <a:buNone/>
            </a:pPr>
            <a:r>
              <a:rPr lang="en-US" dirty="0">
                <a:latin typeface="Playpen Sans"/>
                <a:ea typeface="Playpen Sans"/>
                <a:cs typeface="Arial"/>
              </a:rPr>
              <a:t> ‘inclusive education claims that all children should learn together in the same place, regardless of their age, ability, first language, socioeconomic background’. (RISSLER, KÖPFER, BUCHNER, 2024:1). </a:t>
            </a:r>
            <a:endParaRPr lang="en-US" dirty="0">
              <a:latin typeface="Playpen Sans"/>
              <a:ea typeface="Playpen Sans"/>
            </a:endParaRPr>
          </a:p>
        </p:txBody>
      </p:sp>
      <p:sp>
        <p:nvSpPr>
          <p:cNvPr id="4" name="Slide Number Placeholder 3">
            <a:extLst>
              <a:ext uri="{FF2B5EF4-FFF2-40B4-BE49-F238E27FC236}">
                <a16:creationId xmlns:a16="http://schemas.microsoft.com/office/drawing/2014/main" id="{259F7BA4-1491-AC0B-B96B-74EC1989CC94}"/>
              </a:ext>
            </a:extLst>
          </p:cNvPr>
          <p:cNvSpPr>
            <a:spLocks noGrp="1"/>
          </p:cNvSpPr>
          <p:nvPr>
            <p:ph type="sldNum" sz="quarter" idx="12"/>
          </p:nvPr>
        </p:nvSpPr>
        <p:spPr/>
        <p:txBody>
          <a:bodyPr/>
          <a:lstStyle/>
          <a:p>
            <a:fld id="{B6F15528-21DE-4FAA-801E-634DDDAF4B2B}" type="slidenum">
              <a:rPr lang="en-US" smtClean="0"/>
              <a:pPr/>
              <a:t>5</a:t>
            </a:fld>
            <a:endParaRPr lang="en-US"/>
          </a:p>
        </p:txBody>
      </p:sp>
      <p:sp>
        <p:nvSpPr>
          <p:cNvPr id="5" name="TextBox 4">
            <a:extLst>
              <a:ext uri="{FF2B5EF4-FFF2-40B4-BE49-F238E27FC236}">
                <a16:creationId xmlns:a16="http://schemas.microsoft.com/office/drawing/2014/main" id="{7903E346-57D1-7A94-19B9-C0963965499D}"/>
              </a:ext>
            </a:extLst>
          </p:cNvPr>
          <p:cNvSpPr txBox="1"/>
          <p:nvPr/>
        </p:nvSpPr>
        <p:spPr>
          <a:xfrm>
            <a:off x="7964531" y="5428747"/>
            <a:ext cx="3879782" cy="1190006"/>
          </a:xfrm>
          <a:prstGeom prst="rect">
            <a:avLst/>
          </a:prstGeom>
          <a:noFill/>
        </p:spPr>
        <p:txBody>
          <a:bodyPr rot="0" spcFirstLastPara="0" vertOverflow="overflow" horzOverflow="overflow" vert="horz" wrap="square" lIns="60960" tIns="30480" rIns="60960" bIns="30480" numCol="1" spcCol="0" rtlCol="0" fromWordArt="0" anchor="t" anchorCtr="0" forceAA="0" compatLnSpc="1">
            <a:prstTxWarp prst="textNoShape">
              <a:avLst/>
            </a:prstTxWarp>
            <a:spAutoFit/>
          </a:bodyPr>
          <a:lstStyle/>
          <a:p>
            <a:pPr algn="l"/>
            <a:r>
              <a:rPr lang="en-US" sz="1333" dirty="0">
                <a:cs typeface="Calibri"/>
              </a:rPr>
              <a:t>Reference</a:t>
            </a:r>
          </a:p>
          <a:p>
            <a:r>
              <a:rPr lang="en-US" sz="1200" dirty="0">
                <a:latin typeface="Arial"/>
                <a:cs typeface="Arial"/>
              </a:rPr>
              <a:t>RISSLER, G., KÖPFER, A., and BUCHNER, T., eds., 2024. </a:t>
            </a:r>
            <a:r>
              <a:rPr lang="en-US" sz="1200" i="1" dirty="0">
                <a:latin typeface="Arial"/>
                <a:cs typeface="Arial"/>
              </a:rPr>
              <a:t>Space, Education, and Inclusion: Interdisciplinary Approaches</a:t>
            </a:r>
            <a:r>
              <a:rPr lang="en-US" sz="1200" dirty="0">
                <a:latin typeface="Arial"/>
                <a:cs typeface="Arial"/>
              </a:rPr>
              <a:t> [online]. library.oapen.org. Taylor &amp; Francis. Available from: https://library.oapen.org/handle/20.500.12657/87390 </a:t>
            </a:r>
            <a:endParaRPr lang="en-US" sz="1333" dirty="0"/>
          </a:p>
        </p:txBody>
      </p:sp>
    </p:spTree>
    <p:extLst>
      <p:ext uri="{BB962C8B-B14F-4D97-AF65-F5344CB8AC3E}">
        <p14:creationId xmlns:p14="http://schemas.microsoft.com/office/powerpoint/2010/main" val="25263323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2">
            <a:extLst>
              <a:ext uri="{FF2B5EF4-FFF2-40B4-BE49-F238E27FC236}">
                <a16:creationId xmlns:a16="http://schemas.microsoft.com/office/drawing/2014/main" id="{67728B68-DE83-338D-9743-2D4994C94466}"/>
              </a:ext>
              <a:ext uri="{C183D7F6-B498-43B3-948B-1728B52AA6E4}">
                <adec:decorative xmlns:adec="http://schemas.microsoft.com/office/drawing/2017/decorative" val="1"/>
              </a:ext>
            </a:extLst>
          </p:cNvPr>
          <p:cNvSpPr txBox="1">
            <a:spLocks noGrp="1"/>
          </p:cNvSpPr>
          <p:nvPr>
            <p:ph type="title" idx="4294967295"/>
          </p:nvPr>
        </p:nvSpPr>
        <p:spPr>
          <a:xfrm>
            <a:off x="-8006" y="-502526"/>
            <a:ext cx="470935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Word art</a:t>
            </a:r>
          </a:p>
        </p:txBody>
      </p:sp>
      <p:sp>
        <p:nvSpPr>
          <p:cNvPr id="23" name="TextBox 20">
            <a:extLst>
              <a:ext uri="{FF2B5EF4-FFF2-40B4-BE49-F238E27FC236}">
                <a16:creationId xmlns:a16="http://schemas.microsoft.com/office/drawing/2014/main" id="{1D0CD9BF-F5F4-DA89-5577-B11FA2E60696}"/>
              </a:ext>
            </a:extLst>
          </p:cNvPr>
          <p:cNvSpPr txBox="1"/>
          <p:nvPr/>
        </p:nvSpPr>
        <p:spPr>
          <a:xfrm>
            <a:off x="827153" y="140641"/>
            <a:ext cx="4384927" cy="1844929"/>
          </a:xfrm>
          <a:prstGeom prst="rect">
            <a:avLst/>
          </a:prstGeom>
        </p:spPr>
        <p:txBody>
          <a:bodyPr wrap="square" lIns="0" tIns="0" rIns="0" bIns="0" rtlCol="0" anchor="t">
            <a:spAutoFit/>
          </a:bodyPr>
          <a:lstStyle/>
          <a:p>
            <a:pPr algn="ctr">
              <a:lnSpc>
                <a:spcPts val="15685"/>
              </a:lnSpc>
            </a:pPr>
            <a:r>
              <a:rPr lang="en-US" sz="11467" spc="-1247">
                <a:solidFill>
                  <a:srgbClr val="000000"/>
                </a:solidFill>
                <a:latin typeface="Playpen Sans" panose="020B0604020202020204" charset="0"/>
                <a:ea typeface="Playpen Sans" panose="020B0604020202020204" charset="0"/>
                <a:cs typeface="Biski"/>
                <a:sym typeface="Biski"/>
              </a:rPr>
              <a:t>Word</a:t>
            </a:r>
          </a:p>
        </p:txBody>
      </p:sp>
      <p:sp>
        <p:nvSpPr>
          <p:cNvPr id="21" name="TextBox 21"/>
          <p:cNvSpPr txBox="1"/>
          <p:nvPr/>
        </p:nvSpPr>
        <p:spPr>
          <a:xfrm>
            <a:off x="4919181" y="497418"/>
            <a:ext cx="2350803" cy="1500411"/>
          </a:xfrm>
          <a:prstGeom prst="rect">
            <a:avLst/>
          </a:prstGeom>
        </p:spPr>
        <p:txBody>
          <a:bodyPr lIns="0" tIns="0" rIns="0" bIns="0" rtlCol="0" anchor="t">
            <a:spAutoFit/>
          </a:bodyPr>
          <a:lstStyle/>
          <a:p>
            <a:pPr algn="ctr">
              <a:lnSpc>
                <a:spcPts val="11691"/>
              </a:lnSpc>
            </a:pPr>
            <a:r>
              <a:rPr lang="en-US" sz="11134" spc="-334">
                <a:solidFill>
                  <a:srgbClr val="D269E6"/>
                </a:solidFill>
                <a:latin typeface="Playpen Sans" panose="020B0604020202020204" charset="0"/>
                <a:ea typeface="Playpen Sans" panose="020B0604020202020204" charset="0"/>
                <a:cs typeface="Aesthetic color"/>
                <a:sym typeface="Aesthetic color"/>
              </a:rPr>
              <a:t>a</a:t>
            </a:r>
            <a:r>
              <a:rPr lang="en-US" sz="11134" spc="-334">
                <a:solidFill>
                  <a:srgbClr val="F43B6C"/>
                </a:solidFill>
                <a:latin typeface="Playpen Sans" panose="020B0604020202020204" charset="0"/>
                <a:ea typeface="Playpen Sans" panose="020B0604020202020204" charset="0"/>
                <a:cs typeface="Aesthetic color"/>
                <a:sym typeface="Aesthetic color"/>
              </a:rPr>
              <a:t>r</a:t>
            </a:r>
            <a:r>
              <a:rPr lang="en-US" sz="11134" spc="-334">
                <a:solidFill>
                  <a:srgbClr val="00BF63"/>
                </a:solidFill>
                <a:latin typeface="Playpen Sans" panose="020B0604020202020204" charset="0"/>
                <a:ea typeface="Playpen Sans" panose="020B0604020202020204" charset="0"/>
                <a:cs typeface="Aesthetic color"/>
                <a:sym typeface="Aesthetic color"/>
              </a:rPr>
              <a:t>t</a:t>
            </a:r>
            <a:endParaRPr lang="en-US" sz="13334" spc="-334">
              <a:solidFill>
                <a:srgbClr val="00BF63"/>
              </a:solidFill>
              <a:latin typeface="Playpen Sans" panose="020B0604020202020204" charset="0"/>
              <a:ea typeface="Playpen Sans" panose="020B0604020202020204" charset="0"/>
              <a:cs typeface="Aesthetic color"/>
              <a:sym typeface="Aesthetic color"/>
            </a:endParaRPr>
          </a:p>
        </p:txBody>
      </p:sp>
      <p:grpSp>
        <p:nvGrpSpPr>
          <p:cNvPr id="3" name="Group 3">
            <a:extLst>
              <a:ext uri="{C183D7F6-B498-43B3-948B-1728B52AA6E4}">
                <adec:decorative xmlns:adec="http://schemas.microsoft.com/office/drawing/2017/decorative" val="1"/>
              </a:ext>
            </a:extLst>
          </p:cNvPr>
          <p:cNvGrpSpPr/>
          <p:nvPr/>
        </p:nvGrpSpPr>
        <p:grpSpPr>
          <a:xfrm>
            <a:off x="8214906" y="124923"/>
            <a:ext cx="3648121" cy="2368621"/>
            <a:chOff x="0" y="0"/>
            <a:chExt cx="1589845" cy="1032241"/>
          </a:xfrm>
        </p:grpSpPr>
        <p:sp>
          <p:nvSpPr>
            <p:cNvPr id="4" name="Freeform 4"/>
            <p:cNvSpPr/>
            <p:nvPr/>
          </p:nvSpPr>
          <p:spPr>
            <a:xfrm>
              <a:off x="26996" y="10667"/>
              <a:ext cx="1535853" cy="1010907"/>
            </a:xfrm>
            <a:custGeom>
              <a:avLst/>
              <a:gdLst/>
              <a:ahLst/>
              <a:cxnLst/>
              <a:rect l="l" t="t" r="r" b="b"/>
              <a:pathLst>
                <a:path w="1535853" h="1010907">
                  <a:moveTo>
                    <a:pt x="823885" y="17999"/>
                  </a:moveTo>
                  <a:lnTo>
                    <a:pt x="823885" y="17999"/>
                  </a:lnTo>
                  <a:cubicBezTo>
                    <a:pt x="859995" y="36496"/>
                    <a:pt x="901531" y="41463"/>
                    <a:pt x="940984" y="32001"/>
                  </a:cubicBezTo>
                  <a:lnTo>
                    <a:pt x="959885" y="27468"/>
                  </a:lnTo>
                  <a:cubicBezTo>
                    <a:pt x="993308" y="19453"/>
                    <a:pt x="1028507" y="29121"/>
                    <a:pt x="1053147" y="53084"/>
                  </a:cubicBezTo>
                  <a:lnTo>
                    <a:pt x="1053147" y="53084"/>
                  </a:lnTo>
                  <a:cubicBezTo>
                    <a:pt x="1078456" y="77697"/>
                    <a:pt x="1112622" y="91061"/>
                    <a:pt x="1147913" y="90151"/>
                  </a:cubicBezTo>
                  <a:lnTo>
                    <a:pt x="1186630" y="89154"/>
                  </a:lnTo>
                  <a:cubicBezTo>
                    <a:pt x="1215962" y="88398"/>
                    <a:pt x="1242815" y="105530"/>
                    <a:pt x="1254491" y="132450"/>
                  </a:cubicBezTo>
                  <a:lnTo>
                    <a:pt x="1254491" y="132450"/>
                  </a:lnTo>
                  <a:cubicBezTo>
                    <a:pt x="1266566" y="160288"/>
                    <a:pt x="1291728" y="180272"/>
                    <a:pt x="1321577" y="185730"/>
                  </a:cubicBezTo>
                  <a:lnTo>
                    <a:pt x="1365458" y="193753"/>
                  </a:lnTo>
                  <a:cubicBezTo>
                    <a:pt x="1391464" y="198508"/>
                    <a:pt x="1409818" y="221941"/>
                    <a:pt x="1408206" y="248329"/>
                  </a:cubicBezTo>
                  <a:lnTo>
                    <a:pt x="1408206" y="248329"/>
                  </a:lnTo>
                  <a:cubicBezTo>
                    <a:pt x="1406510" y="276087"/>
                    <a:pt x="1422372" y="301937"/>
                    <a:pt x="1447887" y="312997"/>
                  </a:cubicBezTo>
                  <a:lnTo>
                    <a:pt x="1478117" y="326100"/>
                  </a:lnTo>
                  <a:cubicBezTo>
                    <a:pt x="1489795" y="331162"/>
                    <a:pt x="1498769" y="340951"/>
                    <a:pt x="1502800" y="353024"/>
                  </a:cubicBezTo>
                  <a:cubicBezTo>
                    <a:pt x="1506832" y="365096"/>
                    <a:pt x="1505539" y="378314"/>
                    <a:pt x="1499245" y="389376"/>
                  </a:cubicBezTo>
                  <a:lnTo>
                    <a:pt x="1499245" y="389376"/>
                  </a:lnTo>
                  <a:cubicBezTo>
                    <a:pt x="1484973" y="414465"/>
                    <a:pt x="1490826" y="446185"/>
                    <a:pt x="1513114" y="464526"/>
                  </a:cubicBezTo>
                  <a:lnTo>
                    <a:pt x="1518699" y="469121"/>
                  </a:lnTo>
                  <a:cubicBezTo>
                    <a:pt x="1529560" y="478059"/>
                    <a:pt x="1535853" y="491388"/>
                    <a:pt x="1535853" y="505454"/>
                  </a:cubicBezTo>
                  <a:cubicBezTo>
                    <a:pt x="1535853" y="519520"/>
                    <a:pt x="1529560" y="532848"/>
                    <a:pt x="1518699" y="541786"/>
                  </a:cubicBezTo>
                  <a:lnTo>
                    <a:pt x="1513114" y="546382"/>
                  </a:lnTo>
                  <a:cubicBezTo>
                    <a:pt x="1490826" y="564723"/>
                    <a:pt x="1484973" y="596442"/>
                    <a:pt x="1499245" y="621531"/>
                  </a:cubicBezTo>
                  <a:lnTo>
                    <a:pt x="1499245" y="621531"/>
                  </a:lnTo>
                  <a:cubicBezTo>
                    <a:pt x="1505539" y="632594"/>
                    <a:pt x="1506832" y="645811"/>
                    <a:pt x="1502800" y="657883"/>
                  </a:cubicBezTo>
                  <a:cubicBezTo>
                    <a:pt x="1498769" y="669956"/>
                    <a:pt x="1489795" y="679745"/>
                    <a:pt x="1478117" y="684807"/>
                  </a:cubicBezTo>
                  <a:lnTo>
                    <a:pt x="1447887" y="697910"/>
                  </a:lnTo>
                  <a:cubicBezTo>
                    <a:pt x="1422372" y="708970"/>
                    <a:pt x="1406510" y="734820"/>
                    <a:pt x="1408206" y="762578"/>
                  </a:cubicBezTo>
                  <a:lnTo>
                    <a:pt x="1408206" y="762578"/>
                  </a:lnTo>
                  <a:cubicBezTo>
                    <a:pt x="1409818" y="788966"/>
                    <a:pt x="1391464" y="812399"/>
                    <a:pt x="1365458" y="817154"/>
                  </a:cubicBezTo>
                  <a:lnTo>
                    <a:pt x="1321577" y="825178"/>
                  </a:lnTo>
                  <a:cubicBezTo>
                    <a:pt x="1291728" y="830636"/>
                    <a:pt x="1266566" y="850619"/>
                    <a:pt x="1254491" y="878457"/>
                  </a:cubicBezTo>
                  <a:lnTo>
                    <a:pt x="1254491" y="878457"/>
                  </a:lnTo>
                  <a:cubicBezTo>
                    <a:pt x="1242815" y="905376"/>
                    <a:pt x="1215962" y="922509"/>
                    <a:pt x="1186630" y="921753"/>
                  </a:cubicBezTo>
                  <a:lnTo>
                    <a:pt x="1147913" y="920756"/>
                  </a:lnTo>
                  <a:cubicBezTo>
                    <a:pt x="1112622" y="919847"/>
                    <a:pt x="1078456" y="933211"/>
                    <a:pt x="1053147" y="957824"/>
                  </a:cubicBezTo>
                  <a:lnTo>
                    <a:pt x="1053147" y="957824"/>
                  </a:lnTo>
                  <a:cubicBezTo>
                    <a:pt x="1028507" y="981786"/>
                    <a:pt x="993308" y="991454"/>
                    <a:pt x="959885" y="983439"/>
                  </a:cubicBezTo>
                  <a:lnTo>
                    <a:pt x="940984" y="978906"/>
                  </a:lnTo>
                  <a:cubicBezTo>
                    <a:pt x="901531" y="969444"/>
                    <a:pt x="859995" y="974411"/>
                    <a:pt x="823885" y="992909"/>
                  </a:cubicBezTo>
                  <a:lnTo>
                    <a:pt x="823885" y="992909"/>
                  </a:lnTo>
                  <a:cubicBezTo>
                    <a:pt x="788750" y="1010907"/>
                    <a:pt x="747103" y="1010907"/>
                    <a:pt x="711968" y="992909"/>
                  </a:cubicBezTo>
                  <a:lnTo>
                    <a:pt x="711968" y="992909"/>
                  </a:lnTo>
                  <a:cubicBezTo>
                    <a:pt x="675858" y="974411"/>
                    <a:pt x="634322" y="969444"/>
                    <a:pt x="594869" y="978906"/>
                  </a:cubicBezTo>
                  <a:lnTo>
                    <a:pt x="575968" y="983439"/>
                  </a:lnTo>
                  <a:cubicBezTo>
                    <a:pt x="542545" y="991454"/>
                    <a:pt x="507346" y="981786"/>
                    <a:pt x="482706" y="957824"/>
                  </a:cubicBezTo>
                  <a:lnTo>
                    <a:pt x="482706" y="957824"/>
                  </a:lnTo>
                  <a:cubicBezTo>
                    <a:pt x="457397" y="933211"/>
                    <a:pt x="423231" y="919847"/>
                    <a:pt x="387940" y="920756"/>
                  </a:cubicBezTo>
                  <a:lnTo>
                    <a:pt x="349223" y="921753"/>
                  </a:lnTo>
                  <a:cubicBezTo>
                    <a:pt x="319891" y="922509"/>
                    <a:pt x="293038" y="905376"/>
                    <a:pt x="281362" y="878457"/>
                  </a:cubicBezTo>
                  <a:lnTo>
                    <a:pt x="281362" y="878457"/>
                  </a:lnTo>
                  <a:cubicBezTo>
                    <a:pt x="269287" y="850619"/>
                    <a:pt x="244126" y="830636"/>
                    <a:pt x="214276" y="825178"/>
                  </a:cubicBezTo>
                  <a:lnTo>
                    <a:pt x="170394" y="817154"/>
                  </a:lnTo>
                  <a:cubicBezTo>
                    <a:pt x="144389" y="812399"/>
                    <a:pt x="126034" y="788966"/>
                    <a:pt x="127647" y="762578"/>
                  </a:cubicBezTo>
                  <a:lnTo>
                    <a:pt x="127647" y="762578"/>
                  </a:lnTo>
                  <a:cubicBezTo>
                    <a:pt x="129344" y="734821"/>
                    <a:pt x="113482" y="708970"/>
                    <a:pt x="87966" y="697910"/>
                  </a:cubicBezTo>
                  <a:lnTo>
                    <a:pt x="57736" y="684807"/>
                  </a:lnTo>
                  <a:cubicBezTo>
                    <a:pt x="46058" y="679745"/>
                    <a:pt x="37084" y="669956"/>
                    <a:pt x="33052" y="657883"/>
                  </a:cubicBezTo>
                  <a:cubicBezTo>
                    <a:pt x="29021" y="645811"/>
                    <a:pt x="30314" y="632594"/>
                    <a:pt x="36607" y="621531"/>
                  </a:cubicBezTo>
                  <a:lnTo>
                    <a:pt x="36607" y="621531"/>
                  </a:lnTo>
                  <a:cubicBezTo>
                    <a:pt x="50880" y="596442"/>
                    <a:pt x="45026" y="564723"/>
                    <a:pt x="22739" y="546382"/>
                  </a:cubicBezTo>
                  <a:lnTo>
                    <a:pt x="17154" y="541786"/>
                  </a:lnTo>
                  <a:cubicBezTo>
                    <a:pt x="6293" y="532848"/>
                    <a:pt x="0" y="519520"/>
                    <a:pt x="0" y="505454"/>
                  </a:cubicBezTo>
                  <a:cubicBezTo>
                    <a:pt x="0" y="491388"/>
                    <a:pt x="6293" y="478059"/>
                    <a:pt x="17154" y="469121"/>
                  </a:cubicBezTo>
                  <a:lnTo>
                    <a:pt x="22739" y="464526"/>
                  </a:lnTo>
                  <a:cubicBezTo>
                    <a:pt x="45026" y="446185"/>
                    <a:pt x="50880" y="414465"/>
                    <a:pt x="36607" y="389376"/>
                  </a:cubicBezTo>
                  <a:lnTo>
                    <a:pt x="36607" y="389376"/>
                  </a:lnTo>
                  <a:cubicBezTo>
                    <a:pt x="30314" y="378314"/>
                    <a:pt x="29021" y="365096"/>
                    <a:pt x="33052" y="353024"/>
                  </a:cubicBezTo>
                  <a:cubicBezTo>
                    <a:pt x="37084" y="340951"/>
                    <a:pt x="46058" y="331162"/>
                    <a:pt x="57736" y="326101"/>
                  </a:cubicBezTo>
                  <a:lnTo>
                    <a:pt x="87966" y="312997"/>
                  </a:lnTo>
                  <a:cubicBezTo>
                    <a:pt x="113482" y="301937"/>
                    <a:pt x="129344" y="276087"/>
                    <a:pt x="127647" y="248329"/>
                  </a:cubicBezTo>
                  <a:lnTo>
                    <a:pt x="127647" y="248329"/>
                  </a:lnTo>
                  <a:cubicBezTo>
                    <a:pt x="126034" y="221941"/>
                    <a:pt x="144389" y="198508"/>
                    <a:pt x="170394" y="193753"/>
                  </a:cubicBezTo>
                  <a:lnTo>
                    <a:pt x="214276" y="185730"/>
                  </a:lnTo>
                  <a:cubicBezTo>
                    <a:pt x="244125" y="180272"/>
                    <a:pt x="269287" y="160288"/>
                    <a:pt x="281362" y="132450"/>
                  </a:cubicBezTo>
                  <a:lnTo>
                    <a:pt x="281362" y="132450"/>
                  </a:lnTo>
                  <a:cubicBezTo>
                    <a:pt x="293038" y="105530"/>
                    <a:pt x="319891" y="88398"/>
                    <a:pt x="349224" y="89154"/>
                  </a:cubicBezTo>
                  <a:lnTo>
                    <a:pt x="387940" y="90151"/>
                  </a:lnTo>
                  <a:cubicBezTo>
                    <a:pt x="423231" y="91061"/>
                    <a:pt x="457398" y="77697"/>
                    <a:pt x="482706" y="53084"/>
                  </a:cubicBezTo>
                  <a:lnTo>
                    <a:pt x="482706" y="53084"/>
                  </a:lnTo>
                  <a:cubicBezTo>
                    <a:pt x="507346" y="29121"/>
                    <a:pt x="542545" y="19453"/>
                    <a:pt x="575968" y="27468"/>
                  </a:cubicBezTo>
                  <a:lnTo>
                    <a:pt x="594869" y="32001"/>
                  </a:lnTo>
                  <a:cubicBezTo>
                    <a:pt x="634322" y="41463"/>
                    <a:pt x="675858" y="36496"/>
                    <a:pt x="711968" y="17999"/>
                  </a:cubicBezTo>
                  <a:lnTo>
                    <a:pt x="711968" y="17999"/>
                  </a:lnTo>
                  <a:cubicBezTo>
                    <a:pt x="747103" y="0"/>
                    <a:pt x="788750" y="0"/>
                    <a:pt x="823885" y="17999"/>
                  </a:cubicBezTo>
                  <a:close/>
                </a:path>
              </a:pathLst>
            </a:custGeom>
            <a:solidFill>
              <a:srgbClr val="89C9A9"/>
            </a:solidFill>
          </p:spPr>
          <p:txBody>
            <a:bodyPr/>
            <a:lstStyle/>
            <a:p>
              <a:endParaRPr lang="en-GB" sz="1200"/>
            </a:p>
          </p:txBody>
        </p:sp>
        <p:sp>
          <p:nvSpPr>
            <p:cNvPr id="5" name="TextBox 5"/>
            <p:cNvSpPr txBox="1"/>
            <p:nvPr/>
          </p:nvSpPr>
          <p:spPr>
            <a:xfrm>
              <a:off x="173889" y="74801"/>
              <a:ext cx="1242066" cy="844538"/>
            </a:xfrm>
            <a:prstGeom prst="rect">
              <a:avLst/>
            </a:prstGeom>
          </p:spPr>
          <p:txBody>
            <a:bodyPr lIns="28228" tIns="28228" rIns="28228" bIns="28228" rtlCol="0" anchor="ctr"/>
            <a:lstStyle/>
            <a:p>
              <a:pPr algn="ctr">
                <a:lnSpc>
                  <a:spcPts val="1773"/>
                </a:lnSpc>
              </a:pPr>
              <a:endParaRPr sz="1200"/>
            </a:p>
          </p:txBody>
        </p:sp>
      </p:grpSp>
      <p:grpSp>
        <p:nvGrpSpPr>
          <p:cNvPr id="2" name="Group 1" descr="An image of a piece of A4 paper and a pot full of pencils. Images from https://www.canva.com/">
            <a:extLst>
              <a:ext uri="{FF2B5EF4-FFF2-40B4-BE49-F238E27FC236}">
                <a16:creationId xmlns:a16="http://schemas.microsoft.com/office/drawing/2014/main" id="{66623ADA-8C22-751F-F954-08E0E9CC4129}"/>
              </a:ext>
            </a:extLst>
          </p:cNvPr>
          <p:cNvGrpSpPr/>
          <p:nvPr/>
        </p:nvGrpSpPr>
        <p:grpSpPr>
          <a:xfrm>
            <a:off x="8214906" y="123057"/>
            <a:ext cx="3648121" cy="2368621"/>
            <a:chOff x="12322359" y="184585"/>
            <a:chExt cx="5472182" cy="3552932"/>
          </a:xfrm>
        </p:grpSpPr>
        <p:sp>
          <p:nvSpPr>
            <p:cNvPr id="6" name="Freeform 6">
              <a:extLst>
                <a:ext uri="{C183D7F6-B498-43B3-948B-1728B52AA6E4}">
                  <adec:decorative xmlns:adec="http://schemas.microsoft.com/office/drawing/2017/decorative" val="1"/>
                </a:ext>
              </a:extLst>
            </p:cNvPr>
            <p:cNvSpPr/>
            <p:nvPr/>
          </p:nvSpPr>
          <p:spPr>
            <a:xfrm>
              <a:off x="14385820" y="607375"/>
              <a:ext cx="2235753" cy="2712949"/>
            </a:xfrm>
            <a:custGeom>
              <a:avLst/>
              <a:gdLst/>
              <a:ahLst/>
              <a:cxnLst/>
              <a:rect l="l" t="t" r="r" b="b"/>
              <a:pathLst>
                <a:path w="2981004" h="3617266">
                  <a:moveTo>
                    <a:pt x="0" y="0"/>
                  </a:moveTo>
                  <a:lnTo>
                    <a:pt x="2981004" y="0"/>
                  </a:lnTo>
                  <a:lnTo>
                    <a:pt x="2981004" y="3617266"/>
                  </a:lnTo>
                  <a:lnTo>
                    <a:pt x="0" y="361726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sz="1200"/>
            </a:p>
          </p:txBody>
        </p:sp>
        <p:grpSp>
          <p:nvGrpSpPr>
            <p:cNvPr id="9" name="Group 9">
              <a:extLst>
                <a:ext uri="{C183D7F6-B498-43B3-948B-1728B52AA6E4}">
                  <adec:decorative xmlns:adec="http://schemas.microsoft.com/office/drawing/2017/decorative" val="1"/>
                </a:ext>
              </a:extLst>
            </p:cNvPr>
            <p:cNvGrpSpPr/>
            <p:nvPr/>
          </p:nvGrpSpPr>
          <p:grpSpPr>
            <a:xfrm>
              <a:off x="12322359" y="184585"/>
              <a:ext cx="5472182" cy="3552932"/>
              <a:chOff x="0" y="0"/>
              <a:chExt cx="1589845" cy="1032241"/>
            </a:xfrm>
          </p:grpSpPr>
          <p:sp>
            <p:nvSpPr>
              <p:cNvPr id="10" name="Freeform 10"/>
              <p:cNvSpPr/>
              <p:nvPr/>
            </p:nvSpPr>
            <p:spPr>
              <a:xfrm>
                <a:off x="26996" y="10667"/>
                <a:ext cx="1535853" cy="1010907"/>
              </a:xfrm>
              <a:custGeom>
                <a:avLst/>
                <a:gdLst/>
                <a:ahLst/>
                <a:cxnLst/>
                <a:rect l="l" t="t" r="r" b="b"/>
                <a:pathLst>
                  <a:path w="1535853" h="1010907">
                    <a:moveTo>
                      <a:pt x="823885" y="17999"/>
                    </a:moveTo>
                    <a:lnTo>
                      <a:pt x="823885" y="17999"/>
                    </a:lnTo>
                    <a:cubicBezTo>
                      <a:pt x="859995" y="36496"/>
                      <a:pt x="901531" y="41463"/>
                      <a:pt x="940984" y="32001"/>
                    </a:cubicBezTo>
                    <a:lnTo>
                      <a:pt x="959885" y="27468"/>
                    </a:lnTo>
                    <a:cubicBezTo>
                      <a:pt x="993308" y="19453"/>
                      <a:pt x="1028507" y="29121"/>
                      <a:pt x="1053147" y="53084"/>
                    </a:cubicBezTo>
                    <a:lnTo>
                      <a:pt x="1053147" y="53084"/>
                    </a:lnTo>
                    <a:cubicBezTo>
                      <a:pt x="1078456" y="77697"/>
                      <a:pt x="1112622" y="91061"/>
                      <a:pt x="1147913" y="90151"/>
                    </a:cubicBezTo>
                    <a:lnTo>
                      <a:pt x="1186630" y="89154"/>
                    </a:lnTo>
                    <a:cubicBezTo>
                      <a:pt x="1215962" y="88398"/>
                      <a:pt x="1242815" y="105530"/>
                      <a:pt x="1254491" y="132450"/>
                    </a:cubicBezTo>
                    <a:lnTo>
                      <a:pt x="1254491" y="132450"/>
                    </a:lnTo>
                    <a:cubicBezTo>
                      <a:pt x="1266566" y="160288"/>
                      <a:pt x="1291728" y="180272"/>
                      <a:pt x="1321577" y="185730"/>
                    </a:cubicBezTo>
                    <a:lnTo>
                      <a:pt x="1365458" y="193753"/>
                    </a:lnTo>
                    <a:cubicBezTo>
                      <a:pt x="1391464" y="198508"/>
                      <a:pt x="1409818" y="221941"/>
                      <a:pt x="1408206" y="248329"/>
                    </a:cubicBezTo>
                    <a:lnTo>
                      <a:pt x="1408206" y="248329"/>
                    </a:lnTo>
                    <a:cubicBezTo>
                      <a:pt x="1406510" y="276087"/>
                      <a:pt x="1422372" y="301937"/>
                      <a:pt x="1447887" y="312997"/>
                    </a:cubicBezTo>
                    <a:lnTo>
                      <a:pt x="1478117" y="326100"/>
                    </a:lnTo>
                    <a:cubicBezTo>
                      <a:pt x="1489795" y="331162"/>
                      <a:pt x="1498769" y="340951"/>
                      <a:pt x="1502800" y="353024"/>
                    </a:cubicBezTo>
                    <a:cubicBezTo>
                      <a:pt x="1506832" y="365096"/>
                      <a:pt x="1505539" y="378314"/>
                      <a:pt x="1499245" y="389376"/>
                    </a:cubicBezTo>
                    <a:lnTo>
                      <a:pt x="1499245" y="389376"/>
                    </a:lnTo>
                    <a:cubicBezTo>
                      <a:pt x="1484973" y="414465"/>
                      <a:pt x="1490826" y="446185"/>
                      <a:pt x="1513114" y="464526"/>
                    </a:cubicBezTo>
                    <a:lnTo>
                      <a:pt x="1518699" y="469121"/>
                    </a:lnTo>
                    <a:cubicBezTo>
                      <a:pt x="1529560" y="478059"/>
                      <a:pt x="1535853" y="491388"/>
                      <a:pt x="1535853" y="505454"/>
                    </a:cubicBezTo>
                    <a:cubicBezTo>
                      <a:pt x="1535853" y="519520"/>
                      <a:pt x="1529560" y="532848"/>
                      <a:pt x="1518699" y="541786"/>
                    </a:cubicBezTo>
                    <a:lnTo>
                      <a:pt x="1513114" y="546382"/>
                    </a:lnTo>
                    <a:cubicBezTo>
                      <a:pt x="1490826" y="564723"/>
                      <a:pt x="1484973" y="596442"/>
                      <a:pt x="1499245" y="621531"/>
                    </a:cubicBezTo>
                    <a:lnTo>
                      <a:pt x="1499245" y="621531"/>
                    </a:lnTo>
                    <a:cubicBezTo>
                      <a:pt x="1505539" y="632594"/>
                      <a:pt x="1506832" y="645811"/>
                      <a:pt x="1502800" y="657883"/>
                    </a:cubicBezTo>
                    <a:cubicBezTo>
                      <a:pt x="1498769" y="669956"/>
                      <a:pt x="1489795" y="679745"/>
                      <a:pt x="1478117" y="684807"/>
                    </a:cubicBezTo>
                    <a:lnTo>
                      <a:pt x="1447887" y="697910"/>
                    </a:lnTo>
                    <a:cubicBezTo>
                      <a:pt x="1422372" y="708970"/>
                      <a:pt x="1406510" y="734820"/>
                      <a:pt x="1408206" y="762578"/>
                    </a:cubicBezTo>
                    <a:lnTo>
                      <a:pt x="1408206" y="762578"/>
                    </a:lnTo>
                    <a:cubicBezTo>
                      <a:pt x="1409818" y="788966"/>
                      <a:pt x="1391464" y="812399"/>
                      <a:pt x="1365458" y="817154"/>
                    </a:cubicBezTo>
                    <a:lnTo>
                      <a:pt x="1321577" y="825178"/>
                    </a:lnTo>
                    <a:cubicBezTo>
                      <a:pt x="1291728" y="830636"/>
                      <a:pt x="1266566" y="850619"/>
                      <a:pt x="1254491" y="878457"/>
                    </a:cubicBezTo>
                    <a:lnTo>
                      <a:pt x="1254491" y="878457"/>
                    </a:lnTo>
                    <a:cubicBezTo>
                      <a:pt x="1242815" y="905376"/>
                      <a:pt x="1215962" y="922509"/>
                      <a:pt x="1186630" y="921753"/>
                    </a:cubicBezTo>
                    <a:lnTo>
                      <a:pt x="1147913" y="920756"/>
                    </a:lnTo>
                    <a:cubicBezTo>
                      <a:pt x="1112622" y="919847"/>
                      <a:pt x="1078456" y="933211"/>
                      <a:pt x="1053147" y="957824"/>
                    </a:cubicBezTo>
                    <a:lnTo>
                      <a:pt x="1053147" y="957824"/>
                    </a:lnTo>
                    <a:cubicBezTo>
                      <a:pt x="1028507" y="981786"/>
                      <a:pt x="993308" y="991454"/>
                      <a:pt x="959885" y="983439"/>
                    </a:cubicBezTo>
                    <a:lnTo>
                      <a:pt x="940984" y="978906"/>
                    </a:lnTo>
                    <a:cubicBezTo>
                      <a:pt x="901531" y="969444"/>
                      <a:pt x="859995" y="974411"/>
                      <a:pt x="823885" y="992909"/>
                    </a:cubicBezTo>
                    <a:lnTo>
                      <a:pt x="823885" y="992909"/>
                    </a:lnTo>
                    <a:cubicBezTo>
                      <a:pt x="788750" y="1010907"/>
                      <a:pt x="747103" y="1010907"/>
                      <a:pt x="711968" y="992909"/>
                    </a:cubicBezTo>
                    <a:lnTo>
                      <a:pt x="711968" y="992909"/>
                    </a:lnTo>
                    <a:cubicBezTo>
                      <a:pt x="675858" y="974411"/>
                      <a:pt x="634322" y="969444"/>
                      <a:pt x="594869" y="978906"/>
                    </a:cubicBezTo>
                    <a:lnTo>
                      <a:pt x="575968" y="983439"/>
                    </a:lnTo>
                    <a:cubicBezTo>
                      <a:pt x="542545" y="991454"/>
                      <a:pt x="507346" y="981786"/>
                      <a:pt x="482706" y="957824"/>
                    </a:cubicBezTo>
                    <a:lnTo>
                      <a:pt x="482706" y="957824"/>
                    </a:lnTo>
                    <a:cubicBezTo>
                      <a:pt x="457397" y="933211"/>
                      <a:pt x="423231" y="919847"/>
                      <a:pt x="387940" y="920756"/>
                    </a:cubicBezTo>
                    <a:lnTo>
                      <a:pt x="349223" y="921753"/>
                    </a:lnTo>
                    <a:cubicBezTo>
                      <a:pt x="319891" y="922509"/>
                      <a:pt x="293038" y="905376"/>
                      <a:pt x="281362" y="878457"/>
                    </a:cubicBezTo>
                    <a:lnTo>
                      <a:pt x="281362" y="878457"/>
                    </a:lnTo>
                    <a:cubicBezTo>
                      <a:pt x="269287" y="850619"/>
                      <a:pt x="244126" y="830636"/>
                      <a:pt x="214276" y="825178"/>
                    </a:cubicBezTo>
                    <a:lnTo>
                      <a:pt x="170394" y="817154"/>
                    </a:lnTo>
                    <a:cubicBezTo>
                      <a:pt x="144389" y="812399"/>
                      <a:pt x="126034" y="788966"/>
                      <a:pt x="127647" y="762578"/>
                    </a:cubicBezTo>
                    <a:lnTo>
                      <a:pt x="127647" y="762578"/>
                    </a:lnTo>
                    <a:cubicBezTo>
                      <a:pt x="129344" y="734821"/>
                      <a:pt x="113482" y="708970"/>
                      <a:pt x="87966" y="697910"/>
                    </a:cubicBezTo>
                    <a:lnTo>
                      <a:pt x="57736" y="684807"/>
                    </a:lnTo>
                    <a:cubicBezTo>
                      <a:pt x="46058" y="679745"/>
                      <a:pt x="37084" y="669956"/>
                      <a:pt x="33052" y="657883"/>
                    </a:cubicBezTo>
                    <a:cubicBezTo>
                      <a:pt x="29021" y="645811"/>
                      <a:pt x="30314" y="632594"/>
                      <a:pt x="36607" y="621531"/>
                    </a:cubicBezTo>
                    <a:lnTo>
                      <a:pt x="36607" y="621531"/>
                    </a:lnTo>
                    <a:cubicBezTo>
                      <a:pt x="50880" y="596442"/>
                      <a:pt x="45026" y="564723"/>
                      <a:pt x="22739" y="546382"/>
                    </a:cubicBezTo>
                    <a:lnTo>
                      <a:pt x="17154" y="541786"/>
                    </a:lnTo>
                    <a:cubicBezTo>
                      <a:pt x="6293" y="532848"/>
                      <a:pt x="0" y="519520"/>
                      <a:pt x="0" y="505454"/>
                    </a:cubicBezTo>
                    <a:cubicBezTo>
                      <a:pt x="0" y="491388"/>
                      <a:pt x="6293" y="478059"/>
                      <a:pt x="17154" y="469121"/>
                    </a:cubicBezTo>
                    <a:lnTo>
                      <a:pt x="22739" y="464526"/>
                    </a:lnTo>
                    <a:cubicBezTo>
                      <a:pt x="45026" y="446185"/>
                      <a:pt x="50880" y="414465"/>
                      <a:pt x="36607" y="389376"/>
                    </a:cubicBezTo>
                    <a:lnTo>
                      <a:pt x="36607" y="389376"/>
                    </a:lnTo>
                    <a:cubicBezTo>
                      <a:pt x="30314" y="378314"/>
                      <a:pt x="29021" y="365096"/>
                      <a:pt x="33052" y="353024"/>
                    </a:cubicBezTo>
                    <a:cubicBezTo>
                      <a:pt x="37084" y="340951"/>
                      <a:pt x="46058" y="331162"/>
                      <a:pt x="57736" y="326101"/>
                    </a:cubicBezTo>
                    <a:lnTo>
                      <a:pt x="87966" y="312997"/>
                    </a:lnTo>
                    <a:cubicBezTo>
                      <a:pt x="113482" y="301937"/>
                      <a:pt x="129344" y="276087"/>
                      <a:pt x="127647" y="248329"/>
                    </a:cubicBezTo>
                    <a:lnTo>
                      <a:pt x="127647" y="248329"/>
                    </a:lnTo>
                    <a:cubicBezTo>
                      <a:pt x="126034" y="221941"/>
                      <a:pt x="144389" y="198508"/>
                      <a:pt x="170394" y="193753"/>
                    </a:cubicBezTo>
                    <a:lnTo>
                      <a:pt x="214276" y="185730"/>
                    </a:lnTo>
                    <a:cubicBezTo>
                      <a:pt x="244125" y="180272"/>
                      <a:pt x="269287" y="160288"/>
                      <a:pt x="281362" y="132450"/>
                    </a:cubicBezTo>
                    <a:lnTo>
                      <a:pt x="281362" y="132450"/>
                    </a:lnTo>
                    <a:cubicBezTo>
                      <a:pt x="293038" y="105530"/>
                      <a:pt x="319891" y="88398"/>
                      <a:pt x="349224" y="89154"/>
                    </a:cubicBezTo>
                    <a:lnTo>
                      <a:pt x="387940" y="90151"/>
                    </a:lnTo>
                    <a:cubicBezTo>
                      <a:pt x="423231" y="91061"/>
                      <a:pt x="457398" y="77697"/>
                      <a:pt x="482706" y="53084"/>
                    </a:cubicBezTo>
                    <a:lnTo>
                      <a:pt x="482706" y="53084"/>
                    </a:lnTo>
                    <a:cubicBezTo>
                      <a:pt x="507346" y="29121"/>
                      <a:pt x="542545" y="19453"/>
                      <a:pt x="575968" y="27468"/>
                    </a:cubicBezTo>
                    <a:lnTo>
                      <a:pt x="594869" y="32001"/>
                    </a:lnTo>
                    <a:cubicBezTo>
                      <a:pt x="634322" y="41463"/>
                      <a:pt x="675858" y="36496"/>
                      <a:pt x="711968" y="17999"/>
                    </a:cubicBezTo>
                    <a:lnTo>
                      <a:pt x="711968" y="17999"/>
                    </a:lnTo>
                    <a:cubicBezTo>
                      <a:pt x="747103" y="0"/>
                      <a:pt x="788750" y="0"/>
                      <a:pt x="823885" y="17999"/>
                    </a:cubicBezTo>
                    <a:close/>
                  </a:path>
                </a:pathLst>
              </a:custGeom>
              <a:solidFill>
                <a:srgbClr val="FFFFFF">
                  <a:alpha val="40000"/>
                </a:srgbClr>
              </a:solidFill>
            </p:spPr>
            <p:txBody>
              <a:bodyPr/>
              <a:lstStyle/>
              <a:p>
                <a:endParaRPr lang="en-GB" sz="1200"/>
              </a:p>
            </p:txBody>
          </p:sp>
          <p:sp>
            <p:nvSpPr>
              <p:cNvPr id="11" name="TextBox 11"/>
              <p:cNvSpPr txBox="1"/>
              <p:nvPr/>
            </p:nvSpPr>
            <p:spPr>
              <a:xfrm>
                <a:off x="173889" y="74801"/>
                <a:ext cx="1242066" cy="844538"/>
              </a:xfrm>
              <a:prstGeom prst="rect">
                <a:avLst/>
              </a:prstGeom>
            </p:spPr>
            <p:txBody>
              <a:bodyPr lIns="28228" tIns="28228" rIns="28228" bIns="28228" rtlCol="0" anchor="ctr"/>
              <a:lstStyle/>
              <a:p>
                <a:pPr algn="ctr">
                  <a:lnSpc>
                    <a:spcPts val="1773"/>
                  </a:lnSpc>
                </a:pPr>
                <a:endParaRPr sz="1200"/>
              </a:p>
            </p:txBody>
          </p:sp>
        </p:grpSp>
        <p:sp>
          <p:nvSpPr>
            <p:cNvPr id="7" name="Freeform 7">
              <a:extLst>
                <a:ext uri="{C183D7F6-B498-43B3-948B-1728B52AA6E4}">
                  <adec:decorative xmlns:adec="http://schemas.microsoft.com/office/drawing/2017/decorative" val="1"/>
                </a:ext>
              </a:extLst>
            </p:cNvPr>
            <p:cNvSpPr/>
            <p:nvPr/>
          </p:nvSpPr>
          <p:spPr>
            <a:xfrm>
              <a:off x="15739439" y="1672568"/>
              <a:ext cx="1017490" cy="1647757"/>
            </a:xfrm>
            <a:custGeom>
              <a:avLst/>
              <a:gdLst/>
              <a:ahLst/>
              <a:cxnLst/>
              <a:rect l="l" t="t" r="r" b="b"/>
              <a:pathLst>
                <a:path w="1356654" h="2197010">
                  <a:moveTo>
                    <a:pt x="0" y="0"/>
                  </a:moveTo>
                  <a:lnTo>
                    <a:pt x="1356654" y="0"/>
                  </a:lnTo>
                  <a:lnTo>
                    <a:pt x="1356654" y="2197009"/>
                  </a:lnTo>
                  <a:lnTo>
                    <a:pt x="0" y="2197009"/>
                  </a:lnTo>
                  <a:lnTo>
                    <a:pt x="0" y="0"/>
                  </a:lnTo>
                  <a:close/>
                </a:path>
              </a:pathLst>
            </a:custGeom>
            <a:blipFill>
              <a:blip r:embed="rId5"/>
              <a:stretch>
                <a:fillRect/>
              </a:stretch>
            </a:blipFill>
          </p:spPr>
          <p:txBody>
            <a:bodyPr/>
            <a:lstStyle/>
            <a:p>
              <a:endParaRPr lang="en-GB" sz="1200"/>
            </a:p>
          </p:txBody>
        </p:sp>
        <p:sp>
          <p:nvSpPr>
            <p:cNvPr id="8" name="TextBox 8">
              <a:extLst>
                <a:ext uri="{C183D7F6-B498-43B3-948B-1728B52AA6E4}">
                  <adec:decorative xmlns:adec="http://schemas.microsoft.com/office/drawing/2017/decorative" val="1"/>
                </a:ext>
              </a:extLst>
            </p:cNvPr>
            <p:cNvSpPr txBox="1"/>
            <p:nvPr/>
          </p:nvSpPr>
          <p:spPr>
            <a:xfrm>
              <a:off x="15739439" y="541903"/>
              <a:ext cx="685541" cy="813300"/>
            </a:xfrm>
            <a:prstGeom prst="rect">
              <a:avLst/>
            </a:prstGeom>
          </p:spPr>
          <p:txBody>
            <a:bodyPr lIns="0" tIns="0" rIns="0" bIns="0" rtlCol="0" anchor="t">
              <a:spAutoFit/>
            </a:bodyPr>
            <a:lstStyle/>
            <a:p>
              <a:pPr algn="ctr">
                <a:lnSpc>
                  <a:spcPts val="4522"/>
                </a:lnSpc>
              </a:pPr>
              <a:r>
                <a:rPr lang="en-US" sz="3230">
                  <a:solidFill>
                    <a:srgbClr val="000000"/>
                  </a:solidFill>
                  <a:latin typeface="Ancient signboards"/>
                  <a:ea typeface="Ancient signboards"/>
                  <a:cs typeface="Ancient signboards"/>
                  <a:sym typeface="Ancient signboards"/>
                </a:rPr>
                <a:t>A4</a:t>
              </a:r>
            </a:p>
          </p:txBody>
        </p:sp>
      </p:grpSp>
      <p:grpSp>
        <p:nvGrpSpPr>
          <p:cNvPr id="13" name="Group 13">
            <a:extLst>
              <a:ext uri="{C183D7F6-B498-43B3-948B-1728B52AA6E4}">
                <adec:decorative xmlns:adec="http://schemas.microsoft.com/office/drawing/2017/decorative" val="1"/>
              </a:ext>
            </a:extLst>
          </p:cNvPr>
          <p:cNvGrpSpPr/>
          <p:nvPr/>
        </p:nvGrpSpPr>
        <p:grpSpPr>
          <a:xfrm>
            <a:off x="685800" y="2653518"/>
            <a:ext cx="10820400" cy="1280713"/>
            <a:chOff x="0" y="0"/>
            <a:chExt cx="4274726" cy="505961"/>
          </a:xfrm>
        </p:grpSpPr>
        <p:sp>
          <p:nvSpPr>
            <p:cNvPr id="14" name="Freeform 14"/>
            <p:cNvSpPr/>
            <p:nvPr/>
          </p:nvSpPr>
          <p:spPr>
            <a:xfrm>
              <a:off x="0" y="0"/>
              <a:ext cx="4274726" cy="505961"/>
            </a:xfrm>
            <a:custGeom>
              <a:avLst/>
              <a:gdLst/>
              <a:ahLst/>
              <a:cxnLst/>
              <a:rect l="l" t="t" r="r" b="b"/>
              <a:pathLst>
                <a:path w="4274726" h="505961">
                  <a:moveTo>
                    <a:pt x="24327" y="0"/>
                  </a:moveTo>
                  <a:lnTo>
                    <a:pt x="4250399" y="0"/>
                  </a:lnTo>
                  <a:cubicBezTo>
                    <a:pt x="4263834" y="0"/>
                    <a:pt x="4274726" y="10891"/>
                    <a:pt x="4274726" y="24327"/>
                  </a:cubicBezTo>
                  <a:lnTo>
                    <a:pt x="4274726" y="481634"/>
                  </a:lnTo>
                  <a:cubicBezTo>
                    <a:pt x="4274726" y="488086"/>
                    <a:pt x="4272163" y="494274"/>
                    <a:pt x="4267601" y="498836"/>
                  </a:cubicBezTo>
                  <a:cubicBezTo>
                    <a:pt x="4263039" y="503398"/>
                    <a:pt x="4256851" y="505961"/>
                    <a:pt x="4250399" y="505961"/>
                  </a:cubicBezTo>
                  <a:lnTo>
                    <a:pt x="24327" y="505961"/>
                  </a:lnTo>
                  <a:cubicBezTo>
                    <a:pt x="10891" y="505961"/>
                    <a:pt x="0" y="495069"/>
                    <a:pt x="0" y="481634"/>
                  </a:cubicBezTo>
                  <a:lnTo>
                    <a:pt x="0" y="24327"/>
                  </a:lnTo>
                  <a:cubicBezTo>
                    <a:pt x="0" y="10891"/>
                    <a:pt x="10891" y="0"/>
                    <a:pt x="24327" y="0"/>
                  </a:cubicBezTo>
                  <a:close/>
                </a:path>
              </a:pathLst>
            </a:custGeom>
            <a:solidFill>
              <a:srgbClr val="00BF63">
                <a:alpha val="49804"/>
              </a:srgbClr>
            </a:solidFill>
          </p:spPr>
          <p:txBody>
            <a:bodyPr/>
            <a:lstStyle/>
            <a:p>
              <a:endParaRPr lang="en-GB" sz="1200"/>
            </a:p>
          </p:txBody>
        </p:sp>
        <p:sp>
          <p:nvSpPr>
            <p:cNvPr id="15" name="TextBox 15"/>
            <p:cNvSpPr txBox="1"/>
            <p:nvPr/>
          </p:nvSpPr>
          <p:spPr>
            <a:xfrm>
              <a:off x="0" y="-38100"/>
              <a:ext cx="4274726" cy="544061"/>
            </a:xfrm>
            <a:prstGeom prst="rect">
              <a:avLst/>
            </a:prstGeom>
          </p:spPr>
          <p:txBody>
            <a:bodyPr lIns="33867" tIns="33867" rIns="33867" bIns="33867" rtlCol="0" anchor="ctr"/>
            <a:lstStyle/>
            <a:p>
              <a:pPr algn="ctr">
                <a:lnSpc>
                  <a:spcPts val="1773"/>
                </a:lnSpc>
              </a:pPr>
              <a:endParaRPr sz="1200"/>
            </a:p>
          </p:txBody>
        </p:sp>
      </p:grpSp>
      <p:sp>
        <p:nvSpPr>
          <p:cNvPr id="12" name="TextBox 12">
            <a:extLst>
              <a:ext uri="{C183D7F6-B498-43B3-948B-1728B52AA6E4}">
                <adec:decorative xmlns:adec="http://schemas.microsoft.com/office/drawing/2017/decorative" val="0"/>
              </a:ext>
            </a:extLst>
          </p:cNvPr>
          <p:cNvSpPr txBox="1"/>
          <p:nvPr/>
        </p:nvSpPr>
        <p:spPr>
          <a:xfrm>
            <a:off x="8635517" y="672724"/>
            <a:ext cx="1910060" cy="1305229"/>
          </a:xfrm>
          <a:prstGeom prst="rect">
            <a:avLst/>
          </a:prstGeom>
        </p:spPr>
        <p:txBody>
          <a:bodyPr lIns="0" tIns="0" rIns="0" bIns="0" rtlCol="0" anchor="t">
            <a:spAutoFit/>
          </a:bodyPr>
          <a:lstStyle/>
          <a:p>
            <a:pPr>
              <a:lnSpc>
                <a:spcPts val="2631"/>
              </a:lnSpc>
            </a:pPr>
            <a:r>
              <a:rPr lang="en-US" sz="1879">
                <a:solidFill>
                  <a:srgbClr val="000000"/>
                </a:solidFill>
                <a:latin typeface="Playpen Sans" panose="020B0604020202020204" charset="0"/>
                <a:ea typeface="Playpen Sans" panose="020B0604020202020204" charset="0"/>
                <a:cs typeface="Canva Sans Bold"/>
                <a:sym typeface="Canva Sans Bold"/>
              </a:rPr>
              <a:t>You will need:</a:t>
            </a:r>
          </a:p>
          <a:p>
            <a:pPr marL="405827" lvl="1" indent="-202913">
              <a:lnSpc>
                <a:spcPts val="2631"/>
              </a:lnSpc>
              <a:buFont typeface="Arial"/>
              <a:buChar char="•"/>
            </a:pPr>
            <a:r>
              <a:rPr lang="en-US" sz="1879">
                <a:solidFill>
                  <a:srgbClr val="000000"/>
                </a:solidFill>
                <a:latin typeface="Playpen Sans" panose="020B0604020202020204" charset="0"/>
                <a:ea typeface="Playpen Sans" panose="020B0604020202020204" charset="0"/>
                <a:cs typeface="Canva Sans Bold"/>
                <a:sym typeface="Canva Sans Bold"/>
              </a:rPr>
              <a:t>an A4 piece of paper,</a:t>
            </a:r>
          </a:p>
          <a:p>
            <a:pPr marL="405827" lvl="1" indent="-202913">
              <a:lnSpc>
                <a:spcPts val="2631"/>
              </a:lnSpc>
              <a:buFont typeface="Arial"/>
              <a:buChar char="•"/>
            </a:pPr>
            <a:r>
              <a:rPr lang="en-US" sz="1879">
                <a:solidFill>
                  <a:srgbClr val="000000"/>
                </a:solidFill>
                <a:latin typeface="Playpen Sans" panose="020B0604020202020204" charset="0"/>
                <a:ea typeface="Playpen Sans" panose="020B0604020202020204" charset="0"/>
                <a:cs typeface="Canva Sans Bold"/>
                <a:sym typeface="Canva Sans Bold"/>
              </a:rPr>
              <a:t>pencils</a:t>
            </a:r>
          </a:p>
        </p:txBody>
      </p:sp>
      <p:grpSp>
        <p:nvGrpSpPr>
          <p:cNvPr id="16" name="Group 16">
            <a:extLst>
              <a:ext uri="{C183D7F6-B498-43B3-948B-1728B52AA6E4}">
                <adec:decorative xmlns:adec="http://schemas.microsoft.com/office/drawing/2017/decorative" val="1"/>
              </a:ext>
            </a:extLst>
          </p:cNvPr>
          <p:cNvGrpSpPr/>
          <p:nvPr/>
        </p:nvGrpSpPr>
        <p:grpSpPr>
          <a:xfrm>
            <a:off x="685800" y="4335190"/>
            <a:ext cx="10820400" cy="1704607"/>
            <a:chOff x="0" y="0"/>
            <a:chExt cx="4274726" cy="673425"/>
          </a:xfrm>
        </p:grpSpPr>
        <p:sp>
          <p:nvSpPr>
            <p:cNvPr id="17" name="Freeform 17"/>
            <p:cNvSpPr/>
            <p:nvPr/>
          </p:nvSpPr>
          <p:spPr>
            <a:xfrm>
              <a:off x="0" y="0"/>
              <a:ext cx="4274726" cy="673425"/>
            </a:xfrm>
            <a:custGeom>
              <a:avLst/>
              <a:gdLst/>
              <a:ahLst/>
              <a:cxnLst/>
              <a:rect l="l" t="t" r="r" b="b"/>
              <a:pathLst>
                <a:path w="4274726" h="673425">
                  <a:moveTo>
                    <a:pt x="24327" y="0"/>
                  </a:moveTo>
                  <a:lnTo>
                    <a:pt x="4250399" y="0"/>
                  </a:lnTo>
                  <a:cubicBezTo>
                    <a:pt x="4263834" y="0"/>
                    <a:pt x="4274726" y="10891"/>
                    <a:pt x="4274726" y="24327"/>
                  </a:cubicBezTo>
                  <a:lnTo>
                    <a:pt x="4274726" y="649098"/>
                  </a:lnTo>
                  <a:cubicBezTo>
                    <a:pt x="4274726" y="662533"/>
                    <a:pt x="4263834" y="673425"/>
                    <a:pt x="4250399" y="673425"/>
                  </a:cubicBezTo>
                  <a:lnTo>
                    <a:pt x="24327" y="673425"/>
                  </a:lnTo>
                  <a:cubicBezTo>
                    <a:pt x="10891" y="673425"/>
                    <a:pt x="0" y="662533"/>
                    <a:pt x="0" y="649098"/>
                  </a:cubicBezTo>
                  <a:lnTo>
                    <a:pt x="0" y="24327"/>
                  </a:lnTo>
                  <a:cubicBezTo>
                    <a:pt x="0" y="10891"/>
                    <a:pt x="10891" y="0"/>
                    <a:pt x="24327" y="0"/>
                  </a:cubicBezTo>
                  <a:close/>
                </a:path>
              </a:pathLst>
            </a:custGeom>
            <a:solidFill>
              <a:srgbClr val="D269E6">
                <a:alpha val="49804"/>
              </a:srgbClr>
            </a:solidFill>
          </p:spPr>
          <p:txBody>
            <a:bodyPr/>
            <a:lstStyle/>
            <a:p>
              <a:endParaRPr lang="en-GB" sz="1200"/>
            </a:p>
          </p:txBody>
        </p:sp>
        <p:sp>
          <p:nvSpPr>
            <p:cNvPr id="18" name="TextBox 18"/>
            <p:cNvSpPr txBox="1"/>
            <p:nvPr/>
          </p:nvSpPr>
          <p:spPr>
            <a:xfrm>
              <a:off x="0" y="-38100"/>
              <a:ext cx="4274726" cy="711525"/>
            </a:xfrm>
            <a:prstGeom prst="rect">
              <a:avLst/>
            </a:prstGeom>
          </p:spPr>
          <p:txBody>
            <a:bodyPr lIns="33867" tIns="33867" rIns="33867" bIns="33867" rtlCol="0" anchor="ctr"/>
            <a:lstStyle/>
            <a:p>
              <a:pPr algn="ctr">
                <a:lnSpc>
                  <a:spcPts val="1773"/>
                </a:lnSpc>
              </a:pPr>
              <a:endParaRPr sz="1200"/>
            </a:p>
          </p:txBody>
        </p:sp>
      </p:grpSp>
      <p:sp>
        <p:nvSpPr>
          <p:cNvPr id="19" name="TextBox 19"/>
          <p:cNvSpPr txBox="1"/>
          <p:nvPr/>
        </p:nvSpPr>
        <p:spPr>
          <a:xfrm>
            <a:off x="685800" y="2199763"/>
            <a:ext cx="10820400" cy="3725572"/>
          </a:xfrm>
          <a:prstGeom prst="rect">
            <a:avLst/>
          </a:prstGeom>
        </p:spPr>
        <p:txBody>
          <a:bodyPr lIns="0" tIns="0" rIns="0" bIns="0" rtlCol="0" anchor="t">
            <a:spAutoFit/>
          </a:bodyPr>
          <a:lstStyle/>
          <a:p>
            <a:pPr marL="308770" lvl="1">
              <a:lnSpc>
                <a:spcPts val="4004"/>
              </a:lnSpc>
            </a:pPr>
            <a:r>
              <a:rPr lang="en-US" sz="2860" dirty="0">
                <a:solidFill>
                  <a:srgbClr val="000000"/>
                </a:solidFill>
                <a:latin typeface="Playpen Sans" panose="020B0604020202020204" charset="0"/>
                <a:ea typeface="Playpen Sans" panose="020B0604020202020204" charset="0"/>
                <a:cs typeface="Canva Sans"/>
                <a:sym typeface="Canva Sans"/>
              </a:rPr>
              <a:t>What is inclusion?</a:t>
            </a:r>
          </a:p>
          <a:p>
            <a:pPr marL="617540" lvl="1" indent="-308769">
              <a:lnSpc>
                <a:spcPts val="4004"/>
              </a:lnSpc>
              <a:buFont typeface="Arial"/>
              <a:buChar char="•"/>
            </a:pPr>
            <a:r>
              <a:rPr lang="en-US" sz="2860" dirty="0">
                <a:solidFill>
                  <a:srgbClr val="000000"/>
                </a:solidFill>
                <a:latin typeface="Playpen Sans" panose="020B0604020202020204" charset="0"/>
                <a:ea typeface="Playpen Sans" panose="020B0604020202020204" charset="0"/>
                <a:cs typeface="Canva Sans"/>
                <a:sym typeface="Canva Sans"/>
              </a:rPr>
              <a:t>Write down the things that make you feel included / excluded in big letters, randomly placed on the page.</a:t>
            </a:r>
          </a:p>
          <a:p>
            <a:pPr>
              <a:lnSpc>
                <a:spcPts val="4004"/>
              </a:lnSpc>
            </a:pPr>
            <a:endParaRPr lang="en-US" sz="2860" dirty="0">
              <a:solidFill>
                <a:srgbClr val="000000"/>
              </a:solidFill>
              <a:latin typeface="Playpen Sans" panose="020B0604020202020204" charset="0"/>
              <a:ea typeface="Playpen Sans" panose="020B0604020202020204" charset="0"/>
              <a:cs typeface="Canva Sans"/>
              <a:sym typeface="Canva Sans"/>
            </a:endParaRPr>
          </a:p>
          <a:p>
            <a:pPr>
              <a:lnSpc>
                <a:spcPts val="1430"/>
              </a:lnSpc>
            </a:pPr>
            <a:endParaRPr lang="en-US" sz="2860" dirty="0">
              <a:solidFill>
                <a:srgbClr val="000000"/>
              </a:solidFill>
              <a:latin typeface="Playpen Sans" panose="020B0604020202020204" charset="0"/>
              <a:ea typeface="Playpen Sans" panose="020B0604020202020204" charset="0"/>
              <a:cs typeface="Canva Sans"/>
              <a:sym typeface="Canva Sans"/>
            </a:endParaRPr>
          </a:p>
          <a:p>
            <a:pPr marL="617540" lvl="1" indent="-308769">
              <a:lnSpc>
                <a:spcPts val="4004"/>
              </a:lnSpc>
              <a:buFont typeface="Arial"/>
              <a:buChar char="•"/>
            </a:pPr>
            <a:r>
              <a:rPr lang="en-US" sz="2860" dirty="0">
                <a:solidFill>
                  <a:srgbClr val="000000"/>
                </a:solidFill>
                <a:latin typeface="Playpen Sans" panose="020B0604020202020204" charset="0"/>
                <a:ea typeface="Playpen Sans" panose="020B0604020202020204" charset="0"/>
                <a:cs typeface="Canva Sans"/>
                <a:sym typeface="Canva Sans"/>
              </a:rPr>
              <a:t>Use your imagination to create a </a:t>
            </a:r>
            <a:r>
              <a:rPr lang="en-US" sz="2860" dirty="0" err="1">
                <a:solidFill>
                  <a:srgbClr val="000000"/>
                </a:solidFill>
                <a:latin typeface="Playpen Sans" panose="020B0604020202020204" charset="0"/>
                <a:ea typeface="Playpen Sans" panose="020B0604020202020204" charset="0"/>
                <a:cs typeface="Canva Sans"/>
                <a:sym typeface="Canva Sans"/>
              </a:rPr>
              <a:t>colourful</a:t>
            </a:r>
            <a:r>
              <a:rPr lang="en-US" sz="2860" dirty="0">
                <a:solidFill>
                  <a:srgbClr val="000000"/>
                </a:solidFill>
                <a:latin typeface="Playpen Sans" panose="020B0604020202020204" charset="0"/>
                <a:ea typeface="Playpen Sans" panose="020B0604020202020204" charset="0"/>
                <a:cs typeface="Canva Sans"/>
                <a:sym typeface="Canva Sans"/>
              </a:rPr>
              <a:t> piece of artwork out of this. It doesn’t have to make sense, random </a:t>
            </a:r>
            <a:r>
              <a:rPr lang="en-US" sz="2860" dirty="0" err="1">
                <a:solidFill>
                  <a:srgbClr val="000000"/>
                </a:solidFill>
                <a:latin typeface="Playpen Sans" panose="020B0604020202020204" charset="0"/>
                <a:ea typeface="Playpen Sans" panose="020B0604020202020204" charset="0"/>
                <a:cs typeface="Canva Sans"/>
                <a:sym typeface="Canva Sans"/>
              </a:rPr>
              <a:t>colours</a:t>
            </a:r>
            <a:r>
              <a:rPr lang="en-US" sz="2860" dirty="0">
                <a:solidFill>
                  <a:srgbClr val="000000"/>
                </a:solidFill>
                <a:latin typeface="Playpen Sans" panose="020B0604020202020204" charset="0"/>
                <a:ea typeface="Playpen Sans" panose="020B0604020202020204" charset="0"/>
                <a:cs typeface="Canva Sans"/>
                <a:sym typeface="Canva Sans"/>
              </a:rPr>
              <a:t> and shapes are perfectly fine.</a:t>
            </a:r>
          </a:p>
        </p:txBody>
      </p:sp>
      <p:sp>
        <p:nvSpPr>
          <p:cNvPr id="22" name="Slide Number Placeholder 21">
            <a:extLst>
              <a:ext uri="{FF2B5EF4-FFF2-40B4-BE49-F238E27FC236}">
                <a16:creationId xmlns:a16="http://schemas.microsoft.com/office/drawing/2014/main" id="{7F1DEADD-9C38-7B65-8533-BA627B321050}"/>
              </a:ext>
            </a:extLst>
          </p:cNvPr>
          <p:cNvSpPr>
            <a:spLocks noGrp="1"/>
          </p:cNvSpPr>
          <p:nvPr>
            <p:ph type="sldNum" sz="quarter" idx="12"/>
          </p:nvPr>
        </p:nvSpPr>
        <p:spPr/>
        <p:txBody>
          <a:bodyPr/>
          <a:lstStyle/>
          <a:p>
            <a:fld id="{B6F15528-21DE-4FAA-801E-634DDDAF4B2B}"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601D1E4A-E1A8-B988-DE4B-7C258D7CAD74}"/>
              </a:ext>
              <a:ext uri="{C183D7F6-B498-43B3-948B-1728B52AA6E4}">
                <adec:decorative xmlns:adec="http://schemas.microsoft.com/office/drawing/2017/decorative" val="1"/>
              </a:ext>
            </a:extLst>
          </p:cNvPr>
          <p:cNvSpPr txBox="1">
            <a:spLocks noGrp="1"/>
          </p:cNvSpPr>
          <p:nvPr>
            <p:ph type="title" idx="4294967295"/>
          </p:nvPr>
        </p:nvSpPr>
        <p:spPr>
          <a:xfrm>
            <a:off x="-8006" y="-502526"/>
            <a:ext cx="470935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Word art: Example 1</a:t>
            </a:r>
          </a:p>
        </p:txBody>
      </p:sp>
      <p:sp>
        <p:nvSpPr>
          <p:cNvPr id="121" name="TextBox 121"/>
          <p:cNvSpPr txBox="1"/>
          <p:nvPr/>
        </p:nvSpPr>
        <p:spPr>
          <a:xfrm>
            <a:off x="4263962" y="216435"/>
            <a:ext cx="3848801" cy="1127168"/>
          </a:xfrm>
          <a:prstGeom prst="rect">
            <a:avLst/>
          </a:prstGeom>
        </p:spPr>
        <p:txBody>
          <a:bodyPr lIns="0" tIns="0" rIns="0" bIns="0" rtlCol="0" anchor="t">
            <a:spAutoFit/>
          </a:bodyPr>
          <a:lstStyle/>
          <a:p>
            <a:pPr algn="ctr">
              <a:lnSpc>
                <a:spcPts val="9561"/>
              </a:lnSpc>
            </a:pPr>
            <a:r>
              <a:rPr lang="en-US" sz="6978" spc="-419">
                <a:solidFill>
                  <a:srgbClr val="000000"/>
                </a:solidFill>
                <a:latin typeface="Playpen Sans" panose="020B0604020202020204" charset="0"/>
                <a:ea typeface="Playpen Sans" panose="020B0604020202020204" charset="0"/>
                <a:cs typeface="Biski"/>
                <a:sym typeface="Biski"/>
              </a:rPr>
              <a:t>Example:</a:t>
            </a:r>
          </a:p>
        </p:txBody>
      </p:sp>
      <p:sp>
        <p:nvSpPr>
          <p:cNvPr id="116" name="Freeform 116">
            <a:extLst>
              <a:ext uri="{C183D7F6-B498-43B3-948B-1728B52AA6E4}">
                <adec:decorative xmlns:adec="http://schemas.microsoft.com/office/drawing/2017/decorative" val="1"/>
              </a:ext>
            </a:extLst>
          </p:cNvPr>
          <p:cNvSpPr/>
          <p:nvPr/>
        </p:nvSpPr>
        <p:spPr>
          <a:xfrm>
            <a:off x="-167135" y="-78157"/>
            <a:ext cx="12612683" cy="7064967"/>
          </a:xfrm>
          <a:custGeom>
            <a:avLst/>
            <a:gdLst/>
            <a:ahLst/>
            <a:cxnLst/>
            <a:rect l="l" t="t" r="r" b="b"/>
            <a:pathLst>
              <a:path w="4816592" h="2709333">
                <a:moveTo>
                  <a:pt x="0" y="0"/>
                </a:moveTo>
                <a:lnTo>
                  <a:pt x="4816592" y="0"/>
                </a:lnTo>
                <a:lnTo>
                  <a:pt x="4816592" y="2709333"/>
                </a:lnTo>
                <a:lnTo>
                  <a:pt x="0" y="2709333"/>
                </a:lnTo>
                <a:close/>
              </a:path>
            </a:pathLst>
          </a:custGeom>
          <a:solidFill>
            <a:srgbClr val="FFFFFF">
              <a:alpha val="44706"/>
            </a:srgbClr>
          </a:solidFill>
        </p:spPr>
        <p:txBody>
          <a:bodyPr/>
          <a:lstStyle/>
          <a:p>
            <a:endParaRPr lang="en-GB" sz="1200"/>
          </a:p>
        </p:txBody>
      </p:sp>
      <p:sp>
        <p:nvSpPr>
          <p:cNvPr id="117" name="TextBox 117">
            <a:extLst>
              <a:ext uri="{C183D7F6-B498-43B3-948B-1728B52AA6E4}">
                <adec:decorative xmlns:adec="http://schemas.microsoft.com/office/drawing/2017/decorative" val="1"/>
              </a:ext>
            </a:extLst>
          </p:cNvPr>
          <p:cNvSpPr txBox="1"/>
          <p:nvPr/>
        </p:nvSpPr>
        <p:spPr>
          <a:xfrm>
            <a:off x="-167135" y="-177509"/>
            <a:ext cx="12612685" cy="7164319"/>
          </a:xfrm>
          <a:prstGeom prst="rect">
            <a:avLst/>
          </a:prstGeom>
        </p:spPr>
        <p:txBody>
          <a:bodyPr lIns="33867" tIns="33867" rIns="33867" bIns="33867" rtlCol="0" anchor="ctr"/>
          <a:lstStyle/>
          <a:p>
            <a:pPr algn="ctr">
              <a:lnSpc>
                <a:spcPts val="1992"/>
              </a:lnSpc>
            </a:pPr>
            <a:endParaRPr sz="1200"/>
          </a:p>
        </p:txBody>
      </p:sp>
      <p:sp>
        <p:nvSpPr>
          <p:cNvPr id="2" name="Freeform 119" descr="A piece of plain paper with the words 'insecure', 'phone call', 'loud', 'school' and 'exams' written on it in big letters.">
            <a:extLst>
              <a:ext uri="{FF2B5EF4-FFF2-40B4-BE49-F238E27FC236}">
                <a16:creationId xmlns:a16="http://schemas.microsoft.com/office/drawing/2014/main" id="{EB865686-912C-F26C-C32B-4ADFEF4D45F7}"/>
              </a:ext>
            </a:extLst>
          </p:cNvPr>
          <p:cNvSpPr/>
          <p:nvPr/>
        </p:nvSpPr>
        <p:spPr>
          <a:xfrm>
            <a:off x="1448739" y="1280421"/>
            <a:ext cx="3905779" cy="5181343"/>
          </a:xfrm>
          <a:custGeom>
            <a:avLst/>
            <a:gdLst/>
            <a:ahLst/>
            <a:cxnLst/>
            <a:rect l="l" t="t" r="r" b="b"/>
            <a:pathLst>
              <a:path w="8184599" h="10862089">
                <a:moveTo>
                  <a:pt x="0" y="0"/>
                </a:moveTo>
                <a:lnTo>
                  <a:pt x="8184599" y="0"/>
                </a:lnTo>
                <a:lnTo>
                  <a:pt x="8184599" y="10862089"/>
                </a:lnTo>
                <a:lnTo>
                  <a:pt x="0" y="10862089"/>
                </a:lnTo>
                <a:lnTo>
                  <a:pt x="0" y="0"/>
                </a:lnTo>
                <a:close/>
              </a:path>
            </a:pathLst>
          </a:custGeom>
          <a:blipFill>
            <a:blip r:embed="rId3"/>
            <a:stretch>
              <a:fillRect/>
            </a:stretch>
          </a:blipFill>
          <a:ln w="28575" cap="sq">
            <a:solidFill>
              <a:srgbClr val="000000"/>
            </a:solidFill>
            <a:prstDash val="solid"/>
            <a:miter/>
          </a:ln>
        </p:spPr>
        <p:txBody>
          <a:bodyPr/>
          <a:lstStyle/>
          <a:p>
            <a:endParaRPr lang="en-GB" sz="1200"/>
          </a:p>
        </p:txBody>
      </p:sp>
      <p:sp>
        <p:nvSpPr>
          <p:cNvPr id="120" name="Freeform 120" descr="The same piece of paper as before but with different doodles over it, how the task is meant to be done. There are things such as mermaid tails, mushrooms, dogs, cupcakes and a kite."/>
          <p:cNvSpPr/>
          <p:nvPr/>
        </p:nvSpPr>
        <p:spPr>
          <a:xfrm>
            <a:off x="7114363" y="1264608"/>
            <a:ext cx="3971093" cy="5181343"/>
          </a:xfrm>
          <a:custGeom>
            <a:avLst/>
            <a:gdLst/>
            <a:ahLst/>
            <a:cxnLst/>
            <a:rect l="l" t="t" r="r" b="b"/>
            <a:pathLst>
              <a:path w="8321465" h="10862089">
                <a:moveTo>
                  <a:pt x="0" y="0"/>
                </a:moveTo>
                <a:lnTo>
                  <a:pt x="8321465" y="0"/>
                </a:lnTo>
                <a:lnTo>
                  <a:pt x="8321465" y="10862089"/>
                </a:lnTo>
                <a:lnTo>
                  <a:pt x="0" y="10862089"/>
                </a:lnTo>
                <a:lnTo>
                  <a:pt x="0" y="0"/>
                </a:lnTo>
                <a:close/>
              </a:path>
            </a:pathLst>
          </a:custGeom>
          <a:blipFill>
            <a:blip r:embed="rId4"/>
            <a:stretch>
              <a:fillRect l="-7622" t="-8829" r="-7582" b="-8085"/>
            </a:stretch>
          </a:blipFill>
          <a:ln w="28575" cap="sq">
            <a:solidFill>
              <a:srgbClr val="000000"/>
            </a:solidFill>
            <a:prstDash val="solid"/>
            <a:miter/>
          </a:ln>
        </p:spPr>
        <p:txBody>
          <a:bodyPr/>
          <a:lstStyle/>
          <a:p>
            <a:endParaRPr lang="en-GB" sz="1200"/>
          </a:p>
        </p:txBody>
      </p:sp>
      <p:cxnSp>
        <p:nvCxnSpPr>
          <p:cNvPr id="4" name="Straight Arrow Connector 3">
            <a:extLst>
              <a:ext uri="{FF2B5EF4-FFF2-40B4-BE49-F238E27FC236}">
                <a16:creationId xmlns:a16="http://schemas.microsoft.com/office/drawing/2014/main" id="{0BE693CB-2E82-5CDF-BCD8-17367627F2F7}"/>
              </a:ext>
              <a:ext uri="{C183D7F6-B498-43B3-948B-1728B52AA6E4}">
                <adec:decorative xmlns:adec="http://schemas.microsoft.com/office/drawing/2017/decorative" val="1"/>
              </a:ext>
            </a:extLst>
          </p:cNvPr>
          <p:cNvCxnSpPr>
            <a:cxnSpLocks/>
          </p:cNvCxnSpPr>
          <p:nvPr/>
        </p:nvCxnSpPr>
        <p:spPr>
          <a:xfrm>
            <a:off x="5496561" y="3921760"/>
            <a:ext cx="1340923" cy="0"/>
          </a:xfrm>
          <a:prstGeom prst="straightConnector1">
            <a:avLst/>
          </a:prstGeom>
          <a:ln w="76200">
            <a:solidFill>
              <a:srgbClr val="00CC00"/>
            </a:solidFill>
            <a:tailEnd type="triangle"/>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AA743082-3E81-9C42-67FD-5C00794EBFC1}"/>
              </a:ext>
            </a:extLst>
          </p:cNvPr>
          <p:cNvSpPr>
            <a:spLocks noGrp="1"/>
          </p:cNvSpPr>
          <p:nvPr>
            <p:ph type="sldNum" sz="quarter" idx="12"/>
          </p:nvPr>
        </p:nvSpPr>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val="27598240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Freeform 116">
            <a:extLst>
              <a:ext uri="{C183D7F6-B498-43B3-948B-1728B52AA6E4}">
                <adec:decorative xmlns:adec="http://schemas.microsoft.com/office/drawing/2017/decorative" val="1"/>
              </a:ext>
            </a:extLst>
          </p:cNvPr>
          <p:cNvSpPr/>
          <p:nvPr/>
        </p:nvSpPr>
        <p:spPr>
          <a:xfrm>
            <a:off x="-167135" y="-78157"/>
            <a:ext cx="12612683" cy="7064967"/>
          </a:xfrm>
          <a:custGeom>
            <a:avLst/>
            <a:gdLst/>
            <a:ahLst/>
            <a:cxnLst/>
            <a:rect l="l" t="t" r="r" b="b"/>
            <a:pathLst>
              <a:path w="4816592" h="2709333">
                <a:moveTo>
                  <a:pt x="0" y="0"/>
                </a:moveTo>
                <a:lnTo>
                  <a:pt x="4816592" y="0"/>
                </a:lnTo>
                <a:lnTo>
                  <a:pt x="4816592" y="2709333"/>
                </a:lnTo>
                <a:lnTo>
                  <a:pt x="0" y="2709333"/>
                </a:lnTo>
                <a:close/>
              </a:path>
            </a:pathLst>
          </a:custGeom>
          <a:solidFill>
            <a:srgbClr val="FFFFFF">
              <a:alpha val="44706"/>
            </a:srgbClr>
          </a:solidFill>
        </p:spPr>
        <p:txBody>
          <a:bodyPr/>
          <a:lstStyle/>
          <a:p>
            <a:endParaRPr lang="en-GB" sz="1200"/>
          </a:p>
        </p:txBody>
      </p:sp>
      <p:sp>
        <p:nvSpPr>
          <p:cNvPr id="117" name="TextBox 117">
            <a:extLst>
              <a:ext uri="{C183D7F6-B498-43B3-948B-1728B52AA6E4}">
                <adec:decorative xmlns:adec="http://schemas.microsoft.com/office/drawing/2017/decorative" val="1"/>
              </a:ext>
            </a:extLst>
          </p:cNvPr>
          <p:cNvSpPr txBox="1"/>
          <p:nvPr/>
        </p:nvSpPr>
        <p:spPr>
          <a:xfrm>
            <a:off x="-167135" y="-177509"/>
            <a:ext cx="12612685" cy="7164319"/>
          </a:xfrm>
          <a:prstGeom prst="rect">
            <a:avLst/>
          </a:prstGeom>
        </p:spPr>
        <p:txBody>
          <a:bodyPr lIns="33867" tIns="33867" rIns="33867" bIns="33867" rtlCol="0" anchor="ctr"/>
          <a:lstStyle/>
          <a:p>
            <a:pPr algn="ctr">
              <a:lnSpc>
                <a:spcPts val="1992"/>
              </a:lnSpc>
            </a:pPr>
            <a:endParaRPr sz="1200"/>
          </a:p>
        </p:txBody>
      </p:sp>
      <p:sp>
        <p:nvSpPr>
          <p:cNvPr id="4" name="Title 2">
            <a:extLst>
              <a:ext uri="{FF2B5EF4-FFF2-40B4-BE49-F238E27FC236}">
                <a16:creationId xmlns:a16="http://schemas.microsoft.com/office/drawing/2014/main" id="{56FD17C4-3420-D0EF-8CEF-45263DC69937}"/>
              </a:ext>
              <a:ext uri="{C183D7F6-B498-43B3-948B-1728B52AA6E4}">
                <adec:decorative xmlns:adec="http://schemas.microsoft.com/office/drawing/2017/decorative" val="1"/>
              </a:ext>
            </a:extLst>
          </p:cNvPr>
          <p:cNvSpPr txBox="1">
            <a:spLocks noGrp="1"/>
          </p:cNvSpPr>
          <p:nvPr>
            <p:ph type="title" idx="4294967295"/>
          </p:nvPr>
        </p:nvSpPr>
        <p:spPr>
          <a:xfrm>
            <a:off x="-8006" y="-502526"/>
            <a:ext cx="470935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Word art: Example 2</a:t>
            </a:r>
          </a:p>
        </p:txBody>
      </p:sp>
      <p:sp>
        <p:nvSpPr>
          <p:cNvPr id="121" name="TextBox 121"/>
          <p:cNvSpPr txBox="1"/>
          <p:nvPr/>
        </p:nvSpPr>
        <p:spPr>
          <a:xfrm>
            <a:off x="4263962" y="216435"/>
            <a:ext cx="3848801" cy="1127168"/>
          </a:xfrm>
          <a:prstGeom prst="rect">
            <a:avLst/>
          </a:prstGeom>
        </p:spPr>
        <p:txBody>
          <a:bodyPr lIns="0" tIns="0" rIns="0" bIns="0" rtlCol="0" anchor="t">
            <a:spAutoFit/>
          </a:bodyPr>
          <a:lstStyle/>
          <a:p>
            <a:pPr algn="ctr">
              <a:lnSpc>
                <a:spcPts val="9561"/>
              </a:lnSpc>
            </a:pPr>
            <a:r>
              <a:rPr lang="en-US" sz="6978" spc="-419">
                <a:solidFill>
                  <a:srgbClr val="000000"/>
                </a:solidFill>
                <a:latin typeface="Playpen Sans" panose="020B0604020202020204" charset="0"/>
                <a:ea typeface="Playpen Sans" panose="020B0604020202020204" charset="0"/>
                <a:cs typeface="Biski"/>
                <a:sym typeface="Biski"/>
              </a:rPr>
              <a:t>Example:</a:t>
            </a:r>
          </a:p>
        </p:txBody>
      </p:sp>
      <p:sp>
        <p:nvSpPr>
          <p:cNvPr id="119" name="Freeform 119" descr="A piece of plain paper with the words 'insecure', 'phone call', 'loud', 'school' and 'exams' written on it in big letters."/>
          <p:cNvSpPr/>
          <p:nvPr/>
        </p:nvSpPr>
        <p:spPr>
          <a:xfrm>
            <a:off x="1448739" y="1280421"/>
            <a:ext cx="3905779" cy="5181343"/>
          </a:xfrm>
          <a:custGeom>
            <a:avLst/>
            <a:gdLst/>
            <a:ahLst/>
            <a:cxnLst/>
            <a:rect l="l" t="t" r="r" b="b"/>
            <a:pathLst>
              <a:path w="8184599" h="10862089">
                <a:moveTo>
                  <a:pt x="0" y="0"/>
                </a:moveTo>
                <a:lnTo>
                  <a:pt x="8184599" y="0"/>
                </a:lnTo>
                <a:lnTo>
                  <a:pt x="8184599" y="10862089"/>
                </a:lnTo>
                <a:lnTo>
                  <a:pt x="0" y="10862089"/>
                </a:lnTo>
                <a:lnTo>
                  <a:pt x="0" y="0"/>
                </a:lnTo>
                <a:close/>
              </a:path>
            </a:pathLst>
          </a:custGeom>
          <a:blipFill>
            <a:blip r:embed="rId3"/>
            <a:stretch>
              <a:fillRect/>
            </a:stretch>
          </a:blipFill>
          <a:ln w="28575" cap="sq">
            <a:solidFill>
              <a:srgbClr val="000000"/>
            </a:solidFill>
            <a:prstDash val="solid"/>
            <a:miter/>
          </a:ln>
        </p:spPr>
        <p:txBody>
          <a:bodyPr/>
          <a:lstStyle/>
          <a:p>
            <a:endParaRPr lang="en-GB" sz="1200"/>
          </a:p>
        </p:txBody>
      </p:sp>
      <p:sp>
        <p:nvSpPr>
          <p:cNvPr id="120" name="Freeform 120" descr="The same piece of paper as before but with different doodles over it, how the task is meant to be done. There are things such as mermaid tails, mushrooms, dogs, cupcakes and a kite."/>
          <p:cNvSpPr/>
          <p:nvPr/>
        </p:nvSpPr>
        <p:spPr>
          <a:xfrm>
            <a:off x="7114363" y="1264608"/>
            <a:ext cx="3971093" cy="5181343"/>
          </a:xfrm>
          <a:custGeom>
            <a:avLst/>
            <a:gdLst/>
            <a:ahLst/>
            <a:cxnLst/>
            <a:rect l="l" t="t" r="r" b="b"/>
            <a:pathLst>
              <a:path w="8321465" h="10862089">
                <a:moveTo>
                  <a:pt x="0" y="0"/>
                </a:moveTo>
                <a:lnTo>
                  <a:pt x="8321465" y="0"/>
                </a:lnTo>
                <a:lnTo>
                  <a:pt x="8321465" y="10862089"/>
                </a:lnTo>
                <a:lnTo>
                  <a:pt x="0" y="10862089"/>
                </a:lnTo>
                <a:lnTo>
                  <a:pt x="0" y="0"/>
                </a:lnTo>
                <a:close/>
              </a:path>
            </a:pathLst>
          </a:custGeom>
          <a:blipFill>
            <a:blip r:embed="rId4"/>
            <a:stretch>
              <a:fillRect l="-7622" t="-8829" r="-7582" b="-8085"/>
            </a:stretch>
          </a:blipFill>
          <a:ln w="28575" cap="sq">
            <a:solidFill>
              <a:srgbClr val="000000"/>
            </a:solidFill>
            <a:prstDash val="solid"/>
            <a:miter/>
          </a:ln>
        </p:spPr>
        <p:txBody>
          <a:bodyPr/>
          <a:lstStyle/>
          <a:p>
            <a:endParaRPr lang="en-GB" sz="1200"/>
          </a:p>
        </p:txBody>
      </p:sp>
      <p:grpSp>
        <p:nvGrpSpPr>
          <p:cNvPr id="19" name="Group 18">
            <a:extLst>
              <a:ext uri="{FF2B5EF4-FFF2-40B4-BE49-F238E27FC236}">
                <a16:creationId xmlns:a16="http://schemas.microsoft.com/office/drawing/2014/main" id="{FF8D20FC-5013-8312-13FD-DB65A7C8DD17}"/>
              </a:ext>
              <a:ext uri="{C183D7F6-B498-43B3-948B-1728B52AA6E4}">
                <adec:decorative xmlns:adec="http://schemas.microsoft.com/office/drawing/2017/decorative" val="1"/>
              </a:ext>
            </a:extLst>
          </p:cNvPr>
          <p:cNvGrpSpPr/>
          <p:nvPr/>
        </p:nvGrpSpPr>
        <p:grpSpPr>
          <a:xfrm>
            <a:off x="3535280" y="4318000"/>
            <a:ext cx="1342800" cy="497760"/>
            <a:chOff x="5302920" y="6477000"/>
            <a:chExt cx="2014200" cy="746640"/>
          </a:xfrm>
        </p:grpSpPr>
        <mc:AlternateContent xmlns:mc="http://schemas.openxmlformats.org/markup-compatibility/2006" xmlns:p14="http://schemas.microsoft.com/office/powerpoint/2010/main">
          <mc:Choice Requires="p14">
            <p:contentPart p14:bwMode="auto" r:id="rId5">
              <p14:nvContentPartPr>
                <p14:cNvPr id="5" name="Ink 4">
                  <a:extLst>
                    <a:ext uri="{FF2B5EF4-FFF2-40B4-BE49-F238E27FC236}">
                      <a16:creationId xmlns:a16="http://schemas.microsoft.com/office/drawing/2014/main" id="{863A9550-1C3B-3EB3-F100-4A82C553911E}"/>
                    </a:ext>
                  </a:extLst>
                </p14:cNvPr>
                <p14:cNvContentPartPr/>
                <p14:nvPr/>
              </p14:nvContentPartPr>
              <p14:xfrm>
                <a:off x="5302920" y="6477000"/>
                <a:ext cx="288360" cy="716040"/>
              </p14:xfrm>
            </p:contentPart>
          </mc:Choice>
          <mc:Fallback xmlns="">
            <p:pic>
              <p:nvPicPr>
                <p:cNvPr id="5" name="Ink 4">
                  <a:extLst>
                    <a:ext uri="{FF2B5EF4-FFF2-40B4-BE49-F238E27FC236}">
                      <a16:creationId xmlns:a16="http://schemas.microsoft.com/office/drawing/2014/main" id="{863A9550-1C3B-3EB3-F100-4A82C553911E}"/>
                    </a:ext>
                  </a:extLst>
                </p:cNvPr>
                <p:cNvPicPr/>
                <p:nvPr/>
              </p:nvPicPr>
              <p:blipFill>
                <a:blip r:embed="rId6"/>
                <a:stretch>
                  <a:fillRect/>
                </a:stretch>
              </p:blipFill>
              <p:spPr>
                <a:xfrm>
                  <a:off x="5264760" y="6438840"/>
                  <a:ext cx="364320" cy="7920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3" name="Ink 12">
                  <a:extLst>
                    <a:ext uri="{FF2B5EF4-FFF2-40B4-BE49-F238E27FC236}">
                      <a16:creationId xmlns:a16="http://schemas.microsoft.com/office/drawing/2014/main" id="{D63FFBEB-7905-CCAE-659D-7EE9397FB5FA}"/>
                    </a:ext>
                  </a:extLst>
                </p14:cNvPr>
                <p14:cNvContentPartPr/>
                <p14:nvPr/>
              </p14:nvContentPartPr>
              <p14:xfrm>
                <a:off x="5790000" y="6490320"/>
                <a:ext cx="399960" cy="720360"/>
              </p14:xfrm>
            </p:contentPart>
          </mc:Choice>
          <mc:Fallback xmlns="">
            <p:pic>
              <p:nvPicPr>
                <p:cNvPr id="13" name="Ink 12">
                  <a:extLst>
                    <a:ext uri="{FF2B5EF4-FFF2-40B4-BE49-F238E27FC236}">
                      <a16:creationId xmlns:a16="http://schemas.microsoft.com/office/drawing/2014/main" id="{D63FFBEB-7905-CCAE-659D-7EE9397FB5FA}"/>
                    </a:ext>
                  </a:extLst>
                </p:cNvPr>
                <p:cNvPicPr/>
                <p:nvPr/>
              </p:nvPicPr>
              <p:blipFill>
                <a:blip r:embed="rId8"/>
                <a:stretch>
                  <a:fillRect/>
                </a:stretch>
              </p:blipFill>
              <p:spPr>
                <a:xfrm>
                  <a:off x="5751840" y="6452160"/>
                  <a:ext cx="475920" cy="79632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4" name="Ink 13">
                  <a:extLst>
                    <a:ext uri="{FF2B5EF4-FFF2-40B4-BE49-F238E27FC236}">
                      <a16:creationId xmlns:a16="http://schemas.microsoft.com/office/drawing/2014/main" id="{5EFC4F42-E1FB-768D-77CF-162F1B0BBE63}"/>
                    </a:ext>
                  </a:extLst>
                </p14:cNvPr>
                <p14:cNvContentPartPr/>
                <p14:nvPr/>
              </p14:nvContentPartPr>
              <p14:xfrm>
                <a:off x="6385800" y="6538200"/>
                <a:ext cx="397080" cy="673560"/>
              </p14:xfrm>
            </p:contentPart>
          </mc:Choice>
          <mc:Fallback xmlns="">
            <p:pic>
              <p:nvPicPr>
                <p:cNvPr id="14" name="Ink 13">
                  <a:extLst>
                    <a:ext uri="{FF2B5EF4-FFF2-40B4-BE49-F238E27FC236}">
                      <a16:creationId xmlns:a16="http://schemas.microsoft.com/office/drawing/2014/main" id="{5EFC4F42-E1FB-768D-77CF-162F1B0BBE63}"/>
                    </a:ext>
                  </a:extLst>
                </p:cNvPr>
                <p:cNvPicPr/>
                <p:nvPr/>
              </p:nvPicPr>
              <p:blipFill>
                <a:blip r:embed="rId10"/>
                <a:stretch>
                  <a:fillRect/>
                </a:stretch>
              </p:blipFill>
              <p:spPr>
                <a:xfrm>
                  <a:off x="6347640" y="6500040"/>
                  <a:ext cx="473040" cy="74952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8" name="Ink 17">
                  <a:extLst>
                    <a:ext uri="{FF2B5EF4-FFF2-40B4-BE49-F238E27FC236}">
                      <a16:creationId xmlns:a16="http://schemas.microsoft.com/office/drawing/2014/main" id="{D1A63893-FFE5-6C7D-0424-7FF50D51DE8D}"/>
                    </a:ext>
                  </a:extLst>
                </p14:cNvPr>
                <p14:cNvContentPartPr/>
                <p14:nvPr/>
              </p14:nvContentPartPr>
              <p14:xfrm>
                <a:off x="6934440" y="6538200"/>
                <a:ext cx="382680" cy="685440"/>
              </p14:xfrm>
            </p:contentPart>
          </mc:Choice>
          <mc:Fallback xmlns="">
            <p:pic>
              <p:nvPicPr>
                <p:cNvPr id="18" name="Ink 17">
                  <a:extLst>
                    <a:ext uri="{FF2B5EF4-FFF2-40B4-BE49-F238E27FC236}">
                      <a16:creationId xmlns:a16="http://schemas.microsoft.com/office/drawing/2014/main" id="{D1A63893-FFE5-6C7D-0424-7FF50D51DE8D}"/>
                    </a:ext>
                  </a:extLst>
                </p:cNvPr>
                <p:cNvPicPr/>
                <p:nvPr/>
              </p:nvPicPr>
              <p:blipFill>
                <a:blip r:embed="rId12"/>
                <a:stretch>
                  <a:fillRect/>
                </a:stretch>
              </p:blipFill>
              <p:spPr>
                <a:xfrm>
                  <a:off x="6896280" y="6500040"/>
                  <a:ext cx="458640" cy="761400"/>
                </a:xfrm>
                <a:prstGeom prst="rect">
                  <a:avLst/>
                </a:prstGeom>
              </p:spPr>
            </p:pic>
          </mc:Fallback>
        </mc:AlternateContent>
      </p:grpSp>
      <p:grpSp>
        <p:nvGrpSpPr>
          <p:cNvPr id="25" name="Group 24">
            <a:extLst>
              <a:ext uri="{FF2B5EF4-FFF2-40B4-BE49-F238E27FC236}">
                <a16:creationId xmlns:a16="http://schemas.microsoft.com/office/drawing/2014/main" id="{8CBD4270-8E0F-A2CC-4170-08E38570DDCA}"/>
              </a:ext>
              <a:ext uri="{C183D7F6-B498-43B3-948B-1728B52AA6E4}">
                <adec:decorative xmlns:adec="http://schemas.microsoft.com/office/drawing/2017/decorative" val="1"/>
              </a:ext>
            </a:extLst>
          </p:cNvPr>
          <p:cNvGrpSpPr/>
          <p:nvPr/>
        </p:nvGrpSpPr>
        <p:grpSpPr>
          <a:xfrm>
            <a:off x="9203280" y="4185920"/>
            <a:ext cx="1342800" cy="497760"/>
            <a:chOff x="5302920" y="6477000"/>
            <a:chExt cx="2014200" cy="746640"/>
          </a:xfrm>
        </p:grpSpPr>
        <mc:AlternateContent xmlns:mc="http://schemas.openxmlformats.org/markup-compatibility/2006" xmlns:p14="http://schemas.microsoft.com/office/powerpoint/2010/main">
          <mc:Choice Requires="p14">
            <p:contentPart p14:bwMode="auto" r:id="rId13">
              <p14:nvContentPartPr>
                <p14:cNvPr id="26" name="Ink 25">
                  <a:extLst>
                    <a:ext uri="{FF2B5EF4-FFF2-40B4-BE49-F238E27FC236}">
                      <a16:creationId xmlns:a16="http://schemas.microsoft.com/office/drawing/2014/main" id="{9136F073-EB65-DADD-9791-DC08E5EC44BB}"/>
                    </a:ext>
                  </a:extLst>
                </p14:cNvPr>
                <p14:cNvContentPartPr/>
                <p14:nvPr/>
              </p14:nvContentPartPr>
              <p14:xfrm>
                <a:off x="5302920" y="6477000"/>
                <a:ext cx="288360" cy="716040"/>
              </p14:xfrm>
            </p:contentPart>
          </mc:Choice>
          <mc:Fallback xmlns="">
            <p:pic>
              <p:nvPicPr>
                <p:cNvPr id="26" name="Ink 25">
                  <a:extLst>
                    <a:ext uri="{FF2B5EF4-FFF2-40B4-BE49-F238E27FC236}">
                      <a16:creationId xmlns:a16="http://schemas.microsoft.com/office/drawing/2014/main" id="{9136F073-EB65-DADD-9791-DC08E5EC44BB}"/>
                    </a:ext>
                  </a:extLst>
                </p:cNvPr>
                <p:cNvPicPr/>
                <p:nvPr/>
              </p:nvPicPr>
              <p:blipFill>
                <a:blip r:embed="rId6"/>
                <a:stretch>
                  <a:fillRect/>
                </a:stretch>
              </p:blipFill>
              <p:spPr>
                <a:xfrm>
                  <a:off x="5264760" y="6438840"/>
                  <a:ext cx="364320" cy="7920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27" name="Ink 26">
                  <a:extLst>
                    <a:ext uri="{FF2B5EF4-FFF2-40B4-BE49-F238E27FC236}">
                      <a16:creationId xmlns:a16="http://schemas.microsoft.com/office/drawing/2014/main" id="{3A143C6E-5782-A25A-9227-70E63C2EBEF2}"/>
                    </a:ext>
                  </a:extLst>
                </p14:cNvPr>
                <p14:cNvContentPartPr/>
                <p14:nvPr/>
              </p14:nvContentPartPr>
              <p14:xfrm>
                <a:off x="5790000" y="6490320"/>
                <a:ext cx="399960" cy="720360"/>
              </p14:xfrm>
            </p:contentPart>
          </mc:Choice>
          <mc:Fallback xmlns="">
            <p:pic>
              <p:nvPicPr>
                <p:cNvPr id="27" name="Ink 26">
                  <a:extLst>
                    <a:ext uri="{FF2B5EF4-FFF2-40B4-BE49-F238E27FC236}">
                      <a16:creationId xmlns:a16="http://schemas.microsoft.com/office/drawing/2014/main" id="{3A143C6E-5782-A25A-9227-70E63C2EBEF2}"/>
                    </a:ext>
                  </a:extLst>
                </p:cNvPr>
                <p:cNvPicPr/>
                <p:nvPr/>
              </p:nvPicPr>
              <p:blipFill>
                <a:blip r:embed="rId8"/>
                <a:stretch>
                  <a:fillRect/>
                </a:stretch>
              </p:blipFill>
              <p:spPr>
                <a:xfrm>
                  <a:off x="5751840" y="6452160"/>
                  <a:ext cx="475920" cy="79632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8" name="Ink 27">
                  <a:extLst>
                    <a:ext uri="{FF2B5EF4-FFF2-40B4-BE49-F238E27FC236}">
                      <a16:creationId xmlns:a16="http://schemas.microsoft.com/office/drawing/2014/main" id="{2219358E-23B7-D16C-35C1-2223AECC1E7B}"/>
                    </a:ext>
                  </a:extLst>
                </p14:cNvPr>
                <p14:cNvContentPartPr/>
                <p14:nvPr/>
              </p14:nvContentPartPr>
              <p14:xfrm>
                <a:off x="6385800" y="6538200"/>
                <a:ext cx="397080" cy="673560"/>
              </p14:xfrm>
            </p:contentPart>
          </mc:Choice>
          <mc:Fallback xmlns="">
            <p:pic>
              <p:nvPicPr>
                <p:cNvPr id="28" name="Ink 27">
                  <a:extLst>
                    <a:ext uri="{FF2B5EF4-FFF2-40B4-BE49-F238E27FC236}">
                      <a16:creationId xmlns:a16="http://schemas.microsoft.com/office/drawing/2014/main" id="{2219358E-23B7-D16C-35C1-2223AECC1E7B}"/>
                    </a:ext>
                  </a:extLst>
                </p:cNvPr>
                <p:cNvPicPr/>
                <p:nvPr/>
              </p:nvPicPr>
              <p:blipFill>
                <a:blip r:embed="rId10"/>
                <a:stretch>
                  <a:fillRect/>
                </a:stretch>
              </p:blipFill>
              <p:spPr>
                <a:xfrm>
                  <a:off x="6347640" y="6500040"/>
                  <a:ext cx="473040" cy="74952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29" name="Ink 28">
                  <a:extLst>
                    <a:ext uri="{FF2B5EF4-FFF2-40B4-BE49-F238E27FC236}">
                      <a16:creationId xmlns:a16="http://schemas.microsoft.com/office/drawing/2014/main" id="{2BBB821D-5696-D591-49CE-32C23E87CC1A}"/>
                    </a:ext>
                  </a:extLst>
                </p14:cNvPr>
                <p14:cNvContentPartPr/>
                <p14:nvPr/>
              </p14:nvContentPartPr>
              <p14:xfrm>
                <a:off x="6934440" y="6538200"/>
                <a:ext cx="382680" cy="685440"/>
              </p14:xfrm>
            </p:contentPart>
          </mc:Choice>
          <mc:Fallback xmlns="">
            <p:pic>
              <p:nvPicPr>
                <p:cNvPr id="29" name="Ink 28">
                  <a:extLst>
                    <a:ext uri="{FF2B5EF4-FFF2-40B4-BE49-F238E27FC236}">
                      <a16:creationId xmlns:a16="http://schemas.microsoft.com/office/drawing/2014/main" id="{2BBB821D-5696-D591-49CE-32C23E87CC1A}"/>
                    </a:ext>
                  </a:extLst>
                </p:cNvPr>
                <p:cNvPicPr/>
                <p:nvPr/>
              </p:nvPicPr>
              <p:blipFill>
                <a:blip r:embed="rId12"/>
                <a:stretch>
                  <a:fillRect/>
                </a:stretch>
              </p:blipFill>
              <p:spPr>
                <a:xfrm>
                  <a:off x="6896280" y="6500040"/>
                  <a:ext cx="458640" cy="761400"/>
                </a:xfrm>
                <a:prstGeom prst="rect">
                  <a:avLst/>
                </a:prstGeom>
              </p:spPr>
            </p:pic>
          </mc:Fallback>
        </mc:AlternateContent>
      </p:grpSp>
      <p:grpSp>
        <p:nvGrpSpPr>
          <p:cNvPr id="65" name="Group 64">
            <a:extLst>
              <a:ext uri="{FF2B5EF4-FFF2-40B4-BE49-F238E27FC236}">
                <a16:creationId xmlns:a16="http://schemas.microsoft.com/office/drawing/2014/main" id="{5A1E95B7-F1D0-A56A-15B6-EF43A032E8F8}"/>
              </a:ext>
              <a:ext uri="{C183D7F6-B498-43B3-948B-1728B52AA6E4}">
                <adec:decorative xmlns:adec="http://schemas.microsoft.com/office/drawing/2017/decorative" val="1"/>
              </a:ext>
            </a:extLst>
          </p:cNvPr>
          <p:cNvGrpSpPr/>
          <p:nvPr/>
        </p:nvGrpSpPr>
        <p:grpSpPr>
          <a:xfrm>
            <a:off x="2011520" y="2174320"/>
            <a:ext cx="2315760" cy="488640"/>
            <a:chOff x="3017280" y="3261480"/>
            <a:chExt cx="3473640" cy="732960"/>
          </a:xfrm>
        </p:grpSpPr>
        <mc:AlternateContent xmlns:mc="http://schemas.openxmlformats.org/markup-compatibility/2006" xmlns:p14="http://schemas.microsoft.com/office/powerpoint/2010/main">
          <mc:Choice Requires="p14">
            <p:contentPart p14:bwMode="auto" r:id="rId17">
              <p14:nvContentPartPr>
                <p14:cNvPr id="30" name="Ink 29">
                  <a:extLst>
                    <a:ext uri="{FF2B5EF4-FFF2-40B4-BE49-F238E27FC236}">
                      <a16:creationId xmlns:a16="http://schemas.microsoft.com/office/drawing/2014/main" id="{4C8BFB63-EF77-1A3B-6D19-2C83B8088657}"/>
                    </a:ext>
                  </a:extLst>
                </p14:cNvPr>
                <p14:cNvContentPartPr/>
                <p14:nvPr/>
              </p14:nvContentPartPr>
              <p14:xfrm>
                <a:off x="3017280" y="3261480"/>
                <a:ext cx="31680" cy="547560"/>
              </p14:xfrm>
            </p:contentPart>
          </mc:Choice>
          <mc:Fallback xmlns="">
            <p:pic>
              <p:nvPicPr>
                <p:cNvPr id="30" name="Ink 29">
                  <a:extLst>
                    <a:ext uri="{FF2B5EF4-FFF2-40B4-BE49-F238E27FC236}">
                      <a16:creationId xmlns:a16="http://schemas.microsoft.com/office/drawing/2014/main" id="{4C8BFB63-EF77-1A3B-6D19-2C83B8088657}"/>
                    </a:ext>
                  </a:extLst>
                </p:cNvPr>
                <p:cNvPicPr/>
                <p:nvPr/>
              </p:nvPicPr>
              <p:blipFill>
                <a:blip r:embed="rId18"/>
                <a:stretch>
                  <a:fillRect/>
                </a:stretch>
              </p:blipFill>
              <p:spPr>
                <a:xfrm>
                  <a:off x="2978681" y="3223320"/>
                  <a:ext cx="108513" cy="62352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43" name="Ink 42">
                  <a:extLst>
                    <a:ext uri="{FF2B5EF4-FFF2-40B4-BE49-F238E27FC236}">
                      <a16:creationId xmlns:a16="http://schemas.microsoft.com/office/drawing/2014/main" id="{FA5CC841-22B8-897A-8951-364E24F4560F}"/>
                    </a:ext>
                  </a:extLst>
                </p14:cNvPr>
                <p14:cNvContentPartPr/>
                <p14:nvPr/>
              </p14:nvContentPartPr>
              <p14:xfrm>
                <a:off x="3368280" y="3387840"/>
                <a:ext cx="366840" cy="471960"/>
              </p14:xfrm>
            </p:contentPart>
          </mc:Choice>
          <mc:Fallback xmlns="">
            <p:pic>
              <p:nvPicPr>
                <p:cNvPr id="43" name="Ink 42">
                  <a:extLst>
                    <a:ext uri="{FF2B5EF4-FFF2-40B4-BE49-F238E27FC236}">
                      <a16:creationId xmlns:a16="http://schemas.microsoft.com/office/drawing/2014/main" id="{FA5CC841-22B8-897A-8951-364E24F4560F}"/>
                    </a:ext>
                  </a:extLst>
                </p:cNvPr>
                <p:cNvPicPr/>
                <p:nvPr/>
              </p:nvPicPr>
              <p:blipFill>
                <a:blip r:embed="rId20"/>
                <a:stretch>
                  <a:fillRect/>
                </a:stretch>
              </p:blipFill>
              <p:spPr>
                <a:xfrm>
                  <a:off x="3330120" y="3349651"/>
                  <a:ext cx="442800" cy="547978"/>
                </a:xfrm>
                <a:prstGeom prst="rect">
                  <a:avLst/>
                </a:prstGeom>
              </p:spPr>
            </p:pic>
          </mc:Fallback>
        </mc:AlternateContent>
        <p:grpSp>
          <p:nvGrpSpPr>
            <p:cNvPr id="46" name="Group 45">
              <a:extLst>
                <a:ext uri="{FF2B5EF4-FFF2-40B4-BE49-F238E27FC236}">
                  <a16:creationId xmlns:a16="http://schemas.microsoft.com/office/drawing/2014/main" id="{EF89F5D5-905B-A76C-1834-2B81E619EEF4}"/>
                </a:ext>
              </a:extLst>
            </p:cNvPr>
            <p:cNvGrpSpPr/>
            <p:nvPr/>
          </p:nvGrpSpPr>
          <p:grpSpPr>
            <a:xfrm>
              <a:off x="3855720" y="3370200"/>
              <a:ext cx="226800" cy="578520"/>
              <a:chOff x="3855720" y="3370200"/>
              <a:chExt cx="226800" cy="578520"/>
            </a:xfrm>
          </p:grpSpPr>
          <mc:AlternateContent xmlns:mc="http://schemas.openxmlformats.org/markup-compatibility/2006" xmlns:p14="http://schemas.microsoft.com/office/powerpoint/2010/main">
            <mc:Choice Requires="p14">
              <p:contentPart p14:bwMode="auto" r:id="rId21">
                <p14:nvContentPartPr>
                  <p14:cNvPr id="44" name="Ink 43">
                    <a:extLst>
                      <a:ext uri="{FF2B5EF4-FFF2-40B4-BE49-F238E27FC236}">
                        <a16:creationId xmlns:a16="http://schemas.microsoft.com/office/drawing/2014/main" id="{CF97584D-089A-5AE8-0CBA-6E1539353815}"/>
                      </a:ext>
                    </a:extLst>
                  </p14:cNvPr>
                  <p14:cNvContentPartPr/>
                  <p14:nvPr/>
                </p14:nvContentPartPr>
                <p14:xfrm>
                  <a:off x="3929880" y="3370200"/>
                  <a:ext cx="152640" cy="578520"/>
                </p14:xfrm>
              </p:contentPart>
            </mc:Choice>
            <mc:Fallback xmlns="">
              <p:pic>
                <p:nvPicPr>
                  <p:cNvPr id="44" name="Ink 43">
                    <a:extLst>
                      <a:ext uri="{FF2B5EF4-FFF2-40B4-BE49-F238E27FC236}">
                        <a16:creationId xmlns:a16="http://schemas.microsoft.com/office/drawing/2014/main" id="{CF97584D-089A-5AE8-0CBA-6E1539353815}"/>
                      </a:ext>
                    </a:extLst>
                  </p:cNvPr>
                  <p:cNvPicPr/>
                  <p:nvPr/>
                </p:nvPicPr>
                <p:blipFill>
                  <a:blip r:embed="rId22"/>
                  <a:stretch>
                    <a:fillRect/>
                  </a:stretch>
                </p:blipFill>
                <p:spPr>
                  <a:xfrm>
                    <a:off x="3891720" y="3332040"/>
                    <a:ext cx="228600" cy="65448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45" name="Ink 44">
                    <a:extLst>
                      <a:ext uri="{FF2B5EF4-FFF2-40B4-BE49-F238E27FC236}">
                        <a16:creationId xmlns:a16="http://schemas.microsoft.com/office/drawing/2014/main" id="{A189E7AE-67E2-BC19-A2A1-BC16FE3FE4B9}"/>
                      </a:ext>
                    </a:extLst>
                  </p14:cNvPr>
                  <p14:cNvContentPartPr/>
                  <p14:nvPr/>
                </p14:nvContentPartPr>
                <p14:xfrm>
                  <a:off x="3855720" y="3931800"/>
                  <a:ext cx="72360" cy="360"/>
                </p14:xfrm>
              </p:contentPart>
            </mc:Choice>
            <mc:Fallback xmlns="">
              <p:pic>
                <p:nvPicPr>
                  <p:cNvPr id="45" name="Ink 44">
                    <a:extLst>
                      <a:ext uri="{FF2B5EF4-FFF2-40B4-BE49-F238E27FC236}">
                        <a16:creationId xmlns:a16="http://schemas.microsoft.com/office/drawing/2014/main" id="{A189E7AE-67E2-BC19-A2A1-BC16FE3FE4B9}"/>
                      </a:ext>
                    </a:extLst>
                  </p:cNvPr>
                  <p:cNvPicPr/>
                  <p:nvPr/>
                </p:nvPicPr>
                <p:blipFill>
                  <a:blip r:embed="rId24"/>
                  <a:stretch>
                    <a:fillRect/>
                  </a:stretch>
                </p:blipFill>
                <p:spPr>
                  <a:xfrm>
                    <a:off x="3817560" y="3893640"/>
                    <a:ext cx="148320" cy="76320"/>
                  </a:xfrm>
                  <a:prstGeom prst="rect">
                    <a:avLst/>
                  </a:prstGeom>
                </p:spPr>
              </p:pic>
            </mc:Fallback>
          </mc:AlternateContent>
        </p:grpSp>
        <p:grpSp>
          <p:nvGrpSpPr>
            <p:cNvPr id="55" name="Group 54">
              <a:extLst>
                <a:ext uri="{FF2B5EF4-FFF2-40B4-BE49-F238E27FC236}">
                  <a16:creationId xmlns:a16="http://schemas.microsoft.com/office/drawing/2014/main" id="{F4198A65-A96C-654A-2E33-D2798B22479B}"/>
                </a:ext>
              </a:extLst>
            </p:cNvPr>
            <p:cNvGrpSpPr/>
            <p:nvPr/>
          </p:nvGrpSpPr>
          <p:grpSpPr>
            <a:xfrm>
              <a:off x="4312920" y="3395760"/>
              <a:ext cx="685800" cy="598320"/>
              <a:chOff x="4312920" y="3395760"/>
              <a:chExt cx="685800" cy="598320"/>
            </a:xfrm>
          </p:grpSpPr>
          <mc:AlternateContent xmlns:mc="http://schemas.openxmlformats.org/markup-compatibility/2006" xmlns:p14="http://schemas.microsoft.com/office/powerpoint/2010/main">
            <mc:Choice Requires="p14">
              <p:contentPart p14:bwMode="auto" r:id="rId25">
                <p14:nvContentPartPr>
                  <p14:cNvPr id="47" name="Ink 46">
                    <a:extLst>
                      <a:ext uri="{FF2B5EF4-FFF2-40B4-BE49-F238E27FC236}">
                        <a16:creationId xmlns:a16="http://schemas.microsoft.com/office/drawing/2014/main" id="{6F213812-F139-F2EE-C54A-33C5F2F92D65}"/>
                      </a:ext>
                    </a:extLst>
                  </p14:cNvPr>
                  <p14:cNvContentPartPr/>
                  <p14:nvPr/>
                </p14:nvContentPartPr>
                <p14:xfrm>
                  <a:off x="4326600" y="3395760"/>
                  <a:ext cx="182880" cy="598320"/>
                </p14:xfrm>
              </p:contentPart>
            </mc:Choice>
            <mc:Fallback xmlns="">
              <p:pic>
                <p:nvPicPr>
                  <p:cNvPr id="47" name="Ink 46">
                    <a:extLst>
                      <a:ext uri="{FF2B5EF4-FFF2-40B4-BE49-F238E27FC236}">
                        <a16:creationId xmlns:a16="http://schemas.microsoft.com/office/drawing/2014/main" id="{6F213812-F139-F2EE-C54A-33C5F2F92D65}"/>
                      </a:ext>
                    </a:extLst>
                  </p:cNvPr>
                  <p:cNvPicPr/>
                  <p:nvPr/>
                </p:nvPicPr>
                <p:blipFill>
                  <a:blip r:embed="rId26"/>
                  <a:stretch>
                    <a:fillRect/>
                  </a:stretch>
                </p:blipFill>
                <p:spPr>
                  <a:xfrm>
                    <a:off x="4288515" y="3357600"/>
                    <a:ext cx="258691" cy="67428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48" name="Ink 47">
                    <a:extLst>
                      <a:ext uri="{FF2B5EF4-FFF2-40B4-BE49-F238E27FC236}">
                        <a16:creationId xmlns:a16="http://schemas.microsoft.com/office/drawing/2014/main" id="{9AABBAC0-2533-D432-05F9-7ABDABEB339B}"/>
                      </a:ext>
                    </a:extLst>
                  </p14:cNvPr>
                  <p14:cNvContentPartPr/>
                  <p14:nvPr/>
                </p14:nvContentPartPr>
                <p14:xfrm>
                  <a:off x="4312920" y="3718680"/>
                  <a:ext cx="160200" cy="6480"/>
                </p14:xfrm>
              </p:contentPart>
            </mc:Choice>
            <mc:Fallback xmlns="">
              <p:pic>
                <p:nvPicPr>
                  <p:cNvPr id="48" name="Ink 47">
                    <a:extLst>
                      <a:ext uri="{FF2B5EF4-FFF2-40B4-BE49-F238E27FC236}">
                        <a16:creationId xmlns:a16="http://schemas.microsoft.com/office/drawing/2014/main" id="{9AABBAC0-2533-D432-05F9-7ABDABEB339B}"/>
                      </a:ext>
                    </a:extLst>
                  </p:cNvPr>
                  <p:cNvPicPr/>
                  <p:nvPr/>
                </p:nvPicPr>
                <p:blipFill>
                  <a:blip r:embed="rId28"/>
                  <a:stretch>
                    <a:fillRect/>
                  </a:stretch>
                </p:blipFill>
                <p:spPr>
                  <a:xfrm>
                    <a:off x="4274846" y="3680520"/>
                    <a:ext cx="235990" cy="8244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54" name="Ink 53">
                    <a:extLst>
                      <a:ext uri="{FF2B5EF4-FFF2-40B4-BE49-F238E27FC236}">
                        <a16:creationId xmlns:a16="http://schemas.microsoft.com/office/drawing/2014/main" id="{F8F416C1-6DB5-3BA1-86C7-8E1AAC4942C7}"/>
                      </a:ext>
                    </a:extLst>
                  </p14:cNvPr>
                  <p14:cNvContentPartPr/>
                  <p14:nvPr/>
                </p14:nvContentPartPr>
                <p14:xfrm>
                  <a:off x="4707840" y="3429600"/>
                  <a:ext cx="290880" cy="564120"/>
                </p14:xfrm>
              </p:contentPart>
            </mc:Choice>
            <mc:Fallback xmlns="">
              <p:pic>
                <p:nvPicPr>
                  <p:cNvPr id="54" name="Ink 53">
                    <a:extLst>
                      <a:ext uri="{FF2B5EF4-FFF2-40B4-BE49-F238E27FC236}">
                        <a16:creationId xmlns:a16="http://schemas.microsoft.com/office/drawing/2014/main" id="{F8F416C1-6DB5-3BA1-86C7-8E1AAC4942C7}"/>
                      </a:ext>
                    </a:extLst>
                  </p:cNvPr>
                  <p:cNvPicPr/>
                  <p:nvPr/>
                </p:nvPicPr>
                <p:blipFill>
                  <a:blip r:embed="rId30"/>
                  <a:stretch>
                    <a:fillRect/>
                  </a:stretch>
                </p:blipFill>
                <p:spPr>
                  <a:xfrm>
                    <a:off x="4669633" y="3391440"/>
                    <a:ext cx="366934" cy="640080"/>
                  </a:xfrm>
                  <a:prstGeom prst="rect">
                    <a:avLst/>
                  </a:prstGeom>
                </p:spPr>
              </p:pic>
            </mc:Fallback>
          </mc:AlternateContent>
        </p:grpSp>
        <p:grpSp>
          <p:nvGrpSpPr>
            <p:cNvPr id="64" name="Group 63">
              <a:extLst>
                <a:ext uri="{FF2B5EF4-FFF2-40B4-BE49-F238E27FC236}">
                  <a16:creationId xmlns:a16="http://schemas.microsoft.com/office/drawing/2014/main" id="{E08A65FC-E433-BA7E-83BB-B4660C2D4EBF}"/>
                </a:ext>
              </a:extLst>
            </p:cNvPr>
            <p:cNvGrpSpPr/>
            <p:nvPr/>
          </p:nvGrpSpPr>
          <p:grpSpPr>
            <a:xfrm>
              <a:off x="5197080" y="3444360"/>
              <a:ext cx="1293840" cy="550080"/>
              <a:chOff x="5197080" y="3444360"/>
              <a:chExt cx="1293840" cy="550080"/>
            </a:xfrm>
          </p:grpSpPr>
          <mc:AlternateContent xmlns:mc="http://schemas.openxmlformats.org/markup-compatibility/2006" xmlns:p14="http://schemas.microsoft.com/office/powerpoint/2010/main">
            <mc:Choice Requires="p14">
              <p:contentPart p14:bwMode="auto" r:id="rId31">
                <p14:nvContentPartPr>
                  <p14:cNvPr id="56" name="Ink 55">
                    <a:extLst>
                      <a:ext uri="{FF2B5EF4-FFF2-40B4-BE49-F238E27FC236}">
                        <a16:creationId xmlns:a16="http://schemas.microsoft.com/office/drawing/2014/main" id="{811716AB-6F78-2862-B68C-6180314F2CEE}"/>
                      </a:ext>
                    </a:extLst>
                  </p14:cNvPr>
                  <p14:cNvContentPartPr/>
                  <p14:nvPr/>
                </p14:nvContentPartPr>
                <p14:xfrm>
                  <a:off x="5197080" y="3474600"/>
                  <a:ext cx="291240" cy="519840"/>
                </p14:xfrm>
              </p:contentPart>
            </mc:Choice>
            <mc:Fallback xmlns="">
              <p:pic>
                <p:nvPicPr>
                  <p:cNvPr id="56" name="Ink 55">
                    <a:extLst>
                      <a:ext uri="{FF2B5EF4-FFF2-40B4-BE49-F238E27FC236}">
                        <a16:creationId xmlns:a16="http://schemas.microsoft.com/office/drawing/2014/main" id="{811716AB-6F78-2862-B68C-6180314F2CEE}"/>
                      </a:ext>
                    </a:extLst>
                  </p:cNvPr>
                  <p:cNvPicPr/>
                  <p:nvPr/>
                </p:nvPicPr>
                <p:blipFill>
                  <a:blip r:embed="rId32"/>
                  <a:stretch>
                    <a:fillRect/>
                  </a:stretch>
                </p:blipFill>
                <p:spPr>
                  <a:xfrm>
                    <a:off x="5158920" y="3436440"/>
                    <a:ext cx="367200" cy="59580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57" name="Ink 56">
                    <a:extLst>
                      <a:ext uri="{FF2B5EF4-FFF2-40B4-BE49-F238E27FC236}">
                        <a16:creationId xmlns:a16="http://schemas.microsoft.com/office/drawing/2014/main" id="{B5B16A18-6E85-8D54-CAD6-67ED1BD9CECC}"/>
                      </a:ext>
                    </a:extLst>
                  </p14:cNvPr>
                  <p14:cNvContentPartPr/>
                  <p14:nvPr/>
                </p14:nvContentPartPr>
                <p14:xfrm>
                  <a:off x="5684520" y="3459480"/>
                  <a:ext cx="35280" cy="480240"/>
                </p14:xfrm>
              </p:contentPart>
            </mc:Choice>
            <mc:Fallback xmlns="">
              <p:pic>
                <p:nvPicPr>
                  <p:cNvPr id="57" name="Ink 56">
                    <a:extLst>
                      <a:ext uri="{FF2B5EF4-FFF2-40B4-BE49-F238E27FC236}">
                        <a16:creationId xmlns:a16="http://schemas.microsoft.com/office/drawing/2014/main" id="{B5B16A18-6E85-8D54-CAD6-67ED1BD9CECC}"/>
                      </a:ext>
                    </a:extLst>
                  </p:cNvPr>
                  <p:cNvPicPr/>
                  <p:nvPr/>
                </p:nvPicPr>
                <p:blipFill>
                  <a:blip r:embed="rId34"/>
                  <a:stretch>
                    <a:fillRect/>
                  </a:stretch>
                </p:blipFill>
                <p:spPr>
                  <a:xfrm>
                    <a:off x="5646360" y="3421320"/>
                    <a:ext cx="111240" cy="556200"/>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59" name="Ink 58">
                    <a:extLst>
                      <a:ext uri="{FF2B5EF4-FFF2-40B4-BE49-F238E27FC236}">
                        <a16:creationId xmlns:a16="http://schemas.microsoft.com/office/drawing/2014/main" id="{B83E3033-3281-D263-3C61-301D19490A7F}"/>
                      </a:ext>
                    </a:extLst>
                  </p14:cNvPr>
                  <p14:cNvContentPartPr/>
                  <p14:nvPr/>
                </p14:nvContentPartPr>
                <p14:xfrm>
                  <a:off x="5684520" y="3474240"/>
                  <a:ext cx="396360" cy="456480"/>
                </p14:xfrm>
              </p:contentPart>
            </mc:Choice>
            <mc:Fallback xmlns="">
              <p:pic>
                <p:nvPicPr>
                  <p:cNvPr id="59" name="Ink 58">
                    <a:extLst>
                      <a:ext uri="{FF2B5EF4-FFF2-40B4-BE49-F238E27FC236}">
                        <a16:creationId xmlns:a16="http://schemas.microsoft.com/office/drawing/2014/main" id="{B83E3033-3281-D263-3C61-301D19490A7F}"/>
                      </a:ext>
                    </a:extLst>
                  </p:cNvPr>
                  <p:cNvPicPr/>
                  <p:nvPr/>
                </p:nvPicPr>
                <p:blipFill>
                  <a:blip r:embed="rId36"/>
                  <a:stretch>
                    <a:fillRect/>
                  </a:stretch>
                </p:blipFill>
                <p:spPr>
                  <a:xfrm>
                    <a:off x="5646395" y="3436080"/>
                    <a:ext cx="472251" cy="53244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61" name="Ink 60">
                    <a:extLst>
                      <a:ext uri="{FF2B5EF4-FFF2-40B4-BE49-F238E27FC236}">
                        <a16:creationId xmlns:a16="http://schemas.microsoft.com/office/drawing/2014/main" id="{D70E1A33-F85C-188E-A831-EE33D8F5AF0C}"/>
                      </a:ext>
                    </a:extLst>
                  </p14:cNvPr>
                  <p14:cNvContentPartPr/>
                  <p14:nvPr/>
                </p14:nvContentPartPr>
                <p14:xfrm>
                  <a:off x="6202920" y="3444360"/>
                  <a:ext cx="209160" cy="360"/>
                </p14:xfrm>
              </p:contentPart>
            </mc:Choice>
            <mc:Fallback xmlns="">
              <p:pic>
                <p:nvPicPr>
                  <p:cNvPr id="61" name="Ink 60">
                    <a:extLst>
                      <a:ext uri="{FF2B5EF4-FFF2-40B4-BE49-F238E27FC236}">
                        <a16:creationId xmlns:a16="http://schemas.microsoft.com/office/drawing/2014/main" id="{D70E1A33-F85C-188E-A831-EE33D8F5AF0C}"/>
                      </a:ext>
                    </a:extLst>
                  </p:cNvPr>
                  <p:cNvPicPr/>
                  <p:nvPr/>
                </p:nvPicPr>
                <p:blipFill>
                  <a:blip r:embed="rId38"/>
                  <a:stretch>
                    <a:fillRect/>
                  </a:stretch>
                </p:blipFill>
                <p:spPr>
                  <a:xfrm>
                    <a:off x="6164826" y="3406200"/>
                    <a:ext cx="284989" cy="76320"/>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62" name="Ink 61">
                    <a:extLst>
                      <a:ext uri="{FF2B5EF4-FFF2-40B4-BE49-F238E27FC236}">
                        <a16:creationId xmlns:a16="http://schemas.microsoft.com/office/drawing/2014/main" id="{722E9F09-2A64-FE8E-D759-E121DFA93193}"/>
                      </a:ext>
                    </a:extLst>
                  </p14:cNvPr>
                  <p14:cNvContentPartPr/>
                  <p14:nvPr/>
                </p14:nvContentPartPr>
                <p14:xfrm>
                  <a:off x="6218040" y="3444360"/>
                  <a:ext cx="272880" cy="535320"/>
                </p14:xfrm>
              </p:contentPart>
            </mc:Choice>
            <mc:Fallback xmlns="">
              <p:pic>
                <p:nvPicPr>
                  <p:cNvPr id="62" name="Ink 61">
                    <a:extLst>
                      <a:ext uri="{FF2B5EF4-FFF2-40B4-BE49-F238E27FC236}">
                        <a16:creationId xmlns:a16="http://schemas.microsoft.com/office/drawing/2014/main" id="{722E9F09-2A64-FE8E-D759-E121DFA93193}"/>
                      </a:ext>
                    </a:extLst>
                  </p:cNvPr>
                  <p:cNvPicPr/>
                  <p:nvPr/>
                </p:nvPicPr>
                <p:blipFill>
                  <a:blip r:embed="rId40"/>
                  <a:stretch>
                    <a:fillRect/>
                  </a:stretch>
                </p:blipFill>
                <p:spPr>
                  <a:xfrm>
                    <a:off x="6179880" y="3406200"/>
                    <a:ext cx="348840" cy="611280"/>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63" name="Ink 62">
                    <a:extLst>
                      <a:ext uri="{FF2B5EF4-FFF2-40B4-BE49-F238E27FC236}">
                        <a16:creationId xmlns:a16="http://schemas.microsoft.com/office/drawing/2014/main" id="{2401C01C-BFD5-C2A2-526D-FB430A7CD59E}"/>
                      </a:ext>
                    </a:extLst>
                  </p14:cNvPr>
                  <p14:cNvContentPartPr/>
                  <p14:nvPr/>
                </p14:nvContentPartPr>
                <p14:xfrm>
                  <a:off x="6233160" y="3687720"/>
                  <a:ext cx="117000" cy="34920"/>
                </p14:xfrm>
              </p:contentPart>
            </mc:Choice>
            <mc:Fallback xmlns="">
              <p:pic>
                <p:nvPicPr>
                  <p:cNvPr id="63" name="Ink 62">
                    <a:extLst>
                      <a:ext uri="{FF2B5EF4-FFF2-40B4-BE49-F238E27FC236}">
                        <a16:creationId xmlns:a16="http://schemas.microsoft.com/office/drawing/2014/main" id="{2401C01C-BFD5-C2A2-526D-FB430A7CD59E}"/>
                      </a:ext>
                    </a:extLst>
                  </p:cNvPr>
                  <p:cNvPicPr/>
                  <p:nvPr/>
                </p:nvPicPr>
                <p:blipFill>
                  <a:blip r:embed="rId42"/>
                  <a:stretch>
                    <a:fillRect/>
                  </a:stretch>
                </p:blipFill>
                <p:spPr>
                  <a:xfrm>
                    <a:off x="6195000" y="3649560"/>
                    <a:ext cx="192960" cy="110880"/>
                  </a:xfrm>
                  <a:prstGeom prst="rect">
                    <a:avLst/>
                  </a:prstGeom>
                </p:spPr>
              </p:pic>
            </mc:Fallback>
          </mc:AlternateContent>
        </p:grpSp>
      </p:grpSp>
      <p:grpSp>
        <p:nvGrpSpPr>
          <p:cNvPr id="66" name="Group 65">
            <a:extLst>
              <a:ext uri="{FF2B5EF4-FFF2-40B4-BE49-F238E27FC236}">
                <a16:creationId xmlns:a16="http://schemas.microsoft.com/office/drawing/2014/main" id="{2628F113-C2EB-1C25-ACED-A0E386C9F77B}"/>
              </a:ext>
              <a:ext uri="{C183D7F6-B498-43B3-948B-1728B52AA6E4}">
                <adec:decorative xmlns:adec="http://schemas.microsoft.com/office/drawing/2017/decorative" val="1"/>
              </a:ext>
            </a:extLst>
          </p:cNvPr>
          <p:cNvGrpSpPr/>
          <p:nvPr/>
        </p:nvGrpSpPr>
        <p:grpSpPr>
          <a:xfrm>
            <a:off x="7741800" y="2121520"/>
            <a:ext cx="2204680" cy="449040"/>
            <a:chOff x="3017280" y="3261480"/>
            <a:chExt cx="3473640" cy="732960"/>
          </a:xfrm>
        </p:grpSpPr>
        <mc:AlternateContent xmlns:mc="http://schemas.openxmlformats.org/markup-compatibility/2006" xmlns:p14="http://schemas.microsoft.com/office/powerpoint/2010/main">
          <mc:Choice Requires="p14">
            <p:contentPart p14:bwMode="auto" r:id="rId43">
              <p14:nvContentPartPr>
                <p14:cNvPr id="67" name="Ink 66">
                  <a:extLst>
                    <a:ext uri="{FF2B5EF4-FFF2-40B4-BE49-F238E27FC236}">
                      <a16:creationId xmlns:a16="http://schemas.microsoft.com/office/drawing/2014/main" id="{3A3E67CA-72E1-36EB-BFFA-61AE37E87A2A}"/>
                    </a:ext>
                  </a:extLst>
                </p14:cNvPr>
                <p14:cNvContentPartPr/>
                <p14:nvPr/>
              </p14:nvContentPartPr>
              <p14:xfrm>
                <a:off x="3017280" y="3261480"/>
                <a:ext cx="31680" cy="547560"/>
              </p14:xfrm>
            </p:contentPart>
          </mc:Choice>
          <mc:Fallback xmlns="">
            <p:pic>
              <p:nvPicPr>
                <p:cNvPr id="67" name="Ink 66">
                  <a:extLst>
                    <a:ext uri="{FF2B5EF4-FFF2-40B4-BE49-F238E27FC236}">
                      <a16:creationId xmlns:a16="http://schemas.microsoft.com/office/drawing/2014/main" id="{3A3E67CA-72E1-36EB-BFFA-61AE37E87A2A}"/>
                    </a:ext>
                  </a:extLst>
                </p:cNvPr>
                <p:cNvPicPr/>
                <p:nvPr/>
              </p:nvPicPr>
              <p:blipFill>
                <a:blip r:embed="rId44"/>
                <a:stretch>
                  <a:fillRect/>
                </a:stretch>
              </p:blipFill>
              <p:spPr>
                <a:xfrm>
                  <a:off x="2976821" y="3219963"/>
                  <a:ext cx="112216" cy="630203"/>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68" name="Ink 67">
                  <a:extLst>
                    <a:ext uri="{FF2B5EF4-FFF2-40B4-BE49-F238E27FC236}">
                      <a16:creationId xmlns:a16="http://schemas.microsoft.com/office/drawing/2014/main" id="{89BE87D5-B565-3401-0968-D8B5FA3F5A9B}"/>
                    </a:ext>
                  </a:extLst>
                </p14:cNvPr>
                <p14:cNvContentPartPr/>
                <p14:nvPr/>
              </p14:nvContentPartPr>
              <p14:xfrm>
                <a:off x="3368280" y="3387840"/>
                <a:ext cx="366840" cy="471960"/>
              </p14:xfrm>
            </p:contentPart>
          </mc:Choice>
          <mc:Fallback xmlns="">
            <p:pic>
              <p:nvPicPr>
                <p:cNvPr id="68" name="Ink 67">
                  <a:extLst>
                    <a:ext uri="{FF2B5EF4-FFF2-40B4-BE49-F238E27FC236}">
                      <a16:creationId xmlns:a16="http://schemas.microsoft.com/office/drawing/2014/main" id="{89BE87D5-B565-3401-0968-D8B5FA3F5A9B}"/>
                    </a:ext>
                  </a:extLst>
                </p:cNvPr>
                <p:cNvPicPr/>
                <p:nvPr/>
              </p:nvPicPr>
              <p:blipFill>
                <a:blip r:embed="rId46"/>
                <a:stretch>
                  <a:fillRect/>
                </a:stretch>
              </p:blipFill>
              <p:spPr>
                <a:xfrm>
                  <a:off x="3328192" y="3346289"/>
                  <a:ext cx="446637" cy="554671"/>
                </a:xfrm>
                <a:prstGeom prst="rect">
                  <a:avLst/>
                </a:prstGeom>
              </p:spPr>
            </p:pic>
          </mc:Fallback>
        </mc:AlternateContent>
        <p:grpSp>
          <p:nvGrpSpPr>
            <p:cNvPr id="69" name="Group 68">
              <a:extLst>
                <a:ext uri="{FF2B5EF4-FFF2-40B4-BE49-F238E27FC236}">
                  <a16:creationId xmlns:a16="http://schemas.microsoft.com/office/drawing/2014/main" id="{82F36154-7051-2AE6-3CB3-6E2E0E830D0E}"/>
                </a:ext>
              </a:extLst>
            </p:cNvPr>
            <p:cNvGrpSpPr/>
            <p:nvPr/>
          </p:nvGrpSpPr>
          <p:grpSpPr>
            <a:xfrm>
              <a:off x="3855720" y="3370200"/>
              <a:ext cx="226800" cy="578520"/>
              <a:chOff x="3855720" y="3370200"/>
              <a:chExt cx="226800" cy="578520"/>
            </a:xfrm>
          </p:grpSpPr>
          <mc:AlternateContent xmlns:mc="http://schemas.openxmlformats.org/markup-compatibility/2006" xmlns:p14="http://schemas.microsoft.com/office/powerpoint/2010/main">
            <mc:Choice Requires="p14">
              <p:contentPart p14:bwMode="auto" r:id="rId47">
                <p14:nvContentPartPr>
                  <p14:cNvPr id="81" name="Ink 80">
                    <a:extLst>
                      <a:ext uri="{FF2B5EF4-FFF2-40B4-BE49-F238E27FC236}">
                        <a16:creationId xmlns:a16="http://schemas.microsoft.com/office/drawing/2014/main" id="{80740D38-731B-5802-D39A-ABF5BDC4DCF1}"/>
                      </a:ext>
                    </a:extLst>
                  </p14:cNvPr>
                  <p14:cNvContentPartPr/>
                  <p14:nvPr/>
                </p14:nvContentPartPr>
                <p14:xfrm>
                  <a:off x="3929880" y="3370200"/>
                  <a:ext cx="152640" cy="578520"/>
                </p14:xfrm>
              </p:contentPart>
            </mc:Choice>
            <mc:Fallback xmlns="">
              <p:pic>
                <p:nvPicPr>
                  <p:cNvPr id="81" name="Ink 80">
                    <a:extLst>
                      <a:ext uri="{FF2B5EF4-FFF2-40B4-BE49-F238E27FC236}">
                        <a16:creationId xmlns:a16="http://schemas.microsoft.com/office/drawing/2014/main" id="{80740D38-731B-5802-D39A-ABF5BDC4DCF1}"/>
                      </a:ext>
                    </a:extLst>
                  </p:cNvPr>
                  <p:cNvPicPr/>
                  <p:nvPr/>
                </p:nvPicPr>
                <p:blipFill>
                  <a:blip r:embed="rId48"/>
                  <a:stretch>
                    <a:fillRect/>
                  </a:stretch>
                </p:blipFill>
                <p:spPr>
                  <a:xfrm>
                    <a:off x="3889831" y="3328681"/>
                    <a:ext cx="232360" cy="661166"/>
                  </a:xfrm>
                  <a:prstGeom prst="rect">
                    <a:avLst/>
                  </a:prstGeom>
                </p:spPr>
              </p:pic>
            </mc:Fallback>
          </mc:AlternateContent>
          <mc:AlternateContent xmlns:mc="http://schemas.openxmlformats.org/markup-compatibility/2006" xmlns:p14="http://schemas.microsoft.com/office/powerpoint/2010/main">
            <mc:Choice Requires="p14">
              <p:contentPart p14:bwMode="auto" r:id="rId49">
                <p14:nvContentPartPr>
                  <p14:cNvPr id="82" name="Ink 81">
                    <a:extLst>
                      <a:ext uri="{FF2B5EF4-FFF2-40B4-BE49-F238E27FC236}">
                        <a16:creationId xmlns:a16="http://schemas.microsoft.com/office/drawing/2014/main" id="{47CFEC3E-2620-0062-B359-E4708A143684}"/>
                      </a:ext>
                    </a:extLst>
                  </p14:cNvPr>
                  <p14:cNvContentPartPr/>
                  <p14:nvPr/>
                </p14:nvContentPartPr>
                <p14:xfrm>
                  <a:off x="3855720" y="3931800"/>
                  <a:ext cx="72360" cy="360"/>
                </p14:xfrm>
              </p:contentPart>
            </mc:Choice>
            <mc:Fallback xmlns="">
              <p:pic>
                <p:nvPicPr>
                  <p:cNvPr id="82" name="Ink 81">
                    <a:extLst>
                      <a:ext uri="{FF2B5EF4-FFF2-40B4-BE49-F238E27FC236}">
                        <a16:creationId xmlns:a16="http://schemas.microsoft.com/office/drawing/2014/main" id="{47CFEC3E-2620-0062-B359-E4708A143684}"/>
                      </a:ext>
                    </a:extLst>
                  </p:cNvPr>
                  <p:cNvPicPr/>
                  <p:nvPr/>
                </p:nvPicPr>
                <p:blipFill>
                  <a:blip r:embed="rId50"/>
                  <a:stretch>
                    <a:fillRect/>
                  </a:stretch>
                </p:blipFill>
                <p:spPr>
                  <a:xfrm>
                    <a:off x="3815562" y="3893640"/>
                    <a:ext cx="152297" cy="76320"/>
                  </a:xfrm>
                  <a:prstGeom prst="rect">
                    <a:avLst/>
                  </a:prstGeom>
                </p:spPr>
              </p:pic>
            </mc:Fallback>
          </mc:AlternateContent>
        </p:grpSp>
        <p:grpSp>
          <p:nvGrpSpPr>
            <p:cNvPr id="70" name="Group 69">
              <a:extLst>
                <a:ext uri="{FF2B5EF4-FFF2-40B4-BE49-F238E27FC236}">
                  <a16:creationId xmlns:a16="http://schemas.microsoft.com/office/drawing/2014/main" id="{E3F32756-FEDA-E5B8-7654-FFBE90336509}"/>
                </a:ext>
              </a:extLst>
            </p:cNvPr>
            <p:cNvGrpSpPr/>
            <p:nvPr/>
          </p:nvGrpSpPr>
          <p:grpSpPr>
            <a:xfrm>
              <a:off x="4312920" y="3395760"/>
              <a:ext cx="685800" cy="598320"/>
              <a:chOff x="4312920" y="3395760"/>
              <a:chExt cx="685800" cy="598320"/>
            </a:xfrm>
          </p:grpSpPr>
          <mc:AlternateContent xmlns:mc="http://schemas.openxmlformats.org/markup-compatibility/2006" xmlns:p14="http://schemas.microsoft.com/office/powerpoint/2010/main">
            <mc:Choice Requires="p14">
              <p:contentPart p14:bwMode="auto" r:id="rId51">
                <p14:nvContentPartPr>
                  <p14:cNvPr id="78" name="Ink 77">
                    <a:extLst>
                      <a:ext uri="{FF2B5EF4-FFF2-40B4-BE49-F238E27FC236}">
                        <a16:creationId xmlns:a16="http://schemas.microsoft.com/office/drawing/2014/main" id="{A75B78EC-FAE6-5052-0195-C0A603C2D762}"/>
                      </a:ext>
                    </a:extLst>
                  </p14:cNvPr>
                  <p14:cNvContentPartPr/>
                  <p14:nvPr/>
                </p14:nvContentPartPr>
                <p14:xfrm>
                  <a:off x="4326600" y="3395760"/>
                  <a:ext cx="182880" cy="598320"/>
                </p14:xfrm>
              </p:contentPart>
            </mc:Choice>
            <mc:Fallback xmlns="">
              <p:pic>
                <p:nvPicPr>
                  <p:cNvPr id="78" name="Ink 77">
                    <a:extLst>
                      <a:ext uri="{FF2B5EF4-FFF2-40B4-BE49-F238E27FC236}">
                        <a16:creationId xmlns:a16="http://schemas.microsoft.com/office/drawing/2014/main" id="{A75B78EC-FAE6-5052-0195-C0A603C2D762}"/>
                      </a:ext>
                    </a:extLst>
                  </p:cNvPr>
                  <p:cNvPicPr/>
                  <p:nvPr/>
                </p:nvPicPr>
                <p:blipFill>
                  <a:blip r:embed="rId52"/>
                  <a:stretch>
                    <a:fillRect/>
                  </a:stretch>
                </p:blipFill>
                <p:spPr>
                  <a:xfrm>
                    <a:off x="4286630" y="3354226"/>
                    <a:ext cx="262442" cy="680996"/>
                  </a:xfrm>
                  <a:prstGeom prst="rect">
                    <a:avLst/>
                  </a:prstGeom>
                </p:spPr>
              </p:pic>
            </mc:Fallback>
          </mc:AlternateContent>
          <mc:AlternateContent xmlns:mc="http://schemas.openxmlformats.org/markup-compatibility/2006" xmlns:p14="http://schemas.microsoft.com/office/powerpoint/2010/main">
            <mc:Choice Requires="p14">
              <p:contentPart p14:bwMode="auto" r:id="rId53">
                <p14:nvContentPartPr>
                  <p14:cNvPr id="79" name="Ink 78">
                    <a:extLst>
                      <a:ext uri="{FF2B5EF4-FFF2-40B4-BE49-F238E27FC236}">
                        <a16:creationId xmlns:a16="http://schemas.microsoft.com/office/drawing/2014/main" id="{06CDB8BF-BE29-7A9C-2B66-7487990B851E}"/>
                      </a:ext>
                    </a:extLst>
                  </p14:cNvPr>
                  <p14:cNvContentPartPr/>
                  <p14:nvPr/>
                </p14:nvContentPartPr>
                <p14:xfrm>
                  <a:off x="4312920" y="3718680"/>
                  <a:ext cx="160200" cy="6480"/>
                </p14:xfrm>
              </p:contentPart>
            </mc:Choice>
            <mc:Fallback xmlns="">
              <p:pic>
                <p:nvPicPr>
                  <p:cNvPr id="79" name="Ink 78">
                    <a:extLst>
                      <a:ext uri="{FF2B5EF4-FFF2-40B4-BE49-F238E27FC236}">
                        <a16:creationId xmlns:a16="http://schemas.microsoft.com/office/drawing/2014/main" id="{06CDB8BF-BE29-7A9C-2B66-7487990B851E}"/>
                      </a:ext>
                    </a:extLst>
                  </p:cNvPr>
                  <p:cNvPicPr/>
                  <p:nvPr/>
                </p:nvPicPr>
                <p:blipFill>
                  <a:blip r:embed="rId54"/>
                  <a:stretch>
                    <a:fillRect/>
                  </a:stretch>
                </p:blipFill>
                <p:spPr>
                  <a:xfrm>
                    <a:off x="4272870" y="3678275"/>
                    <a:ext cx="239922" cy="86908"/>
                  </a:xfrm>
                  <a:prstGeom prst="rect">
                    <a:avLst/>
                  </a:prstGeom>
                </p:spPr>
              </p:pic>
            </mc:Fallback>
          </mc:AlternateContent>
          <mc:AlternateContent xmlns:mc="http://schemas.openxmlformats.org/markup-compatibility/2006" xmlns:p14="http://schemas.microsoft.com/office/powerpoint/2010/main">
            <mc:Choice Requires="p14">
              <p:contentPart p14:bwMode="auto" r:id="rId55">
                <p14:nvContentPartPr>
                  <p14:cNvPr id="80" name="Ink 79">
                    <a:extLst>
                      <a:ext uri="{FF2B5EF4-FFF2-40B4-BE49-F238E27FC236}">
                        <a16:creationId xmlns:a16="http://schemas.microsoft.com/office/drawing/2014/main" id="{6ED17923-954D-067A-8EF5-AFC2D89FB098}"/>
                      </a:ext>
                    </a:extLst>
                  </p14:cNvPr>
                  <p14:cNvContentPartPr/>
                  <p14:nvPr/>
                </p14:nvContentPartPr>
                <p14:xfrm>
                  <a:off x="4707840" y="3429600"/>
                  <a:ext cx="290880" cy="564120"/>
                </p14:xfrm>
              </p:contentPart>
            </mc:Choice>
            <mc:Fallback xmlns="">
              <p:pic>
                <p:nvPicPr>
                  <p:cNvPr id="80" name="Ink 79">
                    <a:extLst>
                      <a:ext uri="{FF2B5EF4-FFF2-40B4-BE49-F238E27FC236}">
                        <a16:creationId xmlns:a16="http://schemas.microsoft.com/office/drawing/2014/main" id="{6ED17923-954D-067A-8EF5-AFC2D89FB098}"/>
                      </a:ext>
                    </a:extLst>
                  </p:cNvPr>
                  <p:cNvPicPr/>
                  <p:nvPr/>
                </p:nvPicPr>
                <p:blipFill>
                  <a:blip r:embed="rId56"/>
                  <a:stretch>
                    <a:fillRect/>
                  </a:stretch>
                </p:blipFill>
                <p:spPr>
                  <a:xfrm>
                    <a:off x="4667797" y="3388074"/>
                    <a:ext cx="370589" cy="646779"/>
                  </a:xfrm>
                  <a:prstGeom prst="rect">
                    <a:avLst/>
                  </a:prstGeom>
                </p:spPr>
              </p:pic>
            </mc:Fallback>
          </mc:AlternateContent>
        </p:grpSp>
        <p:grpSp>
          <p:nvGrpSpPr>
            <p:cNvPr id="71" name="Group 70">
              <a:extLst>
                <a:ext uri="{FF2B5EF4-FFF2-40B4-BE49-F238E27FC236}">
                  <a16:creationId xmlns:a16="http://schemas.microsoft.com/office/drawing/2014/main" id="{919CEE32-9FF9-9D36-B588-C4B5492413CC}"/>
                </a:ext>
              </a:extLst>
            </p:cNvPr>
            <p:cNvGrpSpPr/>
            <p:nvPr/>
          </p:nvGrpSpPr>
          <p:grpSpPr>
            <a:xfrm>
              <a:off x="5197080" y="3444360"/>
              <a:ext cx="1293840" cy="550080"/>
              <a:chOff x="5197080" y="3444360"/>
              <a:chExt cx="1293840" cy="550080"/>
            </a:xfrm>
          </p:grpSpPr>
          <mc:AlternateContent xmlns:mc="http://schemas.openxmlformats.org/markup-compatibility/2006" xmlns:p14="http://schemas.microsoft.com/office/powerpoint/2010/main">
            <mc:Choice Requires="p14">
              <p:contentPart p14:bwMode="auto" r:id="rId57">
                <p14:nvContentPartPr>
                  <p14:cNvPr id="72" name="Ink 71">
                    <a:extLst>
                      <a:ext uri="{FF2B5EF4-FFF2-40B4-BE49-F238E27FC236}">
                        <a16:creationId xmlns:a16="http://schemas.microsoft.com/office/drawing/2014/main" id="{016FE08F-1D04-B166-2001-EBC8E75AD465}"/>
                      </a:ext>
                    </a:extLst>
                  </p14:cNvPr>
                  <p14:cNvContentPartPr/>
                  <p14:nvPr/>
                </p14:nvContentPartPr>
                <p14:xfrm>
                  <a:off x="5197080" y="3474600"/>
                  <a:ext cx="291240" cy="519840"/>
                </p14:xfrm>
              </p:contentPart>
            </mc:Choice>
            <mc:Fallback xmlns="">
              <p:pic>
                <p:nvPicPr>
                  <p:cNvPr id="72" name="Ink 71">
                    <a:extLst>
                      <a:ext uri="{FF2B5EF4-FFF2-40B4-BE49-F238E27FC236}">
                        <a16:creationId xmlns:a16="http://schemas.microsoft.com/office/drawing/2014/main" id="{016FE08F-1D04-B166-2001-EBC8E75AD465}"/>
                      </a:ext>
                    </a:extLst>
                  </p:cNvPr>
                  <p:cNvPicPr/>
                  <p:nvPr/>
                </p:nvPicPr>
                <p:blipFill>
                  <a:blip r:embed="rId58"/>
                  <a:stretch>
                    <a:fillRect/>
                  </a:stretch>
                </p:blipFill>
                <p:spPr>
                  <a:xfrm>
                    <a:off x="5157039" y="3433075"/>
                    <a:ext cx="370944" cy="602497"/>
                  </a:xfrm>
                  <a:prstGeom prst="rect">
                    <a:avLst/>
                  </a:prstGeom>
                </p:spPr>
              </p:pic>
            </mc:Fallback>
          </mc:AlternateContent>
          <mc:AlternateContent xmlns:mc="http://schemas.openxmlformats.org/markup-compatibility/2006" xmlns:p14="http://schemas.microsoft.com/office/powerpoint/2010/main">
            <mc:Choice Requires="p14">
              <p:contentPart p14:bwMode="auto" r:id="rId59">
                <p14:nvContentPartPr>
                  <p14:cNvPr id="73" name="Ink 72">
                    <a:extLst>
                      <a:ext uri="{FF2B5EF4-FFF2-40B4-BE49-F238E27FC236}">
                        <a16:creationId xmlns:a16="http://schemas.microsoft.com/office/drawing/2014/main" id="{2DFCF44B-8E60-2BBD-B0D9-5F2338CF2126}"/>
                      </a:ext>
                    </a:extLst>
                  </p14:cNvPr>
                  <p14:cNvContentPartPr/>
                  <p14:nvPr/>
                </p14:nvContentPartPr>
                <p14:xfrm>
                  <a:off x="5684520" y="3459480"/>
                  <a:ext cx="35280" cy="480240"/>
                </p14:xfrm>
              </p:contentPart>
            </mc:Choice>
            <mc:Fallback xmlns="">
              <p:pic>
                <p:nvPicPr>
                  <p:cNvPr id="73" name="Ink 72">
                    <a:extLst>
                      <a:ext uri="{FF2B5EF4-FFF2-40B4-BE49-F238E27FC236}">
                        <a16:creationId xmlns:a16="http://schemas.microsoft.com/office/drawing/2014/main" id="{2DFCF44B-8E60-2BBD-B0D9-5F2338CF2126}"/>
                      </a:ext>
                    </a:extLst>
                  </p:cNvPr>
                  <p:cNvPicPr/>
                  <p:nvPr/>
                </p:nvPicPr>
                <p:blipFill>
                  <a:blip r:embed="rId60"/>
                  <a:stretch>
                    <a:fillRect/>
                  </a:stretch>
                </p:blipFill>
                <p:spPr>
                  <a:xfrm>
                    <a:off x="5644308" y="3417958"/>
                    <a:ext cx="115324" cy="562891"/>
                  </a:xfrm>
                  <a:prstGeom prst="rect">
                    <a:avLst/>
                  </a:prstGeom>
                </p:spPr>
              </p:pic>
            </mc:Fallback>
          </mc:AlternateContent>
          <mc:AlternateContent xmlns:mc="http://schemas.openxmlformats.org/markup-compatibility/2006" xmlns:p14="http://schemas.microsoft.com/office/powerpoint/2010/main">
            <mc:Choice Requires="p14">
              <p:contentPart p14:bwMode="auto" r:id="rId61">
                <p14:nvContentPartPr>
                  <p14:cNvPr id="74" name="Ink 73">
                    <a:extLst>
                      <a:ext uri="{FF2B5EF4-FFF2-40B4-BE49-F238E27FC236}">
                        <a16:creationId xmlns:a16="http://schemas.microsoft.com/office/drawing/2014/main" id="{4679399B-3B76-4A78-0326-B0523D91DF8D}"/>
                      </a:ext>
                    </a:extLst>
                  </p14:cNvPr>
                  <p14:cNvContentPartPr/>
                  <p14:nvPr/>
                </p14:nvContentPartPr>
                <p14:xfrm>
                  <a:off x="5684520" y="3474240"/>
                  <a:ext cx="396360" cy="456480"/>
                </p14:xfrm>
              </p:contentPart>
            </mc:Choice>
            <mc:Fallback xmlns="">
              <p:pic>
                <p:nvPicPr>
                  <p:cNvPr id="74" name="Ink 73">
                    <a:extLst>
                      <a:ext uri="{FF2B5EF4-FFF2-40B4-BE49-F238E27FC236}">
                        <a16:creationId xmlns:a16="http://schemas.microsoft.com/office/drawing/2014/main" id="{4679399B-3B76-4A78-0326-B0523D91DF8D}"/>
                      </a:ext>
                    </a:extLst>
                  </p:cNvPr>
                  <p:cNvPicPr/>
                  <p:nvPr/>
                </p:nvPicPr>
                <p:blipFill>
                  <a:blip r:embed="rId62"/>
                  <a:stretch>
                    <a:fillRect/>
                  </a:stretch>
                </p:blipFill>
                <p:spPr>
                  <a:xfrm>
                    <a:off x="5644468" y="3432706"/>
                    <a:ext cx="476085" cy="539156"/>
                  </a:xfrm>
                  <a:prstGeom prst="rect">
                    <a:avLst/>
                  </a:prstGeom>
                </p:spPr>
              </p:pic>
            </mc:Fallback>
          </mc:AlternateContent>
          <mc:AlternateContent xmlns:mc="http://schemas.openxmlformats.org/markup-compatibility/2006" xmlns:p14="http://schemas.microsoft.com/office/powerpoint/2010/main">
            <mc:Choice Requires="p14">
              <p:contentPart p14:bwMode="auto" r:id="rId63">
                <p14:nvContentPartPr>
                  <p14:cNvPr id="75" name="Ink 74">
                    <a:extLst>
                      <a:ext uri="{FF2B5EF4-FFF2-40B4-BE49-F238E27FC236}">
                        <a16:creationId xmlns:a16="http://schemas.microsoft.com/office/drawing/2014/main" id="{0DCF24E9-6D61-C2E0-148B-A56D234FDC86}"/>
                      </a:ext>
                    </a:extLst>
                  </p14:cNvPr>
                  <p14:cNvContentPartPr/>
                  <p14:nvPr/>
                </p14:nvContentPartPr>
                <p14:xfrm>
                  <a:off x="6202920" y="3444360"/>
                  <a:ext cx="209160" cy="360"/>
                </p14:xfrm>
              </p:contentPart>
            </mc:Choice>
            <mc:Fallback xmlns="">
              <p:pic>
                <p:nvPicPr>
                  <p:cNvPr id="75" name="Ink 74">
                    <a:extLst>
                      <a:ext uri="{FF2B5EF4-FFF2-40B4-BE49-F238E27FC236}">
                        <a16:creationId xmlns:a16="http://schemas.microsoft.com/office/drawing/2014/main" id="{0DCF24E9-6D61-C2E0-148B-A56D234FDC86}"/>
                      </a:ext>
                    </a:extLst>
                  </p:cNvPr>
                  <p:cNvPicPr/>
                  <p:nvPr/>
                </p:nvPicPr>
                <p:blipFill>
                  <a:blip r:embed="rId64"/>
                  <a:stretch>
                    <a:fillRect/>
                  </a:stretch>
                </p:blipFill>
                <p:spPr>
                  <a:xfrm>
                    <a:off x="6162900" y="3406200"/>
                    <a:ext cx="288822" cy="76320"/>
                  </a:xfrm>
                  <a:prstGeom prst="rect">
                    <a:avLst/>
                  </a:prstGeom>
                </p:spPr>
              </p:pic>
            </mc:Fallback>
          </mc:AlternateContent>
          <mc:AlternateContent xmlns:mc="http://schemas.openxmlformats.org/markup-compatibility/2006" xmlns:p14="http://schemas.microsoft.com/office/powerpoint/2010/main">
            <mc:Choice Requires="p14">
              <p:contentPart p14:bwMode="auto" r:id="rId65">
                <p14:nvContentPartPr>
                  <p14:cNvPr id="76" name="Ink 75">
                    <a:extLst>
                      <a:ext uri="{FF2B5EF4-FFF2-40B4-BE49-F238E27FC236}">
                        <a16:creationId xmlns:a16="http://schemas.microsoft.com/office/drawing/2014/main" id="{F5969F02-883D-83AA-89E0-358AA5C79771}"/>
                      </a:ext>
                    </a:extLst>
                  </p14:cNvPr>
                  <p14:cNvContentPartPr/>
                  <p14:nvPr/>
                </p14:nvContentPartPr>
                <p14:xfrm>
                  <a:off x="6218040" y="3444360"/>
                  <a:ext cx="272880" cy="535320"/>
                </p14:xfrm>
              </p:contentPart>
            </mc:Choice>
            <mc:Fallback xmlns="">
              <p:pic>
                <p:nvPicPr>
                  <p:cNvPr id="76" name="Ink 75">
                    <a:extLst>
                      <a:ext uri="{FF2B5EF4-FFF2-40B4-BE49-F238E27FC236}">
                        <a16:creationId xmlns:a16="http://schemas.microsoft.com/office/drawing/2014/main" id="{F5969F02-883D-83AA-89E0-358AA5C79771}"/>
                      </a:ext>
                    </a:extLst>
                  </p:cNvPr>
                  <p:cNvPicPr/>
                  <p:nvPr/>
                </p:nvPicPr>
                <p:blipFill>
                  <a:blip r:embed="rId66"/>
                  <a:stretch>
                    <a:fillRect/>
                  </a:stretch>
                </p:blipFill>
                <p:spPr>
                  <a:xfrm>
                    <a:off x="6177977" y="3402850"/>
                    <a:ext cx="352627" cy="617948"/>
                  </a:xfrm>
                  <a:prstGeom prst="rect">
                    <a:avLst/>
                  </a:prstGeom>
                </p:spPr>
              </p:pic>
            </mc:Fallback>
          </mc:AlternateContent>
          <mc:AlternateContent xmlns:mc="http://schemas.openxmlformats.org/markup-compatibility/2006" xmlns:p14="http://schemas.microsoft.com/office/powerpoint/2010/main">
            <mc:Choice Requires="p14">
              <p:contentPart p14:bwMode="auto" r:id="rId67">
                <p14:nvContentPartPr>
                  <p14:cNvPr id="77" name="Ink 76">
                    <a:extLst>
                      <a:ext uri="{FF2B5EF4-FFF2-40B4-BE49-F238E27FC236}">
                        <a16:creationId xmlns:a16="http://schemas.microsoft.com/office/drawing/2014/main" id="{076A44C1-D0E4-AE58-3175-CDE673740597}"/>
                      </a:ext>
                    </a:extLst>
                  </p14:cNvPr>
                  <p14:cNvContentPartPr/>
                  <p14:nvPr/>
                </p14:nvContentPartPr>
                <p14:xfrm>
                  <a:off x="6233160" y="3687720"/>
                  <a:ext cx="117000" cy="34920"/>
                </p14:xfrm>
              </p:contentPart>
            </mc:Choice>
            <mc:Fallback xmlns="">
              <p:pic>
                <p:nvPicPr>
                  <p:cNvPr id="77" name="Ink 76">
                    <a:extLst>
                      <a:ext uri="{FF2B5EF4-FFF2-40B4-BE49-F238E27FC236}">
                        <a16:creationId xmlns:a16="http://schemas.microsoft.com/office/drawing/2014/main" id="{076A44C1-D0E4-AE58-3175-CDE673740597}"/>
                      </a:ext>
                    </a:extLst>
                  </p:cNvPr>
                  <p:cNvPicPr/>
                  <p:nvPr/>
                </p:nvPicPr>
                <p:blipFill>
                  <a:blip r:embed="rId68"/>
                  <a:stretch>
                    <a:fillRect/>
                  </a:stretch>
                </p:blipFill>
                <p:spPr>
                  <a:xfrm>
                    <a:off x="6193024" y="3646130"/>
                    <a:ext cx="196893" cy="117708"/>
                  </a:xfrm>
                  <a:prstGeom prst="rect">
                    <a:avLst/>
                  </a:prstGeom>
                </p:spPr>
              </p:pic>
            </mc:Fallback>
          </mc:AlternateContent>
        </p:grpSp>
      </p:grpSp>
      <p:grpSp>
        <p:nvGrpSpPr>
          <p:cNvPr id="94" name="Group 93">
            <a:extLst>
              <a:ext uri="{FF2B5EF4-FFF2-40B4-BE49-F238E27FC236}">
                <a16:creationId xmlns:a16="http://schemas.microsoft.com/office/drawing/2014/main" id="{C29140AE-D553-6C39-D0FB-DA8D6F76C7E6}"/>
              </a:ext>
              <a:ext uri="{C183D7F6-B498-43B3-948B-1728B52AA6E4}">
                <adec:decorative xmlns:adec="http://schemas.microsoft.com/office/drawing/2017/decorative" val="1"/>
              </a:ext>
            </a:extLst>
          </p:cNvPr>
          <p:cNvGrpSpPr/>
          <p:nvPr/>
        </p:nvGrpSpPr>
        <p:grpSpPr>
          <a:xfrm>
            <a:off x="3159920" y="5475040"/>
            <a:ext cx="1427520" cy="249600"/>
            <a:chOff x="4739880" y="8212560"/>
            <a:chExt cx="2141280" cy="374400"/>
          </a:xfrm>
        </p:grpSpPr>
        <mc:AlternateContent xmlns:mc="http://schemas.openxmlformats.org/markup-compatibility/2006" xmlns:p14="http://schemas.microsoft.com/office/powerpoint/2010/main">
          <mc:Choice Requires="p14">
            <p:contentPart p14:bwMode="auto" r:id="rId69">
              <p14:nvContentPartPr>
                <p14:cNvPr id="83" name="Ink 82">
                  <a:extLst>
                    <a:ext uri="{FF2B5EF4-FFF2-40B4-BE49-F238E27FC236}">
                      <a16:creationId xmlns:a16="http://schemas.microsoft.com/office/drawing/2014/main" id="{9D5CAC88-23CD-47A1-2E49-13EBEFFF9B04}"/>
                    </a:ext>
                  </a:extLst>
                </p14:cNvPr>
                <p14:cNvContentPartPr/>
                <p14:nvPr/>
              </p14:nvContentPartPr>
              <p14:xfrm>
                <a:off x="4739880" y="8212560"/>
                <a:ext cx="276840" cy="369000"/>
              </p14:xfrm>
            </p:contentPart>
          </mc:Choice>
          <mc:Fallback xmlns="">
            <p:pic>
              <p:nvPicPr>
                <p:cNvPr id="83" name="Ink 82">
                  <a:extLst>
                    <a:ext uri="{FF2B5EF4-FFF2-40B4-BE49-F238E27FC236}">
                      <a16:creationId xmlns:a16="http://schemas.microsoft.com/office/drawing/2014/main" id="{9D5CAC88-23CD-47A1-2E49-13EBEFFF9B04}"/>
                    </a:ext>
                  </a:extLst>
                </p:cNvPr>
                <p:cNvPicPr/>
                <p:nvPr/>
              </p:nvPicPr>
              <p:blipFill>
                <a:blip r:embed="rId70"/>
                <a:stretch>
                  <a:fillRect/>
                </a:stretch>
              </p:blipFill>
              <p:spPr>
                <a:xfrm>
                  <a:off x="4701720" y="8174400"/>
                  <a:ext cx="352800" cy="444960"/>
                </a:xfrm>
                <a:prstGeom prst="rect">
                  <a:avLst/>
                </a:prstGeom>
              </p:spPr>
            </p:pic>
          </mc:Fallback>
        </mc:AlternateContent>
        <mc:AlternateContent xmlns:mc="http://schemas.openxmlformats.org/markup-compatibility/2006" xmlns:p14="http://schemas.microsoft.com/office/powerpoint/2010/main">
          <mc:Choice Requires="p14">
            <p:contentPart p14:bwMode="auto" r:id="rId71">
              <p14:nvContentPartPr>
                <p14:cNvPr id="88" name="Ink 87">
                  <a:extLst>
                    <a:ext uri="{FF2B5EF4-FFF2-40B4-BE49-F238E27FC236}">
                      <a16:creationId xmlns:a16="http://schemas.microsoft.com/office/drawing/2014/main" id="{BF00C75C-BF3D-ADF6-363B-F3A8B37F3CE4}"/>
                    </a:ext>
                  </a:extLst>
                </p14:cNvPr>
                <p14:cNvContentPartPr/>
                <p14:nvPr/>
              </p14:nvContentPartPr>
              <p14:xfrm>
                <a:off x="6095640" y="8229840"/>
                <a:ext cx="402480" cy="220320"/>
              </p14:xfrm>
            </p:contentPart>
          </mc:Choice>
          <mc:Fallback xmlns="">
            <p:pic>
              <p:nvPicPr>
                <p:cNvPr id="88" name="Ink 87">
                  <a:extLst>
                    <a:ext uri="{FF2B5EF4-FFF2-40B4-BE49-F238E27FC236}">
                      <a16:creationId xmlns:a16="http://schemas.microsoft.com/office/drawing/2014/main" id="{BF00C75C-BF3D-ADF6-363B-F3A8B37F3CE4}"/>
                    </a:ext>
                  </a:extLst>
                </p:cNvPr>
                <p:cNvPicPr/>
                <p:nvPr/>
              </p:nvPicPr>
              <p:blipFill>
                <a:blip r:embed="rId72"/>
                <a:stretch>
                  <a:fillRect/>
                </a:stretch>
              </p:blipFill>
              <p:spPr>
                <a:xfrm>
                  <a:off x="6057480" y="8191680"/>
                  <a:ext cx="478440" cy="296280"/>
                </a:xfrm>
                <a:prstGeom prst="rect">
                  <a:avLst/>
                </a:prstGeom>
              </p:spPr>
            </p:pic>
          </mc:Fallback>
        </mc:AlternateContent>
        <mc:AlternateContent xmlns:mc="http://schemas.openxmlformats.org/markup-compatibility/2006" xmlns:p14="http://schemas.microsoft.com/office/powerpoint/2010/main">
          <mc:Choice Requires="p14">
            <p:contentPart p14:bwMode="auto" r:id="rId73">
              <p14:nvContentPartPr>
                <p14:cNvPr id="91" name="Ink 90">
                  <a:extLst>
                    <a:ext uri="{FF2B5EF4-FFF2-40B4-BE49-F238E27FC236}">
                      <a16:creationId xmlns:a16="http://schemas.microsoft.com/office/drawing/2014/main" id="{AC0CEB52-B0E6-9BAB-134D-DA7176AE44EF}"/>
                    </a:ext>
                  </a:extLst>
                </p14:cNvPr>
                <p14:cNvContentPartPr/>
                <p14:nvPr/>
              </p14:nvContentPartPr>
              <p14:xfrm>
                <a:off x="6644280" y="8233080"/>
                <a:ext cx="236880" cy="240840"/>
              </p14:xfrm>
            </p:contentPart>
          </mc:Choice>
          <mc:Fallback xmlns="">
            <p:pic>
              <p:nvPicPr>
                <p:cNvPr id="91" name="Ink 90">
                  <a:extLst>
                    <a:ext uri="{FF2B5EF4-FFF2-40B4-BE49-F238E27FC236}">
                      <a16:creationId xmlns:a16="http://schemas.microsoft.com/office/drawing/2014/main" id="{AC0CEB52-B0E6-9BAB-134D-DA7176AE44EF}"/>
                    </a:ext>
                  </a:extLst>
                </p:cNvPr>
                <p:cNvPicPr/>
                <p:nvPr/>
              </p:nvPicPr>
              <p:blipFill>
                <a:blip r:embed="rId74"/>
                <a:stretch>
                  <a:fillRect/>
                </a:stretch>
              </p:blipFill>
              <p:spPr>
                <a:xfrm>
                  <a:off x="6606120" y="8194977"/>
                  <a:ext cx="312840" cy="316687"/>
                </a:xfrm>
                <a:prstGeom prst="rect">
                  <a:avLst/>
                </a:prstGeom>
              </p:spPr>
            </p:pic>
          </mc:Fallback>
        </mc:AlternateContent>
        <p:grpSp>
          <p:nvGrpSpPr>
            <p:cNvPr id="93" name="Group 92">
              <a:extLst>
                <a:ext uri="{FF2B5EF4-FFF2-40B4-BE49-F238E27FC236}">
                  <a16:creationId xmlns:a16="http://schemas.microsoft.com/office/drawing/2014/main" id="{AD0D76DE-F623-CF22-78CF-29DC64EB3BFD}"/>
                </a:ext>
              </a:extLst>
            </p:cNvPr>
            <p:cNvGrpSpPr/>
            <p:nvPr/>
          </p:nvGrpSpPr>
          <p:grpSpPr>
            <a:xfrm>
              <a:off x="5120760" y="8259000"/>
              <a:ext cx="725040" cy="327960"/>
              <a:chOff x="5120760" y="8259000"/>
              <a:chExt cx="725040" cy="327960"/>
            </a:xfrm>
          </p:grpSpPr>
          <mc:AlternateContent xmlns:mc="http://schemas.openxmlformats.org/markup-compatibility/2006" xmlns:p14="http://schemas.microsoft.com/office/powerpoint/2010/main">
            <mc:Choice Requires="p14">
              <p:contentPart p14:bwMode="auto" r:id="rId75">
                <p14:nvContentPartPr>
                  <p14:cNvPr id="84" name="Ink 83">
                    <a:extLst>
                      <a:ext uri="{FF2B5EF4-FFF2-40B4-BE49-F238E27FC236}">
                        <a16:creationId xmlns:a16="http://schemas.microsoft.com/office/drawing/2014/main" id="{0D841644-5DC9-B55E-C8FA-234FF146EA2A}"/>
                      </a:ext>
                    </a:extLst>
                  </p14:cNvPr>
                  <p14:cNvContentPartPr/>
                  <p14:nvPr/>
                </p14:nvContentPartPr>
                <p14:xfrm>
                  <a:off x="5120760" y="8310840"/>
                  <a:ext cx="186840" cy="223560"/>
                </p14:xfrm>
              </p:contentPart>
            </mc:Choice>
            <mc:Fallback xmlns="">
              <p:pic>
                <p:nvPicPr>
                  <p:cNvPr id="84" name="Ink 83">
                    <a:extLst>
                      <a:ext uri="{FF2B5EF4-FFF2-40B4-BE49-F238E27FC236}">
                        <a16:creationId xmlns:a16="http://schemas.microsoft.com/office/drawing/2014/main" id="{0D841644-5DC9-B55E-C8FA-234FF146EA2A}"/>
                      </a:ext>
                    </a:extLst>
                  </p:cNvPr>
                  <p:cNvPicPr/>
                  <p:nvPr/>
                </p:nvPicPr>
                <p:blipFill>
                  <a:blip r:embed="rId76"/>
                  <a:stretch>
                    <a:fillRect/>
                  </a:stretch>
                </p:blipFill>
                <p:spPr>
                  <a:xfrm>
                    <a:off x="5082673" y="8272618"/>
                    <a:ext cx="262654" cy="299643"/>
                  </a:xfrm>
                  <a:prstGeom prst="rect">
                    <a:avLst/>
                  </a:prstGeom>
                </p:spPr>
              </p:pic>
            </mc:Fallback>
          </mc:AlternateContent>
          <mc:AlternateContent xmlns:mc="http://schemas.openxmlformats.org/markup-compatibility/2006" xmlns:p14="http://schemas.microsoft.com/office/powerpoint/2010/main">
            <mc:Choice Requires="p14">
              <p:contentPart p14:bwMode="auto" r:id="rId77">
                <p14:nvContentPartPr>
                  <p14:cNvPr id="85" name="Ink 84">
                    <a:extLst>
                      <a:ext uri="{FF2B5EF4-FFF2-40B4-BE49-F238E27FC236}">
                        <a16:creationId xmlns:a16="http://schemas.microsoft.com/office/drawing/2014/main" id="{5328ADE1-796C-E682-A57F-02C047423278}"/>
                      </a:ext>
                    </a:extLst>
                  </p14:cNvPr>
                  <p14:cNvContentPartPr/>
                  <p14:nvPr/>
                </p14:nvContentPartPr>
                <p14:xfrm>
                  <a:off x="5151000" y="8259720"/>
                  <a:ext cx="190080" cy="327240"/>
                </p14:xfrm>
              </p:contentPart>
            </mc:Choice>
            <mc:Fallback xmlns="">
              <p:pic>
                <p:nvPicPr>
                  <p:cNvPr id="85" name="Ink 84">
                    <a:extLst>
                      <a:ext uri="{FF2B5EF4-FFF2-40B4-BE49-F238E27FC236}">
                        <a16:creationId xmlns:a16="http://schemas.microsoft.com/office/drawing/2014/main" id="{5328ADE1-796C-E682-A57F-02C047423278}"/>
                      </a:ext>
                    </a:extLst>
                  </p:cNvPr>
                  <p:cNvPicPr/>
                  <p:nvPr/>
                </p:nvPicPr>
                <p:blipFill>
                  <a:blip r:embed="rId78"/>
                  <a:stretch>
                    <a:fillRect/>
                  </a:stretch>
                </p:blipFill>
                <p:spPr>
                  <a:xfrm>
                    <a:off x="5112912" y="8221602"/>
                    <a:ext cx="265896" cy="403117"/>
                  </a:xfrm>
                  <a:prstGeom prst="rect">
                    <a:avLst/>
                  </a:prstGeom>
                </p:spPr>
              </p:pic>
            </mc:Fallback>
          </mc:AlternateContent>
          <mc:AlternateContent xmlns:mc="http://schemas.openxmlformats.org/markup-compatibility/2006" xmlns:p14="http://schemas.microsoft.com/office/powerpoint/2010/main">
            <mc:Choice Requires="p14">
              <p:contentPart p14:bwMode="auto" r:id="rId79">
                <p14:nvContentPartPr>
                  <p14:cNvPr id="92" name="Ink 91">
                    <a:extLst>
                      <a:ext uri="{FF2B5EF4-FFF2-40B4-BE49-F238E27FC236}">
                        <a16:creationId xmlns:a16="http://schemas.microsoft.com/office/drawing/2014/main" id="{FAE2C475-29FE-BCD3-DBE6-6FF91F8C2EB2}"/>
                      </a:ext>
                    </a:extLst>
                  </p14:cNvPr>
                  <p14:cNvContentPartPr/>
                  <p14:nvPr/>
                </p14:nvContentPartPr>
                <p14:xfrm>
                  <a:off x="5545560" y="8259000"/>
                  <a:ext cx="300240" cy="231840"/>
                </p14:xfrm>
              </p:contentPart>
            </mc:Choice>
            <mc:Fallback xmlns="">
              <p:pic>
                <p:nvPicPr>
                  <p:cNvPr id="92" name="Ink 91">
                    <a:extLst>
                      <a:ext uri="{FF2B5EF4-FFF2-40B4-BE49-F238E27FC236}">
                        <a16:creationId xmlns:a16="http://schemas.microsoft.com/office/drawing/2014/main" id="{FAE2C475-29FE-BCD3-DBE6-6FF91F8C2EB2}"/>
                      </a:ext>
                    </a:extLst>
                  </p:cNvPr>
                  <p:cNvPicPr/>
                  <p:nvPr/>
                </p:nvPicPr>
                <p:blipFill>
                  <a:blip r:embed="rId80"/>
                  <a:stretch>
                    <a:fillRect/>
                  </a:stretch>
                </p:blipFill>
                <p:spPr>
                  <a:xfrm>
                    <a:off x="5507354" y="8220840"/>
                    <a:ext cx="376291" cy="307800"/>
                  </a:xfrm>
                  <a:prstGeom prst="rect">
                    <a:avLst/>
                  </a:prstGeom>
                </p:spPr>
              </p:pic>
            </mc:Fallback>
          </mc:AlternateContent>
        </p:grpSp>
      </p:grpSp>
      <p:grpSp>
        <p:nvGrpSpPr>
          <p:cNvPr id="95" name="Group 94">
            <a:extLst>
              <a:ext uri="{FF2B5EF4-FFF2-40B4-BE49-F238E27FC236}">
                <a16:creationId xmlns:a16="http://schemas.microsoft.com/office/drawing/2014/main" id="{499484D3-1A76-E91F-9A5B-759F7355B2EC}"/>
              </a:ext>
              <a:ext uri="{C183D7F6-B498-43B3-948B-1728B52AA6E4}">
                <adec:decorative xmlns:adec="http://schemas.microsoft.com/office/drawing/2017/decorative" val="1"/>
              </a:ext>
            </a:extLst>
          </p:cNvPr>
          <p:cNvGrpSpPr/>
          <p:nvPr/>
        </p:nvGrpSpPr>
        <p:grpSpPr>
          <a:xfrm>
            <a:off x="8814240" y="5342429"/>
            <a:ext cx="1427520" cy="249600"/>
            <a:chOff x="4739880" y="8212560"/>
            <a:chExt cx="2141280" cy="374400"/>
          </a:xfrm>
        </p:grpSpPr>
        <mc:AlternateContent xmlns:mc="http://schemas.openxmlformats.org/markup-compatibility/2006" xmlns:p14="http://schemas.microsoft.com/office/powerpoint/2010/main">
          <mc:Choice Requires="p14">
            <p:contentPart p14:bwMode="auto" r:id="rId81">
              <p14:nvContentPartPr>
                <p14:cNvPr id="96" name="Ink 95">
                  <a:extLst>
                    <a:ext uri="{FF2B5EF4-FFF2-40B4-BE49-F238E27FC236}">
                      <a16:creationId xmlns:a16="http://schemas.microsoft.com/office/drawing/2014/main" id="{2DB1AB7C-7647-FDB2-FE32-2B9EE559E75A}"/>
                    </a:ext>
                  </a:extLst>
                </p14:cNvPr>
                <p14:cNvContentPartPr/>
                <p14:nvPr/>
              </p14:nvContentPartPr>
              <p14:xfrm>
                <a:off x="4739880" y="8212560"/>
                <a:ext cx="276840" cy="369000"/>
              </p14:xfrm>
            </p:contentPart>
          </mc:Choice>
          <mc:Fallback xmlns="">
            <p:pic>
              <p:nvPicPr>
                <p:cNvPr id="96" name="Ink 95">
                  <a:extLst>
                    <a:ext uri="{FF2B5EF4-FFF2-40B4-BE49-F238E27FC236}">
                      <a16:creationId xmlns:a16="http://schemas.microsoft.com/office/drawing/2014/main" id="{2DB1AB7C-7647-FDB2-FE32-2B9EE559E75A}"/>
                    </a:ext>
                  </a:extLst>
                </p:cNvPr>
                <p:cNvPicPr/>
                <p:nvPr/>
              </p:nvPicPr>
              <p:blipFill>
                <a:blip r:embed="rId70"/>
                <a:stretch>
                  <a:fillRect/>
                </a:stretch>
              </p:blipFill>
              <p:spPr>
                <a:xfrm>
                  <a:off x="4701720" y="8174400"/>
                  <a:ext cx="352800" cy="444960"/>
                </a:xfrm>
                <a:prstGeom prst="rect">
                  <a:avLst/>
                </a:prstGeom>
              </p:spPr>
            </p:pic>
          </mc:Fallback>
        </mc:AlternateContent>
        <mc:AlternateContent xmlns:mc="http://schemas.openxmlformats.org/markup-compatibility/2006" xmlns:p14="http://schemas.microsoft.com/office/powerpoint/2010/main">
          <mc:Choice Requires="p14">
            <p:contentPart p14:bwMode="auto" r:id="rId82">
              <p14:nvContentPartPr>
                <p14:cNvPr id="97" name="Ink 96">
                  <a:extLst>
                    <a:ext uri="{FF2B5EF4-FFF2-40B4-BE49-F238E27FC236}">
                      <a16:creationId xmlns:a16="http://schemas.microsoft.com/office/drawing/2014/main" id="{556E77C6-0F10-531A-DD26-81A0ED001223}"/>
                    </a:ext>
                  </a:extLst>
                </p14:cNvPr>
                <p14:cNvContentPartPr/>
                <p14:nvPr/>
              </p14:nvContentPartPr>
              <p14:xfrm>
                <a:off x="6095640" y="8229840"/>
                <a:ext cx="402480" cy="220320"/>
              </p14:xfrm>
            </p:contentPart>
          </mc:Choice>
          <mc:Fallback xmlns="">
            <p:pic>
              <p:nvPicPr>
                <p:cNvPr id="97" name="Ink 96">
                  <a:extLst>
                    <a:ext uri="{FF2B5EF4-FFF2-40B4-BE49-F238E27FC236}">
                      <a16:creationId xmlns:a16="http://schemas.microsoft.com/office/drawing/2014/main" id="{556E77C6-0F10-531A-DD26-81A0ED001223}"/>
                    </a:ext>
                  </a:extLst>
                </p:cNvPr>
                <p:cNvPicPr/>
                <p:nvPr/>
              </p:nvPicPr>
              <p:blipFill>
                <a:blip r:embed="rId72"/>
                <a:stretch>
                  <a:fillRect/>
                </a:stretch>
              </p:blipFill>
              <p:spPr>
                <a:xfrm>
                  <a:off x="6057480" y="8191680"/>
                  <a:ext cx="478440" cy="296280"/>
                </a:xfrm>
                <a:prstGeom prst="rect">
                  <a:avLst/>
                </a:prstGeom>
              </p:spPr>
            </p:pic>
          </mc:Fallback>
        </mc:AlternateContent>
        <mc:AlternateContent xmlns:mc="http://schemas.openxmlformats.org/markup-compatibility/2006" xmlns:p14="http://schemas.microsoft.com/office/powerpoint/2010/main">
          <mc:Choice Requires="p14">
            <p:contentPart p14:bwMode="auto" r:id="rId83">
              <p14:nvContentPartPr>
                <p14:cNvPr id="98" name="Ink 97">
                  <a:extLst>
                    <a:ext uri="{FF2B5EF4-FFF2-40B4-BE49-F238E27FC236}">
                      <a16:creationId xmlns:a16="http://schemas.microsoft.com/office/drawing/2014/main" id="{EE13545D-2864-4403-BDF5-C0B1726F4D3A}"/>
                    </a:ext>
                  </a:extLst>
                </p14:cNvPr>
                <p14:cNvContentPartPr/>
                <p14:nvPr/>
              </p14:nvContentPartPr>
              <p14:xfrm>
                <a:off x="6644280" y="8233080"/>
                <a:ext cx="236880" cy="240840"/>
              </p14:xfrm>
            </p:contentPart>
          </mc:Choice>
          <mc:Fallback xmlns="">
            <p:pic>
              <p:nvPicPr>
                <p:cNvPr id="98" name="Ink 97">
                  <a:extLst>
                    <a:ext uri="{FF2B5EF4-FFF2-40B4-BE49-F238E27FC236}">
                      <a16:creationId xmlns:a16="http://schemas.microsoft.com/office/drawing/2014/main" id="{EE13545D-2864-4403-BDF5-C0B1726F4D3A}"/>
                    </a:ext>
                  </a:extLst>
                </p:cNvPr>
                <p:cNvPicPr/>
                <p:nvPr/>
              </p:nvPicPr>
              <p:blipFill>
                <a:blip r:embed="rId74"/>
                <a:stretch>
                  <a:fillRect/>
                </a:stretch>
              </p:blipFill>
              <p:spPr>
                <a:xfrm>
                  <a:off x="6606120" y="8194977"/>
                  <a:ext cx="312840" cy="316687"/>
                </a:xfrm>
                <a:prstGeom prst="rect">
                  <a:avLst/>
                </a:prstGeom>
              </p:spPr>
            </p:pic>
          </mc:Fallback>
        </mc:AlternateContent>
        <p:grpSp>
          <p:nvGrpSpPr>
            <p:cNvPr id="99" name="Group 98">
              <a:extLst>
                <a:ext uri="{FF2B5EF4-FFF2-40B4-BE49-F238E27FC236}">
                  <a16:creationId xmlns:a16="http://schemas.microsoft.com/office/drawing/2014/main" id="{B7EEED71-9855-8B2F-EBCF-A3D81737E65D}"/>
                </a:ext>
              </a:extLst>
            </p:cNvPr>
            <p:cNvGrpSpPr/>
            <p:nvPr/>
          </p:nvGrpSpPr>
          <p:grpSpPr>
            <a:xfrm>
              <a:off x="5120760" y="8259000"/>
              <a:ext cx="725040" cy="327960"/>
              <a:chOff x="5120760" y="8259000"/>
              <a:chExt cx="725040" cy="327960"/>
            </a:xfrm>
          </p:grpSpPr>
          <mc:AlternateContent xmlns:mc="http://schemas.openxmlformats.org/markup-compatibility/2006" xmlns:p14="http://schemas.microsoft.com/office/powerpoint/2010/main">
            <mc:Choice Requires="p14">
              <p:contentPart p14:bwMode="auto" r:id="rId84">
                <p14:nvContentPartPr>
                  <p14:cNvPr id="100" name="Ink 99">
                    <a:extLst>
                      <a:ext uri="{FF2B5EF4-FFF2-40B4-BE49-F238E27FC236}">
                        <a16:creationId xmlns:a16="http://schemas.microsoft.com/office/drawing/2014/main" id="{F9740C3F-3DAC-CA5A-873F-CF9BEAFC02AC}"/>
                      </a:ext>
                    </a:extLst>
                  </p14:cNvPr>
                  <p14:cNvContentPartPr/>
                  <p14:nvPr/>
                </p14:nvContentPartPr>
                <p14:xfrm>
                  <a:off x="5120760" y="8310840"/>
                  <a:ext cx="186840" cy="223560"/>
                </p14:xfrm>
              </p:contentPart>
            </mc:Choice>
            <mc:Fallback xmlns="">
              <p:pic>
                <p:nvPicPr>
                  <p:cNvPr id="100" name="Ink 99">
                    <a:extLst>
                      <a:ext uri="{FF2B5EF4-FFF2-40B4-BE49-F238E27FC236}">
                        <a16:creationId xmlns:a16="http://schemas.microsoft.com/office/drawing/2014/main" id="{F9740C3F-3DAC-CA5A-873F-CF9BEAFC02AC}"/>
                      </a:ext>
                    </a:extLst>
                  </p:cNvPr>
                  <p:cNvPicPr/>
                  <p:nvPr/>
                </p:nvPicPr>
                <p:blipFill>
                  <a:blip r:embed="rId76"/>
                  <a:stretch>
                    <a:fillRect/>
                  </a:stretch>
                </p:blipFill>
                <p:spPr>
                  <a:xfrm>
                    <a:off x="5082673" y="8272618"/>
                    <a:ext cx="262654" cy="299643"/>
                  </a:xfrm>
                  <a:prstGeom prst="rect">
                    <a:avLst/>
                  </a:prstGeom>
                </p:spPr>
              </p:pic>
            </mc:Fallback>
          </mc:AlternateContent>
          <mc:AlternateContent xmlns:mc="http://schemas.openxmlformats.org/markup-compatibility/2006" xmlns:p14="http://schemas.microsoft.com/office/powerpoint/2010/main">
            <mc:Choice Requires="p14">
              <p:contentPart p14:bwMode="auto" r:id="rId85">
                <p14:nvContentPartPr>
                  <p14:cNvPr id="101" name="Ink 100">
                    <a:extLst>
                      <a:ext uri="{FF2B5EF4-FFF2-40B4-BE49-F238E27FC236}">
                        <a16:creationId xmlns:a16="http://schemas.microsoft.com/office/drawing/2014/main" id="{141C9BCE-6DCB-B1AC-44A9-844FD63EDC85}"/>
                      </a:ext>
                    </a:extLst>
                  </p14:cNvPr>
                  <p14:cNvContentPartPr/>
                  <p14:nvPr/>
                </p14:nvContentPartPr>
                <p14:xfrm>
                  <a:off x="5151000" y="8259720"/>
                  <a:ext cx="190080" cy="327240"/>
                </p14:xfrm>
              </p:contentPart>
            </mc:Choice>
            <mc:Fallback xmlns="">
              <p:pic>
                <p:nvPicPr>
                  <p:cNvPr id="101" name="Ink 100">
                    <a:extLst>
                      <a:ext uri="{FF2B5EF4-FFF2-40B4-BE49-F238E27FC236}">
                        <a16:creationId xmlns:a16="http://schemas.microsoft.com/office/drawing/2014/main" id="{141C9BCE-6DCB-B1AC-44A9-844FD63EDC85}"/>
                      </a:ext>
                    </a:extLst>
                  </p:cNvPr>
                  <p:cNvPicPr/>
                  <p:nvPr/>
                </p:nvPicPr>
                <p:blipFill>
                  <a:blip r:embed="rId78"/>
                  <a:stretch>
                    <a:fillRect/>
                  </a:stretch>
                </p:blipFill>
                <p:spPr>
                  <a:xfrm>
                    <a:off x="5112912" y="8221602"/>
                    <a:ext cx="265896" cy="403117"/>
                  </a:xfrm>
                  <a:prstGeom prst="rect">
                    <a:avLst/>
                  </a:prstGeom>
                </p:spPr>
              </p:pic>
            </mc:Fallback>
          </mc:AlternateContent>
          <mc:AlternateContent xmlns:mc="http://schemas.openxmlformats.org/markup-compatibility/2006" xmlns:p14="http://schemas.microsoft.com/office/powerpoint/2010/main">
            <mc:Choice Requires="p14">
              <p:contentPart p14:bwMode="auto" r:id="rId86">
                <p14:nvContentPartPr>
                  <p14:cNvPr id="102" name="Ink 101">
                    <a:extLst>
                      <a:ext uri="{FF2B5EF4-FFF2-40B4-BE49-F238E27FC236}">
                        <a16:creationId xmlns:a16="http://schemas.microsoft.com/office/drawing/2014/main" id="{41F29918-B41D-B7F1-7E45-7598C192D249}"/>
                      </a:ext>
                    </a:extLst>
                  </p14:cNvPr>
                  <p14:cNvContentPartPr/>
                  <p14:nvPr/>
                </p14:nvContentPartPr>
                <p14:xfrm>
                  <a:off x="5545560" y="8259000"/>
                  <a:ext cx="300240" cy="231840"/>
                </p14:xfrm>
              </p:contentPart>
            </mc:Choice>
            <mc:Fallback xmlns="">
              <p:pic>
                <p:nvPicPr>
                  <p:cNvPr id="102" name="Ink 101">
                    <a:extLst>
                      <a:ext uri="{FF2B5EF4-FFF2-40B4-BE49-F238E27FC236}">
                        <a16:creationId xmlns:a16="http://schemas.microsoft.com/office/drawing/2014/main" id="{41F29918-B41D-B7F1-7E45-7598C192D249}"/>
                      </a:ext>
                    </a:extLst>
                  </p:cNvPr>
                  <p:cNvPicPr/>
                  <p:nvPr/>
                </p:nvPicPr>
                <p:blipFill>
                  <a:blip r:embed="rId80"/>
                  <a:stretch>
                    <a:fillRect/>
                  </a:stretch>
                </p:blipFill>
                <p:spPr>
                  <a:xfrm>
                    <a:off x="5507354" y="8220840"/>
                    <a:ext cx="376291" cy="307800"/>
                  </a:xfrm>
                  <a:prstGeom prst="rect">
                    <a:avLst/>
                  </a:prstGeom>
                </p:spPr>
              </p:pic>
            </mc:Fallback>
          </mc:AlternateContent>
        </p:grpSp>
      </p:grpSp>
      <p:grpSp>
        <p:nvGrpSpPr>
          <p:cNvPr id="6" name="Group 5">
            <a:extLst>
              <a:ext uri="{FF2B5EF4-FFF2-40B4-BE49-F238E27FC236}">
                <a16:creationId xmlns:a16="http://schemas.microsoft.com/office/drawing/2014/main" id="{552A0787-2AEA-EE36-FD72-5586E302B3FD}"/>
              </a:ext>
              <a:ext uri="{C183D7F6-B498-43B3-948B-1728B52AA6E4}">
                <adec:decorative xmlns:adec="http://schemas.microsoft.com/office/drawing/2017/decorative" val="1"/>
              </a:ext>
            </a:extLst>
          </p:cNvPr>
          <p:cNvGrpSpPr/>
          <p:nvPr/>
        </p:nvGrpSpPr>
        <p:grpSpPr>
          <a:xfrm>
            <a:off x="2113040" y="4390240"/>
            <a:ext cx="357600" cy="1457280"/>
            <a:chOff x="2113040" y="4390240"/>
            <a:chExt cx="357600" cy="1457280"/>
          </a:xfrm>
        </p:grpSpPr>
        <mc:AlternateContent xmlns:mc="http://schemas.openxmlformats.org/markup-compatibility/2006" xmlns:p14="http://schemas.microsoft.com/office/powerpoint/2010/main">
          <mc:Choice Requires="p14">
            <p:contentPart p14:bwMode="auto" r:id="rId87">
              <p14:nvContentPartPr>
                <p14:cNvPr id="103" name="Ink 102">
                  <a:extLst>
                    <a:ext uri="{FF2B5EF4-FFF2-40B4-BE49-F238E27FC236}">
                      <a16:creationId xmlns:a16="http://schemas.microsoft.com/office/drawing/2014/main" id="{C2AE6B62-A30D-363C-00D5-6374730387BB}"/>
                    </a:ext>
                  </a:extLst>
                </p14:cNvPr>
                <p14:cNvContentPartPr/>
                <p14:nvPr/>
              </p14:nvContentPartPr>
              <p14:xfrm>
                <a:off x="2153360" y="5626720"/>
                <a:ext cx="286560" cy="220800"/>
              </p14:xfrm>
            </p:contentPart>
          </mc:Choice>
          <mc:Fallback xmlns="">
            <p:pic>
              <p:nvPicPr>
                <p:cNvPr id="103" name="Ink 102">
                  <a:extLst>
                    <a:ext uri="{FF2B5EF4-FFF2-40B4-BE49-F238E27FC236}">
                      <a16:creationId xmlns:a16="http://schemas.microsoft.com/office/drawing/2014/main" id="{C2AE6B62-A30D-363C-00D5-6374730387BB}"/>
                    </a:ext>
                  </a:extLst>
                </p:cNvPr>
                <p:cNvPicPr/>
                <p:nvPr/>
              </p:nvPicPr>
              <p:blipFill>
                <a:blip r:embed="rId88"/>
                <a:stretch>
                  <a:fillRect/>
                </a:stretch>
              </p:blipFill>
              <p:spPr>
                <a:xfrm>
                  <a:off x="2115200" y="5588601"/>
                  <a:ext cx="362520" cy="296678"/>
                </a:xfrm>
                <a:prstGeom prst="rect">
                  <a:avLst/>
                </a:prstGeom>
              </p:spPr>
            </p:pic>
          </mc:Fallback>
        </mc:AlternateContent>
        <mc:AlternateContent xmlns:mc="http://schemas.openxmlformats.org/markup-compatibility/2006" xmlns:p14="http://schemas.microsoft.com/office/powerpoint/2010/main">
          <mc:Choice Requires="p14">
            <p:contentPart p14:bwMode="auto" r:id="rId89">
              <p14:nvContentPartPr>
                <p14:cNvPr id="104" name="Ink 103">
                  <a:extLst>
                    <a:ext uri="{FF2B5EF4-FFF2-40B4-BE49-F238E27FC236}">
                      <a16:creationId xmlns:a16="http://schemas.microsoft.com/office/drawing/2014/main" id="{6D8EFF79-A6E3-FF3A-005B-6BC2934CEE0C}"/>
                    </a:ext>
                  </a:extLst>
                </p14:cNvPr>
                <p14:cNvContentPartPr/>
                <p14:nvPr/>
              </p14:nvContentPartPr>
              <p14:xfrm>
                <a:off x="2265440" y="5364400"/>
                <a:ext cx="204000" cy="118080"/>
              </p14:xfrm>
            </p:contentPart>
          </mc:Choice>
          <mc:Fallback xmlns="">
            <p:pic>
              <p:nvPicPr>
                <p:cNvPr id="104" name="Ink 103">
                  <a:extLst>
                    <a:ext uri="{FF2B5EF4-FFF2-40B4-BE49-F238E27FC236}">
                      <a16:creationId xmlns:a16="http://schemas.microsoft.com/office/drawing/2014/main" id="{6D8EFF79-A6E3-FF3A-005B-6BC2934CEE0C}"/>
                    </a:ext>
                  </a:extLst>
                </p:cNvPr>
                <p:cNvPicPr/>
                <p:nvPr/>
              </p:nvPicPr>
              <p:blipFill>
                <a:blip r:embed="rId90"/>
                <a:stretch>
                  <a:fillRect/>
                </a:stretch>
              </p:blipFill>
              <p:spPr>
                <a:xfrm>
                  <a:off x="2227302" y="5326240"/>
                  <a:ext cx="279915" cy="194040"/>
                </a:xfrm>
                <a:prstGeom prst="rect">
                  <a:avLst/>
                </a:prstGeom>
              </p:spPr>
            </p:pic>
          </mc:Fallback>
        </mc:AlternateContent>
        <mc:AlternateContent xmlns:mc="http://schemas.openxmlformats.org/markup-compatibility/2006" xmlns:p14="http://schemas.microsoft.com/office/powerpoint/2010/main">
          <mc:Choice Requires="p14">
            <p:contentPart p14:bwMode="auto" r:id="rId91">
              <p14:nvContentPartPr>
                <p14:cNvPr id="105" name="Ink 104">
                  <a:extLst>
                    <a:ext uri="{FF2B5EF4-FFF2-40B4-BE49-F238E27FC236}">
                      <a16:creationId xmlns:a16="http://schemas.microsoft.com/office/drawing/2014/main" id="{5A107934-4F14-ED3B-38A6-820AB6D9A4AE}"/>
                    </a:ext>
                  </a:extLst>
                </p14:cNvPr>
                <p14:cNvContentPartPr/>
                <p14:nvPr/>
              </p14:nvContentPartPr>
              <p14:xfrm>
                <a:off x="2163920" y="5087680"/>
                <a:ext cx="283920" cy="195600"/>
              </p14:xfrm>
            </p:contentPart>
          </mc:Choice>
          <mc:Fallback xmlns="">
            <p:pic>
              <p:nvPicPr>
                <p:cNvPr id="105" name="Ink 104">
                  <a:extLst>
                    <a:ext uri="{FF2B5EF4-FFF2-40B4-BE49-F238E27FC236}">
                      <a16:creationId xmlns:a16="http://schemas.microsoft.com/office/drawing/2014/main" id="{5A107934-4F14-ED3B-38A6-820AB6D9A4AE}"/>
                    </a:ext>
                  </a:extLst>
                </p:cNvPr>
                <p:cNvPicPr/>
                <p:nvPr/>
              </p:nvPicPr>
              <p:blipFill>
                <a:blip r:embed="rId92"/>
                <a:stretch>
                  <a:fillRect/>
                </a:stretch>
              </p:blipFill>
              <p:spPr>
                <a:xfrm>
                  <a:off x="2125776" y="5049567"/>
                  <a:ext cx="359848" cy="271467"/>
                </a:xfrm>
                <a:prstGeom prst="rect">
                  <a:avLst/>
                </a:prstGeom>
              </p:spPr>
            </p:pic>
          </mc:Fallback>
        </mc:AlternateContent>
        <mc:AlternateContent xmlns:mc="http://schemas.openxmlformats.org/markup-compatibility/2006" xmlns:p14="http://schemas.microsoft.com/office/powerpoint/2010/main">
          <mc:Choice Requires="p14">
            <p:contentPart p14:bwMode="auto" r:id="rId93">
              <p14:nvContentPartPr>
                <p14:cNvPr id="107" name="Ink 106">
                  <a:extLst>
                    <a:ext uri="{FF2B5EF4-FFF2-40B4-BE49-F238E27FC236}">
                      <a16:creationId xmlns:a16="http://schemas.microsoft.com/office/drawing/2014/main" id="{EB7CE697-CE94-07AF-4689-D02573A334C0}"/>
                    </a:ext>
                  </a:extLst>
                </p14:cNvPr>
                <p14:cNvContentPartPr/>
                <p14:nvPr/>
              </p14:nvContentPartPr>
              <p14:xfrm>
                <a:off x="2294960" y="4826080"/>
                <a:ext cx="175680" cy="132720"/>
              </p14:xfrm>
            </p:contentPart>
          </mc:Choice>
          <mc:Fallback xmlns="">
            <p:pic>
              <p:nvPicPr>
                <p:cNvPr id="107" name="Ink 106">
                  <a:extLst>
                    <a:ext uri="{FF2B5EF4-FFF2-40B4-BE49-F238E27FC236}">
                      <a16:creationId xmlns:a16="http://schemas.microsoft.com/office/drawing/2014/main" id="{EB7CE697-CE94-07AF-4689-D02573A334C0}"/>
                    </a:ext>
                  </a:extLst>
                </p:cNvPr>
                <p:cNvPicPr/>
                <p:nvPr/>
              </p:nvPicPr>
              <p:blipFill>
                <a:blip r:embed="rId94"/>
                <a:stretch>
                  <a:fillRect/>
                </a:stretch>
              </p:blipFill>
              <p:spPr>
                <a:xfrm>
                  <a:off x="2256800" y="4788058"/>
                  <a:ext cx="251640" cy="208406"/>
                </a:xfrm>
                <a:prstGeom prst="rect">
                  <a:avLst/>
                </a:prstGeom>
              </p:spPr>
            </p:pic>
          </mc:Fallback>
        </mc:AlternateContent>
        <mc:AlternateContent xmlns:mc="http://schemas.openxmlformats.org/markup-compatibility/2006" xmlns:p14="http://schemas.microsoft.com/office/powerpoint/2010/main">
          <mc:Choice Requires="p14">
            <p:contentPart p14:bwMode="auto" r:id="rId95">
              <p14:nvContentPartPr>
                <p14:cNvPr id="108" name="Ink 107">
                  <a:extLst>
                    <a:ext uri="{FF2B5EF4-FFF2-40B4-BE49-F238E27FC236}">
                      <a16:creationId xmlns:a16="http://schemas.microsoft.com/office/drawing/2014/main" id="{5C4DE11C-8188-33AC-1AA2-505035F99FB8}"/>
                    </a:ext>
                  </a:extLst>
                </p14:cNvPr>
                <p14:cNvContentPartPr/>
                <p14:nvPr/>
              </p14:nvContentPartPr>
              <p14:xfrm>
                <a:off x="2113040" y="4390240"/>
                <a:ext cx="316800" cy="131520"/>
              </p14:xfrm>
            </p:contentPart>
          </mc:Choice>
          <mc:Fallback xmlns="">
            <p:pic>
              <p:nvPicPr>
                <p:cNvPr id="108" name="Ink 107">
                  <a:extLst>
                    <a:ext uri="{FF2B5EF4-FFF2-40B4-BE49-F238E27FC236}">
                      <a16:creationId xmlns:a16="http://schemas.microsoft.com/office/drawing/2014/main" id="{5C4DE11C-8188-33AC-1AA2-505035F99FB8}"/>
                    </a:ext>
                  </a:extLst>
                </p:cNvPr>
                <p:cNvPicPr/>
                <p:nvPr/>
              </p:nvPicPr>
              <p:blipFill>
                <a:blip r:embed="rId96"/>
                <a:stretch>
                  <a:fillRect/>
                </a:stretch>
              </p:blipFill>
              <p:spPr>
                <a:xfrm>
                  <a:off x="2074923" y="4352150"/>
                  <a:ext cx="392674" cy="207342"/>
                </a:xfrm>
                <a:prstGeom prst="rect">
                  <a:avLst/>
                </a:prstGeom>
              </p:spPr>
            </p:pic>
          </mc:Fallback>
        </mc:AlternateContent>
        <mc:AlternateContent xmlns:mc="http://schemas.openxmlformats.org/markup-compatibility/2006" xmlns:p14="http://schemas.microsoft.com/office/powerpoint/2010/main">
          <mc:Choice Requires="p14">
            <p:contentPart p14:bwMode="auto" r:id="rId97">
              <p14:nvContentPartPr>
                <p14:cNvPr id="109" name="Ink 108">
                  <a:extLst>
                    <a:ext uri="{FF2B5EF4-FFF2-40B4-BE49-F238E27FC236}">
                      <a16:creationId xmlns:a16="http://schemas.microsoft.com/office/drawing/2014/main" id="{37A45753-AEE7-4B69-9F55-6A0093E0FB5B}"/>
                    </a:ext>
                  </a:extLst>
                </p14:cNvPr>
                <p14:cNvContentPartPr/>
                <p14:nvPr/>
              </p14:nvContentPartPr>
              <p14:xfrm>
                <a:off x="2264240" y="4601629"/>
                <a:ext cx="175680" cy="132720"/>
              </p14:xfrm>
            </p:contentPart>
          </mc:Choice>
          <mc:Fallback xmlns="">
            <p:pic>
              <p:nvPicPr>
                <p:cNvPr id="109" name="Ink 108">
                  <a:extLst>
                    <a:ext uri="{FF2B5EF4-FFF2-40B4-BE49-F238E27FC236}">
                      <a16:creationId xmlns:a16="http://schemas.microsoft.com/office/drawing/2014/main" id="{37A45753-AEE7-4B69-9F55-6A0093E0FB5B}"/>
                    </a:ext>
                  </a:extLst>
                </p:cNvPr>
                <p:cNvPicPr/>
                <p:nvPr/>
              </p:nvPicPr>
              <p:blipFill>
                <a:blip r:embed="rId94"/>
                <a:stretch>
                  <a:fillRect/>
                </a:stretch>
              </p:blipFill>
              <p:spPr>
                <a:xfrm>
                  <a:off x="2226080" y="4563607"/>
                  <a:ext cx="251640" cy="208406"/>
                </a:xfrm>
                <a:prstGeom prst="rect">
                  <a:avLst/>
                </a:prstGeom>
              </p:spPr>
            </p:pic>
          </mc:Fallback>
        </mc:AlternateContent>
      </p:grpSp>
      <p:grpSp>
        <p:nvGrpSpPr>
          <p:cNvPr id="7" name="Group 6">
            <a:extLst>
              <a:ext uri="{FF2B5EF4-FFF2-40B4-BE49-F238E27FC236}">
                <a16:creationId xmlns:a16="http://schemas.microsoft.com/office/drawing/2014/main" id="{44AA294F-BF59-1291-2255-7EE32BF17C31}"/>
              </a:ext>
              <a:ext uri="{C183D7F6-B498-43B3-948B-1728B52AA6E4}">
                <adec:decorative xmlns:adec="http://schemas.microsoft.com/office/drawing/2017/decorative" val="1"/>
              </a:ext>
            </a:extLst>
          </p:cNvPr>
          <p:cNvGrpSpPr/>
          <p:nvPr/>
        </p:nvGrpSpPr>
        <p:grpSpPr>
          <a:xfrm>
            <a:off x="7771379" y="4280320"/>
            <a:ext cx="329117" cy="1463520"/>
            <a:chOff x="7771379" y="4280320"/>
            <a:chExt cx="329117" cy="1463520"/>
          </a:xfrm>
        </p:grpSpPr>
        <mc:AlternateContent xmlns:mc="http://schemas.openxmlformats.org/markup-compatibility/2006" xmlns:p14="http://schemas.microsoft.com/office/powerpoint/2010/main">
          <mc:Choice Requires="p14">
            <p:contentPart p14:bwMode="auto" r:id="rId98">
              <p14:nvContentPartPr>
                <p14:cNvPr id="110" name="Ink 109">
                  <a:extLst>
                    <a:ext uri="{FF2B5EF4-FFF2-40B4-BE49-F238E27FC236}">
                      <a16:creationId xmlns:a16="http://schemas.microsoft.com/office/drawing/2014/main" id="{DF807E7A-219A-7131-5EC1-5B42C0FD6CD1}"/>
                    </a:ext>
                  </a:extLst>
                </p14:cNvPr>
                <p14:cNvContentPartPr/>
                <p14:nvPr/>
              </p14:nvContentPartPr>
              <p14:xfrm>
                <a:off x="7772099" y="5523040"/>
                <a:ext cx="286560" cy="220800"/>
              </p14:xfrm>
            </p:contentPart>
          </mc:Choice>
          <mc:Fallback xmlns="">
            <p:pic>
              <p:nvPicPr>
                <p:cNvPr id="110" name="Ink 109">
                  <a:extLst>
                    <a:ext uri="{FF2B5EF4-FFF2-40B4-BE49-F238E27FC236}">
                      <a16:creationId xmlns:a16="http://schemas.microsoft.com/office/drawing/2014/main" id="{DF807E7A-219A-7131-5EC1-5B42C0FD6CD1}"/>
                    </a:ext>
                  </a:extLst>
                </p:cNvPr>
                <p:cNvPicPr/>
                <p:nvPr/>
              </p:nvPicPr>
              <p:blipFill>
                <a:blip r:embed="rId88"/>
                <a:stretch>
                  <a:fillRect/>
                </a:stretch>
              </p:blipFill>
              <p:spPr>
                <a:xfrm>
                  <a:off x="7733939" y="5484921"/>
                  <a:ext cx="362520" cy="296678"/>
                </a:xfrm>
                <a:prstGeom prst="rect">
                  <a:avLst/>
                </a:prstGeom>
              </p:spPr>
            </p:pic>
          </mc:Fallback>
        </mc:AlternateContent>
        <mc:AlternateContent xmlns:mc="http://schemas.openxmlformats.org/markup-compatibility/2006" xmlns:p14="http://schemas.microsoft.com/office/powerpoint/2010/main">
          <mc:Choice Requires="p14">
            <p:contentPart p14:bwMode="auto" r:id="rId99">
              <p14:nvContentPartPr>
                <p14:cNvPr id="111" name="Ink 110">
                  <a:extLst>
                    <a:ext uri="{FF2B5EF4-FFF2-40B4-BE49-F238E27FC236}">
                      <a16:creationId xmlns:a16="http://schemas.microsoft.com/office/drawing/2014/main" id="{2DA34BC4-26DA-4AD7-45A1-1DAA2861D5D1}"/>
                    </a:ext>
                  </a:extLst>
                </p14:cNvPr>
                <p14:cNvContentPartPr/>
                <p14:nvPr/>
              </p14:nvContentPartPr>
              <p14:xfrm>
                <a:off x="7876991" y="5291709"/>
                <a:ext cx="204000" cy="118080"/>
              </p14:xfrm>
            </p:contentPart>
          </mc:Choice>
          <mc:Fallback xmlns="">
            <p:pic>
              <p:nvPicPr>
                <p:cNvPr id="111" name="Ink 110">
                  <a:extLst>
                    <a:ext uri="{FF2B5EF4-FFF2-40B4-BE49-F238E27FC236}">
                      <a16:creationId xmlns:a16="http://schemas.microsoft.com/office/drawing/2014/main" id="{2DA34BC4-26DA-4AD7-45A1-1DAA2861D5D1}"/>
                    </a:ext>
                  </a:extLst>
                </p:cNvPr>
                <p:cNvPicPr/>
                <p:nvPr/>
              </p:nvPicPr>
              <p:blipFill>
                <a:blip r:embed="rId90"/>
                <a:stretch>
                  <a:fillRect/>
                </a:stretch>
              </p:blipFill>
              <p:spPr>
                <a:xfrm>
                  <a:off x="7838853" y="5253549"/>
                  <a:ext cx="279915" cy="194040"/>
                </a:xfrm>
                <a:prstGeom prst="rect">
                  <a:avLst/>
                </a:prstGeom>
              </p:spPr>
            </p:pic>
          </mc:Fallback>
        </mc:AlternateContent>
        <mc:AlternateContent xmlns:mc="http://schemas.openxmlformats.org/markup-compatibility/2006" xmlns:p14="http://schemas.microsoft.com/office/powerpoint/2010/main">
          <mc:Choice Requires="p14">
            <p:contentPart p14:bwMode="auto" r:id="rId100">
              <p14:nvContentPartPr>
                <p14:cNvPr id="112" name="Ink 111">
                  <a:extLst>
                    <a:ext uri="{FF2B5EF4-FFF2-40B4-BE49-F238E27FC236}">
                      <a16:creationId xmlns:a16="http://schemas.microsoft.com/office/drawing/2014/main" id="{9AE039C2-2A85-2935-BB6C-7C34DF15DE8C}"/>
                    </a:ext>
                  </a:extLst>
                </p14:cNvPr>
                <p14:cNvContentPartPr/>
                <p14:nvPr/>
              </p14:nvContentPartPr>
              <p14:xfrm>
                <a:off x="7771379" y="4280320"/>
                <a:ext cx="316800" cy="131520"/>
              </p14:xfrm>
            </p:contentPart>
          </mc:Choice>
          <mc:Fallback xmlns="">
            <p:pic>
              <p:nvPicPr>
                <p:cNvPr id="112" name="Ink 111">
                  <a:extLst>
                    <a:ext uri="{FF2B5EF4-FFF2-40B4-BE49-F238E27FC236}">
                      <a16:creationId xmlns:a16="http://schemas.microsoft.com/office/drawing/2014/main" id="{9AE039C2-2A85-2935-BB6C-7C34DF15DE8C}"/>
                    </a:ext>
                  </a:extLst>
                </p:cNvPr>
                <p:cNvPicPr/>
                <p:nvPr/>
              </p:nvPicPr>
              <p:blipFill>
                <a:blip r:embed="rId96"/>
                <a:stretch>
                  <a:fillRect/>
                </a:stretch>
              </p:blipFill>
              <p:spPr>
                <a:xfrm>
                  <a:off x="7733262" y="4242230"/>
                  <a:ext cx="392674" cy="207342"/>
                </a:xfrm>
                <a:prstGeom prst="rect">
                  <a:avLst/>
                </a:prstGeom>
              </p:spPr>
            </p:pic>
          </mc:Fallback>
        </mc:AlternateContent>
        <mc:AlternateContent xmlns:mc="http://schemas.openxmlformats.org/markup-compatibility/2006" xmlns:p14="http://schemas.microsoft.com/office/powerpoint/2010/main">
          <mc:Choice Requires="p14">
            <p:contentPart p14:bwMode="auto" r:id="rId101">
              <p14:nvContentPartPr>
                <p14:cNvPr id="113" name="Ink 112">
                  <a:extLst>
                    <a:ext uri="{FF2B5EF4-FFF2-40B4-BE49-F238E27FC236}">
                      <a16:creationId xmlns:a16="http://schemas.microsoft.com/office/drawing/2014/main" id="{9AFC13E4-9100-AAE8-92DF-4CAD15FF93BD}"/>
                    </a:ext>
                  </a:extLst>
                </p14:cNvPr>
                <p14:cNvContentPartPr/>
                <p14:nvPr/>
              </p14:nvContentPartPr>
              <p14:xfrm>
                <a:off x="7790957" y="4953647"/>
                <a:ext cx="283920" cy="195600"/>
              </p14:xfrm>
            </p:contentPart>
          </mc:Choice>
          <mc:Fallback xmlns="">
            <p:pic>
              <p:nvPicPr>
                <p:cNvPr id="113" name="Ink 112">
                  <a:extLst>
                    <a:ext uri="{FF2B5EF4-FFF2-40B4-BE49-F238E27FC236}">
                      <a16:creationId xmlns:a16="http://schemas.microsoft.com/office/drawing/2014/main" id="{9AFC13E4-9100-AAE8-92DF-4CAD15FF93BD}"/>
                    </a:ext>
                  </a:extLst>
                </p:cNvPr>
                <p:cNvPicPr/>
                <p:nvPr/>
              </p:nvPicPr>
              <p:blipFill>
                <a:blip r:embed="rId92"/>
                <a:stretch>
                  <a:fillRect/>
                </a:stretch>
              </p:blipFill>
              <p:spPr>
                <a:xfrm>
                  <a:off x="7752813" y="4915534"/>
                  <a:ext cx="359848" cy="271467"/>
                </a:xfrm>
                <a:prstGeom prst="rect">
                  <a:avLst/>
                </a:prstGeom>
              </p:spPr>
            </p:pic>
          </mc:Fallback>
        </mc:AlternateContent>
        <mc:AlternateContent xmlns:mc="http://schemas.openxmlformats.org/markup-compatibility/2006" xmlns:p14="http://schemas.microsoft.com/office/powerpoint/2010/main">
          <mc:Choice Requires="p14">
            <p:contentPart p14:bwMode="auto" r:id="rId102">
              <p14:nvContentPartPr>
                <p14:cNvPr id="115" name="Ink 114">
                  <a:extLst>
                    <a:ext uri="{FF2B5EF4-FFF2-40B4-BE49-F238E27FC236}">
                      <a16:creationId xmlns:a16="http://schemas.microsoft.com/office/drawing/2014/main" id="{5D191A39-95A0-AB6F-8EA8-C3073B99C220}"/>
                    </a:ext>
                  </a:extLst>
                </p14:cNvPr>
                <p14:cNvContentPartPr/>
                <p14:nvPr/>
              </p14:nvContentPartPr>
              <p14:xfrm>
                <a:off x="7912499" y="4490320"/>
                <a:ext cx="175680" cy="132720"/>
              </p14:xfrm>
            </p:contentPart>
          </mc:Choice>
          <mc:Fallback xmlns="">
            <p:pic>
              <p:nvPicPr>
                <p:cNvPr id="115" name="Ink 114">
                  <a:extLst>
                    <a:ext uri="{FF2B5EF4-FFF2-40B4-BE49-F238E27FC236}">
                      <a16:creationId xmlns:a16="http://schemas.microsoft.com/office/drawing/2014/main" id="{5D191A39-95A0-AB6F-8EA8-C3073B99C220}"/>
                    </a:ext>
                  </a:extLst>
                </p:cNvPr>
                <p:cNvPicPr/>
                <p:nvPr/>
              </p:nvPicPr>
              <p:blipFill>
                <a:blip r:embed="rId94"/>
                <a:stretch>
                  <a:fillRect/>
                </a:stretch>
              </p:blipFill>
              <p:spPr>
                <a:xfrm>
                  <a:off x="7874339" y="4452298"/>
                  <a:ext cx="251640" cy="208406"/>
                </a:xfrm>
                <a:prstGeom prst="rect">
                  <a:avLst/>
                </a:prstGeom>
              </p:spPr>
            </p:pic>
          </mc:Fallback>
        </mc:AlternateContent>
        <mc:AlternateContent xmlns:mc="http://schemas.openxmlformats.org/markup-compatibility/2006" xmlns:p14="http://schemas.microsoft.com/office/powerpoint/2010/main">
          <mc:Choice Requires="p14">
            <p:contentPart p14:bwMode="auto" r:id="rId103">
              <p14:nvContentPartPr>
                <p14:cNvPr id="118" name="Ink 117">
                  <a:extLst>
                    <a:ext uri="{FF2B5EF4-FFF2-40B4-BE49-F238E27FC236}">
                      <a16:creationId xmlns:a16="http://schemas.microsoft.com/office/drawing/2014/main" id="{7EF10613-A762-20FB-E2E0-CF16E4ACF8FD}"/>
                    </a:ext>
                  </a:extLst>
                </p14:cNvPr>
                <p14:cNvContentPartPr/>
                <p14:nvPr/>
              </p14:nvContentPartPr>
              <p14:xfrm>
                <a:off x="7924816" y="4704892"/>
                <a:ext cx="175680" cy="132720"/>
              </p14:xfrm>
            </p:contentPart>
          </mc:Choice>
          <mc:Fallback xmlns="">
            <p:pic>
              <p:nvPicPr>
                <p:cNvPr id="118" name="Ink 117">
                  <a:extLst>
                    <a:ext uri="{FF2B5EF4-FFF2-40B4-BE49-F238E27FC236}">
                      <a16:creationId xmlns:a16="http://schemas.microsoft.com/office/drawing/2014/main" id="{7EF10613-A762-20FB-E2E0-CF16E4ACF8FD}"/>
                    </a:ext>
                  </a:extLst>
                </p:cNvPr>
                <p:cNvPicPr/>
                <p:nvPr/>
              </p:nvPicPr>
              <p:blipFill>
                <a:blip r:embed="rId94"/>
                <a:stretch>
                  <a:fillRect/>
                </a:stretch>
              </p:blipFill>
              <p:spPr>
                <a:xfrm>
                  <a:off x="7886656" y="4666870"/>
                  <a:ext cx="251640" cy="208406"/>
                </a:xfrm>
                <a:prstGeom prst="rect">
                  <a:avLst/>
                </a:prstGeom>
              </p:spPr>
            </p:pic>
          </mc:Fallback>
        </mc:AlternateContent>
      </p:grpSp>
      <p:grpSp>
        <p:nvGrpSpPr>
          <p:cNvPr id="8" name="Group 7">
            <a:extLst>
              <a:ext uri="{FF2B5EF4-FFF2-40B4-BE49-F238E27FC236}">
                <a16:creationId xmlns:a16="http://schemas.microsoft.com/office/drawing/2014/main" id="{5AEC5A44-97C7-73C5-5B36-6977B0195ED0}"/>
              </a:ext>
              <a:ext uri="{C183D7F6-B498-43B3-948B-1728B52AA6E4}">
                <adec:decorative xmlns:adec="http://schemas.microsoft.com/office/drawing/2017/decorative" val="1"/>
              </a:ext>
            </a:extLst>
          </p:cNvPr>
          <p:cNvGrpSpPr/>
          <p:nvPr/>
        </p:nvGrpSpPr>
        <p:grpSpPr>
          <a:xfrm>
            <a:off x="2722640" y="3332613"/>
            <a:ext cx="1897200" cy="387067"/>
            <a:chOff x="2722640" y="3332613"/>
            <a:chExt cx="1897200" cy="387067"/>
          </a:xfrm>
        </p:grpSpPr>
        <mc:AlternateContent xmlns:mc="http://schemas.openxmlformats.org/markup-compatibility/2006" xmlns:p14="http://schemas.microsoft.com/office/powerpoint/2010/main">
          <mc:Choice Requires="p14">
            <p:contentPart p14:bwMode="auto" r:id="rId104">
              <p14:nvContentPartPr>
                <p14:cNvPr id="122" name="Ink 121">
                  <a:extLst>
                    <a:ext uri="{FF2B5EF4-FFF2-40B4-BE49-F238E27FC236}">
                      <a16:creationId xmlns:a16="http://schemas.microsoft.com/office/drawing/2014/main" id="{2427B667-5C8B-B436-FFDB-E91EE71214E8}"/>
                    </a:ext>
                  </a:extLst>
                </p14:cNvPr>
                <p14:cNvContentPartPr/>
                <p14:nvPr/>
              </p14:nvContentPartPr>
              <p14:xfrm>
                <a:off x="2722640" y="3444400"/>
                <a:ext cx="240" cy="275280"/>
              </p14:xfrm>
            </p:contentPart>
          </mc:Choice>
          <mc:Fallback xmlns="">
            <p:pic>
              <p:nvPicPr>
                <p:cNvPr id="122" name="Ink 121">
                  <a:extLst>
                    <a:ext uri="{FF2B5EF4-FFF2-40B4-BE49-F238E27FC236}">
                      <a16:creationId xmlns:a16="http://schemas.microsoft.com/office/drawing/2014/main" id="{2427B667-5C8B-B436-FFDB-E91EE71214E8}"/>
                    </a:ext>
                  </a:extLst>
                </p:cNvPr>
                <p:cNvPicPr/>
                <p:nvPr/>
              </p:nvPicPr>
              <p:blipFill>
                <a:blip r:embed="rId105"/>
                <a:stretch>
                  <a:fillRect/>
                </a:stretch>
              </p:blipFill>
              <p:spPr>
                <a:xfrm>
                  <a:off x="2697200" y="3406257"/>
                  <a:ext cx="50880" cy="351207"/>
                </a:xfrm>
                <a:prstGeom prst="rect">
                  <a:avLst/>
                </a:prstGeom>
              </p:spPr>
            </p:pic>
          </mc:Fallback>
        </mc:AlternateContent>
        <p:grpSp>
          <p:nvGrpSpPr>
            <p:cNvPr id="130" name="Group 129">
              <a:extLst>
                <a:ext uri="{FF2B5EF4-FFF2-40B4-BE49-F238E27FC236}">
                  <a16:creationId xmlns:a16="http://schemas.microsoft.com/office/drawing/2014/main" id="{CD387753-D737-8130-9EC2-EFF34341926D}"/>
                </a:ext>
              </a:extLst>
            </p:cNvPr>
            <p:cNvGrpSpPr/>
            <p:nvPr/>
          </p:nvGrpSpPr>
          <p:grpSpPr>
            <a:xfrm>
              <a:off x="2731962" y="3332613"/>
              <a:ext cx="336480" cy="264240"/>
              <a:chOff x="4068840" y="4983720"/>
              <a:chExt cx="504720" cy="396360"/>
            </a:xfrm>
          </p:grpSpPr>
          <mc:AlternateContent xmlns:mc="http://schemas.openxmlformats.org/markup-compatibility/2006" xmlns:p14="http://schemas.microsoft.com/office/powerpoint/2010/main">
            <mc:Choice Requires="p14">
              <p:contentPart p14:bwMode="auto" r:id="rId106">
                <p14:nvContentPartPr>
                  <p14:cNvPr id="123" name="Ink 122">
                    <a:extLst>
                      <a:ext uri="{FF2B5EF4-FFF2-40B4-BE49-F238E27FC236}">
                        <a16:creationId xmlns:a16="http://schemas.microsoft.com/office/drawing/2014/main" id="{09B8A3D8-4608-7FDC-2DCB-E672E312D0CC}"/>
                      </a:ext>
                    </a:extLst>
                  </p14:cNvPr>
                  <p14:cNvContentPartPr/>
                  <p14:nvPr/>
                </p14:nvContentPartPr>
                <p14:xfrm>
                  <a:off x="4068840" y="5152560"/>
                  <a:ext cx="156600" cy="212760"/>
                </p14:xfrm>
              </p:contentPart>
            </mc:Choice>
            <mc:Fallback xmlns="">
              <p:pic>
                <p:nvPicPr>
                  <p:cNvPr id="123" name="Ink 122">
                    <a:extLst>
                      <a:ext uri="{FF2B5EF4-FFF2-40B4-BE49-F238E27FC236}">
                        <a16:creationId xmlns:a16="http://schemas.microsoft.com/office/drawing/2014/main" id="{09B8A3D8-4608-7FDC-2DCB-E672E312D0CC}"/>
                      </a:ext>
                    </a:extLst>
                  </p:cNvPr>
                  <p:cNvPicPr/>
                  <p:nvPr/>
                </p:nvPicPr>
                <p:blipFill>
                  <a:blip r:embed="rId108"/>
                  <a:stretch>
                    <a:fillRect/>
                  </a:stretch>
                </p:blipFill>
                <p:spPr>
                  <a:xfrm>
                    <a:off x="4030680" y="5114464"/>
                    <a:ext cx="232560" cy="288592"/>
                  </a:xfrm>
                  <a:prstGeom prst="rect">
                    <a:avLst/>
                  </a:prstGeom>
                </p:spPr>
              </p:pic>
            </mc:Fallback>
          </mc:AlternateContent>
          <mc:AlternateContent xmlns:mc="http://schemas.openxmlformats.org/markup-compatibility/2006" xmlns:p14="http://schemas.microsoft.com/office/powerpoint/2010/main">
            <mc:Choice Requires="p14">
              <p:contentPart p14:bwMode="auto" r:id="rId109">
                <p14:nvContentPartPr>
                  <p14:cNvPr id="124" name="Ink 123">
                    <a:extLst>
                      <a:ext uri="{FF2B5EF4-FFF2-40B4-BE49-F238E27FC236}">
                        <a16:creationId xmlns:a16="http://schemas.microsoft.com/office/drawing/2014/main" id="{EF9B4E12-EB14-32B7-8BFB-7A0A6C53AD89}"/>
                      </a:ext>
                    </a:extLst>
                  </p14:cNvPr>
                  <p14:cNvContentPartPr/>
                  <p14:nvPr/>
                </p14:nvContentPartPr>
                <p14:xfrm>
                  <a:off x="4083960" y="5356680"/>
                  <a:ext cx="49320" cy="23400"/>
                </p14:xfrm>
              </p:contentPart>
            </mc:Choice>
            <mc:Fallback xmlns="">
              <p:pic>
                <p:nvPicPr>
                  <p:cNvPr id="124" name="Ink 123">
                    <a:extLst>
                      <a:ext uri="{FF2B5EF4-FFF2-40B4-BE49-F238E27FC236}">
                        <a16:creationId xmlns:a16="http://schemas.microsoft.com/office/drawing/2014/main" id="{EF9B4E12-EB14-32B7-8BFB-7A0A6C53AD89}"/>
                      </a:ext>
                    </a:extLst>
                  </p:cNvPr>
                  <p:cNvPicPr/>
                  <p:nvPr/>
                </p:nvPicPr>
                <p:blipFill>
                  <a:blip r:embed="rId110"/>
                  <a:stretch>
                    <a:fillRect/>
                  </a:stretch>
                </p:blipFill>
                <p:spPr>
                  <a:xfrm>
                    <a:off x="4046077" y="5318520"/>
                    <a:ext cx="124730" cy="99360"/>
                  </a:xfrm>
                  <a:prstGeom prst="rect">
                    <a:avLst/>
                  </a:prstGeom>
                </p:spPr>
              </p:pic>
            </mc:Fallback>
          </mc:AlternateContent>
          <mc:AlternateContent xmlns:mc="http://schemas.openxmlformats.org/markup-compatibility/2006" xmlns:p14="http://schemas.microsoft.com/office/powerpoint/2010/main">
            <mc:Choice Requires="p14">
              <p:contentPart p14:bwMode="auto" r:id="rId111">
                <p14:nvContentPartPr>
                  <p14:cNvPr id="129" name="Ink 128">
                    <a:extLst>
                      <a:ext uri="{FF2B5EF4-FFF2-40B4-BE49-F238E27FC236}">
                        <a16:creationId xmlns:a16="http://schemas.microsoft.com/office/drawing/2014/main" id="{90962617-9297-D04D-908E-63B8EED107D8}"/>
                      </a:ext>
                    </a:extLst>
                  </p14:cNvPr>
                  <p14:cNvContentPartPr/>
                  <p14:nvPr/>
                </p14:nvContentPartPr>
                <p14:xfrm>
                  <a:off x="4388520" y="4983720"/>
                  <a:ext cx="185040" cy="382320"/>
                </p14:xfrm>
              </p:contentPart>
            </mc:Choice>
            <mc:Fallback xmlns="">
              <p:pic>
                <p:nvPicPr>
                  <p:cNvPr id="129" name="Ink 128">
                    <a:extLst>
                      <a:ext uri="{FF2B5EF4-FFF2-40B4-BE49-F238E27FC236}">
                        <a16:creationId xmlns:a16="http://schemas.microsoft.com/office/drawing/2014/main" id="{90962617-9297-D04D-908E-63B8EED107D8}"/>
                      </a:ext>
                    </a:extLst>
                  </p:cNvPr>
                  <p:cNvPicPr/>
                  <p:nvPr/>
                </p:nvPicPr>
                <p:blipFill>
                  <a:blip r:embed="rId112"/>
                  <a:stretch>
                    <a:fillRect/>
                  </a:stretch>
                </p:blipFill>
                <p:spPr>
                  <a:xfrm>
                    <a:off x="4350286" y="4945596"/>
                    <a:ext cx="261148" cy="458209"/>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13">
              <p14:nvContentPartPr>
                <p14:cNvPr id="131" name="Ink 130">
                  <a:extLst>
                    <a:ext uri="{FF2B5EF4-FFF2-40B4-BE49-F238E27FC236}">
                      <a16:creationId xmlns:a16="http://schemas.microsoft.com/office/drawing/2014/main" id="{553E6658-080B-F59B-0C95-E07F50364056}"/>
                    </a:ext>
                  </a:extLst>
                </p14:cNvPr>
                <p14:cNvContentPartPr/>
                <p14:nvPr/>
              </p14:nvContentPartPr>
              <p14:xfrm>
                <a:off x="3147200" y="3433840"/>
                <a:ext cx="116880" cy="124800"/>
              </p14:xfrm>
            </p:contentPart>
          </mc:Choice>
          <mc:Fallback xmlns="">
            <p:pic>
              <p:nvPicPr>
                <p:cNvPr id="131" name="Ink 130">
                  <a:extLst>
                    <a:ext uri="{FF2B5EF4-FFF2-40B4-BE49-F238E27FC236}">
                      <a16:creationId xmlns:a16="http://schemas.microsoft.com/office/drawing/2014/main" id="{553E6658-080B-F59B-0C95-E07F50364056}"/>
                    </a:ext>
                  </a:extLst>
                </p:cNvPr>
                <p:cNvPicPr/>
                <p:nvPr/>
              </p:nvPicPr>
              <p:blipFill>
                <a:blip r:embed="rId114"/>
                <a:stretch>
                  <a:fillRect/>
                </a:stretch>
              </p:blipFill>
              <p:spPr>
                <a:xfrm>
                  <a:off x="3109079" y="3395717"/>
                  <a:ext cx="192762" cy="200687"/>
                </a:xfrm>
                <a:prstGeom prst="rect">
                  <a:avLst/>
                </a:prstGeom>
              </p:spPr>
            </p:pic>
          </mc:Fallback>
        </mc:AlternateContent>
        <mc:AlternateContent xmlns:mc="http://schemas.openxmlformats.org/markup-compatibility/2006" xmlns:p14="http://schemas.microsoft.com/office/powerpoint/2010/main">
          <mc:Choice Requires="p14">
            <p:contentPart p14:bwMode="auto" r:id="rId115">
              <p14:nvContentPartPr>
                <p14:cNvPr id="133" name="Ink 132">
                  <a:extLst>
                    <a:ext uri="{FF2B5EF4-FFF2-40B4-BE49-F238E27FC236}">
                      <a16:creationId xmlns:a16="http://schemas.microsoft.com/office/drawing/2014/main" id="{6F9A4F88-910D-2982-A0D9-BA077C2084C3}"/>
                    </a:ext>
                  </a:extLst>
                </p14:cNvPr>
                <p14:cNvContentPartPr/>
                <p14:nvPr/>
              </p14:nvContentPartPr>
              <p14:xfrm>
                <a:off x="3352640" y="3432160"/>
                <a:ext cx="107520" cy="116400"/>
              </p14:xfrm>
            </p:contentPart>
          </mc:Choice>
          <mc:Fallback xmlns="">
            <p:pic>
              <p:nvPicPr>
                <p:cNvPr id="133" name="Ink 132">
                  <a:extLst>
                    <a:ext uri="{FF2B5EF4-FFF2-40B4-BE49-F238E27FC236}">
                      <a16:creationId xmlns:a16="http://schemas.microsoft.com/office/drawing/2014/main" id="{6F9A4F88-910D-2982-A0D9-BA077C2084C3}"/>
                    </a:ext>
                  </a:extLst>
                </p:cNvPr>
                <p:cNvPicPr/>
                <p:nvPr/>
              </p:nvPicPr>
              <p:blipFill>
                <a:blip r:embed="rId116"/>
                <a:stretch>
                  <a:fillRect/>
                </a:stretch>
              </p:blipFill>
              <p:spPr>
                <a:xfrm>
                  <a:off x="3314523" y="3394079"/>
                  <a:ext cx="183395" cy="192204"/>
                </a:xfrm>
                <a:prstGeom prst="rect">
                  <a:avLst/>
                </a:prstGeom>
              </p:spPr>
            </p:pic>
          </mc:Fallback>
        </mc:AlternateContent>
        <mc:AlternateContent xmlns:mc="http://schemas.openxmlformats.org/markup-compatibility/2006" xmlns:p14="http://schemas.microsoft.com/office/powerpoint/2010/main">
          <mc:Choice Requires="p14">
            <p:contentPart p14:bwMode="auto" r:id="rId117">
              <p14:nvContentPartPr>
                <p14:cNvPr id="134" name="Ink 133">
                  <a:extLst>
                    <a:ext uri="{FF2B5EF4-FFF2-40B4-BE49-F238E27FC236}">
                      <a16:creationId xmlns:a16="http://schemas.microsoft.com/office/drawing/2014/main" id="{B3E40EA8-2226-6E84-F661-930086AB031E}"/>
                    </a:ext>
                  </a:extLst>
                </p14:cNvPr>
                <p14:cNvContentPartPr/>
                <p14:nvPr/>
              </p14:nvContentPartPr>
              <p14:xfrm>
                <a:off x="3533360" y="3412240"/>
                <a:ext cx="102960" cy="146160"/>
              </p14:xfrm>
            </p:contentPart>
          </mc:Choice>
          <mc:Fallback xmlns="">
            <p:pic>
              <p:nvPicPr>
                <p:cNvPr id="134" name="Ink 133">
                  <a:extLst>
                    <a:ext uri="{FF2B5EF4-FFF2-40B4-BE49-F238E27FC236}">
                      <a16:creationId xmlns:a16="http://schemas.microsoft.com/office/drawing/2014/main" id="{B3E40EA8-2226-6E84-F661-930086AB031E}"/>
                    </a:ext>
                  </a:extLst>
                </p:cNvPr>
                <p:cNvPicPr/>
                <p:nvPr/>
              </p:nvPicPr>
              <p:blipFill>
                <a:blip r:embed="rId118"/>
                <a:stretch>
                  <a:fillRect/>
                </a:stretch>
              </p:blipFill>
              <p:spPr>
                <a:xfrm>
                  <a:off x="3495200" y="3374080"/>
                  <a:ext cx="178920" cy="222120"/>
                </a:xfrm>
                <a:prstGeom prst="rect">
                  <a:avLst/>
                </a:prstGeom>
              </p:spPr>
            </p:pic>
          </mc:Fallback>
        </mc:AlternateContent>
        <mc:AlternateContent xmlns:mc="http://schemas.openxmlformats.org/markup-compatibility/2006" xmlns:p14="http://schemas.microsoft.com/office/powerpoint/2010/main">
          <mc:Choice Requires="p14">
            <p:contentPart p14:bwMode="auto" r:id="rId119">
              <p14:nvContentPartPr>
                <p14:cNvPr id="135" name="Ink 134">
                  <a:extLst>
                    <a:ext uri="{FF2B5EF4-FFF2-40B4-BE49-F238E27FC236}">
                      <a16:creationId xmlns:a16="http://schemas.microsoft.com/office/drawing/2014/main" id="{1B03F34E-3EC7-545A-C2DA-382A8F753738}"/>
                    </a:ext>
                  </a:extLst>
                </p14:cNvPr>
                <p14:cNvContentPartPr/>
                <p14:nvPr/>
              </p14:nvContentPartPr>
              <p14:xfrm>
                <a:off x="3880160" y="3423760"/>
                <a:ext cx="101040" cy="174000"/>
              </p14:xfrm>
            </p:contentPart>
          </mc:Choice>
          <mc:Fallback xmlns="">
            <p:pic>
              <p:nvPicPr>
                <p:cNvPr id="135" name="Ink 134">
                  <a:extLst>
                    <a:ext uri="{FF2B5EF4-FFF2-40B4-BE49-F238E27FC236}">
                      <a16:creationId xmlns:a16="http://schemas.microsoft.com/office/drawing/2014/main" id="{1B03F34E-3EC7-545A-C2DA-382A8F753738}"/>
                    </a:ext>
                  </a:extLst>
                </p:cNvPr>
                <p:cNvPicPr/>
                <p:nvPr/>
              </p:nvPicPr>
              <p:blipFill>
                <a:blip r:embed="rId120"/>
                <a:stretch>
                  <a:fillRect/>
                </a:stretch>
              </p:blipFill>
              <p:spPr>
                <a:xfrm>
                  <a:off x="3842045" y="3385653"/>
                  <a:ext cx="176910" cy="249855"/>
                </a:xfrm>
                <a:prstGeom prst="rect">
                  <a:avLst/>
                </a:prstGeom>
              </p:spPr>
            </p:pic>
          </mc:Fallback>
        </mc:AlternateContent>
        <p:grpSp>
          <p:nvGrpSpPr>
            <p:cNvPr id="138" name="Group 137">
              <a:extLst>
                <a:ext uri="{FF2B5EF4-FFF2-40B4-BE49-F238E27FC236}">
                  <a16:creationId xmlns:a16="http://schemas.microsoft.com/office/drawing/2014/main" id="{B8ED8335-9272-BA59-B38A-D4772B88B725}"/>
                </a:ext>
              </a:extLst>
            </p:cNvPr>
            <p:cNvGrpSpPr/>
            <p:nvPr/>
          </p:nvGrpSpPr>
          <p:grpSpPr>
            <a:xfrm>
              <a:off x="4051040" y="3342640"/>
              <a:ext cx="346320" cy="245760"/>
              <a:chOff x="6076560" y="5013960"/>
              <a:chExt cx="519480" cy="368640"/>
            </a:xfrm>
          </p:grpSpPr>
          <mc:AlternateContent xmlns:mc="http://schemas.openxmlformats.org/markup-compatibility/2006" xmlns:p14="http://schemas.microsoft.com/office/powerpoint/2010/main">
            <mc:Choice Requires="p14">
              <p:contentPart p14:bwMode="auto" r:id="rId121">
                <p14:nvContentPartPr>
                  <p14:cNvPr id="136" name="Ink 135">
                    <a:extLst>
                      <a:ext uri="{FF2B5EF4-FFF2-40B4-BE49-F238E27FC236}">
                        <a16:creationId xmlns:a16="http://schemas.microsoft.com/office/drawing/2014/main" id="{3E04A530-B409-F936-2E4C-1B3D2A5950BF}"/>
                      </a:ext>
                    </a:extLst>
                  </p14:cNvPr>
                  <p14:cNvContentPartPr/>
                  <p14:nvPr/>
                </p14:nvContentPartPr>
                <p14:xfrm>
                  <a:off x="6076560" y="5166240"/>
                  <a:ext cx="228960" cy="216360"/>
                </p14:xfrm>
              </p:contentPart>
            </mc:Choice>
            <mc:Fallback xmlns="">
              <p:pic>
                <p:nvPicPr>
                  <p:cNvPr id="136" name="Ink 135">
                    <a:extLst>
                      <a:ext uri="{FF2B5EF4-FFF2-40B4-BE49-F238E27FC236}">
                        <a16:creationId xmlns:a16="http://schemas.microsoft.com/office/drawing/2014/main" id="{3E04A530-B409-F936-2E4C-1B3D2A5950BF}"/>
                      </a:ext>
                    </a:extLst>
                  </p:cNvPr>
                  <p:cNvPicPr/>
                  <p:nvPr/>
                </p:nvPicPr>
                <p:blipFill>
                  <a:blip r:embed="rId122"/>
                  <a:stretch>
                    <a:fillRect/>
                  </a:stretch>
                </p:blipFill>
                <p:spPr>
                  <a:xfrm>
                    <a:off x="6038400" y="5128080"/>
                    <a:ext cx="304920" cy="292320"/>
                  </a:xfrm>
                  <a:prstGeom prst="rect">
                    <a:avLst/>
                  </a:prstGeom>
                </p:spPr>
              </p:pic>
            </mc:Fallback>
          </mc:AlternateContent>
          <mc:AlternateContent xmlns:mc="http://schemas.openxmlformats.org/markup-compatibility/2006" xmlns:p14="http://schemas.microsoft.com/office/powerpoint/2010/main">
            <mc:Choice Requires="p14">
              <p:contentPart p14:bwMode="auto" r:id="rId123">
                <p14:nvContentPartPr>
                  <p14:cNvPr id="137" name="Ink 136">
                    <a:extLst>
                      <a:ext uri="{FF2B5EF4-FFF2-40B4-BE49-F238E27FC236}">
                        <a16:creationId xmlns:a16="http://schemas.microsoft.com/office/drawing/2014/main" id="{9C1182BB-0D9B-DCDA-DAB9-C1E6107C4F62}"/>
                      </a:ext>
                    </a:extLst>
                  </p14:cNvPr>
                  <p14:cNvContentPartPr/>
                  <p14:nvPr/>
                </p14:nvContentPartPr>
                <p14:xfrm>
                  <a:off x="6445560" y="5013960"/>
                  <a:ext cx="150480" cy="321840"/>
                </p14:xfrm>
              </p:contentPart>
            </mc:Choice>
            <mc:Fallback xmlns="">
              <p:pic>
                <p:nvPicPr>
                  <p:cNvPr id="137" name="Ink 136">
                    <a:extLst>
                      <a:ext uri="{FF2B5EF4-FFF2-40B4-BE49-F238E27FC236}">
                        <a16:creationId xmlns:a16="http://schemas.microsoft.com/office/drawing/2014/main" id="{9C1182BB-0D9B-DCDA-DAB9-C1E6107C4F62}"/>
                      </a:ext>
                    </a:extLst>
                  </p:cNvPr>
                  <p:cNvPicPr/>
                  <p:nvPr/>
                </p:nvPicPr>
                <p:blipFill>
                  <a:blip r:embed="rId124"/>
                  <a:stretch>
                    <a:fillRect/>
                  </a:stretch>
                </p:blipFill>
                <p:spPr>
                  <a:xfrm>
                    <a:off x="6407308" y="4975800"/>
                    <a:ext cx="226622" cy="3978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25">
              <p14:nvContentPartPr>
                <p14:cNvPr id="139" name="Ink 138">
                  <a:extLst>
                    <a:ext uri="{FF2B5EF4-FFF2-40B4-BE49-F238E27FC236}">
                      <a16:creationId xmlns:a16="http://schemas.microsoft.com/office/drawing/2014/main" id="{F5516217-8E90-6BE6-EF86-8B3C995EA960}"/>
                    </a:ext>
                  </a:extLst>
                </p14:cNvPr>
                <p14:cNvContentPartPr/>
                <p14:nvPr/>
              </p14:nvContentPartPr>
              <p14:xfrm>
                <a:off x="4521200" y="3342640"/>
                <a:ext cx="98640" cy="204240"/>
              </p14:xfrm>
            </p:contentPart>
          </mc:Choice>
          <mc:Fallback xmlns="">
            <p:pic>
              <p:nvPicPr>
                <p:cNvPr id="139" name="Ink 138">
                  <a:extLst>
                    <a:ext uri="{FF2B5EF4-FFF2-40B4-BE49-F238E27FC236}">
                      <a16:creationId xmlns:a16="http://schemas.microsoft.com/office/drawing/2014/main" id="{F5516217-8E90-6BE6-EF86-8B3C995EA960}"/>
                    </a:ext>
                  </a:extLst>
                </p:cNvPr>
                <p:cNvPicPr/>
                <p:nvPr/>
              </p:nvPicPr>
              <p:blipFill>
                <a:blip r:embed="rId126"/>
                <a:stretch>
                  <a:fillRect/>
                </a:stretch>
              </p:blipFill>
              <p:spPr>
                <a:xfrm>
                  <a:off x="4483179" y="3304525"/>
                  <a:ext cx="174324" cy="280111"/>
                </a:xfrm>
                <a:prstGeom prst="rect">
                  <a:avLst/>
                </a:prstGeom>
              </p:spPr>
            </p:pic>
          </mc:Fallback>
        </mc:AlternateContent>
      </p:grpSp>
      <p:grpSp>
        <p:nvGrpSpPr>
          <p:cNvPr id="9" name="Group 8">
            <a:extLst>
              <a:ext uri="{FF2B5EF4-FFF2-40B4-BE49-F238E27FC236}">
                <a16:creationId xmlns:a16="http://schemas.microsoft.com/office/drawing/2014/main" id="{BBA7A3E7-A6DA-7952-879C-2373A446CC58}"/>
              </a:ext>
              <a:ext uri="{C183D7F6-B498-43B3-948B-1728B52AA6E4}">
                <adec:decorative xmlns:adec="http://schemas.microsoft.com/office/drawing/2017/decorative" val="1"/>
              </a:ext>
            </a:extLst>
          </p:cNvPr>
          <p:cNvGrpSpPr/>
          <p:nvPr/>
        </p:nvGrpSpPr>
        <p:grpSpPr>
          <a:xfrm>
            <a:off x="8381277" y="3231840"/>
            <a:ext cx="1907283" cy="416293"/>
            <a:chOff x="8381277" y="3231840"/>
            <a:chExt cx="1907283" cy="416293"/>
          </a:xfrm>
        </p:grpSpPr>
        <p:grpSp>
          <p:nvGrpSpPr>
            <p:cNvPr id="153" name="Group 152">
              <a:extLst>
                <a:ext uri="{FF2B5EF4-FFF2-40B4-BE49-F238E27FC236}">
                  <a16:creationId xmlns:a16="http://schemas.microsoft.com/office/drawing/2014/main" id="{C68DC1E2-D5C5-C3C8-037C-CDF710281A73}"/>
                </a:ext>
              </a:extLst>
            </p:cNvPr>
            <p:cNvGrpSpPr/>
            <p:nvPr/>
          </p:nvGrpSpPr>
          <p:grpSpPr>
            <a:xfrm>
              <a:off x="8393923" y="3231840"/>
              <a:ext cx="336480" cy="264240"/>
              <a:chOff x="4068840" y="4983720"/>
              <a:chExt cx="504720" cy="396360"/>
            </a:xfrm>
          </p:grpSpPr>
          <mc:AlternateContent xmlns:mc="http://schemas.openxmlformats.org/markup-compatibility/2006" xmlns:p14="http://schemas.microsoft.com/office/powerpoint/2010/main">
            <mc:Choice Requires="p14">
              <p:contentPart p14:bwMode="auto" r:id="rId127">
                <p14:nvContentPartPr>
                  <p14:cNvPr id="154" name="Ink 153">
                    <a:extLst>
                      <a:ext uri="{FF2B5EF4-FFF2-40B4-BE49-F238E27FC236}">
                        <a16:creationId xmlns:a16="http://schemas.microsoft.com/office/drawing/2014/main" id="{299B973D-877F-BE6B-9CB1-B3799E3343FE}"/>
                      </a:ext>
                    </a:extLst>
                  </p14:cNvPr>
                  <p14:cNvContentPartPr/>
                  <p14:nvPr/>
                </p14:nvContentPartPr>
                <p14:xfrm>
                  <a:off x="4068840" y="5152560"/>
                  <a:ext cx="156600" cy="212760"/>
                </p14:xfrm>
              </p:contentPart>
            </mc:Choice>
            <mc:Fallback xmlns="">
              <p:pic>
                <p:nvPicPr>
                  <p:cNvPr id="154" name="Ink 153">
                    <a:extLst>
                      <a:ext uri="{FF2B5EF4-FFF2-40B4-BE49-F238E27FC236}">
                        <a16:creationId xmlns:a16="http://schemas.microsoft.com/office/drawing/2014/main" id="{299B973D-877F-BE6B-9CB1-B3799E3343FE}"/>
                      </a:ext>
                    </a:extLst>
                  </p:cNvPr>
                  <p:cNvPicPr/>
                  <p:nvPr/>
                </p:nvPicPr>
                <p:blipFill>
                  <a:blip r:embed="rId108"/>
                  <a:stretch>
                    <a:fillRect/>
                  </a:stretch>
                </p:blipFill>
                <p:spPr>
                  <a:xfrm>
                    <a:off x="4030680" y="5114464"/>
                    <a:ext cx="232560" cy="288592"/>
                  </a:xfrm>
                  <a:prstGeom prst="rect">
                    <a:avLst/>
                  </a:prstGeom>
                </p:spPr>
              </p:pic>
            </mc:Fallback>
          </mc:AlternateContent>
          <mc:AlternateContent xmlns:mc="http://schemas.openxmlformats.org/markup-compatibility/2006" xmlns:p14="http://schemas.microsoft.com/office/powerpoint/2010/main">
            <mc:Choice Requires="p14">
              <p:contentPart p14:bwMode="auto" r:id="rId128">
                <p14:nvContentPartPr>
                  <p14:cNvPr id="155" name="Ink 154">
                    <a:extLst>
                      <a:ext uri="{FF2B5EF4-FFF2-40B4-BE49-F238E27FC236}">
                        <a16:creationId xmlns:a16="http://schemas.microsoft.com/office/drawing/2014/main" id="{C5429BCB-7F2A-F94F-0959-F61DCD88E171}"/>
                      </a:ext>
                    </a:extLst>
                  </p14:cNvPr>
                  <p14:cNvContentPartPr/>
                  <p14:nvPr/>
                </p14:nvContentPartPr>
                <p14:xfrm>
                  <a:off x="4083960" y="5356680"/>
                  <a:ext cx="49320" cy="23400"/>
                </p14:xfrm>
              </p:contentPart>
            </mc:Choice>
            <mc:Fallback xmlns="">
              <p:pic>
                <p:nvPicPr>
                  <p:cNvPr id="155" name="Ink 154">
                    <a:extLst>
                      <a:ext uri="{FF2B5EF4-FFF2-40B4-BE49-F238E27FC236}">
                        <a16:creationId xmlns:a16="http://schemas.microsoft.com/office/drawing/2014/main" id="{C5429BCB-7F2A-F94F-0959-F61DCD88E171}"/>
                      </a:ext>
                    </a:extLst>
                  </p:cNvPr>
                  <p:cNvPicPr/>
                  <p:nvPr/>
                </p:nvPicPr>
                <p:blipFill>
                  <a:blip r:embed="rId110"/>
                  <a:stretch>
                    <a:fillRect/>
                  </a:stretch>
                </p:blipFill>
                <p:spPr>
                  <a:xfrm>
                    <a:off x="4046077" y="5318520"/>
                    <a:ext cx="124730" cy="99360"/>
                  </a:xfrm>
                  <a:prstGeom prst="rect">
                    <a:avLst/>
                  </a:prstGeom>
                </p:spPr>
              </p:pic>
            </mc:Fallback>
          </mc:AlternateContent>
          <mc:AlternateContent xmlns:mc="http://schemas.openxmlformats.org/markup-compatibility/2006" xmlns:p14="http://schemas.microsoft.com/office/powerpoint/2010/main">
            <mc:Choice Requires="p14">
              <p:contentPart p14:bwMode="auto" r:id="rId129">
                <p14:nvContentPartPr>
                  <p14:cNvPr id="156" name="Ink 155">
                    <a:extLst>
                      <a:ext uri="{FF2B5EF4-FFF2-40B4-BE49-F238E27FC236}">
                        <a16:creationId xmlns:a16="http://schemas.microsoft.com/office/drawing/2014/main" id="{68F90BC5-78B0-600F-B30F-938A0EBDECEB}"/>
                      </a:ext>
                    </a:extLst>
                  </p14:cNvPr>
                  <p14:cNvContentPartPr/>
                  <p14:nvPr/>
                </p14:nvContentPartPr>
                <p14:xfrm>
                  <a:off x="4388520" y="4983720"/>
                  <a:ext cx="185040" cy="382320"/>
                </p14:xfrm>
              </p:contentPart>
            </mc:Choice>
            <mc:Fallback xmlns="">
              <p:pic>
                <p:nvPicPr>
                  <p:cNvPr id="156" name="Ink 155">
                    <a:extLst>
                      <a:ext uri="{FF2B5EF4-FFF2-40B4-BE49-F238E27FC236}">
                        <a16:creationId xmlns:a16="http://schemas.microsoft.com/office/drawing/2014/main" id="{68F90BC5-78B0-600F-B30F-938A0EBDECEB}"/>
                      </a:ext>
                    </a:extLst>
                  </p:cNvPr>
                  <p:cNvPicPr/>
                  <p:nvPr/>
                </p:nvPicPr>
                <p:blipFill>
                  <a:blip r:embed="rId112"/>
                  <a:stretch>
                    <a:fillRect/>
                  </a:stretch>
                </p:blipFill>
                <p:spPr>
                  <a:xfrm>
                    <a:off x="4350286" y="4945596"/>
                    <a:ext cx="261148" cy="458209"/>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30">
              <p14:nvContentPartPr>
                <p14:cNvPr id="157" name="Ink 156">
                  <a:extLst>
                    <a:ext uri="{FF2B5EF4-FFF2-40B4-BE49-F238E27FC236}">
                      <a16:creationId xmlns:a16="http://schemas.microsoft.com/office/drawing/2014/main" id="{FC6ABEF4-1334-07F4-A710-5794F6883EE7}"/>
                    </a:ext>
                  </a:extLst>
                </p14:cNvPr>
                <p14:cNvContentPartPr/>
                <p14:nvPr/>
              </p14:nvContentPartPr>
              <p14:xfrm>
                <a:off x="8805985" y="3332773"/>
                <a:ext cx="116880" cy="124800"/>
              </p14:xfrm>
            </p:contentPart>
          </mc:Choice>
          <mc:Fallback xmlns="">
            <p:pic>
              <p:nvPicPr>
                <p:cNvPr id="157" name="Ink 156">
                  <a:extLst>
                    <a:ext uri="{FF2B5EF4-FFF2-40B4-BE49-F238E27FC236}">
                      <a16:creationId xmlns:a16="http://schemas.microsoft.com/office/drawing/2014/main" id="{FC6ABEF4-1334-07F4-A710-5794F6883EE7}"/>
                    </a:ext>
                  </a:extLst>
                </p:cNvPr>
                <p:cNvPicPr/>
                <p:nvPr/>
              </p:nvPicPr>
              <p:blipFill>
                <a:blip r:embed="rId114"/>
                <a:stretch>
                  <a:fillRect/>
                </a:stretch>
              </p:blipFill>
              <p:spPr>
                <a:xfrm>
                  <a:off x="8767864" y="3294650"/>
                  <a:ext cx="192762" cy="200687"/>
                </a:xfrm>
                <a:prstGeom prst="rect">
                  <a:avLst/>
                </a:prstGeom>
              </p:spPr>
            </p:pic>
          </mc:Fallback>
        </mc:AlternateContent>
        <mc:AlternateContent xmlns:mc="http://schemas.openxmlformats.org/markup-compatibility/2006" xmlns:p14="http://schemas.microsoft.com/office/powerpoint/2010/main">
          <mc:Choice Requires="p14">
            <p:contentPart p14:bwMode="auto" r:id="rId131">
              <p14:nvContentPartPr>
                <p14:cNvPr id="158" name="Ink 157">
                  <a:extLst>
                    <a:ext uri="{FF2B5EF4-FFF2-40B4-BE49-F238E27FC236}">
                      <a16:creationId xmlns:a16="http://schemas.microsoft.com/office/drawing/2014/main" id="{F830E9B7-3BAD-4F39-AAC8-B9D44F11BBE1}"/>
                    </a:ext>
                  </a:extLst>
                </p14:cNvPr>
                <p14:cNvContentPartPr/>
                <p14:nvPr/>
              </p14:nvContentPartPr>
              <p14:xfrm>
                <a:off x="9021360" y="3341253"/>
                <a:ext cx="107520" cy="116400"/>
              </p14:xfrm>
            </p:contentPart>
          </mc:Choice>
          <mc:Fallback xmlns="">
            <p:pic>
              <p:nvPicPr>
                <p:cNvPr id="158" name="Ink 157">
                  <a:extLst>
                    <a:ext uri="{FF2B5EF4-FFF2-40B4-BE49-F238E27FC236}">
                      <a16:creationId xmlns:a16="http://schemas.microsoft.com/office/drawing/2014/main" id="{F830E9B7-3BAD-4F39-AAC8-B9D44F11BBE1}"/>
                    </a:ext>
                  </a:extLst>
                </p:cNvPr>
                <p:cNvPicPr/>
                <p:nvPr/>
              </p:nvPicPr>
              <p:blipFill>
                <a:blip r:embed="rId116"/>
                <a:stretch>
                  <a:fillRect/>
                </a:stretch>
              </p:blipFill>
              <p:spPr>
                <a:xfrm>
                  <a:off x="8983243" y="3303172"/>
                  <a:ext cx="183395" cy="192204"/>
                </a:xfrm>
                <a:prstGeom prst="rect">
                  <a:avLst/>
                </a:prstGeom>
              </p:spPr>
            </p:pic>
          </mc:Fallback>
        </mc:AlternateContent>
        <mc:AlternateContent xmlns:mc="http://schemas.openxmlformats.org/markup-compatibility/2006" xmlns:p14="http://schemas.microsoft.com/office/powerpoint/2010/main">
          <mc:Choice Requires="p14">
            <p:contentPart p14:bwMode="auto" r:id="rId132">
              <p14:nvContentPartPr>
                <p14:cNvPr id="159" name="Ink 158">
                  <a:extLst>
                    <a:ext uri="{FF2B5EF4-FFF2-40B4-BE49-F238E27FC236}">
                      <a16:creationId xmlns:a16="http://schemas.microsoft.com/office/drawing/2014/main" id="{5F1376CD-D91D-B0D4-1282-5BFF71FE1303}"/>
                    </a:ext>
                  </a:extLst>
                </p14:cNvPr>
                <p14:cNvContentPartPr/>
                <p14:nvPr/>
              </p14:nvContentPartPr>
              <p14:xfrm>
                <a:off x="9202080" y="3321333"/>
                <a:ext cx="102960" cy="146160"/>
              </p14:xfrm>
            </p:contentPart>
          </mc:Choice>
          <mc:Fallback xmlns="">
            <p:pic>
              <p:nvPicPr>
                <p:cNvPr id="159" name="Ink 158">
                  <a:extLst>
                    <a:ext uri="{FF2B5EF4-FFF2-40B4-BE49-F238E27FC236}">
                      <a16:creationId xmlns:a16="http://schemas.microsoft.com/office/drawing/2014/main" id="{5F1376CD-D91D-B0D4-1282-5BFF71FE1303}"/>
                    </a:ext>
                  </a:extLst>
                </p:cNvPr>
                <p:cNvPicPr/>
                <p:nvPr/>
              </p:nvPicPr>
              <p:blipFill>
                <a:blip r:embed="rId118"/>
                <a:stretch>
                  <a:fillRect/>
                </a:stretch>
              </p:blipFill>
              <p:spPr>
                <a:xfrm>
                  <a:off x="9163920" y="3283173"/>
                  <a:ext cx="178920" cy="222120"/>
                </a:xfrm>
                <a:prstGeom prst="rect">
                  <a:avLst/>
                </a:prstGeom>
              </p:spPr>
            </p:pic>
          </mc:Fallback>
        </mc:AlternateContent>
        <mc:AlternateContent xmlns:mc="http://schemas.openxmlformats.org/markup-compatibility/2006" xmlns:p14="http://schemas.microsoft.com/office/powerpoint/2010/main">
          <mc:Choice Requires="p14">
            <p:contentPart p14:bwMode="auto" r:id="rId133">
              <p14:nvContentPartPr>
                <p14:cNvPr id="160" name="Ink 159">
                  <a:extLst>
                    <a:ext uri="{FF2B5EF4-FFF2-40B4-BE49-F238E27FC236}">
                      <a16:creationId xmlns:a16="http://schemas.microsoft.com/office/drawing/2014/main" id="{B31F7F8E-1AB8-7B43-F9BD-98706B6D0A81}"/>
                    </a:ext>
                  </a:extLst>
                </p14:cNvPr>
                <p14:cNvContentPartPr/>
                <p14:nvPr/>
              </p14:nvContentPartPr>
              <p14:xfrm>
                <a:off x="9518677" y="3306213"/>
                <a:ext cx="101040" cy="174000"/>
              </p14:xfrm>
            </p:contentPart>
          </mc:Choice>
          <mc:Fallback xmlns="">
            <p:pic>
              <p:nvPicPr>
                <p:cNvPr id="160" name="Ink 159">
                  <a:extLst>
                    <a:ext uri="{FF2B5EF4-FFF2-40B4-BE49-F238E27FC236}">
                      <a16:creationId xmlns:a16="http://schemas.microsoft.com/office/drawing/2014/main" id="{B31F7F8E-1AB8-7B43-F9BD-98706B6D0A81}"/>
                    </a:ext>
                  </a:extLst>
                </p:cNvPr>
                <p:cNvPicPr/>
                <p:nvPr/>
              </p:nvPicPr>
              <p:blipFill>
                <a:blip r:embed="rId120"/>
                <a:stretch>
                  <a:fillRect/>
                </a:stretch>
              </p:blipFill>
              <p:spPr>
                <a:xfrm>
                  <a:off x="9480562" y="3268106"/>
                  <a:ext cx="176910" cy="249855"/>
                </a:xfrm>
                <a:prstGeom prst="rect">
                  <a:avLst/>
                </a:prstGeom>
              </p:spPr>
            </p:pic>
          </mc:Fallback>
        </mc:AlternateContent>
        <p:grpSp>
          <p:nvGrpSpPr>
            <p:cNvPr id="161" name="Group 160">
              <a:extLst>
                <a:ext uri="{FF2B5EF4-FFF2-40B4-BE49-F238E27FC236}">
                  <a16:creationId xmlns:a16="http://schemas.microsoft.com/office/drawing/2014/main" id="{899F0016-20B0-4043-3805-AF0B28FCAB6C}"/>
                </a:ext>
              </a:extLst>
            </p:cNvPr>
            <p:cNvGrpSpPr/>
            <p:nvPr/>
          </p:nvGrpSpPr>
          <p:grpSpPr>
            <a:xfrm>
              <a:off x="9688395" y="3240611"/>
              <a:ext cx="346320" cy="245760"/>
              <a:chOff x="6076560" y="5013960"/>
              <a:chExt cx="519480" cy="368640"/>
            </a:xfrm>
          </p:grpSpPr>
          <mc:AlternateContent xmlns:mc="http://schemas.openxmlformats.org/markup-compatibility/2006" xmlns:p14="http://schemas.microsoft.com/office/powerpoint/2010/main">
            <mc:Choice Requires="p14">
              <p:contentPart p14:bwMode="auto" r:id="rId134">
                <p14:nvContentPartPr>
                  <p14:cNvPr id="162" name="Ink 161">
                    <a:extLst>
                      <a:ext uri="{FF2B5EF4-FFF2-40B4-BE49-F238E27FC236}">
                        <a16:creationId xmlns:a16="http://schemas.microsoft.com/office/drawing/2014/main" id="{A87E4EC1-A94C-959F-B034-D8E9A994C313}"/>
                      </a:ext>
                    </a:extLst>
                  </p14:cNvPr>
                  <p14:cNvContentPartPr/>
                  <p14:nvPr/>
                </p14:nvContentPartPr>
                <p14:xfrm>
                  <a:off x="6076560" y="5166240"/>
                  <a:ext cx="228960" cy="216360"/>
                </p14:xfrm>
              </p:contentPart>
            </mc:Choice>
            <mc:Fallback xmlns="">
              <p:pic>
                <p:nvPicPr>
                  <p:cNvPr id="162" name="Ink 161">
                    <a:extLst>
                      <a:ext uri="{FF2B5EF4-FFF2-40B4-BE49-F238E27FC236}">
                        <a16:creationId xmlns:a16="http://schemas.microsoft.com/office/drawing/2014/main" id="{A87E4EC1-A94C-959F-B034-D8E9A994C313}"/>
                      </a:ext>
                    </a:extLst>
                  </p:cNvPr>
                  <p:cNvPicPr/>
                  <p:nvPr/>
                </p:nvPicPr>
                <p:blipFill>
                  <a:blip r:embed="rId122"/>
                  <a:stretch>
                    <a:fillRect/>
                  </a:stretch>
                </p:blipFill>
                <p:spPr>
                  <a:xfrm>
                    <a:off x="6038400" y="5128080"/>
                    <a:ext cx="304920" cy="292320"/>
                  </a:xfrm>
                  <a:prstGeom prst="rect">
                    <a:avLst/>
                  </a:prstGeom>
                </p:spPr>
              </p:pic>
            </mc:Fallback>
          </mc:AlternateContent>
          <mc:AlternateContent xmlns:mc="http://schemas.openxmlformats.org/markup-compatibility/2006" xmlns:p14="http://schemas.microsoft.com/office/powerpoint/2010/main">
            <mc:Choice Requires="p14">
              <p:contentPart p14:bwMode="auto" r:id="rId135">
                <p14:nvContentPartPr>
                  <p14:cNvPr id="163" name="Ink 162">
                    <a:extLst>
                      <a:ext uri="{FF2B5EF4-FFF2-40B4-BE49-F238E27FC236}">
                        <a16:creationId xmlns:a16="http://schemas.microsoft.com/office/drawing/2014/main" id="{558AF263-D1FA-AA86-531C-73CEE422AE91}"/>
                      </a:ext>
                    </a:extLst>
                  </p14:cNvPr>
                  <p14:cNvContentPartPr/>
                  <p14:nvPr/>
                </p14:nvContentPartPr>
                <p14:xfrm>
                  <a:off x="6445560" y="5013960"/>
                  <a:ext cx="150480" cy="321840"/>
                </p14:xfrm>
              </p:contentPart>
            </mc:Choice>
            <mc:Fallback xmlns="">
              <p:pic>
                <p:nvPicPr>
                  <p:cNvPr id="163" name="Ink 162">
                    <a:extLst>
                      <a:ext uri="{FF2B5EF4-FFF2-40B4-BE49-F238E27FC236}">
                        <a16:creationId xmlns:a16="http://schemas.microsoft.com/office/drawing/2014/main" id="{558AF263-D1FA-AA86-531C-73CEE422AE91}"/>
                      </a:ext>
                    </a:extLst>
                  </p:cNvPr>
                  <p:cNvPicPr/>
                  <p:nvPr/>
                </p:nvPicPr>
                <p:blipFill>
                  <a:blip r:embed="rId124"/>
                  <a:stretch>
                    <a:fillRect/>
                  </a:stretch>
                </p:blipFill>
                <p:spPr>
                  <a:xfrm>
                    <a:off x="6407308" y="4975800"/>
                    <a:ext cx="226622" cy="3978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36">
              <p14:nvContentPartPr>
                <p14:cNvPr id="164" name="Ink 163">
                  <a:extLst>
                    <a:ext uri="{FF2B5EF4-FFF2-40B4-BE49-F238E27FC236}">
                      <a16:creationId xmlns:a16="http://schemas.microsoft.com/office/drawing/2014/main" id="{3F579D13-9B40-8256-8635-D7490EEC8C3C}"/>
                    </a:ext>
                  </a:extLst>
                </p14:cNvPr>
                <p14:cNvContentPartPr/>
                <p14:nvPr/>
              </p14:nvContentPartPr>
              <p14:xfrm>
                <a:off x="10189920" y="3251733"/>
                <a:ext cx="98640" cy="204240"/>
              </p14:xfrm>
            </p:contentPart>
          </mc:Choice>
          <mc:Fallback xmlns="">
            <p:pic>
              <p:nvPicPr>
                <p:cNvPr id="164" name="Ink 163">
                  <a:extLst>
                    <a:ext uri="{FF2B5EF4-FFF2-40B4-BE49-F238E27FC236}">
                      <a16:creationId xmlns:a16="http://schemas.microsoft.com/office/drawing/2014/main" id="{3F579D13-9B40-8256-8635-D7490EEC8C3C}"/>
                    </a:ext>
                  </a:extLst>
                </p:cNvPr>
                <p:cNvPicPr/>
                <p:nvPr/>
              </p:nvPicPr>
              <p:blipFill>
                <a:blip r:embed="rId126"/>
                <a:stretch>
                  <a:fillRect/>
                </a:stretch>
              </p:blipFill>
              <p:spPr>
                <a:xfrm>
                  <a:off x="10151899" y="3213618"/>
                  <a:ext cx="174324" cy="280111"/>
                </a:xfrm>
                <a:prstGeom prst="rect">
                  <a:avLst/>
                </a:prstGeom>
              </p:spPr>
            </p:pic>
          </mc:Fallback>
        </mc:AlternateContent>
        <mc:AlternateContent xmlns:mc="http://schemas.openxmlformats.org/markup-compatibility/2006" xmlns:p14="http://schemas.microsoft.com/office/powerpoint/2010/main">
          <mc:Choice Requires="p14">
            <p:contentPart p14:bwMode="auto" r:id="rId137">
              <p14:nvContentPartPr>
                <p14:cNvPr id="165" name="Ink 164">
                  <a:extLst>
                    <a:ext uri="{FF2B5EF4-FFF2-40B4-BE49-F238E27FC236}">
                      <a16:creationId xmlns:a16="http://schemas.microsoft.com/office/drawing/2014/main" id="{CF54DBED-181C-8A63-FD6F-B70F6E6F86FC}"/>
                    </a:ext>
                  </a:extLst>
                </p14:cNvPr>
                <p14:cNvContentPartPr/>
                <p14:nvPr/>
              </p14:nvContentPartPr>
              <p14:xfrm>
                <a:off x="8381277" y="3372853"/>
                <a:ext cx="240" cy="275280"/>
              </p14:xfrm>
            </p:contentPart>
          </mc:Choice>
          <mc:Fallback xmlns="">
            <p:pic>
              <p:nvPicPr>
                <p:cNvPr id="165" name="Ink 164">
                  <a:extLst>
                    <a:ext uri="{FF2B5EF4-FFF2-40B4-BE49-F238E27FC236}">
                      <a16:creationId xmlns:a16="http://schemas.microsoft.com/office/drawing/2014/main" id="{CF54DBED-181C-8A63-FD6F-B70F6E6F86FC}"/>
                    </a:ext>
                  </a:extLst>
                </p:cNvPr>
                <p:cNvPicPr/>
                <p:nvPr/>
              </p:nvPicPr>
              <p:blipFill>
                <a:blip r:embed="rId105"/>
                <a:stretch>
                  <a:fillRect/>
                </a:stretch>
              </p:blipFill>
              <p:spPr>
                <a:xfrm>
                  <a:off x="8355837" y="3334710"/>
                  <a:ext cx="50880" cy="351207"/>
                </a:xfrm>
                <a:prstGeom prst="rect">
                  <a:avLst/>
                </a:prstGeom>
              </p:spPr>
            </p:pic>
          </mc:Fallback>
        </mc:AlternateContent>
      </p:grpSp>
      <p:cxnSp>
        <p:nvCxnSpPr>
          <p:cNvPr id="166" name="Straight Arrow Connector 165">
            <a:extLst>
              <a:ext uri="{FF2B5EF4-FFF2-40B4-BE49-F238E27FC236}">
                <a16:creationId xmlns:a16="http://schemas.microsoft.com/office/drawing/2014/main" id="{8A4BFD2A-C9AE-9DA7-3DE4-098655E54E6C}"/>
              </a:ext>
              <a:ext uri="{C183D7F6-B498-43B3-948B-1728B52AA6E4}">
                <adec:decorative xmlns:adec="http://schemas.microsoft.com/office/drawing/2017/decorative" val="1"/>
              </a:ext>
            </a:extLst>
          </p:cNvPr>
          <p:cNvCxnSpPr>
            <a:cxnSpLocks/>
          </p:cNvCxnSpPr>
          <p:nvPr/>
        </p:nvCxnSpPr>
        <p:spPr>
          <a:xfrm>
            <a:off x="5496561" y="3921760"/>
            <a:ext cx="1340923" cy="0"/>
          </a:xfrm>
          <a:prstGeom prst="straightConnector1">
            <a:avLst/>
          </a:prstGeom>
          <a:ln w="76200">
            <a:solidFill>
              <a:srgbClr val="00CC00"/>
            </a:solidFill>
            <a:tailEnd type="triangle"/>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AA743082-3E81-9C42-67FD-5C00794EBFC1}"/>
              </a:ext>
            </a:extLst>
          </p:cNvPr>
          <p:cNvSpPr>
            <a:spLocks noGrp="1"/>
          </p:cNvSpPr>
          <p:nvPr>
            <p:ph type="sldNum" sz="quarter" idx="12"/>
          </p:nvPr>
        </p:nvSpPr>
        <p:spPr/>
        <p:txBody>
          <a:bodyPr/>
          <a:lstStyle/>
          <a:p>
            <a:fld id="{B6F15528-21DE-4FAA-801E-634DDDAF4B2B}"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33095-8BDA-B753-CB06-804EF8AD36A4}"/>
              </a:ext>
            </a:extLst>
          </p:cNvPr>
          <p:cNvSpPr>
            <a:spLocks noGrp="1"/>
          </p:cNvSpPr>
          <p:nvPr>
            <p:ph type="title"/>
          </p:nvPr>
        </p:nvSpPr>
        <p:spPr>
          <a:xfrm>
            <a:off x="-199" y="-1979"/>
            <a:ext cx="2107432" cy="1709363"/>
          </a:xfrm>
        </p:spPr>
        <p:txBody>
          <a:bodyPr>
            <a:normAutofit/>
          </a:bodyPr>
          <a:lstStyle/>
          <a:p>
            <a:r>
              <a:rPr lang="en-US" sz="2000" b="1" u="sng" dirty="0">
                <a:latin typeface="Calibri" panose="020F0502020204030204" pitchFamily="34" charset="0"/>
                <a:cs typeface="Calibri" panose="020F0502020204030204" pitchFamily="34" charset="0"/>
              </a:rPr>
              <a:t>Understanding working together with the idea inclusion.</a:t>
            </a:r>
          </a:p>
        </p:txBody>
      </p:sp>
      <p:sp>
        <p:nvSpPr>
          <p:cNvPr id="4" name="TextBox 3">
            <a:extLst>
              <a:ext uri="{FF2B5EF4-FFF2-40B4-BE49-F238E27FC236}">
                <a16:creationId xmlns:a16="http://schemas.microsoft.com/office/drawing/2014/main" id="{7C412412-BDD3-8C58-3068-FEC5470751C4}"/>
              </a:ext>
            </a:extLst>
          </p:cNvPr>
          <p:cNvSpPr txBox="1"/>
          <p:nvPr/>
        </p:nvSpPr>
        <p:spPr>
          <a:xfrm>
            <a:off x="2497777" y="83127"/>
            <a:ext cx="5068785" cy="2585323"/>
          </a:xfrm>
          <a:prstGeom prst="rect">
            <a:avLst/>
          </a:prstGeom>
          <a:solidFill>
            <a:srgbClr val="C8DFEE"/>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Calibri" panose="020F0502020204030204" pitchFamily="34" charset="0"/>
                <a:cs typeface="Calibri" panose="020F0502020204030204" pitchFamily="34" charset="0"/>
              </a:rPr>
              <a:t>Task 1:</a:t>
            </a:r>
          </a:p>
          <a:p>
            <a:pPr algn="ctr"/>
            <a:r>
              <a:rPr lang="en-US" u="sng" dirty="0">
                <a:latin typeface="Calibri" panose="020F0502020204030204" pitchFamily="34" charset="0"/>
                <a:cs typeface="Calibri" panose="020F0502020204030204" pitchFamily="34" charset="0"/>
              </a:rPr>
              <a:t>What is going on in this image?</a:t>
            </a:r>
          </a:p>
          <a:p>
            <a:pPr algn="ctr"/>
            <a:r>
              <a:rPr lang="en-US" dirty="0">
                <a:latin typeface="Calibri" panose="020F0502020204030204" pitchFamily="34" charset="0"/>
                <a:cs typeface="Calibri" panose="020F0502020204030204" pitchFamily="34" charset="0"/>
              </a:rPr>
              <a:t>Teacher example:</a:t>
            </a:r>
          </a:p>
          <a:p>
            <a:pPr algn="ctr"/>
            <a:r>
              <a:rPr lang="en-US" dirty="0">
                <a:latin typeface="Calibri" panose="020F0502020204030204" pitchFamily="34" charset="0"/>
                <a:cs typeface="Calibri" panose="020F0502020204030204" pitchFamily="34" charset="0"/>
              </a:rPr>
              <a:t>A group of pupils working together, one child is clearly taking the lead.​</a:t>
            </a:r>
          </a:p>
          <a:p>
            <a:pPr algn="ctr"/>
            <a:r>
              <a:rPr lang="en-US" dirty="0">
                <a:latin typeface="Calibri" panose="020F0502020204030204" pitchFamily="34" charset="0"/>
                <a:cs typeface="Calibri" panose="020F0502020204030204" pitchFamily="34" charset="0"/>
              </a:rPr>
              <a:t>Mixed levels of engagement.​</a:t>
            </a:r>
          </a:p>
          <a:p>
            <a:pPr algn="ctr"/>
            <a:r>
              <a:rPr lang="en-US" dirty="0">
                <a:latin typeface="Calibri" panose="020F0502020204030204" pitchFamily="34" charset="0"/>
                <a:cs typeface="Calibri" panose="020F0502020204030204" pitchFamily="34" charset="0"/>
              </a:rPr>
              <a:t>One girl looks asleep</a:t>
            </a:r>
          </a:p>
          <a:p>
            <a:pPr algn="ctr"/>
            <a:r>
              <a:rPr lang="en-US" dirty="0">
                <a:latin typeface="Calibri" panose="020F0502020204030204" pitchFamily="34" charset="0"/>
                <a:cs typeface="Calibri" panose="020F0502020204030204" pitchFamily="34" charset="0"/>
              </a:rPr>
              <a:t>Mixed group of pupils.</a:t>
            </a:r>
          </a:p>
          <a:p>
            <a:pPr algn="ctr"/>
            <a:r>
              <a:rPr lang="en-US" dirty="0">
                <a:latin typeface="Calibri" panose="020F0502020204030204" pitchFamily="34" charset="0"/>
                <a:cs typeface="Calibri" panose="020F0502020204030204" pitchFamily="34" charset="0"/>
              </a:rPr>
              <a:t>This task is happening on paper or a whiteboard.</a:t>
            </a:r>
          </a:p>
        </p:txBody>
      </p:sp>
      <p:pic>
        <p:nvPicPr>
          <p:cNvPr id="3" name="Picture 3" descr="A group of children looking at a whiteboard.&#10;The children are engaged in a group activity.&#10;This image is owned and under the copyright of VOICES (EHU)">
            <a:extLst>
              <a:ext uri="{FF2B5EF4-FFF2-40B4-BE49-F238E27FC236}">
                <a16:creationId xmlns:a16="http://schemas.microsoft.com/office/drawing/2014/main" id="{15A8F4E3-86FC-032D-10CD-44D20B9D1D76}"/>
              </a:ext>
            </a:extLst>
          </p:cNvPr>
          <p:cNvPicPr>
            <a:picLocks noChangeAspect="1"/>
          </p:cNvPicPr>
          <p:nvPr/>
        </p:nvPicPr>
        <p:blipFill>
          <a:blip r:embed="rId2"/>
          <a:stretch>
            <a:fillRect/>
          </a:stretch>
        </p:blipFill>
        <p:spPr>
          <a:xfrm>
            <a:off x="8419822" y="-4763"/>
            <a:ext cx="3774559" cy="2836872"/>
          </a:xfrm>
          <a:prstGeom prst="rect">
            <a:avLst/>
          </a:prstGeom>
        </p:spPr>
      </p:pic>
      <p:sp>
        <p:nvSpPr>
          <p:cNvPr id="7" name="TextBox 6">
            <a:extLst>
              <a:ext uri="{FF2B5EF4-FFF2-40B4-BE49-F238E27FC236}">
                <a16:creationId xmlns:a16="http://schemas.microsoft.com/office/drawing/2014/main" id="{7E0848AD-D782-FDDA-DD07-D76EA2260837}"/>
              </a:ext>
            </a:extLst>
          </p:cNvPr>
          <p:cNvSpPr txBox="1"/>
          <p:nvPr/>
        </p:nvSpPr>
        <p:spPr>
          <a:xfrm>
            <a:off x="132608" y="3329049"/>
            <a:ext cx="4732318" cy="3416320"/>
          </a:xfrm>
          <a:prstGeom prst="rect">
            <a:avLst/>
          </a:prstGeom>
          <a:solidFill>
            <a:schemeClr val="accent3">
              <a:lumMod val="40000"/>
              <a:lumOff val="6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Calibri" panose="020F0502020204030204" pitchFamily="34" charset="0"/>
                <a:cs typeface="Calibri" panose="020F0502020204030204" pitchFamily="34" charset="0"/>
              </a:rPr>
              <a:t>Task 2:</a:t>
            </a:r>
          </a:p>
          <a:p>
            <a:pPr algn="ctr"/>
            <a:r>
              <a:rPr lang="en-US" u="sng" dirty="0">
                <a:latin typeface="Calibri" panose="020F0502020204030204" pitchFamily="34" charset="0"/>
                <a:cs typeface="Calibri" panose="020F0502020204030204" pitchFamily="34" charset="0"/>
              </a:rPr>
              <a:t>Is everyone involved and included?</a:t>
            </a:r>
          </a:p>
          <a:p>
            <a:pPr algn="ctr"/>
            <a:r>
              <a:rPr lang="en-US" u="sng" dirty="0">
                <a:latin typeface="Calibri" panose="020F0502020204030204" pitchFamily="34" charset="0"/>
                <a:cs typeface="Calibri" panose="020F0502020204030204" pitchFamily="34" charset="0"/>
              </a:rPr>
              <a:t>If not what would you do to help?</a:t>
            </a:r>
          </a:p>
          <a:p>
            <a:pPr algn="ctr"/>
            <a:r>
              <a:rPr lang="en-US" dirty="0">
                <a:latin typeface="Calibri" panose="020F0502020204030204" pitchFamily="34" charset="0"/>
                <a:cs typeface="Calibri" panose="020F0502020204030204" pitchFamily="34" charset="0"/>
              </a:rPr>
              <a:t>Teacher example:</a:t>
            </a:r>
          </a:p>
          <a:p>
            <a:pPr algn="ctr"/>
            <a:r>
              <a:rPr lang="en-US" dirty="0">
                <a:latin typeface="Calibri" panose="020F0502020204030204" pitchFamily="34" charset="0"/>
                <a:cs typeface="Calibri" panose="020F0502020204030204" pitchFamily="34" charset="0"/>
              </a:rPr>
              <a:t>Some pupils to not be engaged.</a:t>
            </a:r>
          </a:p>
          <a:p>
            <a:pPr algn="ctr"/>
            <a:r>
              <a:rPr lang="en-US" dirty="0">
                <a:latin typeface="Calibri" panose="020F0502020204030204" pitchFamily="34" charset="0"/>
                <a:cs typeface="Calibri" panose="020F0502020204030204" pitchFamily="34" charset="0"/>
              </a:rPr>
              <a:t>One girl has her head down as if she is asleep.</a:t>
            </a:r>
          </a:p>
          <a:p>
            <a:pPr algn="ctr"/>
            <a:r>
              <a:rPr lang="en-US" dirty="0">
                <a:latin typeface="Calibri" panose="020F0502020204030204" pitchFamily="34" charset="0"/>
                <a:cs typeface="Calibri" panose="020F0502020204030204" pitchFamily="34" charset="0"/>
              </a:rPr>
              <a:t>An argument appears to be taking place.</a:t>
            </a:r>
          </a:p>
          <a:p>
            <a:pPr algn="ctr"/>
            <a:r>
              <a:rPr lang="en-US" dirty="0">
                <a:latin typeface="Calibri" panose="020F0502020204030204" pitchFamily="34" charset="0"/>
                <a:cs typeface="Calibri" panose="020F0502020204030204" pitchFamily="34" charset="0"/>
              </a:rPr>
              <a:t>Lack of direction.</a:t>
            </a:r>
          </a:p>
          <a:p>
            <a:pPr algn="ctr"/>
            <a:r>
              <a:rPr lang="en-US" dirty="0">
                <a:latin typeface="Calibri" panose="020F0502020204030204" pitchFamily="34" charset="0"/>
                <a:cs typeface="Calibri" panose="020F0502020204030204" pitchFamily="34" charset="0"/>
              </a:rPr>
              <a:t>One pupil has been selected to write down notes/the task.</a:t>
            </a:r>
          </a:p>
          <a:p>
            <a:pPr algn="ctr"/>
            <a:r>
              <a:rPr lang="en-US" dirty="0">
                <a:latin typeface="Calibri" panose="020F0502020204030204" pitchFamily="34" charset="0"/>
                <a:cs typeface="Calibri" panose="020F0502020204030204" pitchFamily="34" charset="0"/>
              </a:rPr>
              <a:t>(Steer class to discussing ways of keeping the group involved and engaged)</a:t>
            </a:r>
          </a:p>
        </p:txBody>
      </p:sp>
      <p:sp>
        <p:nvSpPr>
          <p:cNvPr id="9" name="TextBox 8">
            <a:extLst>
              <a:ext uri="{FF2B5EF4-FFF2-40B4-BE49-F238E27FC236}">
                <a16:creationId xmlns:a16="http://schemas.microsoft.com/office/drawing/2014/main" id="{264424B7-C933-0405-A74E-F39B37560AB3}"/>
              </a:ext>
            </a:extLst>
          </p:cNvPr>
          <p:cNvSpPr txBox="1"/>
          <p:nvPr/>
        </p:nvSpPr>
        <p:spPr>
          <a:xfrm>
            <a:off x="6020789" y="3329049"/>
            <a:ext cx="6088083" cy="3416320"/>
          </a:xfrm>
          <a:prstGeom prst="rect">
            <a:avLst/>
          </a:prstGeom>
          <a:solidFill>
            <a:schemeClr val="accent5">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dirty="0">
                <a:latin typeface="Calibri" panose="020F0502020204030204" pitchFamily="34" charset="0"/>
                <a:cs typeface="Calibri" panose="020F0502020204030204" pitchFamily="34" charset="0"/>
              </a:rPr>
              <a:t>Task 3:</a:t>
            </a:r>
          </a:p>
          <a:p>
            <a:pPr algn="ctr"/>
            <a:r>
              <a:rPr lang="en-US" b="1" u="sng" dirty="0">
                <a:latin typeface="Calibri" panose="020F0502020204030204" pitchFamily="34" charset="0"/>
                <a:cs typeface="Calibri" panose="020F0502020204030204" pitchFamily="34" charset="0"/>
              </a:rPr>
              <a:t>In groups of 4:</a:t>
            </a:r>
          </a:p>
          <a:p>
            <a:pPr algn="ctr"/>
            <a:r>
              <a:rPr lang="en-US" u="sng" dirty="0">
                <a:latin typeface="Calibri" panose="020F0502020204030204" pitchFamily="34" charset="0"/>
                <a:cs typeface="Calibri" panose="020F0502020204030204" pitchFamily="34" charset="0"/>
              </a:rPr>
              <a:t>Discuss methods how you can make other pupils included in an activity such as the one shown above?</a:t>
            </a:r>
          </a:p>
          <a:p>
            <a:pPr algn="ctr"/>
            <a:r>
              <a:rPr lang="en-US" u="sng" dirty="0">
                <a:latin typeface="Calibri" panose="020F0502020204030204" pitchFamily="34" charset="0"/>
                <a:cs typeface="Calibri" panose="020F0502020204030204" pitchFamily="34" charset="0"/>
              </a:rPr>
              <a:t>Are these methods accessible to be regardless of ability, social skill, background, etc...</a:t>
            </a:r>
          </a:p>
          <a:p>
            <a:pPr algn="ctr"/>
            <a:r>
              <a:rPr lang="en-US" dirty="0">
                <a:latin typeface="Calibri" panose="020F0502020204030204" pitchFamily="34" charset="0"/>
                <a:cs typeface="Calibri" panose="020F0502020204030204" pitchFamily="34" charset="0"/>
              </a:rPr>
              <a:t>Teacher example:</a:t>
            </a:r>
          </a:p>
          <a:p>
            <a:pPr algn="ctr"/>
            <a:r>
              <a:rPr lang="en-US" dirty="0">
                <a:latin typeface="Calibri" panose="020F0502020204030204" pitchFamily="34" charset="0"/>
                <a:cs typeface="Calibri" panose="020F0502020204030204" pitchFamily="34" charset="0"/>
              </a:rPr>
              <a:t>(Steer pupils towards ideas that are accessible to all.)</a:t>
            </a:r>
          </a:p>
          <a:p>
            <a:pPr algn="ctr"/>
            <a:r>
              <a:rPr lang="en-US" dirty="0">
                <a:latin typeface="Calibri" panose="020F0502020204030204" pitchFamily="34" charset="0"/>
                <a:cs typeface="Calibri" panose="020F0502020204030204" pitchFamily="34" charset="0"/>
              </a:rPr>
              <a:t>Ask for other people's ideas but don't be targeting.</a:t>
            </a:r>
          </a:p>
          <a:p>
            <a:pPr algn="ctr"/>
            <a:r>
              <a:rPr lang="en-US" dirty="0">
                <a:latin typeface="Calibri" panose="020F0502020204030204" pitchFamily="34" charset="0"/>
                <a:cs typeface="Calibri" panose="020F0502020204030204" pitchFamily="34" charset="0"/>
              </a:rPr>
              <a:t>Working together and an effort to keep pupils engaged.</a:t>
            </a:r>
          </a:p>
          <a:p>
            <a:pPr algn="ctr"/>
            <a:r>
              <a:rPr lang="en-US" dirty="0">
                <a:latin typeface="Calibri" panose="020F0502020204030204" pitchFamily="34" charset="0"/>
                <a:cs typeface="Calibri" panose="020F0502020204030204" pitchFamily="34" charset="0"/>
              </a:rPr>
              <a:t>This activity is more pupil/discussion led.</a:t>
            </a:r>
          </a:p>
          <a:p>
            <a:pPr algn="ctr"/>
            <a:r>
              <a:rPr lang="en-US" dirty="0">
                <a:latin typeface="Calibri" panose="020F0502020204030204" pitchFamily="34" charset="0"/>
                <a:cs typeface="Calibri" panose="020F0502020204030204" pitchFamily="34" charset="0"/>
              </a:rPr>
              <a:t>More of a thought exercise.</a:t>
            </a:r>
          </a:p>
        </p:txBody>
      </p:sp>
      <p:cxnSp>
        <p:nvCxnSpPr>
          <p:cNvPr id="8" name="Straight Arrow Connector 7">
            <a:extLst>
              <a:ext uri="{FF2B5EF4-FFF2-40B4-BE49-F238E27FC236}">
                <a16:creationId xmlns:a16="http://schemas.microsoft.com/office/drawing/2014/main" id="{0CD67B28-FD08-6F94-8F1D-0E5AFB792728}"/>
              </a:ext>
              <a:ext uri="{C183D7F6-B498-43B3-948B-1728B52AA6E4}">
                <adec:decorative xmlns:adec="http://schemas.microsoft.com/office/drawing/2017/decorative" val="1"/>
              </a:ext>
            </a:extLst>
          </p:cNvPr>
          <p:cNvCxnSpPr>
            <a:cxnSpLocks/>
          </p:cNvCxnSpPr>
          <p:nvPr/>
        </p:nvCxnSpPr>
        <p:spPr>
          <a:xfrm>
            <a:off x="4876798" y="5030188"/>
            <a:ext cx="1142010" cy="138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A63238E9-8E26-7E37-42F9-53C2FA7B1237}"/>
              </a:ext>
              <a:ext uri="{C183D7F6-B498-43B3-948B-1728B52AA6E4}">
                <adec:decorative xmlns:adec="http://schemas.microsoft.com/office/drawing/2017/decorative" val="1"/>
              </a:ext>
            </a:extLst>
          </p:cNvPr>
          <p:cNvCxnSpPr>
            <a:cxnSpLocks/>
          </p:cNvCxnSpPr>
          <p:nvPr/>
        </p:nvCxnSpPr>
        <p:spPr>
          <a:xfrm flipH="1">
            <a:off x="2772887" y="2684812"/>
            <a:ext cx="144483" cy="62741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4F530427-C511-7F82-6AB2-F3FA24DC8BE8}"/>
              </a:ext>
              <a:ext uri="{C183D7F6-B498-43B3-948B-1728B52AA6E4}">
                <adec:decorative xmlns:adec="http://schemas.microsoft.com/office/drawing/2017/decorative" val="1"/>
              </a:ext>
            </a:extLst>
          </p:cNvPr>
          <p:cNvCxnSpPr/>
          <p:nvPr/>
        </p:nvCxnSpPr>
        <p:spPr>
          <a:xfrm flipH="1">
            <a:off x="7572499" y="1398319"/>
            <a:ext cx="916378" cy="2375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514421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evelVTI">
  <a:themeElements>
    <a:clrScheme name="AnalogousFromRegularSeedRightStep">
      <a:dk1>
        <a:srgbClr val="000000"/>
      </a:dk1>
      <a:lt1>
        <a:srgbClr val="FFFFFF"/>
      </a:lt1>
      <a:dk2>
        <a:srgbClr val="223C29"/>
      </a:dk2>
      <a:lt2>
        <a:srgbClr val="E2E8E7"/>
      </a:lt2>
      <a:accent1>
        <a:srgbClr val="E72946"/>
      </a:accent1>
      <a:accent2>
        <a:srgbClr val="D54917"/>
      </a:accent2>
      <a:accent3>
        <a:srgbClr val="D29A25"/>
      </a:accent3>
      <a:accent4>
        <a:srgbClr val="9DAC13"/>
      </a:accent4>
      <a:accent5>
        <a:srgbClr val="69B620"/>
      </a:accent5>
      <a:accent6>
        <a:srgbClr val="20BB14"/>
      </a:accent6>
      <a:hlink>
        <a:srgbClr val="309283"/>
      </a:hlink>
      <a:folHlink>
        <a:srgbClr val="7F7F7F"/>
      </a:folHlink>
    </a:clrScheme>
    <a:fontScheme name="Custom 53">
      <a:majorFont>
        <a:latin typeface="Bierstadt"/>
        <a:ea typeface=""/>
        <a:cs typeface=""/>
      </a:majorFont>
      <a:minorFont>
        <a:latin typeface="Bierstad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evelVTI" id="{C9E5F598-602B-46C1-AA16-073CEB959654}" vid="{2AE1FD39-65AD-4D34-93E9-C7019D0ECBA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123</TotalTime>
  <Words>3246</Words>
  <Application>Microsoft Office PowerPoint</Application>
  <PresentationFormat>Widescreen</PresentationFormat>
  <Paragraphs>578</Paragraphs>
  <Slides>28</Slides>
  <Notes>5</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28</vt:i4>
      </vt:variant>
    </vt:vector>
  </HeadingPairs>
  <TitlesOfParts>
    <vt:vector size="38" baseType="lpstr">
      <vt:lpstr>Ancient signboards</vt:lpstr>
      <vt:lpstr>Arial</vt:lpstr>
      <vt:lpstr>Bahnschrift</vt:lpstr>
      <vt:lpstr>Bierstadt</vt:lpstr>
      <vt:lpstr>Calibri</vt:lpstr>
      <vt:lpstr>Calibri Light</vt:lpstr>
      <vt:lpstr>Playpen Sans</vt:lpstr>
      <vt:lpstr>Times New Roman</vt:lpstr>
      <vt:lpstr>office theme</vt:lpstr>
      <vt:lpstr>BevelVTI</vt:lpstr>
      <vt:lpstr>Inclusion lesson resources (aimed towards 11-16)</vt:lpstr>
      <vt:lpstr>Guide to using these resources</vt:lpstr>
      <vt:lpstr>Contents</vt:lpstr>
      <vt:lpstr>Using images to understand our world</vt:lpstr>
      <vt:lpstr>Inclusion Definition Slide</vt:lpstr>
      <vt:lpstr>Word art</vt:lpstr>
      <vt:lpstr>Word art: Example 1</vt:lpstr>
      <vt:lpstr>Word art: Example 2</vt:lpstr>
      <vt:lpstr>Understanding working together with the idea inclusion.</vt:lpstr>
      <vt:lpstr>Understanding working together with the idea inclusion. (Pupil copy)</vt:lpstr>
      <vt:lpstr>Activity wheel: Computer class (teacher copy)</vt:lpstr>
      <vt:lpstr>Activity wheel: Computer class (pupil copy)</vt:lpstr>
      <vt:lpstr>Discussing activity</vt:lpstr>
      <vt:lpstr>Discussing and drawing  activity (Pupil copy)</vt:lpstr>
      <vt:lpstr>Activity wheel: Two girls (teacher copy)</vt:lpstr>
      <vt:lpstr>Activity wheel: Two girls (pupil copy)</vt:lpstr>
      <vt:lpstr>Guidelines for this resource Leaflet template</vt:lpstr>
      <vt:lpstr>Leaflet template Leaflet inside</vt:lpstr>
      <vt:lpstr>Leaflet template Leaflet front side</vt:lpstr>
      <vt:lpstr>Leaflet template Leaflet inside (Pupil copy)</vt:lpstr>
      <vt:lpstr>Leaflet template Leaflet front side (Pupil copy)</vt:lpstr>
      <vt:lpstr>Classroom environments, teacher version</vt:lpstr>
      <vt:lpstr>Classroom environments </vt:lpstr>
      <vt:lpstr>Designing an inclusion event (teacher copy)</vt:lpstr>
      <vt:lpstr>Designing an inclusion event (Pupil copy)</vt:lpstr>
      <vt:lpstr>What do you think inclusion looks like:</vt:lpstr>
      <vt:lpstr>What have you learnt? </vt:lpstr>
      <vt:lpstr>Sharing your experience as a teacher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Clare Woolhouse</dc:creator>
  <cp:lastModifiedBy>Esther Byrom</cp:lastModifiedBy>
  <cp:revision>1210</cp:revision>
  <dcterms:created xsi:type="dcterms:W3CDTF">2023-08-10T10:38:48Z</dcterms:created>
  <dcterms:modified xsi:type="dcterms:W3CDTF">2024-11-25T16:55:50Z</dcterms:modified>
</cp:coreProperties>
</file>