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1"/>
  </p:sldMasterIdLst>
  <p:notesMasterIdLst>
    <p:notesMasterId r:id="rId33"/>
  </p:notesMasterIdLst>
  <p:sldIdLst>
    <p:sldId id="256" r:id="rId2"/>
    <p:sldId id="299" r:id="rId3"/>
    <p:sldId id="258" r:id="rId4"/>
    <p:sldId id="297" r:id="rId5"/>
    <p:sldId id="262" r:id="rId6"/>
    <p:sldId id="263" r:id="rId7"/>
    <p:sldId id="259" r:id="rId8"/>
    <p:sldId id="301" r:id="rId9"/>
    <p:sldId id="261" r:id="rId10"/>
    <p:sldId id="298" r:id="rId11"/>
    <p:sldId id="264" r:id="rId12"/>
    <p:sldId id="265" r:id="rId13"/>
    <p:sldId id="293" r:id="rId14"/>
    <p:sldId id="294" r:id="rId15"/>
    <p:sldId id="295" r:id="rId16"/>
    <p:sldId id="296" r:id="rId17"/>
    <p:sldId id="281" r:id="rId18"/>
    <p:sldId id="282" r:id="rId19"/>
    <p:sldId id="283" r:id="rId20"/>
    <p:sldId id="302" r:id="rId21"/>
    <p:sldId id="291" r:id="rId22"/>
    <p:sldId id="292" r:id="rId23"/>
    <p:sldId id="289" r:id="rId24"/>
    <p:sldId id="290" r:id="rId25"/>
    <p:sldId id="270" r:id="rId26"/>
    <p:sldId id="272" r:id="rId27"/>
    <p:sldId id="276" r:id="rId28"/>
    <p:sldId id="273" r:id="rId29"/>
    <p:sldId id="274" r:id="rId30"/>
    <p:sldId id="277" r:id="rId31"/>
    <p:sldId id="300"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EA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30C549-7AB4-5086-C902-E0ADCD3BFE5B}" v="11" dt="2023-07-21T13:43:32.352"/>
    <p1510:client id="{1477E6F1-C7F4-8E8C-3B5F-62DE3D61ADED}" v="4" dt="2023-09-06T12:18:37.357"/>
    <p1510:client id="{2221F05D-5F92-8EDD-6A7D-BEAF9307C1E5}" v="1" dt="2023-09-06T09:35:36.794"/>
    <p1510:client id="{2D942218-8C60-3797-9AD8-06F6B9AF5D9A}" v="12" dt="2023-09-01T10:28:38.572"/>
    <p1510:client id="{339478C9-979D-D8D7-1A80-2D8BE2E44603}" v="8" dt="2023-07-13T14:17:48.737"/>
    <p1510:client id="{3834A026-9BC0-B8D9-339C-590DF8FA23D4}" v="8" dt="2023-08-11T15:48:48.523"/>
    <p1510:client id="{38B31297-A1E6-8D52-04F5-C81511A3AEF1}" v="1" dt="2023-08-18T13:46:08.585"/>
    <p1510:client id="{40CDA696-5558-AA45-EBF0-226CF61EE63A}" v="455" dt="2023-07-17T09:12:15"/>
    <p1510:client id="{47296E56-B392-17D6-21A8-7B5FF149A3DD}" v="1373" dt="2023-09-05T15:18:08.199"/>
    <p1510:client id="{63B4A093-063D-6C84-EEBF-997D01002492}" v="2" dt="2023-07-18T10:26:18.492"/>
    <p1510:client id="{82558736-7A09-501C-B015-05055CF4A7CE}" v="215" dt="2023-08-14T10:33:03.724"/>
    <p1510:client id="{8ADD25F1-9855-CAB0-09A4-160171A663DF}" v="1013" dt="2023-07-13T14:04:35.900"/>
    <p1510:client id="{8BBBB85F-5D0F-CE30-5D52-EEDB208A7A58}" v="33" dt="2023-08-07T08:34:31.474"/>
    <p1510:client id="{8C8C58E2-1920-AE6A-6515-706E5F119C54}" v="158" dt="2023-08-07T14:50:31.985"/>
    <p1510:client id="{97DDCD01-8202-4C1E-86AA-9DEFC082C785}" v="1020" dt="2023-07-12T14:06:02.682"/>
    <p1510:client id="{9C58FF1A-F933-7CCF-98ED-E3E7ECA0FD0A}" v="1833" dt="2023-07-13T10:46:38.936"/>
    <p1510:client id="{C2C6D02E-FE09-F52F-AE74-5C542790C381}" v="105" dt="2023-07-12T14:58:39.698"/>
    <p1510:client id="{E2227757-E18F-EF79-C263-17410B63FC7E}" v="46" dt="2023-09-06T10:49:21.276"/>
    <p1510:client id="{E65763D9-C674-1EAF-026E-4D14EAD2D8A0}" v="3386" dt="2023-07-14T12:24:04.5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OTT MARSHALL" userId="S::24839205@edgehill.ac.uk::996404ec-1f24-481f-b615-c3317f3929a9" providerId="AD" clId="Web-{E65763D9-C674-1EAF-026E-4D14EAD2D8A0}"/>
    <pc:docChg chg="addSld delSld modSld">
      <pc:chgData name="SCOTT MARSHALL" userId="S::24839205@edgehill.ac.uk::996404ec-1f24-481f-b615-c3317f3929a9" providerId="AD" clId="Web-{E65763D9-C674-1EAF-026E-4D14EAD2D8A0}" dt="2023-07-14T12:21:38.066" v="2455" actId="20577"/>
      <pc:docMkLst>
        <pc:docMk/>
      </pc:docMkLst>
      <pc:sldChg chg="modSp">
        <pc:chgData name="SCOTT MARSHALL" userId="S::24839205@edgehill.ac.uk::996404ec-1f24-481f-b615-c3317f3929a9" providerId="AD" clId="Web-{E65763D9-C674-1EAF-026E-4D14EAD2D8A0}" dt="2023-07-14T10:11:16.495" v="1558" actId="20577"/>
        <pc:sldMkLst>
          <pc:docMk/>
          <pc:sldMk cId="3673692003" sldId="257"/>
        </pc:sldMkLst>
        <pc:spChg chg="mod">
          <ac:chgData name="SCOTT MARSHALL" userId="S::24839205@edgehill.ac.uk::996404ec-1f24-481f-b615-c3317f3929a9" providerId="AD" clId="Web-{E65763D9-C674-1EAF-026E-4D14EAD2D8A0}" dt="2023-07-14T10:11:16.495" v="1558" actId="20577"/>
          <ac:spMkLst>
            <pc:docMk/>
            <pc:sldMk cId="3673692003" sldId="257"/>
            <ac:spMk id="3" creationId="{B8D5F00A-BF92-D3F0-F60F-1F68DCC351C8}"/>
          </ac:spMkLst>
        </pc:spChg>
      </pc:sldChg>
      <pc:sldChg chg="modSp">
        <pc:chgData name="SCOTT MARSHALL" userId="S::24839205@edgehill.ac.uk::996404ec-1f24-481f-b615-c3317f3929a9" providerId="AD" clId="Web-{E65763D9-C674-1EAF-026E-4D14EAD2D8A0}" dt="2023-07-14T12:21:38.066" v="2455" actId="20577"/>
        <pc:sldMkLst>
          <pc:docMk/>
          <pc:sldMk cId="3463040890" sldId="258"/>
        </pc:sldMkLst>
        <pc:spChg chg="mod">
          <ac:chgData name="SCOTT MARSHALL" userId="S::24839205@edgehill.ac.uk::996404ec-1f24-481f-b615-c3317f3929a9" providerId="AD" clId="Web-{E65763D9-C674-1EAF-026E-4D14EAD2D8A0}" dt="2023-07-14T08:04:51.626" v="5" actId="14100"/>
          <ac:spMkLst>
            <pc:docMk/>
            <pc:sldMk cId="3463040890" sldId="258"/>
            <ac:spMk id="2" creationId="{0903DB52-163E-F190-C667-EAF8C1472C18}"/>
          </ac:spMkLst>
        </pc:spChg>
        <pc:spChg chg="mod">
          <ac:chgData name="SCOTT MARSHALL" userId="S::24839205@edgehill.ac.uk::996404ec-1f24-481f-b615-c3317f3929a9" providerId="AD" clId="Web-{E65763D9-C674-1EAF-026E-4D14EAD2D8A0}" dt="2023-07-14T12:21:38.066" v="2455" actId="20577"/>
          <ac:spMkLst>
            <pc:docMk/>
            <pc:sldMk cId="3463040890" sldId="258"/>
            <ac:spMk id="3" creationId="{104DA7ED-211D-938B-4D06-3832D6588D7B}"/>
          </ac:spMkLst>
        </pc:spChg>
      </pc:sldChg>
      <pc:sldChg chg="addSp modSp new">
        <pc:chgData name="SCOTT MARSHALL" userId="S::24839205@edgehill.ac.uk::996404ec-1f24-481f-b615-c3317f3929a9" providerId="AD" clId="Web-{E65763D9-C674-1EAF-026E-4D14EAD2D8A0}" dt="2023-07-14T08:28:38.700" v="313"/>
        <pc:sldMkLst>
          <pc:docMk/>
          <pc:sldMk cId="2620928364" sldId="279"/>
        </pc:sldMkLst>
        <pc:spChg chg="mod ord">
          <ac:chgData name="SCOTT MARSHALL" userId="S::24839205@edgehill.ac.uk::996404ec-1f24-481f-b615-c3317f3929a9" providerId="AD" clId="Web-{E65763D9-C674-1EAF-026E-4D14EAD2D8A0}" dt="2023-07-14T08:28:11.854" v="299"/>
          <ac:spMkLst>
            <pc:docMk/>
            <pc:sldMk cId="2620928364" sldId="279"/>
            <ac:spMk id="2" creationId="{9E821B3C-5080-7EC0-F0E0-1F3FBAEEFBA6}"/>
          </ac:spMkLst>
        </pc:spChg>
        <pc:spChg chg="add mod ord">
          <ac:chgData name="SCOTT MARSHALL" userId="S::24839205@edgehill.ac.uk::996404ec-1f24-481f-b615-c3317f3929a9" providerId="AD" clId="Web-{E65763D9-C674-1EAF-026E-4D14EAD2D8A0}" dt="2023-07-14T08:28:23.434" v="303"/>
          <ac:spMkLst>
            <pc:docMk/>
            <pc:sldMk cId="2620928364" sldId="279"/>
            <ac:spMk id="4" creationId="{7601B4BD-7966-45F5-A13F-29F3CDD86892}"/>
          </ac:spMkLst>
        </pc:spChg>
        <pc:spChg chg="add mod ord">
          <ac:chgData name="SCOTT MARSHALL" userId="S::24839205@edgehill.ac.uk::996404ec-1f24-481f-b615-c3317f3929a9" providerId="AD" clId="Web-{E65763D9-C674-1EAF-026E-4D14EAD2D8A0}" dt="2023-07-14T08:28:30.074" v="310"/>
          <ac:spMkLst>
            <pc:docMk/>
            <pc:sldMk cId="2620928364" sldId="279"/>
            <ac:spMk id="5" creationId="{458AE32B-C32C-86EF-A2B6-0230FDBCF450}"/>
          </ac:spMkLst>
        </pc:spChg>
        <pc:spChg chg="add mod ord">
          <ac:chgData name="SCOTT MARSHALL" userId="S::24839205@edgehill.ac.uk::996404ec-1f24-481f-b615-c3317f3929a9" providerId="AD" clId="Web-{E65763D9-C674-1EAF-026E-4D14EAD2D8A0}" dt="2023-07-14T08:28:35.825" v="312"/>
          <ac:spMkLst>
            <pc:docMk/>
            <pc:sldMk cId="2620928364" sldId="279"/>
            <ac:spMk id="6" creationId="{0D76C8E0-0C29-00FA-B2BD-327402833269}"/>
          </ac:spMkLst>
        </pc:spChg>
        <pc:spChg chg="add mod">
          <ac:chgData name="SCOTT MARSHALL" userId="S::24839205@edgehill.ac.uk::996404ec-1f24-481f-b615-c3317f3929a9" providerId="AD" clId="Web-{E65763D9-C674-1EAF-026E-4D14EAD2D8A0}" dt="2023-07-14T08:27:39.681" v="297" actId="1076"/>
          <ac:spMkLst>
            <pc:docMk/>
            <pc:sldMk cId="2620928364" sldId="279"/>
            <ac:spMk id="7" creationId="{6D03819B-CDFB-E277-913D-DB71D5A56BA8}"/>
          </ac:spMkLst>
        </pc:spChg>
        <pc:spChg chg="add mod ord">
          <ac:chgData name="SCOTT MARSHALL" userId="S::24839205@edgehill.ac.uk::996404ec-1f24-481f-b615-c3317f3929a9" providerId="AD" clId="Web-{E65763D9-C674-1EAF-026E-4D14EAD2D8A0}" dt="2023-07-14T08:28:38.700" v="313"/>
          <ac:spMkLst>
            <pc:docMk/>
            <pc:sldMk cId="2620928364" sldId="279"/>
            <ac:spMk id="8" creationId="{8CEB35D9-94C7-2EB8-E0EB-AE53C655792B}"/>
          </ac:spMkLst>
        </pc:spChg>
        <pc:picChg chg="add mod ord">
          <ac:chgData name="SCOTT MARSHALL" userId="S::24839205@edgehill.ac.uk::996404ec-1f24-481f-b615-c3317f3929a9" providerId="AD" clId="Web-{E65763D9-C674-1EAF-026E-4D14EAD2D8A0}" dt="2023-07-14T08:28:25.137" v="307"/>
          <ac:picMkLst>
            <pc:docMk/>
            <pc:sldMk cId="2620928364" sldId="279"/>
            <ac:picMk id="3" creationId="{91F5FFB3-2E44-BD04-8B34-515DDC59332F}"/>
          </ac:picMkLst>
        </pc:picChg>
      </pc:sldChg>
      <pc:sldChg chg="modSp add replId">
        <pc:chgData name="SCOTT MARSHALL" userId="S::24839205@edgehill.ac.uk::996404ec-1f24-481f-b615-c3317f3929a9" providerId="AD" clId="Web-{E65763D9-C674-1EAF-026E-4D14EAD2D8A0}" dt="2023-07-14T08:29:57.877" v="384" actId="20577"/>
        <pc:sldMkLst>
          <pc:docMk/>
          <pc:sldMk cId="1731149022" sldId="280"/>
        </pc:sldMkLst>
        <pc:spChg chg="mod">
          <ac:chgData name="SCOTT MARSHALL" userId="S::24839205@edgehill.ac.uk::996404ec-1f24-481f-b615-c3317f3929a9" providerId="AD" clId="Web-{E65763D9-C674-1EAF-026E-4D14EAD2D8A0}" dt="2023-07-14T08:29:18.515" v="328" actId="14100"/>
          <ac:spMkLst>
            <pc:docMk/>
            <pc:sldMk cId="1731149022" sldId="280"/>
            <ac:spMk id="2" creationId="{9E821B3C-5080-7EC0-F0E0-1F3FBAEEFBA6}"/>
          </ac:spMkLst>
        </pc:spChg>
        <pc:spChg chg="mod">
          <ac:chgData name="SCOTT MARSHALL" userId="S::24839205@edgehill.ac.uk::996404ec-1f24-481f-b615-c3317f3929a9" providerId="AD" clId="Web-{E65763D9-C674-1EAF-026E-4D14EAD2D8A0}" dt="2023-07-14T08:29:30.734" v="344" actId="20577"/>
          <ac:spMkLst>
            <pc:docMk/>
            <pc:sldMk cId="1731149022" sldId="280"/>
            <ac:spMk id="5" creationId="{458AE32B-C32C-86EF-A2B6-0230FDBCF450}"/>
          </ac:spMkLst>
        </pc:spChg>
        <pc:spChg chg="mod">
          <ac:chgData name="SCOTT MARSHALL" userId="S::24839205@edgehill.ac.uk::996404ec-1f24-481f-b615-c3317f3929a9" providerId="AD" clId="Web-{E65763D9-C674-1EAF-026E-4D14EAD2D8A0}" dt="2023-07-14T08:29:36.891" v="354" actId="20577"/>
          <ac:spMkLst>
            <pc:docMk/>
            <pc:sldMk cId="1731149022" sldId="280"/>
            <ac:spMk id="6" creationId="{0D76C8E0-0C29-00FA-B2BD-327402833269}"/>
          </ac:spMkLst>
        </pc:spChg>
        <pc:spChg chg="mod">
          <ac:chgData name="SCOTT MARSHALL" userId="S::24839205@edgehill.ac.uk::996404ec-1f24-481f-b615-c3317f3929a9" providerId="AD" clId="Web-{E65763D9-C674-1EAF-026E-4D14EAD2D8A0}" dt="2023-07-14T08:29:57.877" v="384" actId="20577"/>
          <ac:spMkLst>
            <pc:docMk/>
            <pc:sldMk cId="1731149022" sldId="280"/>
            <ac:spMk id="7" creationId="{6D03819B-CDFB-E277-913D-DB71D5A56BA8}"/>
          </ac:spMkLst>
        </pc:spChg>
        <pc:spChg chg="mod">
          <ac:chgData name="SCOTT MARSHALL" userId="S::24839205@edgehill.ac.uk::996404ec-1f24-481f-b615-c3317f3929a9" providerId="AD" clId="Web-{E65763D9-C674-1EAF-026E-4D14EAD2D8A0}" dt="2023-07-14T08:29:51.267" v="380" actId="20577"/>
          <ac:spMkLst>
            <pc:docMk/>
            <pc:sldMk cId="1731149022" sldId="280"/>
            <ac:spMk id="8" creationId="{8CEB35D9-94C7-2EB8-E0EB-AE53C655792B}"/>
          </ac:spMkLst>
        </pc:spChg>
      </pc:sldChg>
      <pc:sldChg chg="addSp delSp modSp new">
        <pc:chgData name="SCOTT MARSHALL" userId="S::24839205@edgehill.ac.uk::996404ec-1f24-481f-b615-c3317f3929a9" providerId="AD" clId="Web-{E65763D9-C674-1EAF-026E-4D14EAD2D8A0}" dt="2023-07-14T09:01:37.184" v="966"/>
        <pc:sldMkLst>
          <pc:docMk/>
          <pc:sldMk cId="512979735" sldId="281"/>
        </pc:sldMkLst>
        <pc:spChg chg="mod ord">
          <ac:chgData name="SCOTT MARSHALL" userId="S::24839205@edgehill.ac.uk::996404ec-1f24-481f-b615-c3317f3929a9" providerId="AD" clId="Web-{E65763D9-C674-1EAF-026E-4D14EAD2D8A0}" dt="2023-07-14T08:57:34.325" v="849"/>
          <ac:spMkLst>
            <pc:docMk/>
            <pc:sldMk cId="512979735" sldId="281"/>
            <ac:spMk id="2" creationId="{8418CDF3-30A5-A6B0-09B9-76D80F412F6D}"/>
          </ac:spMkLst>
        </pc:spChg>
        <pc:spChg chg="add mod ord">
          <ac:chgData name="SCOTT MARSHALL" userId="S::24839205@edgehill.ac.uk::996404ec-1f24-481f-b615-c3317f3929a9" providerId="AD" clId="Web-{E65763D9-C674-1EAF-026E-4D14EAD2D8A0}" dt="2023-07-14T08:57:48.044" v="859"/>
          <ac:spMkLst>
            <pc:docMk/>
            <pc:sldMk cId="512979735" sldId="281"/>
            <ac:spMk id="4" creationId="{FB18F8C4-45EA-D92C-573C-4C6BEC781E20}"/>
          </ac:spMkLst>
        </pc:spChg>
        <pc:spChg chg="add mod ord">
          <ac:chgData name="SCOTT MARSHALL" userId="S::24839205@edgehill.ac.uk::996404ec-1f24-481f-b615-c3317f3929a9" providerId="AD" clId="Web-{E65763D9-C674-1EAF-026E-4D14EAD2D8A0}" dt="2023-07-14T09:01:13.823" v="963"/>
          <ac:spMkLst>
            <pc:docMk/>
            <pc:sldMk cId="512979735" sldId="281"/>
            <ac:spMk id="9" creationId="{F90C0AC5-2AF4-8257-471D-3C853AA74C5A}"/>
          </ac:spMkLst>
        </pc:spChg>
        <pc:spChg chg="add mod ord">
          <ac:chgData name="SCOTT MARSHALL" userId="S::24839205@edgehill.ac.uk::996404ec-1f24-481f-b615-c3317f3929a9" providerId="AD" clId="Web-{E65763D9-C674-1EAF-026E-4D14EAD2D8A0}" dt="2023-07-14T09:01:19.434" v="964"/>
          <ac:spMkLst>
            <pc:docMk/>
            <pc:sldMk cId="512979735" sldId="281"/>
            <ac:spMk id="10" creationId="{75D24362-E1C4-6505-4E46-9C4FD70F027A}"/>
          </ac:spMkLst>
        </pc:spChg>
        <pc:spChg chg="add mod ord">
          <ac:chgData name="SCOTT MARSHALL" userId="S::24839205@edgehill.ac.uk::996404ec-1f24-481f-b615-c3317f3929a9" providerId="AD" clId="Web-{E65763D9-C674-1EAF-026E-4D14EAD2D8A0}" dt="2023-07-14T09:01:23.558" v="965"/>
          <ac:spMkLst>
            <pc:docMk/>
            <pc:sldMk cId="512979735" sldId="281"/>
            <ac:spMk id="11" creationId="{3476598D-11E8-4FF1-078C-9F2B4432FFCA}"/>
          </ac:spMkLst>
        </pc:spChg>
        <pc:spChg chg="add mod ord">
          <ac:chgData name="SCOTT MARSHALL" userId="S::24839205@edgehill.ac.uk::996404ec-1f24-481f-b615-c3317f3929a9" providerId="AD" clId="Web-{E65763D9-C674-1EAF-026E-4D14EAD2D8A0}" dt="2023-07-14T09:01:37.184" v="966"/>
          <ac:spMkLst>
            <pc:docMk/>
            <pc:sldMk cId="512979735" sldId="281"/>
            <ac:spMk id="12" creationId="{562B0A90-B04F-1370-CF6E-67FDCE9E41D3}"/>
          </ac:spMkLst>
        </pc:spChg>
        <pc:spChg chg="add mod ord">
          <ac:chgData name="SCOTT MARSHALL" userId="S::24839205@edgehill.ac.uk::996404ec-1f24-481f-b615-c3317f3929a9" providerId="AD" clId="Web-{E65763D9-C674-1EAF-026E-4D14EAD2D8A0}" dt="2023-07-14T08:57:37.059" v="850"/>
          <ac:spMkLst>
            <pc:docMk/>
            <pc:sldMk cId="512979735" sldId="281"/>
            <ac:spMk id="16" creationId="{D6F560BB-74E9-DAD4-DB8D-347173A27754}"/>
          </ac:spMkLst>
        </pc:spChg>
        <pc:spChg chg="add del mod">
          <ac:chgData name="SCOTT MARSHALL" userId="S::24839205@edgehill.ac.uk::996404ec-1f24-481f-b615-c3317f3929a9" providerId="AD" clId="Web-{E65763D9-C674-1EAF-026E-4D14EAD2D8A0}" dt="2023-07-14T08:56:22.148" v="835"/>
          <ac:spMkLst>
            <pc:docMk/>
            <pc:sldMk cId="512979735" sldId="281"/>
            <ac:spMk id="17" creationId="{D38DABDF-48CC-8828-F74F-3CB3A48B9ADA}"/>
          </ac:spMkLst>
        </pc:spChg>
        <pc:picChg chg="add mod">
          <ac:chgData name="SCOTT MARSHALL" userId="S::24839205@edgehill.ac.uk::996404ec-1f24-481f-b615-c3317f3929a9" providerId="AD" clId="Web-{E65763D9-C674-1EAF-026E-4D14EAD2D8A0}" dt="2023-07-14T08:52:18.586" v="787" actId="1076"/>
          <ac:picMkLst>
            <pc:docMk/>
            <pc:sldMk cId="512979735" sldId="281"/>
            <ac:picMk id="14" creationId="{7849BD49-EAB8-6E0B-9174-FB7C21FEF8DE}"/>
          </ac:picMkLst>
        </pc:picChg>
        <pc:cxnChg chg="add mod">
          <ac:chgData name="SCOTT MARSHALL" userId="S::24839205@edgehill.ac.uk::996404ec-1f24-481f-b615-c3317f3929a9" providerId="AD" clId="Web-{E65763D9-C674-1EAF-026E-4D14EAD2D8A0}" dt="2023-07-14T08:56:37.384" v="839"/>
          <ac:cxnSpMkLst>
            <pc:docMk/>
            <pc:sldMk cId="512979735" sldId="281"/>
            <ac:cxnSpMk id="5" creationId="{795A954D-4589-3E27-9184-F6A43FAF643F}"/>
          </ac:cxnSpMkLst>
        </pc:cxnChg>
        <pc:cxnChg chg="add mod ord">
          <ac:chgData name="SCOTT MARSHALL" userId="S::24839205@edgehill.ac.uk::996404ec-1f24-481f-b615-c3317f3929a9" providerId="AD" clId="Web-{E65763D9-C674-1EAF-026E-4D14EAD2D8A0}" dt="2023-07-14T08:57:59.905" v="866"/>
          <ac:cxnSpMkLst>
            <pc:docMk/>
            <pc:sldMk cId="512979735" sldId="281"/>
            <ac:cxnSpMk id="6" creationId="{3CB7174F-6236-601A-B5C7-033C7332EFEF}"/>
          </ac:cxnSpMkLst>
        </pc:cxnChg>
        <pc:cxnChg chg="add mod ord">
          <ac:chgData name="SCOTT MARSHALL" userId="S::24839205@edgehill.ac.uk::996404ec-1f24-481f-b615-c3317f3929a9" providerId="AD" clId="Web-{E65763D9-C674-1EAF-026E-4D14EAD2D8A0}" dt="2023-07-14T08:58:17.190" v="874"/>
          <ac:cxnSpMkLst>
            <pc:docMk/>
            <pc:sldMk cId="512979735" sldId="281"/>
            <ac:cxnSpMk id="7" creationId="{39622955-C7D6-9AEE-D2DF-3EB7D2F9A975}"/>
          </ac:cxnSpMkLst>
        </pc:cxnChg>
        <pc:cxnChg chg="add mod ord">
          <ac:chgData name="SCOTT MARSHALL" userId="S::24839205@edgehill.ac.uk::996404ec-1f24-481f-b615-c3317f3929a9" providerId="AD" clId="Web-{E65763D9-C674-1EAF-026E-4D14EAD2D8A0}" dt="2023-07-14T08:58:31.078" v="880"/>
          <ac:cxnSpMkLst>
            <pc:docMk/>
            <pc:sldMk cId="512979735" sldId="281"/>
            <ac:cxnSpMk id="8" creationId="{C828B2F8-2512-5E81-320B-FB96213437B8}"/>
          </ac:cxnSpMkLst>
        </pc:cxnChg>
      </pc:sldChg>
      <pc:sldChg chg="delSp modSp add replId">
        <pc:chgData name="SCOTT MARSHALL" userId="S::24839205@edgehill.ac.uk::996404ec-1f24-481f-b615-c3317f3929a9" providerId="AD" clId="Web-{E65763D9-C674-1EAF-026E-4D14EAD2D8A0}" dt="2023-07-14T09:02:01.451" v="970"/>
        <pc:sldMkLst>
          <pc:docMk/>
          <pc:sldMk cId="1675227315" sldId="282"/>
        </pc:sldMkLst>
        <pc:spChg chg="mod">
          <ac:chgData name="SCOTT MARSHALL" userId="S::24839205@edgehill.ac.uk::996404ec-1f24-481f-b615-c3317f3929a9" providerId="AD" clId="Web-{E65763D9-C674-1EAF-026E-4D14EAD2D8A0}" dt="2023-07-14T08:59:19.097" v="895" actId="14100"/>
          <ac:spMkLst>
            <pc:docMk/>
            <pc:sldMk cId="1675227315" sldId="282"/>
            <ac:spMk id="2" creationId="{8418CDF3-30A5-A6B0-09B9-76D80F412F6D}"/>
          </ac:spMkLst>
        </pc:spChg>
        <pc:spChg chg="mod">
          <ac:chgData name="SCOTT MARSHALL" userId="S::24839205@edgehill.ac.uk::996404ec-1f24-481f-b615-c3317f3929a9" providerId="AD" clId="Web-{E65763D9-C674-1EAF-026E-4D14EAD2D8A0}" dt="2023-07-14T09:02:01.451" v="970"/>
          <ac:spMkLst>
            <pc:docMk/>
            <pc:sldMk cId="1675227315" sldId="282"/>
            <ac:spMk id="9" creationId="{F90C0AC5-2AF4-8257-471D-3C853AA74C5A}"/>
          </ac:spMkLst>
        </pc:spChg>
        <pc:spChg chg="mod">
          <ac:chgData name="SCOTT MARSHALL" userId="S::24839205@edgehill.ac.uk::996404ec-1f24-481f-b615-c3317f3929a9" providerId="AD" clId="Web-{E65763D9-C674-1EAF-026E-4D14EAD2D8A0}" dt="2023-07-14T09:01:49.435" v="968"/>
          <ac:spMkLst>
            <pc:docMk/>
            <pc:sldMk cId="1675227315" sldId="282"/>
            <ac:spMk id="10" creationId="{75D24362-E1C4-6505-4E46-9C4FD70F027A}"/>
          </ac:spMkLst>
        </pc:spChg>
        <pc:spChg chg="mod">
          <ac:chgData name="SCOTT MARSHALL" userId="S::24839205@edgehill.ac.uk::996404ec-1f24-481f-b615-c3317f3929a9" providerId="AD" clId="Web-{E65763D9-C674-1EAF-026E-4D14EAD2D8A0}" dt="2023-07-14T09:01:54.747" v="969"/>
          <ac:spMkLst>
            <pc:docMk/>
            <pc:sldMk cId="1675227315" sldId="282"/>
            <ac:spMk id="11" creationId="{3476598D-11E8-4FF1-078C-9F2B4432FFCA}"/>
          </ac:spMkLst>
        </pc:spChg>
        <pc:spChg chg="mod">
          <ac:chgData name="SCOTT MARSHALL" userId="S::24839205@edgehill.ac.uk::996404ec-1f24-481f-b615-c3317f3929a9" providerId="AD" clId="Web-{E65763D9-C674-1EAF-026E-4D14EAD2D8A0}" dt="2023-07-14T09:01:44.169" v="967"/>
          <ac:spMkLst>
            <pc:docMk/>
            <pc:sldMk cId="1675227315" sldId="282"/>
            <ac:spMk id="12" creationId="{562B0A90-B04F-1370-CF6E-67FDCE9E41D3}"/>
          </ac:spMkLst>
        </pc:spChg>
        <pc:picChg chg="del">
          <ac:chgData name="SCOTT MARSHALL" userId="S::24839205@edgehill.ac.uk::996404ec-1f24-481f-b615-c3317f3929a9" providerId="AD" clId="Web-{E65763D9-C674-1EAF-026E-4D14EAD2D8A0}" dt="2023-07-14T08:59:43.880" v="916"/>
          <ac:picMkLst>
            <pc:docMk/>
            <pc:sldMk cId="1675227315" sldId="282"/>
            <ac:picMk id="14" creationId="{7849BD49-EAB8-6E0B-9174-FB7C21FEF8DE}"/>
          </ac:picMkLst>
        </pc:picChg>
      </pc:sldChg>
      <pc:sldChg chg="addSp modSp new">
        <pc:chgData name="SCOTT MARSHALL" userId="S::24839205@edgehill.ac.uk::996404ec-1f24-481f-b615-c3317f3929a9" providerId="AD" clId="Web-{E65763D9-C674-1EAF-026E-4D14EAD2D8A0}" dt="2023-07-14T09:57:07.955" v="1356" actId="20577"/>
        <pc:sldMkLst>
          <pc:docMk/>
          <pc:sldMk cId="958058352" sldId="283"/>
        </pc:sldMkLst>
        <pc:spChg chg="mod ord">
          <ac:chgData name="SCOTT MARSHALL" userId="S::24839205@edgehill.ac.uk::996404ec-1f24-481f-b615-c3317f3929a9" providerId="AD" clId="Web-{E65763D9-C674-1EAF-026E-4D14EAD2D8A0}" dt="2023-07-14T09:56:04.594" v="1309"/>
          <ac:spMkLst>
            <pc:docMk/>
            <pc:sldMk cId="958058352" sldId="283"/>
            <ac:spMk id="2" creationId="{A661AA98-10EB-92C3-DE67-1052D4C85B96}"/>
          </ac:spMkLst>
        </pc:spChg>
        <pc:spChg chg="add mod ord">
          <ac:chgData name="SCOTT MARSHALL" userId="S::24839205@edgehill.ac.uk::996404ec-1f24-481f-b615-c3317f3929a9" providerId="AD" clId="Web-{E65763D9-C674-1EAF-026E-4D14EAD2D8A0}" dt="2023-07-14T09:56:09.845" v="1314"/>
          <ac:spMkLst>
            <pc:docMk/>
            <pc:sldMk cId="958058352" sldId="283"/>
            <ac:spMk id="3" creationId="{D8C6351E-7667-C556-7D57-771EB65BF7FD}"/>
          </ac:spMkLst>
        </pc:spChg>
        <pc:spChg chg="add mod">
          <ac:chgData name="SCOTT MARSHALL" userId="S::24839205@edgehill.ac.uk::996404ec-1f24-481f-b615-c3317f3929a9" providerId="AD" clId="Web-{E65763D9-C674-1EAF-026E-4D14EAD2D8A0}" dt="2023-07-14T09:52:18.713" v="1219" actId="1076"/>
          <ac:spMkLst>
            <pc:docMk/>
            <pc:sldMk cId="958058352" sldId="283"/>
            <ac:spMk id="5" creationId="{51F27B93-4DE0-1799-C237-70600776D490}"/>
          </ac:spMkLst>
        </pc:spChg>
        <pc:spChg chg="add mod ord">
          <ac:chgData name="SCOTT MARSHALL" userId="S::24839205@edgehill.ac.uk::996404ec-1f24-481f-b615-c3317f3929a9" providerId="AD" clId="Web-{E65763D9-C674-1EAF-026E-4D14EAD2D8A0}" dt="2023-07-14T09:57:07.955" v="1356" actId="20577"/>
          <ac:spMkLst>
            <pc:docMk/>
            <pc:sldMk cId="958058352" sldId="283"/>
            <ac:spMk id="6" creationId="{DB0E939D-2B6F-526C-8243-CD83A2C8B237}"/>
          </ac:spMkLst>
        </pc:spChg>
        <pc:spChg chg="add mod">
          <ac:chgData name="SCOTT MARSHALL" userId="S::24839205@edgehill.ac.uk::996404ec-1f24-481f-b615-c3317f3929a9" providerId="AD" clId="Web-{E65763D9-C674-1EAF-026E-4D14EAD2D8A0}" dt="2023-07-14T09:52:24.088" v="1220" actId="1076"/>
          <ac:spMkLst>
            <pc:docMk/>
            <pc:sldMk cId="958058352" sldId="283"/>
            <ac:spMk id="7" creationId="{60168C37-6EB0-95BF-140C-BDB8FBB04737}"/>
          </ac:spMkLst>
        </pc:spChg>
        <pc:spChg chg="add mod ord">
          <ac:chgData name="SCOTT MARSHALL" userId="S::24839205@edgehill.ac.uk::996404ec-1f24-481f-b615-c3317f3929a9" providerId="AD" clId="Web-{E65763D9-C674-1EAF-026E-4D14EAD2D8A0}" dt="2023-07-14T09:56:24.204" v="1322"/>
          <ac:spMkLst>
            <pc:docMk/>
            <pc:sldMk cId="958058352" sldId="283"/>
            <ac:spMk id="8" creationId="{8FAC386F-1850-77F5-6BAD-8EE1C7A3F1F5}"/>
          </ac:spMkLst>
        </pc:spChg>
        <pc:picChg chg="add mod ord">
          <ac:chgData name="SCOTT MARSHALL" userId="S::24839205@edgehill.ac.uk::996404ec-1f24-481f-b615-c3317f3929a9" providerId="AD" clId="Web-{E65763D9-C674-1EAF-026E-4D14EAD2D8A0}" dt="2023-07-14T09:56:12.360" v="1318"/>
          <ac:picMkLst>
            <pc:docMk/>
            <pc:sldMk cId="958058352" sldId="283"/>
            <ac:picMk id="4" creationId="{E6515C4B-5FC3-7E2B-8A40-34E3730FB3A7}"/>
          </ac:picMkLst>
        </pc:picChg>
      </pc:sldChg>
      <pc:sldChg chg="delSp modSp add replId">
        <pc:chgData name="SCOTT MARSHALL" userId="S::24839205@edgehill.ac.uk::996404ec-1f24-481f-b615-c3317f3929a9" providerId="AD" clId="Web-{E65763D9-C674-1EAF-026E-4D14EAD2D8A0}" dt="2023-07-14T09:57:38.753" v="1371" actId="14100"/>
        <pc:sldMkLst>
          <pc:docMk/>
          <pc:sldMk cId="2518709470" sldId="284"/>
        </pc:sldMkLst>
        <pc:spChg chg="mod">
          <ac:chgData name="SCOTT MARSHALL" userId="S::24839205@edgehill.ac.uk::996404ec-1f24-481f-b615-c3317f3929a9" providerId="AD" clId="Web-{E65763D9-C674-1EAF-026E-4D14EAD2D8A0}" dt="2023-07-14T09:57:38.753" v="1371" actId="14100"/>
          <ac:spMkLst>
            <pc:docMk/>
            <pc:sldMk cId="2518709470" sldId="284"/>
            <ac:spMk id="2" creationId="{A661AA98-10EB-92C3-DE67-1052D4C85B96}"/>
          </ac:spMkLst>
        </pc:spChg>
        <pc:spChg chg="del">
          <ac:chgData name="SCOTT MARSHALL" userId="S::24839205@edgehill.ac.uk::996404ec-1f24-481f-b615-c3317f3929a9" providerId="AD" clId="Web-{E65763D9-C674-1EAF-026E-4D14EAD2D8A0}" dt="2023-07-14T09:57:28.253" v="1367"/>
          <ac:spMkLst>
            <pc:docMk/>
            <pc:sldMk cId="2518709470" sldId="284"/>
            <ac:spMk id="3" creationId="{D8C6351E-7667-C556-7D57-771EB65BF7FD}"/>
          </ac:spMkLst>
        </pc:spChg>
        <pc:spChg chg="mod">
          <ac:chgData name="SCOTT MARSHALL" userId="S::24839205@edgehill.ac.uk::996404ec-1f24-481f-b615-c3317f3929a9" providerId="AD" clId="Web-{E65763D9-C674-1EAF-026E-4D14EAD2D8A0}" dt="2023-07-14T09:56:52.158" v="1341" actId="20577"/>
          <ac:spMkLst>
            <pc:docMk/>
            <pc:sldMk cId="2518709470" sldId="284"/>
            <ac:spMk id="5" creationId="{51F27B93-4DE0-1799-C237-70600776D490}"/>
          </ac:spMkLst>
        </pc:spChg>
        <pc:spChg chg="mod">
          <ac:chgData name="SCOTT MARSHALL" userId="S::24839205@edgehill.ac.uk::996404ec-1f24-481f-b615-c3317f3929a9" providerId="AD" clId="Web-{E65763D9-C674-1EAF-026E-4D14EAD2D8A0}" dt="2023-07-14T09:57:02.237" v="1354" actId="20577"/>
          <ac:spMkLst>
            <pc:docMk/>
            <pc:sldMk cId="2518709470" sldId="284"/>
            <ac:spMk id="6" creationId="{DB0E939D-2B6F-526C-8243-CD83A2C8B237}"/>
          </ac:spMkLst>
        </pc:spChg>
        <pc:spChg chg="mod">
          <ac:chgData name="SCOTT MARSHALL" userId="S::24839205@edgehill.ac.uk::996404ec-1f24-481f-b615-c3317f3929a9" providerId="AD" clId="Web-{E65763D9-C674-1EAF-026E-4D14EAD2D8A0}" dt="2023-07-14T09:56:41.908" v="1329" actId="20577"/>
          <ac:spMkLst>
            <pc:docMk/>
            <pc:sldMk cId="2518709470" sldId="284"/>
            <ac:spMk id="7" creationId="{60168C37-6EB0-95BF-140C-BDB8FBB04737}"/>
          </ac:spMkLst>
        </pc:spChg>
      </pc:sldChg>
      <pc:sldChg chg="addSp modSp new">
        <pc:chgData name="SCOTT MARSHALL" userId="S::24839205@edgehill.ac.uk::996404ec-1f24-481f-b615-c3317f3929a9" providerId="AD" clId="Web-{E65763D9-C674-1EAF-026E-4D14EAD2D8A0}" dt="2023-07-14T10:25:45.862" v="1823" actId="20577"/>
        <pc:sldMkLst>
          <pc:docMk/>
          <pc:sldMk cId="2158630110" sldId="285"/>
        </pc:sldMkLst>
        <pc:spChg chg="mod ord">
          <ac:chgData name="SCOTT MARSHALL" userId="S::24839205@edgehill.ac.uk::996404ec-1f24-481f-b615-c3317f3929a9" providerId="AD" clId="Web-{E65763D9-C674-1EAF-026E-4D14EAD2D8A0}" dt="2023-07-14T10:24:04.125" v="1761"/>
          <ac:spMkLst>
            <pc:docMk/>
            <pc:sldMk cId="2158630110" sldId="285"/>
            <ac:spMk id="2" creationId="{775DD5A4-390F-F9F0-170B-0495AAF98DD9}"/>
          </ac:spMkLst>
        </pc:spChg>
        <pc:spChg chg="add mod ord">
          <ac:chgData name="SCOTT MARSHALL" userId="S::24839205@edgehill.ac.uk::996404ec-1f24-481f-b615-c3317f3929a9" providerId="AD" clId="Web-{E65763D9-C674-1EAF-026E-4D14EAD2D8A0}" dt="2023-07-14T10:24:29.188" v="1793"/>
          <ac:spMkLst>
            <pc:docMk/>
            <pc:sldMk cId="2158630110" sldId="285"/>
            <ac:spMk id="4" creationId="{12BA956E-F70D-20EF-DBAA-125111ACC573}"/>
          </ac:spMkLst>
        </pc:spChg>
        <pc:spChg chg="add mod ord">
          <ac:chgData name="SCOTT MARSHALL" userId="S::24839205@edgehill.ac.uk::996404ec-1f24-481f-b615-c3317f3929a9" providerId="AD" clId="Web-{E65763D9-C674-1EAF-026E-4D14EAD2D8A0}" dt="2023-07-14T10:25:45.862" v="1823" actId="20577"/>
          <ac:spMkLst>
            <pc:docMk/>
            <pc:sldMk cId="2158630110" sldId="285"/>
            <ac:spMk id="10" creationId="{33C4729A-1C3F-E575-CDE7-E7EBD770FD4D}"/>
          </ac:spMkLst>
        </pc:spChg>
        <pc:spChg chg="add mod ord">
          <ac:chgData name="SCOTT MARSHALL" userId="S::24839205@edgehill.ac.uk::996404ec-1f24-481f-b615-c3317f3929a9" providerId="AD" clId="Web-{E65763D9-C674-1EAF-026E-4D14EAD2D8A0}" dt="2023-07-14T10:25:17.377" v="1817"/>
          <ac:spMkLst>
            <pc:docMk/>
            <pc:sldMk cId="2158630110" sldId="285"/>
            <ac:spMk id="11" creationId="{8A71676B-C7E4-46A1-D2C3-5C9612584BAB}"/>
          </ac:spMkLst>
        </pc:spChg>
        <pc:spChg chg="add mod">
          <ac:chgData name="SCOTT MARSHALL" userId="S::24839205@edgehill.ac.uk::996404ec-1f24-481f-b615-c3317f3929a9" providerId="AD" clId="Web-{E65763D9-C674-1EAF-026E-4D14EAD2D8A0}" dt="2023-07-14T10:18:41.741" v="1666" actId="1076"/>
          <ac:spMkLst>
            <pc:docMk/>
            <pc:sldMk cId="2158630110" sldId="285"/>
            <ac:spMk id="13" creationId="{295B52F6-5BB2-0580-CB3F-11E08C68182D}"/>
          </ac:spMkLst>
        </pc:spChg>
        <pc:spChg chg="add mod ord">
          <ac:chgData name="SCOTT MARSHALL" userId="S::24839205@edgehill.ac.uk::996404ec-1f24-481f-b615-c3317f3929a9" providerId="AD" clId="Web-{E65763D9-C674-1EAF-026E-4D14EAD2D8A0}" dt="2023-07-14T10:25:27.299" v="1821"/>
          <ac:spMkLst>
            <pc:docMk/>
            <pc:sldMk cId="2158630110" sldId="285"/>
            <ac:spMk id="14" creationId="{07DDD96A-7B4E-571D-9449-12D930C6D645}"/>
          </ac:spMkLst>
        </pc:spChg>
        <pc:spChg chg="add mod">
          <ac:chgData name="SCOTT MARSHALL" userId="S::24839205@edgehill.ac.uk::996404ec-1f24-481f-b615-c3317f3929a9" providerId="AD" clId="Web-{E65763D9-C674-1EAF-026E-4D14EAD2D8A0}" dt="2023-07-14T10:22:50.607" v="1760" actId="14100"/>
          <ac:spMkLst>
            <pc:docMk/>
            <pc:sldMk cId="2158630110" sldId="285"/>
            <ac:spMk id="15" creationId="{DDB0DE67-5F82-2047-F98B-0160B69AE0EA}"/>
          </ac:spMkLst>
        </pc:spChg>
        <pc:picChg chg="add mod ord">
          <ac:chgData name="SCOTT MARSHALL" userId="S::24839205@edgehill.ac.uk::996404ec-1f24-481f-b615-c3317f3929a9" providerId="AD" clId="Web-{E65763D9-C674-1EAF-026E-4D14EAD2D8A0}" dt="2023-07-14T10:24:09.360" v="1773"/>
          <ac:picMkLst>
            <pc:docMk/>
            <pc:sldMk cId="2158630110" sldId="285"/>
            <ac:picMk id="3" creationId="{66EB9ED5-ED00-874E-075D-C6E1E606D913}"/>
          </ac:picMkLst>
        </pc:picChg>
        <pc:cxnChg chg="add mod ord">
          <ac:chgData name="SCOTT MARSHALL" userId="S::24839205@edgehill.ac.uk::996404ec-1f24-481f-b615-c3317f3929a9" providerId="AD" clId="Web-{E65763D9-C674-1EAF-026E-4D14EAD2D8A0}" dt="2023-07-14T10:24:19.563" v="1783"/>
          <ac:cxnSpMkLst>
            <pc:docMk/>
            <pc:sldMk cId="2158630110" sldId="285"/>
            <ac:cxnSpMk id="5" creationId="{CD080F80-F106-5B4F-DDD5-2FA4BBCD7ADB}"/>
          </ac:cxnSpMkLst>
        </pc:cxnChg>
        <pc:cxnChg chg="add mod">
          <ac:chgData name="SCOTT MARSHALL" userId="S::24839205@edgehill.ac.uk::996404ec-1f24-481f-b615-c3317f3929a9" providerId="AD" clId="Web-{E65763D9-C674-1EAF-026E-4D14EAD2D8A0}" dt="2023-07-14T10:20:32.947" v="1711"/>
          <ac:cxnSpMkLst>
            <pc:docMk/>
            <pc:sldMk cId="2158630110" sldId="285"/>
            <ac:cxnSpMk id="6" creationId="{EAE9D023-41E6-D629-CC67-A75C9660C04F}"/>
          </ac:cxnSpMkLst>
        </pc:cxnChg>
        <pc:cxnChg chg="add mod ord">
          <ac:chgData name="SCOTT MARSHALL" userId="S::24839205@edgehill.ac.uk::996404ec-1f24-481f-b615-c3317f3929a9" providerId="AD" clId="Web-{E65763D9-C674-1EAF-026E-4D14EAD2D8A0}" dt="2023-07-14T10:25:08.455" v="1814"/>
          <ac:cxnSpMkLst>
            <pc:docMk/>
            <pc:sldMk cId="2158630110" sldId="285"/>
            <ac:cxnSpMk id="7" creationId="{AFF3ABC0-63D0-E740-6580-BAD18C0DF1D4}"/>
          </ac:cxnSpMkLst>
        </pc:cxnChg>
        <pc:cxnChg chg="add mod ord">
          <ac:chgData name="SCOTT MARSHALL" userId="S::24839205@edgehill.ac.uk::996404ec-1f24-481f-b615-c3317f3929a9" providerId="AD" clId="Web-{E65763D9-C674-1EAF-026E-4D14EAD2D8A0}" dt="2023-07-14T10:24:40.673" v="1800"/>
          <ac:cxnSpMkLst>
            <pc:docMk/>
            <pc:sldMk cId="2158630110" sldId="285"/>
            <ac:cxnSpMk id="8" creationId="{FC094865-6DCF-8D88-8D07-FC22D8630D52}"/>
          </ac:cxnSpMkLst>
        </pc:cxnChg>
        <pc:cxnChg chg="add mod ord">
          <ac:chgData name="SCOTT MARSHALL" userId="S::24839205@edgehill.ac.uk::996404ec-1f24-481f-b615-c3317f3929a9" providerId="AD" clId="Web-{E65763D9-C674-1EAF-026E-4D14EAD2D8A0}" dt="2023-07-14T10:24:56.720" v="1810"/>
          <ac:cxnSpMkLst>
            <pc:docMk/>
            <pc:sldMk cId="2158630110" sldId="285"/>
            <ac:cxnSpMk id="9" creationId="{2FFA9734-1C19-B949-C34C-8FB5ADD3F2D5}"/>
          </ac:cxnSpMkLst>
        </pc:cxnChg>
        <pc:cxnChg chg="add mod ord">
          <ac:chgData name="SCOTT MARSHALL" userId="S::24839205@edgehill.ac.uk::996404ec-1f24-481f-b615-c3317f3929a9" providerId="AD" clId="Web-{E65763D9-C674-1EAF-026E-4D14EAD2D8A0}" dt="2023-07-14T10:25:20.940" v="1819"/>
          <ac:cxnSpMkLst>
            <pc:docMk/>
            <pc:sldMk cId="2158630110" sldId="285"/>
            <ac:cxnSpMk id="12" creationId="{09723944-3394-4DB1-6871-8177BE7A73B7}"/>
          </ac:cxnSpMkLst>
        </pc:cxnChg>
      </pc:sldChg>
      <pc:sldChg chg="modSp add replId">
        <pc:chgData name="SCOTT MARSHALL" userId="S::24839205@edgehill.ac.uk::996404ec-1f24-481f-b615-c3317f3929a9" providerId="AD" clId="Web-{E65763D9-C674-1EAF-026E-4D14EAD2D8A0}" dt="2023-07-14T10:26:55.661" v="1908" actId="20577"/>
        <pc:sldMkLst>
          <pc:docMk/>
          <pc:sldMk cId="3874682328" sldId="286"/>
        </pc:sldMkLst>
        <pc:spChg chg="mod">
          <ac:chgData name="SCOTT MARSHALL" userId="S::24839205@edgehill.ac.uk::996404ec-1f24-481f-b615-c3317f3929a9" providerId="AD" clId="Web-{E65763D9-C674-1EAF-026E-4D14EAD2D8A0}" dt="2023-07-14T10:26:01.238" v="1833" actId="14100"/>
          <ac:spMkLst>
            <pc:docMk/>
            <pc:sldMk cId="3874682328" sldId="286"/>
            <ac:spMk id="2" creationId="{775DD5A4-390F-F9F0-170B-0495AAF98DD9}"/>
          </ac:spMkLst>
        </pc:spChg>
        <pc:spChg chg="mod">
          <ac:chgData name="SCOTT MARSHALL" userId="S::24839205@edgehill.ac.uk::996404ec-1f24-481f-b615-c3317f3929a9" providerId="AD" clId="Web-{E65763D9-C674-1EAF-026E-4D14EAD2D8A0}" dt="2023-07-14T10:26:44.598" v="1894" actId="20577"/>
          <ac:spMkLst>
            <pc:docMk/>
            <pc:sldMk cId="3874682328" sldId="286"/>
            <ac:spMk id="4" creationId="{12BA956E-F70D-20EF-DBAA-125111ACC573}"/>
          </ac:spMkLst>
        </pc:spChg>
        <pc:spChg chg="mod">
          <ac:chgData name="SCOTT MARSHALL" userId="S::24839205@edgehill.ac.uk::996404ec-1f24-481f-b615-c3317f3929a9" providerId="AD" clId="Web-{E65763D9-C674-1EAF-026E-4D14EAD2D8A0}" dt="2023-07-14T10:26:40.442" v="1884" actId="20577"/>
          <ac:spMkLst>
            <pc:docMk/>
            <pc:sldMk cId="3874682328" sldId="286"/>
            <ac:spMk id="10" creationId="{33C4729A-1C3F-E575-CDE7-E7EBD770FD4D}"/>
          </ac:spMkLst>
        </pc:spChg>
        <pc:spChg chg="mod">
          <ac:chgData name="SCOTT MARSHALL" userId="S::24839205@edgehill.ac.uk::996404ec-1f24-481f-b615-c3317f3929a9" providerId="AD" clId="Web-{E65763D9-C674-1EAF-026E-4D14EAD2D8A0}" dt="2023-07-14T10:26:36.036" v="1874" actId="20577"/>
          <ac:spMkLst>
            <pc:docMk/>
            <pc:sldMk cId="3874682328" sldId="286"/>
            <ac:spMk id="11" creationId="{8A71676B-C7E4-46A1-D2C3-5C9612584BAB}"/>
          </ac:spMkLst>
        </pc:spChg>
        <pc:spChg chg="mod">
          <ac:chgData name="SCOTT MARSHALL" userId="S::24839205@edgehill.ac.uk::996404ec-1f24-481f-b615-c3317f3929a9" providerId="AD" clId="Web-{E65763D9-C674-1EAF-026E-4D14EAD2D8A0}" dt="2023-07-14T10:26:30.348" v="1848" actId="20577"/>
          <ac:spMkLst>
            <pc:docMk/>
            <pc:sldMk cId="3874682328" sldId="286"/>
            <ac:spMk id="13" creationId="{295B52F6-5BB2-0580-CB3F-11E08C68182D}"/>
          </ac:spMkLst>
        </pc:spChg>
        <pc:spChg chg="mod">
          <ac:chgData name="SCOTT MARSHALL" userId="S::24839205@edgehill.ac.uk::996404ec-1f24-481f-b615-c3317f3929a9" providerId="AD" clId="Web-{E65763D9-C674-1EAF-026E-4D14EAD2D8A0}" dt="2023-07-14T10:26:24.520" v="1847" actId="20577"/>
          <ac:spMkLst>
            <pc:docMk/>
            <pc:sldMk cId="3874682328" sldId="286"/>
            <ac:spMk id="14" creationId="{07DDD96A-7B4E-571D-9449-12D930C6D645}"/>
          </ac:spMkLst>
        </pc:spChg>
        <pc:spChg chg="mod">
          <ac:chgData name="SCOTT MARSHALL" userId="S::24839205@edgehill.ac.uk::996404ec-1f24-481f-b615-c3317f3929a9" providerId="AD" clId="Web-{E65763D9-C674-1EAF-026E-4D14EAD2D8A0}" dt="2023-07-14T10:26:55.661" v="1908" actId="20577"/>
          <ac:spMkLst>
            <pc:docMk/>
            <pc:sldMk cId="3874682328" sldId="286"/>
            <ac:spMk id="15" creationId="{DDB0DE67-5F82-2047-F98B-0160B69AE0EA}"/>
          </ac:spMkLst>
        </pc:spChg>
      </pc:sldChg>
      <pc:sldChg chg="addSp modSp new">
        <pc:chgData name="SCOTT MARSHALL" userId="S::24839205@edgehill.ac.uk::996404ec-1f24-481f-b615-c3317f3929a9" providerId="AD" clId="Web-{E65763D9-C674-1EAF-026E-4D14EAD2D8A0}" dt="2023-07-14T12:20:22.595" v="2433" actId="14100"/>
        <pc:sldMkLst>
          <pc:docMk/>
          <pc:sldMk cId="1156222505" sldId="287"/>
        </pc:sldMkLst>
        <pc:spChg chg="mod ord">
          <ac:chgData name="SCOTT MARSHALL" userId="S::24839205@edgehill.ac.uk::996404ec-1f24-481f-b615-c3317f3929a9" providerId="AD" clId="Web-{E65763D9-C674-1EAF-026E-4D14EAD2D8A0}" dt="2023-07-14T12:18:49.562" v="2415"/>
          <ac:spMkLst>
            <pc:docMk/>
            <pc:sldMk cId="1156222505" sldId="287"/>
            <ac:spMk id="2" creationId="{F28082ED-011B-4216-ACCA-CF0FA9C11953}"/>
          </ac:spMkLst>
        </pc:spChg>
        <pc:spChg chg="add mod ord">
          <ac:chgData name="SCOTT MARSHALL" userId="S::24839205@edgehill.ac.uk::996404ec-1f24-481f-b615-c3317f3929a9" providerId="AD" clId="Web-{E65763D9-C674-1EAF-026E-4D14EAD2D8A0}" dt="2023-07-14T12:19:00.343" v="2420"/>
          <ac:spMkLst>
            <pc:docMk/>
            <pc:sldMk cId="1156222505" sldId="287"/>
            <ac:spMk id="4" creationId="{A89363A6-21D0-5D72-1198-EA1FCAD9A9CC}"/>
          </ac:spMkLst>
        </pc:spChg>
        <pc:spChg chg="add mod">
          <ac:chgData name="SCOTT MARSHALL" userId="S::24839205@edgehill.ac.uk::996404ec-1f24-481f-b615-c3317f3929a9" providerId="AD" clId="Web-{E65763D9-C674-1EAF-026E-4D14EAD2D8A0}" dt="2023-07-14T12:18:18.264" v="2412"/>
          <ac:spMkLst>
            <pc:docMk/>
            <pc:sldMk cId="1156222505" sldId="287"/>
            <ac:spMk id="5" creationId="{F366B9F6-36B7-7B7C-6054-632309EF35DF}"/>
          </ac:spMkLst>
        </pc:spChg>
        <pc:spChg chg="add mod ord">
          <ac:chgData name="SCOTT MARSHALL" userId="S::24839205@edgehill.ac.uk::996404ec-1f24-481f-b615-c3317f3929a9" providerId="AD" clId="Web-{E65763D9-C674-1EAF-026E-4D14EAD2D8A0}" dt="2023-07-14T12:20:22.595" v="2433" actId="14100"/>
          <ac:spMkLst>
            <pc:docMk/>
            <pc:sldMk cId="1156222505" sldId="287"/>
            <ac:spMk id="6" creationId="{921752E2-0AEE-D825-B6AE-86A8691D8218}"/>
          </ac:spMkLst>
        </pc:spChg>
        <pc:picChg chg="add mod ord">
          <ac:chgData name="SCOTT MARSHALL" userId="S::24839205@edgehill.ac.uk::996404ec-1f24-481f-b615-c3317f3929a9" providerId="AD" clId="Web-{E65763D9-C674-1EAF-026E-4D14EAD2D8A0}" dt="2023-07-14T12:18:52.859" v="2417"/>
          <ac:picMkLst>
            <pc:docMk/>
            <pc:sldMk cId="1156222505" sldId="287"/>
            <ac:picMk id="3" creationId="{7F0F686A-9C02-0C48-DC76-E2D85568E39D}"/>
          </ac:picMkLst>
        </pc:picChg>
      </pc:sldChg>
      <pc:sldChg chg="delSp modSp add replId">
        <pc:chgData name="SCOTT MARSHALL" userId="S::24839205@edgehill.ac.uk::996404ec-1f24-481f-b615-c3317f3929a9" providerId="AD" clId="Web-{E65763D9-C674-1EAF-026E-4D14EAD2D8A0}" dt="2023-07-14T12:20:04.470" v="2429"/>
        <pc:sldMkLst>
          <pc:docMk/>
          <pc:sldMk cId="158753604" sldId="288"/>
        </pc:sldMkLst>
        <pc:spChg chg="del">
          <ac:chgData name="SCOTT MARSHALL" userId="S::24839205@edgehill.ac.uk::996404ec-1f24-481f-b615-c3317f3929a9" providerId="AD" clId="Web-{E65763D9-C674-1EAF-026E-4D14EAD2D8A0}" dt="2023-07-14T12:19:22.578" v="2423"/>
          <ac:spMkLst>
            <pc:docMk/>
            <pc:sldMk cId="158753604" sldId="288"/>
            <ac:spMk id="4" creationId="{A89363A6-21D0-5D72-1198-EA1FCAD9A9CC}"/>
          </ac:spMkLst>
        </pc:spChg>
        <pc:spChg chg="mod">
          <ac:chgData name="SCOTT MARSHALL" userId="S::24839205@edgehill.ac.uk::996404ec-1f24-481f-b615-c3317f3929a9" providerId="AD" clId="Web-{E65763D9-C674-1EAF-026E-4D14EAD2D8A0}" dt="2023-07-14T12:20:04.470" v="2429"/>
          <ac:spMkLst>
            <pc:docMk/>
            <pc:sldMk cId="158753604" sldId="288"/>
            <ac:spMk id="6" creationId="{921752E2-0AEE-D825-B6AE-86A8691D8218}"/>
          </ac:spMkLst>
        </pc:spChg>
      </pc:sldChg>
      <pc:sldChg chg="add del replId">
        <pc:chgData name="SCOTT MARSHALL" userId="S::24839205@edgehill.ac.uk::996404ec-1f24-481f-b615-c3317f3929a9" providerId="AD" clId="Web-{E65763D9-C674-1EAF-026E-4D14EAD2D8A0}" dt="2023-07-14T12:18:30.983" v="2414"/>
        <pc:sldMkLst>
          <pc:docMk/>
          <pc:sldMk cId="2137137709" sldId="288"/>
        </pc:sldMkLst>
      </pc:sldChg>
    </pc:docChg>
  </pc:docChgLst>
  <pc:docChgLst>
    <pc:chgData name="SCOTT MARSHALL" userId="S::24839205@edgehill.ac.uk::996404ec-1f24-481f-b615-c3317f3929a9" providerId="AD" clId="Web-{3834A026-9BC0-B8D9-339C-590DF8FA23D4}"/>
    <pc:docChg chg="addSld delSld modSld">
      <pc:chgData name="SCOTT MARSHALL" userId="S::24839205@edgehill.ac.uk::996404ec-1f24-481f-b615-c3317f3929a9" providerId="AD" clId="Web-{3834A026-9BC0-B8D9-339C-590DF8FA23D4}" dt="2023-08-11T15:48:48.523" v="7" actId="20577"/>
      <pc:docMkLst>
        <pc:docMk/>
      </pc:docMkLst>
      <pc:sldChg chg="del">
        <pc:chgData name="SCOTT MARSHALL" userId="S::24839205@edgehill.ac.uk::996404ec-1f24-481f-b615-c3317f3929a9" providerId="AD" clId="Web-{3834A026-9BC0-B8D9-339C-590DF8FA23D4}" dt="2023-08-11T15:47:09.921" v="1"/>
        <pc:sldMkLst>
          <pc:docMk/>
          <pc:sldMk cId="3673692003" sldId="257"/>
        </pc:sldMkLst>
      </pc:sldChg>
      <pc:sldChg chg="modSp">
        <pc:chgData name="SCOTT MARSHALL" userId="S::24839205@edgehill.ac.uk::996404ec-1f24-481f-b615-c3317f3929a9" providerId="AD" clId="Web-{3834A026-9BC0-B8D9-339C-590DF8FA23D4}" dt="2023-08-11T15:48:48.523" v="7" actId="20577"/>
        <pc:sldMkLst>
          <pc:docMk/>
          <pc:sldMk cId="3463040890" sldId="258"/>
        </pc:sldMkLst>
        <pc:spChg chg="mod">
          <ac:chgData name="SCOTT MARSHALL" userId="S::24839205@edgehill.ac.uk::996404ec-1f24-481f-b615-c3317f3929a9" providerId="AD" clId="Web-{3834A026-9BC0-B8D9-339C-590DF8FA23D4}" dt="2023-08-11T15:48:48.523" v="7" actId="20577"/>
          <ac:spMkLst>
            <pc:docMk/>
            <pc:sldMk cId="3463040890" sldId="258"/>
            <ac:spMk id="3" creationId="{104DA7ED-211D-938B-4D06-3832D6588D7B}"/>
          </ac:spMkLst>
        </pc:spChg>
      </pc:sldChg>
      <pc:sldChg chg="modSp add">
        <pc:chgData name="SCOTT MARSHALL" userId="S::24839205@edgehill.ac.uk::996404ec-1f24-481f-b615-c3317f3929a9" providerId="AD" clId="Web-{3834A026-9BC0-B8D9-339C-590DF8FA23D4}" dt="2023-08-11T15:48:27.600" v="5" actId="20577"/>
        <pc:sldMkLst>
          <pc:docMk/>
          <pc:sldMk cId="1265205491" sldId="297"/>
        </pc:sldMkLst>
        <pc:spChg chg="mod">
          <ac:chgData name="SCOTT MARSHALL" userId="S::24839205@edgehill.ac.uk::996404ec-1f24-481f-b615-c3317f3929a9" providerId="AD" clId="Web-{3834A026-9BC0-B8D9-339C-590DF8FA23D4}" dt="2023-08-11T15:48:27.600" v="5" actId="20577"/>
          <ac:spMkLst>
            <pc:docMk/>
            <pc:sldMk cId="1265205491" sldId="297"/>
            <ac:spMk id="3" creationId="{B8D5F00A-BF92-D3F0-F60F-1F68DCC351C8}"/>
          </ac:spMkLst>
        </pc:spChg>
      </pc:sldChg>
    </pc:docChg>
  </pc:docChgLst>
  <pc:docChgLst>
    <pc:chgData name="SCOTT MARSHALL" userId="S::24839205@edgehill.ac.uk::996404ec-1f24-481f-b615-c3317f3929a9" providerId="AD" clId="Web-{9C58FF1A-F933-7CCF-98ED-E3E7ECA0FD0A}"/>
    <pc:docChg chg="addSld delSld modSld">
      <pc:chgData name="SCOTT MARSHALL" userId="S::24839205@edgehill.ac.uk::996404ec-1f24-481f-b615-c3317f3929a9" providerId="AD" clId="Web-{9C58FF1A-F933-7CCF-98ED-E3E7ECA0FD0A}" dt="2023-07-13T10:46:37.983" v="1500" actId="20577"/>
      <pc:docMkLst>
        <pc:docMk/>
      </pc:docMkLst>
      <pc:sldChg chg="modSp">
        <pc:chgData name="SCOTT MARSHALL" userId="S::24839205@edgehill.ac.uk::996404ec-1f24-481f-b615-c3317f3929a9" providerId="AD" clId="Web-{9C58FF1A-F933-7CCF-98ED-E3E7ECA0FD0A}" dt="2023-07-13T10:21:38.623" v="1234" actId="20577"/>
        <pc:sldMkLst>
          <pc:docMk/>
          <pc:sldMk cId="3463040890" sldId="258"/>
        </pc:sldMkLst>
        <pc:spChg chg="mod">
          <ac:chgData name="SCOTT MARSHALL" userId="S::24839205@edgehill.ac.uk::996404ec-1f24-481f-b615-c3317f3929a9" providerId="AD" clId="Web-{9C58FF1A-F933-7CCF-98ED-E3E7ECA0FD0A}" dt="2023-07-13T10:21:38.623" v="1234" actId="20577"/>
          <ac:spMkLst>
            <pc:docMk/>
            <pc:sldMk cId="3463040890" sldId="258"/>
            <ac:spMk id="3" creationId="{104DA7ED-211D-938B-4D06-3832D6588D7B}"/>
          </ac:spMkLst>
        </pc:spChg>
      </pc:sldChg>
      <pc:sldChg chg="modSp">
        <pc:chgData name="SCOTT MARSHALL" userId="S::24839205@edgehill.ac.uk::996404ec-1f24-481f-b615-c3317f3929a9" providerId="AD" clId="Web-{9C58FF1A-F933-7CCF-98ED-E3E7ECA0FD0A}" dt="2023-07-13T07:51:14.613" v="9" actId="20577"/>
        <pc:sldMkLst>
          <pc:docMk/>
          <pc:sldMk cId="2369219336" sldId="259"/>
        </pc:sldMkLst>
        <pc:spChg chg="mod">
          <ac:chgData name="SCOTT MARSHALL" userId="S::24839205@edgehill.ac.uk::996404ec-1f24-481f-b615-c3317f3929a9" providerId="AD" clId="Web-{9C58FF1A-F933-7CCF-98ED-E3E7ECA0FD0A}" dt="2023-07-13T07:51:14.613" v="9" actId="20577"/>
          <ac:spMkLst>
            <pc:docMk/>
            <pc:sldMk cId="2369219336" sldId="259"/>
            <ac:spMk id="2" creationId="{4AE4D5AE-E385-3511-630B-3FA891891531}"/>
          </ac:spMkLst>
        </pc:spChg>
      </pc:sldChg>
      <pc:sldChg chg="modSp">
        <pc:chgData name="SCOTT MARSHALL" userId="S::24839205@edgehill.ac.uk::996404ec-1f24-481f-b615-c3317f3929a9" providerId="AD" clId="Web-{9C58FF1A-F933-7CCF-98ED-E3E7ECA0FD0A}" dt="2023-07-13T07:51:20.754" v="11" actId="20577"/>
        <pc:sldMkLst>
          <pc:docMk/>
          <pc:sldMk cId="2818688176" sldId="260"/>
        </pc:sldMkLst>
        <pc:spChg chg="mod">
          <ac:chgData name="SCOTT MARSHALL" userId="S::24839205@edgehill.ac.uk::996404ec-1f24-481f-b615-c3317f3929a9" providerId="AD" clId="Web-{9C58FF1A-F933-7CCF-98ED-E3E7ECA0FD0A}" dt="2023-07-13T07:51:20.754" v="11" actId="20577"/>
          <ac:spMkLst>
            <pc:docMk/>
            <pc:sldMk cId="2818688176" sldId="260"/>
            <ac:spMk id="2" creationId="{4AE4D5AE-E385-3511-630B-3FA891891531}"/>
          </ac:spMkLst>
        </pc:spChg>
      </pc:sldChg>
      <pc:sldChg chg="addSp modSp new">
        <pc:chgData name="SCOTT MARSHALL" userId="S::24839205@edgehill.ac.uk::996404ec-1f24-481f-b615-c3317f3929a9" providerId="AD" clId="Web-{9C58FF1A-F933-7CCF-98ED-E3E7ECA0FD0A}" dt="2023-07-13T08:08:17.207" v="267"/>
        <pc:sldMkLst>
          <pc:docMk/>
          <pc:sldMk cId="2328704832" sldId="261"/>
        </pc:sldMkLst>
        <pc:spChg chg="mod ord modVis">
          <ac:chgData name="SCOTT MARSHALL" userId="S::24839205@edgehill.ac.uk::996404ec-1f24-481f-b615-c3317f3929a9" providerId="AD" clId="Web-{9C58FF1A-F933-7CCF-98ED-E3E7ECA0FD0A}" dt="2023-07-13T08:08:17.207" v="267"/>
          <ac:spMkLst>
            <pc:docMk/>
            <pc:sldMk cId="2328704832" sldId="261"/>
            <ac:spMk id="2" creationId="{5D212FF8-E5AA-4928-4D4F-446F8095518B}"/>
          </ac:spMkLst>
        </pc:spChg>
        <pc:spChg chg="add mod ord">
          <ac:chgData name="SCOTT MARSHALL" userId="S::24839205@edgehill.ac.uk::996404ec-1f24-481f-b615-c3317f3929a9" providerId="AD" clId="Web-{9C58FF1A-F933-7CCF-98ED-E3E7ECA0FD0A}" dt="2023-07-13T08:08:07.910" v="262"/>
          <ac:spMkLst>
            <pc:docMk/>
            <pc:sldMk cId="2328704832" sldId="261"/>
            <ac:spMk id="4" creationId="{FA1E3232-8B0B-0B97-22CB-A488DEEE0E6D}"/>
          </ac:spMkLst>
        </pc:spChg>
        <pc:spChg chg="add mod ord">
          <ac:chgData name="SCOTT MARSHALL" userId="S::24839205@edgehill.ac.uk::996404ec-1f24-481f-b615-c3317f3929a9" providerId="AD" clId="Web-{9C58FF1A-F933-7CCF-98ED-E3E7ECA0FD0A}" dt="2023-07-13T08:08:11.254" v="264"/>
          <ac:spMkLst>
            <pc:docMk/>
            <pc:sldMk cId="2328704832" sldId="261"/>
            <ac:spMk id="5" creationId="{7234DA3D-75AF-EAF7-8C4A-197322F9686A}"/>
          </ac:spMkLst>
        </pc:spChg>
        <pc:spChg chg="add mod ord">
          <ac:chgData name="SCOTT MARSHALL" userId="S::24839205@edgehill.ac.uk::996404ec-1f24-481f-b615-c3317f3929a9" providerId="AD" clId="Web-{9C58FF1A-F933-7CCF-98ED-E3E7ECA0FD0A}" dt="2023-07-13T08:07:58.847" v="258"/>
          <ac:spMkLst>
            <pc:docMk/>
            <pc:sldMk cId="2328704832" sldId="261"/>
            <ac:spMk id="6" creationId="{1FE07097-A934-9D16-590A-9139A39A1D7C}"/>
          </ac:spMkLst>
        </pc:spChg>
        <pc:spChg chg="add mod">
          <ac:chgData name="SCOTT MARSHALL" userId="S::24839205@edgehill.ac.uk::996404ec-1f24-481f-b615-c3317f3929a9" providerId="AD" clId="Web-{9C58FF1A-F933-7CCF-98ED-E3E7ECA0FD0A}" dt="2023-07-13T08:05:27.384" v="212"/>
          <ac:spMkLst>
            <pc:docMk/>
            <pc:sldMk cId="2328704832" sldId="261"/>
            <ac:spMk id="7" creationId="{FB6C4F0A-53FE-038C-0418-B0728DE0EA5D}"/>
          </ac:spMkLst>
        </pc:spChg>
        <pc:spChg chg="add mod ord">
          <ac:chgData name="SCOTT MARSHALL" userId="S::24839205@edgehill.ac.uk::996404ec-1f24-481f-b615-c3317f3929a9" providerId="AD" clId="Web-{9C58FF1A-F933-7CCF-98ED-E3E7ECA0FD0A}" dt="2023-07-13T08:08:13.004" v="265"/>
          <ac:spMkLst>
            <pc:docMk/>
            <pc:sldMk cId="2328704832" sldId="261"/>
            <ac:spMk id="8" creationId="{50A4993D-4758-96FD-1BC0-728849EE890E}"/>
          </ac:spMkLst>
        </pc:spChg>
        <pc:spChg chg="add mod ord">
          <ac:chgData name="SCOTT MARSHALL" userId="S::24839205@edgehill.ac.uk::996404ec-1f24-481f-b615-c3317f3929a9" providerId="AD" clId="Web-{9C58FF1A-F933-7CCF-98ED-E3E7ECA0FD0A}" dt="2023-07-13T08:08:02.019" v="259"/>
          <ac:spMkLst>
            <pc:docMk/>
            <pc:sldMk cId="2328704832" sldId="261"/>
            <ac:spMk id="9" creationId="{21F3FA17-F5DB-D924-04EA-EA1F4BEB7C16}"/>
          </ac:spMkLst>
        </pc:spChg>
        <pc:picChg chg="add mod ord">
          <ac:chgData name="SCOTT MARSHALL" userId="S::24839205@edgehill.ac.uk::996404ec-1f24-481f-b615-c3317f3929a9" providerId="AD" clId="Web-{9C58FF1A-F933-7CCF-98ED-E3E7ECA0FD0A}" dt="2023-07-13T08:07:50.378" v="255"/>
          <ac:picMkLst>
            <pc:docMk/>
            <pc:sldMk cId="2328704832" sldId="261"/>
            <ac:picMk id="3" creationId="{CB2AC783-B852-FED4-0D3A-740D32AD4815}"/>
          </ac:picMkLst>
        </pc:picChg>
      </pc:sldChg>
      <pc:sldChg chg="new del">
        <pc:chgData name="SCOTT MARSHALL" userId="S::24839205@edgehill.ac.uk::996404ec-1f24-481f-b615-c3317f3929a9" providerId="AD" clId="Web-{9C58FF1A-F933-7CCF-98ED-E3E7ECA0FD0A}" dt="2023-07-13T08:03:52.566" v="178"/>
        <pc:sldMkLst>
          <pc:docMk/>
          <pc:sldMk cId="767543747" sldId="262"/>
        </pc:sldMkLst>
      </pc:sldChg>
      <pc:sldChg chg="addSp modSp new">
        <pc:chgData name="SCOTT MARSHALL" userId="S::24839205@edgehill.ac.uk::996404ec-1f24-481f-b615-c3317f3929a9" providerId="AD" clId="Web-{9C58FF1A-F933-7CCF-98ED-E3E7ECA0FD0A}" dt="2023-07-13T08:50:06.662" v="754"/>
        <pc:sldMkLst>
          <pc:docMk/>
          <pc:sldMk cId="1154720065" sldId="262"/>
        </pc:sldMkLst>
        <pc:spChg chg="mod ord">
          <ac:chgData name="SCOTT MARSHALL" userId="S::24839205@edgehill.ac.uk::996404ec-1f24-481f-b615-c3317f3929a9" providerId="AD" clId="Web-{9C58FF1A-F933-7CCF-98ED-E3E7ECA0FD0A}" dt="2023-07-13T08:48:51.828" v="709"/>
          <ac:spMkLst>
            <pc:docMk/>
            <pc:sldMk cId="1154720065" sldId="262"/>
            <ac:spMk id="2" creationId="{6F999E2F-590F-90E9-7E1A-698B0BCAD1A5}"/>
          </ac:spMkLst>
        </pc:spChg>
        <pc:spChg chg="add mod ord">
          <ac:chgData name="SCOTT MARSHALL" userId="S::24839205@edgehill.ac.uk::996404ec-1f24-481f-b615-c3317f3929a9" providerId="AD" clId="Web-{9C58FF1A-F933-7CCF-98ED-E3E7ECA0FD0A}" dt="2023-07-13T08:49:14.736" v="723"/>
          <ac:spMkLst>
            <pc:docMk/>
            <pc:sldMk cId="1154720065" sldId="262"/>
            <ac:spMk id="3" creationId="{7AAC1B24-CF5C-5CD1-7010-36A4D1C985F4}"/>
          </ac:spMkLst>
        </pc:spChg>
        <pc:spChg chg="add mod ord">
          <ac:chgData name="SCOTT MARSHALL" userId="S::24839205@edgehill.ac.uk::996404ec-1f24-481f-b615-c3317f3929a9" providerId="AD" clId="Web-{9C58FF1A-F933-7CCF-98ED-E3E7ECA0FD0A}" dt="2023-07-13T08:49:11.642" v="716"/>
          <ac:spMkLst>
            <pc:docMk/>
            <pc:sldMk cId="1154720065" sldId="262"/>
            <ac:spMk id="4" creationId="{BE1EF015-BFD6-93B0-C33B-668D00C55BA5}"/>
          </ac:spMkLst>
        </pc:spChg>
        <pc:spChg chg="add mod">
          <ac:chgData name="SCOTT MARSHALL" userId="S::24839205@edgehill.ac.uk::996404ec-1f24-481f-b615-c3317f3929a9" providerId="AD" clId="Web-{9C58FF1A-F933-7CCF-98ED-E3E7ECA0FD0A}" dt="2023-07-13T08:45:20.799" v="655" actId="20577"/>
          <ac:spMkLst>
            <pc:docMk/>
            <pc:sldMk cId="1154720065" sldId="262"/>
            <ac:spMk id="10" creationId="{DCB0160E-FC40-9BF1-0439-18CE831EF445}"/>
          </ac:spMkLst>
        </pc:spChg>
        <pc:spChg chg="add mod ord">
          <ac:chgData name="SCOTT MARSHALL" userId="S::24839205@edgehill.ac.uk::996404ec-1f24-481f-b615-c3317f3929a9" providerId="AD" clId="Web-{9C58FF1A-F933-7CCF-98ED-E3E7ECA0FD0A}" dt="2023-07-13T08:50:06.662" v="754"/>
          <ac:spMkLst>
            <pc:docMk/>
            <pc:sldMk cId="1154720065" sldId="262"/>
            <ac:spMk id="11" creationId="{B757AD76-BA4E-C6F0-D0FD-B5E034B1A84D}"/>
          </ac:spMkLst>
        </pc:spChg>
        <pc:picChg chg="add mod ord">
          <ac:chgData name="SCOTT MARSHALL" userId="S::24839205@edgehill.ac.uk::996404ec-1f24-481f-b615-c3317f3929a9" providerId="AD" clId="Web-{9C58FF1A-F933-7CCF-98ED-E3E7ECA0FD0A}" dt="2023-07-13T08:49:22.643" v="730"/>
          <ac:picMkLst>
            <pc:docMk/>
            <pc:sldMk cId="1154720065" sldId="262"/>
            <ac:picMk id="5" creationId="{1D78F403-9C03-86FD-A998-441FB4A1EA58}"/>
          </ac:picMkLst>
        </pc:picChg>
        <pc:picChg chg="add mod ord">
          <ac:chgData name="SCOTT MARSHALL" userId="S::24839205@edgehill.ac.uk::996404ec-1f24-481f-b615-c3317f3929a9" providerId="AD" clId="Web-{9C58FF1A-F933-7CCF-98ED-E3E7ECA0FD0A}" dt="2023-07-13T08:49:25.206" v="736"/>
          <ac:picMkLst>
            <pc:docMk/>
            <pc:sldMk cId="1154720065" sldId="262"/>
            <ac:picMk id="6" creationId="{D72E0F7B-DCA4-8473-C760-D8BA90EC6CE6}"/>
          </ac:picMkLst>
        </pc:picChg>
        <pc:picChg chg="add mod ord">
          <ac:chgData name="SCOTT MARSHALL" userId="S::24839205@edgehill.ac.uk::996404ec-1f24-481f-b615-c3317f3929a9" providerId="AD" clId="Web-{9C58FF1A-F933-7CCF-98ED-E3E7ECA0FD0A}" dt="2023-07-13T08:49:45.160" v="744"/>
          <ac:picMkLst>
            <pc:docMk/>
            <pc:sldMk cId="1154720065" sldId="262"/>
            <ac:picMk id="8" creationId="{AEA343C1-D493-BA1B-3081-E3B998485730}"/>
          </ac:picMkLst>
        </pc:picChg>
        <pc:cxnChg chg="add mod ord">
          <ac:chgData name="SCOTT MARSHALL" userId="S::24839205@edgehill.ac.uk::996404ec-1f24-481f-b615-c3317f3929a9" providerId="AD" clId="Web-{9C58FF1A-F933-7CCF-98ED-E3E7ECA0FD0A}" dt="2023-07-13T08:49:37.035" v="740"/>
          <ac:cxnSpMkLst>
            <pc:docMk/>
            <pc:sldMk cId="1154720065" sldId="262"/>
            <ac:cxnSpMk id="7" creationId="{F94102CF-A1C4-A805-6512-A1794C487461}"/>
          </ac:cxnSpMkLst>
        </pc:cxnChg>
        <pc:cxnChg chg="add mod ord">
          <ac:chgData name="SCOTT MARSHALL" userId="S::24839205@edgehill.ac.uk::996404ec-1f24-481f-b615-c3317f3929a9" providerId="AD" clId="Web-{9C58FF1A-F933-7CCF-98ED-E3E7ECA0FD0A}" dt="2023-07-13T08:49:47.113" v="746"/>
          <ac:cxnSpMkLst>
            <pc:docMk/>
            <pc:sldMk cId="1154720065" sldId="262"/>
            <ac:cxnSpMk id="9" creationId="{AF875D49-D44D-F3CE-6FB7-9A652DCC4536}"/>
          </ac:cxnSpMkLst>
        </pc:cxnChg>
      </pc:sldChg>
      <pc:sldChg chg="add del">
        <pc:chgData name="SCOTT MARSHALL" userId="S::24839205@edgehill.ac.uk::996404ec-1f24-481f-b615-c3317f3929a9" providerId="AD" clId="Web-{9C58FF1A-F933-7CCF-98ED-E3E7ECA0FD0A}" dt="2023-07-13T08:04:20.255" v="191"/>
        <pc:sldMkLst>
          <pc:docMk/>
          <pc:sldMk cId="4188198759" sldId="262"/>
        </pc:sldMkLst>
      </pc:sldChg>
      <pc:sldChg chg="modSp add replId">
        <pc:chgData name="SCOTT MARSHALL" userId="S::24839205@edgehill.ac.uk::996404ec-1f24-481f-b615-c3317f3929a9" providerId="AD" clId="Web-{9C58FF1A-F933-7CCF-98ED-E3E7ECA0FD0A}" dt="2023-07-13T08:51:15.525" v="777" actId="20577"/>
        <pc:sldMkLst>
          <pc:docMk/>
          <pc:sldMk cId="2060226427" sldId="263"/>
        </pc:sldMkLst>
        <pc:spChg chg="mod">
          <ac:chgData name="SCOTT MARSHALL" userId="S::24839205@edgehill.ac.uk::996404ec-1f24-481f-b615-c3317f3929a9" providerId="AD" clId="Web-{9C58FF1A-F933-7CCF-98ED-E3E7ECA0FD0A}" dt="2023-07-13T08:50:50.743" v="765" actId="14100"/>
          <ac:spMkLst>
            <pc:docMk/>
            <pc:sldMk cId="2060226427" sldId="263"/>
            <ac:spMk id="2" creationId="{6F999E2F-590F-90E9-7E1A-698B0BCAD1A5}"/>
          </ac:spMkLst>
        </pc:spChg>
        <pc:spChg chg="mod">
          <ac:chgData name="SCOTT MARSHALL" userId="S::24839205@edgehill.ac.uk::996404ec-1f24-481f-b615-c3317f3929a9" providerId="AD" clId="Web-{9C58FF1A-F933-7CCF-98ED-E3E7ECA0FD0A}" dt="2023-07-13T08:51:15.525" v="777" actId="20577"/>
          <ac:spMkLst>
            <pc:docMk/>
            <pc:sldMk cId="2060226427" sldId="263"/>
            <ac:spMk id="10" creationId="{DCB0160E-FC40-9BF1-0439-18CE831EF445}"/>
          </ac:spMkLst>
        </pc:spChg>
        <pc:spChg chg="mod">
          <ac:chgData name="SCOTT MARSHALL" userId="S::24839205@edgehill.ac.uk::996404ec-1f24-481f-b615-c3317f3929a9" providerId="AD" clId="Web-{9C58FF1A-F933-7CCF-98ED-E3E7ECA0FD0A}" dt="2023-07-13T08:51:07.025" v="771" actId="20577"/>
          <ac:spMkLst>
            <pc:docMk/>
            <pc:sldMk cId="2060226427" sldId="263"/>
            <ac:spMk id="11" creationId="{B757AD76-BA4E-C6F0-D0FD-B5E034B1A84D}"/>
          </ac:spMkLst>
        </pc:spChg>
      </pc:sldChg>
      <pc:sldChg chg="addSp delSp modSp new">
        <pc:chgData name="SCOTT MARSHALL" userId="S::24839205@edgehill.ac.uk::996404ec-1f24-481f-b615-c3317f3929a9" providerId="AD" clId="Web-{9C58FF1A-F933-7CCF-98ED-E3E7ECA0FD0A}" dt="2023-07-13T10:14:10.613" v="1120" actId="14100"/>
        <pc:sldMkLst>
          <pc:docMk/>
          <pc:sldMk cId="3080678771" sldId="264"/>
        </pc:sldMkLst>
        <pc:spChg chg="mod ord modVis">
          <ac:chgData name="SCOTT MARSHALL" userId="S::24839205@edgehill.ac.uk::996404ec-1f24-481f-b615-c3317f3929a9" providerId="AD" clId="Web-{9C58FF1A-F933-7CCF-98ED-E3E7ECA0FD0A}" dt="2023-07-13T10:13:07.143" v="1110"/>
          <ac:spMkLst>
            <pc:docMk/>
            <pc:sldMk cId="3080678771" sldId="264"/>
            <ac:spMk id="2" creationId="{DA3F51BC-747C-81A2-3DBA-1463F5D502CC}"/>
          </ac:spMkLst>
        </pc:spChg>
        <pc:spChg chg="add mod ord modVis">
          <ac:chgData name="SCOTT MARSHALL" userId="S::24839205@edgehill.ac.uk::996404ec-1f24-481f-b615-c3317f3929a9" providerId="AD" clId="Web-{9C58FF1A-F933-7CCF-98ED-E3E7ECA0FD0A}" dt="2023-07-13T10:13:51.847" v="1116"/>
          <ac:spMkLst>
            <pc:docMk/>
            <pc:sldMk cId="3080678771" sldId="264"/>
            <ac:spMk id="6" creationId="{69365D76-C6CA-D857-7CF7-A16AA22E3DBB}"/>
          </ac:spMkLst>
        </pc:spChg>
        <pc:spChg chg="add mod ord modVis">
          <ac:chgData name="SCOTT MARSHALL" userId="S::24839205@edgehill.ac.uk::996404ec-1f24-481f-b615-c3317f3929a9" providerId="AD" clId="Web-{9C58FF1A-F933-7CCF-98ED-E3E7ECA0FD0A}" dt="2023-07-13T10:14:04.144" v="1118"/>
          <ac:spMkLst>
            <pc:docMk/>
            <pc:sldMk cId="3080678771" sldId="264"/>
            <ac:spMk id="7" creationId="{C7CB19F4-EE9B-5122-36F1-8C75F2FD4EE9}"/>
          </ac:spMkLst>
        </pc:spChg>
        <pc:spChg chg="add mod ord modVis">
          <ac:chgData name="SCOTT MARSHALL" userId="S::24839205@edgehill.ac.uk::996404ec-1f24-481f-b615-c3317f3929a9" providerId="AD" clId="Web-{9C58FF1A-F933-7CCF-98ED-E3E7ECA0FD0A}" dt="2023-07-13T10:14:06.738" v="1119"/>
          <ac:spMkLst>
            <pc:docMk/>
            <pc:sldMk cId="3080678771" sldId="264"/>
            <ac:spMk id="9" creationId="{E8872B7D-2355-0E8D-154A-923A6B4D12E9}"/>
          </ac:spMkLst>
        </pc:spChg>
        <pc:picChg chg="add mod ord modVis">
          <ac:chgData name="SCOTT MARSHALL" userId="S::24839205@edgehill.ac.uk::996404ec-1f24-481f-b615-c3317f3929a9" providerId="AD" clId="Web-{9C58FF1A-F933-7CCF-98ED-E3E7ECA0FD0A}" dt="2023-07-13T10:13:07.143" v="1109"/>
          <ac:picMkLst>
            <pc:docMk/>
            <pc:sldMk cId="3080678771" sldId="264"/>
            <ac:picMk id="3" creationId="{ACA6988F-130B-76DC-E1ED-3AD6624654EB}"/>
          </ac:picMkLst>
        </pc:picChg>
        <pc:picChg chg="add del mod ord">
          <ac:chgData name="SCOTT MARSHALL" userId="S::24839205@edgehill.ac.uk::996404ec-1f24-481f-b615-c3317f3929a9" providerId="AD" clId="Web-{9C58FF1A-F933-7CCF-98ED-E3E7ECA0FD0A}" dt="2023-07-13T09:50:37.427" v="829"/>
          <ac:picMkLst>
            <pc:docMk/>
            <pc:sldMk cId="3080678771" sldId="264"/>
            <ac:picMk id="4" creationId="{05C9687A-8567-44EF-39E5-5C92879655C0}"/>
          </ac:picMkLst>
        </pc:picChg>
        <pc:picChg chg="add mod ord modVis">
          <ac:chgData name="SCOTT MARSHALL" userId="S::24839205@edgehill.ac.uk::996404ec-1f24-481f-b615-c3317f3929a9" providerId="AD" clId="Web-{9C58FF1A-F933-7CCF-98ED-E3E7ECA0FD0A}" dt="2023-07-13T10:14:10.613" v="1120" actId="14100"/>
          <ac:picMkLst>
            <pc:docMk/>
            <pc:sldMk cId="3080678771" sldId="264"/>
            <ac:picMk id="5" creationId="{4DD36504-27A3-BB66-9FAE-669DD18209D1}"/>
          </ac:picMkLst>
        </pc:picChg>
        <pc:picChg chg="add del">
          <ac:chgData name="SCOTT MARSHALL" userId="S::24839205@edgehill.ac.uk::996404ec-1f24-481f-b615-c3317f3929a9" providerId="AD" clId="Web-{9C58FF1A-F933-7CCF-98ED-E3E7ECA0FD0A}" dt="2023-07-13T10:03:37.193" v="971"/>
          <ac:picMkLst>
            <pc:docMk/>
            <pc:sldMk cId="3080678771" sldId="264"/>
            <ac:picMk id="8" creationId="{53563B0A-B20D-798F-FCD0-C370797E51DD}"/>
          </ac:picMkLst>
        </pc:picChg>
      </pc:sldChg>
      <pc:sldChg chg="modSp add replId">
        <pc:chgData name="SCOTT MARSHALL" userId="S::24839205@edgehill.ac.uk::996404ec-1f24-481f-b615-c3317f3929a9" providerId="AD" clId="Web-{9C58FF1A-F933-7CCF-98ED-E3E7ECA0FD0A}" dt="2023-07-13T10:14:43.380" v="1131" actId="14100"/>
        <pc:sldMkLst>
          <pc:docMk/>
          <pc:sldMk cId="2365603752" sldId="265"/>
        </pc:sldMkLst>
        <pc:spChg chg="mod">
          <ac:chgData name="SCOTT MARSHALL" userId="S::24839205@edgehill.ac.uk::996404ec-1f24-481f-b615-c3317f3929a9" providerId="AD" clId="Web-{9C58FF1A-F933-7CCF-98ED-E3E7ECA0FD0A}" dt="2023-07-13T10:14:43.380" v="1131" actId="14100"/>
          <ac:spMkLst>
            <pc:docMk/>
            <pc:sldMk cId="2365603752" sldId="265"/>
            <ac:spMk id="2" creationId="{DA3F51BC-747C-81A2-3DBA-1463F5D502CC}"/>
          </ac:spMkLst>
        </pc:spChg>
      </pc:sldChg>
      <pc:sldChg chg="addSp delSp modSp new">
        <pc:chgData name="SCOTT MARSHALL" userId="S::24839205@edgehill.ac.uk::996404ec-1f24-481f-b615-c3317f3929a9" providerId="AD" clId="Web-{9C58FF1A-F933-7CCF-98ED-E3E7ECA0FD0A}" dt="2023-07-13T10:46:37.983" v="1500" actId="20577"/>
        <pc:sldMkLst>
          <pc:docMk/>
          <pc:sldMk cId="234952163" sldId="266"/>
        </pc:sldMkLst>
        <pc:spChg chg="mod">
          <ac:chgData name="SCOTT MARSHALL" userId="S::24839205@edgehill.ac.uk::996404ec-1f24-481f-b615-c3317f3929a9" providerId="AD" clId="Web-{9C58FF1A-F933-7CCF-98ED-E3E7ECA0FD0A}" dt="2023-07-13T10:17:19.508" v="1172" actId="1076"/>
          <ac:spMkLst>
            <pc:docMk/>
            <pc:sldMk cId="234952163" sldId="266"/>
            <ac:spMk id="2" creationId="{CBCE8DD3-08D4-1AD7-90E6-61E0AB318E4F}"/>
          </ac:spMkLst>
        </pc:spChg>
        <pc:spChg chg="add del">
          <ac:chgData name="SCOTT MARSHALL" userId="S::24839205@edgehill.ac.uk::996404ec-1f24-481f-b615-c3317f3929a9" providerId="AD" clId="Web-{9C58FF1A-F933-7CCF-98ED-E3E7ECA0FD0A}" dt="2023-07-13T10:22:39.843" v="1237"/>
          <ac:spMkLst>
            <pc:docMk/>
            <pc:sldMk cId="234952163" sldId="266"/>
            <ac:spMk id="5" creationId="{B77DAE88-29C7-2C2C-FB25-AF5052246C56}"/>
          </ac:spMkLst>
        </pc:spChg>
        <pc:spChg chg="add mod">
          <ac:chgData name="SCOTT MARSHALL" userId="S::24839205@edgehill.ac.uk::996404ec-1f24-481f-b615-c3317f3929a9" providerId="AD" clId="Web-{9C58FF1A-F933-7CCF-98ED-E3E7ECA0FD0A}" dt="2023-07-13T10:29:58.758" v="1372"/>
          <ac:spMkLst>
            <pc:docMk/>
            <pc:sldMk cId="234952163" sldId="266"/>
            <ac:spMk id="6" creationId="{EEC69BB2-E94E-7A49-2EEC-8D76CC7EACA2}"/>
          </ac:spMkLst>
        </pc:spChg>
        <pc:spChg chg="add mod">
          <ac:chgData name="SCOTT MARSHALL" userId="S::24839205@edgehill.ac.uk::996404ec-1f24-481f-b615-c3317f3929a9" providerId="AD" clId="Web-{9C58FF1A-F933-7CCF-98ED-E3E7ECA0FD0A}" dt="2023-07-13T10:24:37.783" v="1277" actId="1076"/>
          <ac:spMkLst>
            <pc:docMk/>
            <pc:sldMk cId="234952163" sldId="266"/>
            <ac:spMk id="7" creationId="{A0E502C7-B795-26DD-F97F-97CAB92B292A}"/>
          </ac:spMkLst>
        </pc:spChg>
        <pc:spChg chg="add mod">
          <ac:chgData name="SCOTT MARSHALL" userId="S::24839205@edgehill.ac.uk::996404ec-1f24-481f-b615-c3317f3929a9" providerId="AD" clId="Web-{9C58FF1A-F933-7CCF-98ED-E3E7ECA0FD0A}" dt="2023-07-13T10:41:14.554" v="1435" actId="20577"/>
          <ac:spMkLst>
            <pc:docMk/>
            <pc:sldMk cId="234952163" sldId="266"/>
            <ac:spMk id="8" creationId="{0CD9C95B-A2AB-83C5-4019-3508C77BD1A6}"/>
          </ac:spMkLst>
        </pc:spChg>
        <pc:spChg chg="add mod">
          <ac:chgData name="SCOTT MARSHALL" userId="S::24839205@edgehill.ac.uk::996404ec-1f24-481f-b615-c3317f3929a9" providerId="AD" clId="Web-{9C58FF1A-F933-7CCF-98ED-E3E7ECA0FD0A}" dt="2023-07-13T10:46:07.451" v="1488" actId="20577"/>
          <ac:spMkLst>
            <pc:docMk/>
            <pc:sldMk cId="234952163" sldId="266"/>
            <ac:spMk id="9" creationId="{4575606B-7D4D-A918-FBBB-819769CB7C39}"/>
          </ac:spMkLst>
        </pc:spChg>
        <pc:spChg chg="add mod">
          <ac:chgData name="SCOTT MARSHALL" userId="S::24839205@edgehill.ac.uk::996404ec-1f24-481f-b615-c3317f3929a9" providerId="AD" clId="Web-{9C58FF1A-F933-7CCF-98ED-E3E7ECA0FD0A}" dt="2023-07-13T10:45:02.434" v="1478"/>
          <ac:spMkLst>
            <pc:docMk/>
            <pc:sldMk cId="234952163" sldId="266"/>
            <ac:spMk id="10" creationId="{C2554D5A-50A4-D20B-2C94-0125CB03834F}"/>
          </ac:spMkLst>
        </pc:spChg>
        <pc:spChg chg="add del">
          <ac:chgData name="SCOTT MARSHALL" userId="S::24839205@edgehill.ac.uk::996404ec-1f24-481f-b615-c3317f3929a9" providerId="AD" clId="Web-{9C58FF1A-F933-7CCF-98ED-E3E7ECA0FD0A}" dt="2023-07-13T10:42:01.649" v="1441"/>
          <ac:spMkLst>
            <pc:docMk/>
            <pc:sldMk cId="234952163" sldId="266"/>
            <ac:spMk id="11" creationId="{1CC38120-BCD7-C364-4F65-7ACE9EC112BB}"/>
          </ac:spMkLst>
        </pc:spChg>
        <pc:spChg chg="add mod">
          <ac:chgData name="SCOTT MARSHALL" userId="S::24839205@edgehill.ac.uk::996404ec-1f24-481f-b615-c3317f3929a9" providerId="AD" clId="Web-{9C58FF1A-F933-7CCF-98ED-E3E7ECA0FD0A}" dt="2023-07-13T10:46:37.983" v="1500" actId="20577"/>
          <ac:spMkLst>
            <pc:docMk/>
            <pc:sldMk cId="234952163" sldId="266"/>
            <ac:spMk id="14" creationId="{686CFDC6-FAC6-5BEB-054B-6781B3C5CFCE}"/>
          </ac:spMkLst>
        </pc:spChg>
        <pc:picChg chg="add mod">
          <ac:chgData name="SCOTT MARSHALL" userId="S::24839205@edgehill.ac.uk::996404ec-1f24-481f-b615-c3317f3929a9" providerId="AD" clId="Web-{9C58FF1A-F933-7CCF-98ED-E3E7ECA0FD0A}" dt="2023-07-13T10:29:04.820" v="1362"/>
          <ac:picMkLst>
            <pc:docMk/>
            <pc:sldMk cId="234952163" sldId="266"/>
            <ac:picMk id="3" creationId="{EF60FF9B-B059-C461-0A52-499E75602406}"/>
          </ac:picMkLst>
        </pc:picChg>
        <pc:picChg chg="add del mod">
          <ac:chgData name="SCOTT MARSHALL" userId="S::24839205@edgehill.ac.uk::996404ec-1f24-481f-b615-c3317f3929a9" providerId="AD" clId="Web-{9C58FF1A-F933-7CCF-98ED-E3E7ECA0FD0A}" dt="2023-07-13T10:23:31.485" v="1258"/>
          <ac:picMkLst>
            <pc:docMk/>
            <pc:sldMk cId="234952163" sldId="266"/>
            <ac:picMk id="4" creationId="{D5634816-78DD-4DB8-0D82-7657C9C77BDD}"/>
          </ac:picMkLst>
        </pc:picChg>
        <pc:picChg chg="add mod">
          <ac:chgData name="SCOTT MARSHALL" userId="S::24839205@edgehill.ac.uk::996404ec-1f24-481f-b615-c3317f3929a9" providerId="AD" clId="Web-{9C58FF1A-F933-7CCF-98ED-E3E7ECA0FD0A}" dt="2023-07-13T10:45:30.028" v="1483"/>
          <ac:picMkLst>
            <pc:docMk/>
            <pc:sldMk cId="234952163" sldId="266"/>
            <ac:picMk id="12" creationId="{1FFAFE9A-C28A-A518-AF71-59FE24128B62}"/>
          </ac:picMkLst>
        </pc:picChg>
        <pc:picChg chg="add mod">
          <ac:chgData name="SCOTT MARSHALL" userId="S::24839205@edgehill.ac.uk::996404ec-1f24-481f-b615-c3317f3929a9" providerId="AD" clId="Web-{9C58FF1A-F933-7CCF-98ED-E3E7ECA0FD0A}" dt="2023-07-13T10:45:36.872" v="1484"/>
          <ac:picMkLst>
            <pc:docMk/>
            <pc:sldMk cId="234952163" sldId="266"/>
            <ac:picMk id="13" creationId="{AEF1F477-937D-5867-1015-CBE0A6FE68F4}"/>
          </ac:picMkLst>
        </pc:picChg>
      </pc:sldChg>
    </pc:docChg>
  </pc:docChgLst>
  <pc:docChgLst>
    <pc:chgData name="SCOTT MARSHALL" userId="S::24839205@edgehill.ac.uk::996404ec-1f24-481f-b615-c3317f3929a9" providerId="AD" clId="Web-{C2C6D02E-FE09-F52F-AE74-5C542790C381}"/>
    <pc:docChg chg="modSld">
      <pc:chgData name="SCOTT MARSHALL" userId="S::24839205@edgehill.ac.uk::996404ec-1f24-481f-b615-c3317f3929a9" providerId="AD" clId="Web-{C2C6D02E-FE09-F52F-AE74-5C542790C381}" dt="2023-07-12T14:58:39.698" v="103" actId="20577"/>
      <pc:docMkLst>
        <pc:docMk/>
      </pc:docMkLst>
      <pc:sldChg chg="modSp">
        <pc:chgData name="SCOTT MARSHALL" userId="S::24839205@edgehill.ac.uk::996404ec-1f24-481f-b615-c3317f3929a9" providerId="AD" clId="Web-{C2C6D02E-FE09-F52F-AE74-5C542790C381}" dt="2023-07-12T14:24:54.218" v="33" actId="14100"/>
        <pc:sldMkLst>
          <pc:docMk/>
          <pc:sldMk cId="109857222" sldId="256"/>
        </pc:sldMkLst>
        <pc:spChg chg="mod">
          <ac:chgData name="SCOTT MARSHALL" userId="S::24839205@edgehill.ac.uk::996404ec-1f24-481f-b615-c3317f3929a9" providerId="AD" clId="Web-{C2C6D02E-FE09-F52F-AE74-5C542790C381}" dt="2023-07-12T14:24:54.218" v="33" actId="14100"/>
          <ac:spMkLst>
            <pc:docMk/>
            <pc:sldMk cId="109857222" sldId="256"/>
            <ac:spMk id="3" creationId="{00000000-0000-0000-0000-000000000000}"/>
          </ac:spMkLst>
        </pc:spChg>
      </pc:sldChg>
      <pc:sldChg chg="modSp">
        <pc:chgData name="SCOTT MARSHALL" userId="S::24839205@edgehill.ac.uk::996404ec-1f24-481f-b615-c3317f3929a9" providerId="AD" clId="Web-{C2C6D02E-FE09-F52F-AE74-5C542790C381}" dt="2023-07-12T14:26:33.971" v="42" actId="20577"/>
        <pc:sldMkLst>
          <pc:docMk/>
          <pc:sldMk cId="3673692003" sldId="257"/>
        </pc:sldMkLst>
        <pc:spChg chg="mod">
          <ac:chgData name="SCOTT MARSHALL" userId="S::24839205@edgehill.ac.uk::996404ec-1f24-481f-b615-c3317f3929a9" providerId="AD" clId="Web-{C2C6D02E-FE09-F52F-AE74-5C542790C381}" dt="2023-07-12T14:26:33.971" v="42" actId="20577"/>
          <ac:spMkLst>
            <pc:docMk/>
            <pc:sldMk cId="3673692003" sldId="257"/>
            <ac:spMk id="3" creationId="{B8D5F00A-BF92-D3F0-F60F-1F68DCC351C8}"/>
          </ac:spMkLst>
        </pc:spChg>
      </pc:sldChg>
      <pc:sldChg chg="modSp">
        <pc:chgData name="SCOTT MARSHALL" userId="S::24839205@edgehill.ac.uk::996404ec-1f24-481f-b615-c3317f3929a9" providerId="AD" clId="Web-{C2C6D02E-FE09-F52F-AE74-5C542790C381}" dt="2023-07-12T14:58:39.698" v="103" actId="20577"/>
        <pc:sldMkLst>
          <pc:docMk/>
          <pc:sldMk cId="3463040890" sldId="258"/>
        </pc:sldMkLst>
        <pc:spChg chg="mod">
          <ac:chgData name="SCOTT MARSHALL" userId="S::24839205@edgehill.ac.uk::996404ec-1f24-481f-b615-c3317f3929a9" providerId="AD" clId="Web-{C2C6D02E-FE09-F52F-AE74-5C542790C381}" dt="2023-07-12T14:58:39.698" v="103" actId="20577"/>
          <ac:spMkLst>
            <pc:docMk/>
            <pc:sldMk cId="3463040890" sldId="258"/>
            <ac:spMk id="3" creationId="{104DA7ED-211D-938B-4D06-3832D6588D7B}"/>
          </ac:spMkLst>
        </pc:spChg>
      </pc:sldChg>
    </pc:docChg>
  </pc:docChgLst>
  <pc:docChgLst>
    <pc:chgData name="SCOTT MARSHALL" userId="S::24839205@edgehill.ac.uk::996404ec-1f24-481f-b615-c3317f3929a9" providerId="AD" clId="Web-{63B4A093-063D-6C84-EEBF-997D01002492}"/>
    <pc:docChg chg="modSld">
      <pc:chgData name="SCOTT MARSHALL" userId="S::24839205@edgehill.ac.uk::996404ec-1f24-481f-b615-c3317f3929a9" providerId="AD" clId="Web-{63B4A093-063D-6C84-EEBF-997D01002492}" dt="2023-07-18T10:26:18.492" v="1" actId="1076"/>
      <pc:docMkLst>
        <pc:docMk/>
      </pc:docMkLst>
      <pc:sldChg chg="modSp">
        <pc:chgData name="SCOTT MARSHALL" userId="S::24839205@edgehill.ac.uk::996404ec-1f24-481f-b615-c3317f3929a9" providerId="AD" clId="Web-{63B4A093-063D-6C84-EEBF-997D01002492}" dt="2023-07-18T10:26:18.492" v="1" actId="1076"/>
        <pc:sldMkLst>
          <pc:docMk/>
          <pc:sldMk cId="2158630110" sldId="285"/>
        </pc:sldMkLst>
        <pc:spChg chg="mod">
          <ac:chgData name="SCOTT MARSHALL" userId="S::24839205@edgehill.ac.uk::996404ec-1f24-481f-b615-c3317f3929a9" providerId="AD" clId="Web-{63B4A093-063D-6C84-EEBF-997D01002492}" dt="2023-07-18T10:26:18.492" v="1" actId="1076"/>
          <ac:spMkLst>
            <pc:docMk/>
            <pc:sldMk cId="2158630110" sldId="285"/>
            <ac:spMk id="10" creationId="{33C4729A-1C3F-E575-CDE7-E7EBD770FD4D}"/>
          </ac:spMkLst>
        </pc:spChg>
      </pc:sldChg>
    </pc:docChg>
  </pc:docChgLst>
  <pc:docChgLst>
    <pc:chgData name="SCOTT MARSHALL" userId="S::24839205@edgehill.ac.uk::996404ec-1f24-481f-b615-c3317f3929a9" providerId="AD" clId="Web-{2221F05D-5F92-8EDD-6A7D-BEAF9307C1E5}"/>
    <pc:docChg chg="modSld">
      <pc:chgData name="SCOTT MARSHALL" userId="S::24839205@edgehill.ac.uk::996404ec-1f24-481f-b615-c3317f3929a9" providerId="AD" clId="Web-{2221F05D-5F92-8EDD-6A7D-BEAF9307C1E5}" dt="2023-09-06T09:35:36.794" v="0"/>
      <pc:docMkLst>
        <pc:docMk/>
      </pc:docMkLst>
      <pc:sldChg chg="modSp">
        <pc:chgData name="SCOTT MARSHALL" userId="S::24839205@edgehill.ac.uk::996404ec-1f24-481f-b615-c3317f3929a9" providerId="AD" clId="Web-{2221F05D-5F92-8EDD-6A7D-BEAF9307C1E5}" dt="2023-09-06T09:35:36.794" v="0"/>
        <pc:sldMkLst>
          <pc:docMk/>
          <pc:sldMk cId="2112191920" sldId="299"/>
        </pc:sldMkLst>
        <pc:picChg chg="mod">
          <ac:chgData name="SCOTT MARSHALL" userId="S::24839205@edgehill.ac.uk::996404ec-1f24-481f-b615-c3317f3929a9" providerId="AD" clId="Web-{2221F05D-5F92-8EDD-6A7D-BEAF9307C1E5}" dt="2023-09-06T09:35:36.794" v="0"/>
          <ac:picMkLst>
            <pc:docMk/>
            <pc:sldMk cId="2112191920" sldId="299"/>
            <ac:picMk id="8196" creationId="{7E72F8E6-5081-2B2F-9086-052CE3460F44}"/>
          </ac:picMkLst>
        </pc:picChg>
      </pc:sldChg>
    </pc:docChg>
  </pc:docChgLst>
  <pc:docChgLst>
    <pc:chgData name="SCOTT MARSHALL" userId="S::24839205@edgehill.ac.uk::996404ec-1f24-481f-b615-c3317f3929a9" providerId="AD" clId="Web-{97DDCD01-8202-4C1E-86AA-9DEFC082C785}"/>
    <pc:docChg chg="addSld delSld modSld sldOrd addMainMaster delMainMaster">
      <pc:chgData name="SCOTT MARSHALL" userId="S::24839205@edgehill.ac.uk::996404ec-1f24-481f-b615-c3317f3929a9" providerId="AD" clId="Web-{97DDCD01-8202-4C1E-86AA-9DEFC082C785}" dt="2023-07-12T14:06:02.682" v="971" actId="20577"/>
      <pc:docMkLst>
        <pc:docMk/>
      </pc:docMkLst>
      <pc:sldChg chg="addSp modSp mod setBg modClrScheme chgLayout">
        <pc:chgData name="SCOTT MARSHALL" userId="S::24839205@edgehill.ac.uk::996404ec-1f24-481f-b615-c3317f3929a9" providerId="AD" clId="Web-{97DDCD01-8202-4C1E-86AA-9DEFC082C785}" dt="2023-07-12T13:11:16.940" v="535"/>
        <pc:sldMkLst>
          <pc:docMk/>
          <pc:sldMk cId="109857222" sldId="256"/>
        </pc:sldMkLst>
        <pc:spChg chg="mod">
          <ac:chgData name="SCOTT MARSHALL" userId="S::24839205@edgehill.ac.uk::996404ec-1f24-481f-b615-c3317f3929a9" providerId="AD" clId="Web-{97DDCD01-8202-4C1E-86AA-9DEFC082C785}" dt="2023-07-12T12:44:19.916" v="14" actId="20577"/>
          <ac:spMkLst>
            <pc:docMk/>
            <pc:sldMk cId="109857222" sldId="256"/>
            <ac:spMk id="2" creationId="{00000000-0000-0000-0000-000000000000}"/>
          </ac:spMkLst>
        </pc:spChg>
        <pc:spChg chg="mod">
          <ac:chgData name="SCOTT MARSHALL" userId="S::24839205@edgehill.ac.uk::996404ec-1f24-481f-b615-c3317f3929a9" providerId="AD" clId="Web-{97DDCD01-8202-4C1E-86AA-9DEFC082C785}" dt="2023-07-12T12:46:40.795" v="104" actId="20577"/>
          <ac:spMkLst>
            <pc:docMk/>
            <pc:sldMk cId="109857222" sldId="256"/>
            <ac:spMk id="3" creationId="{00000000-0000-0000-0000-000000000000}"/>
          </ac:spMkLst>
        </pc:spChg>
        <pc:spChg chg="add">
          <ac:chgData name="SCOTT MARSHALL" userId="S::24839205@edgehill.ac.uk::996404ec-1f24-481f-b615-c3317f3929a9" providerId="AD" clId="Web-{97DDCD01-8202-4C1E-86AA-9DEFC082C785}" dt="2023-07-12T12:44:01.932" v="10"/>
          <ac:spMkLst>
            <pc:docMk/>
            <pc:sldMk cId="109857222" sldId="256"/>
            <ac:spMk id="9" creationId="{5CC50F2E-EF04-4D7A-A09C-5AEF6E5EAD67}"/>
          </ac:spMkLst>
        </pc:spChg>
        <pc:spChg chg="add">
          <ac:chgData name="SCOTT MARSHALL" userId="S::24839205@edgehill.ac.uk::996404ec-1f24-481f-b615-c3317f3929a9" providerId="AD" clId="Web-{97DDCD01-8202-4C1E-86AA-9DEFC082C785}" dt="2023-07-12T12:44:01.932" v="10"/>
          <ac:spMkLst>
            <pc:docMk/>
            <pc:sldMk cId="109857222" sldId="256"/>
            <ac:spMk id="11" creationId="{F489C2E0-4895-4B72-85EA-7EE9FAFFDC7E}"/>
          </ac:spMkLst>
        </pc:spChg>
        <pc:picChg chg="add mod">
          <ac:chgData name="SCOTT MARSHALL" userId="S::24839205@edgehill.ac.uk::996404ec-1f24-481f-b615-c3317f3929a9" providerId="AD" clId="Web-{97DDCD01-8202-4C1E-86AA-9DEFC082C785}" dt="2023-07-12T13:11:16.940" v="535"/>
          <ac:picMkLst>
            <pc:docMk/>
            <pc:sldMk cId="109857222" sldId="256"/>
            <ac:picMk id="4" creationId="{00333F40-3C89-00DF-9E7F-B38B16534D2A}"/>
          </ac:picMkLst>
        </pc:picChg>
        <pc:cxnChg chg="add">
          <ac:chgData name="SCOTT MARSHALL" userId="S::24839205@edgehill.ac.uk::996404ec-1f24-481f-b615-c3317f3929a9" providerId="AD" clId="Web-{97DDCD01-8202-4C1E-86AA-9DEFC082C785}" dt="2023-07-12T12:44:01.932" v="10"/>
          <ac:cxnSpMkLst>
            <pc:docMk/>
            <pc:sldMk cId="109857222" sldId="256"/>
            <ac:cxnSpMk id="13" creationId="{1D7AD51E-A168-490B-B8A6-8AFE86E0F2B5}"/>
          </ac:cxnSpMkLst>
        </pc:cxnChg>
      </pc:sldChg>
      <pc:sldChg chg="new del">
        <pc:chgData name="SCOTT MARSHALL" userId="S::24839205@edgehill.ac.uk::996404ec-1f24-481f-b615-c3317f3929a9" providerId="AD" clId="Web-{97DDCD01-8202-4C1E-86AA-9DEFC082C785}" dt="2023-07-12T12:48:01" v="106"/>
        <pc:sldMkLst>
          <pc:docMk/>
          <pc:sldMk cId="553426602" sldId="257"/>
        </pc:sldMkLst>
      </pc:sldChg>
      <pc:sldChg chg="modSp new">
        <pc:chgData name="SCOTT MARSHALL" userId="S::24839205@edgehill.ac.uk::996404ec-1f24-481f-b615-c3317f3929a9" providerId="AD" clId="Web-{97DDCD01-8202-4C1E-86AA-9DEFC082C785}" dt="2023-07-12T13:47:36.940" v="699" actId="20577"/>
        <pc:sldMkLst>
          <pc:docMk/>
          <pc:sldMk cId="3673692003" sldId="257"/>
        </pc:sldMkLst>
        <pc:spChg chg="mod">
          <ac:chgData name="SCOTT MARSHALL" userId="S::24839205@edgehill.ac.uk::996404ec-1f24-481f-b615-c3317f3929a9" providerId="AD" clId="Web-{97DDCD01-8202-4C1E-86AA-9DEFC082C785}" dt="2023-07-12T12:49:08.877" v="122" actId="20577"/>
          <ac:spMkLst>
            <pc:docMk/>
            <pc:sldMk cId="3673692003" sldId="257"/>
            <ac:spMk id="2" creationId="{A9E2543E-4E39-FA29-113D-C41EA9E8FB24}"/>
          </ac:spMkLst>
        </pc:spChg>
        <pc:spChg chg="mod">
          <ac:chgData name="SCOTT MARSHALL" userId="S::24839205@edgehill.ac.uk::996404ec-1f24-481f-b615-c3317f3929a9" providerId="AD" clId="Web-{97DDCD01-8202-4C1E-86AA-9DEFC082C785}" dt="2023-07-12T13:47:36.940" v="699" actId="20577"/>
          <ac:spMkLst>
            <pc:docMk/>
            <pc:sldMk cId="3673692003" sldId="257"/>
            <ac:spMk id="3" creationId="{B8D5F00A-BF92-D3F0-F60F-1F68DCC351C8}"/>
          </ac:spMkLst>
        </pc:spChg>
      </pc:sldChg>
      <pc:sldChg chg="modSp new ord">
        <pc:chgData name="SCOTT MARSHALL" userId="S::24839205@edgehill.ac.uk::996404ec-1f24-481f-b615-c3317f3929a9" providerId="AD" clId="Web-{97DDCD01-8202-4C1E-86AA-9DEFC082C785}" dt="2023-07-12T13:18:09.903" v="578" actId="20577"/>
        <pc:sldMkLst>
          <pc:docMk/>
          <pc:sldMk cId="3463040890" sldId="258"/>
        </pc:sldMkLst>
        <pc:spChg chg="mod">
          <ac:chgData name="SCOTT MARSHALL" userId="S::24839205@edgehill.ac.uk::996404ec-1f24-481f-b615-c3317f3929a9" providerId="AD" clId="Web-{97DDCD01-8202-4C1E-86AA-9DEFC082C785}" dt="2023-07-12T13:00:33.096" v="311" actId="20577"/>
          <ac:spMkLst>
            <pc:docMk/>
            <pc:sldMk cId="3463040890" sldId="258"/>
            <ac:spMk id="2" creationId="{0903DB52-163E-F190-C667-EAF8C1472C18}"/>
          </ac:spMkLst>
        </pc:spChg>
        <pc:spChg chg="mod">
          <ac:chgData name="SCOTT MARSHALL" userId="S::24839205@edgehill.ac.uk::996404ec-1f24-481f-b615-c3317f3929a9" providerId="AD" clId="Web-{97DDCD01-8202-4C1E-86AA-9DEFC082C785}" dt="2023-07-12T13:18:09.903" v="578" actId="20577"/>
          <ac:spMkLst>
            <pc:docMk/>
            <pc:sldMk cId="3463040890" sldId="258"/>
            <ac:spMk id="3" creationId="{104DA7ED-211D-938B-4D06-3832D6588D7B}"/>
          </ac:spMkLst>
        </pc:spChg>
      </pc:sldChg>
      <pc:sldChg chg="new del">
        <pc:chgData name="SCOTT MARSHALL" userId="S::24839205@edgehill.ac.uk::996404ec-1f24-481f-b615-c3317f3929a9" providerId="AD" clId="Web-{97DDCD01-8202-4C1E-86AA-9DEFC082C785}" dt="2023-07-12T13:09:35.844" v="531"/>
        <pc:sldMkLst>
          <pc:docMk/>
          <pc:sldMk cId="1028651233" sldId="259"/>
        </pc:sldMkLst>
      </pc:sldChg>
      <pc:sldChg chg="addSp delSp modSp new">
        <pc:chgData name="SCOTT MARSHALL" userId="S::24839205@edgehill.ac.uk::996404ec-1f24-481f-b615-c3317f3929a9" providerId="AD" clId="Web-{97DDCD01-8202-4C1E-86AA-9DEFC082C785}" dt="2023-07-12T14:03:17.975" v="870"/>
        <pc:sldMkLst>
          <pc:docMk/>
          <pc:sldMk cId="2369219336" sldId="259"/>
        </pc:sldMkLst>
        <pc:spChg chg="mod">
          <ac:chgData name="SCOTT MARSHALL" userId="S::24839205@edgehill.ac.uk::996404ec-1f24-481f-b615-c3317f3929a9" providerId="AD" clId="Web-{97DDCD01-8202-4C1E-86AA-9DEFC082C785}" dt="2023-07-12T13:20:02.250" v="614" actId="20577"/>
          <ac:spMkLst>
            <pc:docMk/>
            <pc:sldMk cId="2369219336" sldId="259"/>
            <ac:spMk id="2" creationId="{4AE4D5AE-E385-3511-630B-3FA891891531}"/>
          </ac:spMkLst>
        </pc:spChg>
        <pc:spChg chg="add mod ord">
          <ac:chgData name="SCOTT MARSHALL" userId="S::24839205@edgehill.ac.uk::996404ec-1f24-481f-b615-c3317f3929a9" providerId="AD" clId="Web-{97DDCD01-8202-4C1E-86AA-9DEFC082C785}" dt="2023-07-12T14:02:31.099" v="835"/>
          <ac:spMkLst>
            <pc:docMk/>
            <pc:sldMk cId="2369219336" sldId="259"/>
            <ac:spMk id="4" creationId="{FD4F87A6-F55A-30EC-E5F2-8F771ADBC614}"/>
          </ac:spMkLst>
        </pc:spChg>
        <pc:spChg chg="add mod ord">
          <ac:chgData name="SCOTT MARSHALL" userId="S::24839205@edgehill.ac.uk::996404ec-1f24-481f-b615-c3317f3929a9" providerId="AD" clId="Web-{97DDCD01-8202-4C1E-86AA-9DEFC082C785}" dt="2023-07-12T14:02:52.193" v="852"/>
          <ac:spMkLst>
            <pc:docMk/>
            <pc:sldMk cId="2369219336" sldId="259"/>
            <ac:spMk id="5" creationId="{2E50A3E1-B0A1-B03F-C733-9808B3F60501}"/>
          </ac:spMkLst>
        </pc:spChg>
        <pc:spChg chg="add mod ord">
          <ac:chgData name="SCOTT MARSHALL" userId="S::24839205@edgehill.ac.uk::996404ec-1f24-481f-b615-c3317f3929a9" providerId="AD" clId="Web-{97DDCD01-8202-4C1E-86AA-9DEFC082C785}" dt="2023-07-12T14:03:02.819" v="859"/>
          <ac:spMkLst>
            <pc:docMk/>
            <pc:sldMk cId="2369219336" sldId="259"/>
            <ac:spMk id="6" creationId="{29E07C15-4DB4-5D3B-CC53-1783A62E673E}"/>
          </ac:spMkLst>
        </pc:spChg>
        <pc:spChg chg="add mod ord">
          <ac:chgData name="SCOTT MARSHALL" userId="S::24839205@edgehill.ac.uk::996404ec-1f24-481f-b615-c3317f3929a9" providerId="AD" clId="Web-{97DDCD01-8202-4C1E-86AA-9DEFC082C785}" dt="2023-07-12T14:02:32.459" v="839"/>
          <ac:spMkLst>
            <pc:docMk/>
            <pc:sldMk cId="2369219336" sldId="259"/>
            <ac:spMk id="9" creationId="{3BC3EBFF-241D-EC60-ED79-9B18BDC41C4D}"/>
          </ac:spMkLst>
        </pc:spChg>
        <pc:spChg chg="add mod ord">
          <ac:chgData name="SCOTT MARSHALL" userId="S::24839205@edgehill.ac.uk::996404ec-1f24-481f-b615-c3317f3929a9" providerId="AD" clId="Web-{97DDCD01-8202-4C1E-86AA-9DEFC082C785}" dt="2023-07-12T14:02:33.005" v="841"/>
          <ac:spMkLst>
            <pc:docMk/>
            <pc:sldMk cId="2369219336" sldId="259"/>
            <ac:spMk id="11" creationId="{48510003-6D38-5675-B0F1-56EFD8E9C43D}"/>
          </ac:spMkLst>
        </pc:spChg>
        <pc:spChg chg="add mod ord">
          <ac:chgData name="SCOTT MARSHALL" userId="S::24839205@edgehill.ac.uk::996404ec-1f24-481f-b615-c3317f3929a9" providerId="AD" clId="Web-{97DDCD01-8202-4C1E-86AA-9DEFC082C785}" dt="2023-07-12T14:02:33.818" v="843"/>
          <ac:spMkLst>
            <pc:docMk/>
            <pc:sldMk cId="2369219336" sldId="259"/>
            <ac:spMk id="13" creationId="{16DE322B-BB9A-3188-7EF4-4D36AFC525FE}"/>
          </ac:spMkLst>
        </pc:spChg>
        <pc:spChg chg="add mod ord">
          <ac:chgData name="SCOTT MARSHALL" userId="S::24839205@edgehill.ac.uk::996404ec-1f24-481f-b615-c3317f3929a9" providerId="AD" clId="Web-{97DDCD01-8202-4C1E-86AA-9DEFC082C785}" dt="2023-07-12T14:03:08.319" v="860"/>
          <ac:spMkLst>
            <pc:docMk/>
            <pc:sldMk cId="2369219336" sldId="259"/>
            <ac:spMk id="14" creationId="{665BF453-10AE-B5B4-F3A9-5A25125CF529}"/>
          </ac:spMkLst>
        </pc:spChg>
        <pc:picChg chg="add mod ord">
          <ac:chgData name="SCOTT MARSHALL" userId="S::24839205@edgehill.ac.uk::996404ec-1f24-481f-b615-c3317f3929a9" providerId="AD" clId="Web-{97DDCD01-8202-4C1E-86AA-9DEFC082C785}" dt="2023-07-12T14:03:17.975" v="870"/>
          <ac:picMkLst>
            <pc:docMk/>
            <pc:sldMk cId="2369219336" sldId="259"/>
            <ac:picMk id="3" creationId="{9F592987-5C5E-D0C3-942C-6889CA348268}"/>
          </ac:picMkLst>
        </pc:picChg>
        <pc:cxnChg chg="add mod ord">
          <ac:chgData name="SCOTT MARSHALL" userId="S::24839205@edgehill.ac.uk::996404ec-1f24-481f-b615-c3317f3929a9" providerId="AD" clId="Web-{97DDCD01-8202-4C1E-86AA-9DEFC082C785}" dt="2023-07-12T14:02:32.099" v="838"/>
          <ac:cxnSpMkLst>
            <pc:docMk/>
            <pc:sldMk cId="2369219336" sldId="259"/>
            <ac:cxnSpMk id="7" creationId="{21EF4E63-12C2-088A-C596-F6B190492CA3}"/>
          </ac:cxnSpMkLst>
        </pc:cxnChg>
        <pc:cxnChg chg="add del mod">
          <ac:chgData name="SCOTT MARSHALL" userId="S::24839205@edgehill.ac.uk::996404ec-1f24-481f-b615-c3317f3929a9" providerId="AD" clId="Web-{97DDCD01-8202-4C1E-86AA-9DEFC082C785}" dt="2023-07-12T13:51:54.351" v="743"/>
          <ac:cxnSpMkLst>
            <pc:docMk/>
            <pc:sldMk cId="2369219336" sldId="259"/>
            <ac:cxnSpMk id="8" creationId="{6A0A2194-E9E5-3843-6211-1A5C533AB07C}"/>
          </ac:cxnSpMkLst>
        </pc:cxnChg>
        <pc:cxnChg chg="add mod ord">
          <ac:chgData name="SCOTT MARSHALL" userId="S::24839205@edgehill.ac.uk::996404ec-1f24-481f-b615-c3317f3929a9" providerId="AD" clId="Web-{97DDCD01-8202-4C1E-86AA-9DEFC082C785}" dt="2023-07-12T14:02:32.725" v="840"/>
          <ac:cxnSpMkLst>
            <pc:docMk/>
            <pc:sldMk cId="2369219336" sldId="259"/>
            <ac:cxnSpMk id="10" creationId="{716145DE-B0E8-1FF8-71C1-4B83B39A5463}"/>
          </ac:cxnSpMkLst>
        </pc:cxnChg>
        <pc:cxnChg chg="add mod ord">
          <ac:chgData name="SCOTT MARSHALL" userId="S::24839205@edgehill.ac.uk::996404ec-1f24-481f-b615-c3317f3929a9" providerId="AD" clId="Web-{97DDCD01-8202-4C1E-86AA-9DEFC082C785}" dt="2023-07-12T14:02:33.537" v="842"/>
          <ac:cxnSpMkLst>
            <pc:docMk/>
            <pc:sldMk cId="2369219336" sldId="259"/>
            <ac:cxnSpMk id="12" creationId="{C0AE6BEB-F296-0277-175F-FC2319A4935C}"/>
          </ac:cxnSpMkLst>
        </pc:cxnChg>
      </pc:sldChg>
      <pc:sldChg chg="new del">
        <pc:chgData name="SCOTT MARSHALL" userId="S::24839205@edgehill.ac.uk::996404ec-1f24-481f-b615-c3317f3929a9" providerId="AD" clId="Web-{97DDCD01-8202-4C1E-86AA-9DEFC082C785}" dt="2023-07-12T13:18:41.201" v="580"/>
        <pc:sldMkLst>
          <pc:docMk/>
          <pc:sldMk cId="2474168195" sldId="259"/>
        </pc:sldMkLst>
      </pc:sldChg>
      <pc:sldChg chg="modSp add replId">
        <pc:chgData name="SCOTT MARSHALL" userId="S::24839205@edgehill.ac.uk::996404ec-1f24-481f-b615-c3317f3929a9" providerId="AD" clId="Web-{97DDCD01-8202-4C1E-86AA-9DEFC082C785}" dt="2023-07-12T14:06:02.682" v="971" actId="20577"/>
        <pc:sldMkLst>
          <pc:docMk/>
          <pc:sldMk cId="2818688176" sldId="260"/>
        </pc:sldMkLst>
        <pc:spChg chg="mod">
          <ac:chgData name="SCOTT MARSHALL" userId="S::24839205@edgehill.ac.uk::996404ec-1f24-481f-b615-c3317f3929a9" providerId="AD" clId="Web-{97DDCD01-8202-4C1E-86AA-9DEFC082C785}" dt="2023-07-12T14:04:09.023" v="879" actId="14100"/>
          <ac:spMkLst>
            <pc:docMk/>
            <pc:sldMk cId="2818688176" sldId="260"/>
            <ac:spMk id="2" creationId="{4AE4D5AE-E385-3511-630B-3FA891891531}"/>
          </ac:spMkLst>
        </pc:spChg>
        <pc:spChg chg="mod">
          <ac:chgData name="SCOTT MARSHALL" userId="S::24839205@edgehill.ac.uk::996404ec-1f24-481f-b615-c3317f3929a9" providerId="AD" clId="Web-{97DDCD01-8202-4C1E-86AA-9DEFC082C785}" dt="2023-07-12T14:05:19.775" v="940" actId="20577"/>
          <ac:spMkLst>
            <pc:docMk/>
            <pc:sldMk cId="2818688176" sldId="260"/>
            <ac:spMk id="5" creationId="{2E50A3E1-B0A1-B03F-C733-9808B3F60501}"/>
          </ac:spMkLst>
        </pc:spChg>
        <pc:spChg chg="mod">
          <ac:chgData name="SCOTT MARSHALL" userId="S::24839205@edgehill.ac.uk::996404ec-1f24-481f-b615-c3317f3929a9" providerId="AD" clId="Web-{97DDCD01-8202-4C1E-86AA-9DEFC082C785}" dt="2023-07-12T14:05:36.041" v="951" actId="20577"/>
          <ac:spMkLst>
            <pc:docMk/>
            <pc:sldMk cId="2818688176" sldId="260"/>
            <ac:spMk id="6" creationId="{29E07C15-4DB4-5D3B-CC53-1783A62E673E}"/>
          </ac:spMkLst>
        </pc:spChg>
        <pc:spChg chg="mod">
          <ac:chgData name="SCOTT MARSHALL" userId="S::24839205@edgehill.ac.uk::996404ec-1f24-481f-b615-c3317f3929a9" providerId="AD" clId="Web-{97DDCD01-8202-4C1E-86AA-9DEFC082C785}" dt="2023-07-12T14:06:02.682" v="971" actId="20577"/>
          <ac:spMkLst>
            <pc:docMk/>
            <pc:sldMk cId="2818688176" sldId="260"/>
            <ac:spMk id="9" creationId="{3BC3EBFF-241D-EC60-ED79-9B18BDC41C4D}"/>
          </ac:spMkLst>
        </pc:spChg>
        <pc:spChg chg="mod">
          <ac:chgData name="SCOTT MARSHALL" userId="S::24839205@edgehill.ac.uk::996404ec-1f24-481f-b615-c3317f3929a9" providerId="AD" clId="Web-{97DDCD01-8202-4C1E-86AA-9DEFC082C785}" dt="2023-07-12T14:05:46.572" v="959" actId="20577"/>
          <ac:spMkLst>
            <pc:docMk/>
            <pc:sldMk cId="2818688176" sldId="260"/>
            <ac:spMk id="11" creationId="{48510003-6D38-5675-B0F1-56EFD8E9C43D}"/>
          </ac:spMkLst>
        </pc:spChg>
        <pc:spChg chg="mod">
          <ac:chgData name="SCOTT MARSHALL" userId="S::24839205@edgehill.ac.uk::996404ec-1f24-481f-b615-c3317f3929a9" providerId="AD" clId="Web-{97DDCD01-8202-4C1E-86AA-9DEFC082C785}" dt="2023-07-12T14:04:58.915" v="918" actId="20577"/>
          <ac:spMkLst>
            <pc:docMk/>
            <pc:sldMk cId="2818688176" sldId="260"/>
            <ac:spMk id="14" creationId="{665BF453-10AE-B5B4-F3A9-5A25125CF529}"/>
          </ac:spMkLst>
        </pc:spChg>
      </pc:sldChg>
      <pc:sldMasterChg chg="del delSldLayout">
        <pc:chgData name="SCOTT MARSHALL" userId="S::24839205@edgehill.ac.uk::996404ec-1f24-481f-b615-c3317f3929a9" providerId="AD" clId="Web-{97DDCD01-8202-4C1E-86AA-9DEFC082C785}" dt="2023-07-12T12:44:01.932" v="10"/>
        <pc:sldMasterMkLst>
          <pc:docMk/>
          <pc:sldMasterMk cId="2460954070" sldId="2147483660"/>
        </pc:sldMasterMkLst>
        <pc:sldLayoutChg chg="del">
          <pc:chgData name="SCOTT MARSHALL" userId="S::24839205@edgehill.ac.uk::996404ec-1f24-481f-b615-c3317f3929a9" providerId="AD" clId="Web-{97DDCD01-8202-4C1E-86AA-9DEFC082C785}" dt="2023-07-12T12:44:01.932" v="10"/>
          <pc:sldLayoutMkLst>
            <pc:docMk/>
            <pc:sldMasterMk cId="2460954070" sldId="2147483660"/>
            <pc:sldLayoutMk cId="2385387890" sldId="2147483661"/>
          </pc:sldLayoutMkLst>
        </pc:sldLayoutChg>
        <pc:sldLayoutChg chg="del">
          <pc:chgData name="SCOTT MARSHALL" userId="S::24839205@edgehill.ac.uk::996404ec-1f24-481f-b615-c3317f3929a9" providerId="AD" clId="Web-{97DDCD01-8202-4C1E-86AA-9DEFC082C785}" dt="2023-07-12T12:44:01.932" v="10"/>
          <pc:sldLayoutMkLst>
            <pc:docMk/>
            <pc:sldMasterMk cId="2460954070" sldId="2147483660"/>
            <pc:sldLayoutMk cId="949138452" sldId="2147483662"/>
          </pc:sldLayoutMkLst>
        </pc:sldLayoutChg>
        <pc:sldLayoutChg chg="del">
          <pc:chgData name="SCOTT MARSHALL" userId="S::24839205@edgehill.ac.uk::996404ec-1f24-481f-b615-c3317f3929a9" providerId="AD" clId="Web-{97DDCD01-8202-4C1E-86AA-9DEFC082C785}" dt="2023-07-12T12:44:01.932" v="10"/>
          <pc:sldLayoutMkLst>
            <pc:docMk/>
            <pc:sldMasterMk cId="2460954070" sldId="2147483660"/>
            <pc:sldLayoutMk cId="2591524520" sldId="2147483663"/>
          </pc:sldLayoutMkLst>
        </pc:sldLayoutChg>
        <pc:sldLayoutChg chg="del">
          <pc:chgData name="SCOTT MARSHALL" userId="S::24839205@edgehill.ac.uk::996404ec-1f24-481f-b615-c3317f3929a9" providerId="AD" clId="Web-{97DDCD01-8202-4C1E-86AA-9DEFC082C785}" dt="2023-07-12T12:44:01.932" v="10"/>
          <pc:sldLayoutMkLst>
            <pc:docMk/>
            <pc:sldMasterMk cId="2460954070" sldId="2147483660"/>
            <pc:sldLayoutMk cId="1203092039" sldId="2147483664"/>
          </pc:sldLayoutMkLst>
        </pc:sldLayoutChg>
        <pc:sldLayoutChg chg="del">
          <pc:chgData name="SCOTT MARSHALL" userId="S::24839205@edgehill.ac.uk::996404ec-1f24-481f-b615-c3317f3929a9" providerId="AD" clId="Web-{97DDCD01-8202-4C1E-86AA-9DEFC082C785}" dt="2023-07-12T12:44:01.932" v="10"/>
          <pc:sldLayoutMkLst>
            <pc:docMk/>
            <pc:sldMasterMk cId="2460954070" sldId="2147483660"/>
            <pc:sldLayoutMk cId="3733172339" sldId="2147483665"/>
          </pc:sldLayoutMkLst>
        </pc:sldLayoutChg>
        <pc:sldLayoutChg chg="del">
          <pc:chgData name="SCOTT MARSHALL" userId="S::24839205@edgehill.ac.uk::996404ec-1f24-481f-b615-c3317f3929a9" providerId="AD" clId="Web-{97DDCD01-8202-4C1E-86AA-9DEFC082C785}" dt="2023-07-12T12:44:01.932" v="10"/>
          <pc:sldLayoutMkLst>
            <pc:docMk/>
            <pc:sldMasterMk cId="2460954070" sldId="2147483660"/>
            <pc:sldLayoutMk cId="3210312558" sldId="2147483666"/>
          </pc:sldLayoutMkLst>
        </pc:sldLayoutChg>
        <pc:sldLayoutChg chg="del">
          <pc:chgData name="SCOTT MARSHALL" userId="S::24839205@edgehill.ac.uk::996404ec-1f24-481f-b615-c3317f3929a9" providerId="AD" clId="Web-{97DDCD01-8202-4C1E-86AA-9DEFC082C785}" dt="2023-07-12T12:44:01.932" v="10"/>
          <pc:sldLayoutMkLst>
            <pc:docMk/>
            <pc:sldMasterMk cId="2460954070" sldId="2147483660"/>
            <pc:sldLayoutMk cId="3146388984" sldId="2147483667"/>
          </pc:sldLayoutMkLst>
        </pc:sldLayoutChg>
        <pc:sldLayoutChg chg="del">
          <pc:chgData name="SCOTT MARSHALL" userId="S::24839205@edgehill.ac.uk::996404ec-1f24-481f-b615-c3317f3929a9" providerId="AD" clId="Web-{97DDCD01-8202-4C1E-86AA-9DEFC082C785}" dt="2023-07-12T12:44:01.932" v="10"/>
          <pc:sldLayoutMkLst>
            <pc:docMk/>
            <pc:sldMasterMk cId="2460954070" sldId="2147483660"/>
            <pc:sldLayoutMk cId="3171841454" sldId="2147483668"/>
          </pc:sldLayoutMkLst>
        </pc:sldLayoutChg>
        <pc:sldLayoutChg chg="del">
          <pc:chgData name="SCOTT MARSHALL" userId="S::24839205@edgehill.ac.uk::996404ec-1f24-481f-b615-c3317f3929a9" providerId="AD" clId="Web-{97DDCD01-8202-4C1E-86AA-9DEFC082C785}" dt="2023-07-12T12:44:01.932" v="10"/>
          <pc:sldLayoutMkLst>
            <pc:docMk/>
            <pc:sldMasterMk cId="2460954070" sldId="2147483660"/>
            <pc:sldLayoutMk cId="1718958274" sldId="2147483669"/>
          </pc:sldLayoutMkLst>
        </pc:sldLayoutChg>
        <pc:sldLayoutChg chg="del">
          <pc:chgData name="SCOTT MARSHALL" userId="S::24839205@edgehill.ac.uk::996404ec-1f24-481f-b615-c3317f3929a9" providerId="AD" clId="Web-{97DDCD01-8202-4C1E-86AA-9DEFC082C785}" dt="2023-07-12T12:44:01.932" v="10"/>
          <pc:sldLayoutMkLst>
            <pc:docMk/>
            <pc:sldMasterMk cId="2460954070" sldId="2147483660"/>
            <pc:sldLayoutMk cId="2202905451" sldId="2147483670"/>
          </pc:sldLayoutMkLst>
        </pc:sldLayoutChg>
        <pc:sldLayoutChg chg="del">
          <pc:chgData name="SCOTT MARSHALL" userId="S::24839205@edgehill.ac.uk::996404ec-1f24-481f-b615-c3317f3929a9" providerId="AD" clId="Web-{97DDCD01-8202-4C1E-86AA-9DEFC082C785}" dt="2023-07-12T12:44:01.932" v="10"/>
          <pc:sldLayoutMkLst>
            <pc:docMk/>
            <pc:sldMasterMk cId="2460954070" sldId="2147483660"/>
            <pc:sldLayoutMk cId="3479445657" sldId="2147483671"/>
          </pc:sldLayoutMkLst>
        </pc:sldLayoutChg>
      </pc:sldMasterChg>
      <pc:sldMasterChg chg="add addSldLayout">
        <pc:chgData name="SCOTT MARSHALL" userId="S::24839205@edgehill.ac.uk::996404ec-1f24-481f-b615-c3317f3929a9" providerId="AD" clId="Web-{97DDCD01-8202-4C1E-86AA-9DEFC082C785}" dt="2023-07-12T12:44:01.932" v="10"/>
        <pc:sldMasterMkLst>
          <pc:docMk/>
          <pc:sldMasterMk cId="3518481390" sldId="2147483724"/>
        </pc:sldMasterMkLst>
        <pc:sldLayoutChg chg="add">
          <pc:chgData name="SCOTT MARSHALL" userId="S::24839205@edgehill.ac.uk::996404ec-1f24-481f-b615-c3317f3929a9" providerId="AD" clId="Web-{97DDCD01-8202-4C1E-86AA-9DEFC082C785}" dt="2023-07-12T12:44:01.932" v="10"/>
          <pc:sldLayoutMkLst>
            <pc:docMk/>
            <pc:sldMasterMk cId="3518481390" sldId="2147483724"/>
            <pc:sldLayoutMk cId="4009044799" sldId="2147483713"/>
          </pc:sldLayoutMkLst>
        </pc:sldLayoutChg>
        <pc:sldLayoutChg chg="add">
          <pc:chgData name="SCOTT MARSHALL" userId="S::24839205@edgehill.ac.uk::996404ec-1f24-481f-b615-c3317f3929a9" providerId="AD" clId="Web-{97DDCD01-8202-4C1E-86AA-9DEFC082C785}" dt="2023-07-12T12:44:01.932" v="10"/>
          <pc:sldLayoutMkLst>
            <pc:docMk/>
            <pc:sldMasterMk cId="3518481390" sldId="2147483724"/>
            <pc:sldLayoutMk cId="3965510571" sldId="2147483714"/>
          </pc:sldLayoutMkLst>
        </pc:sldLayoutChg>
        <pc:sldLayoutChg chg="add">
          <pc:chgData name="SCOTT MARSHALL" userId="S::24839205@edgehill.ac.uk::996404ec-1f24-481f-b615-c3317f3929a9" providerId="AD" clId="Web-{97DDCD01-8202-4C1E-86AA-9DEFC082C785}" dt="2023-07-12T12:44:01.932" v="10"/>
          <pc:sldLayoutMkLst>
            <pc:docMk/>
            <pc:sldMasterMk cId="3518481390" sldId="2147483724"/>
            <pc:sldLayoutMk cId="2968698331" sldId="2147483715"/>
          </pc:sldLayoutMkLst>
        </pc:sldLayoutChg>
        <pc:sldLayoutChg chg="add">
          <pc:chgData name="SCOTT MARSHALL" userId="S::24839205@edgehill.ac.uk::996404ec-1f24-481f-b615-c3317f3929a9" providerId="AD" clId="Web-{97DDCD01-8202-4C1E-86AA-9DEFC082C785}" dt="2023-07-12T12:44:01.932" v="10"/>
          <pc:sldLayoutMkLst>
            <pc:docMk/>
            <pc:sldMasterMk cId="3518481390" sldId="2147483724"/>
            <pc:sldLayoutMk cId="1142486793" sldId="2147483716"/>
          </pc:sldLayoutMkLst>
        </pc:sldLayoutChg>
        <pc:sldLayoutChg chg="add">
          <pc:chgData name="SCOTT MARSHALL" userId="S::24839205@edgehill.ac.uk::996404ec-1f24-481f-b615-c3317f3929a9" providerId="AD" clId="Web-{97DDCD01-8202-4C1E-86AA-9DEFC082C785}" dt="2023-07-12T12:44:01.932" v="10"/>
          <pc:sldLayoutMkLst>
            <pc:docMk/>
            <pc:sldMasterMk cId="3518481390" sldId="2147483724"/>
            <pc:sldLayoutMk cId="221525113" sldId="2147483717"/>
          </pc:sldLayoutMkLst>
        </pc:sldLayoutChg>
        <pc:sldLayoutChg chg="add">
          <pc:chgData name="SCOTT MARSHALL" userId="S::24839205@edgehill.ac.uk::996404ec-1f24-481f-b615-c3317f3929a9" providerId="AD" clId="Web-{97DDCD01-8202-4C1E-86AA-9DEFC082C785}" dt="2023-07-12T12:44:01.932" v="10"/>
          <pc:sldLayoutMkLst>
            <pc:docMk/>
            <pc:sldMasterMk cId="3518481390" sldId="2147483724"/>
            <pc:sldLayoutMk cId="2664214451" sldId="2147483718"/>
          </pc:sldLayoutMkLst>
        </pc:sldLayoutChg>
        <pc:sldLayoutChg chg="add">
          <pc:chgData name="SCOTT MARSHALL" userId="S::24839205@edgehill.ac.uk::996404ec-1f24-481f-b615-c3317f3929a9" providerId="AD" clId="Web-{97DDCD01-8202-4C1E-86AA-9DEFC082C785}" dt="2023-07-12T12:44:01.932" v="10"/>
          <pc:sldLayoutMkLst>
            <pc:docMk/>
            <pc:sldMasterMk cId="3518481390" sldId="2147483724"/>
            <pc:sldLayoutMk cId="207014864" sldId="2147483719"/>
          </pc:sldLayoutMkLst>
        </pc:sldLayoutChg>
        <pc:sldLayoutChg chg="add">
          <pc:chgData name="SCOTT MARSHALL" userId="S::24839205@edgehill.ac.uk::996404ec-1f24-481f-b615-c3317f3929a9" providerId="AD" clId="Web-{97DDCD01-8202-4C1E-86AA-9DEFC082C785}" dt="2023-07-12T12:44:01.932" v="10"/>
          <pc:sldLayoutMkLst>
            <pc:docMk/>
            <pc:sldMasterMk cId="3518481390" sldId="2147483724"/>
            <pc:sldLayoutMk cId="1637281367" sldId="2147483720"/>
          </pc:sldLayoutMkLst>
        </pc:sldLayoutChg>
        <pc:sldLayoutChg chg="add">
          <pc:chgData name="SCOTT MARSHALL" userId="S::24839205@edgehill.ac.uk::996404ec-1f24-481f-b615-c3317f3929a9" providerId="AD" clId="Web-{97DDCD01-8202-4C1E-86AA-9DEFC082C785}" dt="2023-07-12T12:44:01.932" v="10"/>
          <pc:sldLayoutMkLst>
            <pc:docMk/>
            <pc:sldMasterMk cId="3518481390" sldId="2147483724"/>
            <pc:sldLayoutMk cId="4209614399" sldId="2147483721"/>
          </pc:sldLayoutMkLst>
        </pc:sldLayoutChg>
        <pc:sldLayoutChg chg="add">
          <pc:chgData name="SCOTT MARSHALL" userId="S::24839205@edgehill.ac.uk::996404ec-1f24-481f-b615-c3317f3929a9" providerId="AD" clId="Web-{97DDCD01-8202-4C1E-86AA-9DEFC082C785}" dt="2023-07-12T12:44:01.932" v="10"/>
          <pc:sldLayoutMkLst>
            <pc:docMk/>
            <pc:sldMasterMk cId="3518481390" sldId="2147483724"/>
            <pc:sldLayoutMk cId="4261096551" sldId="2147483722"/>
          </pc:sldLayoutMkLst>
        </pc:sldLayoutChg>
        <pc:sldLayoutChg chg="add">
          <pc:chgData name="SCOTT MARSHALL" userId="S::24839205@edgehill.ac.uk::996404ec-1f24-481f-b615-c3317f3929a9" providerId="AD" clId="Web-{97DDCD01-8202-4C1E-86AA-9DEFC082C785}" dt="2023-07-12T12:44:01.932" v="10"/>
          <pc:sldLayoutMkLst>
            <pc:docMk/>
            <pc:sldMasterMk cId="3518481390" sldId="2147483724"/>
            <pc:sldLayoutMk cId="3725724223" sldId="2147483723"/>
          </pc:sldLayoutMkLst>
        </pc:sldLayoutChg>
      </pc:sldMasterChg>
    </pc:docChg>
  </pc:docChgLst>
  <pc:docChgLst>
    <pc:chgData name="SCOTT MARSHALL" userId="S::24839205@edgehill.ac.uk::996404ec-1f24-481f-b615-c3317f3929a9" providerId="AD" clId="Web-{40CDA696-5558-AA45-EBF0-226CF61EE63A}"/>
    <pc:docChg chg="modSld sldOrd">
      <pc:chgData name="SCOTT MARSHALL" userId="S::24839205@edgehill.ac.uk::996404ec-1f24-481f-b615-c3317f3929a9" providerId="AD" clId="Web-{40CDA696-5558-AA45-EBF0-226CF61EE63A}" dt="2023-07-17T09:12:15" v="296" actId="14100"/>
      <pc:docMkLst>
        <pc:docMk/>
      </pc:docMkLst>
      <pc:sldChg chg="modSp">
        <pc:chgData name="SCOTT MARSHALL" userId="S::24839205@edgehill.ac.uk::996404ec-1f24-481f-b615-c3317f3929a9" providerId="AD" clId="Web-{40CDA696-5558-AA45-EBF0-226CF61EE63A}" dt="2023-07-17T09:05:07.546" v="232"/>
        <pc:sldMkLst>
          <pc:docMk/>
          <pc:sldMk cId="109857222" sldId="256"/>
        </pc:sldMkLst>
        <pc:spChg chg="mod">
          <ac:chgData name="SCOTT MARSHALL" userId="S::24839205@edgehill.ac.uk::996404ec-1f24-481f-b615-c3317f3929a9" providerId="AD" clId="Web-{40CDA696-5558-AA45-EBF0-226CF61EE63A}" dt="2023-07-17T09:05:07.546" v="232"/>
          <ac:spMkLst>
            <pc:docMk/>
            <pc:sldMk cId="109857222" sldId="256"/>
            <ac:spMk id="3" creationId="{00000000-0000-0000-0000-000000000000}"/>
          </ac:spMkLst>
        </pc:spChg>
      </pc:sldChg>
      <pc:sldChg chg="modSp">
        <pc:chgData name="SCOTT MARSHALL" userId="S::24839205@edgehill.ac.uk::996404ec-1f24-481f-b615-c3317f3929a9" providerId="AD" clId="Web-{40CDA696-5558-AA45-EBF0-226CF61EE63A}" dt="2023-07-17T09:10:53.653" v="295" actId="14100"/>
        <pc:sldMkLst>
          <pc:docMk/>
          <pc:sldMk cId="3673692003" sldId="257"/>
        </pc:sldMkLst>
        <pc:spChg chg="mod">
          <ac:chgData name="SCOTT MARSHALL" userId="S::24839205@edgehill.ac.uk::996404ec-1f24-481f-b615-c3317f3929a9" providerId="AD" clId="Web-{40CDA696-5558-AA45-EBF0-226CF61EE63A}" dt="2023-07-17T09:10:53.653" v="295" actId="14100"/>
          <ac:spMkLst>
            <pc:docMk/>
            <pc:sldMk cId="3673692003" sldId="257"/>
            <ac:spMk id="3" creationId="{B8D5F00A-BF92-D3F0-F60F-1F68DCC351C8}"/>
          </ac:spMkLst>
        </pc:spChg>
      </pc:sldChg>
      <pc:sldChg chg="modSp">
        <pc:chgData name="SCOTT MARSHALL" userId="S::24839205@edgehill.ac.uk::996404ec-1f24-481f-b615-c3317f3929a9" providerId="AD" clId="Web-{40CDA696-5558-AA45-EBF0-226CF61EE63A}" dt="2023-07-17T09:12:15" v="296" actId="14100"/>
        <pc:sldMkLst>
          <pc:docMk/>
          <pc:sldMk cId="3463040890" sldId="258"/>
        </pc:sldMkLst>
        <pc:spChg chg="mod">
          <ac:chgData name="SCOTT MARSHALL" userId="S::24839205@edgehill.ac.uk::996404ec-1f24-481f-b615-c3317f3929a9" providerId="AD" clId="Web-{40CDA696-5558-AA45-EBF0-226CF61EE63A}" dt="2023-07-17T09:12:15" v="296" actId="14100"/>
          <ac:spMkLst>
            <pc:docMk/>
            <pc:sldMk cId="3463040890" sldId="258"/>
            <ac:spMk id="3" creationId="{104DA7ED-211D-938B-4D06-3832D6588D7B}"/>
          </ac:spMkLst>
        </pc:spChg>
      </pc:sldChg>
      <pc:sldChg chg="modSp">
        <pc:chgData name="SCOTT MARSHALL" userId="S::24839205@edgehill.ac.uk::996404ec-1f24-481f-b615-c3317f3929a9" providerId="AD" clId="Web-{40CDA696-5558-AA45-EBF0-226CF61EE63A}" dt="2023-07-17T08:53:12.143" v="11" actId="20577"/>
        <pc:sldMkLst>
          <pc:docMk/>
          <pc:sldMk cId="2369219336" sldId="259"/>
        </pc:sldMkLst>
        <pc:spChg chg="mod">
          <ac:chgData name="SCOTT MARSHALL" userId="S::24839205@edgehill.ac.uk::996404ec-1f24-481f-b615-c3317f3929a9" providerId="AD" clId="Web-{40CDA696-5558-AA45-EBF0-226CF61EE63A}" dt="2023-07-17T08:53:12.143" v="11" actId="20577"/>
          <ac:spMkLst>
            <pc:docMk/>
            <pc:sldMk cId="2369219336" sldId="259"/>
            <ac:spMk id="5" creationId="{2E50A3E1-B0A1-B03F-C733-9808B3F60501}"/>
          </ac:spMkLst>
        </pc:spChg>
        <pc:spChg chg="mod">
          <ac:chgData name="SCOTT MARSHALL" userId="S::24839205@edgehill.ac.uk::996404ec-1f24-481f-b615-c3317f3929a9" providerId="AD" clId="Web-{40CDA696-5558-AA45-EBF0-226CF61EE63A}" dt="2023-07-17T08:53:04.752" v="8" actId="20577"/>
          <ac:spMkLst>
            <pc:docMk/>
            <pc:sldMk cId="2369219336" sldId="259"/>
            <ac:spMk id="14" creationId="{665BF453-10AE-B5B4-F3A9-5A25125CF529}"/>
          </ac:spMkLst>
        </pc:spChg>
      </pc:sldChg>
      <pc:sldChg chg="modSp">
        <pc:chgData name="SCOTT MARSHALL" userId="S::24839205@edgehill.ac.uk::996404ec-1f24-481f-b615-c3317f3929a9" providerId="AD" clId="Web-{40CDA696-5558-AA45-EBF0-226CF61EE63A}" dt="2023-07-17T09:05:07.546" v="232"/>
        <pc:sldMkLst>
          <pc:docMk/>
          <pc:sldMk cId="2818688176" sldId="260"/>
        </pc:sldMkLst>
        <pc:spChg chg="mod">
          <ac:chgData name="SCOTT MARSHALL" userId="S::24839205@edgehill.ac.uk::996404ec-1f24-481f-b615-c3317f3929a9" providerId="AD" clId="Web-{40CDA696-5558-AA45-EBF0-226CF61EE63A}" dt="2023-07-17T09:05:07.546" v="232"/>
          <ac:spMkLst>
            <pc:docMk/>
            <pc:sldMk cId="2818688176" sldId="260"/>
            <ac:spMk id="2" creationId="{4AE4D5AE-E385-3511-630B-3FA891891531}"/>
          </ac:spMkLst>
        </pc:spChg>
      </pc:sldChg>
      <pc:sldChg chg="modSp">
        <pc:chgData name="SCOTT MARSHALL" userId="S::24839205@edgehill.ac.uk::996404ec-1f24-481f-b615-c3317f3929a9" providerId="AD" clId="Web-{40CDA696-5558-AA45-EBF0-226CF61EE63A}" dt="2023-07-17T09:05:07.546" v="232"/>
        <pc:sldMkLst>
          <pc:docMk/>
          <pc:sldMk cId="1154720065" sldId="262"/>
        </pc:sldMkLst>
        <pc:spChg chg="mod">
          <ac:chgData name="SCOTT MARSHALL" userId="S::24839205@edgehill.ac.uk::996404ec-1f24-481f-b615-c3317f3929a9" providerId="AD" clId="Web-{40CDA696-5558-AA45-EBF0-226CF61EE63A}" dt="2023-07-17T09:05:07.546" v="232"/>
          <ac:spMkLst>
            <pc:docMk/>
            <pc:sldMk cId="1154720065" sldId="262"/>
            <ac:spMk id="11" creationId="{B757AD76-BA4E-C6F0-D0FD-B5E034B1A84D}"/>
          </ac:spMkLst>
        </pc:spChg>
      </pc:sldChg>
      <pc:sldChg chg="modSp">
        <pc:chgData name="SCOTT MARSHALL" userId="S::24839205@edgehill.ac.uk::996404ec-1f24-481f-b615-c3317f3929a9" providerId="AD" clId="Web-{40CDA696-5558-AA45-EBF0-226CF61EE63A}" dt="2023-07-17T09:05:07.546" v="232"/>
        <pc:sldMkLst>
          <pc:docMk/>
          <pc:sldMk cId="2060226427" sldId="263"/>
        </pc:sldMkLst>
        <pc:spChg chg="mod">
          <ac:chgData name="SCOTT MARSHALL" userId="S::24839205@edgehill.ac.uk::996404ec-1f24-481f-b615-c3317f3929a9" providerId="AD" clId="Web-{40CDA696-5558-AA45-EBF0-226CF61EE63A}" dt="2023-07-17T09:05:07.546" v="232"/>
          <ac:spMkLst>
            <pc:docMk/>
            <pc:sldMk cId="2060226427" sldId="263"/>
            <ac:spMk id="2" creationId="{6F999E2F-590F-90E9-7E1A-698B0BCAD1A5}"/>
          </ac:spMkLst>
        </pc:spChg>
      </pc:sldChg>
      <pc:sldChg chg="modSp">
        <pc:chgData name="SCOTT MARSHALL" userId="S::24839205@edgehill.ac.uk::996404ec-1f24-481f-b615-c3317f3929a9" providerId="AD" clId="Web-{40CDA696-5558-AA45-EBF0-226CF61EE63A}" dt="2023-07-17T09:05:48.157" v="235" actId="1076"/>
        <pc:sldMkLst>
          <pc:docMk/>
          <pc:sldMk cId="3080678771" sldId="264"/>
        </pc:sldMkLst>
        <pc:spChg chg="mod">
          <ac:chgData name="SCOTT MARSHALL" userId="S::24839205@edgehill.ac.uk::996404ec-1f24-481f-b615-c3317f3929a9" providerId="AD" clId="Web-{40CDA696-5558-AA45-EBF0-226CF61EE63A}" dt="2023-07-17T08:54:58.100" v="37" actId="20577"/>
          <ac:spMkLst>
            <pc:docMk/>
            <pc:sldMk cId="3080678771" sldId="264"/>
            <ac:spMk id="6" creationId="{69365D76-C6CA-D857-7CF7-A16AA22E3DBB}"/>
          </ac:spMkLst>
        </pc:spChg>
        <pc:spChg chg="mod">
          <ac:chgData name="SCOTT MARSHALL" userId="S::24839205@edgehill.ac.uk::996404ec-1f24-481f-b615-c3317f3929a9" providerId="AD" clId="Web-{40CDA696-5558-AA45-EBF0-226CF61EE63A}" dt="2023-07-17T08:55:12.679" v="40" actId="20577"/>
          <ac:spMkLst>
            <pc:docMk/>
            <pc:sldMk cId="3080678771" sldId="264"/>
            <ac:spMk id="7" creationId="{C7CB19F4-EE9B-5122-36F1-8C75F2FD4EE9}"/>
          </ac:spMkLst>
        </pc:spChg>
        <pc:spChg chg="mod">
          <ac:chgData name="SCOTT MARSHALL" userId="S::24839205@edgehill.ac.uk::996404ec-1f24-481f-b615-c3317f3929a9" providerId="AD" clId="Web-{40CDA696-5558-AA45-EBF0-226CF61EE63A}" dt="2023-07-17T09:05:07.546" v="232"/>
          <ac:spMkLst>
            <pc:docMk/>
            <pc:sldMk cId="3080678771" sldId="264"/>
            <ac:spMk id="9" creationId="{E8872B7D-2355-0E8D-154A-923A6B4D12E9}"/>
          </ac:spMkLst>
        </pc:spChg>
        <pc:picChg chg="mod">
          <ac:chgData name="SCOTT MARSHALL" userId="S::24839205@edgehill.ac.uk::996404ec-1f24-481f-b615-c3317f3929a9" providerId="AD" clId="Web-{40CDA696-5558-AA45-EBF0-226CF61EE63A}" dt="2023-07-17T09:05:48.157" v="235" actId="1076"/>
          <ac:picMkLst>
            <pc:docMk/>
            <pc:sldMk cId="3080678771" sldId="264"/>
            <ac:picMk id="3" creationId="{ACA6988F-130B-76DC-E1ED-3AD6624654EB}"/>
          </ac:picMkLst>
        </pc:picChg>
        <pc:picChg chg="mod">
          <ac:chgData name="SCOTT MARSHALL" userId="S::24839205@edgehill.ac.uk::996404ec-1f24-481f-b615-c3317f3929a9" providerId="AD" clId="Web-{40CDA696-5558-AA45-EBF0-226CF61EE63A}" dt="2023-07-17T08:55:26.445" v="45" actId="1076"/>
          <ac:picMkLst>
            <pc:docMk/>
            <pc:sldMk cId="3080678771" sldId="264"/>
            <ac:picMk id="5" creationId="{4DD36504-27A3-BB66-9FAE-669DD18209D1}"/>
          </ac:picMkLst>
        </pc:picChg>
      </pc:sldChg>
      <pc:sldChg chg="modSp">
        <pc:chgData name="SCOTT MARSHALL" userId="S::24839205@edgehill.ac.uk::996404ec-1f24-481f-b615-c3317f3929a9" providerId="AD" clId="Web-{40CDA696-5558-AA45-EBF0-226CF61EE63A}" dt="2023-07-17T09:05:07.546" v="232"/>
        <pc:sldMkLst>
          <pc:docMk/>
          <pc:sldMk cId="2365603752" sldId="265"/>
        </pc:sldMkLst>
        <pc:spChg chg="mod">
          <ac:chgData name="SCOTT MARSHALL" userId="S::24839205@edgehill.ac.uk::996404ec-1f24-481f-b615-c3317f3929a9" providerId="AD" clId="Web-{40CDA696-5558-AA45-EBF0-226CF61EE63A}" dt="2023-07-17T09:05:07.546" v="232"/>
          <ac:spMkLst>
            <pc:docMk/>
            <pc:sldMk cId="2365603752" sldId="265"/>
            <ac:spMk id="2" creationId="{DA3F51BC-747C-81A2-3DBA-1463F5D502CC}"/>
          </ac:spMkLst>
        </pc:spChg>
        <pc:spChg chg="mod">
          <ac:chgData name="SCOTT MARSHALL" userId="S::24839205@edgehill.ac.uk::996404ec-1f24-481f-b615-c3317f3929a9" providerId="AD" clId="Web-{40CDA696-5558-AA45-EBF0-226CF61EE63A}" dt="2023-07-17T08:56:39.370" v="114" actId="20577"/>
          <ac:spMkLst>
            <pc:docMk/>
            <pc:sldMk cId="2365603752" sldId="265"/>
            <ac:spMk id="6" creationId="{69365D76-C6CA-D857-7CF7-A16AA22E3DBB}"/>
          </ac:spMkLst>
        </pc:spChg>
        <pc:spChg chg="mod">
          <ac:chgData name="SCOTT MARSHALL" userId="S::24839205@edgehill.ac.uk::996404ec-1f24-481f-b615-c3317f3929a9" providerId="AD" clId="Web-{40CDA696-5558-AA45-EBF0-226CF61EE63A}" dt="2023-07-17T08:56:30.713" v="112" actId="20577"/>
          <ac:spMkLst>
            <pc:docMk/>
            <pc:sldMk cId="2365603752" sldId="265"/>
            <ac:spMk id="7" creationId="{C7CB19F4-EE9B-5122-36F1-8C75F2FD4EE9}"/>
          </ac:spMkLst>
        </pc:spChg>
        <pc:spChg chg="mod">
          <ac:chgData name="SCOTT MARSHALL" userId="S::24839205@edgehill.ac.uk::996404ec-1f24-481f-b615-c3317f3929a9" providerId="AD" clId="Web-{40CDA696-5558-AA45-EBF0-226CF61EE63A}" dt="2023-07-17T08:57:02.590" v="125" actId="20577"/>
          <ac:spMkLst>
            <pc:docMk/>
            <pc:sldMk cId="2365603752" sldId="265"/>
            <ac:spMk id="9" creationId="{E8872B7D-2355-0E8D-154A-923A6B4D12E9}"/>
          </ac:spMkLst>
        </pc:spChg>
        <pc:picChg chg="mod">
          <ac:chgData name="SCOTT MARSHALL" userId="S::24839205@edgehill.ac.uk::996404ec-1f24-481f-b615-c3317f3929a9" providerId="AD" clId="Web-{40CDA696-5558-AA45-EBF0-226CF61EE63A}" dt="2023-07-17T08:57:13.949" v="127" actId="1076"/>
          <ac:picMkLst>
            <pc:docMk/>
            <pc:sldMk cId="2365603752" sldId="265"/>
            <ac:picMk id="5" creationId="{4DD36504-27A3-BB66-9FAE-669DD18209D1}"/>
          </ac:picMkLst>
        </pc:picChg>
      </pc:sldChg>
      <pc:sldChg chg="modSp">
        <pc:chgData name="SCOTT MARSHALL" userId="S::24839205@edgehill.ac.uk::996404ec-1f24-481f-b615-c3317f3929a9" providerId="AD" clId="Web-{40CDA696-5558-AA45-EBF0-226CF61EE63A}" dt="2023-07-17T09:05:07.546" v="232"/>
        <pc:sldMkLst>
          <pc:docMk/>
          <pc:sldMk cId="234952163" sldId="266"/>
        </pc:sldMkLst>
        <pc:spChg chg="mod">
          <ac:chgData name="SCOTT MARSHALL" userId="S::24839205@edgehill.ac.uk::996404ec-1f24-481f-b615-c3317f3929a9" providerId="AD" clId="Web-{40CDA696-5558-AA45-EBF0-226CF61EE63A}" dt="2023-07-17T09:05:07.546" v="232"/>
          <ac:spMkLst>
            <pc:docMk/>
            <pc:sldMk cId="234952163" sldId="266"/>
            <ac:spMk id="14" creationId="{686CFDC6-FAC6-5BEB-054B-6781B3C5CFCE}"/>
          </ac:spMkLst>
        </pc:spChg>
      </pc:sldChg>
      <pc:sldChg chg="modSp">
        <pc:chgData name="SCOTT MARSHALL" userId="S::24839205@edgehill.ac.uk::996404ec-1f24-481f-b615-c3317f3929a9" providerId="AD" clId="Web-{40CDA696-5558-AA45-EBF0-226CF61EE63A}" dt="2023-07-17T09:05:07.546" v="232"/>
        <pc:sldMkLst>
          <pc:docMk/>
          <pc:sldMk cId="221519729" sldId="268"/>
        </pc:sldMkLst>
        <pc:spChg chg="mod">
          <ac:chgData name="SCOTT MARSHALL" userId="S::24839205@edgehill.ac.uk::996404ec-1f24-481f-b615-c3317f3929a9" providerId="AD" clId="Web-{40CDA696-5558-AA45-EBF0-226CF61EE63A}" dt="2023-07-17T09:05:07.546" v="232"/>
          <ac:spMkLst>
            <pc:docMk/>
            <pc:sldMk cId="221519729" sldId="268"/>
            <ac:spMk id="2" creationId="{CBCE8DD3-08D4-1AD7-90E6-61E0AB318E4F}"/>
          </ac:spMkLst>
        </pc:spChg>
      </pc:sldChg>
      <pc:sldChg chg="modSp">
        <pc:chgData name="SCOTT MARSHALL" userId="S::24839205@edgehill.ac.uk::996404ec-1f24-481f-b615-c3317f3929a9" providerId="AD" clId="Web-{40CDA696-5558-AA45-EBF0-226CF61EE63A}" dt="2023-07-17T09:05:07.546" v="232"/>
        <pc:sldMkLst>
          <pc:docMk/>
          <pc:sldMk cId="4148339395" sldId="269"/>
        </pc:sldMkLst>
        <pc:spChg chg="mod">
          <ac:chgData name="SCOTT MARSHALL" userId="S::24839205@edgehill.ac.uk::996404ec-1f24-481f-b615-c3317f3929a9" providerId="AD" clId="Web-{40CDA696-5558-AA45-EBF0-226CF61EE63A}" dt="2023-07-17T09:05:07.546" v="232"/>
          <ac:spMkLst>
            <pc:docMk/>
            <pc:sldMk cId="4148339395" sldId="269"/>
            <ac:spMk id="2" creationId="{8DA965F6-8562-8438-0771-1508F95B05A4}"/>
          </ac:spMkLst>
        </pc:spChg>
      </pc:sldChg>
      <pc:sldChg chg="modSp">
        <pc:chgData name="SCOTT MARSHALL" userId="S::24839205@edgehill.ac.uk::996404ec-1f24-481f-b615-c3317f3929a9" providerId="AD" clId="Web-{40CDA696-5558-AA45-EBF0-226CF61EE63A}" dt="2023-07-17T09:05:07.546" v="232"/>
        <pc:sldMkLst>
          <pc:docMk/>
          <pc:sldMk cId="1846236544" sldId="273"/>
        </pc:sldMkLst>
        <pc:spChg chg="mod">
          <ac:chgData name="SCOTT MARSHALL" userId="S::24839205@edgehill.ac.uk::996404ec-1f24-481f-b615-c3317f3929a9" providerId="AD" clId="Web-{40CDA696-5558-AA45-EBF0-226CF61EE63A}" dt="2023-07-17T09:05:07.546" v="232"/>
          <ac:spMkLst>
            <pc:docMk/>
            <pc:sldMk cId="1846236544" sldId="273"/>
            <ac:spMk id="3" creationId="{7C710345-006F-6E81-BD5E-695687192B45}"/>
          </ac:spMkLst>
        </pc:spChg>
      </pc:sldChg>
      <pc:sldChg chg="modSp">
        <pc:chgData name="SCOTT MARSHALL" userId="S::24839205@edgehill.ac.uk::996404ec-1f24-481f-b615-c3317f3929a9" providerId="AD" clId="Web-{40CDA696-5558-AA45-EBF0-226CF61EE63A}" dt="2023-07-17T09:09:40.494" v="269"/>
        <pc:sldMkLst>
          <pc:docMk/>
          <pc:sldMk cId="1085194282" sldId="274"/>
        </pc:sldMkLst>
        <pc:spChg chg="mod">
          <ac:chgData name="SCOTT MARSHALL" userId="S::24839205@edgehill.ac.uk::996404ec-1f24-481f-b615-c3317f3929a9" providerId="AD" clId="Web-{40CDA696-5558-AA45-EBF0-226CF61EE63A}" dt="2023-07-17T09:03:44.308" v="229" actId="20577"/>
          <ac:spMkLst>
            <pc:docMk/>
            <pc:sldMk cId="1085194282" sldId="274"/>
            <ac:spMk id="4" creationId="{76D18500-B6D4-2141-ED5C-71BEC357FE48}"/>
          </ac:spMkLst>
        </pc:spChg>
        <pc:picChg chg="mod">
          <ac:chgData name="SCOTT MARSHALL" userId="S::24839205@edgehill.ac.uk::996404ec-1f24-481f-b615-c3317f3929a9" providerId="AD" clId="Web-{40CDA696-5558-AA45-EBF0-226CF61EE63A}" dt="2023-07-17T09:09:40.494" v="269"/>
          <ac:picMkLst>
            <pc:docMk/>
            <pc:sldMk cId="1085194282" sldId="274"/>
            <ac:picMk id="5" creationId="{47EB26DD-72F7-1544-704C-739773812A8A}"/>
          </ac:picMkLst>
        </pc:picChg>
      </pc:sldChg>
      <pc:sldChg chg="modSp">
        <pc:chgData name="SCOTT MARSHALL" userId="S::24839205@edgehill.ac.uk::996404ec-1f24-481f-b615-c3317f3929a9" providerId="AD" clId="Web-{40CDA696-5558-AA45-EBF0-226CF61EE63A}" dt="2023-07-17T09:09:52.260" v="271"/>
        <pc:sldMkLst>
          <pc:docMk/>
          <pc:sldMk cId="1127506423" sldId="277"/>
        </pc:sldMkLst>
        <pc:spChg chg="mod">
          <ac:chgData name="SCOTT MARSHALL" userId="S::24839205@edgehill.ac.uk::996404ec-1f24-481f-b615-c3317f3929a9" providerId="AD" clId="Web-{40CDA696-5558-AA45-EBF0-226CF61EE63A}" dt="2023-07-17T09:05:07.546" v="232"/>
          <ac:spMkLst>
            <pc:docMk/>
            <pc:sldMk cId="1127506423" sldId="277"/>
            <ac:spMk id="3" creationId="{8515E852-48D9-5253-AF05-096999F3BC9D}"/>
          </ac:spMkLst>
        </pc:spChg>
        <pc:picChg chg="mod">
          <ac:chgData name="SCOTT MARSHALL" userId="S::24839205@edgehill.ac.uk::996404ec-1f24-481f-b615-c3317f3929a9" providerId="AD" clId="Web-{40CDA696-5558-AA45-EBF0-226CF61EE63A}" dt="2023-07-17T09:09:52.260" v="271"/>
          <ac:picMkLst>
            <pc:docMk/>
            <pc:sldMk cId="1127506423" sldId="277"/>
            <ac:picMk id="6" creationId="{200B811B-2B0F-13EF-BCA6-BCCAEF34D183}"/>
          </ac:picMkLst>
        </pc:picChg>
      </pc:sldChg>
      <pc:sldChg chg="modSp ord">
        <pc:chgData name="SCOTT MARSHALL" userId="S::24839205@edgehill.ac.uk::996404ec-1f24-481f-b615-c3317f3929a9" providerId="AD" clId="Web-{40CDA696-5558-AA45-EBF0-226CF61EE63A}" dt="2023-07-17T09:06:35.705" v="242"/>
        <pc:sldMkLst>
          <pc:docMk/>
          <pc:sldMk cId="2620928364" sldId="279"/>
        </pc:sldMkLst>
        <pc:spChg chg="mod">
          <ac:chgData name="SCOTT MARSHALL" userId="S::24839205@edgehill.ac.uk::996404ec-1f24-481f-b615-c3317f3929a9" providerId="AD" clId="Web-{40CDA696-5558-AA45-EBF0-226CF61EE63A}" dt="2023-07-17T08:58:11.170" v="135" actId="20577"/>
          <ac:spMkLst>
            <pc:docMk/>
            <pc:sldMk cId="2620928364" sldId="279"/>
            <ac:spMk id="5" creationId="{458AE32B-C32C-86EF-A2B6-0230FDBCF450}"/>
          </ac:spMkLst>
        </pc:spChg>
        <pc:spChg chg="mod">
          <ac:chgData name="SCOTT MARSHALL" userId="S::24839205@edgehill.ac.uk::996404ec-1f24-481f-b615-c3317f3929a9" providerId="AD" clId="Web-{40CDA696-5558-AA45-EBF0-226CF61EE63A}" dt="2023-07-17T09:00:13.628" v="163" actId="1076"/>
          <ac:spMkLst>
            <pc:docMk/>
            <pc:sldMk cId="2620928364" sldId="279"/>
            <ac:spMk id="6" creationId="{0D76C8E0-0C29-00FA-B2BD-327402833269}"/>
          </ac:spMkLst>
        </pc:spChg>
        <pc:spChg chg="mod">
          <ac:chgData name="SCOTT MARSHALL" userId="S::24839205@edgehill.ac.uk::996404ec-1f24-481f-b615-c3317f3929a9" providerId="AD" clId="Web-{40CDA696-5558-AA45-EBF0-226CF61EE63A}" dt="2023-07-17T09:05:07.546" v="232"/>
          <ac:spMkLst>
            <pc:docMk/>
            <pc:sldMk cId="2620928364" sldId="279"/>
            <ac:spMk id="7" creationId="{6D03819B-CDFB-E277-913D-DB71D5A56BA8}"/>
          </ac:spMkLst>
        </pc:spChg>
        <pc:spChg chg="mod">
          <ac:chgData name="SCOTT MARSHALL" userId="S::24839205@edgehill.ac.uk::996404ec-1f24-481f-b615-c3317f3929a9" providerId="AD" clId="Web-{40CDA696-5558-AA45-EBF0-226CF61EE63A}" dt="2023-07-17T09:05:07.546" v="232"/>
          <ac:spMkLst>
            <pc:docMk/>
            <pc:sldMk cId="2620928364" sldId="279"/>
            <ac:spMk id="8" creationId="{8CEB35D9-94C7-2EB8-E0EB-AE53C655792B}"/>
          </ac:spMkLst>
        </pc:spChg>
        <pc:picChg chg="mod">
          <ac:chgData name="SCOTT MARSHALL" userId="S::24839205@edgehill.ac.uk::996404ec-1f24-481f-b615-c3317f3929a9" providerId="AD" clId="Web-{40CDA696-5558-AA45-EBF0-226CF61EE63A}" dt="2023-07-17T09:06:35.705" v="242"/>
          <ac:picMkLst>
            <pc:docMk/>
            <pc:sldMk cId="2620928364" sldId="279"/>
            <ac:picMk id="3" creationId="{91F5FFB3-2E44-BD04-8B34-515DDC59332F}"/>
          </ac:picMkLst>
        </pc:picChg>
      </pc:sldChg>
      <pc:sldChg chg="modSp">
        <pc:chgData name="SCOTT MARSHALL" userId="S::24839205@edgehill.ac.uk::996404ec-1f24-481f-b615-c3317f3929a9" providerId="AD" clId="Web-{40CDA696-5558-AA45-EBF0-226CF61EE63A}" dt="2023-07-17T09:07:26.426" v="250"/>
        <pc:sldMkLst>
          <pc:docMk/>
          <pc:sldMk cId="1731149022" sldId="280"/>
        </pc:sldMkLst>
        <pc:spChg chg="mod">
          <ac:chgData name="SCOTT MARSHALL" userId="S::24839205@edgehill.ac.uk::996404ec-1f24-481f-b615-c3317f3929a9" providerId="AD" clId="Web-{40CDA696-5558-AA45-EBF0-226CF61EE63A}" dt="2023-07-17T09:05:07.546" v="232"/>
          <ac:spMkLst>
            <pc:docMk/>
            <pc:sldMk cId="1731149022" sldId="280"/>
            <ac:spMk id="2" creationId="{9E821B3C-5080-7EC0-F0E0-1F3FBAEEFBA6}"/>
          </ac:spMkLst>
        </pc:spChg>
        <pc:spChg chg="mod">
          <ac:chgData name="SCOTT MARSHALL" userId="S::24839205@edgehill.ac.uk::996404ec-1f24-481f-b615-c3317f3929a9" providerId="AD" clId="Web-{40CDA696-5558-AA45-EBF0-226CF61EE63A}" dt="2023-07-17T08:59:46.846" v="159" actId="20577"/>
          <ac:spMkLst>
            <pc:docMk/>
            <pc:sldMk cId="1731149022" sldId="280"/>
            <ac:spMk id="6" creationId="{0D76C8E0-0C29-00FA-B2BD-327402833269}"/>
          </ac:spMkLst>
        </pc:spChg>
        <pc:spChg chg="mod">
          <ac:chgData name="SCOTT MARSHALL" userId="S::24839205@edgehill.ac.uk::996404ec-1f24-481f-b615-c3317f3929a9" providerId="AD" clId="Web-{40CDA696-5558-AA45-EBF0-226CF61EE63A}" dt="2023-07-17T08:57:59.123" v="133" actId="20577"/>
          <ac:spMkLst>
            <pc:docMk/>
            <pc:sldMk cId="1731149022" sldId="280"/>
            <ac:spMk id="7" creationId="{6D03819B-CDFB-E277-913D-DB71D5A56BA8}"/>
          </ac:spMkLst>
        </pc:spChg>
        <pc:spChg chg="mod">
          <ac:chgData name="SCOTT MARSHALL" userId="S::24839205@edgehill.ac.uk::996404ec-1f24-481f-b615-c3317f3929a9" providerId="AD" clId="Web-{40CDA696-5558-AA45-EBF0-226CF61EE63A}" dt="2023-07-17T08:57:48.888" v="130" actId="20577"/>
          <ac:spMkLst>
            <pc:docMk/>
            <pc:sldMk cId="1731149022" sldId="280"/>
            <ac:spMk id="8" creationId="{8CEB35D9-94C7-2EB8-E0EB-AE53C655792B}"/>
          </ac:spMkLst>
        </pc:spChg>
        <pc:picChg chg="mod">
          <ac:chgData name="SCOTT MARSHALL" userId="S::24839205@edgehill.ac.uk::996404ec-1f24-481f-b615-c3317f3929a9" providerId="AD" clId="Web-{40CDA696-5558-AA45-EBF0-226CF61EE63A}" dt="2023-07-17T09:07:26.426" v="250"/>
          <ac:picMkLst>
            <pc:docMk/>
            <pc:sldMk cId="1731149022" sldId="280"/>
            <ac:picMk id="3" creationId="{91F5FFB3-2E44-BD04-8B34-515DDC59332F}"/>
          </ac:picMkLst>
        </pc:picChg>
      </pc:sldChg>
      <pc:sldChg chg="modSp">
        <pc:chgData name="SCOTT MARSHALL" userId="S::24839205@edgehill.ac.uk::996404ec-1f24-481f-b615-c3317f3929a9" providerId="AD" clId="Web-{40CDA696-5558-AA45-EBF0-226CF61EE63A}" dt="2023-07-17T09:05:07.546" v="232"/>
        <pc:sldMkLst>
          <pc:docMk/>
          <pc:sldMk cId="512979735" sldId="281"/>
        </pc:sldMkLst>
        <pc:spChg chg="mod">
          <ac:chgData name="SCOTT MARSHALL" userId="S::24839205@edgehill.ac.uk::996404ec-1f24-481f-b615-c3317f3929a9" providerId="AD" clId="Web-{40CDA696-5558-AA45-EBF0-226CF61EE63A}" dt="2023-07-17T09:05:07.546" v="232"/>
          <ac:spMkLst>
            <pc:docMk/>
            <pc:sldMk cId="512979735" sldId="281"/>
            <ac:spMk id="12" creationId="{562B0A90-B04F-1370-CF6E-67FDCE9E41D3}"/>
          </ac:spMkLst>
        </pc:spChg>
      </pc:sldChg>
      <pc:sldChg chg="modSp">
        <pc:chgData name="SCOTT MARSHALL" userId="S::24839205@edgehill.ac.uk::996404ec-1f24-481f-b615-c3317f3929a9" providerId="AD" clId="Web-{40CDA696-5558-AA45-EBF0-226CF61EE63A}" dt="2023-07-17T09:05:07.546" v="232"/>
        <pc:sldMkLst>
          <pc:docMk/>
          <pc:sldMk cId="1675227315" sldId="282"/>
        </pc:sldMkLst>
        <pc:spChg chg="mod">
          <ac:chgData name="SCOTT MARSHALL" userId="S::24839205@edgehill.ac.uk::996404ec-1f24-481f-b615-c3317f3929a9" providerId="AD" clId="Web-{40CDA696-5558-AA45-EBF0-226CF61EE63A}" dt="2023-07-17T09:05:07.546" v="232"/>
          <ac:spMkLst>
            <pc:docMk/>
            <pc:sldMk cId="1675227315" sldId="282"/>
            <ac:spMk id="2" creationId="{8418CDF3-30A5-A6B0-09B9-76D80F412F6D}"/>
          </ac:spMkLst>
        </pc:spChg>
      </pc:sldChg>
      <pc:sldChg chg="modSp">
        <pc:chgData name="SCOTT MARSHALL" userId="S::24839205@edgehill.ac.uk::996404ec-1f24-481f-b615-c3317f3929a9" providerId="AD" clId="Web-{40CDA696-5558-AA45-EBF0-226CF61EE63A}" dt="2023-07-17T09:07:34.739" v="252" actId="1076"/>
        <pc:sldMkLst>
          <pc:docMk/>
          <pc:sldMk cId="958058352" sldId="283"/>
        </pc:sldMkLst>
        <pc:spChg chg="mod">
          <ac:chgData name="SCOTT MARSHALL" userId="S::24839205@edgehill.ac.uk::996404ec-1f24-481f-b615-c3317f3929a9" providerId="AD" clId="Web-{40CDA696-5558-AA45-EBF0-226CF61EE63A}" dt="2023-07-17T09:05:07.546" v="232"/>
          <ac:spMkLst>
            <pc:docMk/>
            <pc:sldMk cId="958058352" sldId="283"/>
            <ac:spMk id="6" creationId="{DB0E939D-2B6F-526C-8243-CD83A2C8B237}"/>
          </ac:spMkLst>
        </pc:spChg>
        <pc:picChg chg="mod">
          <ac:chgData name="SCOTT MARSHALL" userId="S::24839205@edgehill.ac.uk::996404ec-1f24-481f-b615-c3317f3929a9" providerId="AD" clId="Web-{40CDA696-5558-AA45-EBF0-226CF61EE63A}" dt="2023-07-17T09:07:34.739" v="252" actId="1076"/>
          <ac:picMkLst>
            <pc:docMk/>
            <pc:sldMk cId="958058352" sldId="283"/>
            <ac:picMk id="4" creationId="{E6515C4B-5FC3-7E2B-8A40-34E3730FB3A7}"/>
          </ac:picMkLst>
        </pc:picChg>
      </pc:sldChg>
      <pc:sldChg chg="modSp">
        <pc:chgData name="SCOTT MARSHALL" userId="S::24839205@edgehill.ac.uk::996404ec-1f24-481f-b615-c3317f3929a9" providerId="AD" clId="Web-{40CDA696-5558-AA45-EBF0-226CF61EE63A}" dt="2023-07-17T09:05:07.546" v="232"/>
        <pc:sldMkLst>
          <pc:docMk/>
          <pc:sldMk cId="2518709470" sldId="284"/>
        </pc:sldMkLst>
        <pc:spChg chg="mod">
          <ac:chgData name="SCOTT MARSHALL" userId="S::24839205@edgehill.ac.uk::996404ec-1f24-481f-b615-c3317f3929a9" providerId="AD" clId="Web-{40CDA696-5558-AA45-EBF0-226CF61EE63A}" dt="2023-07-17T09:05:07.546" v="232"/>
          <ac:spMkLst>
            <pc:docMk/>
            <pc:sldMk cId="2518709470" sldId="284"/>
            <ac:spMk id="2" creationId="{A661AA98-10EB-92C3-DE67-1052D4C85B96}"/>
          </ac:spMkLst>
        </pc:spChg>
      </pc:sldChg>
      <pc:sldChg chg="modSp">
        <pc:chgData name="SCOTT MARSHALL" userId="S::24839205@edgehill.ac.uk::996404ec-1f24-481f-b615-c3317f3929a9" providerId="AD" clId="Web-{40CDA696-5558-AA45-EBF0-226CF61EE63A}" dt="2023-07-17T09:08:34.054" v="260"/>
        <pc:sldMkLst>
          <pc:docMk/>
          <pc:sldMk cId="2158630110" sldId="285"/>
        </pc:sldMkLst>
        <pc:spChg chg="mod">
          <ac:chgData name="SCOTT MARSHALL" userId="S::24839205@edgehill.ac.uk::996404ec-1f24-481f-b615-c3317f3929a9" providerId="AD" clId="Web-{40CDA696-5558-AA45-EBF0-226CF61EE63A}" dt="2023-07-17T09:01:23.631" v="167" actId="20577"/>
          <ac:spMkLst>
            <pc:docMk/>
            <pc:sldMk cId="2158630110" sldId="285"/>
            <ac:spMk id="4" creationId="{12BA956E-F70D-20EF-DBAA-125111ACC573}"/>
          </ac:spMkLst>
        </pc:spChg>
        <pc:spChg chg="mod">
          <ac:chgData name="SCOTT MARSHALL" userId="S::24839205@edgehill.ac.uk::996404ec-1f24-481f-b615-c3317f3929a9" providerId="AD" clId="Web-{40CDA696-5558-AA45-EBF0-226CF61EE63A}" dt="2023-07-17T09:02:07.164" v="195" actId="20577"/>
          <ac:spMkLst>
            <pc:docMk/>
            <pc:sldMk cId="2158630110" sldId="285"/>
            <ac:spMk id="10" creationId="{33C4729A-1C3F-E575-CDE7-E7EBD770FD4D}"/>
          </ac:spMkLst>
        </pc:spChg>
        <pc:spChg chg="mod">
          <ac:chgData name="SCOTT MARSHALL" userId="S::24839205@edgehill.ac.uk::996404ec-1f24-481f-b615-c3317f3929a9" providerId="AD" clId="Web-{40CDA696-5558-AA45-EBF0-226CF61EE63A}" dt="2023-07-17T09:01:50.632" v="191" actId="20577"/>
          <ac:spMkLst>
            <pc:docMk/>
            <pc:sldMk cId="2158630110" sldId="285"/>
            <ac:spMk id="11" creationId="{8A71676B-C7E4-46A1-D2C3-5C9612584BAB}"/>
          </ac:spMkLst>
        </pc:spChg>
        <pc:spChg chg="mod">
          <ac:chgData name="SCOTT MARSHALL" userId="S::24839205@edgehill.ac.uk::996404ec-1f24-481f-b615-c3317f3929a9" providerId="AD" clId="Web-{40CDA696-5558-AA45-EBF0-226CF61EE63A}" dt="2023-07-17T09:05:07.546" v="232"/>
          <ac:spMkLst>
            <pc:docMk/>
            <pc:sldMk cId="2158630110" sldId="285"/>
            <ac:spMk id="14" creationId="{07DDD96A-7B4E-571D-9449-12D930C6D645}"/>
          </ac:spMkLst>
        </pc:spChg>
        <pc:spChg chg="mod">
          <ac:chgData name="SCOTT MARSHALL" userId="S::24839205@edgehill.ac.uk::996404ec-1f24-481f-b615-c3317f3929a9" providerId="AD" clId="Web-{40CDA696-5558-AA45-EBF0-226CF61EE63A}" dt="2023-07-17T09:01:35.241" v="181" actId="20577"/>
          <ac:spMkLst>
            <pc:docMk/>
            <pc:sldMk cId="2158630110" sldId="285"/>
            <ac:spMk id="15" creationId="{DDB0DE67-5F82-2047-F98B-0160B69AE0EA}"/>
          </ac:spMkLst>
        </pc:spChg>
        <pc:picChg chg="mod">
          <ac:chgData name="SCOTT MARSHALL" userId="S::24839205@edgehill.ac.uk::996404ec-1f24-481f-b615-c3317f3929a9" providerId="AD" clId="Web-{40CDA696-5558-AA45-EBF0-226CF61EE63A}" dt="2023-07-17T09:08:34.054" v="260"/>
          <ac:picMkLst>
            <pc:docMk/>
            <pc:sldMk cId="2158630110" sldId="285"/>
            <ac:picMk id="3" creationId="{66EB9ED5-ED00-874E-075D-C6E1E606D913}"/>
          </ac:picMkLst>
        </pc:picChg>
      </pc:sldChg>
      <pc:sldChg chg="modSp">
        <pc:chgData name="SCOTT MARSHALL" userId="S::24839205@edgehill.ac.uk::996404ec-1f24-481f-b615-c3317f3929a9" providerId="AD" clId="Web-{40CDA696-5558-AA45-EBF0-226CF61EE63A}" dt="2023-07-17T09:08:55.601" v="261"/>
        <pc:sldMkLst>
          <pc:docMk/>
          <pc:sldMk cId="3874682328" sldId="286"/>
        </pc:sldMkLst>
        <pc:spChg chg="mod">
          <ac:chgData name="SCOTT MARSHALL" userId="S::24839205@edgehill.ac.uk::996404ec-1f24-481f-b615-c3317f3929a9" providerId="AD" clId="Web-{40CDA696-5558-AA45-EBF0-226CF61EE63A}" dt="2023-07-17T09:05:07.546" v="232"/>
          <ac:spMkLst>
            <pc:docMk/>
            <pc:sldMk cId="3874682328" sldId="286"/>
            <ac:spMk id="2" creationId="{775DD5A4-390F-F9F0-170B-0495AAF98DD9}"/>
          </ac:spMkLst>
        </pc:spChg>
        <pc:spChg chg="mod">
          <ac:chgData name="SCOTT MARSHALL" userId="S::24839205@edgehill.ac.uk::996404ec-1f24-481f-b615-c3317f3929a9" providerId="AD" clId="Web-{40CDA696-5558-AA45-EBF0-226CF61EE63A}" dt="2023-07-17T09:03:01.838" v="214" actId="20577"/>
          <ac:spMkLst>
            <pc:docMk/>
            <pc:sldMk cId="3874682328" sldId="286"/>
            <ac:spMk id="11" creationId="{8A71676B-C7E4-46A1-D2C3-5C9612584BAB}"/>
          </ac:spMkLst>
        </pc:spChg>
        <pc:spChg chg="mod">
          <ac:chgData name="SCOTT MARSHALL" userId="S::24839205@edgehill.ac.uk::996404ec-1f24-481f-b615-c3317f3929a9" providerId="AD" clId="Web-{40CDA696-5558-AA45-EBF0-226CF61EE63A}" dt="2023-07-17T09:02:46.400" v="207" actId="20577"/>
          <ac:spMkLst>
            <pc:docMk/>
            <pc:sldMk cId="3874682328" sldId="286"/>
            <ac:spMk id="15" creationId="{DDB0DE67-5F82-2047-F98B-0160B69AE0EA}"/>
          </ac:spMkLst>
        </pc:spChg>
        <pc:picChg chg="mod">
          <ac:chgData name="SCOTT MARSHALL" userId="S::24839205@edgehill.ac.uk::996404ec-1f24-481f-b615-c3317f3929a9" providerId="AD" clId="Web-{40CDA696-5558-AA45-EBF0-226CF61EE63A}" dt="2023-07-17T09:08:55.601" v="261"/>
          <ac:picMkLst>
            <pc:docMk/>
            <pc:sldMk cId="3874682328" sldId="286"/>
            <ac:picMk id="3" creationId="{66EB9ED5-ED00-874E-075D-C6E1E606D913}"/>
          </ac:picMkLst>
        </pc:picChg>
      </pc:sldChg>
      <pc:sldChg chg="modSp">
        <pc:chgData name="SCOTT MARSHALL" userId="S::24839205@edgehill.ac.uk::996404ec-1f24-481f-b615-c3317f3929a9" providerId="AD" clId="Web-{40CDA696-5558-AA45-EBF0-226CF61EE63A}" dt="2023-07-17T09:09:11.743" v="266"/>
        <pc:sldMkLst>
          <pc:docMk/>
          <pc:sldMk cId="1156222505" sldId="287"/>
        </pc:sldMkLst>
        <pc:spChg chg="mod">
          <ac:chgData name="SCOTT MARSHALL" userId="S::24839205@edgehill.ac.uk::996404ec-1f24-481f-b615-c3317f3929a9" providerId="AD" clId="Web-{40CDA696-5558-AA45-EBF0-226CF61EE63A}" dt="2023-07-17T09:05:07.546" v="232"/>
          <ac:spMkLst>
            <pc:docMk/>
            <pc:sldMk cId="1156222505" sldId="287"/>
            <ac:spMk id="4" creationId="{A89363A6-21D0-5D72-1198-EA1FCAD9A9CC}"/>
          </ac:spMkLst>
        </pc:spChg>
        <pc:picChg chg="mod">
          <ac:chgData name="SCOTT MARSHALL" userId="S::24839205@edgehill.ac.uk::996404ec-1f24-481f-b615-c3317f3929a9" providerId="AD" clId="Web-{40CDA696-5558-AA45-EBF0-226CF61EE63A}" dt="2023-07-17T09:09:11.743" v="266"/>
          <ac:picMkLst>
            <pc:docMk/>
            <pc:sldMk cId="1156222505" sldId="287"/>
            <ac:picMk id="3" creationId="{7F0F686A-9C02-0C48-DC76-E2D85568E39D}"/>
          </ac:picMkLst>
        </pc:picChg>
      </pc:sldChg>
      <pc:sldChg chg="modSp">
        <pc:chgData name="SCOTT MARSHALL" userId="S::24839205@edgehill.ac.uk::996404ec-1f24-481f-b615-c3317f3929a9" providerId="AD" clId="Web-{40CDA696-5558-AA45-EBF0-226CF61EE63A}" dt="2023-07-17T09:09:30.837" v="268"/>
        <pc:sldMkLst>
          <pc:docMk/>
          <pc:sldMk cId="158753604" sldId="288"/>
        </pc:sldMkLst>
        <pc:picChg chg="mod">
          <ac:chgData name="SCOTT MARSHALL" userId="S::24839205@edgehill.ac.uk::996404ec-1f24-481f-b615-c3317f3929a9" providerId="AD" clId="Web-{40CDA696-5558-AA45-EBF0-226CF61EE63A}" dt="2023-07-17T09:09:30.837" v="268"/>
          <ac:picMkLst>
            <pc:docMk/>
            <pc:sldMk cId="158753604" sldId="288"/>
            <ac:picMk id="3" creationId="{7F0F686A-9C02-0C48-DC76-E2D85568E39D}"/>
          </ac:picMkLst>
        </pc:picChg>
      </pc:sldChg>
    </pc:docChg>
  </pc:docChgLst>
  <pc:docChgLst>
    <pc:chgData name="SCOTT MARSHALL" userId="S::24839205@edgehill.ac.uk::996404ec-1f24-481f-b615-c3317f3929a9" providerId="AD" clId="Web-{8C8C58E2-1920-AE6A-6515-706E5F119C54}"/>
    <pc:docChg chg="addSld delSld modSld">
      <pc:chgData name="SCOTT MARSHALL" userId="S::24839205@edgehill.ac.uk::996404ec-1f24-481f-b615-c3317f3929a9" providerId="AD" clId="Web-{8C8C58E2-1920-AE6A-6515-706E5F119C54}" dt="2023-08-07T14:50:31.985" v="148" actId="20577"/>
      <pc:docMkLst>
        <pc:docMk/>
      </pc:docMkLst>
      <pc:sldChg chg="modSp">
        <pc:chgData name="SCOTT MARSHALL" userId="S::24839205@edgehill.ac.uk::996404ec-1f24-481f-b615-c3317f3929a9" providerId="AD" clId="Web-{8C8C58E2-1920-AE6A-6515-706E5F119C54}" dt="2023-08-07T14:12:02.742" v="2" actId="20577"/>
        <pc:sldMkLst>
          <pc:docMk/>
          <pc:sldMk cId="109857222" sldId="256"/>
        </pc:sldMkLst>
        <pc:spChg chg="mod">
          <ac:chgData name="SCOTT MARSHALL" userId="S::24839205@edgehill.ac.uk::996404ec-1f24-481f-b615-c3317f3929a9" providerId="AD" clId="Web-{8C8C58E2-1920-AE6A-6515-706E5F119C54}" dt="2023-08-07T14:12:02.742" v="2" actId="20577"/>
          <ac:spMkLst>
            <pc:docMk/>
            <pc:sldMk cId="109857222" sldId="256"/>
            <ac:spMk id="3" creationId="{00000000-0000-0000-0000-000000000000}"/>
          </ac:spMkLst>
        </pc:spChg>
      </pc:sldChg>
      <pc:sldChg chg="modSp">
        <pc:chgData name="SCOTT MARSHALL" userId="S::24839205@edgehill.ac.uk::996404ec-1f24-481f-b615-c3317f3929a9" providerId="AD" clId="Web-{8C8C58E2-1920-AE6A-6515-706E5F119C54}" dt="2023-08-07T14:16:31.877" v="4" actId="20577"/>
        <pc:sldMkLst>
          <pc:docMk/>
          <pc:sldMk cId="3673692003" sldId="257"/>
        </pc:sldMkLst>
        <pc:spChg chg="mod">
          <ac:chgData name="SCOTT MARSHALL" userId="S::24839205@edgehill.ac.uk::996404ec-1f24-481f-b615-c3317f3929a9" providerId="AD" clId="Web-{8C8C58E2-1920-AE6A-6515-706E5F119C54}" dt="2023-08-07T14:16:31.877" v="4" actId="20577"/>
          <ac:spMkLst>
            <pc:docMk/>
            <pc:sldMk cId="3673692003" sldId="257"/>
            <ac:spMk id="3" creationId="{B8D5F00A-BF92-D3F0-F60F-1F68DCC351C8}"/>
          </ac:spMkLst>
        </pc:spChg>
      </pc:sldChg>
      <pc:sldChg chg="modSp">
        <pc:chgData name="SCOTT MARSHALL" userId="S::24839205@edgehill.ac.uk::996404ec-1f24-481f-b615-c3317f3929a9" providerId="AD" clId="Web-{8C8C58E2-1920-AE6A-6515-706E5F119C54}" dt="2023-08-07T14:50:16.204" v="144" actId="20577"/>
        <pc:sldMkLst>
          <pc:docMk/>
          <pc:sldMk cId="3463040890" sldId="258"/>
        </pc:sldMkLst>
        <pc:spChg chg="mod">
          <ac:chgData name="SCOTT MARSHALL" userId="S::24839205@edgehill.ac.uk::996404ec-1f24-481f-b615-c3317f3929a9" providerId="AD" clId="Web-{8C8C58E2-1920-AE6A-6515-706E5F119C54}" dt="2023-08-07T14:50:16.204" v="144" actId="20577"/>
          <ac:spMkLst>
            <pc:docMk/>
            <pc:sldMk cId="3463040890" sldId="258"/>
            <ac:spMk id="3" creationId="{104DA7ED-211D-938B-4D06-3832D6588D7B}"/>
          </ac:spMkLst>
        </pc:spChg>
      </pc:sldChg>
      <pc:sldChg chg="del">
        <pc:chgData name="SCOTT MARSHALL" userId="S::24839205@edgehill.ac.uk::996404ec-1f24-481f-b615-c3317f3929a9" providerId="AD" clId="Web-{8C8C58E2-1920-AE6A-6515-706E5F119C54}" dt="2023-08-07T14:35:01.060" v="39"/>
        <pc:sldMkLst>
          <pc:docMk/>
          <pc:sldMk cId="234952163" sldId="266"/>
        </pc:sldMkLst>
      </pc:sldChg>
      <pc:sldChg chg="del">
        <pc:chgData name="SCOTT MARSHALL" userId="S::24839205@edgehill.ac.uk::996404ec-1f24-481f-b615-c3317f3929a9" providerId="AD" clId="Web-{8C8C58E2-1920-AE6A-6515-706E5F119C54}" dt="2023-08-07T14:35:03.060" v="40"/>
        <pc:sldMkLst>
          <pc:docMk/>
          <pc:sldMk cId="3732106698" sldId="267"/>
        </pc:sldMkLst>
      </pc:sldChg>
      <pc:sldChg chg="del">
        <pc:chgData name="SCOTT MARSHALL" userId="S::24839205@edgehill.ac.uk::996404ec-1f24-481f-b615-c3317f3929a9" providerId="AD" clId="Web-{8C8C58E2-1920-AE6A-6515-706E5F119C54}" dt="2023-08-07T14:35:04.936" v="41"/>
        <pc:sldMkLst>
          <pc:docMk/>
          <pc:sldMk cId="221519729" sldId="268"/>
        </pc:sldMkLst>
      </pc:sldChg>
      <pc:sldChg chg="del">
        <pc:chgData name="SCOTT MARSHALL" userId="S::24839205@edgehill.ac.uk::996404ec-1f24-481f-b615-c3317f3929a9" providerId="AD" clId="Web-{8C8C58E2-1920-AE6A-6515-706E5F119C54}" dt="2023-08-07T14:35:06.561" v="42"/>
        <pc:sldMkLst>
          <pc:docMk/>
          <pc:sldMk cId="4148339395" sldId="269"/>
        </pc:sldMkLst>
      </pc:sldChg>
      <pc:sldChg chg="modSp">
        <pc:chgData name="SCOTT MARSHALL" userId="S::24839205@edgehill.ac.uk::996404ec-1f24-481f-b615-c3317f3929a9" providerId="AD" clId="Web-{8C8C58E2-1920-AE6A-6515-706E5F119C54}" dt="2023-08-07T14:50:31.985" v="148" actId="20577"/>
        <pc:sldMkLst>
          <pc:docMk/>
          <pc:sldMk cId="1127506423" sldId="277"/>
        </pc:sldMkLst>
        <pc:spChg chg="mod">
          <ac:chgData name="SCOTT MARSHALL" userId="S::24839205@edgehill.ac.uk::996404ec-1f24-481f-b615-c3317f3929a9" providerId="AD" clId="Web-{8C8C58E2-1920-AE6A-6515-706E5F119C54}" dt="2023-08-07T14:50:31.985" v="148" actId="20577"/>
          <ac:spMkLst>
            <pc:docMk/>
            <pc:sldMk cId="1127506423" sldId="277"/>
            <ac:spMk id="2" creationId="{77B4B37D-3040-94F0-D97A-2F30E775A006}"/>
          </ac:spMkLst>
        </pc:spChg>
      </pc:sldChg>
      <pc:sldChg chg="del">
        <pc:chgData name="SCOTT MARSHALL" userId="S::24839205@edgehill.ac.uk::996404ec-1f24-481f-b615-c3317f3929a9" providerId="AD" clId="Web-{8C8C58E2-1920-AE6A-6515-706E5F119C54}" dt="2023-08-07T14:36:58.018" v="45"/>
        <pc:sldMkLst>
          <pc:docMk/>
          <pc:sldMk cId="2620928364" sldId="279"/>
        </pc:sldMkLst>
      </pc:sldChg>
      <pc:sldChg chg="del">
        <pc:chgData name="SCOTT MARSHALL" userId="S::24839205@edgehill.ac.uk::996404ec-1f24-481f-b615-c3317f3929a9" providerId="AD" clId="Web-{8C8C58E2-1920-AE6A-6515-706E5F119C54}" dt="2023-08-07T14:37:00.033" v="46"/>
        <pc:sldMkLst>
          <pc:docMk/>
          <pc:sldMk cId="1731149022" sldId="280"/>
        </pc:sldMkLst>
      </pc:sldChg>
      <pc:sldChg chg="add del">
        <pc:chgData name="SCOTT MARSHALL" userId="S::24839205@edgehill.ac.uk::996404ec-1f24-481f-b615-c3317f3929a9" providerId="AD" clId="Web-{8C8C58E2-1920-AE6A-6515-706E5F119C54}" dt="2023-08-07T14:38:42.943" v="52"/>
        <pc:sldMkLst>
          <pc:docMk/>
          <pc:sldMk cId="512979735" sldId="281"/>
        </pc:sldMkLst>
      </pc:sldChg>
      <pc:sldChg chg="add del">
        <pc:chgData name="SCOTT MARSHALL" userId="S::24839205@edgehill.ac.uk::996404ec-1f24-481f-b615-c3317f3929a9" providerId="AD" clId="Web-{8C8C58E2-1920-AE6A-6515-706E5F119C54}" dt="2023-08-07T14:38:39.850" v="51"/>
        <pc:sldMkLst>
          <pc:docMk/>
          <pc:sldMk cId="1675227315" sldId="282"/>
        </pc:sldMkLst>
      </pc:sldChg>
      <pc:sldChg chg="del">
        <pc:chgData name="SCOTT MARSHALL" userId="S::24839205@edgehill.ac.uk::996404ec-1f24-481f-b615-c3317f3929a9" providerId="AD" clId="Web-{8C8C58E2-1920-AE6A-6515-706E5F119C54}" dt="2023-08-07T14:28:43.031" v="35"/>
        <pc:sldMkLst>
          <pc:docMk/>
          <pc:sldMk cId="2158630110" sldId="285"/>
        </pc:sldMkLst>
      </pc:sldChg>
      <pc:sldChg chg="del">
        <pc:chgData name="SCOTT MARSHALL" userId="S::24839205@edgehill.ac.uk::996404ec-1f24-481f-b615-c3317f3929a9" providerId="AD" clId="Web-{8C8C58E2-1920-AE6A-6515-706E5F119C54}" dt="2023-08-07T14:28:46.031" v="36"/>
        <pc:sldMkLst>
          <pc:docMk/>
          <pc:sldMk cId="3874682328" sldId="286"/>
        </pc:sldMkLst>
      </pc:sldChg>
      <pc:sldChg chg="del">
        <pc:chgData name="SCOTT MARSHALL" userId="S::24839205@edgehill.ac.uk::996404ec-1f24-481f-b615-c3317f3929a9" providerId="AD" clId="Web-{8C8C58E2-1920-AE6A-6515-706E5F119C54}" dt="2023-08-07T14:25:56.603" v="24"/>
        <pc:sldMkLst>
          <pc:docMk/>
          <pc:sldMk cId="1156222505" sldId="287"/>
        </pc:sldMkLst>
      </pc:sldChg>
      <pc:sldChg chg="del">
        <pc:chgData name="SCOTT MARSHALL" userId="S::24839205@edgehill.ac.uk::996404ec-1f24-481f-b615-c3317f3929a9" providerId="AD" clId="Web-{8C8C58E2-1920-AE6A-6515-706E5F119C54}" dt="2023-08-07T14:25:58.916" v="25"/>
        <pc:sldMkLst>
          <pc:docMk/>
          <pc:sldMk cId="158753604" sldId="288"/>
        </pc:sldMkLst>
      </pc:sldChg>
      <pc:sldChg chg="modSp add">
        <pc:chgData name="SCOTT MARSHALL" userId="S::24839205@edgehill.ac.uk::996404ec-1f24-481f-b615-c3317f3929a9" providerId="AD" clId="Web-{8C8C58E2-1920-AE6A-6515-706E5F119C54}" dt="2023-08-07T14:24:42.600" v="20" actId="20577"/>
        <pc:sldMkLst>
          <pc:docMk/>
          <pc:sldMk cId="2374108069" sldId="289"/>
        </pc:sldMkLst>
        <pc:spChg chg="mod">
          <ac:chgData name="SCOTT MARSHALL" userId="S::24839205@edgehill.ac.uk::996404ec-1f24-481f-b615-c3317f3929a9" providerId="AD" clId="Web-{8C8C58E2-1920-AE6A-6515-706E5F119C54}" dt="2023-08-07T14:24:42.600" v="20" actId="20577"/>
          <ac:spMkLst>
            <pc:docMk/>
            <pc:sldMk cId="2374108069" sldId="289"/>
            <ac:spMk id="2" creationId="{F3FF3A4B-1B09-4919-F3CC-43A1C32EFBBB}"/>
          </ac:spMkLst>
        </pc:spChg>
      </pc:sldChg>
      <pc:sldChg chg="modSp add">
        <pc:chgData name="SCOTT MARSHALL" userId="S::24839205@edgehill.ac.uk::996404ec-1f24-481f-b615-c3317f3929a9" providerId="AD" clId="Web-{8C8C58E2-1920-AE6A-6515-706E5F119C54}" dt="2023-08-07T14:24:52.585" v="23" actId="20577"/>
        <pc:sldMkLst>
          <pc:docMk/>
          <pc:sldMk cId="2172315741" sldId="290"/>
        </pc:sldMkLst>
        <pc:spChg chg="mod">
          <ac:chgData name="SCOTT MARSHALL" userId="S::24839205@edgehill.ac.uk::996404ec-1f24-481f-b615-c3317f3929a9" providerId="AD" clId="Web-{8C8C58E2-1920-AE6A-6515-706E5F119C54}" dt="2023-08-07T14:24:52.585" v="23" actId="20577"/>
          <ac:spMkLst>
            <pc:docMk/>
            <pc:sldMk cId="2172315741" sldId="290"/>
            <ac:spMk id="2" creationId="{F3FF3A4B-1B09-4919-F3CC-43A1C32EFBBB}"/>
          </ac:spMkLst>
        </pc:spChg>
      </pc:sldChg>
      <pc:sldChg chg="modSp add">
        <pc:chgData name="SCOTT MARSHALL" userId="S::24839205@edgehill.ac.uk::996404ec-1f24-481f-b615-c3317f3929a9" providerId="AD" clId="Web-{8C8C58E2-1920-AE6A-6515-706E5F119C54}" dt="2023-08-07T14:28:40.953" v="34" actId="20577"/>
        <pc:sldMkLst>
          <pc:docMk/>
          <pc:sldMk cId="1820567" sldId="291"/>
        </pc:sldMkLst>
        <pc:spChg chg="mod">
          <ac:chgData name="SCOTT MARSHALL" userId="S::24839205@edgehill.ac.uk::996404ec-1f24-481f-b615-c3317f3929a9" providerId="AD" clId="Web-{8C8C58E2-1920-AE6A-6515-706E5F119C54}" dt="2023-08-07T14:28:40.953" v="34" actId="20577"/>
          <ac:spMkLst>
            <pc:docMk/>
            <pc:sldMk cId="1820567" sldId="291"/>
            <ac:spMk id="2" creationId="{A9BEA46A-CB5A-43E0-5B67-2F853E9D6F69}"/>
          </ac:spMkLst>
        </pc:spChg>
      </pc:sldChg>
      <pc:sldChg chg="modSp add">
        <pc:chgData name="SCOTT MARSHALL" userId="S::24839205@edgehill.ac.uk::996404ec-1f24-481f-b615-c3317f3929a9" providerId="AD" clId="Web-{8C8C58E2-1920-AE6A-6515-706E5F119C54}" dt="2023-08-07T14:28:32.781" v="31" actId="20577"/>
        <pc:sldMkLst>
          <pc:docMk/>
          <pc:sldMk cId="3288804097" sldId="292"/>
        </pc:sldMkLst>
        <pc:spChg chg="mod">
          <ac:chgData name="SCOTT MARSHALL" userId="S::24839205@edgehill.ac.uk::996404ec-1f24-481f-b615-c3317f3929a9" providerId="AD" clId="Web-{8C8C58E2-1920-AE6A-6515-706E5F119C54}" dt="2023-08-07T14:28:32.781" v="31" actId="20577"/>
          <ac:spMkLst>
            <pc:docMk/>
            <pc:sldMk cId="3288804097" sldId="292"/>
            <ac:spMk id="2" creationId="{A9BEA46A-CB5A-43E0-5B67-2F853E9D6F69}"/>
          </ac:spMkLst>
        </pc:spChg>
      </pc:sldChg>
      <pc:sldChg chg="add">
        <pc:chgData name="SCOTT MARSHALL" userId="S::24839205@edgehill.ac.uk::996404ec-1f24-481f-b615-c3317f3929a9" providerId="AD" clId="Web-{8C8C58E2-1920-AE6A-6515-706E5F119C54}" dt="2023-08-07T14:33:35.432" v="37"/>
        <pc:sldMkLst>
          <pc:docMk/>
          <pc:sldMk cId="2428546607" sldId="293"/>
        </pc:sldMkLst>
      </pc:sldChg>
      <pc:sldChg chg="add">
        <pc:chgData name="SCOTT MARSHALL" userId="S::24839205@edgehill.ac.uk::996404ec-1f24-481f-b615-c3317f3929a9" providerId="AD" clId="Web-{8C8C58E2-1920-AE6A-6515-706E5F119C54}" dt="2023-08-07T14:33:45.573" v="38"/>
        <pc:sldMkLst>
          <pc:docMk/>
          <pc:sldMk cId="3948673088" sldId="294"/>
        </pc:sldMkLst>
      </pc:sldChg>
      <pc:sldChg chg="modSp add">
        <pc:chgData name="SCOTT MARSHALL" userId="S::24839205@edgehill.ac.uk::996404ec-1f24-481f-b615-c3317f3929a9" providerId="AD" clId="Web-{8C8C58E2-1920-AE6A-6515-706E5F119C54}" dt="2023-08-07T14:43:49.127" v="129" actId="20577"/>
        <pc:sldMkLst>
          <pc:docMk/>
          <pc:sldMk cId="3510607689" sldId="295"/>
        </pc:sldMkLst>
        <pc:spChg chg="mod">
          <ac:chgData name="SCOTT MARSHALL" userId="S::24839205@edgehill.ac.uk::996404ec-1f24-481f-b615-c3317f3929a9" providerId="AD" clId="Web-{8C8C58E2-1920-AE6A-6515-706E5F119C54}" dt="2023-08-07T14:43:49.127" v="129" actId="20577"/>
          <ac:spMkLst>
            <pc:docMk/>
            <pc:sldMk cId="3510607689" sldId="295"/>
            <ac:spMk id="2" creationId="{60547EF6-0EED-84A2-F75A-C8E536FBE365}"/>
          </ac:spMkLst>
        </pc:spChg>
      </pc:sldChg>
      <pc:sldChg chg="modSp add">
        <pc:chgData name="SCOTT MARSHALL" userId="S::24839205@edgehill.ac.uk::996404ec-1f24-481f-b615-c3317f3929a9" providerId="AD" clId="Web-{8C8C58E2-1920-AE6A-6515-706E5F119C54}" dt="2023-08-07T14:43:54.658" v="133" actId="20577"/>
        <pc:sldMkLst>
          <pc:docMk/>
          <pc:sldMk cId="1941251944" sldId="296"/>
        </pc:sldMkLst>
        <pc:spChg chg="mod">
          <ac:chgData name="SCOTT MARSHALL" userId="S::24839205@edgehill.ac.uk::996404ec-1f24-481f-b615-c3317f3929a9" providerId="AD" clId="Web-{8C8C58E2-1920-AE6A-6515-706E5F119C54}" dt="2023-08-07T14:43:54.658" v="133" actId="20577"/>
          <ac:spMkLst>
            <pc:docMk/>
            <pc:sldMk cId="1941251944" sldId="296"/>
            <ac:spMk id="2" creationId="{60547EF6-0EED-84A2-F75A-C8E536FBE365}"/>
          </ac:spMkLst>
        </pc:spChg>
      </pc:sldChg>
      <pc:sldChg chg="add del">
        <pc:chgData name="SCOTT MARSHALL" userId="S::24839205@edgehill.ac.uk::996404ec-1f24-481f-b615-c3317f3929a9" providerId="AD" clId="Web-{8C8C58E2-1920-AE6A-6515-706E5F119C54}" dt="2023-08-07T14:39:05.007" v="53"/>
        <pc:sldMkLst>
          <pc:docMk/>
          <pc:sldMk cId="344483031" sldId="297"/>
        </pc:sldMkLst>
      </pc:sldChg>
      <pc:sldChg chg="add del">
        <pc:chgData name="SCOTT MARSHALL" userId="S::24839205@edgehill.ac.uk::996404ec-1f24-481f-b615-c3317f3929a9" providerId="AD" clId="Web-{8C8C58E2-1920-AE6A-6515-706E5F119C54}" dt="2023-08-07T14:39:06.538" v="54"/>
        <pc:sldMkLst>
          <pc:docMk/>
          <pc:sldMk cId="3641759240" sldId="298"/>
        </pc:sldMkLst>
      </pc:sldChg>
    </pc:docChg>
  </pc:docChgLst>
  <pc:docChgLst>
    <pc:chgData name="SCOTT MARSHALL" userId="S::24839205@edgehill.ac.uk::996404ec-1f24-481f-b615-c3317f3929a9" providerId="AD" clId="Web-{E2227757-E18F-EF79-C263-17410B63FC7E}"/>
    <pc:docChg chg="modSld">
      <pc:chgData name="SCOTT MARSHALL" userId="S::24839205@edgehill.ac.uk::996404ec-1f24-481f-b615-c3317f3929a9" providerId="AD" clId="Web-{E2227757-E18F-EF79-C263-17410B63FC7E}" dt="2023-09-06T10:49:21.276" v="33" actId="1076"/>
      <pc:docMkLst>
        <pc:docMk/>
      </pc:docMkLst>
      <pc:sldChg chg="modSp">
        <pc:chgData name="SCOTT MARSHALL" userId="S::24839205@edgehill.ac.uk::996404ec-1f24-481f-b615-c3317f3929a9" providerId="AD" clId="Web-{E2227757-E18F-EF79-C263-17410B63FC7E}" dt="2023-09-06T10:48:15.633" v="20" actId="20577"/>
        <pc:sldMkLst>
          <pc:docMk/>
          <pc:sldMk cId="1154720065" sldId="262"/>
        </pc:sldMkLst>
        <pc:spChg chg="mod">
          <ac:chgData name="SCOTT MARSHALL" userId="S::24839205@edgehill.ac.uk::996404ec-1f24-481f-b615-c3317f3929a9" providerId="AD" clId="Web-{E2227757-E18F-EF79-C263-17410B63FC7E}" dt="2023-09-06T10:48:15.633" v="20" actId="20577"/>
          <ac:spMkLst>
            <pc:docMk/>
            <pc:sldMk cId="1154720065" sldId="262"/>
            <ac:spMk id="11" creationId="{B757AD76-BA4E-C6F0-D0FD-B5E034B1A84D}"/>
          </ac:spMkLst>
        </pc:spChg>
      </pc:sldChg>
      <pc:sldChg chg="modSp">
        <pc:chgData name="SCOTT MARSHALL" userId="S::24839205@edgehill.ac.uk::996404ec-1f24-481f-b615-c3317f3929a9" providerId="AD" clId="Web-{E2227757-E18F-EF79-C263-17410B63FC7E}" dt="2023-09-06T10:47:31.944" v="12" actId="20577"/>
        <pc:sldMkLst>
          <pc:docMk/>
          <pc:sldMk cId="1846236544" sldId="273"/>
        </pc:sldMkLst>
        <pc:spChg chg="mod">
          <ac:chgData name="SCOTT MARSHALL" userId="S::24839205@edgehill.ac.uk::996404ec-1f24-481f-b615-c3317f3929a9" providerId="AD" clId="Web-{E2227757-E18F-EF79-C263-17410B63FC7E}" dt="2023-09-06T10:47:31.944" v="12" actId="20577"/>
          <ac:spMkLst>
            <pc:docMk/>
            <pc:sldMk cId="1846236544" sldId="273"/>
            <ac:spMk id="3" creationId="{7C710345-006F-6E81-BD5E-695687192B45}"/>
          </ac:spMkLst>
        </pc:spChg>
      </pc:sldChg>
      <pc:sldChg chg="modSp">
        <pc:chgData name="SCOTT MARSHALL" userId="S::24839205@edgehill.ac.uk::996404ec-1f24-481f-b615-c3317f3929a9" providerId="AD" clId="Web-{E2227757-E18F-EF79-C263-17410B63FC7E}" dt="2023-09-06T10:49:21.276" v="33" actId="1076"/>
        <pc:sldMkLst>
          <pc:docMk/>
          <pc:sldMk cId="512979735" sldId="281"/>
        </pc:sldMkLst>
        <pc:spChg chg="mod">
          <ac:chgData name="SCOTT MARSHALL" userId="S::24839205@edgehill.ac.uk::996404ec-1f24-481f-b615-c3317f3929a9" providerId="AD" clId="Web-{E2227757-E18F-EF79-C263-17410B63FC7E}" dt="2023-09-06T10:48:55.369" v="25" actId="1076"/>
          <ac:spMkLst>
            <pc:docMk/>
            <pc:sldMk cId="512979735" sldId="281"/>
            <ac:spMk id="4" creationId="{FB18F8C4-45EA-D92C-573C-4C6BEC781E20}"/>
          </ac:spMkLst>
        </pc:spChg>
        <pc:spChg chg="mod">
          <ac:chgData name="SCOTT MARSHALL" userId="S::24839205@edgehill.ac.uk::996404ec-1f24-481f-b615-c3317f3929a9" providerId="AD" clId="Web-{E2227757-E18F-EF79-C263-17410B63FC7E}" dt="2023-09-06T10:49:21.276" v="33" actId="1076"/>
          <ac:spMkLst>
            <pc:docMk/>
            <pc:sldMk cId="512979735" sldId="281"/>
            <ac:spMk id="10" creationId="{75D24362-E1C4-6505-4E46-9C4FD70F027A}"/>
          </ac:spMkLst>
        </pc:spChg>
        <pc:cxnChg chg="mod">
          <ac:chgData name="SCOTT MARSHALL" userId="S::24839205@edgehill.ac.uk::996404ec-1f24-481f-b615-c3317f3929a9" providerId="AD" clId="Web-{E2227757-E18F-EF79-C263-17410B63FC7E}" dt="2023-09-06T10:49:16.713" v="32" actId="1076"/>
          <ac:cxnSpMkLst>
            <pc:docMk/>
            <pc:sldMk cId="512979735" sldId="281"/>
            <ac:cxnSpMk id="6" creationId="{3CB7174F-6236-601A-B5C7-033C7332EFEF}"/>
          </ac:cxnSpMkLst>
        </pc:cxnChg>
      </pc:sldChg>
    </pc:docChg>
  </pc:docChgLst>
  <pc:docChgLst>
    <pc:chgData name="SCOTT MARSHALL" userId="S::24839205@edgehill.ac.uk::996404ec-1f24-481f-b615-c3317f3929a9" providerId="AD" clId="Web-{1130C549-7AB4-5086-C902-E0ADCD3BFE5B}"/>
    <pc:docChg chg="modSld">
      <pc:chgData name="SCOTT MARSHALL" userId="S::24839205@edgehill.ac.uk::996404ec-1f24-481f-b615-c3317f3929a9" providerId="AD" clId="Web-{1130C549-7AB4-5086-C902-E0ADCD3BFE5B}" dt="2023-07-21T13:43:32.352" v="10" actId="14100"/>
      <pc:docMkLst>
        <pc:docMk/>
      </pc:docMkLst>
      <pc:sldChg chg="modSp">
        <pc:chgData name="SCOTT MARSHALL" userId="S::24839205@edgehill.ac.uk::996404ec-1f24-481f-b615-c3317f3929a9" providerId="AD" clId="Web-{1130C549-7AB4-5086-C902-E0ADCD3BFE5B}" dt="2023-07-21T13:43:32.352" v="10" actId="14100"/>
        <pc:sldMkLst>
          <pc:docMk/>
          <pc:sldMk cId="109857222" sldId="256"/>
        </pc:sldMkLst>
        <pc:spChg chg="mod">
          <ac:chgData name="SCOTT MARSHALL" userId="S::24839205@edgehill.ac.uk::996404ec-1f24-481f-b615-c3317f3929a9" providerId="AD" clId="Web-{1130C549-7AB4-5086-C902-E0ADCD3BFE5B}" dt="2023-07-21T13:43:32.352" v="10" actId="14100"/>
          <ac:spMkLst>
            <pc:docMk/>
            <pc:sldMk cId="109857222" sldId="256"/>
            <ac:spMk id="2" creationId="{00000000-0000-0000-0000-000000000000}"/>
          </ac:spMkLst>
        </pc:spChg>
      </pc:sldChg>
    </pc:docChg>
  </pc:docChgLst>
  <pc:docChgLst>
    <pc:chgData name="SCOTT MARSHALL" userId="S::24839205@edgehill.ac.uk::996404ec-1f24-481f-b615-c3317f3929a9" providerId="AD" clId="Web-{2D942218-8C60-3797-9AD8-06F6B9AF5D9A}"/>
    <pc:docChg chg="modSld">
      <pc:chgData name="SCOTT MARSHALL" userId="S::24839205@edgehill.ac.uk::996404ec-1f24-481f-b615-c3317f3929a9" providerId="AD" clId="Web-{2D942218-8C60-3797-9AD8-06F6B9AF5D9A}" dt="2023-09-01T10:28:36.353" v="9" actId="14100"/>
      <pc:docMkLst>
        <pc:docMk/>
      </pc:docMkLst>
      <pc:sldChg chg="modSp">
        <pc:chgData name="SCOTT MARSHALL" userId="S::24839205@edgehill.ac.uk::996404ec-1f24-481f-b615-c3317f3929a9" providerId="AD" clId="Web-{2D942218-8C60-3797-9AD8-06F6B9AF5D9A}" dt="2023-09-01T10:28:25.353" v="6" actId="14100"/>
        <pc:sldMkLst>
          <pc:docMk/>
          <pc:sldMk cId="2428546607" sldId="293"/>
        </pc:sldMkLst>
        <pc:spChg chg="mod">
          <ac:chgData name="SCOTT MARSHALL" userId="S::24839205@edgehill.ac.uk::996404ec-1f24-481f-b615-c3317f3929a9" providerId="AD" clId="Web-{2D942218-8C60-3797-9AD8-06F6B9AF5D9A}" dt="2023-09-01T10:28:25.353" v="6" actId="14100"/>
          <ac:spMkLst>
            <pc:docMk/>
            <pc:sldMk cId="2428546607" sldId="293"/>
            <ac:spMk id="2" creationId="{29A0027E-5B16-15B3-5790-199B289E9C92}"/>
          </ac:spMkLst>
        </pc:spChg>
      </pc:sldChg>
      <pc:sldChg chg="modSp">
        <pc:chgData name="SCOTT MARSHALL" userId="S::24839205@edgehill.ac.uk::996404ec-1f24-481f-b615-c3317f3929a9" providerId="AD" clId="Web-{2D942218-8C60-3797-9AD8-06F6B9AF5D9A}" dt="2023-09-01T10:28:36.353" v="9" actId="14100"/>
        <pc:sldMkLst>
          <pc:docMk/>
          <pc:sldMk cId="3948673088" sldId="294"/>
        </pc:sldMkLst>
        <pc:spChg chg="mod">
          <ac:chgData name="SCOTT MARSHALL" userId="S::24839205@edgehill.ac.uk::996404ec-1f24-481f-b615-c3317f3929a9" providerId="AD" clId="Web-{2D942218-8C60-3797-9AD8-06F6B9AF5D9A}" dt="2023-09-01T10:28:36.353" v="9" actId="14100"/>
          <ac:spMkLst>
            <pc:docMk/>
            <pc:sldMk cId="3948673088" sldId="294"/>
            <ac:spMk id="2" creationId="{29A0027E-5B16-15B3-5790-199B289E9C92}"/>
          </ac:spMkLst>
        </pc:spChg>
      </pc:sldChg>
    </pc:docChg>
  </pc:docChgLst>
  <pc:docChgLst>
    <pc:chgData name="SCOTT MARSHALL" userId="S::24839205@edgehill.ac.uk::996404ec-1f24-481f-b615-c3317f3929a9" providerId="AD" clId="Web-{47296E56-B392-17D6-21A8-7B5FF149A3DD}"/>
    <pc:docChg chg="addSld delSld modSld sldOrd">
      <pc:chgData name="SCOTT MARSHALL" userId="S::24839205@edgehill.ac.uk::996404ec-1f24-481f-b615-c3317f3929a9" providerId="AD" clId="Web-{47296E56-B392-17D6-21A8-7B5FF149A3DD}" dt="2023-09-05T15:18:03.105" v="938" actId="20577"/>
      <pc:docMkLst>
        <pc:docMk/>
      </pc:docMkLst>
      <pc:sldChg chg="modSp">
        <pc:chgData name="SCOTT MARSHALL" userId="S::24839205@edgehill.ac.uk::996404ec-1f24-481f-b615-c3317f3929a9" providerId="AD" clId="Web-{47296E56-B392-17D6-21A8-7B5FF149A3DD}" dt="2023-09-05T14:44:39.248" v="447" actId="20577"/>
        <pc:sldMkLst>
          <pc:docMk/>
          <pc:sldMk cId="3463040890" sldId="258"/>
        </pc:sldMkLst>
        <pc:spChg chg="mod">
          <ac:chgData name="SCOTT MARSHALL" userId="S::24839205@edgehill.ac.uk::996404ec-1f24-481f-b615-c3317f3929a9" providerId="AD" clId="Web-{47296E56-B392-17D6-21A8-7B5FF149A3DD}" dt="2023-09-05T14:44:39.248" v="447" actId="20577"/>
          <ac:spMkLst>
            <pc:docMk/>
            <pc:sldMk cId="3463040890" sldId="258"/>
            <ac:spMk id="3" creationId="{104DA7ED-211D-938B-4D06-3832D6588D7B}"/>
          </ac:spMkLst>
        </pc:spChg>
      </pc:sldChg>
      <pc:sldChg chg="addSp delSp modSp">
        <pc:chgData name="SCOTT MARSHALL" userId="S::24839205@edgehill.ac.uk::996404ec-1f24-481f-b615-c3317f3929a9" providerId="AD" clId="Web-{47296E56-B392-17D6-21A8-7B5FF149A3DD}" dt="2023-09-05T14:57:30.918" v="626" actId="20577"/>
        <pc:sldMkLst>
          <pc:docMk/>
          <pc:sldMk cId="2369219336" sldId="259"/>
        </pc:sldMkLst>
        <pc:spChg chg="add del mod">
          <ac:chgData name="SCOTT MARSHALL" userId="S::24839205@edgehill.ac.uk::996404ec-1f24-481f-b615-c3317f3929a9" providerId="AD" clId="Web-{47296E56-B392-17D6-21A8-7B5FF149A3DD}" dt="2023-09-05T14:49:26.712" v="479"/>
          <ac:spMkLst>
            <pc:docMk/>
            <pc:sldMk cId="2369219336" sldId="259"/>
            <ac:spMk id="2" creationId="{4AE4D5AE-E385-3511-630B-3FA891891531}"/>
          </ac:spMkLst>
        </pc:spChg>
        <pc:spChg chg="mod">
          <ac:chgData name="SCOTT MARSHALL" userId="S::24839205@edgehill.ac.uk::996404ec-1f24-481f-b615-c3317f3929a9" providerId="AD" clId="Web-{47296E56-B392-17D6-21A8-7B5FF149A3DD}" dt="2023-09-05T14:53:17.659" v="550"/>
          <ac:spMkLst>
            <pc:docMk/>
            <pc:sldMk cId="2369219336" sldId="259"/>
            <ac:spMk id="4" creationId="{FD4F87A6-F55A-30EC-E5F2-8F771ADBC614}"/>
          </ac:spMkLst>
        </pc:spChg>
        <pc:spChg chg="mod">
          <ac:chgData name="SCOTT MARSHALL" userId="S::24839205@edgehill.ac.uk::996404ec-1f24-481f-b615-c3317f3929a9" providerId="AD" clId="Web-{47296E56-B392-17D6-21A8-7B5FF149A3DD}" dt="2023-09-05T14:54:21.020" v="567" actId="14100"/>
          <ac:spMkLst>
            <pc:docMk/>
            <pc:sldMk cId="2369219336" sldId="259"/>
            <ac:spMk id="5" creationId="{2E50A3E1-B0A1-B03F-C733-9808B3F60501}"/>
          </ac:spMkLst>
        </pc:spChg>
        <pc:spChg chg="mod">
          <ac:chgData name="SCOTT MARSHALL" userId="S::24839205@edgehill.ac.uk::996404ec-1f24-481f-b615-c3317f3929a9" providerId="AD" clId="Web-{47296E56-B392-17D6-21A8-7B5FF149A3DD}" dt="2023-09-05T14:53:53.176" v="558" actId="1076"/>
          <ac:spMkLst>
            <pc:docMk/>
            <pc:sldMk cId="2369219336" sldId="259"/>
            <ac:spMk id="6" creationId="{29E07C15-4DB4-5D3B-CC53-1783A62E673E}"/>
          </ac:spMkLst>
        </pc:spChg>
        <pc:spChg chg="mod">
          <ac:chgData name="SCOTT MARSHALL" userId="S::24839205@edgehill.ac.uk::996404ec-1f24-481f-b615-c3317f3929a9" providerId="AD" clId="Web-{47296E56-B392-17D6-21A8-7B5FF149A3DD}" dt="2023-09-05T14:57:30.918" v="626" actId="20577"/>
          <ac:spMkLst>
            <pc:docMk/>
            <pc:sldMk cId="2369219336" sldId="259"/>
            <ac:spMk id="9" creationId="{3BC3EBFF-241D-EC60-ED79-9B18BDC41C4D}"/>
          </ac:spMkLst>
        </pc:spChg>
        <pc:spChg chg="del mod">
          <ac:chgData name="SCOTT MARSHALL" userId="S::24839205@edgehill.ac.uk::996404ec-1f24-481f-b615-c3317f3929a9" providerId="AD" clId="Web-{47296E56-B392-17D6-21A8-7B5FF149A3DD}" dt="2023-09-05T14:49:46.260" v="482"/>
          <ac:spMkLst>
            <pc:docMk/>
            <pc:sldMk cId="2369219336" sldId="259"/>
            <ac:spMk id="11" creationId="{48510003-6D38-5675-B0F1-56EFD8E9C43D}"/>
          </ac:spMkLst>
        </pc:spChg>
        <pc:spChg chg="del">
          <ac:chgData name="SCOTT MARSHALL" userId="S::24839205@edgehill.ac.uk::996404ec-1f24-481f-b615-c3317f3929a9" providerId="AD" clId="Web-{47296E56-B392-17D6-21A8-7B5FF149A3DD}" dt="2023-09-05T14:49:34.556" v="481"/>
          <ac:spMkLst>
            <pc:docMk/>
            <pc:sldMk cId="2369219336" sldId="259"/>
            <ac:spMk id="13" creationId="{16DE322B-BB9A-3188-7EF4-4D36AFC525FE}"/>
          </ac:spMkLst>
        </pc:spChg>
        <pc:spChg chg="del">
          <ac:chgData name="SCOTT MARSHALL" userId="S::24839205@edgehill.ac.uk::996404ec-1f24-481f-b615-c3317f3929a9" providerId="AD" clId="Web-{47296E56-B392-17D6-21A8-7B5FF149A3DD}" dt="2023-09-05T14:49:31.525" v="480"/>
          <ac:spMkLst>
            <pc:docMk/>
            <pc:sldMk cId="2369219336" sldId="259"/>
            <ac:spMk id="14" creationId="{665BF453-10AE-B5B4-F3A9-5A25125CF529}"/>
          </ac:spMkLst>
        </pc:spChg>
        <pc:spChg chg="add del mod">
          <ac:chgData name="SCOTT MARSHALL" userId="S::24839205@edgehill.ac.uk::996404ec-1f24-481f-b615-c3317f3929a9" providerId="AD" clId="Web-{47296E56-B392-17D6-21A8-7B5FF149A3DD}" dt="2023-09-05T14:49:26.712" v="479"/>
          <ac:spMkLst>
            <pc:docMk/>
            <pc:sldMk cId="2369219336" sldId="259"/>
            <ac:spMk id="15" creationId="{28CA303A-DF95-E42C-19C3-0894F58B7A68}"/>
          </ac:spMkLst>
        </pc:spChg>
        <pc:picChg chg="mod">
          <ac:chgData name="SCOTT MARSHALL" userId="S::24839205@edgehill.ac.uk::996404ec-1f24-481f-b615-c3317f3929a9" providerId="AD" clId="Web-{47296E56-B392-17D6-21A8-7B5FF149A3DD}" dt="2023-09-05T14:52:08.734" v="529" actId="1076"/>
          <ac:picMkLst>
            <pc:docMk/>
            <pc:sldMk cId="2369219336" sldId="259"/>
            <ac:picMk id="3" creationId="{9F592987-5C5E-D0C3-942C-6889CA348268}"/>
          </ac:picMkLst>
        </pc:picChg>
        <pc:cxnChg chg="mod">
          <ac:chgData name="SCOTT MARSHALL" userId="S::24839205@edgehill.ac.uk::996404ec-1f24-481f-b615-c3317f3929a9" providerId="AD" clId="Web-{47296E56-B392-17D6-21A8-7B5FF149A3DD}" dt="2023-09-05T14:54:27.364" v="568" actId="14100"/>
          <ac:cxnSpMkLst>
            <pc:docMk/>
            <pc:sldMk cId="2369219336" sldId="259"/>
            <ac:cxnSpMk id="7" creationId="{21EF4E63-12C2-088A-C596-F6B190492CA3}"/>
          </ac:cxnSpMkLst>
        </pc:cxnChg>
        <pc:cxnChg chg="mod">
          <ac:chgData name="SCOTT MARSHALL" userId="S::24839205@edgehill.ac.uk::996404ec-1f24-481f-b615-c3317f3929a9" providerId="AD" clId="Web-{47296E56-B392-17D6-21A8-7B5FF149A3DD}" dt="2023-09-05T14:52:03.312" v="528" actId="1076"/>
          <ac:cxnSpMkLst>
            <pc:docMk/>
            <pc:sldMk cId="2369219336" sldId="259"/>
            <ac:cxnSpMk id="10" creationId="{716145DE-B0E8-1FF8-71C1-4B83B39A5463}"/>
          </ac:cxnSpMkLst>
        </pc:cxnChg>
        <pc:cxnChg chg="del">
          <ac:chgData name="SCOTT MARSHALL" userId="S::24839205@edgehill.ac.uk::996404ec-1f24-481f-b615-c3317f3929a9" providerId="AD" clId="Web-{47296E56-B392-17D6-21A8-7B5FF149A3DD}" dt="2023-09-05T14:49:49.573" v="483"/>
          <ac:cxnSpMkLst>
            <pc:docMk/>
            <pc:sldMk cId="2369219336" sldId="259"/>
            <ac:cxnSpMk id="12" creationId="{C0AE6BEB-F296-0277-175F-FC2319A4935C}"/>
          </ac:cxnSpMkLst>
        </pc:cxnChg>
      </pc:sldChg>
      <pc:sldChg chg="modSp del">
        <pc:chgData name="SCOTT MARSHALL" userId="S::24839205@edgehill.ac.uk::996404ec-1f24-481f-b615-c3317f3929a9" providerId="AD" clId="Web-{47296E56-B392-17D6-21A8-7B5FF149A3DD}" dt="2023-09-05T14:55:01.225" v="569"/>
        <pc:sldMkLst>
          <pc:docMk/>
          <pc:sldMk cId="2818688176" sldId="260"/>
        </pc:sldMkLst>
        <pc:spChg chg="mod">
          <ac:chgData name="SCOTT MARSHALL" userId="S::24839205@edgehill.ac.uk::996404ec-1f24-481f-b615-c3317f3929a9" providerId="AD" clId="Web-{47296E56-B392-17D6-21A8-7B5FF149A3DD}" dt="2023-09-05T14:11:12.105" v="400" actId="20577"/>
          <ac:spMkLst>
            <pc:docMk/>
            <pc:sldMk cId="2818688176" sldId="260"/>
            <ac:spMk id="2" creationId="{4AE4D5AE-E385-3511-630B-3FA891891531}"/>
          </ac:spMkLst>
        </pc:spChg>
        <pc:spChg chg="mod">
          <ac:chgData name="SCOTT MARSHALL" userId="S::24839205@edgehill.ac.uk::996404ec-1f24-481f-b615-c3317f3929a9" providerId="AD" clId="Web-{47296E56-B392-17D6-21A8-7B5FF149A3DD}" dt="2023-09-05T13:44:05.249" v="295" actId="20577"/>
          <ac:spMkLst>
            <pc:docMk/>
            <pc:sldMk cId="2818688176" sldId="260"/>
            <ac:spMk id="5" creationId="{2E50A3E1-B0A1-B03F-C733-9808B3F60501}"/>
          </ac:spMkLst>
        </pc:spChg>
        <pc:spChg chg="mod">
          <ac:chgData name="SCOTT MARSHALL" userId="S::24839205@edgehill.ac.uk::996404ec-1f24-481f-b615-c3317f3929a9" providerId="AD" clId="Web-{47296E56-B392-17D6-21A8-7B5FF149A3DD}" dt="2023-09-05T13:44:10.343" v="296" actId="20577"/>
          <ac:spMkLst>
            <pc:docMk/>
            <pc:sldMk cId="2818688176" sldId="260"/>
            <ac:spMk id="6" creationId="{29E07C15-4DB4-5D3B-CC53-1783A62E673E}"/>
          </ac:spMkLst>
        </pc:spChg>
        <pc:spChg chg="mod">
          <ac:chgData name="SCOTT MARSHALL" userId="S::24839205@edgehill.ac.uk::996404ec-1f24-481f-b615-c3317f3929a9" providerId="AD" clId="Web-{47296E56-B392-17D6-21A8-7B5FF149A3DD}" dt="2023-09-05T13:44:17.311" v="298" actId="20577"/>
          <ac:spMkLst>
            <pc:docMk/>
            <pc:sldMk cId="2818688176" sldId="260"/>
            <ac:spMk id="9" creationId="{3BC3EBFF-241D-EC60-ED79-9B18BDC41C4D}"/>
          </ac:spMkLst>
        </pc:spChg>
        <pc:spChg chg="mod">
          <ac:chgData name="SCOTT MARSHALL" userId="S::24839205@edgehill.ac.uk::996404ec-1f24-481f-b615-c3317f3929a9" providerId="AD" clId="Web-{47296E56-B392-17D6-21A8-7B5FF149A3DD}" dt="2023-09-05T13:44:13.889" v="297" actId="20577"/>
          <ac:spMkLst>
            <pc:docMk/>
            <pc:sldMk cId="2818688176" sldId="260"/>
            <ac:spMk id="11" creationId="{48510003-6D38-5675-B0F1-56EFD8E9C43D}"/>
          </ac:spMkLst>
        </pc:spChg>
        <pc:picChg chg="mod">
          <ac:chgData name="SCOTT MARSHALL" userId="S::24839205@edgehill.ac.uk::996404ec-1f24-481f-b615-c3317f3929a9" providerId="AD" clId="Web-{47296E56-B392-17D6-21A8-7B5FF149A3DD}" dt="2023-09-05T09:42:23.656" v="11"/>
          <ac:picMkLst>
            <pc:docMk/>
            <pc:sldMk cId="2818688176" sldId="260"/>
            <ac:picMk id="3" creationId="{9F592987-5C5E-D0C3-942C-6889CA348268}"/>
          </ac:picMkLst>
        </pc:picChg>
      </pc:sldChg>
      <pc:sldChg chg="modSp">
        <pc:chgData name="SCOTT MARSHALL" userId="S::24839205@edgehill.ac.uk::996404ec-1f24-481f-b615-c3317f3929a9" providerId="AD" clId="Web-{47296E56-B392-17D6-21A8-7B5FF149A3DD}" dt="2023-09-05T15:08:29.677" v="812" actId="20577"/>
        <pc:sldMkLst>
          <pc:docMk/>
          <pc:sldMk cId="2328704832" sldId="261"/>
        </pc:sldMkLst>
        <pc:spChg chg="mod">
          <ac:chgData name="SCOTT MARSHALL" userId="S::24839205@edgehill.ac.uk::996404ec-1f24-481f-b615-c3317f3929a9" providerId="AD" clId="Web-{47296E56-B392-17D6-21A8-7B5FF149A3DD}" dt="2023-09-05T14:11:34.277" v="411" actId="14100"/>
          <ac:spMkLst>
            <pc:docMk/>
            <pc:sldMk cId="2328704832" sldId="261"/>
            <ac:spMk id="2" creationId="{5D212FF8-E5AA-4928-4D4F-446F8095518B}"/>
          </ac:spMkLst>
        </pc:spChg>
        <pc:spChg chg="mod">
          <ac:chgData name="SCOTT MARSHALL" userId="S::24839205@edgehill.ac.uk::996404ec-1f24-481f-b615-c3317f3929a9" providerId="AD" clId="Web-{47296E56-B392-17D6-21A8-7B5FF149A3DD}" dt="2023-09-05T14:58:48.015" v="629" actId="20577"/>
          <ac:spMkLst>
            <pc:docMk/>
            <pc:sldMk cId="2328704832" sldId="261"/>
            <ac:spMk id="4" creationId="{FA1E3232-8B0B-0B97-22CB-A488DEEE0E6D}"/>
          </ac:spMkLst>
        </pc:spChg>
        <pc:spChg chg="mod">
          <ac:chgData name="SCOTT MARSHALL" userId="S::24839205@edgehill.ac.uk::996404ec-1f24-481f-b615-c3317f3929a9" providerId="AD" clId="Web-{47296E56-B392-17D6-21A8-7B5FF149A3DD}" dt="2023-09-05T14:58:51.171" v="630" actId="14100"/>
          <ac:spMkLst>
            <pc:docMk/>
            <pc:sldMk cId="2328704832" sldId="261"/>
            <ac:spMk id="5" creationId="{7234DA3D-75AF-EAF7-8C4A-197322F9686A}"/>
          </ac:spMkLst>
        </pc:spChg>
        <pc:spChg chg="mod">
          <ac:chgData name="SCOTT MARSHALL" userId="S::24839205@edgehill.ac.uk::996404ec-1f24-481f-b615-c3317f3929a9" providerId="AD" clId="Web-{47296E56-B392-17D6-21A8-7B5FF149A3DD}" dt="2023-09-05T15:07:06.049" v="775" actId="1076"/>
          <ac:spMkLst>
            <pc:docMk/>
            <pc:sldMk cId="2328704832" sldId="261"/>
            <ac:spMk id="6" creationId="{1FE07097-A934-9D16-590A-9139A39A1D7C}"/>
          </ac:spMkLst>
        </pc:spChg>
        <pc:spChg chg="mod">
          <ac:chgData name="SCOTT MARSHALL" userId="S::24839205@edgehill.ac.uk::996404ec-1f24-481f-b615-c3317f3929a9" providerId="AD" clId="Web-{47296E56-B392-17D6-21A8-7B5FF149A3DD}" dt="2023-09-05T15:03:34.510" v="707" actId="20577"/>
          <ac:spMkLst>
            <pc:docMk/>
            <pc:sldMk cId="2328704832" sldId="261"/>
            <ac:spMk id="7" creationId="{FB6C4F0A-53FE-038C-0418-B0728DE0EA5D}"/>
          </ac:spMkLst>
        </pc:spChg>
        <pc:spChg chg="mod">
          <ac:chgData name="SCOTT MARSHALL" userId="S::24839205@edgehill.ac.uk::996404ec-1f24-481f-b615-c3317f3929a9" providerId="AD" clId="Web-{47296E56-B392-17D6-21A8-7B5FF149A3DD}" dt="2023-09-05T15:08:29.677" v="812" actId="20577"/>
          <ac:spMkLst>
            <pc:docMk/>
            <pc:sldMk cId="2328704832" sldId="261"/>
            <ac:spMk id="8" creationId="{50A4993D-4758-96FD-1BC0-728849EE890E}"/>
          </ac:spMkLst>
        </pc:spChg>
        <pc:picChg chg="mod">
          <ac:chgData name="SCOTT MARSHALL" userId="S::24839205@edgehill.ac.uk::996404ec-1f24-481f-b615-c3317f3929a9" providerId="AD" clId="Web-{47296E56-B392-17D6-21A8-7B5FF149A3DD}" dt="2023-09-05T09:42:41.408" v="13"/>
          <ac:picMkLst>
            <pc:docMk/>
            <pc:sldMk cId="2328704832" sldId="261"/>
            <ac:picMk id="3" creationId="{CB2AC783-B852-FED4-0D3A-740D32AD4815}"/>
          </ac:picMkLst>
        </pc:picChg>
      </pc:sldChg>
      <pc:sldChg chg="modSp ord">
        <pc:chgData name="SCOTT MARSHALL" userId="S::24839205@edgehill.ac.uk::996404ec-1f24-481f-b615-c3317f3929a9" providerId="AD" clId="Web-{47296E56-B392-17D6-21A8-7B5FF149A3DD}" dt="2023-09-05T14:10:57.870" v="393" actId="20577"/>
        <pc:sldMkLst>
          <pc:docMk/>
          <pc:sldMk cId="1154720065" sldId="262"/>
        </pc:sldMkLst>
        <pc:spChg chg="mod">
          <ac:chgData name="SCOTT MARSHALL" userId="S::24839205@edgehill.ac.uk::996404ec-1f24-481f-b615-c3317f3929a9" providerId="AD" clId="Web-{47296E56-B392-17D6-21A8-7B5FF149A3DD}" dt="2023-09-05T14:10:57.870" v="393" actId="20577"/>
          <ac:spMkLst>
            <pc:docMk/>
            <pc:sldMk cId="1154720065" sldId="262"/>
            <ac:spMk id="2" creationId="{6F999E2F-590F-90E9-7E1A-698B0BCAD1A5}"/>
          </ac:spMkLst>
        </pc:spChg>
        <pc:spChg chg="mod">
          <ac:chgData name="SCOTT MARSHALL" userId="S::24839205@edgehill.ac.uk::996404ec-1f24-481f-b615-c3317f3929a9" providerId="AD" clId="Web-{47296E56-B392-17D6-21A8-7B5FF149A3DD}" dt="2023-09-05T13:45:27.625" v="302" actId="20577"/>
          <ac:spMkLst>
            <pc:docMk/>
            <pc:sldMk cId="1154720065" sldId="262"/>
            <ac:spMk id="10" creationId="{DCB0160E-FC40-9BF1-0439-18CE831EF445}"/>
          </ac:spMkLst>
        </pc:spChg>
      </pc:sldChg>
      <pc:sldChg chg="modSp ord">
        <pc:chgData name="SCOTT MARSHALL" userId="S::24839205@edgehill.ac.uk::996404ec-1f24-481f-b615-c3317f3929a9" providerId="AD" clId="Web-{47296E56-B392-17D6-21A8-7B5FF149A3DD}" dt="2023-09-05T14:10:51.510" v="391" actId="14100"/>
        <pc:sldMkLst>
          <pc:docMk/>
          <pc:sldMk cId="2060226427" sldId="263"/>
        </pc:sldMkLst>
        <pc:spChg chg="mod">
          <ac:chgData name="SCOTT MARSHALL" userId="S::24839205@edgehill.ac.uk::996404ec-1f24-481f-b615-c3317f3929a9" providerId="AD" clId="Web-{47296E56-B392-17D6-21A8-7B5FF149A3DD}" dt="2023-09-05T14:10:51.510" v="391" actId="14100"/>
          <ac:spMkLst>
            <pc:docMk/>
            <pc:sldMk cId="2060226427" sldId="263"/>
            <ac:spMk id="2" creationId="{6F999E2F-590F-90E9-7E1A-698B0BCAD1A5}"/>
          </ac:spMkLst>
        </pc:spChg>
        <pc:spChg chg="mod">
          <ac:chgData name="SCOTT MARSHALL" userId="S::24839205@edgehill.ac.uk::996404ec-1f24-481f-b615-c3317f3929a9" providerId="AD" clId="Web-{47296E56-B392-17D6-21A8-7B5FF149A3DD}" dt="2023-09-05T13:39:09.929" v="189"/>
          <ac:spMkLst>
            <pc:docMk/>
            <pc:sldMk cId="2060226427" sldId="263"/>
            <ac:spMk id="10" creationId="{DCB0160E-FC40-9BF1-0439-18CE831EF445}"/>
          </ac:spMkLst>
        </pc:spChg>
      </pc:sldChg>
      <pc:sldChg chg="modSp">
        <pc:chgData name="SCOTT MARSHALL" userId="S::24839205@edgehill.ac.uk::996404ec-1f24-481f-b615-c3317f3929a9" providerId="AD" clId="Web-{47296E56-B392-17D6-21A8-7B5FF149A3DD}" dt="2023-09-05T13:46:10.408" v="306" actId="20577"/>
        <pc:sldMkLst>
          <pc:docMk/>
          <pc:sldMk cId="3080678771" sldId="264"/>
        </pc:sldMkLst>
        <pc:spChg chg="mod">
          <ac:chgData name="SCOTT MARSHALL" userId="S::24839205@edgehill.ac.uk::996404ec-1f24-481f-b615-c3317f3929a9" providerId="AD" clId="Web-{47296E56-B392-17D6-21A8-7B5FF149A3DD}" dt="2023-09-05T13:33:45.922" v="91" actId="14100"/>
          <ac:spMkLst>
            <pc:docMk/>
            <pc:sldMk cId="3080678771" sldId="264"/>
            <ac:spMk id="2" creationId="{DA3F51BC-747C-81A2-3DBA-1463F5D502CC}"/>
          </ac:spMkLst>
        </pc:spChg>
        <pc:spChg chg="mod">
          <ac:chgData name="SCOTT MARSHALL" userId="S::24839205@edgehill.ac.uk::996404ec-1f24-481f-b615-c3317f3929a9" providerId="AD" clId="Web-{47296E56-B392-17D6-21A8-7B5FF149A3DD}" dt="2023-09-05T13:39:38.508" v="198" actId="20577"/>
          <ac:spMkLst>
            <pc:docMk/>
            <pc:sldMk cId="3080678771" sldId="264"/>
            <ac:spMk id="6" creationId="{69365D76-C6CA-D857-7CF7-A16AA22E3DBB}"/>
          </ac:spMkLst>
        </pc:spChg>
        <pc:spChg chg="mod">
          <ac:chgData name="SCOTT MARSHALL" userId="S::24839205@edgehill.ac.uk::996404ec-1f24-481f-b615-c3317f3929a9" providerId="AD" clId="Web-{47296E56-B392-17D6-21A8-7B5FF149A3DD}" dt="2023-09-05T13:46:10.408" v="306" actId="20577"/>
          <ac:spMkLst>
            <pc:docMk/>
            <pc:sldMk cId="3080678771" sldId="264"/>
            <ac:spMk id="7" creationId="{C7CB19F4-EE9B-5122-36F1-8C75F2FD4EE9}"/>
          </ac:spMkLst>
        </pc:spChg>
        <pc:spChg chg="mod">
          <ac:chgData name="SCOTT MARSHALL" userId="S::24839205@edgehill.ac.uk::996404ec-1f24-481f-b615-c3317f3929a9" providerId="AD" clId="Web-{47296E56-B392-17D6-21A8-7B5FF149A3DD}" dt="2023-09-05T13:46:06.673" v="305" actId="20577"/>
          <ac:spMkLst>
            <pc:docMk/>
            <pc:sldMk cId="3080678771" sldId="264"/>
            <ac:spMk id="9" creationId="{E8872B7D-2355-0E8D-154A-923A6B4D12E9}"/>
          </ac:spMkLst>
        </pc:spChg>
        <pc:picChg chg="mod ord">
          <ac:chgData name="SCOTT MARSHALL" userId="S::24839205@edgehill.ac.uk::996404ec-1f24-481f-b615-c3317f3929a9" providerId="AD" clId="Web-{47296E56-B392-17D6-21A8-7B5FF149A3DD}" dt="2023-09-05T13:39:52.477" v="206"/>
          <ac:picMkLst>
            <pc:docMk/>
            <pc:sldMk cId="3080678771" sldId="264"/>
            <ac:picMk id="3" creationId="{ACA6988F-130B-76DC-E1ED-3AD6624654EB}"/>
          </ac:picMkLst>
        </pc:picChg>
        <pc:picChg chg="ord">
          <ac:chgData name="SCOTT MARSHALL" userId="S::24839205@edgehill.ac.uk::996404ec-1f24-481f-b615-c3317f3929a9" providerId="AD" clId="Web-{47296E56-B392-17D6-21A8-7B5FF149A3DD}" dt="2023-09-05T13:39:19.836" v="190"/>
          <ac:picMkLst>
            <pc:docMk/>
            <pc:sldMk cId="3080678771" sldId="264"/>
            <ac:picMk id="5" creationId="{4DD36504-27A3-BB66-9FAE-669DD18209D1}"/>
          </ac:picMkLst>
        </pc:picChg>
      </pc:sldChg>
      <pc:sldChg chg="modSp">
        <pc:chgData name="SCOTT MARSHALL" userId="S::24839205@edgehill.ac.uk::996404ec-1f24-481f-b615-c3317f3929a9" providerId="AD" clId="Web-{47296E56-B392-17D6-21A8-7B5FF149A3DD}" dt="2023-09-05T09:43:12.080" v="19"/>
        <pc:sldMkLst>
          <pc:docMk/>
          <pc:sldMk cId="2365603752" sldId="265"/>
        </pc:sldMkLst>
        <pc:picChg chg="mod">
          <ac:chgData name="SCOTT MARSHALL" userId="S::24839205@edgehill.ac.uk::996404ec-1f24-481f-b615-c3317f3929a9" providerId="AD" clId="Web-{47296E56-B392-17D6-21A8-7B5FF149A3DD}" dt="2023-09-05T09:43:12.080" v="19"/>
          <ac:picMkLst>
            <pc:docMk/>
            <pc:sldMk cId="2365603752" sldId="265"/>
            <ac:picMk id="3" creationId="{ACA6988F-130B-76DC-E1ED-3AD6624654EB}"/>
          </ac:picMkLst>
        </pc:picChg>
      </pc:sldChg>
      <pc:sldChg chg="modSp">
        <pc:chgData name="SCOTT MARSHALL" userId="S::24839205@edgehill.ac.uk::996404ec-1f24-481f-b615-c3317f3929a9" providerId="AD" clId="Web-{47296E56-B392-17D6-21A8-7B5FF149A3DD}" dt="2023-09-05T14:48:52.133" v="477" actId="1076"/>
        <pc:sldMkLst>
          <pc:docMk/>
          <pc:sldMk cId="1846236544" sldId="273"/>
        </pc:sldMkLst>
        <pc:spChg chg="mod">
          <ac:chgData name="SCOTT MARSHALL" userId="S::24839205@edgehill.ac.uk::996404ec-1f24-481f-b615-c3317f3929a9" providerId="AD" clId="Web-{47296E56-B392-17D6-21A8-7B5FF149A3DD}" dt="2023-09-05T14:48:52.133" v="477" actId="1076"/>
          <ac:spMkLst>
            <pc:docMk/>
            <pc:sldMk cId="1846236544" sldId="273"/>
            <ac:spMk id="3" creationId="{7C710345-006F-6E81-BD5E-695687192B45}"/>
          </ac:spMkLst>
        </pc:spChg>
      </pc:sldChg>
      <pc:sldChg chg="modSp">
        <pc:chgData name="SCOTT MARSHALL" userId="S::24839205@edgehill.ac.uk::996404ec-1f24-481f-b615-c3317f3929a9" providerId="AD" clId="Web-{47296E56-B392-17D6-21A8-7B5FF149A3DD}" dt="2023-09-05T13:50:30.820" v="337" actId="14100"/>
        <pc:sldMkLst>
          <pc:docMk/>
          <pc:sldMk cId="1085194282" sldId="274"/>
        </pc:sldMkLst>
        <pc:spChg chg="mod">
          <ac:chgData name="SCOTT MARSHALL" userId="S::24839205@edgehill.ac.uk::996404ec-1f24-481f-b615-c3317f3929a9" providerId="AD" clId="Web-{47296E56-B392-17D6-21A8-7B5FF149A3DD}" dt="2023-09-05T13:50:30.820" v="337" actId="14100"/>
          <ac:spMkLst>
            <pc:docMk/>
            <pc:sldMk cId="1085194282" sldId="274"/>
            <ac:spMk id="4" creationId="{76D18500-B6D4-2141-ED5C-71BEC357FE48}"/>
          </ac:spMkLst>
        </pc:spChg>
        <pc:picChg chg="mod">
          <ac:chgData name="SCOTT MARSHALL" userId="S::24839205@edgehill.ac.uk::996404ec-1f24-481f-b615-c3317f3929a9" providerId="AD" clId="Web-{47296E56-B392-17D6-21A8-7B5FF149A3DD}" dt="2023-09-05T09:45:50.084" v="41"/>
          <ac:picMkLst>
            <pc:docMk/>
            <pc:sldMk cId="1085194282" sldId="274"/>
            <ac:picMk id="5" creationId="{47EB26DD-72F7-1544-704C-739773812A8A}"/>
          </ac:picMkLst>
        </pc:picChg>
      </pc:sldChg>
      <pc:sldChg chg="modSp del">
        <pc:chgData name="SCOTT MARSHALL" userId="S::24839205@edgehill.ac.uk::996404ec-1f24-481f-b615-c3317f3929a9" providerId="AD" clId="Web-{47296E56-B392-17D6-21A8-7B5FF149A3DD}" dt="2023-09-05T14:08:59.037" v="363"/>
        <pc:sldMkLst>
          <pc:docMk/>
          <pc:sldMk cId="1836423446" sldId="275"/>
        </pc:sldMkLst>
        <pc:spChg chg="mod">
          <ac:chgData name="SCOTT MARSHALL" userId="S::24839205@edgehill.ac.uk::996404ec-1f24-481f-b615-c3317f3929a9" providerId="AD" clId="Web-{47296E56-B392-17D6-21A8-7B5FF149A3DD}" dt="2023-09-05T13:52:05.994" v="362" actId="20577"/>
          <ac:spMkLst>
            <pc:docMk/>
            <pc:sldMk cId="1836423446" sldId="275"/>
            <ac:spMk id="3" creationId="{1B785EBF-A1FA-26ED-6C49-AC93B9E87370}"/>
          </ac:spMkLst>
        </pc:spChg>
      </pc:sldChg>
      <pc:sldChg chg="modSp">
        <pc:chgData name="SCOTT MARSHALL" userId="S::24839205@edgehill.ac.uk::996404ec-1f24-481f-b615-c3317f3929a9" providerId="AD" clId="Web-{47296E56-B392-17D6-21A8-7B5FF149A3DD}" dt="2023-09-05T13:51:55.634" v="361"/>
        <pc:sldMkLst>
          <pc:docMk/>
          <pc:sldMk cId="1127506423" sldId="277"/>
        </pc:sldMkLst>
        <pc:spChg chg="mod">
          <ac:chgData name="SCOTT MARSHALL" userId="S::24839205@edgehill.ac.uk::996404ec-1f24-481f-b615-c3317f3929a9" providerId="AD" clId="Web-{47296E56-B392-17D6-21A8-7B5FF149A3DD}" dt="2023-09-05T13:51:55.634" v="361"/>
          <ac:spMkLst>
            <pc:docMk/>
            <pc:sldMk cId="1127506423" sldId="277"/>
            <ac:spMk id="3" creationId="{8515E852-48D9-5253-AF05-096999F3BC9D}"/>
          </ac:spMkLst>
        </pc:spChg>
        <pc:picChg chg="mod">
          <ac:chgData name="SCOTT MARSHALL" userId="S::24839205@edgehill.ac.uk::996404ec-1f24-481f-b615-c3317f3929a9" providerId="AD" clId="Web-{47296E56-B392-17D6-21A8-7B5FF149A3DD}" dt="2023-09-05T09:45:59.209" v="43"/>
          <ac:picMkLst>
            <pc:docMk/>
            <pc:sldMk cId="1127506423" sldId="277"/>
            <ac:picMk id="6" creationId="{200B811B-2B0F-13EF-BCA6-BCCAEF34D183}"/>
          </ac:picMkLst>
        </pc:picChg>
      </pc:sldChg>
      <pc:sldChg chg="del">
        <pc:chgData name="SCOTT MARSHALL" userId="S::24839205@edgehill.ac.uk::996404ec-1f24-481f-b615-c3317f3929a9" providerId="AD" clId="Web-{47296E56-B392-17D6-21A8-7B5FF149A3DD}" dt="2023-09-05T14:44:47.905" v="449"/>
        <pc:sldMkLst>
          <pc:docMk/>
          <pc:sldMk cId="552681018" sldId="278"/>
        </pc:sldMkLst>
      </pc:sldChg>
      <pc:sldChg chg="modSp">
        <pc:chgData name="SCOTT MARSHALL" userId="S::24839205@edgehill.ac.uk::996404ec-1f24-481f-b615-c3317f3929a9" providerId="AD" clId="Web-{47296E56-B392-17D6-21A8-7B5FF149A3DD}" dt="2023-09-05T15:17:45.995" v="927" actId="20577"/>
        <pc:sldMkLst>
          <pc:docMk/>
          <pc:sldMk cId="512979735" sldId="281"/>
        </pc:sldMkLst>
        <pc:spChg chg="mod">
          <ac:chgData name="SCOTT MARSHALL" userId="S::24839205@edgehill.ac.uk::996404ec-1f24-481f-b615-c3317f3929a9" providerId="AD" clId="Web-{47296E56-B392-17D6-21A8-7B5FF149A3DD}" dt="2023-09-05T13:35:07.424" v="117" actId="14100"/>
          <ac:spMkLst>
            <pc:docMk/>
            <pc:sldMk cId="512979735" sldId="281"/>
            <ac:spMk id="2" creationId="{8418CDF3-30A5-A6B0-09B9-76D80F412F6D}"/>
          </ac:spMkLst>
        </pc:spChg>
        <pc:spChg chg="mod">
          <ac:chgData name="SCOTT MARSHALL" userId="S::24839205@edgehill.ac.uk::996404ec-1f24-481f-b615-c3317f3929a9" providerId="AD" clId="Web-{47296E56-B392-17D6-21A8-7B5FF149A3DD}" dt="2023-09-05T13:42:22.090" v="274" actId="20577"/>
          <ac:spMkLst>
            <pc:docMk/>
            <pc:sldMk cId="512979735" sldId="281"/>
            <ac:spMk id="9" creationId="{F90C0AC5-2AF4-8257-471D-3C853AA74C5A}"/>
          </ac:spMkLst>
        </pc:spChg>
        <pc:spChg chg="mod">
          <ac:chgData name="SCOTT MARSHALL" userId="S::24839205@edgehill.ac.uk::996404ec-1f24-481f-b615-c3317f3929a9" providerId="AD" clId="Web-{47296E56-B392-17D6-21A8-7B5FF149A3DD}" dt="2023-09-05T13:41:48.339" v="265" actId="20577"/>
          <ac:spMkLst>
            <pc:docMk/>
            <pc:sldMk cId="512979735" sldId="281"/>
            <ac:spMk id="10" creationId="{75D24362-E1C4-6505-4E46-9C4FD70F027A}"/>
          </ac:spMkLst>
        </pc:spChg>
        <pc:spChg chg="mod ord">
          <ac:chgData name="SCOTT MARSHALL" userId="S::24839205@edgehill.ac.uk::996404ec-1f24-481f-b615-c3317f3929a9" providerId="AD" clId="Web-{47296E56-B392-17D6-21A8-7B5FF149A3DD}" dt="2023-09-05T13:42:02.183" v="271"/>
          <ac:spMkLst>
            <pc:docMk/>
            <pc:sldMk cId="512979735" sldId="281"/>
            <ac:spMk id="11" creationId="{3476598D-11E8-4FF1-078C-9F2B4432FFCA}"/>
          </ac:spMkLst>
        </pc:spChg>
        <pc:spChg chg="mod">
          <ac:chgData name="SCOTT MARSHALL" userId="S::24839205@edgehill.ac.uk::996404ec-1f24-481f-b615-c3317f3929a9" providerId="AD" clId="Web-{47296E56-B392-17D6-21A8-7B5FF149A3DD}" dt="2023-09-05T15:17:45.995" v="927" actId="20577"/>
          <ac:spMkLst>
            <pc:docMk/>
            <pc:sldMk cId="512979735" sldId="281"/>
            <ac:spMk id="12" creationId="{562B0A90-B04F-1370-CF6E-67FDCE9E41D3}"/>
          </ac:spMkLst>
        </pc:spChg>
      </pc:sldChg>
      <pc:sldChg chg="modSp">
        <pc:chgData name="SCOTT MARSHALL" userId="S::24839205@edgehill.ac.uk::996404ec-1f24-481f-b615-c3317f3929a9" providerId="AD" clId="Web-{47296E56-B392-17D6-21A8-7B5FF149A3DD}" dt="2023-09-05T15:18:03.105" v="938" actId="20577"/>
        <pc:sldMkLst>
          <pc:docMk/>
          <pc:sldMk cId="1675227315" sldId="282"/>
        </pc:sldMkLst>
        <pc:spChg chg="ord">
          <ac:chgData name="SCOTT MARSHALL" userId="S::24839205@edgehill.ac.uk::996404ec-1f24-481f-b615-c3317f3929a9" providerId="AD" clId="Web-{47296E56-B392-17D6-21A8-7B5FF149A3DD}" dt="2023-09-05T13:42:12.465" v="272"/>
          <ac:spMkLst>
            <pc:docMk/>
            <pc:sldMk cId="1675227315" sldId="282"/>
            <ac:spMk id="11" creationId="{3476598D-11E8-4FF1-078C-9F2B4432FFCA}"/>
          </ac:spMkLst>
        </pc:spChg>
        <pc:spChg chg="mod">
          <ac:chgData name="SCOTT MARSHALL" userId="S::24839205@edgehill.ac.uk::996404ec-1f24-481f-b615-c3317f3929a9" providerId="AD" clId="Web-{47296E56-B392-17D6-21A8-7B5FF149A3DD}" dt="2023-09-05T15:18:03.105" v="938" actId="20577"/>
          <ac:spMkLst>
            <pc:docMk/>
            <pc:sldMk cId="1675227315" sldId="282"/>
            <ac:spMk id="12" creationId="{562B0A90-B04F-1370-CF6E-67FDCE9E41D3}"/>
          </ac:spMkLst>
        </pc:spChg>
      </pc:sldChg>
      <pc:sldChg chg="delSp modSp">
        <pc:chgData name="SCOTT MARSHALL" userId="S::24839205@edgehill.ac.uk::996404ec-1f24-481f-b615-c3317f3929a9" providerId="AD" clId="Web-{47296E56-B392-17D6-21A8-7B5FF149A3DD}" dt="2023-09-05T15:15:56.991" v="890" actId="14100"/>
        <pc:sldMkLst>
          <pc:docMk/>
          <pc:sldMk cId="958058352" sldId="283"/>
        </pc:sldMkLst>
        <pc:spChg chg="mod">
          <ac:chgData name="SCOTT MARSHALL" userId="S::24839205@edgehill.ac.uk::996404ec-1f24-481f-b615-c3317f3929a9" providerId="AD" clId="Web-{47296E56-B392-17D6-21A8-7B5FF149A3DD}" dt="2023-09-05T13:36:26.051" v="148" actId="20577"/>
          <ac:spMkLst>
            <pc:docMk/>
            <pc:sldMk cId="958058352" sldId="283"/>
            <ac:spMk id="2" creationId="{A661AA98-10EB-92C3-DE67-1052D4C85B96}"/>
          </ac:spMkLst>
        </pc:spChg>
        <pc:spChg chg="mod">
          <ac:chgData name="SCOTT MARSHALL" userId="S::24839205@edgehill.ac.uk::996404ec-1f24-481f-b615-c3317f3929a9" providerId="AD" clId="Web-{47296E56-B392-17D6-21A8-7B5FF149A3DD}" dt="2023-09-05T15:15:09.177" v="889" actId="1076"/>
          <ac:spMkLst>
            <pc:docMk/>
            <pc:sldMk cId="958058352" sldId="283"/>
            <ac:spMk id="5" creationId="{51F27B93-4DE0-1799-C237-70600776D490}"/>
          </ac:spMkLst>
        </pc:spChg>
        <pc:spChg chg="mod">
          <ac:chgData name="SCOTT MARSHALL" userId="S::24839205@edgehill.ac.uk::996404ec-1f24-481f-b615-c3317f3929a9" providerId="AD" clId="Web-{47296E56-B392-17D6-21A8-7B5FF149A3DD}" dt="2023-09-05T13:48:31.302" v="322" actId="20577"/>
          <ac:spMkLst>
            <pc:docMk/>
            <pc:sldMk cId="958058352" sldId="283"/>
            <ac:spMk id="6" creationId="{DB0E939D-2B6F-526C-8243-CD83A2C8B237}"/>
          </ac:spMkLst>
        </pc:spChg>
        <pc:spChg chg="mod">
          <ac:chgData name="SCOTT MARSHALL" userId="S::24839205@edgehill.ac.uk::996404ec-1f24-481f-b615-c3317f3929a9" providerId="AD" clId="Web-{47296E56-B392-17D6-21A8-7B5FF149A3DD}" dt="2023-09-05T15:15:56.991" v="890" actId="14100"/>
          <ac:spMkLst>
            <pc:docMk/>
            <pc:sldMk cId="958058352" sldId="283"/>
            <ac:spMk id="7" creationId="{60168C37-6EB0-95BF-140C-BDB8FBB04737}"/>
          </ac:spMkLst>
        </pc:spChg>
        <pc:spChg chg="del mod">
          <ac:chgData name="SCOTT MARSHALL" userId="S::24839205@edgehill.ac.uk::996404ec-1f24-481f-b615-c3317f3929a9" providerId="AD" clId="Web-{47296E56-B392-17D6-21A8-7B5FF149A3DD}" dt="2023-09-05T15:11:15.340" v="815"/>
          <ac:spMkLst>
            <pc:docMk/>
            <pc:sldMk cId="958058352" sldId="283"/>
            <ac:spMk id="8" creationId="{8FAC386F-1850-77F5-6BAD-8EE1C7A3F1F5}"/>
          </ac:spMkLst>
        </pc:spChg>
        <pc:picChg chg="mod">
          <ac:chgData name="SCOTT MARSHALL" userId="S::24839205@edgehill.ac.uk::996404ec-1f24-481f-b615-c3317f3929a9" providerId="AD" clId="Web-{47296E56-B392-17D6-21A8-7B5FF149A3DD}" dt="2023-09-05T09:45:02.036" v="34"/>
          <ac:picMkLst>
            <pc:docMk/>
            <pc:sldMk cId="958058352" sldId="283"/>
            <ac:picMk id="4" creationId="{E6515C4B-5FC3-7E2B-8A40-34E3730FB3A7}"/>
          </ac:picMkLst>
        </pc:picChg>
      </pc:sldChg>
      <pc:sldChg chg="delSp modSp del">
        <pc:chgData name="SCOTT MARSHALL" userId="S::24839205@edgehill.ac.uk::996404ec-1f24-481f-b615-c3317f3929a9" providerId="AD" clId="Web-{47296E56-B392-17D6-21A8-7B5FF149A3DD}" dt="2023-09-05T15:16:15.882" v="896"/>
        <pc:sldMkLst>
          <pc:docMk/>
          <pc:sldMk cId="2518709470" sldId="284"/>
        </pc:sldMkLst>
        <pc:spChg chg="del">
          <ac:chgData name="SCOTT MARSHALL" userId="S::24839205@edgehill.ac.uk::996404ec-1f24-481f-b615-c3317f3929a9" providerId="AD" clId="Web-{47296E56-B392-17D6-21A8-7B5FF149A3DD}" dt="2023-09-05T15:11:20.652" v="816"/>
          <ac:spMkLst>
            <pc:docMk/>
            <pc:sldMk cId="2518709470" sldId="284"/>
            <ac:spMk id="8" creationId="{8FAC386F-1850-77F5-6BAD-8EE1C7A3F1F5}"/>
          </ac:spMkLst>
        </pc:spChg>
        <pc:picChg chg="mod">
          <ac:chgData name="SCOTT MARSHALL" userId="S::24839205@edgehill.ac.uk::996404ec-1f24-481f-b615-c3317f3929a9" providerId="AD" clId="Web-{47296E56-B392-17D6-21A8-7B5FF149A3DD}" dt="2023-09-05T09:45:09.348" v="36"/>
          <ac:picMkLst>
            <pc:docMk/>
            <pc:sldMk cId="2518709470" sldId="284"/>
            <ac:picMk id="4" creationId="{E6515C4B-5FC3-7E2B-8A40-34E3730FB3A7}"/>
          </ac:picMkLst>
        </pc:picChg>
      </pc:sldChg>
      <pc:sldChg chg="modSp">
        <pc:chgData name="SCOTT MARSHALL" userId="S::24839205@edgehill.ac.uk::996404ec-1f24-481f-b615-c3317f3929a9" providerId="AD" clId="Web-{47296E56-B392-17D6-21A8-7B5FF149A3DD}" dt="2023-09-05T13:49:34.522" v="333" actId="20577"/>
        <pc:sldMkLst>
          <pc:docMk/>
          <pc:sldMk cId="2374108069" sldId="289"/>
        </pc:sldMkLst>
        <pc:spChg chg="mod">
          <ac:chgData name="SCOTT MARSHALL" userId="S::24839205@edgehill.ac.uk::996404ec-1f24-481f-b615-c3317f3929a9" providerId="AD" clId="Web-{47296E56-B392-17D6-21A8-7B5FF149A3DD}" dt="2023-09-05T13:37:18.005" v="162" actId="14100"/>
          <ac:spMkLst>
            <pc:docMk/>
            <pc:sldMk cId="2374108069" sldId="289"/>
            <ac:spMk id="2" creationId="{F3FF3A4B-1B09-4919-F3CC-43A1C32EFBBB}"/>
          </ac:spMkLst>
        </pc:spChg>
        <pc:spChg chg="mod">
          <ac:chgData name="SCOTT MARSHALL" userId="S::24839205@edgehill.ac.uk::996404ec-1f24-481f-b615-c3317f3929a9" providerId="AD" clId="Web-{47296E56-B392-17D6-21A8-7B5FF149A3DD}" dt="2023-09-05T13:49:34.522" v="333" actId="20577"/>
          <ac:spMkLst>
            <pc:docMk/>
            <pc:sldMk cId="2374108069" sldId="289"/>
            <ac:spMk id="6" creationId="{F708B01E-51B1-1B4E-B381-83B099CE9E00}"/>
          </ac:spMkLst>
        </pc:spChg>
        <pc:spChg chg="mod">
          <ac:chgData name="SCOTT MARSHALL" userId="S::24839205@edgehill.ac.uk::996404ec-1f24-481f-b615-c3317f3929a9" providerId="AD" clId="Web-{47296E56-B392-17D6-21A8-7B5FF149A3DD}" dt="2023-09-05T13:43:16.998" v="285" actId="20577"/>
          <ac:spMkLst>
            <pc:docMk/>
            <pc:sldMk cId="2374108069" sldId="289"/>
            <ac:spMk id="7" creationId="{6FDD7F21-5375-CF33-1070-DAA18D0E74C0}"/>
          </ac:spMkLst>
        </pc:spChg>
        <pc:spChg chg="mod">
          <ac:chgData name="SCOTT MARSHALL" userId="S::24839205@edgehill.ac.uk::996404ec-1f24-481f-b615-c3317f3929a9" providerId="AD" clId="Web-{47296E56-B392-17D6-21A8-7B5FF149A3DD}" dt="2023-09-05T13:43:05.919" v="281" actId="20577"/>
          <ac:spMkLst>
            <pc:docMk/>
            <pc:sldMk cId="2374108069" sldId="289"/>
            <ac:spMk id="8" creationId="{488A80EE-7058-B5C9-EB56-4CE6BC698979}"/>
          </ac:spMkLst>
        </pc:spChg>
        <pc:picChg chg="mod">
          <ac:chgData name="SCOTT MARSHALL" userId="S::24839205@edgehill.ac.uk::996404ec-1f24-481f-b615-c3317f3929a9" providerId="AD" clId="Web-{47296E56-B392-17D6-21A8-7B5FF149A3DD}" dt="2023-09-05T09:45:19.099" v="38"/>
          <ac:picMkLst>
            <pc:docMk/>
            <pc:sldMk cId="2374108069" sldId="289"/>
            <ac:picMk id="4" creationId="{BABB03A8-1705-A384-E7AA-7A5A0CBDE7C4}"/>
          </ac:picMkLst>
        </pc:picChg>
      </pc:sldChg>
      <pc:sldChg chg="modSp">
        <pc:chgData name="SCOTT MARSHALL" userId="S::24839205@edgehill.ac.uk::996404ec-1f24-481f-b615-c3317f3929a9" providerId="AD" clId="Web-{47296E56-B392-17D6-21A8-7B5FF149A3DD}" dt="2023-09-05T09:45:25.177" v="39"/>
        <pc:sldMkLst>
          <pc:docMk/>
          <pc:sldMk cId="2172315741" sldId="290"/>
        </pc:sldMkLst>
        <pc:picChg chg="mod">
          <ac:chgData name="SCOTT MARSHALL" userId="S::24839205@edgehill.ac.uk::996404ec-1f24-481f-b615-c3317f3929a9" providerId="AD" clId="Web-{47296E56-B392-17D6-21A8-7B5FF149A3DD}" dt="2023-09-05T09:45:25.177" v="39"/>
          <ac:picMkLst>
            <pc:docMk/>
            <pc:sldMk cId="2172315741" sldId="290"/>
            <ac:picMk id="4" creationId="{BABB03A8-1705-A384-E7AA-7A5A0CBDE7C4}"/>
          </ac:picMkLst>
        </pc:picChg>
      </pc:sldChg>
      <pc:sldChg chg="modSp">
        <pc:chgData name="SCOTT MARSHALL" userId="S::24839205@edgehill.ac.uk::996404ec-1f24-481f-b615-c3317f3929a9" providerId="AD" clId="Web-{47296E56-B392-17D6-21A8-7B5FF149A3DD}" dt="2023-09-05T13:48:52.333" v="325" actId="20577"/>
        <pc:sldMkLst>
          <pc:docMk/>
          <pc:sldMk cId="1820567" sldId="291"/>
        </pc:sldMkLst>
        <pc:spChg chg="mod">
          <ac:chgData name="SCOTT MARSHALL" userId="S::24839205@edgehill.ac.uk::996404ec-1f24-481f-b615-c3317f3929a9" providerId="AD" clId="Web-{47296E56-B392-17D6-21A8-7B5FF149A3DD}" dt="2023-09-05T13:36:45.660" v="155" actId="20577"/>
          <ac:spMkLst>
            <pc:docMk/>
            <pc:sldMk cId="1820567" sldId="291"/>
            <ac:spMk id="2" creationId="{A9BEA46A-CB5A-43E0-5B67-2F853E9D6F69}"/>
          </ac:spMkLst>
        </pc:spChg>
        <pc:spChg chg="mod">
          <ac:chgData name="SCOTT MARSHALL" userId="S::24839205@edgehill.ac.uk::996404ec-1f24-481f-b615-c3317f3929a9" providerId="AD" clId="Web-{47296E56-B392-17D6-21A8-7B5FF149A3DD}" dt="2023-09-05T13:48:52.333" v="325" actId="20577"/>
          <ac:spMkLst>
            <pc:docMk/>
            <pc:sldMk cId="1820567" sldId="291"/>
            <ac:spMk id="4" creationId="{3C98C1F1-5CDC-F345-1BB1-AC13831C4DA5}"/>
          </ac:spMkLst>
        </pc:spChg>
      </pc:sldChg>
      <pc:sldChg chg="modSp">
        <pc:chgData name="SCOTT MARSHALL" userId="S::24839205@edgehill.ac.uk::996404ec-1f24-481f-b615-c3317f3929a9" providerId="AD" clId="Web-{47296E56-B392-17D6-21A8-7B5FF149A3DD}" dt="2023-09-05T13:49:17.600" v="332" actId="20577"/>
        <pc:sldMkLst>
          <pc:docMk/>
          <pc:sldMk cId="3288804097" sldId="292"/>
        </pc:sldMkLst>
        <pc:spChg chg="mod">
          <ac:chgData name="SCOTT MARSHALL" userId="S::24839205@edgehill.ac.uk::996404ec-1f24-481f-b615-c3317f3929a9" providerId="AD" clId="Web-{47296E56-B392-17D6-21A8-7B5FF149A3DD}" dt="2023-09-05T13:49:17.600" v="332" actId="20577"/>
          <ac:spMkLst>
            <pc:docMk/>
            <pc:sldMk cId="3288804097" sldId="292"/>
            <ac:spMk id="4" creationId="{3C98C1F1-5CDC-F345-1BB1-AC13831C4DA5}"/>
          </ac:spMkLst>
        </pc:spChg>
      </pc:sldChg>
      <pc:sldChg chg="modSp">
        <pc:chgData name="SCOTT MARSHALL" userId="S::24839205@edgehill.ac.uk::996404ec-1f24-481f-b615-c3317f3929a9" providerId="AD" clId="Web-{47296E56-B392-17D6-21A8-7B5FF149A3DD}" dt="2023-09-05T13:46:41.924" v="312" actId="20577"/>
        <pc:sldMkLst>
          <pc:docMk/>
          <pc:sldMk cId="2428546607" sldId="293"/>
        </pc:sldMkLst>
        <pc:spChg chg="mod">
          <ac:chgData name="SCOTT MARSHALL" userId="S::24839205@edgehill.ac.uk::996404ec-1f24-481f-b615-c3317f3929a9" providerId="AD" clId="Web-{47296E56-B392-17D6-21A8-7B5FF149A3DD}" dt="2023-09-05T13:34:08.641" v="97" actId="14100"/>
          <ac:spMkLst>
            <pc:docMk/>
            <pc:sldMk cId="2428546607" sldId="293"/>
            <ac:spMk id="2" creationId="{29A0027E-5B16-15B3-5790-199B289E9C92}"/>
          </ac:spMkLst>
        </pc:spChg>
        <pc:spChg chg="mod">
          <ac:chgData name="SCOTT MARSHALL" userId="S::24839205@edgehill.ac.uk::996404ec-1f24-481f-b615-c3317f3929a9" providerId="AD" clId="Web-{47296E56-B392-17D6-21A8-7B5FF149A3DD}" dt="2023-09-05T13:46:34.330" v="310" actId="20577"/>
          <ac:spMkLst>
            <pc:docMk/>
            <pc:sldMk cId="2428546607" sldId="293"/>
            <ac:spMk id="5" creationId="{D147F9CF-2D8F-B37E-EB7B-4ABDE1913EED}"/>
          </ac:spMkLst>
        </pc:spChg>
        <pc:spChg chg="mod">
          <ac:chgData name="SCOTT MARSHALL" userId="S::24839205@edgehill.ac.uk::996404ec-1f24-481f-b615-c3317f3929a9" providerId="AD" clId="Web-{47296E56-B392-17D6-21A8-7B5FF149A3DD}" dt="2023-09-05T13:46:21.517" v="308" actId="20577"/>
          <ac:spMkLst>
            <pc:docMk/>
            <pc:sldMk cId="2428546607" sldId="293"/>
            <ac:spMk id="6" creationId="{12689092-19E7-1FFA-8C3B-EFC90CDAA275}"/>
          </ac:spMkLst>
        </pc:spChg>
        <pc:spChg chg="mod">
          <ac:chgData name="SCOTT MARSHALL" userId="S::24839205@edgehill.ac.uk::996404ec-1f24-481f-b615-c3317f3929a9" providerId="AD" clId="Web-{47296E56-B392-17D6-21A8-7B5FF149A3DD}" dt="2023-09-05T13:46:41.924" v="312" actId="20577"/>
          <ac:spMkLst>
            <pc:docMk/>
            <pc:sldMk cId="2428546607" sldId="293"/>
            <ac:spMk id="7" creationId="{5C527412-18D2-D19D-7D53-654A19A10C2D}"/>
          </ac:spMkLst>
        </pc:spChg>
        <pc:spChg chg="mod">
          <ac:chgData name="SCOTT MARSHALL" userId="S::24839205@edgehill.ac.uk::996404ec-1f24-481f-b615-c3317f3929a9" providerId="AD" clId="Web-{47296E56-B392-17D6-21A8-7B5FF149A3DD}" dt="2023-09-05T13:41:03.369" v="244" actId="20577"/>
          <ac:spMkLst>
            <pc:docMk/>
            <pc:sldMk cId="2428546607" sldId="293"/>
            <ac:spMk id="8" creationId="{CFD86F21-DFF3-2025-1A17-4AD7D8FAFE09}"/>
          </ac:spMkLst>
        </pc:spChg>
        <pc:picChg chg="mod">
          <ac:chgData name="SCOTT MARSHALL" userId="S::24839205@edgehill.ac.uk::996404ec-1f24-481f-b615-c3317f3929a9" providerId="AD" clId="Web-{47296E56-B392-17D6-21A8-7B5FF149A3DD}" dt="2023-09-05T09:43:19.798" v="21"/>
          <ac:picMkLst>
            <pc:docMk/>
            <pc:sldMk cId="2428546607" sldId="293"/>
            <ac:picMk id="3" creationId="{2CF5AE9E-7AA9-157A-731E-6CC6816727CB}"/>
          </ac:picMkLst>
        </pc:picChg>
      </pc:sldChg>
      <pc:sldChg chg="modSp">
        <pc:chgData name="SCOTT MARSHALL" userId="S::24839205@edgehill.ac.uk::996404ec-1f24-481f-b615-c3317f3929a9" providerId="AD" clId="Web-{47296E56-B392-17D6-21A8-7B5FF149A3DD}" dt="2023-09-05T09:43:52.987" v="23"/>
        <pc:sldMkLst>
          <pc:docMk/>
          <pc:sldMk cId="3948673088" sldId="294"/>
        </pc:sldMkLst>
        <pc:picChg chg="mod">
          <ac:chgData name="SCOTT MARSHALL" userId="S::24839205@edgehill.ac.uk::996404ec-1f24-481f-b615-c3317f3929a9" providerId="AD" clId="Web-{47296E56-B392-17D6-21A8-7B5FF149A3DD}" dt="2023-09-05T09:43:52.987" v="23"/>
          <ac:picMkLst>
            <pc:docMk/>
            <pc:sldMk cId="3948673088" sldId="294"/>
            <ac:picMk id="3" creationId="{2CF5AE9E-7AA9-157A-731E-6CC6816727CB}"/>
          </ac:picMkLst>
        </pc:picChg>
      </pc:sldChg>
      <pc:sldChg chg="modSp">
        <pc:chgData name="SCOTT MARSHALL" userId="S::24839205@edgehill.ac.uk::996404ec-1f24-481f-b615-c3317f3929a9" providerId="AD" clId="Web-{47296E56-B392-17D6-21A8-7B5FF149A3DD}" dt="2023-09-05T13:47:19.019" v="316" actId="20577"/>
        <pc:sldMkLst>
          <pc:docMk/>
          <pc:sldMk cId="3510607689" sldId="295"/>
        </pc:sldMkLst>
        <pc:spChg chg="mod">
          <ac:chgData name="SCOTT MARSHALL" userId="S::24839205@edgehill.ac.uk::996404ec-1f24-481f-b615-c3317f3929a9" providerId="AD" clId="Web-{47296E56-B392-17D6-21A8-7B5FF149A3DD}" dt="2023-09-05T13:34:31.829" v="105" actId="14100"/>
          <ac:spMkLst>
            <pc:docMk/>
            <pc:sldMk cId="3510607689" sldId="295"/>
            <ac:spMk id="2" creationId="{60547EF6-0EED-84A2-F75A-C8E536FBE365}"/>
          </ac:spMkLst>
        </pc:spChg>
        <pc:spChg chg="mod">
          <ac:chgData name="SCOTT MARSHALL" userId="S::24839205@edgehill.ac.uk::996404ec-1f24-481f-b615-c3317f3929a9" providerId="AD" clId="Web-{47296E56-B392-17D6-21A8-7B5FF149A3DD}" dt="2023-09-05T13:47:19.019" v="316" actId="20577"/>
          <ac:spMkLst>
            <pc:docMk/>
            <pc:sldMk cId="3510607689" sldId="295"/>
            <ac:spMk id="8" creationId="{4B34CDE7-B60D-B99B-F0E0-85818EFF4ACB}"/>
          </ac:spMkLst>
        </pc:spChg>
        <pc:picChg chg="ord">
          <ac:chgData name="SCOTT MARSHALL" userId="S::24839205@edgehill.ac.uk::996404ec-1f24-481f-b615-c3317f3929a9" providerId="AD" clId="Web-{47296E56-B392-17D6-21A8-7B5FF149A3DD}" dt="2023-09-05T09:44:07.378" v="25"/>
          <ac:picMkLst>
            <pc:docMk/>
            <pc:sldMk cId="3510607689" sldId="295"/>
            <ac:picMk id="3" creationId="{F0E8500C-F0CE-07B9-E818-5DB629A5FAD1}"/>
          </ac:picMkLst>
        </pc:picChg>
        <pc:picChg chg="mod ord">
          <ac:chgData name="SCOTT MARSHALL" userId="S::24839205@edgehill.ac.uk::996404ec-1f24-481f-b615-c3317f3929a9" providerId="AD" clId="Web-{47296E56-B392-17D6-21A8-7B5FF149A3DD}" dt="2023-09-05T09:44:35.691" v="32"/>
          <ac:picMkLst>
            <pc:docMk/>
            <pc:sldMk cId="3510607689" sldId="295"/>
            <ac:picMk id="4" creationId="{627B2C2F-1CF7-33B2-E024-F24FBD7A4126}"/>
          </ac:picMkLst>
        </pc:picChg>
      </pc:sldChg>
      <pc:sldChg chg="modSp">
        <pc:chgData name="SCOTT MARSHALL" userId="S::24839205@edgehill.ac.uk::996404ec-1f24-481f-b615-c3317f3929a9" providerId="AD" clId="Web-{47296E56-B392-17D6-21A8-7B5FF149A3DD}" dt="2023-09-05T09:44:30.175" v="31"/>
        <pc:sldMkLst>
          <pc:docMk/>
          <pc:sldMk cId="1941251944" sldId="296"/>
        </pc:sldMkLst>
        <pc:picChg chg="ord">
          <ac:chgData name="SCOTT MARSHALL" userId="S::24839205@edgehill.ac.uk::996404ec-1f24-481f-b615-c3317f3929a9" providerId="AD" clId="Web-{47296E56-B392-17D6-21A8-7B5FF149A3DD}" dt="2023-09-05T09:44:19.503" v="28"/>
          <ac:picMkLst>
            <pc:docMk/>
            <pc:sldMk cId="1941251944" sldId="296"/>
            <ac:picMk id="3" creationId="{F0E8500C-F0CE-07B9-E818-5DB629A5FAD1}"/>
          </ac:picMkLst>
        </pc:picChg>
        <pc:picChg chg="mod ord">
          <ac:chgData name="SCOTT MARSHALL" userId="S::24839205@edgehill.ac.uk::996404ec-1f24-481f-b615-c3317f3929a9" providerId="AD" clId="Web-{47296E56-B392-17D6-21A8-7B5FF149A3DD}" dt="2023-09-05T09:44:30.175" v="31"/>
          <ac:picMkLst>
            <pc:docMk/>
            <pc:sldMk cId="1941251944" sldId="296"/>
            <ac:picMk id="4" creationId="{627B2C2F-1CF7-33B2-E024-F24FBD7A4126}"/>
          </ac:picMkLst>
        </pc:picChg>
      </pc:sldChg>
      <pc:sldChg chg="modSp">
        <pc:chgData name="SCOTT MARSHALL" userId="S::24839205@edgehill.ac.uk::996404ec-1f24-481f-b615-c3317f3929a9" providerId="AD" clId="Web-{47296E56-B392-17D6-21A8-7B5FF149A3DD}" dt="2023-09-05T14:57:03.792" v="621" actId="20577"/>
        <pc:sldMkLst>
          <pc:docMk/>
          <pc:sldMk cId="1265205491" sldId="297"/>
        </pc:sldMkLst>
        <pc:spChg chg="mod">
          <ac:chgData name="SCOTT MARSHALL" userId="S::24839205@edgehill.ac.uk::996404ec-1f24-481f-b615-c3317f3929a9" providerId="AD" clId="Web-{47296E56-B392-17D6-21A8-7B5FF149A3DD}" dt="2023-09-05T14:57:03.792" v="621" actId="20577"/>
          <ac:spMkLst>
            <pc:docMk/>
            <pc:sldMk cId="1265205491" sldId="297"/>
            <ac:spMk id="3" creationId="{B8D5F00A-BF92-D3F0-F60F-1F68DCC351C8}"/>
          </ac:spMkLst>
        </pc:spChg>
      </pc:sldChg>
      <pc:sldChg chg="modSp">
        <pc:chgData name="SCOTT MARSHALL" userId="S::24839205@edgehill.ac.uk::996404ec-1f24-481f-b615-c3317f3929a9" providerId="AD" clId="Web-{47296E56-B392-17D6-21A8-7B5FF149A3DD}" dt="2023-09-05T15:09:25.164" v="814" actId="20577"/>
        <pc:sldMkLst>
          <pc:docMk/>
          <pc:sldMk cId="3564762202" sldId="298"/>
        </pc:sldMkLst>
        <pc:spChg chg="mod">
          <ac:chgData name="SCOTT MARSHALL" userId="S::24839205@edgehill.ac.uk::996404ec-1f24-481f-b615-c3317f3929a9" providerId="AD" clId="Web-{47296E56-B392-17D6-21A8-7B5FF149A3DD}" dt="2023-09-05T14:11:40.528" v="412" actId="14100"/>
          <ac:spMkLst>
            <pc:docMk/>
            <pc:sldMk cId="3564762202" sldId="298"/>
            <ac:spMk id="2" creationId="{5D212FF8-E5AA-4928-4D4F-446F8095518B}"/>
          </ac:spMkLst>
        </pc:spChg>
        <pc:spChg chg="mod">
          <ac:chgData name="SCOTT MARSHALL" userId="S::24839205@edgehill.ac.uk::996404ec-1f24-481f-b615-c3317f3929a9" providerId="AD" clId="Web-{47296E56-B392-17D6-21A8-7B5FF149A3DD}" dt="2023-09-05T14:59:47.986" v="645" actId="20577"/>
          <ac:spMkLst>
            <pc:docMk/>
            <pc:sldMk cId="3564762202" sldId="298"/>
            <ac:spMk id="4" creationId="{FA1E3232-8B0B-0B97-22CB-A488DEEE0E6D}"/>
          </ac:spMkLst>
        </pc:spChg>
        <pc:spChg chg="mod">
          <ac:chgData name="SCOTT MARSHALL" userId="S::24839205@edgehill.ac.uk::996404ec-1f24-481f-b615-c3317f3929a9" providerId="AD" clId="Web-{47296E56-B392-17D6-21A8-7B5FF149A3DD}" dt="2023-09-05T14:59:52.986" v="646" actId="14100"/>
          <ac:spMkLst>
            <pc:docMk/>
            <pc:sldMk cId="3564762202" sldId="298"/>
            <ac:spMk id="5" creationId="{7234DA3D-75AF-EAF7-8C4A-197322F9686A}"/>
          </ac:spMkLst>
        </pc:spChg>
        <pc:spChg chg="mod">
          <ac:chgData name="SCOTT MARSHALL" userId="S::24839205@edgehill.ac.uk::996404ec-1f24-481f-b615-c3317f3929a9" providerId="AD" clId="Web-{47296E56-B392-17D6-21A8-7B5FF149A3DD}" dt="2023-09-05T15:07:21.659" v="780" actId="14100"/>
          <ac:spMkLst>
            <pc:docMk/>
            <pc:sldMk cId="3564762202" sldId="298"/>
            <ac:spMk id="6" creationId="{1FE07097-A934-9D16-590A-9139A39A1D7C}"/>
          </ac:spMkLst>
        </pc:spChg>
        <pc:spChg chg="mod">
          <ac:chgData name="SCOTT MARSHALL" userId="S::24839205@edgehill.ac.uk::996404ec-1f24-481f-b615-c3317f3929a9" providerId="AD" clId="Web-{47296E56-B392-17D6-21A8-7B5FF149A3DD}" dt="2023-09-05T15:09:25.164" v="814" actId="20577"/>
          <ac:spMkLst>
            <pc:docMk/>
            <pc:sldMk cId="3564762202" sldId="298"/>
            <ac:spMk id="7" creationId="{FB6C4F0A-53FE-038C-0418-B0728DE0EA5D}"/>
          </ac:spMkLst>
        </pc:spChg>
        <pc:spChg chg="mod">
          <ac:chgData name="SCOTT MARSHALL" userId="S::24839205@edgehill.ac.uk::996404ec-1f24-481f-b615-c3317f3929a9" providerId="AD" clId="Web-{47296E56-B392-17D6-21A8-7B5FF149A3DD}" dt="2023-09-05T14:59:40.673" v="642" actId="14100"/>
          <ac:spMkLst>
            <pc:docMk/>
            <pc:sldMk cId="3564762202" sldId="298"/>
            <ac:spMk id="8" creationId="{50A4993D-4758-96FD-1BC0-728849EE890E}"/>
          </ac:spMkLst>
        </pc:spChg>
        <pc:picChg chg="mod">
          <ac:chgData name="SCOTT MARSHALL" userId="S::24839205@edgehill.ac.uk::996404ec-1f24-481f-b615-c3317f3929a9" providerId="AD" clId="Web-{47296E56-B392-17D6-21A8-7B5FF149A3DD}" dt="2023-09-05T09:42:51.860" v="15"/>
          <ac:picMkLst>
            <pc:docMk/>
            <pc:sldMk cId="3564762202" sldId="298"/>
            <ac:picMk id="3" creationId="{CB2AC783-B852-FED4-0D3A-740D32AD4815}"/>
          </ac:picMkLst>
        </pc:picChg>
      </pc:sldChg>
      <pc:sldChg chg="add">
        <pc:chgData name="SCOTT MARSHALL" userId="S::24839205@edgehill.ac.uk::996404ec-1f24-481f-b615-c3317f3929a9" providerId="AD" clId="Web-{47296E56-B392-17D6-21A8-7B5FF149A3DD}" dt="2023-09-05T14:37:38.045" v="413"/>
        <pc:sldMkLst>
          <pc:docMk/>
          <pc:sldMk cId="2112191920" sldId="299"/>
        </pc:sldMkLst>
      </pc:sldChg>
      <pc:sldChg chg="add">
        <pc:chgData name="SCOTT MARSHALL" userId="S::24839205@edgehill.ac.uk::996404ec-1f24-481f-b615-c3317f3929a9" providerId="AD" clId="Web-{47296E56-B392-17D6-21A8-7B5FF149A3DD}" dt="2023-09-05T14:44:44.420" v="448"/>
        <pc:sldMkLst>
          <pc:docMk/>
          <pc:sldMk cId="1541816390" sldId="300"/>
        </pc:sldMkLst>
      </pc:sldChg>
      <pc:sldChg chg="modSp add replId">
        <pc:chgData name="SCOTT MARSHALL" userId="S::24839205@edgehill.ac.uk::996404ec-1f24-481f-b615-c3317f3929a9" providerId="AD" clId="Web-{47296E56-B392-17D6-21A8-7B5FF149A3DD}" dt="2023-09-05T14:57:20.746" v="625" actId="20577"/>
        <pc:sldMkLst>
          <pc:docMk/>
          <pc:sldMk cId="2072938940" sldId="301"/>
        </pc:sldMkLst>
        <pc:spChg chg="mod">
          <ac:chgData name="SCOTT MARSHALL" userId="S::24839205@edgehill.ac.uk::996404ec-1f24-481f-b615-c3317f3929a9" providerId="AD" clId="Web-{47296E56-B392-17D6-21A8-7B5FF149A3DD}" dt="2023-09-05T14:55:11.069" v="572" actId="20577"/>
          <ac:spMkLst>
            <pc:docMk/>
            <pc:sldMk cId="2072938940" sldId="301"/>
            <ac:spMk id="2" creationId="{4AE4D5AE-E385-3511-630B-3FA891891531}"/>
          </ac:spMkLst>
        </pc:spChg>
        <pc:spChg chg="mod">
          <ac:chgData name="SCOTT MARSHALL" userId="S::24839205@edgehill.ac.uk::996404ec-1f24-481f-b615-c3317f3929a9" providerId="AD" clId="Web-{47296E56-B392-17D6-21A8-7B5FF149A3DD}" dt="2023-09-05T14:55:21.241" v="579" actId="20577"/>
          <ac:spMkLst>
            <pc:docMk/>
            <pc:sldMk cId="2072938940" sldId="301"/>
            <ac:spMk id="5" creationId="{2E50A3E1-B0A1-B03F-C733-9808B3F60501}"/>
          </ac:spMkLst>
        </pc:spChg>
        <pc:spChg chg="mod">
          <ac:chgData name="SCOTT MARSHALL" userId="S::24839205@edgehill.ac.uk::996404ec-1f24-481f-b615-c3317f3929a9" providerId="AD" clId="Web-{47296E56-B392-17D6-21A8-7B5FF149A3DD}" dt="2023-09-05T14:55:24.382" v="587" actId="20577"/>
          <ac:spMkLst>
            <pc:docMk/>
            <pc:sldMk cId="2072938940" sldId="301"/>
            <ac:spMk id="6" creationId="{29E07C15-4DB4-5D3B-CC53-1783A62E673E}"/>
          </ac:spMkLst>
        </pc:spChg>
        <pc:spChg chg="mod">
          <ac:chgData name="SCOTT MARSHALL" userId="S::24839205@edgehill.ac.uk::996404ec-1f24-481f-b615-c3317f3929a9" providerId="AD" clId="Web-{47296E56-B392-17D6-21A8-7B5FF149A3DD}" dt="2023-09-05T14:57:20.746" v="625" actId="20577"/>
          <ac:spMkLst>
            <pc:docMk/>
            <pc:sldMk cId="2072938940" sldId="301"/>
            <ac:spMk id="9" creationId="{3BC3EBFF-241D-EC60-ED79-9B18BDC41C4D}"/>
          </ac:spMkLst>
        </pc:spChg>
      </pc:sldChg>
      <pc:sldChg chg="delSp modSp add replId">
        <pc:chgData name="SCOTT MARSHALL" userId="S::24839205@edgehill.ac.uk::996404ec-1f24-481f-b615-c3317f3929a9" providerId="AD" clId="Web-{47296E56-B392-17D6-21A8-7B5FF149A3DD}" dt="2023-09-05T15:17:00.806" v="924" actId="1076"/>
        <pc:sldMkLst>
          <pc:docMk/>
          <pc:sldMk cId="24386923" sldId="302"/>
        </pc:sldMkLst>
        <pc:spChg chg="mod">
          <ac:chgData name="SCOTT MARSHALL" userId="S::24839205@edgehill.ac.uk::996404ec-1f24-481f-b615-c3317f3929a9" providerId="AD" clId="Web-{47296E56-B392-17D6-21A8-7B5FF149A3DD}" dt="2023-09-05T15:16:13.210" v="895" actId="20577"/>
          <ac:spMkLst>
            <pc:docMk/>
            <pc:sldMk cId="24386923" sldId="302"/>
            <ac:spMk id="2" creationId="{A661AA98-10EB-92C3-DE67-1052D4C85B96}"/>
          </ac:spMkLst>
        </pc:spChg>
        <pc:spChg chg="del">
          <ac:chgData name="SCOTT MARSHALL" userId="S::24839205@edgehill.ac.uk::996404ec-1f24-481f-b615-c3317f3929a9" providerId="AD" clId="Web-{47296E56-B392-17D6-21A8-7B5FF149A3DD}" dt="2023-09-05T15:16:27.242" v="903"/>
          <ac:spMkLst>
            <pc:docMk/>
            <pc:sldMk cId="24386923" sldId="302"/>
            <ac:spMk id="3" creationId="{D8C6351E-7667-C556-7D57-771EB65BF7FD}"/>
          </ac:spMkLst>
        </pc:spChg>
        <pc:spChg chg="mod">
          <ac:chgData name="SCOTT MARSHALL" userId="S::24839205@edgehill.ac.uk::996404ec-1f24-481f-b615-c3317f3929a9" providerId="AD" clId="Web-{47296E56-B392-17D6-21A8-7B5FF149A3DD}" dt="2023-09-05T15:16:52.274" v="922" actId="20577"/>
          <ac:spMkLst>
            <pc:docMk/>
            <pc:sldMk cId="24386923" sldId="302"/>
            <ac:spMk id="5" creationId="{51F27B93-4DE0-1799-C237-70600776D490}"/>
          </ac:spMkLst>
        </pc:spChg>
        <pc:spChg chg="mod">
          <ac:chgData name="SCOTT MARSHALL" userId="S::24839205@edgehill.ac.uk::996404ec-1f24-481f-b615-c3317f3929a9" providerId="AD" clId="Web-{47296E56-B392-17D6-21A8-7B5FF149A3DD}" dt="2023-09-05T15:16:44.258" v="913" actId="20577"/>
          <ac:spMkLst>
            <pc:docMk/>
            <pc:sldMk cId="24386923" sldId="302"/>
            <ac:spMk id="6" creationId="{DB0E939D-2B6F-526C-8243-CD83A2C8B237}"/>
          </ac:spMkLst>
        </pc:spChg>
        <pc:spChg chg="mod">
          <ac:chgData name="SCOTT MARSHALL" userId="S::24839205@edgehill.ac.uk::996404ec-1f24-481f-b615-c3317f3929a9" providerId="AD" clId="Web-{47296E56-B392-17D6-21A8-7B5FF149A3DD}" dt="2023-09-05T15:17:00.806" v="924" actId="1076"/>
          <ac:spMkLst>
            <pc:docMk/>
            <pc:sldMk cId="24386923" sldId="302"/>
            <ac:spMk id="7" creationId="{60168C37-6EB0-95BF-140C-BDB8FBB04737}"/>
          </ac:spMkLst>
        </pc:spChg>
      </pc:sldChg>
    </pc:docChg>
  </pc:docChgLst>
  <pc:docChgLst>
    <pc:chgData name="SCOTT MARSHALL" userId="S::24839205@edgehill.ac.uk::996404ec-1f24-481f-b615-c3317f3929a9" providerId="AD" clId="Web-{8ADD25F1-9855-CAB0-09A4-160171A663DF}"/>
    <pc:docChg chg="addSld delSld modSld sldOrd">
      <pc:chgData name="SCOTT MARSHALL" userId="S::24839205@edgehill.ac.uk::996404ec-1f24-481f-b615-c3317f3929a9" providerId="AD" clId="Web-{8ADD25F1-9855-CAB0-09A4-160171A663DF}" dt="2023-07-13T14:04:34.087" v="935" actId="20577"/>
      <pc:docMkLst>
        <pc:docMk/>
      </pc:docMkLst>
      <pc:sldChg chg="modSp">
        <pc:chgData name="SCOTT MARSHALL" userId="S::24839205@edgehill.ac.uk::996404ec-1f24-481f-b615-c3317f3929a9" providerId="AD" clId="Web-{8ADD25F1-9855-CAB0-09A4-160171A663DF}" dt="2023-07-13T12:28:46.861" v="381"/>
        <pc:sldMkLst>
          <pc:docMk/>
          <pc:sldMk cId="109857222" sldId="256"/>
        </pc:sldMkLst>
        <pc:picChg chg="mod">
          <ac:chgData name="SCOTT MARSHALL" userId="S::24839205@edgehill.ac.uk::996404ec-1f24-481f-b615-c3317f3929a9" providerId="AD" clId="Web-{8ADD25F1-9855-CAB0-09A4-160171A663DF}" dt="2023-07-13T12:28:46.861" v="381"/>
          <ac:picMkLst>
            <pc:docMk/>
            <pc:sldMk cId="109857222" sldId="256"/>
            <ac:picMk id="4" creationId="{00333F40-3C89-00DF-9E7F-B38B16534D2A}"/>
          </ac:picMkLst>
        </pc:picChg>
      </pc:sldChg>
      <pc:sldChg chg="modSp">
        <pc:chgData name="SCOTT MARSHALL" userId="S::24839205@edgehill.ac.uk::996404ec-1f24-481f-b615-c3317f3929a9" providerId="AD" clId="Web-{8ADD25F1-9855-CAB0-09A4-160171A663DF}" dt="2023-07-13T13:29:26.035" v="917"/>
        <pc:sldMkLst>
          <pc:docMk/>
          <pc:sldMk cId="3463040890" sldId="258"/>
        </pc:sldMkLst>
        <pc:spChg chg="mod">
          <ac:chgData name="SCOTT MARSHALL" userId="S::24839205@edgehill.ac.uk::996404ec-1f24-481f-b615-c3317f3929a9" providerId="AD" clId="Web-{8ADD25F1-9855-CAB0-09A4-160171A663DF}" dt="2023-07-13T13:29:26.035" v="917"/>
          <ac:spMkLst>
            <pc:docMk/>
            <pc:sldMk cId="3463040890" sldId="258"/>
            <ac:spMk id="3" creationId="{104DA7ED-211D-938B-4D06-3832D6588D7B}"/>
          </ac:spMkLst>
        </pc:spChg>
      </pc:sldChg>
      <pc:sldChg chg="modSp">
        <pc:chgData name="SCOTT MARSHALL" userId="S::24839205@edgehill.ac.uk::996404ec-1f24-481f-b615-c3317f3929a9" providerId="AD" clId="Web-{8ADD25F1-9855-CAB0-09A4-160171A663DF}" dt="2023-07-13T12:30:42.709" v="387" actId="1076"/>
        <pc:sldMkLst>
          <pc:docMk/>
          <pc:sldMk cId="1154720065" sldId="262"/>
        </pc:sldMkLst>
        <pc:spChg chg="mod">
          <ac:chgData name="SCOTT MARSHALL" userId="S::24839205@edgehill.ac.uk::996404ec-1f24-481f-b615-c3317f3929a9" providerId="AD" clId="Web-{8ADD25F1-9855-CAB0-09A4-160171A663DF}" dt="2023-07-13T12:30:42.709" v="387" actId="1076"/>
          <ac:spMkLst>
            <pc:docMk/>
            <pc:sldMk cId="1154720065" sldId="262"/>
            <ac:spMk id="4" creationId="{BE1EF015-BFD6-93B0-C33B-668D00C55BA5}"/>
          </ac:spMkLst>
        </pc:spChg>
      </pc:sldChg>
      <pc:sldChg chg="modSp">
        <pc:chgData name="SCOTT MARSHALL" userId="S::24839205@edgehill.ac.uk::996404ec-1f24-481f-b615-c3317f3929a9" providerId="AD" clId="Web-{8ADD25F1-9855-CAB0-09A4-160171A663DF}" dt="2023-07-13T12:23:48.179" v="325"/>
        <pc:sldMkLst>
          <pc:docMk/>
          <pc:sldMk cId="234952163" sldId="266"/>
        </pc:sldMkLst>
        <pc:spChg chg="ord">
          <ac:chgData name="SCOTT MARSHALL" userId="S::24839205@edgehill.ac.uk::996404ec-1f24-481f-b615-c3317f3929a9" providerId="AD" clId="Web-{8ADD25F1-9855-CAB0-09A4-160171A663DF}" dt="2023-07-13T12:05:41.665" v="0"/>
          <ac:spMkLst>
            <pc:docMk/>
            <pc:sldMk cId="234952163" sldId="266"/>
            <ac:spMk id="2" creationId="{CBCE8DD3-08D4-1AD7-90E6-61E0AB318E4F}"/>
          </ac:spMkLst>
        </pc:spChg>
        <pc:spChg chg="ord">
          <ac:chgData name="SCOTT MARSHALL" userId="S::24839205@edgehill.ac.uk::996404ec-1f24-481f-b615-c3317f3929a9" providerId="AD" clId="Web-{8ADD25F1-9855-CAB0-09A4-160171A663DF}" dt="2023-07-13T12:05:57.572" v="15"/>
          <ac:spMkLst>
            <pc:docMk/>
            <pc:sldMk cId="234952163" sldId="266"/>
            <ac:spMk id="6" creationId="{EEC69BB2-E94E-7A49-2EEC-8D76CC7EACA2}"/>
          </ac:spMkLst>
        </pc:spChg>
        <pc:spChg chg="mod ord">
          <ac:chgData name="SCOTT MARSHALL" userId="S::24839205@edgehill.ac.uk::996404ec-1f24-481f-b615-c3317f3929a9" providerId="AD" clId="Web-{8ADD25F1-9855-CAB0-09A4-160171A663DF}" dt="2023-07-13T12:08:00.810" v="49" actId="1076"/>
          <ac:spMkLst>
            <pc:docMk/>
            <pc:sldMk cId="234952163" sldId="266"/>
            <ac:spMk id="7" creationId="{A0E502C7-B795-26DD-F97F-97CAB92B292A}"/>
          </ac:spMkLst>
        </pc:spChg>
        <pc:spChg chg="ord">
          <ac:chgData name="SCOTT MARSHALL" userId="S::24839205@edgehill.ac.uk::996404ec-1f24-481f-b615-c3317f3929a9" providerId="AD" clId="Web-{8ADD25F1-9855-CAB0-09A4-160171A663DF}" dt="2023-07-13T12:06:34.651" v="34"/>
          <ac:spMkLst>
            <pc:docMk/>
            <pc:sldMk cId="234952163" sldId="266"/>
            <ac:spMk id="8" creationId="{0CD9C95B-A2AB-83C5-4019-3508C77BD1A6}"/>
          </ac:spMkLst>
        </pc:spChg>
        <pc:spChg chg="mod ord">
          <ac:chgData name="SCOTT MARSHALL" userId="S::24839205@edgehill.ac.uk::996404ec-1f24-481f-b615-c3317f3929a9" providerId="AD" clId="Web-{8ADD25F1-9855-CAB0-09A4-160171A663DF}" dt="2023-07-13T12:23:48.179" v="325"/>
          <ac:spMkLst>
            <pc:docMk/>
            <pc:sldMk cId="234952163" sldId="266"/>
            <ac:spMk id="9" creationId="{4575606B-7D4D-A918-FBBB-819769CB7C39}"/>
          </ac:spMkLst>
        </pc:spChg>
        <pc:spChg chg="mod ord">
          <ac:chgData name="SCOTT MARSHALL" userId="S::24839205@edgehill.ac.uk::996404ec-1f24-481f-b615-c3317f3929a9" providerId="AD" clId="Web-{8ADD25F1-9855-CAB0-09A4-160171A663DF}" dt="2023-07-13T12:07:06.465" v="42" actId="20577"/>
          <ac:spMkLst>
            <pc:docMk/>
            <pc:sldMk cId="234952163" sldId="266"/>
            <ac:spMk id="10" creationId="{C2554D5A-50A4-D20B-2C94-0125CB03834F}"/>
          </ac:spMkLst>
        </pc:spChg>
        <pc:picChg chg="ord">
          <ac:chgData name="SCOTT MARSHALL" userId="S::24839205@edgehill.ac.uk::996404ec-1f24-481f-b615-c3317f3929a9" providerId="AD" clId="Web-{8ADD25F1-9855-CAB0-09A4-160171A663DF}" dt="2023-07-13T12:05:50.056" v="8"/>
          <ac:picMkLst>
            <pc:docMk/>
            <pc:sldMk cId="234952163" sldId="266"/>
            <ac:picMk id="3" creationId="{EF60FF9B-B059-C461-0A52-499E75602406}"/>
          </ac:picMkLst>
        </pc:picChg>
      </pc:sldChg>
      <pc:sldChg chg="addSp modSp new ord">
        <pc:chgData name="SCOTT MARSHALL" userId="S::24839205@edgehill.ac.uk::996404ec-1f24-481f-b615-c3317f3929a9" providerId="AD" clId="Web-{8ADD25F1-9855-CAB0-09A4-160171A663DF}" dt="2023-07-13T12:18:50.121" v="223"/>
        <pc:sldMkLst>
          <pc:docMk/>
          <pc:sldMk cId="3732106698" sldId="267"/>
        </pc:sldMkLst>
        <pc:spChg chg="mod ord">
          <ac:chgData name="SCOTT MARSHALL" userId="S::24839205@edgehill.ac.uk::996404ec-1f24-481f-b615-c3317f3929a9" providerId="AD" clId="Web-{8ADD25F1-9855-CAB0-09A4-160171A663DF}" dt="2023-07-13T12:18:03.088" v="210"/>
          <ac:spMkLst>
            <pc:docMk/>
            <pc:sldMk cId="3732106698" sldId="267"/>
            <ac:spMk id="2" creationId="{8DA965F6-8562-8438-0771-1508F95B05A4}"/>
          </ac:spMkLst>
        </pc:spChg>
        <pc:spChg chg="add mod ord">
          <ac:chgData name="SCOTT MARSHALL" userId="S::24839205@edgehill.ac.uk::996404ec-1f24-481f-b615-c3317f3929a9" providerId="AD" clId="Web-{8ADD25F1-9855-CAB0-09A4-160171A663DF}" dt="2023-07-13T12:18:12.057" v="214"/>
          <ac:spMkLst>
            <pc:docMk/>
            <pc:sldMk cId="3732106698" sldId="267"/>
            <ac:spMk id="3" creationId="{3244A3C2-D8C6-5F9D-7703-7CD912E86234}"/>
          </ac:spMkLst>
        </pc:spChg>
        <pc:spChg chg="add mod ord">
          <ac:chgData name="SCOTT MARSHALL" userId="S::24839205@edgehill.ac.uk::996404ec-1f24-481f-b615-c3317f3929a9" providerId="AD" clId="Web-{8ADD25F1-9855-CAB0-09A4-160171A663DF}" dt="2023-07-13T12:18:14.073" v="217"/>
          <ac:spMkLst>
            <pc:docMk/>
            <pc:sldMk cId="3732106698" sldId="267"/>
            <ac:spMk id="4" creationId="{FBDB8109-9DA3-EE4C-EF79-EE4DF59E392C}"/>
          </ac:spMkLst>
        </pc:spChg>
        <pc:spChg chg="add mod ord">
          <ac:chgData name="SCOTT MARSHALL" userId="S::24839205@edgehill.ac.uk::996404ec-1f24-481f-b615-c3317f3929a9" providerId="AD" clId="Web-{8ADD25F1-9855-CAB0-09A4-160171A663DF}" dt="2023-07-13T12:18:15.620" v="219"/>
          <ac:spMkLst>
            <pc:docMk/>
            <pc:sldMk cId="3732106698" sldId="267"/>
            <ac:spMk id="5" creationId="{72E7522C-BDC9-2C53-0504-81BB00867417}"/>
          </ac:spMkLst>
        </pc:spChg>
        <pc:spChg chg="add mod">
          <ac:chgData name="SCOTT MARSHALL" userId="S::24839205@edgehill.ac.uk::996404ec-1f24-481f-b615-c3317f3929a9" providerId="AD" clId="Web-{8ADD25F1-9855-CAB0-09A4-160171A663DF}" dt="2023-07-13T12:17:34.118" v="199" actId="14100"/>
          <ac:spMkLst>
            <pc:docMk/>
            <pc:sldMk cId="3732106698" sldId="267"/>
            <ac:spMk id="6" creationId="{DF6B7B3A-B480-E5BF-854B-2C0A8F3213B9}"/>
          </ac:spMkLst>
        </pc:spChg>
        <pc:spChg chg="add mod ord">
          <ac:chgData name="SCOTT MARSHALL" userId="S::24839205@edgehill.ac.uk::996404ec-1f24-481f-b615-c3317f3929a9" providerId="AD" clId="Web-{8ADD25F1-9855-CAB0-09A4-160171A663DF}" dt="2023-07-13T12:18:17.354" v="220"/>
          <ac:spMkLst>
            <pc:docMk/>
            <pc:sldMk cId="3732106698" sldId="267"/>
            <ac:spMk id="7" creationId="{CC3E8B03-0BE5-6200-390D-3275878D7AF5}"/>
          </ac:spMkLst>
        </pc:spChg>
      </pc:sldChg>
      <pc:sldChg chg="delSp modSp add ord replId">
        <pc:chgData name="SCOTT MARSHALL" userId="S::24839205@edgehill.ac.uk::996404ec-1f24-481f-b615-c3317f3929a9" providerId="AD" clId="Web-{8ADD25F1-9855-CAB0-09A4-160171A663DF}" dt="2023-07-13T12:23:44.007" v="324"/>
        <pc:sldMkLst>
          <pc:docMk/>
          <pc:sldMk cId="221519729" sldId="268"/>
        </pc:sldMkLst>
        <pc:spChg chg="mod">
          <ac:chgData name="SCOTT MARSHALL" userId="S::24839205@edgehill.ac.uk::996404ec-1f24-481f-b615-c3317f3929a9" providerId="AD" clId="Web-{8ADD25F1-9855-CAB0-09A4-160171A663DF}" dt="2023-07-13T12:19:10.559" v="234" actId="14100"/>
          <ac:spMkLst>
            <pc:docMk/>
            <pc:sldMk cId="221519729" sldId="268"/>
            <ac:spMk id="2" creationId="{CBCE8DD3-08D4-1AD7-90E6-61E0AB318E4F}"/>
          </ac:spMkLst>
        </pc:spChg>
        <pc:spChg chg="mod">
          <ac:chgData name="SCOTT MARSHALL" userId="S::24839205@edgehill.ac.uk::996404ec-1f24-481f-b615-c3317f3929a9" providerId="AD" clId="Web-{8ADD25F1-9855-CAB0-09A4-160171A663DF}" dt="2023-07-13T12:23:44.007" v="324"/>
          <ac:spMkLst>
            <pc:docMk/>
            <pc:sldMk cId="221519729" sldId="268"/>
            <ac:spMk id="9" creationId="{4575606B-7D4D-A918-FBBB-819769CB7C39}"/>
          </ac:spMkLst>
        </pc:spChg>
        <pc:spChg chg="mod">
          <ac:chgData name="SCOTT MARSHALL" userId="S::24839205@edgehill.ac.uk::996404ec-1f24-481f-b615-c3317f3929a9" providerId="AD" clId="Web-{8ADD25F1-9855-CAB0-09A4-160171A663DF}" dt="2023-07-13T12:19:59.420" v="247" actId="1076"/>
          <ac:spMkLst>
            <pc:docMk/>
            <pc:sldMk cId="221519729" sldId="268"/>
            <ac:spMk id="10" creationId="{C2554D5A-50A4-D20B-2C94-0125CB03834F}"/>
          </ac:spMkLst>
        </pc:spChg>
        <pc:spChg chg="del">
          <ac:chgData name="SCOTT MARSHALL" userId="S::24839205@edgehill.ac.uk::996404ec-1f24-481f-b615-c3317f3929a9" providerId="AD" clId="Web-{8ADD25F1-9855-CAB0-09A4-160171A663DF}" dt="2023-07-13T12:19:53.592" v="246"/>
          <ac:spMkLst>
            <pc:docMk/>
            <pc:sldMk cId="221519729" sldId="268"/>
            <ac:spMk id="14" creationId="{686CFDC6-FAC6-5BEB-054B-6781B3C5CFCE}"/>
          </ac:spMkLst>
        </pc:spChg>
        <pc:picChg chg="mod">
          <ac:chgData name="SCOTT MARSHALL" userId="S::24839205@edgehill.ac.uk::996404ec-1f24-481f-b615-c3317f3929a9" providerId="AD" clId="Web-{8ADD25F1-9855-CAB0-09A4-160171A663DF}" dt="2023-07-13T12:20:09.389" v="248" actId="1076"/>
          <ac:picMkLst>
            <pc:docMk/>
            <pc:sldMk cId="221519729" sldId="268"/>
            <ac:picMk id="13" creationId="{AEF1F477-937D-5867-1015-CBE0A6FE68F4}"/>
          </ac:picMkLst>
        </pc:picChg>
      </pc:sldChg>
      <pc:sldChg chg="modSp add replId">
        <pc:chgData name="SCOTT MARSHALL" userId="S::24839205@edgehill.ac.uk::996404ec-1f24-481f-b615-c3317f3929a9" providerId="AD" clId="Web-{8ADD25F1-9855-CAB0-09A4-160171A663DF}" dt="2023-07-13T14:04:34.087" v="935" actId="20577"/>
        <pc:sldMkLst>
          <pc:docMk/>
          <pc:sldMk cId="4148339395" sldId="269"/>
        </pc:sldMkLst>
        <pc:spChg chg="mod">
          <ac:chgData name="SCOTT MARSHALL" userId="S::24839205@edgehill.ac.uk::996404ec-1f24-481f-b615-c3317f3929a9" providerId="AD" clId="Web-{8ADD25F1-9855-CAB0-09A4-160171A663DF}" dt="2023-07-13T12:19:32.654" v="245" actId="14100"/>
          <ac:spMkLst>
            <pc:docMk/>
            <pc:sldMk cId="4148339395" sldId="269"/>
            <ac:spMk id="2" creationId="{8DA965F6-8562-8438-0771-1508F95B05A4}"/>
          </ac:spMkLst>
        </pc:spChg>
        <pc:spChg chg="mod">
          <ac:chgData name="SCOTT MARSHALL" userId="S::24839205@edgehill.ac.uk::996404ec-1f24-481f-b615-c3317f3929a9" providerId="AD" clId="Web-{8ADD25F1-9855-CAB0-09A4-160171A663DF}" dt="2023-07-13T14:04:24.915" v="931" actId="20577"/>
          <ac:spMkLst>
            <pc:docMk/>
            <pc:sldMk cId="4148339395" sldId="269"/>
            <ac:spMk id="5" creationId="{72E7522C-BDC9-2C53-0504-81BB00867417}"/>
          </ac:spMkLst>
        </pc:spChg>
        <pc:spChg chg="mod">
          <ac:chgData name="SCOTT MARSHALL" userId="S::24839205@edgehill.ac.uk::996404ec-1f24-481f-b615-c3317f3929a9" providerId="AD" clId="Web-{8ADD25F1-9855-CAB0-09A4-160171A663DF}" dt="2023-07-13T14:04:27.071" v="932" actId="20577"/>
          <ac:spMkLst>
            <pc:docMk/>
            <pc:sldMk cId="4148339395" sldId="269"/>
            <ac:spMk id="6" creationId="{DF6B7B3A-B480-E5BF-854B-2C0A8F3213B9}"/>
          </ac:spMkLst>
        </pc:spChg>
        <pc:spChg chg="mod">
          <ac:chgData name="SCOTT MARSHALL" userId="S::24839205@edgehill.ac.uk::996404ec-1f24-481f-b615-c3317f3929a9" providerId="AD" clId="Web-{8ADD25F1-9855-CAB0-09A4-160171A663DF}" dt="2023-07-13T14:04:34.087" v="935" actId="20577"/>
          <ac:spMkLst>
            <pc:docMk/>
            <pc:sldMk cId="4148339395" sldId="269"/>
            <ac:spMk id="7" creationId="{CC3E8B03-0BE5-6200-390D-3275878D7AF5}"/>
          </ac:spMkLst>
        </pc:spChg>
      </pc:sldChg>
      <pc:sldChg chg="modSp new">
        <pc:chgData name="SCOTT MARSHALL" userId="S::24839205@edgehill.ac.uk::996404ec-1f24-481f-b615-c3317f3929a9" providerId="AD" clId="Web-{8ADD25F1-9855-CAB0-09A4-160171A663DF}" dt="2023-07-13T12:25:15.713" v="367" actId="14100"/>
        <pc:sldMkLst>
          <pc:docMk/>
          <pc:sldMk cId="2643919431" sldId="270"/>
        </pc:sldMkLst>
        <pc:spChg chg="mod">
          <ac:chgData name="SCOTT MARSHALL" userId="S::24839205@edgehill.ac.uk::996404ec-1f24-481f-b615-c3317f3929a9" providerId="AD" clId="Web-{8ADD25F1-9855-CAB0-09A4-160171A663DF}" dt="2023-07-13T12:22:16.144" v="318" actId="20577"/>
          <ac:spMkLst>
            <pc:docMk/>
            <pc:sldMk cId="2643919431" sldId="270"/>
            <ac:spMk id="2" creationId="{39C942F6-11AB-9340-ACC6-B8BD90D5C69B}"/>
          </ac:spMkLst>
        </pc:spChg>
        <pc:spChg chg="mod">
          <ac:chgData name="SCOTT MARSHALL" userId="S::24839205@edgehill.ac.uk::996404ec-1f24-481f-b615-c3317f3929a9" providerId="AD" clId="Web-{8ADD25F1-9855-CAB0-09A4-160171A663DF}" dt="2023-07-13T12:25:15.713" v="367" actId="14100"/>
          <ac:spMkLst>
            <pc:docMk/>
            <pc:sldMk cId="2643919431" sldId="270"/>
            <ac:spMk id="3" creationId="{D7FCC3C6-5967-61EC-9C32-575770FA1ED1}"/>
          </ac:spMkLst>
        </pc:spChg>
      </pc:sldChg>
      <pc:sldChg chg="new del">
        <pc:chgData name="SCOTT MARSHALL" userId="S::24839205@edgehill.ac.uk::996404ec-1f24-481f-b615-c3317f3929a9" providerId="AD" clId="Web-{8ADD25F1-9855-CAB0-09A4-160171A663DF}" dt="2023-07-13T12:26:22.684" v="370"/>
        <pc:sldMkLst>
          <pc:docMk/>
          <pc:sldMk cId="1296617867" sldId="271"/>
        </pc:sldMkLst>
      </pc:sldChg>
      <pc:sldChg chg="modSp add">
        <pc:chgData name="SCOTT MARSHALL" userId="S::24839205@edgehill.ac.uk::996404ec-1f24-481f-b615-c3317f3929a9" providerId="AD" clId="Web-{8ADD25F1-9855-CAB0-09A4-160171A663DF}" dt="2023-07-13T12:28:20.595" v="375"/>
        <pc:sldMkLst>
          <pc:docMk/>
          <pc:sldMk cId="3736900871" sldId="272"/>
        </pc:sldMkLst>
        <pc:picChg chg="mod">
          <ac:chgData name="SCOTT MARSHALL" userId="S::24839205@edgehill.ac.uk::996404ec-1f24-481f-b615-c3317f3929a9" providerId="AD" clId="Web-{8ADD25F1-9855-CAB0-09A4-160171A663DF}" dt="2023-07-13T12:28:20.595" v="375"/>
          <ac:picMkLst>
            <pc:docMk/>
            <pc:sldMk cId="3736900871" sldId="272"/>
            <ac:picMk id="4" creationId="{028886ED-E2B8-5CE4-7998-1FF5971FDF29}"/>
          </ac:picMkLst>
        </pc:picChg>
      </pc:sldChg>
      <pc:sldChg chg="addSp delSp modSp add">
        <pc:chgData name="SCOTT MARSHALL" userId="S::24839205@edgehill.ac.uk::996404ec-1f24-481f-b615-c3317f3929a9" providerId="AD" clId="Web-{8ADD25F1-9855-CAB0-09A4-160171A663DF}" dt="2023-07-13T12:33:49.872" v="430"/>
        <pc:sldMkLst>
          <pc:docMk/>
          <pc:sldMk cId="1846236544" sldId="273"/>
        </pc:sldMkLst>
        <pc:spChg chg="ord">
          <ac:chgData name="SCOTT MARSHALL" userId="S::24839205@edgehill.ac.uk::996404ec-1f24-481f-b615-c3317f3929a9" providerId="AD" clId="Web-{8ADD25F1-9855-CAB0-09A4-160171A663DF}" dt="2023-07-13T12:33:26.387" v="414"/>
          <ac:spMkLst>
            <pc:docMk/>
            <pc:sldMk cId="1846236544" sldId="273"/>
            <ac:spMk id="2" creationId="{8A2AFD64-5645-135A-E320-E2CCE643480F}"/>
          </ac:spMkLst>
        </pc:spChg>
        <pc:spChg chg="ord">
          <ac:chgData name="SCOTT MARSHALL" userId="S::24839205@edgehill.ac.uk::996404ec-1f24-481f-b615-c3317f3929a9" providerId="AD" clId="Web-{8ADD25F1-9855-CAB0-09A4-160171A663DF}" dt="2023-07-13T12:33:34.262" v="421"/>
          <ac:spMkLst>
            <pc:docMk/>
            <pc:sldMk cId="1846236544" sldId="273"/>
            <ac:spMk id="3" creationId="{7C710345-006F-6E81-BD5E-695687192B45}"/>
          </ac:spMkLst>
        </pc:spChg>
        <pc:spChg chg="ord">
          <ac:chgData name="SCOTT MARSHALL" userId="S::24839205@edgehill.ac.uk::996404ec-1f24-481f-b615-c3317f3929a9" providerId="AD" clId="Web-{8ADD25F1-9855-CAB0-09A4-160171A663DF}" dt="2023-07-13T12:33:38.293" v="425"/>
          <ac:spMkLst>
            <pc:docMk/>
            <pc:sldMk cId="1846236544" sldId="273"/>
            <ac:spMk id="4" creationId="{1842B4C6-F588-560A-B462-BCC4218A5E85}"/>
          </ac:spMkLst>
        </pc:spChg>
        <pc:spChg chg="mod ord">
          <ac:chgData name="SCOTT MARSHALL" userId="S::24839205@edgehill.ac.uk::996404ec-1f24-481f-b615-c3317f3929a9" providerId="AD" clId="Web-{8ADD25F1-9855-CAB0-09A4-160171A663DF}" dt="2023-07-13T12:33:31.512" v="416"/>
          <ac:spMkLst>
            <pc:docMk/>
            <pc:sldMk cId="1846236544" sldId="273"/>
            <ac:spMk id="7" creationId="{9B1A3CF8-0A2C-8249-8086-EFE3C2A2A12A}"/>
          </ac:spMkLst>
        </pc:spChg>
        <pc:picChg chg="del">
          <ac:chgData name="SCOTT MARSHALL" userId="S::24839205@edgehill.ac.uk::996404ec-1f24-481f-b615-c3317f3929a9" providerId="AD" clId="Web-{8ADD25F1-9855-CAB0-09A4-160171A663DF}" dt="2023-07-13T12:30:58.788" v="390"/>
          <ac:picMkLst>
            <pc:docMk/>
            <pc:sldMk cId="1846236544" sldId="273"/>
            <ac:picMk id="5" creationId="{9FFB06B5-4C9B-8613-A947-7A0C66399917}"/>
          </ac:picMkLst>
        </pc:picChg>
        <pc:picChg chg="del">
          <ac:chgData name="SCOTT MARSHALL" userId="S::24839205@edgehill.ac.uk::996404ec-1f24-481f-b615-c3317f3929a9" providerId="AD" clId="Web-{8ADD25F1-9855-CAB0-09A4-160171A663DF}" dt="2023-07-13T12:31:03.772" v="392"/>
          <ac:picMkLst>
            <pc:docMk/>
            <pc:sldMk cId="1846236544" sldId="273"/>
            <ac:picMk id="6" creationId="{7CC09E5E-2443-8A7E-202B-F3DE9941B1BC}"/>
          </ac:picMkLst>
        </pc:picChg>
        <pc:picChg chg="del">
          <ac:chgData name="SCOTT MARSHALL" userId="S::24839205@edgehill.ac.uk::996404ec-1f24-481f-b615-c3317f3929a9" providerId="AD" clId="Web-{8ADD25F1-9855-CAB0-09A4-160171A663DF}" dt="2023-07-13T12:31:01.069" v="391"/>
          <ac:picMkLst>
            <pc:docMk/>
            <pc:sldMk cId="1846236544" sldId="273"/>
            <ac:picMk id="8" creationId="{9D54E7BB-71C6-964D-0EDB-60FA77C2CD62}"/>
          </ac:picMkLst>
        </pc:picChg>
        <pc:picChg chg="del">
          <ac:chgData name="SCOTT MARSHALL" userId="S::24839205@edgehill.ac.uk::996404ec-1f24-481f-b615-c3317f3929a9" providerId="AD" clId="Web-{8ADD25F1-9855-CAB0-09A4-160171A663DF}" dt="2023-07-13T12:30:53.272" v="389"/>
          <ac:picMkLst>
            <pc:docMk/>
            <pc:sldMk cId="1846236544" sldId="273"/>
            <ac:picMk id="9" creationId="{E11CF0EC-374F-D3A7-0471-8220C30D4664}"/>
          </ac:picMkLst>
        </pc:picChg>
        <pc:picChg chg="del">
          <ac:chgData name="SCOTT MARSHALL" userId="S::24839205@edgehill.ac.uk::996404ec-1f24-481f-b615-c3317f3929a9" providerId="AD" clId="Web-{8ADD25F1-9855-CAB0-09A4-160171A663DF}" dt="2023-07-13T12:31:11.273" v="394"/>
          <ac:picMkLst>
            <pc:docMk/>
            <pc:sldMk cId="1846236544" sldId="273"/>
            <ac:picMk id="10" creationId="{4CB3AB29-13ED-79CA-F046-190F46342A01}"/>
          </ac:picMkLst>
        </pc:picChg>
        <pc:picChg chg="add mod ord">
          <ac:chgData name="SCOTT MARSHALL" userId="S::24839205@edgehill.ac.uk::996404ec-1f24-481f-b615-c3317f3929a9" providerId="AD" clId="Web-{8ADD25F1-9855-CAB0-09A4-160171A663DF}" dt="2023-07-13T12:33:42.903" v="428"/>
          <ac:picMkLst>
            <pc:docMk/>
            <pc:sldMk cId="1846236544" sldId="273"/>
            <ac:picMk id="12" creationId="{90ADE162-02DB-673E-9C9C-A416A7EAA277}"/>
          </ac:picMkLst>
        </pc:picChg>
        <pc:picChg chg="add mod ord">
          <ac:chgData name="SCOTT MARSHALL" userId="S::24839205@edgehill.ac.uk::996404ec-1f24-481f-b615-c3317f3929a9" providerId="AD" clId="Web-{8ADD25F1-9855-CAB0-09A4-160171A663DF}" dt="2023-07-13T12:33:44.997" v="429"/>
          <ac:picMkLst>
            <pc:docMk/>
            <pc:sldMk cId="1846236544" sldId="273"/>
            <ac:picMk id="14" creationId="{7C80A839-4B02-E9CF-CC05-D9A341AB1759}"/>
          </ac:picMkLst>
        </pc:picChg>
        <pc:picChg chg="add mod ord">
          <ac:chgData name="SCOTT MARSHALL" userId="S::24839205@edgehill.ac.uk::996404ec-1f24-481f-b615-c3317f3929a9" providerId="AD" clId="Web-{8ADD25F1-9855-CAB0-09A4-160171A663DF}" dt="2023-07-13T12:33:49.872" v="430"/>
          <ac:picMkLst>
            <pc:docMk/>
            <pc:sldMk cId="1846236544" sldId="273"/>
            <ac:picMk id="16" creationId="{98324AC0-F71B-58F6-48A5-8AD9DA309719}"/>
          </ac:picMkLst>
        </pc:picChg>
        <pc:picChg chg="del">
          <ac:chgData name="SCOTT MARSHALL" userId="S::24839205@edgehill.ac.uk::996404ec-1f24-481f-b615-c3317f3929a9" providerId="AD" clId="Web-{8ADD25F1-9855-CAB0-09A4-160171A663DF}" dt="2023-07-13T12:31:16.507" v="396"/>
          <ac:picMkLst>
            <pc:docMk/>
            <pc:sldMk cId="1846236544" sldId="273"/>
            <ac:picMk id="24" creationId="{39EC4126-BC80-0801-D49E-C4EDA180D4B4}"/>
          </ac:picMkLst>
        </pc:picChg>
        <pc:picChg chg="del">
          <ac:chgData name="SCOTT MARSHALL" userId="S::24839205@edgehill.ac.uk::996404ec-1f24-481f-b615-c3317f3929a9" providerId="AD" clId="Web-{8ADD25F1-9855-CAB0-09A4-160171A663DF}" dt="2023-07-13T12:31:14.523" v="395"/>
          <ac:picMkLst>
            <pc:docMk/>
            <pc:sldMk cId="1846236544" sldId="273"/>
            <ac:picMk id="25" creationId="{00695F89-D79F-B3BE-AE4D-13E9C493B7CB}"/>
          </ac:picMkLst>
        </pc:picChg>
        <pc:picChg chg="del">
          <ac:chgData name="SCOTT MARSHALL" userId="S::24839205@edgehill.ac.uk::996404ec-1f24-481f-b615-c3317f3929a9" providerId="AD" clId="Web-{8ADD25F1-9855-CAB0-09A4-160171A663DF}" dt="2023-07-13T12:31:18.898" v="397"/>
          <ac:picMkLst>
            <pc:docMk/>
            <pc:sldMk cId="1846236544" sldId="273"/>
            <ac:picMk id="26" creationId="{E4532E1D-9704-0D5D-E3EC-EF16D131BC36}"/>
          </ac:picMkLst>
        </pc:picChg>
        <pc:picChg chg="del">
          <ac:chgData name="SCOTT MARSHALL" userId="S::24839205@edgehill.ac.uk::996404ec-1f24-481f-b615-c3317f3929a9" providerId="AD" clId="Web-{8ADD25F1-9855-CAB0-09A4-160171A663DF}" dt="2023-07-13T12:31:49.586" v="400"/>
          <ac:picMkLst>
            <pc:docMk/>
            <pc:sldMk cId="1846236544" sldId="273"/>
            <ac:picMk id="46" creationId="{9333C14C-ABB8-EEC5-D912-1ED660E4F453}"/>
          </ac:picMkLst>
        </pc:picChg>
        <pc:picChg chg="del">
          <ac:chgData name="SCOTT MARSHALL" userId="S::24839205@edgehill.ac.uk::996404ec-1f24-481f-b615-c3317f3929a9" providerId="AD" clId="Web-{8ADD25F1-9855-CAB0-09A4-160171A663DF}" dt="2023-07-13T12:31:52.040" v="401"/>
          <ac:picMkLst>
            <pc:docMk/>
            <pc:sldMk cId="1846236544" sldId="273"/>
            <ac:picMk id="54" creationId="{31AF1CC6-C4D8-DDD0-1836-BC6FDD981A12}"/>
          </ac:picMkLst>
        </pc:picChg>
        <pc:picChg chg="del">
          <ac:chgData name="SCOTT MARSHALL" userId="S::24839205@edgehill.ac.uk::996404ec-1f24-481f-b615-c3317f3929a9" providerId="AD" clId="Web-{8ADD25F1-9855-CAB0-09A4-160171A663DF}" dt="2023-07-13T12:31:53.805" v="402"/>
          <ac:picMkLst>
            <pc:docMk/>
            <pc:sldMk cId="1846236544" sldId="273"/>
            <ac:picMk id="55" creationId="{A3FD4D67-B221-3DEE-1B95-2D3BF43ACF25}"/>
          </ac:picMkLst>
        </pc:picChg>
        <pc:picChg chg="del">
          <ac:chgData name="SCOTT MARSHALL" userId="S::24839205@edgehill.ac.uk::996404ec-1f24-481f-b615-c3317f3929a9" providerId="AD" clId="Web-{8ADD25F1-9855-CAB0-09A4-160171A663DF}" dt="2023-07-13T12:31:57.680" v="404"/>
          <ac:picMkLst>
            <pc:docMk/>
            <pc:sldMk cId="1846236544" sldId="273"/>
            <ac:picMk id="56" creationId="{0EF3D4DC-3735-2CEB-2A76-38989AFD3D54}"/>
          </ac:picMkLst>
        </pc:picChg>
        <pc:picChg chg="del">
          <ac:chgData name="SCOTT MARSHALL" userId="S::24839205@edgehill.ac.uk::996404ec-1f24-481f-b615-c3317f3929a9" providerId="AD" clId="Web-{8ADD25F1-9855-CAB0-09A4-160171A663DF}" dt="2023-07-13T12:32:02.353" v="406"/>
          <ac:picMkLst>
            <pc:docMk/>
            <pc:sldMk cId="1846236544" sldId="273"/>
            <ac:picMk id="57" creationId="{F6AB998F-1F66-6C7B-A44C-EC35713E5A7B}"/>
          </ac:picMkLst>
        </pc:picChg>
        <pc:picChg chg="del">
          <ac:chgData name="SCOTT MARSHALL" userId="S::24839205@edgehill.ac.uk::996404ec-1f24-481f-b615-c3317f3929a9" providerId="AD" clId="Web-{8ADD25F1-9855-CAB0-09A4-160171A663DF}" dt="2023-07-13T12:31:55.759" v="403"/>
          <ac:picMkLst>
            <pc:docMk/>
            <pc:sldMk cId="1846236544" sldId="273"/>
            <ac:picMk id="58" creationId="{D86C229F-0E4B-1F9F-742B-695B32233E47}"/>
          </ac:picMkLst>
        </pc:picChg>
        <pc:picChg chg="del">
          <ac:chgData name="SCOTT MARSHALL" userId="S::24839205@edgehill.ac.uk::996404ec-1f24-481f-b615-c3317f3929a9" providerId="AD" clId="Web-{8ADD25F1-9855-CAB0-09A4-160171A663DF}" dt="2023-07-13T12:32:06.446" v="408"/>
          <ac:picMkLst>
            <pc:docMk/>
            <pc:sldMk cId="1846236544" sldId="273"/>
            <ac:picMk id="59" creationId="{5B8D97C5-0A3E-9EBE-2F49-94CFE3154644}"/>
          </ac:picMkLst>
        </pc:picChg>
        <pc:picChg chg="del">
          <ac:chgData name="SCOTT MARSHALL" userId="S::24839205@edgehill.ac.uk::996404ec-1f24-481f-b615-c3317f3929a9" providerId="AD" clId="Web-{8ADD25F1-9855-CAB0-09A4-160171A663DF}" dt="2023-07-13T12:32:04.368" v="407"/>
          <ac:picMkLst>
            <pc:docMk/>
            <pc:sldMk cId="1846236544" sldId="273"/>
            <ac:picMk id="60" creationId="{325C2A8B-8D3C-6AC0-CCFC-6980AE9E11DA}"/>
          </ac:picMkLst>
        </pc:picChg>
        <pc:picChg chg="del">
          <ac:chgData name="SCOTT MARSHALL" userId="S::24839205@edgehill.ac.uk::996404ec-1f24-481f-b615-c3317f3929a9" providerId="AD" clId="Web-{8ADD25F1-9855-CAB0-09A4-160171A663DF}" dt="2023-07-13T12:32:00.024" v="405"/>
          <ac:picMkLst>
            <pc:docMk/>
            <pc:sldMk cId="1846236544" sldId="273"/>
            <ac:picMk id="61" creationId="{100A27CE-64A8-CB7E-3DCD-252579A15950}"/>
          </ac:picMkLst>
        </pc:picChg>
      </pc:sldChg>
      <pc:sldChg chg="modSp add addAnim">
        <pc:chgData name="SCOTT MARSHALL" userId="S::24839205@edgehill.ac.uk::996404ec-1f24-481f-b615-c3317f3929a9" providerId="AD" clId="Web-{8ADD25F1-9855-CAB0-09A4-160171A663DF}" dt="2023-07-13T13:25:28.169" v="850" actId="20577"/>
        <pc:sldMkLst>
          <pc:docMk/>
          <pc:sldMk cId="1085194282" sldId="274"/>
        </pc:sldMkLst>
        <pc:spChg chg="mod">
          <ac:chgData name="SCOTT MARSHALL" userId="S::24839205@edgehill.ac.uk::996404ec-1f24-481f-b615-c3317f3929a9" providerId="AD" clId="Web-{8ADD25F1-9855-CAB0-09A4-160171A663DF}" dt="2023-07-13T12:34:00.794" v="431" actId="1076"/>
          <ac:spMkLst>
            <pc:docMk/>
            <pc:sldMk cId="1085194282" sldId="274"/>
            <ac:spMk id="2" creationId="{09AF79D7-A460-498B-C5D0-E7396E0ECBE6}"/>
          </ac:spMkLst>
        </pc:spChg>
        <pc:spChg chg="mod">
          <ac:chgData name="SCOTT MARSHALL" userId="S::24839205@edgehill.ac.uk::996404ec-1f24-481f-b615-c3317f3929a9" providerId="AD" clId="Web-{8ADD25F1-9855-CAB0-09A4-160171A663DF}" dt="2023-07-13T13:25:28.169" v="850" actId="20577"/>
          <ac:spMkLst>
            <pc:docMk/>
            <pc:sldMk cId="1085194282" sldId="274"/>
            <ac:spMk id="4" creationId="{76D18500-B6D4-2141-ED5C-71BEC357FE48}"/>
          </ac:spMkLst>
        </pc:spChg>
        <pc:picChg chg="mod">
          <ac:chgData name="SCOTT MARSHALL" userId="S::24839205@edgehill.ac.uk::996404ec-1f24-481f-b615-c3317f3929a9" providerId="AD" clId="Web-{8ADD25F1-9855-CAB0-09A4-160171A663DF}" dt="2023-07-13T12:35:41.001" v="458" actId="1076"/>
          <ac:picMkLst>
            <pc:docMk/>
            <pc:sldMk cId="1085194282" sldId="274"/>
            <ac:picMk id="5" creationId="{47EB26DD-72F7-1544-704C-739773812A8A}"/>
          </ac:picMkLst>
        </pc:picChg>
      </pc:sldChg>
      <pc:sldChg chg="modSp add">
        <pc:chgData name="SCOTT MARSHALL" userId="S::24839205@edgehill.ac.uk::996404ec-1f24-481f-b615-c3317f3929a9" providerId="AD" clId="Web-{8ADD25F1-9855-CAB0-09A4-160171A663DF}" dt="2023-07-13T12:37:23.520" v="484"/>
        <pc:sldMkLst>
          <pc:docMk/>
          <pc:sldMk cId="1836423446" sldId="275"/>
        </pc:sldMkLst>
        <pc:picChg chg="mod">
          <ac:chgData name="SCOTT MARSHALL" userId="S::24839205@edgehill.ac.uk::996404ec-1f24-481f-b615-c3317f3929a9" providerId="AD" clId="Web-{8ADD25F1-9855-CAB0-09A4-160171A663DF}" dt="2023-07-13T12:36:56.254" v="474"/>
          <ac:picMkLst>
            <pc:docMk/>
            <pc:sldMk cId="1836423446" sldId="275"/>
            <ac:picMk id="5" creationId="{039606AD-EAA7-93B9-C780-5DDD9407E4BB}"/>
          </ac:picMkLst>
        </pc:picChg>
        <pc:picChg chg="mod">
          <ac:chgData name="SCOTT MARSHALL" userId="S::24839205@edgehill.ac.uk::996404ec-1f24-481f-b615-c3317f3929a9" providerId="AD" clId="Web-{8ADD25F1-9855-CAB0-09A4-160171A663DF}" dt="2023-07-13T12:37:23.520" v="484"/>
          <ac:picMkLst>
            <pc:docMk/>
            <pc:sldMk cId="1836423446" sldId="275"/>
            <ac:picMk id="6" creationId="{069F9CEE-EDA7-8A7B-5226-BF50938809CA}"/>
          </ac:picMkLst>
        </pc:picChg>
      </pc:sldChg>
      <pc:sldChg chg="modSp new">
        <pc:chgData name="SCOTT MARSHALL" userId="S::24839205@edgehill.ac.uk::996404ec-1f24-481f-b615-c3317f3929a9" providerId="AD" clId="Web-{8ADD25F1-9855-CAB0-09A4-160171A663DF}" dt="2023-07-13T12:48:51.248" v="564" actId="20577"/>
        <pc:sldMkLst>
          <pc:docMk/>
          <pc:sldMk cId="1348936670" sldId="276"/>
        </pc:sldMkLst>
        <pc:spChg chg="mod">
          <ac:chgData name="SCOTT MARSHALL" userId="S::24839205@edgehill.ac.uk::996404ec-1f24-481f-b615-c3317f3929a9" providerId="AD" clId="Web-{8ADD25F1-9855-CAB0-09A4-160171A663DF}" dt="2023-07-13T12:48:05.950" v="534" actId="20577"/>
          <ac:spMkLst>
            <pc:docMk/>
            <pc:sldMk cId="1348936670" sldId="276"/>
            <ac:spMk id="2" creationId="{8E60971A-C5FD-C47D-C517-A198758DDEB7}"/>
          </ac:spMkLst>
        </pc:spChg>
        <pc:spChg chg="mod">
          <ac:chgData name="SCOTT MARSHALL" userId="S::24839205@edgehill.ac.uk::996404ec-1f24-481f-b615-c3317f3929a9" providerId="AD" clId="Web-{8ADD25F1-9855-CAB0-09A4-160171A663DF}" dt="2023-07-13T12:48:51.248" v="564" actId="20577"/>
          <ac:spMkLst>
            <pc:docMk/>
            <pc:sldMk cId="1348936670" sldId="276"/>
            <ac:spMk id="3" creationId="{A23399EF-DF61-0CDA-D3B9-DA772C39B317}"/>
          </ac:spMkLst>
        </pc:spChg>
      </pc:sldChg>
      <pc:sldChg chg="addSp delSp modSp new mod setBg">
        <pc:chgData name="SCOTT MARSHALL" userId="S::24839205@edgehill.ac.uk::996404ec-1f24-481f-b615-c3317f3929a9" providerId="AD" clId="Web-{8ADD25F1-9855-CAB0-09A4-160171A663DF}" dt="2023-07-13T13:16:02.154" v="721" actId="14100"/>
        <pc:sldMkLst>
          <pc:docMk/>
          <pc:sldMk cId="1127506423" sldId="277"/>
        </pc:sldMkLst>
        <pc:spChg chg="mod">
          <ac:chgData name="SCOTT MARSHALL" userId="S::24839205@edgehill.ac.uk::996404ec-1f24-481f-b615-c3317f3929a9" providerId="AD" clId="Web-{8ADD25F1-9855-CAB0-09A4-160171A663DF}" dt="2023-07-13T13:11:17.740" v="641" actId="1076"/>
          <ac:spMkLst>
            <pc:docMk/>
            <pc:sldMk cId="1127506423" sldId="277"/>
            <ac:spMk id="2" creationId="{77B4B37D-3040-94F0-D97A-2F30E775A006}"/>
          </ac:spMkLst>
        </pc:spChg>
        <pc:spChg chg="mod">
          <ac:chgData name="SCOTT MARSHALL" userId="S::24839205@edgehill.ac.uk::996404ec-1f24-481f-b615-c3317f3929a9" providerId="AD" clId="Web-{8ADD25F1-9855-CAB0-09A4-160171A663DF}" dt="2023-07-13T13:16:02.154" v="721" actId="14100"/>
          <ac:spMkLst>
            <pc:docMk/>
            <pc:sldMk cId="1127506423" sldId="277"/>
            <ac:spMk id="3" creationId="{8515E852-48D9-5253-AF05-096999F3BC9D}"/>
          </ac:spMkLst>
        </pc:spChg>
        <pc:spChg chg="del">
          <ac:chgData name="SCOTT MARSHALL" userId="S::24839205@edgehill.ac.uk::996404ec-1f24-481f-b615-c3317f3929a9" providerId="AD" clId="Web-{8ADD25F1-9855-CAB0-09A4-160171A663DF}" dt="2023-07-13T13:08:33.954" v="582"/>
          <ac:spMkLst>
            <pc:docMk/>
            <pc:sldMk cId="1127506423" sldId="277"/>
            <ac:spMk id="4" creationId="{857BE5A4-7A71-5E48-D279-65178610385A}"/>
          </ac:spMkLst>
        </pc:spChg>
        <pc:spChg chg="add">
          <ac:chgData name="SCOTT MARSHALL" userId="S::24839205@edgehill.ac.uk::996404ec-1f24-481f-b615-c3317f3929a9" providerId="AD" clId="Web-{8ADD25F1-9855-CAB0-09A4-160171A663DF}" dt="2023-07-13T13:10:52.396" v="634"/>
          <ac:spMkLst>
            <pc:docMk/>
            <pc:sldMk cId="1127506423" sldId="277"/>
            <ac:spMk id="11" creationId="{038E7D36-B1C9-463C-983F-AEA5810A60D0}"/>
          </ac:spMkLst>
        </pc:spChg>
        <pc:spChg chg="add">
          <ac:chgData name="SCOTT MARSHALL" userId="S::24839205@edgehill.ac.uk::996404ec-1f24-481f-b615-c3317f3929a9" providerId="AD" clId="Web-{8ADD25F1-9855-CAB0-09A4-160171A663DF}" dt="2023-07-13T13:10:52.396" v="634"/>
          <ac:spMkLst>
            <pc:docMk/>
            <pc:sldMk cId="1127506423" sldId="277"/>
            <ac:spMk id="13" creationId="{37B9A221-B33F-47C2-85FF-2C8F363D797B}"/>
          </ac:spMkLst>
        </pc:spChg>
        <pc:spChg chg="add">
          <ac:chgData name="SCOTT MARSHALL" userId="S::24839205@edgehill.ac.uk::996404ec-1f24-481f-b615-c3317f3929a9" providerId="AD" clId="Web-{8ADD25F1-9855-CAB0-09A4-160171A663DF}" dt="2023-07-13T13:10:52.396" v="634"/>
          <ac:spMkLst>
            <pc:docMk/>
            <pc:sldMk cId="1127506423" sldId="277"/>
            <ac:spMk id="15" creationId="{CD0E0EF1-7626-4514-9337-271DD661B1EB}"/>
          </ac:spMkLst>
        </pc:spChg>
        <pc:spChg chg="add">
          <ac:chgData name="SCOTT MARSHALL" userId="S::24839205@edgehill.ac.uk::996404ec-1f24-481f-b615-c3317f3929a9" providerId="AD" clId="Web-{8ADD25F1-9855-CAB0-09A4-160171A663DF}" dt="2023-07-13T13:10:52.396" v="634"/>
          <ac:spMkLst>
            <pc:docMk/>
            <pc:sldMk cId="1127506423" sldId="277"/>
            <ac:spMk id="17" creationId="{5F0B1492-9A00-4F80-8771-0BB2C2C4353C}"/>
          </ac:spMkLst>
        </pc:spChg>
        <pc:spChg chg="add">
          <ac:chgData name="SCOTT MARSHALL" userId="S::24839205@edgehill.ac.uk::996404ec-1f24-481f-b615-c3317f3929a9" providerId="AD" clId="Web-{8ADD25F1-9855-CAB0-09A4-160171A663DF}" dt="2023-07-13T13:10:52.396" v="634"/>
          <ac:spMkLst>
            <pc:docMk/>
            <pc:sldMk cId="1127506423" sldId="277"/>
            <ac:spMk id="23" creationId="{AF6CB648-9554-488A-B457-99CAAD1DA528}"/>
          </ac:spMkLst>
        </pc:spChg>
        <pc:spChg chg="add">
          <ac:chgData name="SCOTT MARSHALL" userId="S::24839205@edgehill.ac.uk::996404ec-1f24-481f-b615-c3317f3929a9" providerId="AD" clId="Web-{8ADD25F1-9855-CAB0-09A4-160171A663DF}" dt="2023-07-13T13:10:52.396" v="634"/>
          <ac:spMkLst>
            <pc:docMk/>
            <pc:sldMk cId="1127506423" sldId="277"/>
            <ac:spMk id="25" creationId="{1CC260F1-CD9A-42C9-8ED4-1C61328D8F9E}"/>
          </ac:spMkLst>
        </pc:spChg>
        <pc:picChg chg="add mod">
          <ac:chgData name="SCOTT MARSHALL" userId="S::24839205@edgehill.ac.uk::996404ec-1f24-481f-b615-c3317f3929a9" providerId="AD" clId="Web-{8ADD25F1-9855-CAB0-09A4-160171A663DF}" dt="2023-07-13T13:11:08.333" v="639" actId="14100"/>
          <ac:picMkLst>
            <pc:docMk/>
            <pc:sldMk cId="1127506423" sldId="277"/>
            <ac:picMk id="6" creationId="{200B811B-2B0F-13EF-BCA6-BCCAEF34D183}"/>
          </ac:picMkLst>
        </pc:picChg>
        <pc:cxnChg chg="add">
          <ac:chgData name="SCOTT MARSHALL" userId="S::24839205@edgehill.ac.uk::996404ec-1f24-481f-b615-c3317f3929a9" providerId="AD" clId="Web-{8ADD25F1-9855-CAB0-09A4-160171A663DF}" dt="2023-07-13T13:10:52.396" v="634"/>
          <ac:cxnSpMkLst>
            <pc:docMk/>
            <pc:sldMk cId="1127506423" sldId="277"/>
            <ac:cxnSpMk id="19" creationId="{7FAC7B62-8ACC-41ED-80AB-8D1CDF38B9E4}"/>
          </ac:cxnSpMkLst>
        </pc:cxnChg>
        <pc:cxnChg chg="add">
          <ac:chgData name="SCOTT MARSHALL" userId="S::24839205@edgehill.ac.uk::996404ec-1f24-481f-b615-c3317f3929a9" providerId="AD" clId="Web-{8ADD25F1-9855-CAB0-09A4-160171A663DF}" dt="2023-07-13T13:10:52.396" v="634"/>
          <ac:cxnSpMkLst>
            <pc:docMk/>
            <pc:sldMk cId="1127506423" sldId="277"/>
            <ac:cxnSpMk id="21" creationId="{945FF525-9A83-4625-99D9-B267BDE077E7}"/>
          </ac:cxnSpMkLst>
        </pc:cxnChg>
        <pc:cxnChg chg="add">
          <ac:chgData name="SCOTT MARSHALL" userId="S::24839205@edgehill.ac.uk::996404ec-1f24-481f-b615-c3317f3929a9" providerId="AD" clId="Web-{8ADD25F1-9855-CAB0-09A4-160171A663DF}" dt="2023-07-13T13:10:52.396" v="634"/>
          <ac:cxnSpMkLst>
            <pc:docMk/>
            <pc:sldMk cId="1127506423" sldId="277"/>
            <ac:cxnSpMk id="27" creationId="{61FF92BA-874E-408A-BFAD-416A7FFE5976}"/>
          </ac:cxnSpMkLst>
        </pc:cxnChg>
      </pc:sldChg>
      <pc:sldChg chg="modSp new">
        <pc:chgData name="SCOTT MARSHALL" userId="S::24839205@edgehill.ac.uk::996404ec-1f24-481f-b615-c3317f3929a9" providerId="AD" clId="Web-{8ADD25F1-9855-CAB0-09A4-160171A663DF}" dt="2023-07-13T13:27:28.969" v="908" actId="14100"/>
        <pc:sldMkLst>
          <pc:docMk/>
          <pc:sldMk cId="552681018" sldId="278"/>
        </pc:sldMkLst>
        <pc:spChg chg="mod">
          <ac:chgData name="SCOTT MARSHALL" userId="S::24839205@edgehill.ac.uk::996404ec-1f24-481f-b615-c3317f3929a9" providerId="AD" clId="Web-{8ADD25F1-9855-CAB0-09A4-160171A663DF}" dt="2023-07-13T13:18:24.798" v="746" actId="20577"/>
          <ac:spMkLst>
            <pc:docMk/>
            <pc:sldMk cId="552681018" sldId="278"/>
            <ac:spMk id="2" creationId="{D83C7633-D69B-96DD-F025-7D831F3FE6D7}"/>
          </ac:spMkLst>
        </pc:spChg>
        <pc:spChg chg="mod">
          <ac:chgData name="SCOTT MARSHALL" userId="S::24839205@edgehill.ac.uk::996404ec-1f24-481f-b615-c3317f3929a9" providerId="AD" clId="Web-{8ADD25F1-9855-CAB0-09A4-160171A663DF}" dt="2023-07-13T13:27:28.969" v="908" actId="14100"/>
          <ac:spMkLst>
            <pc:docMk/>
            <pc:sldMk cId="552681018" sldId="278"/>
            <ac:spMk id="3" creationId="{A60E657F-0933-A51F-8D48-C1D877EF075E}"/>
          </ac:spMkLst>
        </pc:spChg>
      </pc:sldChg>
    </pc:docChg>
  </pc:docChgLst>
  <pc:docChgLst>
    <pc:chgData name="SCOTT MARSHALL" userId="S::24839205@edgehill.ac.uk::996404ec-1f24-481f-b615-c3317f3929a9" providerId="AD" clId="Web-{1477E6F1-C7F4-8E8C-3B5F-62DE3D61ADED}"/>
    <pc:docChg chg="modSld">
      <pc:chgData name="SCOTT MARSHALL" userId="S::24839205@edgehill.ac.uk::996404ec-1f24-481f-b615-c3317f3929a9" providerId="AD" clId="Web-{1477E6F1-C7F4-8E8C-3B5F-62DE3D61ADED}" dt="2023-09-06T12:18:37.357" v="3" actId="20577"/>
      <pc:docMkLst>
        <pc:docMk/>
      </pc:docMkLst>
      <pc:sldChg chg="modSp">
        <pc:chgData name="SCOTT MARSHALL" userId="S::24839205@edgehill.ac.uk::996404ec-1f24-481f-b615-c3317f3929a9" providerId="AD" clId="Web-{1477E6F1-C7F4-8E8C-3B5F-62DE3D61ADED}" dt="2023-09-06T12:18:37.357" v="3" actId="20577"/>
        <pc:sldMkLst>
          <pc:docMk/>
          <pc:sldMk cId="1265205491" sldId="297"/>
        </pc:sldMkLst>
        <pc:spChg chg="mod">
          <ac:chgData name="SCOTT MARSHALL" userId="S::24839205@edgehill.ac.uk::996404ec-1f24-481f-b615-c3317f3929a9" providerId="AD" clId="Web-{1477E6F1-C7F4-8E8C-3B5F-62DE3D61ADED}" dt="2023-09-06T12:18:37.357" v="3" actId="20577"/>
          <ac:spMkLst>
            <pc:docMk/>
            <pc:sldMk cId="1265205491" sldId="297"/>
            <ac:spMk id="3" creationId="{B8D5F00A-BF92-D3F0-F60F-1F68DCC351C8}"/>
          </ac:spMkLst>
        </pc:spChg>
      </pc:sldChg>
    </pc:docChg>
  </pc:docChgLst>
  <pc:docChgLst>
    <pc:chgData name="SCOTT MARSHALL" userId="S::24839205@edgehill.ac.uk::996404ec-1f24-481f-b615-c3317f3929a9" providerId="AD" clId="Web-{8BBBB85F-5D0F-CE30-5D52-EEDB208A7A58}"/>
    <pc:docChg chg="modSld">
      <pc:chgData name="SCOTT MARSHALL" userId="S::24839205@edgehill.ac.uk::996404ec-1f24-481f-b615-c3317f3929a9" providerId="AD" clId="Web-{8BBBB85F-5D0F-CE30-5D52-EEDB208A7A58}" dt="2023-08-07T08:34:31.474" v="29"/>
      <pc:docMkLst>
        <pc:docMk/>
      </pc:docMkLst>
      <pc:sldChg chg="modSp">
        <pc:chgData name="SCOTT MARSHALL" userId="S::24839205@edgehill.ac.uk::996404ec-1f24-481f-b615-c3317f3929a9" providerId="AD" clId="Web-{8BBBB85F-5D0F-CE30-5D52-EEDB208A7A58}" dt="2023-08-07T08:31:51.985" v="0"/>
        <pc:sldMkLst>
          <pc:docMk/>
          <pc:sldMk cId="2369219336" sldId="259"/>
        </pc:sldMkLst>
        <pc:picChg chg="mod">
          <ac:chgData name="SCOTT MARSHALL" userId="S::24839205@edgehill.ac.uk::996404ec-1f24-481f-b615-c3317f3929a9" providerId="AD" clId="Web-{8BBBB85F-5D0F-CE30-5D52-EEDB208A7A58}" dt="2023-08-07T08:31:51.985" v="0"/>
          <ac:picMkLst>
            <pc:docMk/>
            <pc:sldMk cId="2369219336" sldId="259"/>
            <ac:picMk id="3" creationId="{9F592987-5C5E-D0C3-942C-6889CA348268}"/>
          </ac:picMkLst>
        </pc:picChg>
      </pc:sldChg>
      <pc:sldChg chg="modSp">
        <pc:chgData name="SCOTT MARSHALL" userId="S::24839205@edgehill.ac.uk::996404ec-1f24-481f-b615-c3317f3929a9" providerId="AD" clId="Web-{8BBBB85F-5D0F-CE30-5D52-EEDB208A7A58}" dt="2023-08-07T08:32:03.595" v="2"/>
        <pc:sldMkLst>
          <pc:docMk/>
          <pc:sldMk cId="2818688176" sldId="260"/>
        </pc:sldMkLst>
        <pc:picChg chg="mod">
          <ac:chgData name="SCOTT MARSHALL" userId="S::24839205@edgehill.ac.uk::996404ec-1f24-481f-b615-c3317f3929a9" providerId="AD" clId="Web-{8BBBB85F-5D0F-CE30-5D52-EEDB208A7A58}" dt="2023-08-07T08:32:03.595" v="2"/>
          <ac:picMkLst>
            <pc:docMk/>
            <pc:sldMk cId="2818688176" sldId="260"/>
            <ac:picMk id="3" creationId="{9F592987-5C5E-D0C3-942C-6889CA348268}"/>
          </ac:picMkLst>
        </pc:picChg>
      </pc:sldChg>
      <pc:sldChg chg="modSp">
        <pc:chgData name="SCOTT MARSHALL" userId="S::24839205@edgehill.ac.uk::996404ec-1f24-481f-b615-c3317f3929a9" providerId="AD" clId="Web-{8BBBB85F-5D0F-CE30-5D52-EEDB208A7A58}" dt="2023-08-07T08:32:12.610" v="3"/>
        <pc:sldMkLst>
          <pc:docMk/>
          <pc:sldMk cId="2328704832" sldId="261"/>
        </pc:sldMkLst>
        <pc:picChg chg="mod">
          <ac:chgData name="SCOTT MARSHALL" userId="S::24839205@edgehill.ac.uk::996404ec-1f24-481f-b615-c3317f3929a9" providerId="AD" clId="Web-{8BBBB85F-5D0F-CE30-5D52-EEDB208A7A58}" dt="2023-08-07T08:32:12.610" v="3"/>
          <ac:picMkLst>
            <pc:docMk/>
            <pc:sldMk cId="2328704832" sldId="261"/>
            <ac:picMk id="3" creationId="{CB2AC783-B852-FED4-0D3A-740D32AD4815}"/>
          </ac:picMkLst>
        </pc:picChg>
      </pc:sldChg>
      <pc:sldChg chg="modSp">
        <pc:chgData name="SCOTT MARSHALL" userId="S::24839205@edgehill.ac.uk::996404ec-1f24-481f-b615-c3317f3929a9" providerId="AD" clId="Web-{8BBBB85F-5D0F-CE30-5D52-EEDB208A7A58}" dt="2023-08-07T08:32:20.501" v="4"/>
        <pc:sldMkLst>
          <pc:docMk/>
          <pc:sldMk cId="3080678771" sldId="264"/>
        </pc:sldMkLst>
        <pc:picChg chg="mod">
          <ac:chgData name="SCOTT MARSHALL" userId="S::24839205@edgehill.ac.uk::996404ec-1f24-481f-b615-c3317f3929a9" providerId="AD" clId="Web-{8BBBB85F-5D0F-CE30-5D52-EEDB208A7A58}" dt="2023-08-07T08:32:20.501" v="4"/>
          <ac:picMkLst>
            <pc:docMk/>
            <pc:sldMk cId="3080678771" sldId="264"/>
            <ac:picMk id="3" creationId="{ACA6988F-130B-76DC-E1ED-3AD6624654EB}"/>
          </ac:picMkLst>
        </pc:picChg>
      </pc:sldChg>
      <pc:sldChg chg="modSp">
        <pc:chgData name="SCOTT MARSHALL" userId="S::24839205@edgehill.ac.uk::996404ec-1f24-481f-b615-c3317f3929a9" providerId="AD" clId="Web-{8BBBB85F-5D0F-CE30-5D52-EEDB208A7A58}" dt="2023-08-07T08:32:33.002" v="6"/>
        <pc:sldMkLst>
          <pc:docMk/>
          <pc:sldMk cId="2365603752" sldId="265"/>
        </pc:sldMkLst>
        <pc:picChg chg="mod">
          <ac:chgData name="SCOTT MARSHALL" userId="S::24839205@edgehill.ac.uk::996404ec-1f24-481f-b615-c3317f3929a9" providerId="AD" clId="Web-{8BBBB85F-5D0F-CE30-5D52-EEDB208A7A58}" dt="2023-08-07T08:32:33.002" v="6"/>
          <ac:picMkLst>
            <pc:docMk/>
            <pc:sldMk cId="2365603752" sldId="265"/>
            <ac:picMk id="3" creationId="{ACA6988F-130B-76DC-E1ED-3AD6624654EB}"/>
          </ac:picMkLst>
        </pc:picChg>
      </pc:sldChg>
      <pc:sldChg chg="modSp">
        <pc:chgData name="SCOTT MARSHALL" userId="S::24839205@edgehill.ac.uk::996404ec-1f24-481f-b615-c3317f3929a9" providerId="AD" clId="Web-{8BBBB85F-5D0F-CE30-5D52-EEDB208A7A58}" dt="2023-08-07T08:32:46.861" v="8"/>
        <pc:sldMkLst>
          <pc:docMk/>
          <pc:sldMk cId="234952163" sldId="266"/>
        </pc:sldMkLst>
        <pc:picChg chg="mod">
          <ac:chgData name="SCOTT MARSHALL" userId="S::24839205@edgehill.ac.uk::996404ec-1f24-481f-b615-c3317f3929a9" providerId="AD" clId="Web-{8BBBB85F-5D0F-CE30-5D52-EEDB208A7A58}" dt="2023-08-07T08:32:46.861" v="8"/>
          <ac:picMkLst>
            <pc:docMk/>
            <pc:sldMk cId="234952163" sldId="266"/>
            <ac:picMk id="3" creationId="{EF60FF9B-B059-C461-0A52-499E75602406}"/>
          </ac:picMkLst>
        </pc:picChg>
      </pc:sldChg>
      <pc:sldChg chg="modSp">
        <pc:chgData name="SCOTT MARSHALL" userId="S::24839205@edgehill.ac.uk::996404ec-1f24-481f-b615-c3317f3929a9" providerId="AD" clId="Web-{8BBBB85F-5D0F-CE30-5D52-EEDB208A7A58}" dt="2023-08-07T08:32:53.018" v="9"/>
        <pc:sldMkLst>
          <pc:docMk/>
          <pc:sldMk cId="221519729" sldId="268"/>
        </pc:sldMkLst>
        <pc:picChg chg="mod">
          <ac:chgData name="SCOTT MARSHALL" userId="S::24839205@edgehill.ac.uk::996404ec-1f24-481f-b615-c3317f3929a9" providerId="AD" clId="Web-{8BBBB85F-5D0F-CE30-5D52-EEDB208A7A58}" dt="2023-08-07T08:32:53.018" v="9"/>
          <ac:picMkLst>
            <pc:docMk/>
            <pc:sldMk cId="221519729" sldId="268"/>
            <ac:picMk id="3" creationId="{EF60FF9B-B059-C461-0A52-499E75602406}"/>
          </ac:picMkLst>
        </pc:picChg>
      </pc:sldChg>
      <pc:sldChg chg="modSp">
        <pc:chgData name="SCOTT MARSHALL" userId="S::24839205@edgehill.ac.uk::996404ec-1f24-481f-b615-c3317f3929a9" providerId="AD" clId="Web-{8BBBB85F-5D0F-CE30-5D52-EEDB208A7A58}" dt="2023-08-07T08:34:23.568" v="28"/>
        <pc:sldMkLst>
          <pc:docMk/>
          <pc:sldMk cId="1085194282" sldId="274"/>
        </pc:sldMkLst>
        <pc:picChg chg="mod">
          <ac:chgData name="SCOTT MARSHALL" userId="S::24839205@edgehill.ac.uk::996404ec-1f24-481f-b615-c3317f3929a9" providerId="AD" clId="Web-{8BBBB85F-5D0F-CE30-5D52-EEDB208A7A58}" dt="2023-08-07T08:34:23.568" v="28"/>
          <ac:picMkLst>
            <pc:docMk/>
            <pc:sldMk cId="1085194282" sldId="274"/>
            <ac:picMk id="5" creationId="{47EB26DD-72F7-1544-704C-739773812A8A}"/>
          </ac:picMkLst>
        </pc:picChg>
      </pc:sldChg>
      <pc:sldChg chg="modSp">
        <pc:chgData name="SCOTT MARSHALL" userId="S::24839205@edgehill.ac.uk::996404ec-1f24-481f-b615-c3317f3929a9" providerId="AD" clId="Web-{8BBBB85F-5D0F-CE30-5D52-EEDB208A7A58}" dt="2023-08-07T08:34:31.474" v="29"/>
        <pc:sldMkLst>
          <pc:docMk/>
          <pc:sldMk cId="1127506423" sldId="277"/>
        </pc:sldMkLst>
        <pc:picChg chg="mod">
          <ac:chgData name="SCOTT MARSHALL" userId="S::24839205@edgehill.ac.uk::996404ec-1f24-481f-b615-c3317f3929a9" providerId="AD" clId="Web-{8BBBB85F-5D0F-CE30-5D52-EEDB208A7A58}" dt="2023-08-07T08:34:31.474" v="29"/>
          <ac:picMkLst>
            <pc:docMk/>
            <pc:sldMk cId="1127506423" sldId="277"/>
            <ac:picMk id="6" creationId="{200B811B-2B0F-13EF-BCA6-BCCAEF34D183}"/>
          </ac:picMkLst>
        </pc:picChg>
      </pc:sldChg>
      <pc:sldChg chg="modSp">
        <pc:chgData name="SCOTT MARSHALL" userId="S::24839205@edgehill.ac.uk::996404ec-1f24-481f-b615-c3317f3929a9" providerId="AD" clId="Web-{8BBBB85F-5D0F-CE30-5D52-EEDB208A7A58}" dt="2023-08-07T08:33:01.596" v="10"/>
        <pc:sldMkLst>
          <pc:docMk/>
          <pc:sldMk cId="2620928364" sldId="279"/>
        </pc:sldMkLst>
        <pc:picChg chg="mod">
          <ac:chgData name="SCOTT MARSHALL" userId="S::24839205@edgehill.ac.uk::996404ec-1f24-481f-b615-c3317f3929a9" providerId="AD" clId="Web-{8BBBB85F-5D0F-CE30-5D52-EEDB208A7A58}" dt="2023-08-07T08:33:01.596" v="10"/>
          <ac:picMkLst>
            <pc:docMk/>
            <pc:sldMk cId="2620928364" sldId="279"/>
            <ac:picMk id="3" creationId="{91F5FFB3-2E44-BD04-8B34-515DDC59332F}"/>
          </ac:picMkLst>
        </pc:picChg>
      </pc:sldChg>
      <pc:sldChg chg="modSp">
        <pc:chgData name="SCOTT MARSHALL" userId="S::24839205@edgehill.ac.uk::996404ec-1f24-481f-b615-c3317f3929a9" providerId="AD" clId="Web-{8BBBB85F-5D0F-CE30-5D52-EEDB208A7A58}" dt="2023-08-07T08:33:20.706" v="14"/>
        <pc:sldMkLst>
          <pc:docMk/>
          <pc:sldMk cId="1731149022" sldId="280"/>
        </pc:sldMkLst>
        <pc:spChg chg="mod">
          <ac:chgData name="SCOTT MARSHALL" userId="S::24839205@edgehill.ac.uk::996404ec-1f24-481f-b615-c3317f3929a9" providerId="AD" clId="Web-{8BBBB85F-5D0F-CE30-5D52-EEDB208A7A58}" dt="2023-08-07T08:33:11.097" v="12" actId="20577"/>
          <ac:spMkLst>
            <pc:docMk/>
            <pc:sldMk cId="1731149022" sldId="280"/>
            <ac:spMk id="8" creationId="{8CEB35D9-94C7-2EB8-E0EB-AE53C655792B}"/>
          </ac:spMkLst>
        </pc:spChg>
        <pc:picChg chg="mod">
          <ac:chgData name="SCOTT MARSHALL" userId="S::24839205@edgehill.ac.uk::996404ec-1f24-481f-b615-c3317f3929a9" providerId="AD" clId="Web-{8BBBB85F-5D0F-CE30-5D52-EEDB208A7A58}" dt="2023-08-07T08:33:20.706" v="14"/>
          <ac:picMkLst>
            <pc:docMk/>
            <pc:sldMk cId="1731149022" sldId="280"/>
            <ac:picMk id="3" creationId="{91F5FFB3-2E44-BD04-8B34-515DDC59332F}"/>
          </ac:picMkLst>
        </pc:picChg>
      </pc:sldChg>
      <pc:sldChg chg="modSp">
        <pc:chgData name="SCOTT MARSHALL" userId="S::24839205@edgehill.ac.uk::996404ec-1f24-481f-b615-c3317f3929a9" providerId="AD" clId="Web-{8BBBB85F-5D0F-CE30-5D52-EEDB208A7A58}" dt="2023-08-07T08:33:26.410" v="16"/>
        <pc:sldMkLst>
          <pc:docMk/>
          <pc:sldMk cId="958058352" sldId="283"/>
        </pc:sldMkLst>
        <pc:picChg chg="mod">
          <ac:chgData name="SCOTT MARSHALL" userId="S::24839205@edgehill.ac.uk::996404ec-1f24-481f-b615-c3317f3929a9" providerId="AD" clId="Web-{8BBBB85F-5D0F-CE30-5D52-EEDB208A7A58}" dt="2023-08-07T08:33:26.410" v="16"/>
          <ac:picMkLst>
            <pc:docMk/>
            <pc:sldMk cId="958058352" sldId="283"/>
            <ac:picMk id="4" creationId="{E6515C4B-5FC3-7E2B-8A40-34E3730FB3A7}"/>
          </ac:picMkLst>
        </pc:picChg>
      </pc:sldChg>
      <pc:sldChg chg="modSp">
        <pc:chgData name="SCOTT MARSHALL" userId="S::24839205@edgehill.ac.uk::996404ec-1f24-481f-b615-c3317f3929a9" providerId="AD" clId="Web-{8BBBB85F-5D0F-CE30-5D52-EEDB208A7A58}" dt="2023-08-07T08:33:34.832" v="19"/>
        <pc:sldMkLst>
          <pc:docMk/>
          <pc:sldMk cId="2518709470" sldId="284"/>
        </pc:sldMkLst>
        <pc:picChg chg="mod">
          <ac:chgData name="SCOTT MARSHALL" userId="S::24839205@edgehill.ac.uk::996404ec-1f24-481f-b615-c3317f3929a9" providerId="AD" clId="Web-{8BBBB85F-5D0F-CE30-5D52-EEDB208A7A58}" dt="2023-08-07T08:33:34.832" v="19"/>
          <ac:picMkLst>
            <pc:docMk/>
            <pc:sldMk cId="2518709470" sldId="284"/>
            <ac:picMk id="4" creationId="{E6515C4B-5FC3-7E2B-8A40-34E3730FB3A7}"/>
          </ac:picMkLst>
        </pc:picChg>
      </pc:sldChg>
      <pc:sldChg chg="modSp">
        <pc:chgData name="SCOTT MARSHALL" userId="S::24839205@edgehill.ac.uk::996404ec-1f24-481f-b615-c3317f3929a9" providerId="AD" clId="Web-{8BBBB85F-5D0F-CE30-5D52-EEDB208A7A58}" dt="2023-08-07T08:33:41.176" v="20"/>
        <pc:sldMkLst>
          <pc:docMk/>
          <pc:sldMk cId="2158630110" sldId="285"/>
        </pc:sldMkLst>
        <pc:picChg chg="mod">
          <ac:chgData name="SCOTT MARSHALL" userId="S::24839205@edgehill.ac.uk::996404ec-1f24-481f-b615-c3317f3929a9" providerId="AD" clId="Web-{8BBBB85F-5D0F-CE30-5D52-EEDB208A7A58}" dt="2023-08-07T08:33:41.176" v="20"/>
          <ac:picMkLst>
            <pc:docMk/>
            <pc:sldMk cId="2158630110" sldId="285"/>
            <ac:picMk id="3" creationId="{66EB9ED5-ED00-874E-075D-C6E1E606D913}"/>
          </ac:picMkLst>
        </pc:picChg>
      </pc:sldChg>
      <pc:sldChg chg="modSp">
        <pc:chgData name="SCOTT MARSHALL" userId="S::24839205@edgehill.ac.uk::996404ec-1f24-481f-b615-c3317f3929a9" providerId="AD" clId="Web-{8BBBB85F-5D0F-CE30-5D52-EEDB208A7A58}" dt="2023-08-07T08:33:51.488" v="22"/>
        <pc:sldMkLst>
          <pc:docMk/>
          <pc:sldMk cId="3874682328" sldId="286"/>
        </pc:sldMkLst>
        <pc:picChg chg="mod">
          <ac:chgData name="SCOTT MARSHALL" userId="S::24839205@edgehill.ac.uk::996404ec-1f24-481f-b615-c3317f3929a9" providerId="AD" clId="Web-{8BBBB85F-5D0F-CE30-5D52-EEDB208A7A58}" dt="2023-08-07T08:33:51.488" v="22"/>
          <ac:picMkLst>
            <pc:docMk/>
            <pc:sldMk cId="3874682328" sldId="286"/>
            <ac:picMk id="3" creationId="{66EB9ED5-ED00-874E-075D-C6E1E606D913}"/>
          </ac:picMkLst>
        </pc:picChg>
      </pc:sldChg>
      <pc:sldChg chg="modSp">
        <pc:chgData name="SCOTT MARSHALL" userId="S::24839205@edgehill.ac.uk::996404ec-1f24-481f-b615-c3317f3929a9" providerId="AD" clId="Web-{8BBBB85F-5D0F-CE30-5D52-EEDB208A7A58}" dt="2023-08-07T08:33:59.723" v="25"/>
        <pc:sldMkLst>
          <pc:docMk/>
          <pc:sldMk cId="1156222505" sldId="287"/>
        </pc:sldMkLst>
        <pc:picChg chg="mod">
          <ac:chgData name="SCOTT MARSHALL" userId="S::24839205@edgehill.ac.uk::996404ec-1f24-481f-b615-c3317f3929a9" providerId="AD" clId="Web-{8BBBB85F-5D0F-CE30-5D52-EEDB208A7A58}" dt="2023-08-07T08:33:59.723" v="25"/>
          <ac:picMkLst>
            <pc:docMk/>
            <pc:sldMk cId="1156222505" sldId="287"/>
            <ac:picMk id="3" creationId="{7F0F686A-9C02-0C48-DC76-E2D85568E39D}"/>
          </ac:picMkLst>
        </pc:picChg>
      </pc:sldChg>
      <pc:sldChg chg="modSp">
        <pc:chgData name="SCOTT MARSHALL" userId="S::24839205@edgehill.ac.uk::996404ec-1f24-481f-b615-c3317f3929a9" providerId="AD" clId="Web-{8BBBB85F-5D0F-CE30-5D52-EEDB208A7A58}" dt="2023-08-07T08:34:07.036" v="26"/>
        <pc:sldMkLst>
          <pc:docMk/>
          <pc:sldMk cId="158753604" sldId="288"/>
        </pc:sldMkLst>
        <pc:picChg chg="mod">
          <ac:chgData name="SCOTT MARSHALL" userId="S::24839205@edgehill.ac.uk::996404ec-1f24-481f-b615-c3317f3929a9" providerId="AD" clId="Web-{8BBBB85F-5D0F-CE30-5D52-EEDB208A7A58}" dt="2023-08-07T08:34:07.036" v="26"/>
          <ac:picMkLst>
            <pc:docMk/>
            <pc:sldMk cId="158753604" sldId="288"/>
            <ac:picMk id="3" creationId="{7F0F686A-9C02-0C48-DC76-E2D85568E39D}"/>
          </ac:picMkLst>
        </pc:picChg>
      </pc:sldChg>
    </pc:docChg>
  </pc:docChgLst>
  <pc:docChgLst>
    <pc:chgData name="SCOTT MARSHALL" userId="S::24839205@edgehill.ac.uk::996404ec-1f24-481f-b615-c3317f3929a9" providerId="AD" clId="Web-{82558736-7A09-501C-B015-05055CF4A7CE}"/>
    <pc:docChg chg="addSld modSld">
      <pc:chgData name="SCOTT MARSHALL" userId="S::24839205@edgehill.ac.uk::996404ec-1f24-481f-b615-c3317f3929a9" providerId="AD" clId="Web-{82558736-7A09-501C-B015-05055CF4A7CE}" dt="2023-08-14T10:33:03.724" v="156" actId="20577"/>
      <pc:docMkLst>
        <pc:docMk/>
      </pc:docMkLst>
      <pc:sldChg chg="modSp">
        <pc:chgData name="SCOTT MARSHALL" userId="S::24839205@edgehill.ac.uk::996404ec-1f24-481f-b615-c3317f3929a9" providerId="AD" clId="Web-{82558736-7A09-501C-B015-05055CF4A7CE}" dt="2023-08-14T10:33:03.724" v="156" actId="20577"/>
        <pc:sldMkLst>
          <pc:docMk/>
          <pc:sldMk cId="3463040890" sldId="258"/>
        </pc:sldMkLst>
        <pc:spChg chg="mod">
          <ac:chgData name="SCOTT MARSHALL" userId="S::24839205@edgehill.ac.uk::996404ec-1f24-481f-b615-c3317f3929a9" providerId="AD" clId="Web-{82558736-7A09-501C-B015-05055CF4A7CE}" dt="2023-08-14T10:33:03.724" v="156" actId="20577"/>
          <ac:spMkLst>
            <pc:docMk/>
            <pc:sldMk cId="3463040890" sldId="258"/>
            <ac:spMk id="3" creationId="{104DA7ED-211D-938B-4D06-3832D6588D7B}"/>
          </ac:spMkLst>
        </pc:spChg>
      </pc:sldChg>
      <pc:sldChg chg="modSp">
        <pc:chgData name="SCOTT MARSHALL" userId="S::24839205@edgehill.ac.uk::996404ec-1f24-481f-b615-c3317f3929a9" providerId="AD" clId="Web-{82558736-7A09-501C-B015-05055CF4A7CE}" dt="2023-08-14T10:31:48.847" v="125" actId="20577"/>
        <pc:sldMkLst>
          <pc:docMk/>
          <pc:sldMk cId="2328704832" sldId="261"/>
        </pc:sldMkLst>
        <pc:spChg chg="mod">
          <ac:chgData name="SCOTT MARSHALL" userId="S::24839205@edgehill.ac.uk::996404ec-1f24-481f-b615-c3317f3929a9" providerId="AD" clId="Web-{82558736-7A09-501C-B015-05055CF4A7CE}" dt="2023-08-14T10:28:26.511" v="22" actId="20577"/>
          <ac:spMkLst>
            <pc:docMk/>
            <pc:sldMk cId="2328704832" sldId="261"/>
            <ac:spMk id="5" creationId="{7234DA3D-75AF-EAF7-8C4A-197322F9686A}"/>
          </ac:spMkLst>
        </pc:spChg>
        <pc:spChg chg="mod">
          <ac:chgData name="SCOTT MARSHALL" userId="S::24839205@edgehill.ac.uk::996404ec-1f24-481f-b615-c3317f3929a9" providerId="AD" clId="Web-{82558736-7A09-501C-B015-05055CF4A7CE}" dt="2023-08-14T10:30:45.501" v="55" actId="20577"/>
          <ac:spMkLst>
            <pc:docMk/>
            <pc:sldMk cId="2328704832" sldId="261"/>
            <ac:spMk id="8" creationId="{50A4993D-4758-96FD-1BC0-728849EE890E}"/>
          </ac:spMkLst>
        </pc:spChg>
        <pc:spChg chg="mod">
          <ac:chgData name="SCOTT MARSHALL" userId="S::24839205@edgehill.ac.uk::996404ec-1f24-481f-b615-c3317f3929a9" providerId="AD" clId="Web-{82558736-7A09-501C-B015-05055CF4A7CE}" dt="2023-08-14T10:31:48.847" v="125" actId="20577"/>
          <ac:spMkLst>
            <pc:docMk/>
            <pc:sldMk cId="2328704832" sldId="261"/>
            <ac:spMk id="9" creationId="{21F3FA17-F5DB-D924-04EA-EA1F4BEB7C16}"/>
          </ac:spMkLst>
        </pc:spChg>
      </pc:sldChg>
      <pc:sldChg chg="modSp add replId">
        <pc:chgData name="SCOTT MARSHALL" userId="S::24839205@edgehill.ac.uk::996404ec-1f24-481f-b615-c3317f3929a9" providerId="AD" clId="Web-{82558736-7A09-501C-B015-05055CF4A7CE}" dt="2023-08-14T10:27:28.384" v="9" actId="14100"/>
        <pc:sldMkLst>
          <pc:docMk/>
          <pc:sldMk cId="3564762202" sldId="298"/>
        </pc:sldMkLst>
        <pc:spChg chg="mod">
          <ac:chgData name="SCOTT MARSHALL" userId="S::24839205@edgehill.ac.uk::996404ec-1f24-481f-b615-c3317f3929a9" providerId="AD" clId="Web-{82558736-7A09-501C-B015-05055CF4A7CE}" dt="2023-08-14T10:27:28.384" v="9" actId="14100"/>
          <ac:spMkLst>
            <pc:docMk/>
            <pc:sldMk cId="3564762202" sldId="298"/>
            <ac:spMk id="2" creationId="{5D212FF8-E5AA-4928-4D4F-446F8095518B}"/>
          </ac:spMkLst>
        </pc:spChg>
      </pc:sldChg>
    </pc:docChg>
  </pc:docChgLst>
  <pc:docChgLst>
    <pc:chgData name="SCOTT MARSHALL" userId="S::24839205@edgehill.ac.uk::996404ec-1f24-481f-b615-c3317f3929a9" providerId="AD" clId="Web-{339478C9-979D-D8D7-1A80-2D8BE2E44603}"/>
    <pc:docChg chg="modSld">
      <pc:chgData name="SCOTT MARSHALL" userId="S::24839205@edgehill.ac.uk::996404ec-1f24-481f-b615-c3317f3929a9" providerId="AD" clId="Web-{339478C9-979D-D8D7-1A80-2D8BE2E44603}" dt="2023-07-13T14:17:48.737" v="7" actId="20577"/>
      <pc:docMkLst>
        <pc:docMk/>
      </pc:docMkLst>
      <pc:sldChg chg="modSp">
        <pc:chgData name="SCOTT MARSHALL" userId="S::24839205@edgehill.ac.uk::996404ec-1f24-481f-b615-c3317f3929a9" providerId="AD" clId="Web-{339478C9-979D-D8D7-1A80-2D8BE2E44603}" dt="2023-07-13T14:17:48.737" v="7" actId="20577"/>
        <pc:sldMkLst>
          <pc:docMk/>
          <pc:sldMk cId="2328704832" sldId="261"/>
        </pc:sldMkLst>
        <pc:spChg chg="mod">
          <ac:chgData name="SCOTT MARSHALL" userId="S::24839205@edgehill.ac.uk::996404ec-1f24-481f-b615-c3317f3929a9" providerId="AD" clId="Web-{339478C9-979D-D8D7-1A80-2D8BE2E44603}" dt="2023-07-13T14:17:34.518" v="0" actId="1076"/>
          <ac:spMkLst>
            <pc:docMk/>
            <pc:sldMk cId="2328704832" sldId="261"/>
            <ac:spMk id="4" creationId="{FA1E3232-8B0B-0B97-22CB-A488DEEE0E6D}"/>
          </ac:spMkLst>
        </pc:spChg>
        <pc:spChg chg="mod">
          <ac:chgData name="SCOTT MARSHALL" userId="S::24839205@edgehill.ac.uk::996404ec-1f24-481f-b615-c3317f3929a9" providerId="AD" clId="Web-{339478C9-979D-D8D7-1A80-2D8BE2E44603}" dt="2023-07-13T14:17:48.737" v="7" actId="20577"/>
          <ac:spMkLst>
            <pc:docMk/>
            <pc:sldMk cId="2328704832" sldId="261"/>
            <ac:spMk id="5" creationId="{7234DA3D-75AF-EAF7-8C4A-197322F9686A}"/>
          </ac:spMkLst>
        </pc:spChg>
      </pc:sldChg>
    </pc:docChg>
  </pc:docChgLst>
  <pc:docChgLst>
    <pc:chgData name="SCOTT MARSHALL" userId="S::24839205@edgehill.ac.uk::996404ec-1f24-481f-b615-c3317f3929a9" providerId="AD" clId="Web-{38B31297-A1E6-8D52-04F5-C81511A3AEF1}"/>
    <pc:docChg chg="modSld">
      <pc:chgData name="SCOTT MARSHALL" userId="S::24839205@edgehill.ac.uk::996404ec-1f24-481f-b615-c3317f3929a9" providerId="AD" clId="Web-{38B31297-A1E6-8D52-04F5-C81511A3AEF1}" dt="2023-08-18T13:46:08.585" v="0" actId="14100"/>
      <pc:docMkLst>
        <pc:docMk/>
      </pc:docMkLst>
      <pc:sldChg chg="modSp">
        <pc:chgData name="SCOTT MARSHALL" userId="S::24839205@edgehill.ac.uk::996404ec-1f24-481f-b615-c3317f3929a9" providerId="AD" clId="Web-{38B31297-A1E6-8D52-04F5-C81511A3AEF1}" dt="2023-08-18T13:46:08.585" v="0" actId="14100"/>
        <pc:sldMkLst>
          <pc:docMk/>
          <pc:sldMk cId="2369219336" sldId="259"/>
        </pc:sldMkLst>
        <pc:cxnChg chg="mod">
          <ac:chgData name="SCOTT MARSHALL" userId="S::24839205@edgehill.ac.uk::996404ec-1f24-481f-b615-c3317f3929a9" providerId="AD" clId="Web-{38B31297-A1E6-8D52-04F5-C81511A3AEF1}" dt="2023-08-18T13:46:08.585" v="0" actId="14100"/>
          <ac:cxnSpMkLst>
            <pc:docMk/>
            <pc:sldMk cId="2369219336" sldId="259"/>
            <ac:cxnSpMk id="7" creationId="{21EF4E63-12C2-088A-C596-F6B190492CA3}"/>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8A427E-E461-4BB0-A4AA-EE11E8D8B113}" type="datetimeFigureOut">
              <a:t>9/6/2023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FB86CD-57FF-4D3A-B5A9-F820B57ABC97}" type="slidenum">
              <a:t>‹#›</a:t>
            </a:fld>
            <a:endParaRPr lang="en-US"/>
          </a:p>
        </p:txBody>
      </p:sp>
    </p:spTree>
    <p:extLst>
      <p:ext uri="{BB962C8B-B14F-4D97-AF65-F5344CB8AC3E}">
        <p14:creationId xmlns:p14="http://schemas.microsoft.com/office/powerpoint/2010/main" val="1544888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7A1CEDC3-992C-1D84-996B-995131D74D6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423D435E-06AE-876B-25AE-C8B4A316AC3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a:t>Clare to discuss </a:t>
            </a:r>
          </a:p>
          <a:p>
            <a:pPr eaLnBrk="1" hangingPunct="1">
              <a:spcBef>
                <a:spcPct val="0"/>
              </a:spcBef>
            </a:pPr>
            <a:r>
              <a:rPr lang="en-GB" altLang="en-US"/>
              <a:t>Denoted– red rose </a:t>
            </a:r>
          </a:p>
          <a:p>
            <a:pPr eaLnBrk="1" hangingPunct="1">
              <a:spcBef>
                <a:spcPct val="0"/>
              </a:spcBef>
            </a:pPr>
            <a:r>
              <a:rPr lang="en-GB" altLang="en-US"/>
              <a:t>Connoted – romance, Lancashire, American beauty – cultural  </a:t>
            </a:r>
          </a:p>
          <a:p>
            <a:pPr eaLnBrk="1" hangingPunct="1">
              <a:spcBef>
                <a:spcPct val="0"/>
              </a:spcBef>
            </a:pPr>
            <a:r>
              <a:rPr lang="en-GB" altLang="en-US"/>
              <a:t>Punctum – emotional - personal</a:t>
            </a:r>
          </a:p>
        </p:txBody>
      </p:sp>
      <p:sp>
        <p:nvSpPr>
          <p:cNvPr id="9220" name="Slide Number Placeholder 3">
            <a:extLst>
              <a:ext uri="{FF2B5EF4-FFF2-40B4-BE49-F238E27FC236}">
                <a16:creationId xmlns:a16="http://schemas.microsoft.com/office/drawing/2014/main" id="{98817407-8356-EFCE-B5BD-BE7F471E359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5F1C426D-E03C-4A74-86A4-68C69C878912}" type="slidenum">
              <a:rPr lang="en-GB" altLang="en-US"/>
              <a:pPr/>
              <a:t>2</a:t>
            </a:fld>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284A420-F50C-4C2C-B88E-E6F4EF504B6E}"/>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893A6D2E-5228-4998-9E24-EFCCA024675E}"/>
              </a:ext>
            </a:extLst>
          </p:cNvPr>
          <p:cNvSpPr/>
          <p:nvPr/>
        </p:nvSpPr>
        <p:spPr>
          <a:xfrm>
            <a:off x="0" y="-2"/>
            <a:ext cx="12188952" cy="3567547"/>
          </a:xfrm>
          <a:prstGeom prst="rect">
            <a:avLst/>
          </a:prstGeom>
          <a:ln>
            <a:noFill/>
          </a:ln>
          <a:effectLst>
            <a:outerShdw blurRad="228600" dist="152400" dir="5460000" sx="95000" sy="95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59D878C-9930-44AF-AE18-FCA0DAE10D39}"/>
              </a:ext>
            </a:extLst>
          </p:cNvPr>
          <p:cNvSpPr>
            <a:spLocks noGrp="1"/>
          </p:cNvSpPr>
          <p:nvPr>
            <p:ph type="ctrTitle"/>
          </p:nvPr>
        </p:nvSpPr>
        <p:spPr>
          <a:xfrm>
            <a:off x="761802" y="852055"/>
            <a:ext cx="10380572" cy="2581463"/>
          </a:xfrm>
        </p:spPr>
        <p:txBody>
          <a:bodyPr anchor="b">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CD82D608-1F8D-47BB-B595-43B7BEACA90A}"/>
              </a:ext>
            </a:extLst>
          </p:cNvPr>
          <p:cNvSpPr>
            <a:spLocks noGrp="1"/>
          </p:cNvSpPr>
          <p:nvPr>
            <p:ph type="subTitle" idx="1"/>
          </p:nvPr>
        </p:nvSpPr>
        <p:spPr>
          <a:xfrm>
            <a:off x="761802" y="3754582"/>
            <a:ext cx="10380572" cy="2244436"/>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C2D3C1DA-DAC9-422B-9450-54A7E03B3DE0}"/>
              </a:ext>
            </a:extLst>
          </p:cNvPr>
          <p:cNvSpPr>
            <a:spLocks noGrp="1"/>
          </p:cNvSpPr>
          <p:nvPr>
            <p:ph type="dt" sz="half" idx="10"/>
          </p:nvPr>
        </p:nvSpPr>
        <p:spPr/>
        <p:txBody>
          <a:bodyPr/>
          <a:lstStyle/>
          <a:p>
            <a:fld id="{3341EE12-F28E-4B03-A404-A8FCAE0F6316}" type="datetime1">
              <a:rPr lang="en-US" smtClean="0"/>
              <a:t>9/6/2023</a:t>
            </a:fld>
            <a:endParaRPr lang="en-US" dirty="0"/>
          </a:p>
        </p:txBody>
      </p:sp>
      <p:sp>
        <p:nvSpPr>
          <p:cNvPr id="5" name="Footer Placeholder 4">
            <a:extLst>
              <a:ext uri="{FF2B5EF4-FFF2-40B4-BE49-F238E27FC236}">
                <a16:creationId xmlns:a16="http://schemas.microsoft.com/office/drawing/2014/main" id="{6739A2B9-3E23-4C08-A5CE-698861210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12E61E-26F7-4369-8F2F-6D3CDF644D94}"/>
              </a:ext>
            </a:extLst>
          </p:cNvPr>
          <p:cNvSpPr>
            <a:spLocks noGrp="1"/>
          </p:cNvSpPr>
          <p:nvPr>
            <p:ph type="sldNum" sz="quarter" idx="12"/>
          </p:nvPr>
        </p:nvSpPr>
        <p:spPr/>
        <p:txBody>
          <a:bodyPr/>
          <a:lstStyle/>
          <a:p>
            <a:fld id="{B4A918BC-4D43-4B42-B3C0-E7EBE25E6AF0}" type="slidenum">
              <a:rPr lang="en-US" smtClean="0"/>
              <a:t>‹#›</a:t>
            </a:fld>
            <a:endParaRPr lang="en-US" dirty="0"/>
          </a:p>
        </p:txBody>
      </p:sp>
      <p:cxnSp>
        <p:nvCxnSpPr>
          <p:cNvPr id="23" name="Straight Connector 22">
            <a:extLst>
              <a:ext uri="{FF2B5EF4-FFF2-40B4-BE49-F238E27FC236}">
                <a16:creationId xmlns:a16="http://schemas.microsoft.com/office/drawing/2014/main" id="{3ADB48DB-8E25-4F2F-8C02-5B793937255F}"/>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32BA7E3-7313-49C8-A245-A85BDEB13EB3}"/>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014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F69F7-12D5-40F0-88F0-33D60AEB0218}"/>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765BB511-E79D-41D8-AF91-14A5C803FC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705DFA-4DAF-4B30-8032-503081AEA4BF}"/>
              </a:ext>
            </a:extLst>
          </p:cNvPr>
          <p:cNvSpPr>
            <a:spLocks noGrp="1"/>
          </p:cNvSpPr>
          <p:nvPr>
            <p:ph type="dt" sz="half" idx="10"/>
          </p:nvPr>
        </p:nvSpPr>
        <p:spPr/>
        <p:txBody>
          <a:bodyPr/>
          <a:lstStyle/>
          <a:p>
            <a:fld id="{B68B8189-0D9C-48A6-9FA3-862227B094CE}" type="datetime1">
              <a:rPr lang="en-US" smtClean="0"/>
              <a:t>9/6/2023</a:t>
            </a:fld>
            <a:endParaRPr lang="en-US"/>
          </a:p>
        </p:txBody>
      </p:sp>
      <p:sp>
        <p:nvSpPr>
          <p:cNvPr id="5" name="Footer Placeholder 4">
            <a:extLst>
              <a:ext uri="{FF2B5EF4-FFF2-40B4-BE49-F238E27FC236}">
                <a16:creationId xmlns:a16="http://schemas.microsoft.com/office/drawing/2014/main" id="{E034FBF5-16C0-46A0-916A-4910C1B615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626EA6-7E48-454C-887A-0EF3356F91D5}"/>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1142486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A312BAB-A07B-4FEA-8EB5-A7BD8B24C6DA}"/>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ectangle 7">
            <a:extLst>
              <a:ext uri="{FF2B5EF4-FFF2-40B4-BE49-F238E27FC236}">
                <a16:creationId xmlns:a16="http://schemas.microsoft.com/office/drawing/2014/main" id="{F245A432-7E52-48B5-A8BB-13EED592E35A}"/>
              </a:ext>
            </a:extLst>
          </p:cNvPr>
          <p:cNvSpPr/>
          <p:nvPr/>
        </p:nvSpPr>
        <p:spPr>
          <a:xfrm>
            <a:off x="7813964" y="0"/>
            <a:ext cx="4378036" cy="6858000"/>
          </a:xfrm>
          <a:prstGeom prst="rect">
            <a:avLst/>
          </a:prstGeom>
          <a:ln>
            <a:noFill/>
          </a:ln>
          <a:effectLst>
            <a:outerShdw blurRad="254000" dist="152400" dir="10680000" sx="95000" sy="95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656288B6-16BD-4DEE-9187-C78963ED1D8A}"/>
              </a:ext>
            </a:extLst>
          </p:cNvPr>
          <p:cNvCxnSpPr>
            <a:cxnSpLocks/>
          </p:cNvCxnSpPr>
          <p:nvPr/>
        </p:nvCxnSpPr>
        <p:spPr>
          <a:xfrm rot="16200000" flipH="1">
            <a:off x="10361537" y="120772"/>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Vertical Title 1">
            <a:extLst>
              <a:ext uri="{FF2B5EF4-FFF2-40B4-BE49-F238E27FC236}">
                <a16:creationId xmlns:a16="http://schemas.microsoft.com/office/drawing/2014/main" id="{F9259F7B-ED77-4251-A424-93712C6F57A0}"/>
              </a:ext>
            </a:extLst>
          </p:cNvPr>
          <p:cNvSpPr>
            <a:spLocks noGrp="1"/>
          </p:cNvSpPr>
          <p:nvPr>
            <p:ph type="title" orient="vert"/>
          </p:nvPr>
        </p:nvSpPr>
        <p:spPr>
          <a:xfrm>
            <a:off x="8139544" y="872836"/>
            <a:ext cx="2521527" cy="5119256"/>
          </a:xfrm>
        </p:spPr>
        <p:txBody>
          <a:bodyPr vert="eaVert" ancho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70295692-9BD0-4EB9-B344-9A6945DB0B81}"/>
              </a:ext>
            </a:extLst>
          </p:cNvPr>
          <p:cNvSpPr>
            <a:spLocks noGrp="1"/>
          </p:cNvSpPr>
          <p:nvPr>
            <p:ph type="body" orient="vert" idx="1"/>
          </p:nvPr>
        </p:nvSpPr>
        <p:spPr>
          <a:xfrm>
            <a:off x="756746" y="872836"/>
            <a:ext cx="6634169" cy="51192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B128527-7CED-4CF3-A260-649685D2E6D3}"/>
              </a:ext>
            </a:extLst>
          </p:cNvPr>
          <p:cNvSpPr>
            <a:spLocks noGrp="1"/>
          </p:cNvSpPr>
          <p:nvPr>
            <p:ph type="dt" sz="half" idx="10"/>
          </p:nvPr>
        </p:nvSpPr>
        <p:spPr>
          <a:xfrm>
            <a:off x="329184" y="6236208"/>
            <a:ext cx="3037459" cy="365125"/>
          </a:xfrm>
        </p:spPr>
        <p:txBody>
          <a:bodyPr/>
          <a:lstStyle/>
          <a:p>
            <a:fld id="{26ADDCAE-6443-42C3-9C19-F95985500186}" type="datetime1">
              <a:rPr lang="en-US" smtClean="0"/>
              <a:t>9/6/2023</a:t>
            </a:fld>
            <a:endParaRPr lang="en-US" dirty="0"/>
          </a:p>
        </p:txBody>
      </p:sp>
      <p:sp>
        <p:nvSpPr>
          <p:cNvPr id="5" name="Footer Placeholder 4">
            <a:extLst>
              <a:ext uri="{FF2B5EF4-FFF2-40B4-BE49-F238E27FC236}">
                <a16:creationId xmlns:a16="http://schemas.microsoft.com/office/drawing/2014/main" id="{20517F65-E517-4B50-B559-FD7D59F3E8B5}"/>
              </a:ext>
            </a:extLst>
          </p:cNvPr>
          <p:cNvSpPr>
            <a:spLocks noGrp="1"/>
          </p:cNvSpPr>
          <p:nvPr>
            <p:ph type="ftr" sz="quarter" idx="11"/>
          </p:nvPr>
        </p:nvSpPr>
        <p:spPr>
          <a:xfrm>
            <a:off x="329184" y="237744"/>
            <a:ext cx="3581400" cy="365125"/>
          </a:xfrm>
        </p:spPr>
        <p:txBody>
          <a:bodyPr/>
          <a:lstStyle/>
          <a:p>
            <a:endParaRPr lang="en-US" dirty="0"/>
          </a:p>
        </p:txBody>
      </p:sp>
      <p:sp>
        <p:nvSpPr>
          <p:cNvPr id="6" name="Slide Number Placeholder 5">
            <a:extLst>
              <a:ext uri="{FF2B5EF4-FFF2-40B4-BE49-F238E27FC236}">
                <a16:creationId xmlns:a16="http://schemas.microsoft.com/office/drawing/2014/main" id="{CAED40B7-46EE-49D9-BE89-7E101F80A497}"/>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16" name="Straight Connector 15">
            <a:extLst>
              <a:ext uri="{FF2B5EF4-FFF2-40B4-BE49-F238E27FC236}">
                <a16:creationId xmlns:a16="http://schemas.microsoft.com/office/drawing/2014/main" id="{E05031BF-2EA5-4128-B6AF-2D0F5A101095}"/>
              </a:ext>
            </a:extLst>
          </p:cNvPr>
          <p:cNvCxnSpPr>
            <a:cxnSpLocks/>
          </p:cNvCxnSpPr>
          <p:nvPr/>
        </p:nvCxnSpPr>
        <p:spPr>
          <a:xfrm rot="16200000" flipH="1">
            <a:off x="10361537" y="120772"/>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214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62CCA-8D32-44C3-809A-54D0245B8ABF}"/>
              </a:ext>
            </a:extLst>
          </p:cNvPr>
          <p:cNvSpPr>
            <a:spLocks noGrp="1"/>
          </p:cNvSpPr>
          <p:nvPr>
            <p:ph type="title"/>
          </p:nvPr>
        </p:nvSpPr>
        <p:spPr>
          <a:xfrm>
            <a:off x="761801" y="858982"/>
            <a:ext cx="10380573" cy="143227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0689041-349C-49F8-B155-6F5862873736}"/>
              </a:ext>
            </a:extLst>
          </p:cNvPr>
          <p:cNvSpPr>
            <a:spLocks noGrp="1"/>
          </p:cNvSpPr>
          <p:nvPr>
            <p:ph idx="1"/>
          </p:nvPr>
        </p:nvSpPr>
        <p:spPr>
          <a:xfrm>
            <a:off x="761799" y="2750126"/>
            <a:ext cx="10381205" cy="32617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35E088-72B1-425B-B53B-81B134826169}"/>
              </a:ext>
            </a:extLst>
          </p:cNvPr>
          <p:cNvSpPr>
            <a:spLocks noGrp="1"/>
          </p:cNvSpPr>
          <p:nvPr>
            <p:ph type="dt" sz="half" idx="10"/>
          </p:nvPr>
        </p:nvSpPr>
        <p:spPr/>
        <p:txBody>
          <a:bodyPr/>
          <a:lstStyle/>
          <a:p>
            <a:fld id="{1962799E-EB8E-4038-8063-81BB57C732D4}" type="datetime1">
              <a:rPr lang="en-US" smtClean="0"/>
              <a:t>9/6/2023</a:t>
            </a:fld>
            <a:endParaRPr lang="en-US"/>
          </a:p>
        </p:txBody>
      </p:sp>
      <p:sp>
        <p:nvSpPr>
          <p:cNvPr id="5" name="Footer Placeholder 4">
            <a:extLst>
              <a:ext uri="{FF2B5EF4-FFF2-40B4-BE49-F238E27FC236}">
                <a16:creationId xmlns:a16="http://schemas.microsoft.com/office/drawing/2014/main" id="{89180451-8BF9-48B2-8E6A-9E15C83357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68196E-3A76-4417-BFD8-4400D16E07EA}"/>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1637281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CFB183B-99B9-4420-AB2D-070568510522}"/>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76DF62B9-1876-4EEB-929D-B46F98265E34}"/>
              </a:ext>
            </a:extLst>
          </p:cNvPr>
          <p:cNvSpPr/>
          <p:nvPr/>
        </p:nvSpPr>
        <p:spPr>
          <a:xfrm>
            <a:off x="0" y="-2"/>
            <a:ext cx="12192000" cy="3862064"/>
          </a:xfrm>
          <a:prstGeom prst="rect">
            <a:avLst/>
          </a:prstGeom>
          <a:ln>
            <a:noFill/>
          </a:ln>
          <a:effectLst>
            <a:outerShdw blurRad="203200" dist="127000" dir="5460000" sx="96000" sy="96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Connector 13">
            <a:extLst>
              <a:ext uri="{FF2B5EF4-FFF2-40B4-BE49-F238E27FC236}">
                <a16:creationId xmlns:a16="http://schemas.microsoft.com/office/drawing/2014/main" id="{B5F0E4DD-839A-4BD2-B5FA-FF319E87D037}"/>
              </a:ext>
            </a:extLst>
          </p:cNvPr>
          <p:cNvCxnSpPr>
            <a:cxnSpLocks/>
          </p:cNvCxnSpPr>
          <p:nvPr/>
        </p:nvCxnSpPr>
        <p:spPr>
          <a:xfrm>
            <a:off x="11668155" y="852056"/>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7692C2FB-E558-4132-AAF5-EFCED0144BA2}"/>
              </a:ext>
            </a:extLst>
          </p:cNvPr>
          <p:cNvSpPr>
            <a:spLocks noGrp="1"/>
          </p:cNvSpPr>
          <p:nvPr>
            <p:ph type="title"/>
          </p:nvPr>
        </p:nvSpPr>
        <p:spPr>
          <a:xfrm>
            <a:off x="761801" y="852056"/>
            <a:ext cx="10380572" cy="2576944"/>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AA20424-DA4E-467F-AC0A-D44192A54F64}"/>
              </a:ext>
            </a:extLst>
          </p:cNvPr>
          <p:cNvSpPr>
            <a:spLocks noGrp="1"/>
          </p:cNvSpPr>
          <p:nvPr>
            <p:ph type="body" idx="1"/>
          </p:nvPr>
        </p:nvSpPr>
        <p:spPr>
          <a:xfrm>
            <a:off x="761797" y="4202832"/>
            <a:ext cx="10395116" cy="178926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3B39F9C-ADA9-4225-9D74-193A8894ED7A}"/>
              </a:ext>
            </a:extLst>
          </p:cNvPr>
          <p:cNvSpPr>
            <a:spLocks noGrp="1"/>
          </p:cNvSpPr>
          <p:nvPr>
            <p:ph type="dt" sz="half" idx="10"/>
          </p:nvPr>
        </p:nvSpPr>
        <p:spPr>
          <a:xfrm>
            <a:off x="332481" y="6236208"/>
            <a:ext cx="3037459" cy="365125"/>
          </a:xfrm>
        </p:spPr>
        <p:txBody>
          <a:bodyPr/>
          <a:lstStyle/>
          <a:p>
            <a:fld id="{217A73C3-B243-44D3-809D-EF8FDFBD85D4}" type="datetime1">
              <a:rPr lang="en-US" smtClean="0"/>
              <a:t>9/6/2023</a:t>
            </a:fld>
            <a:endParaRPr lang="en-US" dirty="0"/>
          </a:p>
        </p:txBody>
      </p:sp>
      <p:sp>
        <p:nvSpPr>
          <p:cNvPr id="5" name="Footer Placeholder 4">
            <a:extLst>
              <a:ext uri="{FF2B5EF4-FFF2-40B4-BE49-F238E27FC236}">
                <a16:creationId xmlns:a16="http://schemas.microsoft.com/office/drawing/2014/main" id="{84057DEC-B96B-4D69-8B62-5156FDA6D9BB}"/>
              </a:ext>
            </a:extLst>
          </p:cNvPr>
          <p:cNvSpPr>
            <a:spLocks noGrp="1"/>
          </p:cNvSpPr>
          <p:nvPr>
            <p:ph type="ftr" sz="quarter" idx="11"/>
          </p:nvPr>
        </p:nvSpPr>
        <p:spPr>
          <a:xfrm>
            <a:off x="332481" y="237744"/>
            <a:ext cx="4114800" cy="365125"/>
          </a:xfrm>
        </p:spPr>
        <p:txBody>
          <a:bodyPr/>
          <a:lstStyle/>
          <a:p>
            <a:endParaRPr lang="en-US" dirty="0"/>
          </a:p>
        </p:txBody>
      </p:sp>
      <p:sp>
        <p:nvSpPr>
          <p:cNvPr id="6" name="Slide Number Placeholder 5">
            <a:extLst>
              <a:ext uri="{FF2B5EF4-FFF2-40B4-BE49-F238E27FC236}">
                <a16:creationId xmlns:a16="http://schemas.microsoft.com/office/drawing/2014/main" id="{A0BF4AC1-9934-43DC-B9AC-322612A74656}"/>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cxnSp>
        <p:nvCxnSpPr>
          <p:cNvPr id="11" name="Straight Connector 10">
            <a:extLst>
              <a:ext uri="{FF2B5EF4-FFF2-40B4-BE49-F238E27FC236}">
                <a16:creationId xmlns:a16="http://schemas.microsoft.com/office/drawing/2014/main" id="{4CBDA60A-39CD-41D4-8AE5-0FB7FD78559C}"/>
              </a:ext>
            </a:extLst>
          </p:cNvPr>
          <p:cNvCxnSpPr>
            <a:cxnSpLocks/>
          </p:cNvCxnSpPr>
          <p:nvPr/>
        </p:nvCxnSpPr>
        <p:spPr>
          <a:xfrm>
            <a:off x="11668155" y="852056"/>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9614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CAF84-4A19-4D9A-9B82-46BCBED4F7BD}"/>
              </a:ext>
            </a:extLst>
          </p:cNvPr>
          <p:cNvSpPr>
            <a:spLocks noGrp="1"/>
          </p:cNvSpPr>
          <p:nvPr>
            <p:ph type="title"/>
          </p:nvPr>
        </p:nvSpPr>
        <p:spPr>
          <a:xfrm>
            <a:off x="761801" y="858982"/>
            <a:ext cx="10380573" cy="143227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5A373DD-26AC-4E69-A17C-538D9C7C6854}"/>
              </a:ext>
            </a:extLst>
          </p:cNvPr>
          <p:cNvSpPr>
            <a:spLocks noGrp="1"/>
          </p:cNvSpPr>
          <p:nvPr>
            <p:ph sz="half" idx="1"/>
          </p:nvPr>
        </p:nvSpPr>
        <p:spPr>
          <a:xfrm>
            <a:off x="761800" y="2833255"/>
            <a:ext cx="5045281" cy="3165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AD30C23-A75F-45DF-BCCF-760C533AC7FA}"/>
              </a:ext>
            </a:extLst>
          </p:cNvPr>
          <p:cNvSpPr>
            <a:spLocks noGrp="1"/>
          </p:cNvSpPr>
          <p:nvPr>
            <p:ph sz="half" idx="2"/>
          </p:nvPr>
        </p:nvSpPr>
        <p:spPr>
          <a:xfrm>
            <a:off x="6097092" y="2833255"/>
            <a:ext cx="5045281" cy="3165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82C3974-73EC-4F1B-9E92-0E279ABEE5CD}"/>
              </a:ext>
            </a:extLst>
          </p:cNvPr>
          <p:cNvSpPr>
            <a:spLocks noGrp="1"/>
          </p:cNvSpPr>
          <p:nvPr>
            <p:ph type="dt" sz="half" idx="10"/>
          </p:nvPr>
        </p:nvSpPr>
        <p:spPr>
          <a:xfrm>
            <a:off x="332481" y="6236208"/>
            <a:ext cx="3037459" cy="365125"/>
          </a:xfrm>
        </p:spPr>
        <p:txBody>
          <a:bodyPr/>
          <a:lstStyle/>
          <a:p>
            <a:fld id="{C9B6D3E3-28E2-4380-A113-67698215C5F8}" type="datetime1">
              <a:rPr lang="en-US" smtClean="0"/>
              <a:t>9/6/2023</a:t>
            </a:fld>
            <a:endParaRPr lang="en-US" dirty="0"/>
          </a:p>
        </p:txBody>
      </p:sp>
      <p:sp>
        <p:nvSpPr>
          <p:cNvPr id="6" name="Footer Placeholder 5">
            <a:extLst>
              <a:ext uri="{FF2B5EF4-FFF2-40B4-BE49-F238E27FC236}">
                <a16:creationId xmlns:a16="http://schemas.microsoft.com/office/drawing/2014/main" id="{CC70B3F2-3F28-42A3-9701-A6F01F1B185A}"/>
              </a:ext>
            </a:extLst>
          </p:cNvPr>
          <p:cNvSpPr>
            <a:spLocks noGrp="1"/>
          </p:cNvSpPr>
          <p:nvPr>
            <p:ph type="ftr" sz="quarter" idx="11"/>
          </p:nvPr>
        </p:nvSpPr>
        <p:spPr>
          <a:xfrm>
            <a:off x="332481" y="237744"/>
            <a:ext cx="4114800" cy="365125"/>
          </a:xfrm>
        </p:spPr>
        <p:txBody>
          <a:bodyPr/>
          <a:lstStyle/>
          <a:p>
            <a:endParaRPr lang="en-US" dirty="0"/>
          </a:p>
        </p:txBody>
      </p:sp>
      <p:sp>
        <p:nvSpPr>
          <p:cNvPr id="7" name="Slide Number Placeholder 6">
            <a:extLst>
              <a:ext uri="{FF2B5EF4-FFF2-40B4-BE49-F238E27FC236}">
                <a16:creationId xmlns:a16="http://schemas.microsoft.com/office/drawing/2014/main" id="{E5E7A2FC-50E7-4972-9F28-E3AC4EF93D44}"/>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4261096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65F85-77E6-4F6D-9FFA-5D76201B13E5}"/>
              </a:ext>
            </a:extLst>
          </p:cNvPr>
          <p:cNvSpPr>
            <a:spLocks noGrp="1"/>
          </p:cNvSpPr>
          <p:nvPr>
            <p:ph type="title"/>
          </p:nvPr>
        </p:nvSpPr>
        <p:spPr>
          <a:xfrm>
            <a:off x="761802" y="872836"/>
            <a:ext cx="10380572" cy="1427019"/>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C6C0DAE-58D1-45D9-9FC4-B0864E332C08}"/>
              </a:ext>
            </a:extLst>
          </p:cNvPr>
          <p:cNvSpPr>
            <a:spLocks noGrp="1"/>
          </p:cNvSpPr>
          <p:nvPr>
            <p:ph type="body" idx="1"/>
          </p:nvPr>
        </p:nvSpPr>
        <p:spPr>
          <a:xfrm>
            <a:off x="761801" y="2713326"/>
            <a:ext cx="5023424" cy="823912"/>
          </a:xfrm>
        </p:spPr>
        <p:txBody>
          <a:bodyPr anchor="b">
            <a:normAutofit/>
          </a:bodyPr>
          <a:lstStyle>
            <a:lvl1pPr marL="0" indent="0">
              <a:buNone/>
              <a:defRPr sz="2400" b="0" i="1" u="none"/>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D1E63D7-9812-4EA1-A0A2-14D974311FAD}"/>
              </a:ext>
            </a:extLst>
          </p:cNvPr>
          <p:cNvSpPr>
            <a:spLocks noGrp="1"/>
          </p:cNvSpPr>
          <p:nvPr>
            <p:ph sz="half" idx="2"/>
          </p:nvPr>
        </p:nvSpPr>
        <p:spPr>
          <a:xfrm>
            <a:off x="761801" y="3706091"/>
            <a:ext cx="5023424" cy="23344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E4C5055B-04A0-47D3-90ED-135025F857F9}"/>
              </a:ext>
            </a:extLst>
          </p:cNvPr>
          <p:cNvSpPr>
            <a:spLocks noGrp="1"/>
          </p:cNvSpPr>
          <p:nvPr>
            <p:ph type="body" sz="quarter" idx="3"/>
          </p:nvPr>
        </p:nvSpPr>
        <p:spPr>
          <a:xfrm>
            <a:off x="6094211" y="2713326"/>
            <a:ext cx="5048163" cy="823912"/>
          </a:xfrm>
        </p:spPr>
        <p:txBody>
          <a:bodyPr anchor="b">
            <a:normAutofit/>
          </a:bodyPr>
          <a:lstStyle>
            <a:lvl1pPr marL="0" indent="0">
              <a:buNone/>
              <a:defRPr sz="2400" b="0" i="1" u="none"/>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936E6E-8F64-49E6-B57C-86CF92D1689E}"/>
              </a:ext>
            </a:extLst>
          </p:cNvPr>
          <p:cNvSpPr>
            <a:spLocks noGrp="1"/>
          </p:cNvSpPr>
          <p:nvPr>
            <p:ph sz="quarter" idx="4"/>
          </p:nvPr>
        </p:nvSpPr>
        <p:spPr>
          <a:xfrm>
            <a:off x="6094211" y="3706091"/>
            <a:ext cx="5048163" cy="23344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CFFBEAD-2827-40DA-8338-2D691325F1B3}"/>
              </a:ext>
            </a:extLst>
          </p:cNvPr>
          <p:cNvSpPr>
            <a:spLocks noGrp="1"/>
          </p:cNvSpPr>
          <p:nvPr>
            <p:ph type="dt" sz="half" idx="10"/>
          </p:nvPr>
        </p:nvSpPr>
        <p:spPr>
          <a:xfrm>
            <a:off x="332481" y="6236208"/>
            <a:ext cx="3037459" cy="365125"/>
          </a:xfrm>
        </p:spPr>
        <p:txBody>
          <a:bodyPr/>
          <a:lstStyle/>
          <a:p>
            <a:fld id="{A9EFCB61-04AD-47C9-BF79-2BD8B9CEC07A}" type="datetime1">
              <a:rPr lang="en-US" smtClean="0"/>
              <a:t>9/6/2023</a:t>
            </a:fld>
            <a:endParaRPr lang="en-US" dirty="0"/>
          </a:p>
        </p:txBody>
      </p:sp>
      <p:sp>
        <p:nvSpPr>
          <p:cNvPr id="8" name="Footer Placeholder 7">
            <a:extLst>
              <a:ext uri="{FF2B5EF4-FFF2-40B4-BE49-F238E27FC236}">
                <a16:creationId xmlns:a16="http://schemas.microsoft.com/office/drawing/2014/main" id="{DF34B88D-9C6E-4A88-985C-3ED5057A1F65}"/>
              </a:ext>
            </a:extLst>
          </p:cNvPr>
          <p:cNvSpPr>
            <a:spLocks noGrp="1"/>
          </p:cNvSpPr>
          <p:nvPr>
            <p:ph type="ftr" sz="quarter" idx="11"/>
          </p:nvPr>
        </p:nvSpPr>
        <p:spPr>
          <a:xfrm>
            <a:off x="332481" y="237744"/>
            <a:ext cx="4114800" cy="365125"/>
          </a:xfrm>
        </p:spPr>
        <p:txBody>
          <a:bodyPr/>
          <a:lstStyle/>
          <a:p>
            <a:endParaRPr lang="en-US" dirty="0"/>
          </a:p>
        </p:txBody>
      </p:sp>
      <p:sp>
        <p:nvSpPr>
          <p:cNvPr id="9" name="Slide Number Placeholder 8">
            <a:extLst>
              <a:ext uri="{FF2B5EF4-FFF2-40B4-BE49-F238E27FC236}">
                <a16:creationId xmlns:a16="http://schemas.microsoft.com/office/drawing/2014/main" id="{880B6A32-2D15-425F-B6A9-146AFB5C1ACB}"/>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3725724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81B7C-9BD5-4CF8-BAEB-A6CB78DA2F89}"/>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AD85F1D3-3353-4FC6-8854-51B0BFFD6D5A}"/>
              </a:ext>
            </a:extLst>
          </p:cNvPr>
          <p:cNvSpPr>
            <a:spLocks noGrp="1"/>
          </p:cNvSpPr>
          <p:nvPr>
            <p:ph type="dt" sz="half" idx="10"/>
          </p:nvPr>
        </p:nvSpPr>
        <p:spPr/>
        <p:txBody>
          <a:bodyPr/>
          <a:lstStyle/>
          <a:p>
            <a:fld id="{A4535E0C-D585-492F-8146-7493F4086301}" type="datetime1">
              <a:rPr lang="en-US" smtClean="0"/>
              <a:t>9/6/2023</a:t>
            </a:fld>
            <a:endParaRPr lang="en-US"/>
          </a:p>
        </p:txBody>
      </p:sp>
      <p:sp>
        <p:nvSpPr>
          <p:cNvPr id="4" name="Footer Placeholder 3">
            <a:extLst>
              <a:ext uri="{FF2B5EF4-FFF2-40B4-BE49-F238E27FC236}">
                <a16:creationId xmlns:a16="http://schemas.microsoft.com/office/drawing/2014/main" id="{F7226CE6-6BEB-46DB-BD4B-9B8AE89A1A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181BCCC-8B3F-40B3-91D5-52E53B2AAE11}"/>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221525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2C0FBB6-4CCA-4358-9DD5-CDF2173E63C8}"/>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8902559A-671A-4FDE-82C3-1CF8CFCF18EC}"/>
              </a:ext>
            </a:extLst>
          </p:cNvPr>
          <p:cNvSpPr>
            <a:spLocks noGrp="1"/>
          </p:cNvSpPr>
          <p:nvPr>
            <p:ph type="dt" sz="half" idx="10"/>
          </p:nvPr>
        </p:nvSpPr>
        <p:spPr/>
        <p:txBody>
          <a:bodyPr/>
          <a:lstStyle/>
          <a:p>
            <a:fld id="{8CE48390-48B5-49AB-B019-A7C8FB8C31F6}" type="datetime1">
              <a:rPr lang="en-US" smtClean="0"/>
              <a:t>9/6/2023</a:t>
            </a:fld>
            <a:endParaRPr lang="en-US"/>
          </a:p>
        </p:txBody>
      </p:sp>
      <p:sp>
        <p:nvSpPr>
          <p:cNvPr id="3" name="Footer Placeholder 2">
            <a:extLst>
              <a:ext uri="{FF2B5EF4-FFF2-40B4-BE49-F238E27FC236}">
                <a16:creationId xmlns:a16="http://schemas.microsoft.com/office/drawing/2014/main" id="{78A14275-250D-437E-BAF1-5BB3CDE64AC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EFD93BDE-2A52-4AA7-B222-0F25570EBF77}"/>
              </a:ext>
            </a:extLst>
          </p:cNvPr>
          <p:cNvSpPr>
            <a:spLocks noGrp="1"/>
          </p:cNvSpPr>
          <p:nvPr>
            <p:ph type="sldNum" sz="quarter" idx="12"/>
          </p:nvPr>
        </p:nvSpPr>
        <p:spPr/>
        <p:txBody>
          <a:bodyPr/>
          <a:lstStyle/>
          <a:p>
            <a:fld id="{B4A918BC-4D43-4B42-B3C0-E7EBE25E6AF0}" type="slidenum">
              <a:rPr lang="en-US" smtClean="0"/>
              <a:t>‹#›</a:t>
            </a:fld>
            <a:endParaRPr lang="en-US"/>
          </a:p>
        </p:txBody>
      </p:sp>
      <p:cxnSp>
        <p:nvCxnSpPr>
          <p:cNvPr id="5" name="Straight Connector 4">
            <a:extLst>
              <a:ext uri="{FF2B5EF4-FFF2-40B4-BE49-F238E27FC236}">
                <a16:creationId xmlns:a16="http://schemas.microsoft.com/office/drawing/2014/main" id="{9E6B771E-DDF7-430C-9462-BA1D3742C84E}"/>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9044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F9A0B00-F6ED-4C3A-97DC-C2AF9D62EE8B}"/>
              </a:ext>
            </a:extLst>
          </p:cNvPr>
          <p:cNvSpPr/>
          <p:nvPr/>
        </p:nvSpPr>
        <p:spPr>
          <a:xfrm>
            <a:off x="79067" y="0"/>
            <a:ext cx="4998624" cy="6858000"/>
          </a:xfrm>
          <a:prstGeom prst="rect">
            <a:avLst/>
          </a:prstGeom>
          <a:ln>
            <a:noFill/>
          </a:ln>
          <a:effectLst>
            <a:outerShdw blurRad="228600" dist="1143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3" name="Rectangle 122">
            <a:extLst>
              <a:ext uri="{FF2B5EF4-FFF2-40B4-BE49-F238E27FC236}">
                <a16:creationId xmlns:a16="http://schemas.microsoft.com/office/drawing/2014/main" id="{3B025FD9-B9EF-4F5C-B67D-3485253B7A6A}"/>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ectangle 7">
            <a:extLst>
              <a:ext uri="{FF2B5EF4-FFF2-40B4-BE49-F238E27FC236}">
                <a16:creationId xmlns:a16="http://schemas.microsoft.com/office/drawing/2014/main" id="{47F545CD-A200-4C66-BF9A-9B839D0CE648}"/>
              </a:ext>
            </a:extLst>
          </p:cNvPr>
          <p:cNvSpPr/>
          <p:nvPr/>
        </p:nvSpPr>
        <p:spPr>
          <a:xfrm>
            <a:off x="0" y="0"/>
            <a:ext cx="6096000" cy="6858000"/>
          </a:xfrm>
          <a:prstGeom prst="rect">
            <a:avLst/>
          </a:prstGeom>
          <a:ln>
            <a:noFill/>
          </a:ln>
          <a:effectLst>
            <a:outerShdw blurRad="228600" dist="1524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110916-EEE9-418C-B24A-EC09A6D22859}"/>
              </a:ext>
            </a:extLst>
          </p:cNvPr>
          <p:cNvSpPr>
            <a:spLocks noGrp="1"/>
          </p:cNvSpPr>
          <p:nvPr>
            <p:ph type="title"/>
          </p:nvPr>
        </p:nvSpPr>
        <p:spPr>
          <a:xfrm>
            <a:off x="770537" y="872836"/>
            <a:ext cx="4560525" cy="2281050"/>
          </a:xfrm>
        </p:spPr>
        <p:txBody>
          <a:bodyPr anchor="b">
            <a:no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9C3A0F4-FD98-409E-B41A-5F4352C6A8E5}"/>
              </a:ext>
            </a:extLst>
          </p:cNvPr>
          <p:cNvSpPr>
            <a:spLocks noGrp="1"/>
          </p:cNvSpPr>
          <p:nvPr>
            <p:ph idx="1"/>
          </p:nvPr>
        </p:nvSpPr>
        <p:spPr>
          <a:xfrm>
            <a:off x="6621781" y="872837"/>
            <a:ext cx="4520593" cy="5140036"/>
          </a:xfrm>
        </p:spPr>
        <p:txBody>
          <a:bodyPr>
            <a:normAutofit/>
          </a:bodyPr>
          <a:lstStyle>
            <a:lvl1pPr algn="l">
              <a:defRPr sz="2800"/>
            </a:lvl1pPr>
            <a:lvl2pPr algn="l">
              <a:defRPr sz="2400"/>
            </a:lvl2pPr>
            <a:lvl3pPr algn="l">
              <a:defRPr sz="2000"/>
            </a:lvl3pPr>
            <a:lvl4pPr algn="l">
              <a:defRPr sz="1800"/>
            </a:lvl4pPr>
            <a:lvl5pPr algn="l">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3EFABF6F-6E7C-4B3F-B205-09361DA5898B}"/>
              </a:ext>
            </a:extLst>
          </p:cNvPr>
          <p:cNvSpPr>
            <a:spLocks noGrp="1"/>
          </p:cNvSpPr>
          <p:nvPr>
            <p:ph type="body" sz="half" idx="2"/>
          </p:nvPr>
        </p:nvSpPr>
        <p:spPr>
          <a:xfrm>
            <a:off x="770537" y="3442854"/>
            <a:ext cx="4560525" cy="2576945"/>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25198D-8500-4277-AA5D-3C3D8FDDCF4B}"/>
              </a:ext>
            </a:extLst>
          </p:cNvPr>
          <p:cNvSpPr>
            <a:spLocks noGrp="1"/>
          </p:cNvSpPr>
          <p:nvPr>
            <p:ph type="dt" sz="half" idx="10"/>
          </p:nvPr>
        </p:nvSpPr>
        <p:spPr>
          <a:xfrm>
            <a:off x="329184" y="6236208"/>
            <a:ext cx="3037459" cy="365125"/>
          </a:xfrm>
        </p:spPr>
        <p:txBody>
          <a:bodyPr/>
          <a:lstStyle/>
          <a:p>
            <a:fld id="{962E767E-8A14-4E70-91B9-2101CBC4D7BD}" type="datetime1">
              <a:rPr lang="en-US" smtClean="0"/>
              <a:t>9/6/2023</a:t>
            </a:fld>
            <a:endParaRPr lang="en-US" dirty="0"/>
          </a:p>
        </p:txBody>
      </p:sp>
      <p:sp>
        <p:nvSpPr>
          <p:cNvPr id="6" name="Footer Placeholder 5">
            <a:extLst>
              <a:ext uri="{FF2B5EF4-FFF2-40B4-BE49-F238E27FC236}">
                <a16:creationId xmlns:a16="http://schemas.microsoft.com/office/drawing/2014/main" id="{F98D219F-027A-4632-9FB0-BD098D5693DB}"/>
              </a:ext>
            </a:extLst>
          </p:cNvPr>
          <p:cNvSpPr>
            <a:spLocks noGrp="1"/>
          </p:cNvSpPr>
          <p:nvPr>
            <p:ph type="ftr" sz="quarter" idx="11"/>
          </p:nvPr>
        </p:nvSpPr>
        <p:spPr>
          <a:xfrm>
            <a:off x="329184" y="237744"/>
            <a:ext cx="3792532" cy="365125"/>
          </a:xfrm>
        </p:spPr>
        <p:txBody>
          <a:bodyPr/>
          <a:lstStyle>
            <a:lvl1pPr algn="l">
              <a:defRPr/>
            </a:lvl1pPr>
          </a:lstStyle>
          <a:p>
            <a:endParaRPr lang="en-US" dirty="0"/>
          </a:p>
        </p:txBody>
      </p:sp>
      <p:sp>
        <p:nvSpPr>
          <p:cNvPr id="7" name="Slide Number Placeholder 6">
            <a:extLst>
              <a:ext uri="{FF2B5EF4-FFF2-40B4-BE49-F238E27FC236}">
                <a16:creationId xmlns:a16="http://schemas.microsoft.com/office/drawing/2014/main" id="{CA30C82B-C7DC-434D-8768-DE9D1176715B}"/>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129" name="Straight Connector 128">
            <a:extLst>
              <a:ext uri="{FF2B5EF4-FFF2-40B4-BE49-F238E27FC236}">
                <a16:creationId xmlns:a16="http://schemas.microsoft.com/office/drawing/2014/main" id="{A8CCC603-9605-46C8-9034-8DAE6AC40DD9}"/>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CBBF1D9-8F8F-45A3-BDB4-952D0FB20A4D}"/>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5510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CBEB8797-B080-41A6-B14E-8DC7F0F27E4E}"/>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0C6C7272-A552-46B3-992F-F5ADD5AA2443}"/>
              </a:ext>
            </a:extLst>
          </p:cNvPr>
          <p:cNvSpPr/>
          <p:nvPr/>
        </p:nvSpPr>
        <p:spPr>
          <a:xfrm>
            <a:off x="-1" y="0"/>
            <a:ext cx="6087677" cy="6858000"/>
          </a:xfrm>
          <a:prstGeom prst="rect">
            <a:avLst/>
          </a:prstGeom>
          <a:solidFill>
            <a:schemeClr val="bg1"/>
          </a:solidFill>
          <a:ln>
            <a:noFill/>
          </a:ln>
          <a:effectLst>
            <a:outerShdw blurRad="228600" dist="1524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C25F6AD1-1E6C-46AF-8431-6627180FFD2E}"/>
              </a:ext>
            </a:extLst>
          </p:cNvPr>
          <p:cNvSpPr>
            <a:spLocks noGrp="1"/>
          </p:cNvSpPr>
          <p:nvPr>
            <p:ph type="title"/>
          </p:nvPr>
        </p:nvSpPr>
        <p:spPr>
          <a:xfrm>
            <a:off x="768733" y="858981"/>
            <a:ext cx="4556749" cy="2281052"/>
          </a:xfrm>
        </p:spPr>
        <p:txBody>
          <a:bodyPr anchor="b"/>
          <a:lstStyle>
            <a:lvl1pPr>
              <a:defRPr lang="en-US" sz="3600" kern="1200" dirty="0">
                <a:solidFill>
                  <a:schemeClr val="tx1"/>
                </a:solidFill>
                <a:latin typeface="+mj-lt"/>
                <a:ea typeface="+mj-ea"/>
                <a:cs typeface="+mj-cs"/>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E88A91F9-760E-4CF4-8A03-FA1482C35EB7}"/>
              </a:ext>
            </a:extLst>
          </p:cNvPr>
          <p:cNvSpPr>
            <a:spLocks noGrp="1"/>
          </p:cNvSpPr>
          <p:nvPr>
            <p:ph type="pic" idx="1"/>
          </p:nvPr>
        </p:nvSpPr>
        <p:spPr>
          <a:xfrm>
            <a:off x="6559826" y="865909"/>
            <a:ext cx="4582548" cy="512618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D149A9D5-BA6E-4C4A-88A0-5BB86958B8E6}"/>
              </a:ext>
            </a:extLst>
          </p:cNvPr>
          <p:cNvSpPr>
            <a:spLocks noGrp="1"/>
          </p:cNvSpPr>
          <p:nvPr>
            <p:ph type="body" sz="half" idx="2"/>
          </p:nvPr>
        </p:nvSpPr>
        <p:spPr>
          <a:xfrm>
            <a:off x="768733" y="3429000"/>
            <a:ext cx="4556749" cy="2590800"/>
          </a:xfrm>
        </p:spPr>
        <p:txBody>
          <a:bodyPr/>
          <a:lstStyle>
            <a:lvl1pPr marL="0" indent="0">
              <a:buNone/>
              <a:defRPr lang="en-US" sz="2400" kern="1200" dirty="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56899E-70A1-4EFB-87EC-6C4F3BC0360B}"/>
              </a:ext>
            </a:extLst>
          </p:cNvPr>
          <p:cNvSpPr>
            <a:spLocks noGrp="1"/>
          </p:cNvSpPr>
          <p:nvPr>
            <p:ph type="dt" sz="half" idx="10"/>
          </p:nvPr>
        </p:nvSpPr>
        <p:spPr>
          <a:xfrm>
            <a:off x="329184" y="6236208"/>
            <a:ext cx="3037459" cy="365125"/>
          </a:xfrm>
        </p:spPr>
        <p:txBody>
          <a:bodyPr/>
          <a:lstStyle/>
          <a:p>
            <a:fld id="{01AF0C4B-5A4A-45CA-ABEC-10F107160D33}" type="datetime1">
              <a:rPr lang="en-US" smtClean="0"/>
              <a:t>9/6/2023</a:t>
            </a:fld>
            <a:endParaRPr lang="en-US" dirty="0"/>
          </a:p>
        </p:txBody>
      </p:sp>
      <p:sp>
        <p:nvSpPr>
          <p:cNvPr id="6" name="Footer Placeholder 5">
            <a:extLst>
              <a:ext uri="{FF2B5EF4-FFF2-40B4-BE49-F238E27FC236}">
                <a16:creationId xmlns:a16="http://schemas.microsoft.com/office/drawing/2014/main" id="{5FC34B05-4931-4BC8-BD43-9E6B944B3069}"/>
              </a:ext>
            </a:extLst>
          </p:cNvPr>
          <p:cNvSpPr>
            <a:spLocks noGrp="1"/>
          </p:cNvSpPr>
          <p:nvPr>
            <p:ph type="ftr" sz="quarter" idx="11"/>
          </p:nvPr>
        </p:nvSpPr>
        <p:spPr>
          <a:xfrm>
            <a:off x="329184" y="237744"/>
            <a:ext cx="4114800" cy="365125"/>
          </a:xfrm>
        </p:spPr>
        <p:txBody>
          <a:bodyPr/>
          <a:lstStyle>
            <a:lvl1pPr algn="l">
              <a:defRPr/>
            </a:lvl1pPr>
          </a:lstStyle>
          <a:p>
            <a:endParaRPr lang="en-US" dirty="0"/>
          </a:p>
        </p:txBody>
      </p:sp>
      <p:sp>
        <p:nvSpPr>
          <p:cNvPr id="7" name="Slide Number Placeholder 6">
            <a:extLst>
              <a:ext uri="{FF2B5EF4-FFF2-40B4-BE49-F238E27FC236}">
                <a16:creationId xmlns:a16="http://schemas.microsoft.com/office/drawing/2014/main" id="{AD4ABE5D-7EA4-4D33-B23E-52E640CBF217}"/>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74" name="Straight Connector 73">
            <a:extLst>
              <a:ext uri="{FF2B5EF4-FFF2-40B4-BE49-F238E27FC236}">
                <a16:creationId xmlns:a16="http://schemas.microsoft.com/office/drawing/2014/main" id="{DF0DB5EA-94EC-4DB5-B8E5-B454005C1552}"/>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699FF82-B951-46E6-AEA7-0993C867FB6D}"/>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8698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38E7D36-B1C9-463C-983F-AEA5810A60D0}"/>
              </a:ext>
            </a:extLst>
          </p:cNvPr>
          <p:cNvSpPr/>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7B9A221-B33F-47C2-85FF-2C8F363D797B}"/>
              </a:ext>
            </a:extLst>
          </p:cNvPr>
          <p:cNvSpPr/>
          <p:nvPr/>
        </p:nvSpPr>
        <p:spPr>
          <a:xfrm>
            <a:off x="0" y="0"/>
            <a:ext cx="12188952" cy="6858000"/>
          </a:xfrm>
          <a:prstGeom prst="rect">
            <a:avLst/>
          </a:prstGeom>
          <a:solidFill>
            <a:schemeClr val="bg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8" name="Rectangle 7">
            <a:extLst>
              <a:ext uri="{FF2B5EF4-FFF2-40B4-BE49-F238E27FC236}">
                <a16:creationId xmlns:a16="http://schemas.microsoft.com/office/drawing/2014/main" id="{CD0E0EF1-7626-4514-9337-271DD661B1EB}"/>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5" name="Rectangle 64">
            <a:extLst>
              <a:ext uri="{FF2B5EF4-FFF2-40B4-BE49-F238E27FC236}">
                <a16:creationId xmlns:a16="http://schemas.microsoft.com/office/drawing/2014/main" id="{5F0B1492-9A00-4F80-8771-0BB2C2C4353C}"/>
              </a:ext>
            </a:extLst>
          </p:cNvPr>
          <p:cNvSpPr/>
          <p:nvPr/>
        </p:nvSpPr>
        <p:spPr>
          <a:xfrm>
            <a:off x="0" y="-2"/>
            <a:ext cx="12188952" cy="2544415"/>
          </a:xfrm>
          <a:prstGeom prst="rect">
            <a:avLst/>
          </a:prstGeom>
          <a:ln>
            <a:noFill/>
          </a:ln>
          <a:effectLst>
            <a:outerShdw blurRad="190500" dist="127000" dir="5460000" sx="94000" sy="94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0F462805-4F8E-44FE-905C-2C3F1A2B3D44}"/>
              </a:ext>
            </a:extLst>
          </p:cNvPr>
          <p:cNvSpPr>
            <a:spLocks noGrp="1"/>
          </p:cNvSpPr>
          <p:nvPr>
            <p:ph type="title"/>
          </p:nvPr>
        </p:nvSpPr>
        <p:spPr>
          <a:xfrm>
            <a:off x="761801" y="858982"/>
            <a:ext cx="10380573" cy="143227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345021C-0380-49AA-ADA1-A8B473FBF572}"/>
              </a:ext>
            </a:extLst>
          </p:cNvPr>
          <p:cNvSpPr>
            <a:spLocks noGrp="1"/>
          </p:cNvSpPr>
          <p:nvPr>
            <p:ph type="body" idx="1"/>
          </p:nvPr>
        </p:nvSpPr>
        <p:spPr>
          <a:xfrm>
            <a:off x="761799" y="2750126"/>
            <a:ext cx="10381205" cy="326178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B7A2409-F298-40BF-BFAC-65A3E71D29E8}"/>
              </a:ext>
            </a:extLst>
          </p:cNvPr>
          <p:cNvSpPr>
            <a:spLocks noGrp="1"/>
          </p:cNvSpPr>
          <p:nvPr>
            <p:ph type="dt" sz="half" idx="2"/>
          </p:nvPr>
        </p:nvSpPr>
        <p:spPr>
          <a:xfrm>
            <a:off x="332481" y="6240079"/>
            <a:ext cx="4114800" cy="365125"/>
          </a:xfrm>
          <a:prstGeom prst="rect">
            <a:avLst/>
          </a:prstGeom>
        </p:spPr>
        <p:txBody>
          <a:bodyPr vert="horz" lIns="91440" tIns="45720" rIns="91440" bIns="45720" rtlCol="0" anchor="ctr"/>
          <a:lstStyle>
            <a:lvl1pPr algn="l">
              <a:defRPr sz="900">
                <a:solidFill>
                  <a:schemeClr val="tx1"/>
                </a:solidFill>
              </a:defRPr>
            </a:lvl1pPr>
          </a:lstStyle>
          <a:p>
            <a:fld id="{6989806E-8E94-473C-AEE7-BE6F15F85533}" type="datetime1">
              <a:rPr lang="en-US" smtClean="0"/>
              <a:t>9/6/2023</a:t>
            </a:fld>
            <a:endParaRPr lang="en-US" dirty="0"/>
          </a:p>
        </p:txBody>
      </p:sp>
      <p:sp>
        <p:nvSpPr>
          <p:cNvPr id="5" name="Footer Placeholder 4">
            <a:extLst>
              <a:ext uri="{FF2B5EF4-FFF2-40B4-BE49-F238E27FC236}">
                <a16:creationId xmlns:a16="http://schemas.microsoft.com/office/drawing/2014/main" id="{CB4799D8-4DBF-4BB2-8D2B-65592ADC9004}"/>
              </a:ext>
            </a:extLst>
          </p:cNvPr>
          <p:cNvSpPr>
            <a:spLocks noGrp="1"/>
          </p:cNvSpPr>
          <p:nvPr>
            <p:ph type="ftr" sz="quarter" idx="3"/>
          </p:nvPr>
        </p:nvSpPr>
        <p:spPr>
          <a:xfrm>
            <a:off x="332481" y="236199"/>
            <a:ext cx="4114800" cy="365125"/>
          </a:xfrm>
          <a:prstGeom prst="rect">
            <a:avLst/>
          </a:prstGeom>
        </p:spPr>
        <p:txBody>
          <a:bodyPr vert="horz" lIns="91440" tIns="45720" rIns="91440" bIns="45720" rtlCol="0" anchor="ctr"/>
          <a:lstStyle>
            <a:lvl1pPr algn="l">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F9F99666-11C3-48A1-966C-439EBF9D9A01}"/>
              </a:ext>
            </a:extLst>
          </p:cNvPr>
          <p:cNvSpPr>
            <a:spLocks noGrp="1"/>
          </p:cNvSpPr>
          <p:nvPr>
            <p:ph type="sldNum" sz="quarter" idx="4"/>
          </p:nvPr>
        </p:nvSpPr>
        <p:spPr>
          <a:xfrm>
            <a:off x="11289782" y="235881"/>
            <a:ext cx="756746" cy="365760"/>
          </a:xfrm>
          <a:prstGeom prst="rect">
            <a:avLst/>
          </a:prstGeom>
        </p:spPr>
        <p:txBody>
          <a:bodyPr vert="horz" lIns="91440" tIns="45720" rIns="91440" bIns="45720" rtlCol="0" anchor="ctr"/>
          <a:lstStyle>
            <a:lvl1pPr algn="ctr">
              <a:defRPr lang="en-US" sz="1400" b="1" kern="1200" smtClean="0">
                <a:solidFill>
                  <a:schemeClr val="tx1"/>
                </a:solidFill>
                <a:latin typeface="Bierstadt" panose="020B0504020202020204" pitchFamily="34" charset="0"/>
                <a:ea typeface="+mn-ea"/>
                <a:cs typeface="+mn-cs"/>
              </a:defRPr>
            </a:lvl1pPr>
          </a:lstStyle>
          <a:p>
            <a:fld id="{B4A918BC-4D43-4B42-B3C0-E7EBE25E6AF0}" type="slidenum">
              <a:rPr lang="en-US" smtClean="0"/>
              <a:pPr/>
              <a:t>‹#›</a:t>
            </a:fld>
            <a:endParaRPr lang="en-US" dirty="0"/>
          </a:p>
        </p:txBody>
      </p:sp>
      <p:cxnSp>
        <p:nvCxnSpPr>
          <p:cNvPr id="119" name="Straight Connector 118">
            <a:extLst>
              <a:ext uri="{FF2B5EF4-FFF2-40B4-BE49-F238E27FC236}">
                <a16:creationId xmlns:a16="http://schemas.microsoft.com/office/drawing/2014/main" id="{7FAC7B62-8ACC-41ED-80AB-8D1CDF38B9E4}"/>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45FF525-9A83-4625-99D9-B267BDE077E7}"/>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8481390"/>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17" r:id="rId6"/>
    <p:sldLayoutId id="2147483713" r:id="rId7"/>
    <p:sldLayoutId id="2147483714" r:id="rId8"/>
    <p:sldLayoutId id="2147483715" r:id="rId9"/>
    <p:sldLayoutId id="2147483716" r:id="rId10"/>
    <p:sldLayoutId id="2147483718" r:id="rId11"/>
  </p:sldLayoutIdLst>
  <p:hf sldNum="0" hdr="0" ftr="0" dt="0"/>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110000"/>
        </a:lnSpc>
        <a:spcBef>
          <a:spcPts val="1000"/>
        </a:spcBef>
        <a:buFont typeface="Arial" panose="020B0604020202020204" pitchFamily="34" charset="0"/>
        <a:buNone/>
        <a:defRPr sz="2200" kern="1200">
          <a:solidFill>
            <a:schemeClr val="tx1"/>
          </a:solidFill>
          <a:latin typeface="+mn-lt"/>
          <a:ea typeface="+mn-ea"/>
          <a:cs typeface="+mn-cs"/>
        </a:defRPr>
      </a:lvl1pPr>
      <a:lvl2pPr marL="228600" indent="0" algn="l"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457200" indent="0" algn="l"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68580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91440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svg"/></Relationships>
</file>

<file path=ppt/slides/_rels/slide1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0.sv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0.svg"/></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5CC50F2E-EF04-4D7A-A09C-5AEF6E5EAD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F489C2E0-4895-4B72-85EA-7EE9FAFFDC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9" y="0"/>
            <a:ext cx="6095995" cy="3429000"/>
          </a:xfrm>
          <a:prstGeom prst="rect">
            <a:avLst/>
          </a:prstGeom>
          <a:ln>
            <a:noFill/>
          </a:ln>
          <a:effectLst>
            <a:outerShdw blurRad="342900" dist="228600" dir="5460000" sx="90000" sy="90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6575305" y="235881"/>
            <a:ext cx="5519031" cy="3369155"/>
          </a:xfrm>
        </p:spPr>
        <p:txBody>
          <a:bodyPr anchor="ctr">
            <a:normAutofit/>
          </a:bodyPr>
          <a:lstStyle/>
          <a:p>
            <a:r>
              <a:rPr lang="en-US" sz="5400" b="1" u="sng" dirty="0">
                <a:solidFill>
                  <a:schemeClr val="accent1"/>
                </a:solidFill>
                <a:cs typeface="Calibri Light"/>
              </a:rPr>
              <a:t>Inclusion lesson resources</a:t>
            </a:r>
            <a:br>
              <a:rPr lang="en-US" sz="5400" b="1" u="sng" dirty="0">
                <a:solidFill>
                  <a:schemeClr val="accent1"/>
                </a:solidFill>
                <a:cs typeface="Calibri Light"/>
              </a:rPr>
            </a:br>
            <a:r>
              <a:rPr lang="en-US" sz="5400" b="1" u="sng" dirty="0">
                <a:solidFill>
                  <a:schemeClr val="accent1"/>
                </a:solidFill>
                <a:cs typeface="Calibri Light"/>
              </a:rPr>
              <a:t>Pack One</a:t>
            </a:r>
            <a:endParaRPr lang="en-US" sz="5400" b="1" u="sng" dirty="0">
              <a:solidFill>
                <a:schemeClr val="accent1"/>
              </a:solidFill>
            </a:endParaRPr>
          </a:p>
        </p:txBody>
      </p:sp>
      <p:sp>
        <p:nvSpPr>
          <p:cNvPr id="3" name="Subtitle 2"/>
          <p:cNvSpPr>
            <a:spLocks noGrp="1"/>
          </p:cNvSpPr>
          <p:nvPr>
            <p:ph type="subTitle" idx="1"/>
          </p:nvPr>
        </p:nvSpPr>
        <p:spPr>
          <a:xfrm>
            <a:off x="6159669" y="3880965"/>
            <a:ext cx="5509135" cy="2596620"/>
          </a:xfrm>
        </p:spPr>
        <p:txBody>
          <a:bodyPr anchor="b">
            <a:normAutofit lnSpcReduction="10000"/>
          </a:bodyPr>
          <a:lstStyle/>
          <a:p>
            <a:r>
              <a:rPr lang="en-US" dirty="0"/>
              <a:t>The following slides contain resources </a:t>
            </a:r>
            <a:r>
              <a:rPr lang="en-GB" dirty="0"/>
              <a:t>discussing</a:t>
            </a:r>
            <a:r>
              <a:rPr lang="en-US" dirty="0"/>
              <a:t> ways of approaching the topic of inclusion surrounding situations within the classroom/schools.</a:t>
            </a:r>
          </a:p>
          <a:p>
            <a:r>
              <a:rPr lang="en-US" dirty="0"/>
              <a:t>(Aimed towards younger pupils, ages 4 to 8)</a:t>
            </a:r>
          </a:p>
        </p:txBody>
      </p:sp>
      <p:pic>
        <p:nvPicPr>
          <p:cNvPr id="4" name="Picture 3" descr="A colorful splattered paint&#10;Various round shapes and colours">
            <a:extLst>
              <a:ext uri="{FF2B5EF4-FFF2-40B4-BE49-F238E27FC236}">
                <a16:creationId xmlns:a16="http://schemas.microsoft.com/office/drawing/2014/main" id="{00333F40-3C89-00DF-9E7F-B38B16534D2A}"/>
              </a:ext>
              <a:ext uri="{C183D7F6-B498-43B3-948B-1728B52AA6E4}">
                <adec:decorative xmlns:adec="http://schemas.microsoft.com/office/drawing/2017/decorative" val="0"/>
              </a:ext>
            </a:extLst>
          </p:cNvPr>
          <p:cNvPicPr>
            <a:picLocks noChangeAspect="1"/>
          </p:cNvPicPr>
          <p:nvPr/>
        </p:nvPicPr>
        <p:blipFill rotWithShape="1">
          <a:blip r:embed="rId2"/>
          <a:srcRect l="37943" r="11237" b="8"/>
          <a:stretch/>
        </p:blipFill>
        <p:spPr>
          <a:xfrm>
            <a:off x="20" y="10"/>
            <a:ext cx="6095978" cy="6857989"/>
          </a:xfrm>
          <a:prstGeom prst="rect">
            <a:avLst/>
          </a:prstGeom>
        </p:spPr>
      </p:pic>
      <p:cxnSp>
        <p:nvCxnSpPr>
          <p:cNvPr id="13" name="Straight Connector 12">
            <a:extLst>
              <a:ext uri="{FF2B5EF4-FFF2-40B4-BE49-F238E27FC236}">
                <a16:creationId xmlns:a16="http://schemas.microsoft.com/office/drawing/2014/main" id="{1D7AD51E-A168-490B-B8A6-8AFE86E0F2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1F3FA17-F5DB-D924-04EA-EA1F4BEB7C16}"/>
              </a:ext>
            </a:extLst>
          </p:cNvPr>
          <p:cNvSpPr txBox="1"/>
          <p:nvPr/>
        </p:nvSpPr>
        <p:spPr>
          <a:xfrm>
            <a:off x="3790209" y="4220688"/>
            <a:ext cx="2555667" cy="2462213"/>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u="sng" dirty="0">
                <a:latin typeface="Times New Roman"/>
                <a:cs typeface="Times New Roman"/>
              </a:rPr>
              <a:t>Any other thoughts:</a:t>
            </a:r>
          </a:p>
          <a:p>
            <a:r>
              <a:rPr lang="en-US" sz="1400" b="1" u="sng" dirty="0">
                <a:latin typeface="Times New Roman"/>
                <a:cs typeface="Times New Roman"/>
              </a:rPr>
              <a:t>Jot them down below</a:t>
            </a:r>
          </a:p>
          <a:p>
            <a:endParaRPr lang="en-US" dirty="0"/>
          </a:p>
          <a:p>
            <a:endParaRPr lang="en-US" dirty="0"/>
          </a:p>
          <a:p>
            <a:endParaRPr lang="en-US" dirty="0"/>
          </a:p>
          <a:p>
            <a:endParaRPr lang="en-US" dirty="0"/>
          </a:p>
          <a:p>
            <a:endParaRPr lang="en-US" dirty="0"/>
          </a:p>
          <a:p>
            <a:endParaRPr lang="en-US" dirty="0"/>
          </a:p>
          <a:p>
            <a:endParaRPr lang="en-US" dirty="0"/>
          </a:p>
        </p:txBody>
      </p:sp>
      <p:sp>
        <p:nvSpPr>
          <p:cNvPr id="8" name="Rectangle 7" descr="This space below question one is space to answer the question.">
            <a:extLst>
              <a:ext uri="{FF2B5EF4-FFF2-40B4-BE49-F238E27FC236}">
                <a16:creationId xmlns:a16="http://schemas.microsoft.com/office/drawing/2014/main" id="{50A4993D-4758-96FD-1BC0-728849EE890E}"/>
              </a:ext>
            </a:extLst>
          </p:cNvPr>
          <p:cNvSpPr/>
          <p:nvPr/>
        </p:nvSpPr>
        <p:spPr>
          <a:xfrm>
            <a:off x="6750496" y="4670876"/>
            <a:ext cx="5117885" cy="202436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B6C4F0A-53FE-038C-0418-B0728DE0EA5D}"/>
              </a:ext>
            </a:extLst>
          </p:cNvPr>
          <p:cNvSpPr txBox="1"/>
          <p:nvPr/>
        </p:nvSpPr>
        <p:spPr>
          <a:xfrm>
            <a:off x="6751616" y="4069772"/>
            <a:ext cx="5121528" cy="523220"/>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u="sng" dirty="0">
                <a:latin typeface="Times New Roman"/>
                <a:cs typeface="Times New Roman"/>
              </a:rPr>
              <a:t>Question two:</a:t>
            </a:r>
            <a:endParaRPr lang="en-US" sz="1400" dirty="0">
              <a:latin typeface="Times New Roman"/>
              <a:cs typeface="Times New Roman"/>
            </a:endParaRPr>
          </a:p>
          <a:p>
            <a:r>
              <a:rPr lang="en-US" sz="1400" b="1" u="sng" dirty="0">
                <a:latin typeface="Times New Roman"/>
                <a:cs typeface="Times New Roman"/>
              </a:rPr>
              <a:t>How do you think the girl on the right feels?</a:t>
            </a:r>
            <a:endParaRPr lang="en-US" dirty="0"/>
          </a:p>
        </p:txBody>
      </p:sp>
      <p:sp>
        <p:nvSpPr>
          <p:cNvPr id="5" name="Rectangle 4" descr="This space below question one is space to answer the question.">
            <a:extLst>
              <a:ext uri="{FF2B5EF4-FFF2-40B4-BE49-F238E27FC236}">
                <a16:creationId xmlns:a16="http://schemas.microsoft.com/office/drawing/2014/main" id="{7234DA3D-75AF-EAF7-8C4A-197322F9686A}"/>
              </a:ext>
            </a:extLst>
          </p:cNvPr>
          <p:cNvSpPr/>
          <p:nvPr/>
        </p:nvSpPr>
        <p:spPr>
          <a:xfrm>
            <a:off x="1663899" y="1026600"/>
            <a:ext cx="4891457" cy="297985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p>
        </p:txBody>
      </p:sp>
      <p:sp>
        <p:nvSpPr>
          <p:cNvPr id="4" name="TextBox 3">
            <a:extLst>
              <a:ext uri="{FF2B5EF4-FFF2-40B4-BE49-F238E27FC236}">
                <a16:creationId xmlns:a16="http://schemas.microsoft.com/office/drawing/2014/main" id="{FA1E3232-8B0B-0B97-22CB-A488DEEE0E6D}"/>
              </a:ext>
            </a:extLst>
          </p:cNvPr>
          <p:cNvSpPr txBox="1"/>
          <p:nvPr/>
        </p:nvSpPr>
        <p:spPr>
          <a:xfrm>
            <a:off x="1663899" y="400444"/>
            <a:ext cx="4887513" cy="523220"/>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u="sng" dirty="0">
                <a:latin typeface="Times New Roman"/>
                <a:cs typeface="Times New Roman"/>
              </a:rPr>
              <a:t>Question one:</a:t>
            </a:r>
          </a:p>
          <a:p>
            <a:r>
              <a:rPr lang="en-US" sz="1400" b="1" u="sng" dirty="0">
                <a:latin typeface="Times New Roman"/>
                <a:cs typeface="Times New Roman"/>
              </a:rPr>
              <a:t>What do you think is on the phone?</a:t>
            </a:r>
          </a:p>
        </p:txBody>
      </p:sp>
      <p:sp>
        <p:nvSpPr>
          <p:cNvPr id="6" name="TextBox 5">
            <a:extLst>
              <a:ext uri="{FF2B5EF4-FFF2-40B4-BE49-F238E27FC236}">
                <a16:creationId xmlns:a16="http://schemas.microsoft.com/office/drawing/2014/main" id="{1FE07097-A934-9D16-590A-9139A39A1D7C}"/>
              </a:ext>
            </a:extLst>
          </p:cNvPr>
          <p:cNvSpPr txBox="1"/>
          <p:nvPr/>
        </p:nvSpPr>
        <p:spPr>
          <a:xfrm>
            <a:off x="6750510" y="104942"/>
            <a:ext cx="5119866" cy="3754874"/>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700" b="1" u="sng" dirty="0">
                <a:latin typeface="Times New Roman"/>
                <a:cs typeface="Times New Roman"/>
              </a:rPr>
              <a:t>Prompts:</a:t>
            </a:r>
            <a:endParaRPr lang="en-US" sz="1700" dirty="0">
              <a:latin typeface="Times New Roman"/>
              <a:cs typeface="Times New Roman"/>
            </a:endParaRPr>
          </a:p>
          <a:p>
            <a:pPr algn="ctr"/>
            <a:endParaRPr lang="en-US" sz="1700" dirty="0">
              <a:latin typeface="Times New Roman"/>
              <a:cs typeface="Times New Roman"/>
            </a:endParaRPr>
          </a:p>
          <a:p>
            <a:pPr algn="ctr"/>
            <a:r>
              <a:rPr lang="en-US" sz="1700" dirty="0">
                <a:latin typeface="Times New Roman"/>
                <a:cs typeface="Times New Roman"/>
              </a:rPr>
              <a:t>Two girls interact alone without other people.</a:t>
            </a:r>
          </a:p>
          <a:p>
            <a:pPr algn="ctr"/>
            <a:r>
              <a:rPr lang="en-US" sz="1700" dirty="0">
                <a:latin typeface="Times New Roman"/>
                <a:cs typeface="Times New Roman"/>
              </a:rPr>
              <a:t>One girl is showing the other girl something on her phone, it is unclear what. </a:t>
            </a:r>
          </a:p>
          <a:p>
            <a:pPr algn="ctr"/>
            <a:endParaRPr lang="en-US" sz="1700" dirty="0">
              <a:latin typeface="Times New Roman"/>
              <a:cs typeface="Times New Roman"/>
            </a:endParaRPr>
          </a:p>
          <a:p>
            <a:pPr algn="ctr"/>
            <a:r>
              <a:rPr lang="en-US" sz="1700" dirty="0">
                <a:latin typeface="Times New Roman"/>
                <a:cs typeface="Times New Roman"/>
              </a:rPr>
              <a:t>Move to Question 1</a:t>
            </a:r>
          </a:p>
          <a:p>
            <a:pPr algn="ctr"/>
            <a:endParaRPr lang="en-US" sz="1700" dirty="0">
              <a:latin typeface="Times New Roman"/>
              <a:cs typeface="Times New Roman"/>
            </a:endParaRPr>
          </a:p>
          <a:p>
            <a:pPr algn="ctr"/>
            <a:r>
              <a:rPr lang="en-US" sz="1700" dirty="0">
                <a:latin typeface="Times New Roman"/>
                <a:cs typeface="Times New Roman"/>
              </a:rPr>
              <a:t>Both girls have different expressions.</a:t>
            </a:r>
          </a:p>
          <a:p>
            <a:pPr algn="ctr"/>
            <a:r>
              <a:rPr lang="en-US" sz="1700" dirty="0">
                <a:latin typeface="Times New Roman"/>
                <a:cs typeface="Times New Roman"/>
              </a:rPr>
              <a:t>It is not clear why.</a:t>
            </a:r>
          </a:p>
          <a:p>
            <a:pPr algn="ctr"/>
            <a:endParaRPr lang="en-US" sz="1700" dirty="0">
              <a:latin typeface="Times New Roman"/>
              <a:cs typeface="Times New Roman"/>
            </a:endParaRPr>
          </a:p>
          <a:p>
            <a:pPr algn="ctr"/>
            <a:r>
              <a:rPr lang="en-US" sz="1700" dirty="0">
                <a:latin typeface="Times New Roman"/>
                <a:cs typeface="Times New Roman"/>
              </a:rPr>
              <a:t>Move to Question 2.</a:t>
            </a:r>
          </a:p>
          <a:p>
            <a:pPr algn="ctr"/>
            <a:endParaRPr lang="en-US" sz="1700" dirty="0">
              <a:latin typeface="Times New Roman"/>
              <a:cs typeface="Times New Roman"/>
            </a:endParaRPr>
          </a:p>
          <a:p>
            <a:pPr algn="ctr"/>
            <a:r>
              <a:rPr lang="en-US" sz="1700" b="1" dirty="0">
                <a:latin typeface="Times New Roman"/>
                <a:cs typeface="Times New Roman"/>
              </a:rPr>
              <a:t>Discuss the questions and answers in a group.</a:t>
            </a:r>
            <a:endParaRPr lang="en-US" sz="1700" b="1" dirty="0"/>
          </a:p>
        </p:txBody>
      </p:sp>
      <p:pic>
        <p:nvPicPr>
          <p:cNvPr id="3" name="Picture 3" descr="A couple of girls looking at a cellphone&#10;The girl on the left is smiling and the girl on the right looks serious.&#10;The girl on the left is sharing their phone with the other girl.&#10;This image is owned and under the copyright of VOICES (Edge Hill University)">
            <a:extLst>
              <a:ext uri="{FF2B5EF4-FFF2-40B4-BE49-F238E27FC236}">
                <a16:creationId xmlns:a16="http://schemas.microsoft.com/office/drawing/2014/main" id="{CB2AC783-B852-FED4-0D3A-740D32AD4815}"/>
              </a:ext>
            </a:extLst>
          </p:cNvPr>
          <p:cNvPicPr>
            <a:picLocks noChangeAspect="1"/>
          </p:cNvPicPr>
          <p:nvPr/>
        </p:nvPicPr>
        <p:blipFill>
          <a:blip r:embed="rId2"/>
          <a:stretch>
            <a:fillRect/>
          </a:stretch>
        </p:blipFill>
        <p:spPr>
          <a:xfrm>
            <a:off x="4550" y="4012057"/>
            <a:ext cx="3709915" cy="2800796"/>
          </a:xfrm>
          <a:prstGeom prst="rect">
            <a:avLst/>
          </a:prstGeom>
        </p:spPr>
      </p:pic>
      <p:sp>
        <p:nvSpPr>
          <p:cNvPr id="2" name="Title 1">
            <a:extLst>
              <a:ext uri="{FF2B5EF4-FFF2-40B4-BE49-F238E27FC236}">
                <a16:creationId xmlns:a16="http://schemas.microsoft.com/office/drawing/2014/main" id="{5D212FF8-E5AA-4928-4D4F-446F8095518B}"/>
              </a:ext>
            </a:extLst>
          </p:cNvPr>
          <p:cNvSpPr>
            <a:spLocks noGrp="1"/>
          </p:cNvSpPr>
          <p:nvPr>
            <p:ph type="title"/>
          </p:nvPr>
        </p:nvSpPr>
        <p:spPr>
          <a:xfrm>
            <a:off x="-199" y="-1979"/>
            <a:ext cx="1731379" cy="2137406"/>
          </a:xfrm>
        </p:spPr>
        <p:txBody>
          <a:bodyPr>
            <a:normAutofit/>
          </a:bodyPr>
          <a:lstStyle/>
          <a:p>
            <a:r>
              <a:rPr lang="en-US" sz="2000" b="1" u="sng" dirty="0">
                <a:latin typeface="Times New Roman"/>
                <a:cs typeface="Times New Roman"/>
              </a:rPr>
              <a:t>Activity three: Pictures inspiring pictures</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3564762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A child doing work in a book, with add of colourful squares and blocks.&#10;The child is young and is wearing a bib.&#10;He is wearing a read school uniform and is in a classroom alone.&#10;This image is owned and under the copyright of VOICES (Edge Hill University)">
            <a:extLst>
              <a:ext uri="{FF2B5EF4-FFF2-40B4-BE49-F238E27FC236}">
                <a16:creationId xmlns:a16="http://schemas.microsoft.com/office/drawing/2014/main" id="{ACA6988F-130B-76DC-E1ED-3AD6624654EB}"/>
              </a:ext>
            </a:extLst>
          </p:cNvPr>
          <p:cNvPicPr>
            <a:picLocks noChangeAspect="1"/>
          </p:cNvPicPr>
          <p:nvPr/>
        </p:nvPicPr>
        <p:blipFill>
          <a:blip r:embed="rId2"/>
          <a:stretch>
            <a:fillRect/>
          </a:stretch>
        </p:blipFill>
        <p:spPr>
          <a:xfrm>
            <a:off x="5263516" y="2373447"/>
            <a:ext cx="3376551" cy="2372095"/>
          </a:xfrm>
          <a:prstGeom prst="rect">
            <a:avLst/>
          </a:prstGeom>
        </p:spPr>
      </p:pic>
      <p:sp>
        <p:nvSpPr>
          <p:cNvPr id="9" name="TextBox 8">
            <a:extLst>
              <a:ext uri="{FF2B5EF4-FFF2-40B4-BE49-F238E27FC236}">
                <a16:creationId xmlns:a16="http://schemas.microsoft.com/office/drawing/2014/main" id="{E8872B7D-2355-0E8D-154A-923A6B4D12E9}"/>
              </a:ext>
            </a:extLst>
          </p:cNvPr>
          <p:cNvSpPr txBox="1"/>
          <p:nvPr/>
        </p:nvSpPr>
        <p:spPr>
          <a:xfrm>
            <a:off x="9112724" y="3084962"/>
            <a:ext cx="2530522" cy="3539430"/>
          </a:xfrm>
          <a:prstGeom prst="rect">
            <a:avLst/>
          </a:prstGeom>
          <a:no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Is the child able to access the learning material?</a:t>
            </a:r>
            <a:endParaRPr lang="en-US" dirty="0"/>
          </a:p>
          <a:p>
            <a:pPr algn="ctr"/>
            <a:r>
              <a:rPr lang="en-US" sz="1600" b="1" u="sng" dirty="0">
                <a:latin typeface="Times New Roman"/>
                <a:cs typeface="Times New Roman"/>
              </a:rPr>
              <a:t>Your response:</a:t>
            </a:r>
          </a:p>
          <a:p>
            <a:pPr algn="ctr"/>
            <a:endParaRPr lang="en-US" sz="1600" dirty="0">
              <a:latin typeface="Times New Roman"/>
              <a:cs typeface="Times New Roman"/>
            </a:endParaRPr>
          </a:p>
          <a:p>
            <a:pPr algn="ctr"/>
            <a:r>
              <a:rPr lang="en-US" sz="1600" dirty="0">
                <a:latin typeface="Times New Roman"/>
                <a:cs typeface="Times New Roman"/>
              </a:rPr>
              <a:t>Has he been taken out of a lesson? </a:t>
            </a:r>
          </a:p>
          <a:p>
            <a:pPr algn="ctr"/>
            <a:r>
              <a:rPr lang="en-US" sz="1600" dirty="0">
                <a:latin typeface="Times New Roman"/>
                <a:cs typeface="Times New Roman"/>
              </a:rPr>
              <a:t>Pupil led work but segregated,</a:t>
            </a:r>
          </a:p>
          <a:p>
            <a:pPr algn="ctr"/>
            <a:r>
              <a:rPr lang="en-US" sz="1600" dirty="0">
                <a:latin typeface="Times New Roman"/>
                <a:cs typeface="Times New Roman"/>
              </a:rPr>
              <a:t>singled out,</a:t>
            </a:r>
          </a:p>
          <a:p>
            <a:pPr algn="ctr"/>
            <a:r>
              <a:rPr lang="en-US" sz="1600" dirty="0">
                <a:latin typeface="Times New Roman"/>
                <a:cs typeface="Times New Roman"/>
              </a:rPr>
              <a:t>why the bib,</a:t>
            </a:r>
          </a:p>
          <a:p>
            <a:pPr algn="ctr"/>
            <a:r>
              <a:rPr lang="en-US" sz="1600" dirty="0">
                <a:latin typeface="Times New Roman"/>
                <a:cs typeface="Times New Roman"/>
              </a:rPr>
              <a:t>where are the staff and other children? </a:t>
            </a:r>
          </a:p>
          <a:p>
            <a:pPr algn="ctr"/>
            <a:r>
              <a:rPr lang="en-US" sz="1600" dirty="0">
                <a:latin typeface="Times New Roman"/>
                <a:cs typeface="Times New Roman"/>
              </a:rPr>
              <a:t>On his own is this his choice – if not exclusion. </a:t>
            </a:r>
            <a:endParaRPr lang="en-US" sz="1600" dirty="0"/>
          </a:p>
        </p:txBody>
      </p:sp>
      <p:sp>
        <p:nvSpPr>
          <p:cNvPr id="6" name="TextBox 5">
            <a:extLst>
              <a:ext uri="{FF2B5EF4-FFF2-40B4-BE49-F238E27FC236}">
                <a16:creationId xmlns:a16="http://schemas.microsoft.com/office/drawing/2014/main" id="{69365D76-C6CA-D857-7CF7-A16AA22E3DBB}"/>
              </a:ext>
            </a:extLst>
          </p:cNvPr>
          <p:cNvSpPr txBox="1"/>
          <p:nvPr/>
        </p:nvSpPr>
        <p:spPr>
          <a:xfrm>
            <a:off x="304232" y="3215754"/>
            <a:ext cx="4293357" cy="2308324"/>
          </a:xfrm>
          <a:prstGeom prst="rect">
            <a:avLst/>
          </a:prstGeom>
          <a:no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Is the child included in learning?</a:t>
            </a:r>
          </a:p>
          <a:p>
            <a:pPr algn="ctr"/>
            <a:r>
              <a:rPr lang="en-US" sz="1600" b="1" u="sng" dirty="0">
                <a:latin typeface="Times New Roman"/>
                <a:cs typeface="Times New Roman"/>
              </a:rPr>
              <a:t>Your response:</a:t>
            </a:r>
          </a:p>
          <a:p>
            <a:pPr algn="ctr"/>
            <a:endParaRPr lang="en-US" sz="1600" dirty="0">
              <a:latin typeface="Times New Roman"/>
              <a:cs typeface="Times New Roman"/>
            </a:endParaRPr>
          </a:p>
          <a:p>
            <a:pPr algn="ctr"/>
            <a:r>
              <a:rPr lang="en-US" sz="1600" dirty="0">
                <a:latin typeface="Times New Roman"/>
                <a:cs typeface="Times New Roman"/>
              </a:rPr>
              <a:t>What are the rest of the class doing?   </a:t>
            </a:r>
            <a:endParaRPr lang="en-US" sz="1600">
              <a:latin typeface="Times New Roman"/>
              <a:cs typeface="Times New Roman"/>
            </a:endParaRPr>
          </a:p>
          <a:p>
            <a:pPr algn="ctr"/>
            <a:r>
              <a:rPr lang="en-US" sz="1600" dirty="0">
                <a:latin typeface="Times New Roman"/>
                <a:cs typeface="Times New Roman"/>
              </a:rPr>
              <a:t>Is there any adult supporting the child? </a:t>
            </a:r>
          </a:p>
          <a:p>
            <a:pPr algn="ctr"/>
            <a:r>
              <a:rPr lang="en-US" sz="1600" dirty="0">
                <a:latin typeface="Times New Roman"/>
                <a:cs typeface="Times New Roman"/>
              </a:rPr>
              <a:t>Does the child have SEN or other barriers to learning? </a:t>
            </a:r>
          </a:p>
          <a:p>
            <a:pPr algn="ctr"/>
            <a:r>
              <a:rPr lang="en-US" sz="1600" dirty="0">
                <a:latin typeface="Times New Roman"/>
                <a:cs typeface="Times New Roman"/>
              </a:rPr>
              <a:t>Has he been taken out of class, why is he on </a:t>
            </a:r>
            <a:r>
              <a:rPr lang="en-US" sz="1600" dirty="0">
                <a:latin typeface="Times New Roman"/>
                <a:cs typeface="Calibri"/>
              </a:rPr>
              <a:t>his own? </a:t>
            </a:r>
            <a:endParaRPr lang="en-US" sz="1600" dirty="0">
              <a:latin typeface="Times New Roman"/>
            </a:endParaRPr>
          </a:p>
        </p:txBody>
      </p:sp>
      <p:pic>
        <p:nvPicPr>
          <p:cNvPr id="5" name="Graphic 5" descr="Arrow circle outline surrounds the image.&#10;There are three curved arrows, each has a block of text with a question about the image above, with space following the question for the answer.">
            <a:extLst>
              <a:ext uri="{FF2B5EF4-FFF2-40B4-BE49-F238E27FC236}">
                <a16:creationId xmlns:a16="http://schemas.microsoft.com/office/drawing/2014/main" id="{4DD36504-27A3-BB66-9FAE-669DD18209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40845" y="5185"/>
            <a:ext cx="7139048" cy="7219694"/>
          </a:xfrm>
          <a:prstGeom prst="rect">
            <a:avLst/>
          </a:prstGeom>
        </p:spPr>
      </p:pic>
      <p:sp>
        <p:nvSpPr>
          <p:cNvPr id="7" name="TextBox 6">
            <a:extLst>
              <a:ext uri="{FF2B5EF4-FFF2-40B4-BE49-F238E27FC236}">
                <a16:creationId xmlns:a16="http://schemas.microsoft.com/office/drawing/2014/main" id="{C7CB19F4-EE9B-5122-36F1-8C75F2FD4EE9}"/>
              </a:ext>
            </a:extLst>
          </p:cNvPr>
          <p:cNvSpPr txBox="1"/>
          <p:nvPr/>
        </p:nvSpPr>
        <p:spPr>
          <a:xfrm>
            <a:off x="3144524" y="775"/>
            <a:ext cx="7131914" cy="1323439"/>
          </a:xfrm>
          <a:prstGeom prst="rect">
            <a:avLst/>
          </a:prstGeom>
          <a:no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is going on image?</a:t>
            </a:r>
            <a:endParaRPr lang="en-US" sz="1600" dirty="0">
              <a:latin typeface="Times New Roman"/>
              <a:cs typeface="Times New Roman"/>
            </a:endParaRPr>
          </a:p>
          <a:p>
            <a:pPr algn="ctr"/>
            <a:r>
              <a:rPr lang="en-US" sz="1600" b="1" u="sng" dirty="0">
                <a:latin typeface="Times New Roman"/>
                <a:cs typeface="Times New Roman"/>
              </a:rPr>
              <a:t>Your response:</a:t>
            </a:r>
            <a:endParaRPr lang="en-US" sz="1600" b="1" u="sng">
              <a:latin typeface="Times New Roman"/>
              <a:cs typeface="Times New Roman"/>
            </a:endParaRPr>
          </a:p>
          <a:p>
            <a:pPr algn="ctr"/>
            <a:endParaRPr lang="en-US" sz="1600" dirty="0">
              <a:latin typeface="Times New Roman"/>
              <a:cs typeface="Times New Roman"/>
            </a:endParaRPr>
          </a:p>
          <a:p>
            <a:pPr algn="ctr"/>
            <a:r>
              <a:rPr lang="en-US" sz="1600" dirty="0">
                <a:latin typeface="Times New Roman"/>
                <a:cs typeface="Times New Roman"/>
              </a:rPr>
              <a:t>Young child with bib, working his own.</a:t>
            </a:r>
          </a:p>
          <a:p>
            <a:pPr algn="ctr"/>
            <a:r>
              <a:rPr lang="en-US" sz="1600" dirty="0">
                <a:latin typeface="Times New Roman"/>
                <a:cs typeface="Times New Roman"/>
              </a:rPr>
              <a:t>Seems to be alone, appears to be different/accessible learning.</a:t>
            </a:r>
            <a:endParaRPr lang="en-US" sz="1600" dirty="0"/>
          </a:p>
        </p:txBody>
      </p:sp>
      <p:sp>
        <p:nvSpPr>
          <p:cNvPr id="2" name="Title 1">
            <a:extLst>
              <a:ext uri="{FF2B5EF4-FFF2-40B4-BE49-F238E27FC236}">
                <a16:creationId xmlns:a16="http://schemas.microsoft.com/office/drawing/2014/main" id="{DA3F51BC-747C-81A2-3DBA-1463F5D502CC}"/>
              </a:ext>
            </a:extLst>
          </p:cNvPr>
          <p:cNvSpPr>
            <a:spLocks noGrp="1"/>
          </p:cNvSpPr>
          <p:nvPr>
            <p:ph type="title"/>
          </p:nvPr>
        </p:nvSpPr>
        <p:spPr>
          <a:xfrm>
            <a:off x="-199" y="9394"/>
            <a:ext cx="2024717" cy="1245429"/>
          </a:xfrm>
        </p:spPr>
        <p:txBody>
          <a:bodyPr>
            <a:normAutofit/>
          </a:bodyPr>
          <a:lstStyle/>
          <a:p>
            <a:r>
              <a:rPr lang="en-US" sz="2000" b="1" u="sng" dirty="0">
                <a:latin typeface="Times New Roman"/>
                <a:cs typeface="Times New Roman"/>
              </a:rPr>
              <a:t>Activity four: </a:t>
            </a:r>
            <a:br>
              <a:rPr lang="en-US" sz="2000" b="1" u="sng" dirty="0">
                <a:latin typeface="Times New Roman"/>
                <a:cs typeface="Times New Roman"/>
              </a:rPr>
            </a:br>
            <a:r>
              <a:rPr lang="en-US" sz="2000" b="1" u="sng" dirty="0">
                <a:latin typeface="Times New Roman"/>
                <a:cs typeface="Times New Roman"/>
              </a:rPr>
              <a:t>Activity wheel</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30806787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E8872B7D-2355-0E8D-154A-923A6B4D12E9}"/>
              </a:ext>
            </a:extLst>
          </p:cNvPr>
          <p:cNvSpPr txBox="1"/>
          <p:nvPr/>
        </p:nvSpPr>
        <p:spPr>
          <a:xfrm>
            <a:off x="9112724" y="3084962"/>
            <a:ext cx="2530522" cy="3539430"/>
          </a:xfrm>
          <a:prstGeom prst="rect">
            <a:avLst/>
          </a:prstGeom>
          <a:no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Is the child able to access the learning material?</a:t>
            </a:r>
            <a:endParaRPr lang="en-US" dirty="0"/>
          </a:p>
          <a:p>
            <a:pPr algn="ctr"/>
            <a:r>
              <a:rPr lang="en-US" sz="1600" b="1" u="sng" dirty="0">
                <a:latin typeface="Times New Roman"/>
                <a:cs typeface="Times New Roman"/>
              </a:rPr>
              <a:t>Your response:</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6" name="TextBox 5">
            <a:extLst>
              <a:ext uri="{FF2B5EF4-FFF2-40B4-BE49-F238E27FC236}">
                <a16:creationId xmlns:a16="http://schemas.microsoft.com/office/drawing/2014/main" id="{69365D76-C6CA-D857-7CF7-A16AA22E3DBB}"/>
              </a:ext>
            </a:extLst>
          </p:cNvPr>
          <p:cNvSpPr txBox="1"/>
          <p:nvPr/>
        </p:nvSpPr>
        <p:spPr>
          <a:xfrm>
            <a:off x="304232" y="3215754"/>
            <a:ext cx="4293357" cy="2800767"/>
          </a:xfrm>
          <a:prstGeom prst="rect">
            <a:avLst/>
          </a:prstGeom>
          <a:no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Is the child included in learning?</a:t>
            </a:r>
          </a:p>
          <a:p>
            <a:pPr algn="ctr"/>
            <a:r>
              <a:rPr lang="en-US" sz="1600" b="1" u="sng" dirty="0">
                <a:latin typeface="Times New Roman"/>
                <a:cs typeface="Times New Roman"/>
              </a:rPr>
              <a:t>Your response:</a:t>
            </a: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p:txBody>
      </p:sp>
      <p:sp>
        <p:nvSpPr>
          <p:cNvPr id="7" name="TextBox 6">
            <a:extLst>
              <a:ext uri="{FF2B5EF4-FFF2-40B4-BE49-F238E27FC236}">
                <a16:creationId xmlns:a16="http://schemas.microsoft.com/office/drawing/2014/main" id="{C7CB19F4-EE9B-5122-36F1-8C75F2FD4EE9}"/>
              </a:ext>
            </a:extLst>
          </p:cNvPr>
          <p:cNvSpPr txBox="1"/>
          <p:nvPr/>
        </p:nvSpPr>
        <p:spPr>
          <a:xfrm>
            <a:off x="3144524" y="775"/>
            <a:ext cx="7131914" cy="1323439"/>
          </a:xfrm>
          <a:prstGeom prst="rect">
            <a:avLst/>
          </a:prstGeom>
          <a:no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is going on image?</a:t>
            </a:r>
            <a:endParaRPr lang="en-US" sz="1600" dirty="0">
              <a:latin typeface="Times New Roman"/>
              <a:cs typeface="Times New Roman"/>
            </a:endParaRPr>
          </a:p>
          <a:p>
            <a:pPr algn="ctr"/>
            <a:r>
              <a:rPr lang="en-US" sz="1600" b="1" u="sng" dirty="0">
                <a:latin typeface="Times New Roman"/>
                <a:cs typeface="Times New Roman"/>
              </a:rPr>
              <a:t>Your response:</a:t>
            </a:r>
            <a:endParaRPr lang="en-US" sz="1600" b="1" u="sng">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pic>
        <p:nvPicPr>
          <p:cNvPr id="5" name="Graphic 5" descr="Arrow circle outline surrounds the image.&#10;There are three curved arrows, each has a block of text with a question about the image above, with space following the question for the answer.">
            <a:extLst>
              <a:ext uri="{FF2B5EF4-FFF2-40B4-BE49-F238E27FC236}">
                <a16:creationId xmlns:a16="http://schemas.microsoft.com/office/drawing/2014/main" id="{4DD36504-27A3-BB66-9FAE-669DD18209D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40844" y="5185"/>
            <a:ext cx="7139048" cy="7219694"/>
          </a:xfrm>
          <a:prstGeom prst="rect">
            <a:avLst/>
          </a:prstGeom>
        </p:spPr>
      </p:pic>
      <p:pic>
        <p:nvPicPr>
          <p:cNvPr id="3" name="Picture 3" descr="A child doing work in a book, with add of colourful squares and blocks.&#10;The child is young and is wearing a bib.&#10;He is wearing a read school uniform and is in a classroom alone.&#10;This image is owned and under the copyright of VOICES (Edge Hill University)">
            <a:extLst>
              <a:ext uri="{FF2B5EF4-FFF2-40B4-BE49-F238E27FC236}">
                <a16:creationId xmlns:a16="http://schemas.microsoft.com/office/drawing/2014/main" id="{ACA6988F-130B-76DC-E1ED-3AD6624654EB}"/>
              </a:ext>
            </a:extLst>
          </p:cNvPr>
          <p:cNvPicPr>
            <a:picLocks noChangeAspect="1"/>
          </p:cNvPicPr>
          <p:nvPr/>
        </p:nvPicPr>
        <p:blipFill>
          <a:blip r:embed="rId4"/>
          <a:stretch>
            <a:fillRect/>
          </a:stretch>
        </p:blipFill>
        <p:spPr>
          <a:xfrm>
            <a:off x="5272083" y="2341248"/>
            <a:ext cx="3376551" cy="2372095"/>
          </a:xfrm>
          <a:prstGeom prst="rect">
            <a:avLst/>
          </a:prstGeom>
        </p:spPr>
      </p:pic>
      <p:sp>
        <p:nvSpPr>
          <p:cNvPr id="2" name="Title 1">
            <a:extLst>
              <a:ext uri="{FF2B5EF4-FFF2-40B4-BE49-F238E27FC236}">
                <a16:creationId xmlns:a16="http://schemas.microsoft.com/office/drawing/2014/main" id="{DA3F51BC-747C-81A2-3DBA-1463F5D502CC}"/>
              </a:ext>
            </a:extLst>
          </p:cNvPr>
          <p:cNvSpPr>
            <a:spLocks noGrp="1"/>
          </p:cNvSpPr>
          <p:nvPr>
            <p:ph type="title"/>
          </p:nvPr>
        </p:nvSpPr>
        <p:spPr>
          <a:xfrm>
            <a:off x="-199" y="-1979"/>
            <a:ext cx="1421941" cy="1870950"/>
          </a:xfrm>
        </p:spPr>
        <p:txBody>
          <a:bodyPr>
            <a:normAutofit fontScale="90000"/>
          </a:bodyPr>
          <a:lstStyle/>
          <a:p>
            <a:r>
              <a:rPr lang="en-US" sz="2000" b="1" u="sng" dirty="0">
                <a:latin typeface="Times New Roman"/>
                <a:cs typeface="Times New Roman"/>
              </a:rPr>
              <a:t>Activity four: </a:t>
            </a:r>
            <a:br>
              <a:rPr lang="en-US" sz="2000" b="1" u="sng" dirty="0">
                <a:latin typeface="Times New Roman"/>
                <a:cs typeface="Times New Roman"/>
              </a:rPr>
            </a:br>
            <a:r>
              <a:rPr lang="en-US" sz="2000" b="1" u="sng" dirty="0">
                <a:latin typeface="Times New Roman"/>
                <a:cs typeface="Times New Roman"/>
              </a:rPr>
              <a:t>Activity wheel</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2365603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descr="task 4 box">
            <a:extLst>
              <a:ext uri="{FF2B5EF4-FFF2-40B4-BE49-F238E27FC236}">
                <a16:creationId xmlns:a16="http://schemas.microsoft.com/office/drawing/2014/main" id="{CFD86F21-DFF3-2025-1A17-4AD7D8FAFE09}"/>
              </a:ext>
            </a:extLst>
          </p:cNvPr>
          <p:cNvSpPr txBox="1"/>
          <p:nvPr/>
        </p:nvSpPr>
        <p:spPr>
          <a:xfrm>
            <a:off x="4546270" y="4476997"/>
            <a:ext cx="3376550" cy="2308324"/>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Any other notes:</a:t>
            </a:r>
            <a:endParaRPr lang="en-US">
              <a:latin typeface="Times New Roman"/>
              <a:cs typeface="Times New Roman"/>
            </a:endParaRPr>
          </a:p>
          <a:p>
            <a:pPr algn="ctr"/>
            <a:r>
              <a:rPr lang="en-US" dirty="0">
                <a:latin typeface="Times New Roman"/>
                <a:cs typeface="Times New Roman"/>
              </a:rPr>
              <a:t>What is going on in background?</a:t>
            </a:r>
          </a:p>
          <a:p>
            <a:pPr algn="ctr"/>
            <a:endParaRPr lang="en-US" dirty="0">
              <a:latin typeface="Times New Roman"/>
              <a:cs typeface="Times New Roman"/>
            </a:endParaRPr>
          </a:p>
          <a:p>
            <a:pPr algn="ctr"/>
            <a:r>
              <a:rPr lang="en-US" err="1">
                <a:latin typeface="Times New Roman"/>
                <a:cs typeface="Times New Roman"/>
              </a:rPr>
              <a:t>Colourful</a:t>
            </a:r>
            <a:r>
              <a:rPr lang="en-US" dirty="0">
                <a:latin typeface="Times New Roman"/>
                <a:cs typeface="Times New Roman"/>
              </a:rPr>
              <a:t> background.</a:t>
            </a:r>
          </a:p>
          <a:p>
            <a:pPr algn="ctr"/>
            <a:endParaRPr lang="en-US" dirty="0">
              <a:latin typeface="Times New Roman"/>
              <a:cs typeface="Times New Roman"/>
            </a:endParaRPr>
          </a:p>
          <a:p>
            <a:pPr algn="ctr"/>
            <a:r>
              <a:rPr lang="en-US" dirty="0">
                <a:latin typeface="Times New Roman"/>
                <a:cs typeface="Times New Roman"/>
              </a:rPr>
              <a:t>Is there anything else going on?</a:t>
            </a:r>
          </a:p>
          <a:p>
            <a:pPr algn="ctr"/>
            <a:endParaRPr lang="en-US" dirty="0">
              <a:latin typeface="Times New Roman"/>
              <a:cs typeface="Times New Roman"/>
            </a:endParaRPr>
          </a:p>
          <a:p>
            <a:pPr algn="ctr"/>
            <a:r>
              <a:rPr lang="en-US" dirty="0">
                <a:latin typeface="Times New Roman"/>
                <a:cs typeface="Times New Roman"/>
              </a:rPr>
              <a:t>No other pupils or staffs.</a:t>
            </a:r>
          </a:p>
        </p:txBody>
      </p:sp>
      <p:cxnSp>
        <p:nvCxnSpPr>
          <p:cNvPr id="12" name="Connector: Curved 11" descr="Arrow to task 4">
            <a:extLst>
              <a:ext uri="{FF2B5EF4-FFF2-40B4-BE49-F238E27FC236}">
                <a16:creationId xmlns:a16="http://schemas.microsoft.com/office/drawing/2014/main" id="{07074F90-8EB1-83EC-50C5-E7DC01219721}"/>
              </a:ext>
            </a:extLst>
          </p:cNvPr>
          <p:cNvCxnSpPr>
            <a:cxnSpLocks/>
          </p:cNvCxnSpPr>
          <p:nvPr/>
        </p:nvCxnSpPr>
        <p:spPr>
          <a:xfrm>
            <a:off x="4079544" y="3896466"/>
            <a:ext cx="459179" cy="1379517"/>
          </a:xfrm>
          <a:prstGeom prst="curved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descr="task 3 box">
            <a:extLst>
              <a:ext uri="{FF2B5EF4-FFF2-40B4-BE49-F238E27FC236}">
                <a16:creationId xmlns:a16="http://schemas.microsoft.com/office/drawing/2014/main" id="{5C527412-18D2-D19D-7D53-654A19A10C2D}"/>
              </a:ext>
            </a:extLst>
          </p:cNvPr>
          <p:cNvSpPr txBox="1"/>
          <p:nvPr/>
        </p:nvSpPr>
        <p:spPr>
          <a:xfrm>
            <a:off x="9563594" y="2477985"/>
            <a:ext cx="2297876" cy="3785652"/>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is the child on the right doing:</a:t>
            </a:r>
          </a:p>
          <a:p>
            <a:pPr algn="ctr"/>
            <a:endParaRPr lang="en-US" sz="1600" dirty="0">
              <a:latin typeface="Times New Roman"/>
              <a:cs typeface="Times New Roman"/>
            </a:endParaRPr>
          </a:p>
          <a:p>
            <a:pPr algn="ctr"/>
            <a:r>
              <a:rPr lang="en-US" sz="1600" dirty="0">
                <a:latin typeface="Times New Roman"/>
                <a:cs typeface="Times New Roman"/>
              </a:rPr>
              <a:t>The boy on the right is left out. </a:t>
            </a:r>
          </a:p>
          <a:p>
            <a:pPr algn="ctr"/>
            <a:r>
              <a:rPr lang="en-US" sz="1600" dirty="0">
                <a:latin typeface="Times New Roman"/>
                <a:cs typeface="Times New Roman"/>
              </a:rPr>
              <a:t>The boy on the right is excluded from the activity and has to watch. </a:t>
            </a:r>
          </a:p>
          <a:p>
            <a:pPr algn="ctr"/>
            <a:r>
              <a:rPr lang="en-US" sz="1600" dirty="0">
                <a:latin typeface="Times New Roman"/>
                <a:cs typeface="Times New Roman"/>
              </a:rPr>
              <a:t> The small child on the right is not included as all the help is for the </a:t>
            </a:r>
            <a:r>
              <a:rPr lang="en-US" sz="1600" dirty="0" err="1">
                <a:latin typeface="Times New Roman"/>
                <a:cs typeface="Times New Roman"/>
              </a:rPr>
              <a:t>centre</a:t>
            </a:r>
            <a:r>
              <a:rPr lang="en-US" sz="1600" dirty="0">
                <a:latin typeface="Times New Roman"/>
                <a:cs typeface="Times New Roman"/>
              </a:rPr>
              <a:t> child.</a:t>
            </a:r>
          </a:p>
          <a:p>
            <a:pPr algn="ctr"/>
            <a:r>
              <a:rPr lang="en-US" sz="1600" dirty="0">
                <a:latin typeface="Times New Roman"/>
                <a:cs typeface="Times New Roman"/>
              </a:rPr>
              <a:t>Has the other child already had a go?</a:t>
            </a:r>
          </a:p>
        </p:txBody>
      </p:sp>
      <p:cxnSp>
        <p:nvCxnSpPr>
          <p:cNvPr id="10" name="Connector: Elbow 9" descr="arrow to task 3">
            <a:extLst>
              <a:ext uri="{FF2B5EF4-FFF2-40B4-BE49-F238E27FC236}">
                <a16:creationId xmlns:a16="http://schemas.microsoft.com/office/drawing/2014/main" id="{1211364F-C2E6-7C23-00A7-88AB56508128}"/>
              </a:ext>
            </a:extLst>
          </p:cNvPr>
          <p:cNvCxnSpPr>
            <a:cxnSpLocks/>
          </p:cNvCxnSpPr>
          <p:nvPr/>
        </p:nvCxnSpPr>
        <p:spPr>
          <a:xfrm>
            <a:off x="7538852" y="3328058"/>
            <a:ext cx="2062347" cy="756063"/>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descr="task 2 box">
            <a:extLst>
              <a:ext uri="{FF2B5EF4-FFF2-40B4-BE49-F238E27FC236}">
                <a16:creationId xmlns:a16="http://schemas.microsoft.com/office/drawing/2014/main" id="{12689092-19E7-1FFA-8C3B-EFC90CDAA275}"/>
              </a:ext>
            </a:extLst>
          </p:cNvPr>
          <p:cNvSpPr txBox="1"/>
          <p:nvPr/>
        </p:nvSpPr>
        <p:spPr>
          <a:xfrm>
            <a:off x="516341" y="2074460"/>
            <a:ext cx="2743200" cy="4031873"/>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Why do you think the pupil is being supported by staff (and another student):</a:t>
            </a:r>
          </a:p>
          <a:p>
            <a:pPr algn="ctr"/>
            <a:endParaRPr lang="en-US" sz="1600" dirty="0">
              <a:latin typeface="Times New Roman"/>
              <a:cs typeface="Times New Roman"/>
            </a:endParaRPr>
          </a:p>
          <a:p>
            <a:pPr algn="ctr"/>
            <a:r>
              <a:rPr lang="en-US" sz="1600" dirty="0">
                <a:latin typeface="Times New Roman"/>
                <a:cs typeface="Times New Roman"/>
              </a:rPr>
              <a:t>Inclusion – supporting a child with additional needs.</a:t>
            </a:r>
          </a:p>
          <a:p>
            <a:pPr algn="ctr"/>
            <a:r>
              <a:rPr lang="en-US" sz="1600" dirty="0">
                <a:latin typeface="Times New Roman"/>
                <a:cs typeface="Times New Roman"/>
              </a:rPr>
              <a:t>Exclusion – child on right is not included in activity. </a:t>
            </a:r>
          </a:p>
          <a:p>
            <a:pPr algn="ctr"/>
            <a:r>
              <a:rPr lang="en-US" sz="1600" dirty="0">
                <a:latin typeface="Times New Roman"/>
                <a:cs typeface="Times New Roman"/>
              </a:rPr>
              <a:t>Assistance is provided when needed so the pupil is included in the activity.</a:t>
            </a:r>
          </a:p>
          <a:p>
            <a:pPr algn="ctr"/>
            <a:r>
              <a:rPr lang="en-US" sz="1600" dirty="0">
                <a:latin typeface="Times New Roman"/>
                <a:cs typeface="Times New Roman"/>
              </a:rPr>
              <a:t>The adults are doing the activity and the child is doing none of it himself.</a:t>
            </a:r>
          </a:p>
          <a:p>
            <a:pPr algn="ctr"/>
            <a:r>
              <a:rPr lang="en-US" sz="1600" dirty="0">
                <a:latin typeface="Times New Roman"/>
                <a:cs typeface="Times New Roman"/>
              </a:rPr>
              <a:t>Maybe the child needs motor assistance? </a:t>
            </a:r>
          </a:p>
        </p:txBody>
      </p:sp>
      <p:cxnSp>
        <p:nvCxnSpPr>
          <p:cNvPr id="9" name="Connector: Elbow 8" descr="arrow to task 2">
            <a:extLst>
              <a:ext uri="{FF2B5EF4-FFF2-40B4-BE49-F238E27FC236}">
                <a16:creationId xmlns:a16="http://schemas.microsoft.com/office/drawing/2014/main" id="{28056FB2-3AA0-994F-032B-8E5637CAB1EC}"/>
              </a:ext>
            </a:extLst>
          </p:cNvPr>
          <p:cNvCxnSpPr/>
          <p:nvPr/>
        </p:nvCxnSpPr>
        <p:spPr>
          <a:xfrm flipH="1">
            <a:off x="3267694" y="3120241"/>
            <a:ext cx="1619002" cy="96388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descr="task 1 box">
            <a:extLst>
              <a:ext uri="{FF2B5EF4-FFF2-40B4-BE49-F238E27FC236}">
                <a16:creationId xmlns:a16="http://schemas.microsoft.com/office/drawing/2014/main" id="{D147F9CF-2D8F-B37E-EB7B-4ABDE1913EED}"/>
              </a:ext>
            </a:extLst>
          </p:cNvPr>
          <p:cNvSpPr txBox="1"/>
          <p:nvPr/>
        </p:nvSpPr>
        <p:spPr>
          <a:xfrm>
            <a:off x="1846997" y="4549"/>
            <a:ext cx="8987050" cy="2062103"/>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is going on in this image:</a:t>
            </a:r>
          </a:p>
          <a:p>
            <a:pPr algn="ctr"/>
            <a:endParaRPr lang="en-US" sz="1600" dirty="0">
              <a:latin typeface="Times New Roman"/>
              <a:cs typeface="Times New Roman"/>
            </a:endParaRPr>
          </a:p>
          <a:p>
            <a:pPr algn="ctr"/>
            <a:r>
              <a:rPr lang="en-US" sz="1600" dirty="0">
                <a:latin typeface="Times New Roman"/>
                <a:cs typeface="Times New Roman"/>
              </a:rPr>
              <a:t>Children are baking with the help of what looks to be an adult​.</a:t>
            </a:r>
          </a:p>
          <a:p>
            <a:pPr algn="ctr"/>
            <a:r>
              <a:rPr lang="en-US" sz="1600" dirty="0">
                <a:latin typeface="Times New Roman"/>
                <a:cs typeface="Times New Roman"/>
              </a:rPr>
              <a:t>Two young children in red uniform, one taking part in baking, and he does not look happy to take part.</a:t>
            </a:r>
          </a:p>
          <a:p>
            <a:pPr algn="ctr"/>
            <a:r>
              <a:rPr lang="en-US" sz="1600" dirty="0">
                <a:latin typeface="Times New Roman"/>
                <a:cs typeface="Times New Roman"/>
              </a:rPr>
              <a:t>The second child wants to join in but is not. ​</a:t>
            </a:r>
          </a:p>
          <a:p>
            <a:pPr algn="ctr"/>
            <a:r>
              <a:rPr lang="en-US" sz="1600" dirty="0">
                <a:latin typeface="Times New Roman"/>
                <a:cs typeface="Times New Roman"/>
              </a:rPr>
              <a:t>An older pupil is helping the first child.​</a:t>
            </a:r>
          </a:p>
          <a:p>
            <a:pPr algn="ctr"/>
            <a:r>
              <a:rPr lang="en-US" sz="1600" dirty="0">
                <a:latin typeface="Times New Roman"/>
                <a:cs typeface="Times New Roman"/>
              </a:rPr>
              <a:t>A teacher is leaning over the first child, aiding him in the activity.​</a:t>
            </a:r>
          </a:p>
          <a:p>
            <a:pPr algn="ctr"/>
            <a:r>
              <a:rPr lang="en-US" sz="1600" dirty="0">
                <a:latin typeface="Times New Roman"/>
                <a:cs typeface="Times New Roman"/>
              </a:rPr>
              <a:t>The activity is making cakes, this takes place in a classroom.</a:t>
            </a:r>
          </a:p>
        </p:txBody>
      </p:sp>
      <p:cxnSp>
        <p:nvCxnSpPr>
          <p:cNvPr id="11" name="Connector: Curved 10" descr="arrow to task 1">
            <a:extLst>
              <a:ext uri="{FF2B5EF4-FFF2-40B4-BE49-F238E27FC236}">
                <a16:creationId xmlns:a16="http://schemas.microsoft.com/office/drawing/2014/main" id="{712631D3-6BF4-6822-FC9D-A72BD98F2EAC}"/>
              </a:ext>
            </a:extLst>
          </p:cNvPr>
          <p:cNvCxnSpPr/>
          <p:nvPr/>
        </p:nvCxnSpPr>
        <p:spPr>
          <a:xfrm flipV="1">
            <a:off x="7612454" y="2059750"/>
            <a:ext cx="1854529" cy="1173677"/>
          </a:xfrm>
          <a:prstGeom prst="curved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3" descr="A group of children making cupcakes &#10;Two young children in red uniform, one taking part in baking, and he does not look happy to take part. The second child wants to join in but is not. &#10;An older student is helping the first child.&#10;A teacher is leaning over the first child, aiding him in the activity.&#10;The activity is making cakes, this takes place in a classroom.&#10;This image is owned and under the copyright of VOICES (Edge Hill University)">
            <a:extLst>
              <a:ext uri="{FF2B5EF4-FFF2-40B4-BE49-F238E27FC236}">
                <a16:creationId xmlns:a16="http://schemas.microsoft.com/office/drawing/2014/main" id="{2CF5AE9E-7AA9-157A-731E-6CC6816727CB}"/>
              </a:ext>
            </a:extLst>
          </p:cNvPr>
          <p:cNvPicPr>
            <a:picLocks noChangeAspect="1"/>
          </p:cNvPicPr>
          <p:nvPr/>
        </p:nvPicPr>
        <p:blipFill>
          <a:blip r:embed="rId2"/>
          <a:stretch>
            <a:fillRect/>
          </a:stretch>
        </p:blipFill>
        <p:spPr>
          <a:xfrm>
            <a:off x="4862945" y="2186643"/>
            <a:ext cx="2743200" cy="2286792"/>
          </a:xfrm>
          <a:prstGeom prst="rect">
            <a:avLst/>
          </a:prstGeom>
        </p:spPr>
      </p:pic>
      <p:sp>
        <p:nvSpPr>
          <p:cNvPr id="2" name="Title 1">
            <a:extLst>
              <a:ext uri="{FF2B5EF4-FFF2-40B4-BE49-F238E27FC236}">
                <a16:creationId xmlns:a16="http://schemas.microsoft.com/office/drawing/2014/main" id="{29A0027E-5B16-15B3-5790-199B289E9C92}"/>
              </a:ext>
            </a:extLst>
          </p:cNvPr>
          <p:cNvSpPr>
            <a:spLocks noGrp="1"/>
          </p:cNvSpPr>
          <p:nvPr>
            <p:ph type="title"/>
          </p:nvPr>
        </p:nvSpPr>
        <p:spPr>
          <a:xfrm>
            <a:off x="-199" y="7917"/>
            <a:ext cx="1852347" cy="1313816"/>
          </a:xfrm>
        </p:spPr>
        <p:txBody>
          <a:bodyPr>
            <a:normAutofit/>
          </a:bodyPr>
          <a:lstStyle/>
          <a:p>
            <a:r>
              <a:rPr lang="en-US" sz="2000" b="1" u="sng" dirty="0">
                <a:latin typeface="Times New Roman"/>
                <a:cs typeface="Times New Roman"/>
              </a:rPr>
              <a:t>Activity five:</a:t>
            </a:r>
            <a:br>
              <a:rPr lang="en-US" sz="2000" b="1" u="sng" dirty="0">
                <a:latin typeface="Times New Roman"/>
                <a:cs typeface="Times New Roman"/>
              </a:rPr>
            </a:br>
            <a:r>
              <a:rPr lang="en-US" sz="2000" b="1" u="sng" dirty="0">
                <a:latin typeface="Times New Roman"/>
                <a:cs typeface="Times New Roman"/>
              </a:rPr>
              <a:t>mind map</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24285466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descr="task 4 box">
            <a:extLst>
              <a:ext uri="{FF2B5EF4-FFF2-40B4-BE49-F238E27FC236}">
                <a16:creationId xmlns:a16="http://schemas.microsoft.com/office/drawing/2014/main" id="{CFD86F21-DFF3-2025-1A17-4AD7D8FAFE09}"/>
              </a:ext>
            </a:extLst>
          </p:cNvPr>
          <p:cNvSpPr txBox="1"/>
          <p:nvPr/>
        </p:nvSpPr>
        <p:spPr>
          <a:xfrm>
            <a:off x="4546270" y="4476997"/>
            <a:ext cx="3376550" cy="2308324"/>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t>Any other notes:</a:t>
            </a:r>
            <a:endParaRPr lang="en-US" dirty="0"/>
          </a:p>
          <a:p>
            <a:pPr algn="ctr"/>
            <a:r>
              <a:rPr lang="en-US" dirty="0"/>
              <a:t>What is going on in background?</a:t>
            </a:r>
          </a:p>
          <a:p>
            <a:pPr algn="ctr"/>
            <a:endParaRPr lang="en-US"/>
          </a:p>
          <a:p>
            <a:pPr algn="ctr"/>
            <a:endParaRPr lang="en-US"/>
          </a:p>
          <a:p>
            <a:pPr algn="ctr"/>
            <a:endParaRPr lang="en-US" dirty="0"/>
          </a:p>
          <a:p>
            <a:pPr algn="ctr"/>
            <a:r>
              <a:rPr lang="en-US" dirty="0"/>
              <a:t>Is there anything else going on?</a:t>
            </a:r>
          </a:p>
          <a:p>
            <a:pPr algn="ctr"/>
            <a:endParaRPr lang="en-US"/>
          </a:p>
          <a:p>
            <a:pPr algn="ctr"/>
            <a:endParaRPr lang="en-US"/>
          </a:p>
        </p:txBody>
      </p:sp>
      <p:cxnSp>
        <p:nvCxnSpPr>
          <p:cNvPr id="12" name="Connector: Curved 11" descr="Arrow to task 4">
            <a:extLst>
              <a:ext uri="{FF2B5EF4-FFF2-40B4-BE49-F238E27FC236}">
                <a16:creationId xmlns:a16="http://schemas.microsoft.com/office/drawing/2014/main" id="{07074F90-8EB1-83EC-50C5-E7DC01219721}"/>
              </a:ext>
            </a:extLst>
          </p:cNvPr>
          <p:cNvCxnSpPr>
            <a:cxnSpLocks/>
          </p:cNvCxnSpPr>
          <p:nvPr/>
        </p:nvCxnSpPr>
        <p:spPr>
          <a:xfrm>
            <a:off x="4079544" y="3896466"/>
            <a:ext cx="459179" cy="1379517"/>
          </a:xfrm>
          <a:prstGeom prst="curved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descr="task 3 box">
            <a:extLst>
              <a:ext uri="{FF2B5EF4-FFF2-40B4-BE49-F238E27FC236}">
                <a16:creationId xmlns:a16="http://schemas.microsoft.com/office/drawing/2014/main" id="{5C527412-18D2-D19D-7D53-654A19A10C2D}"/>
              </a:ext>
            </a:extLst>
          </p:cNvPr>
          <p:cNvSpPr txBox="1"/>
          <p:nvPr/>
        </p:nvSpPr>
        <p:spPr>
          <a:xfrm>
            <a:off x="9563594" y="2477985"/>
            <a:ext cx="2297876" cy="4031873"/>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is the child on the right doing:</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10" name="Connector: Elbow 9" descr="arrow to task 3">
            <a:extLst>
              <a:ext uri="{FF2B5EF4-FFF2-40B4-BE49-F238E27FC236}">
                <a16:creationId xmlns:a16="http://schemas.microsoft.com/office/drawing/2014/main" id="{1211364F-C2E6-7C23-00A7-88AB56508128}"/>
              </a:ext>
            </a:extLst>
          </p:cNvPr>
          <p:cNvCxnSpPr>
            <a:cxnSpLocks/>
          </p:cNvCxnSpPr>
          <p:nvPr/>
        </p:nvCxnSpPr>
        <p:spPr>
          <a:xfrm>
            <a:off x="7538852" y="3328058"/>
            <a:ext cx="2062347" cy="756063"/>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descr="task 2 box">
            <a:extLst>
              <a:ext uri="{FF2B5EF4-FFF2-40B4-BE49-F238E27FC236}">
                <a16:creationId xmlns:a16="http://schemas.microsoft.com/office/drawing/2014/main" id="{12689092-19E7-1FFA-8C3B-EFC90CDAA275}"/>
              </a:ext>
            </a:extLst>
          </p:cNvPr>
          <p:cNvSpPr txBox="1"/>
          <p:nvPr/>
        </p:nvSpPr>
        <p:spPr>
          <a:xfrm>
            <a:off x="516341" y="2074460"/>
            <a:ext cx="2743200" cy="4031873"/>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Why do you think the pupil is being supported by staff (and another student):</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9" name="Connector: Elbow 8" descr="arrow to task 2">
            <a:extLst>
              <a:ext uri="{FF2B5EF4-FFF2-40B4-BE49-F238E27FC236}">
                <a16:creationId xmlns:a16="http://schemas.microsoft.com/office/drawing/2014/main" id="{28056FB2-3AA0-994F-032B-8E5637CAB1EC}"/>
              </a:ext>
            </a:extLst>
          </p:cNvPr>
          <p:cNvCxnSpPr/>
          <p:nvPr/>
        </p:nvCxnSpPr>
        <p:spPr>
          <a:xfrm flipH="1">
            <a:off x="3267694" y="3120241"/>
            <a:ext cx="1619002" cy="96388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descr="task 1 box">
            <a:extLst>
              <a:ext uri="{FF2B5EF4-FFF2-40B4-BE49-F238E27FC236}">
                <a16:creationId xmlns:a16="http://schemas.microsoft.com/office/drawing/2014/main" id="{D147F9CF-2D8F-B37E-EB7B-4ABDE1913EED}"/>
              </a:ext>
            </a:extLst>
          </p:cNvPr>
          <p:cNvSpPr txBox="1"/>
          <p:nvPr/>
        </p:nvSpPr>
        <p:spPr>
          <a:xfrm>
            <a:off x="1846997" y="4549"/>
            <a:ext cx="8987050" cy="2062103"/>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is going on in this image:</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11" name="Connector: Curved 10" descr="arrow to task 1">
            <a:extLst>
              <a:ext uri="{FF2B5EF4-FFF2-40B4-BE49-F238E27FC236}">
                <a16:creationId xmlns:a16="http://schemas.microsoft.com/office/drawing/2014/main" id="{712631D3-6BF4-6822-FC9D-A72BD98F2EAC}"/>
              </a:ext>
            </a:extLst>
          </p:cNvPr>
          <p:cNvCxnSpPr/>
          <p:nvPr/>
        </p:nvCxnSpPr>
        <p:spPr>
          <a:xfrm flipV="1">
            <a:off x="7612454" y="2059750"/>
            <a:ext cx="1854529" cy="1173677"/>
          </a:xfrm>
          <a:prstGeom prst="curved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3" descr="A group of children making cupcakes &#10;Two young children in red uniform, one taking part in baking, and he does not look happy to take part. The second child wants to join in but is not. &#10;An older student is helping the first child.&#10;A teacher is leaning over the first child, aiding him in the activity.&#10;The activity is making cakes, this takes place in a classroom.&#10;This image is owned and under the copyright of VOICES (Edge Hill University)">
            <a:extLst>
              <a:ext uri="{FF2B5EF4-FFF2-40B4-BE49-F238E27FC236}">
                <a16:creationId xmlns:a16="http://schemas.microsoft.com/office/drawing/2014/main" id="{2CF5AE9E-7AA9-157A-731E-6CC6816727CB}"/>
              </a:ext>
            </a:extLst>
          </p:cNvPr>
          <p:cNvPicPr>
            <a:picLocks noChangeAspect="1"/>
          </p:cNvPicPr>
          <p:nvPr/>
        </p:nvPicPr>
        <p:blipFill>
          <a:blip r:embed="rId2"/>
          <a:stretch>
            <a:fillRect/>
          </a:stretch>
        </p:blipFill>
        <p:spPr>
          <a:xfrm>
            <a:off x="4862945" y="2186643"/>
            <a:ext cx="2743200" cy="2286792"/>
          </a:xfrm>
          <a:prstGeom prst="rect">
            <a:avLst/>
          </a:prstGeom>
        </p:spPr>
      </p:pic>
      <p:sp>
        <p:nvSpPr>
          <p:cNvPr id="2" name="Title 1">
            <a:extLst>
              <a:ext uri="{FF2B5EF4-FFF2-40B4-BE49-F238E27FC236}">
                <a16:creationId xmlns:a16="http://schemas.microsoft.com/office/drawing/2014/main" id="{29A0027E-5B16-15B3-5790-199B289E9C92}"/>
              </a:ext>
            </a:extLst>
          </p:cNvPr>
          <p:cNvSpPr>
            <a:spLocks noGrp="1"/>
          </p:cNvSpPr>
          <p:nvPr>
            <p:ph type="title"/>
          </p:nvPr>
        </p:nvSpPr>
        <p:spPr>
          <a:xfrm>
            <a:off x="-199" y="7917"/>
            <a:ext cx="1701690" cy="1778637"/>
          </a:xfrm>
        </p:spPr>
        <p:txBody>
          <a:bodyPr>
            <a:normAutofit/>
          </a:bodyPr>
          <a:lstStyle/>
          <a:p>
            <a:r>
              <a:rPr lang="en-US" sz="2000" b="1" u="sng" dirty="0">
                <a:latin typeface="Times New Roman"/>
                <a:cs typeface="Times New Roman"/>
              </a:rPr>
              <a:t>Activity five:</a:t>
            </a:r>
            <a:br>
              <a:rPr lang="en-US" sz="2000" b="1" u="sng" dirty="0">
                <a:latin typeface="Times New Roman"/>
                <a:cs typeface="Times New Roman"/>
              </a:rPr>
            </a:br>
            <a:r>
              <a:rPr lang="en-US" sz="2000" b="1" u="sng" dirty="0">
                <a:latin typeface="Times New Roman"/>
                <a:cs typeface="Times New Roman"/>
              </a:rPr>
              <a:t>mind map</a:t>
            </a:r>
            <a:br>
              <a:rPr lang="en-US" sz="2000" b="1" u="sng" dirty="0">
                <a:latin typeface="Times New Roman"/>
                <a:cs typeface="Times New Roman"/>
              </a:rPr>
            </a:br>
            <a:r>
              <a:rPr lang="en-US" sz="2000" b="1" u="sng" dirty="0">
                <a:latin typeface="Times New Roman"/>
                <a:cs typeface="Times New Roman"/>
              </a:rPr>
              <a:t>(Pupil copy)</a:t>
            </a:r>
            <a:endParaRPr lang="en-US" dirty="0"/>
          </a:p>
        </p:txBody>
      </p:sp>
    </p:spTree>
    <p:extLst>
      <p:ext uri="{BB962C8B-B14F-4D97-AF65-F5344CB8AC3E}">
        <p14:creationId xmlns:p14="http://schemas.microsoft.com/office/powerpoint/2010/main" val="3948673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couple of girls looking at a cellphone&#10;The girl on the left is smiling and the girl on the right looks serious.&#10;The girl on the left is sharing their phone with the other girl.&#10;This image is owned and under the copyright of VOICES (Edge Hill University)">
            <a:extLst>
              <a:ext uri="{FF2B5EF4-FFF2-40B4-BE49-F238E27FC236}">
                <a16:creationId xmlns:a16="http://schemas.microsoft.com/office/drawing/2014/main" id="{627B2C2F-1CF7-33B2-E024-F24FBD7A4126}"/>
              </a:ext>
            </a:extLst>
          </p:cNvPr>
          <p:cNvPicPr>
            <a:picLocks noChangeAspect="1"/>
          </p:cNvPicPr>
          <p:nvPr/>
        </p:nvPicPr>
        <p:blipFill>
          <a:blip r:embed="rId2"/>
          <a:stretch>
            <a:fillRect/>
          </a:stretch>
        </p:blipFill>
        <p:spPr>
          <a:xfrm>
            <a:off x="7431140" y="2247063"/>
            <a:ext cx="3338511" cy="2515098"/>
          </a:xfrm>
          <a:prstGeom prst="rect">
            <a:avLst/>
          </a:prstGeom>
        </p:spPr>
      </p:pic>
      <p:sp>
        <p:nvSpPr>
          <p:cNvPr id="8" name="TextBox 7">
            <a:extLst>
              <a:ext uri="{FF2B5EF4-FFF2-40B4-BE49-F238E27FC236}">
                <a16:creationId xmlns:a16="http://schemas.microsoft.com/office/drawing/2014/main" id="{4B34CDE7-B60D-B99B-F0E0-85818EFF4ACB}"/>
              </a:ext>
            </a:extLst>
          </p:cNvPr>
          <p:cNvSpPr txBox="1"/>
          <p:nvPr/>
        </p:nvSpPr>
        <p:spPr>
          <a:xfrm>
            <a:off x="1091045" y="56903"/>
            <a:ext cx="4492830" cy="6463308"/>
          </a:xfrm>
          <a:prstGeom prst="rect">
            <a:avLst/>
          </a:prstGeom>
          <a:solidFill>
            <a:schemeClr val="bg1">
              <a:lumMod val="95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latin typeface="Times New Roman"/>
                <a:cs typeface="Times New Roman"/>
              </a:rPr>
              <a:t>Task one:</a:t>
            </a:r>
          </a:p>
          <a:p>
            <a:r>
              <a:rPr lang="en-US" dirty="0">
                <a:latin typeface="Times New Roman"/>
                <a:cs typeface="Times New Roman"/>
              </a:rPr>
              <a:t>Two girls are sharing a phone. Looking at an image on the phone One girl is smiling. The other looks stern.</a:t>
            </a:r>
          </a:p>
          <a:p>
            <a:endParaRPr lang="en-US" b="1" dirty="0">
              <a:latin typeface="Times New Roman"/>
              <a:cs typeface="Times New Roman"/>
            </a:endParaRPr>
          </a:p>
          <a:p>
            <a:r>
              <a:rPr lang="en-US" b="1" dirty="0">
                <a:latin typeface="Times New Roman"/>
                <a:cs typeface="Times New Roman"/>
              </a:rPr>
              <a:t>Task two:</a:t>
            </a:r>
          </a:p>
          <a:p>
            <a:r>
              <a:rPr lang="en-US" dirty="0">
                <a:latin typeface="Times New Roman"/>
                <a:cs typeface="Times New Roman"/>
              </a:rPr>
              <a:t>Leaning on each other which suggest friendship.</a:t>
            </a:r>
            <a:endParaRPr lang="en-US">
              <a:latin typeface="Times New Roman"/>
              <a:cs typeface="Times New Roman"/>
            </a:endParaRPr>
          </a:p>
          <a:p>
            <a:r>
              <a:rPr lang="en-US" dirty="0">
                <a:latin typeface="Times New Roman"/>
                <a:cs typeface="Times New Roman"/>
              </a:rPr>
              <a:t>Girl on left looks happy but not really showing the phone and girl on right looks worried. </a:t>
            </a:r>
          </a:p>
          <a:p>
            <a:r>
              <a:rPr lang="en-US" dirty="0">
                <a:latin typeface="Times New Roman"/>
                <a:cs typeface="Times New Roman"/>
              </a:rPr>
              <a:t>Exclusion?</a:t>
            </a:r>
            <a:endParaRPr lang="en-US">
              <a:latin typeface="Times New Roman"/>
              <a:cs typeface="Times New Roman"/>
            </a:endParaRPr>
          </a:p>
          <a:p>
            <a:r>
              <a:rPr lang="en-US" dirty="0">
                <a:latin typeface="Times New Roman"/>
                <a:cs typeface="Times New Roman"/>
              </a:rPr>
              <a:t>Bullying?</a:t>
            </a:r>
            <a:endParaRPr lang="en-US">
              <a:latin typeface="Times New Roman"/>
              <a:cs typeface="Times New Roman"/>
            </a:endParaRPr>
          </a:p>
          <a:p>
            <a:r>
              <a:rPr lang="en-US" dirty="0">
                <a:latin typeface="Times New Roman"/>
                <a:cs typeface="Times New Roman"/>
              </a:rPr>
              <a:t>Do they have any other friends?</a:t>
            </a:r>
            <a:endParaRPr lang="en-US">
              <a:latin typeface="Times New Roman"/>
              <a:cs typeface="Times New Roman"/>
            </a:endParaRPr>
          </a:p>
          <a:p>
            <a:r>
              <a:rPr lang="en-US" dirty="0">
                <a:latin typeface="Times New Roman"/>
                <a:cs typeface="Times New Roman"/>
              </a:rPr>
              <a:t>Are they discussing the phone (content of the phone).</a:t>
            </a:r>
          </a:p>
          <a:p>
            <a:endParaRPr lang="en-US" dirty="0">
              <a:latin typeface="Times New Roman"/>
              <a:cs typeface="Times New Roman"/>
            </a:endParaRPr>
          </a:p>
          <a:p>
            <a:r>
              <a:rPr lang="en-US" b="1" dirty="0">
                <a:latin typeface="Times New Roman"/>
                <a:cs typeface="Times New Roman"/>
              </a:rPr>
              <a:t>Task three:</a:t>
            </a:r>
          </a:p>
          <a:p>
            <a:r>
              <a:rPr lang="en-US" dirty="0">
                <a:latin typeface="Times New Roman"/>
                <a:cs typeface="Times New Roman"/>
              </a:rPr>
              <a:t>Inclusion – sharing phone, different opinions on phone content, girl on left reluctant to share, exclusion/inclusion.</a:t>
            </a:r>
          </a:p>
          <a:p>
            <a:r>
              <a:rPr lang="en-US" dirty="0">
                <a:latin typeface="Times New Roman"/>
                <a:cs typeface="Times New Roman"/>
              </a:rPr>
              <a:t>Girl on right finds it offensive rather than amusing.</a:t>
            </a:r>
            <a:endParaRPr lang="en-US">
              <a:latin typeface="Times New Roman"/>
              <a:cs typeface="Times New Roman"/>
            </a:endParaRPr>
          </a:p>
          <a:p>
            <a:r>
              <a:rPr lang="en-US" dirty="0">
                <a:latin typeface="Times New Roman"/>
                <a:cs typeface="Times New Roman"/>
              </a:rPr>
              <a:t>Exclusion – facial expressions – jealousy? </a:t>
            </a:r>
            <a:endParaRPr lang="en-US">
              <a:latin typeface="Times New Roman"/>
              <a:cs typeface="Times New Roman"/>
            </a:endParaRPr>
          </a:p>
        </p:txBody>
      </p:sp>
      <p:sp>
        <p:nvSpPr>
          <p:cNvPr id="5" name="TextBox 4">
            <a:extLst>
              <a:ext uri="{FF2B5EF4-FFF2-40B4-BE49-F238E27FC236}">
                <a16:creationId xmlns:a16="http://schemas.microsoft.com/office/drawing/2014/main" id="{D51469A7-BF29-4E44-CFA7-7E73FC289F74}"/>
              </a:ext>
            </a:extLst>
          </p:cNvPr>
          <p:cNvSpPr txBox="1"/>
          <p:nvPr/>
        </p:nvSpPr>
        <p:spPr>
          <a:xfrm rot="14700000">
            <a:off x="5258789" y="4279076"/>
            <a:ext cx="2743200" cy="923330"/>
          </a:xfrm>
          <a:prstGeom prst="rect">
            <a:avLst/>
          </a:prstGeom>
          <a:noFill/>
          <a:ln>
            <a:solidFill>
              <a:schemeClr val="accent1">
                <a:lumMod val="60000"/>
                <a:lumOff val="4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a:latin typeface="Times New Roman"/>
                <a:cs typeface="Times New Roman"/>
              </a:rPr>
              <a:t>(Task three)</a:t>
            </a:r>
            <a:endParaRPr lang="en-US">
              <a:latin typeface="Times New Roman"/>
              <a:cs typeface="Times New Roman"/>
            </a:endParaRPr>
          </a:p>
          <a:p>
            <a:r>
              <a:rPr lang="en-US" b="1" u="sng" dirty="0">
                <a:latin typeface="Times New Roman"/>
                <a:cs typeface="Times New Roman"/>
              </a:rPr>
              <a:t>Why might the girls have different expressions?</a:t>
            </a:r>
            <a:endParaRPr lang="en-US">
              <a:latin typeface="Times New Roman"/>
              <a:cs typeface="Times New Roman"/>
            </a:endParaRPr>
          </a:p>
        </p:txBody>
      </p:sp>
      <p:sp>
        <p:nvSpPr>
          <p:cNvPr id="7" name="TextBox 6">
            <a:extLst>
              <a:ext uri="{FF2B5EF4-FFF2-40B4-BE49-F238E27FC236}">
                <a16:creationId xmlns:a16="http://schemas.microsoft.com/office/drawing/2014/main" id="{5CBA8F60-6D46-68D3-98F9-418687C7033D}"/>
              </a:ext>
            </a:extLst>
          </p:cNvPr>
          <p:cNvSpPr txBox="1"/>
          <p:nvPr/>
        </p:nvSpPr>
        <p:spPr>
          <a:xfrm rot="7140000">
            <a:off x="9345882" y="4536374"/>
            <a:ext cx="3376550" cy="646331"/>
          </a:xfrm>
          <a:prstGeom prst="rect">
            <a:avLst/>
          </a:prstGeom>
          <a:noFill/>
          <a:ln>
            <a:solidFill>
              <a:schemeClr val="accent1">
                <a:lumMod val="60000"/>
                <a:lumOff val="4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dirty="0">
                <a:latin typeface="Times New Roman"/>
                <a:cs typeface="Times New Roman"/>
              </a:rPr>
              <a:t>(Task two)</a:t>
            </a:r>
          </a:p>
          <a:p>
            <a:r>
              <a:rPr lang="en-US" b="1" u="sng" dirty="0">
                <a:latin typeface="Times New Roman"/>
                <a:cs typeface="Times New Roman"/>
              </a:rPr>
              <a:t>Do these girls look like friends?</a:t>
            </a:r>
            <a:endParaRPr lang="en-US" dirty="0"/>
          </a:p>
        </p:txBody>
      </p:sp>
      <p:sp>
        <p:nvSpPr>
          <p:cNvPr id="6" name="TextBox 5">
            <a:extLst>
              <a:ext uri="{FF2B5EF4-FFF2-40B4-BE49-F238E27FC236}">
                <a16:creationId xmlns:a16="http://schemas.microsoft.com/office/drawing/2014/main" id="{170F4A16-56D3-FA2D-DCC3-6669A513BD5A}"/>
              </a:ext>
            </a:extLst>
          </p:cNvPr>
          <p:cNvSpPr txBox="1"/>
          <p:nvPr/>
        </p:nvSpPr>
        <p:spPr>
          <a:xfrm>
            <a:off x="7247907" y="558141"/>
            <a:ext cx="3554679" cy="646331"/>
          </a:xfrm>
          <a:prstGeom prst="rect">
            <a:avLst/>
          </a:prstGeom>
          <a:noFill/>
          <a:ln>
            <a:solidFill>
              <a:schemeClr val="accent1">
                <a:lumMod val="60000"/>
                <a:lumOff val="4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dirty="0">
                <a:latin typeface="Times New Roman"/>
                <a:cs typeface="Times New Roman"/>
              </a:rPr>
              <a:t>(Task one)</a:t>
            </a:r>
            <a:endParaRPr lang="en-US" dirty="0">
              <a:latin typeface="Times New Roman"/>
              <a:cs typeface="Times New Roman"/>
            </a:endParaRPr>
          </a:p>
          <a:p>
            <a:r>
              <a:rPr lang="en-US" b="1" u="sng" dirty="0">
                <a:latin typeface="Times New Roman"/>
                <a:cs typeface="Times New Roman"/>
              </a:rPr>
              <a:t>What is happening in this </a:t>
            </a:r>
            <a:r>
              <a:rPr lang="en-US" b="1" u="sng">
                <a:latin typeface="Times New Roman"/>
                <a:cs typeface="Times New Roman"/>
              </a:rPr>
              <a:t>image?</a:t>
            </a:r>
          </a:p>
        </p:txBody>
      </p:sp>
      <p:pic>
        <p:nvPicPr>
          <p:cNvPr id="3" name="Graphic 5" descr="Arrow circle outline surrounds the image.&#10;There are three curved arrows, each has a block of text with a question about the image above, with space following the question for the answer.">
            <a:extLst>
              <a:ext uri="{FF2B5EF4-FFF2-40B4-BE49-F238E27FC236}">
                <a16:creationId xmlns:a16="http://schemas.microsoft.com/office/drawing/2014/main" id="{F0E8500C-F0CE-07B9-E818-5DB629A5FA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278404" y="-103674"/>
            <a:ext cx="7139048" cy="7219694"/>
          </a:xfrm>
          <a:prstGeom prst="rect">
            <a:avLst/>
          </a:prstGeom>
        </p:spPr>
      </p:pic>
      <p:sp>
        <p:nvSpPr>
          <p:cNvPr id="2" name="Title 1">
            <a:extLst>
              <a:ext uri="{FF2B5EF4-FFF2-40B4-BE49-F238E27FC236}">
                <a16:creationId xmlns:a16="http://schemas.microsoft.com/office/drawing/2014/main" id="{60547EF6-0EED-84A2-F75A-C8E536FBE365}"/>
              </a:ext>
            </a:extLst>
          </p:cNvPr>
          <p:cNvSpPr>
            <a:spLocks noGrp="1"/>
          </p:cNvSpPr>
          <p:nvPr>
            <p:ph type="title"/>
          </p:nvPr>
        </p:nvSpPr>
        <p:spPr>
          <a:xfrm>
            <a:off x="-199" y="-1979"/>
            <a:ext cx="1137612" cy="2030174"/>
          </a:xfrm>
        </p:spPr>
        <p:txBody>
          <a:bodyPr>
            <a:normAutofit/>
          </a:bodyPr>
          <a:lstStyle/>
          <a:p>
            <a:r>
              <a:rPr lang="en-US" sz="2000" b="1" u="sng" dirty="0">
                <a:latin typeface="Times New Roman"/>
                <a:cs typeface="Times New Roman"/>
              </a:rPr>
              <a:t>Activity six:</a:t>
            </a:r>
            <a:br>
              <a:rPr lang="en-US" sz="2000" b="1" u="sng" dirty="0">
                <a:latin typeface="Times New Roman"/>
              </a:rPr>
            </a:br>
            <a:r>
              <a:rPr lang="en-US" sz="2000" b="1" u="sng" dirty="0">
                <a:latin typeface="Times New Roman"/>
                <a:cs typeface="Times New Roman"/>
              </a:rPr>
              <a:t>Activity wheel</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35106076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couple of girls looking at a cellphone&#10;The girl on the left is smiling and the girl on the right looks serious.&#10;The girl on the left is sharing their phone with the other girl.&#10;This image is owned and under the copyright of VOICES (Edge Hill University)">
            <a:extLst>
              <a:ext uri="{FF2B5EF4-FFF2-40B4-BE49-F238E27FC236}">
                <a16:creationId xmlns:a16="http://schemas.microsoft.com/office/drawing/2014/main" id="{627B2C2F-1CF7-33B2-E024-F24FBD7A4126}"/>
              </a:ext>
            </a:extLst>
          </p:cNvPr>
          <p:cNvPicPr>
            <a:picLocks noChangeAspect="1"/>
          </p:cNvPicPr>
          <p:nvPr/>
        </p:nvPicPr>
        <p:blipFill>
          <a:blip r:embed="rId2"/>
          <a:stretch>
            <a:fillRect/>
          </a:stretch>
        </p:blipFill>
        <p:spPr>
          <a:xfrm>
            <a:off x="4660231" y="2346024"/>
            <a:ext cx="3338511" cy="2515098"/>
          </a:xfrm>
          <a:prstGeom prst="rect">
            <a:avLst/>
          </a:prstGeom>
        </p:spPr>
      </p:pic>
      <p:pic>
        <p:nvPicPr>
          <p:cNvPr id="3" name="Graphic 5" descr="Arrow circle outline surrounds the image.&#10;There are three curved arrows, each has a block of text with a question about the image above, with space following the question for the answer.">
            <a:extLst>
              <a:ext uri="{FF2B5EF4-FFF2-40B4-BE49-F238E27FC236}">
                <a16:creationId xmlns:a16="http://schemas.microsoft.com/office/drawing/2014/main" id="{F0E8500C-F0CE-07B9-E818-5DB629A5FA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16352" y="-4713"/>
            <a:ext cx="7139048" cy="7219694"/>
          </a:xfrm>
          <a:prstGeom prst="rect">
            <a:avLst/>
          </a:prstGeom>
        </p:spPr>
      </p:pic>
      <p:sp>
        <p:nvSpPr>
          <p:cNvPr id="5" name="TextBox 4">
            <a:extLst>
              <a:ext uri="{FF2B5EF4-FFF2-40B4-BE49-F238E27FC236}">
                <a16:creationId xmlns:a16="http://schemas.microsoft.com/office/drawing/2014/main" id="{D51469A7-BF29-4E44-CFA7-7E73FC289F74}"/>
              </a:ext>
            </a:extLst>
          </p:cNvPr>
          <p:cNvSpPr txBox="1"/>
          <p:nvPr/>
        </p:nvSpPr>
        <p:spPr>
          <a:xfrm rot="14700000">
            <a:off x="2626425" y="4476998"/>
            <a:ext cx="2743200" cy="923330"/>
          </a:xfrm>
          <a:prstGeom prst="rect">
            <a:avLst/>
          </a:prstGeom>
          <a:noFill/>
          <a:ln>
            <a:solidFill>
              <a:schemeClr val="accent1">
                <a:lumMod val="60000"/>
                <a:lumOff val="4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a:latin typeface="Times New Roman"/>
                <a:cs typeface="Times New Roman"/>
              </a:rPr>
              <a:t>(Task three)</a:t>
            </a:r>
            <a:endParaRPr lang="en-US">
              <a:latin typeface="Times New Roman"/>
              <a:cs typeface="Times New Roman"/>
            </a:endParaRPr>
          </a:p>
          <a:p>
            <a:r>
              <a:rPr lang="en-US" b="1" u="sng" dirty="0">
                <a:latin typeface="Times New Roman"/>
                <a:cs typeface="Times New Roman"/>
              </a:rPr>
              <a:t>Why might the girls have different expressions?</a:t>
            </a:r>
            <a:endParaRPr lang="en-US">
              <a:latin typeface="Times New Roman"/>
              <a:cs typeface="Times New Roman"/>
            </a:endParaRPr>
          </a:p>
        </p:txBody>
      </p:sp>
      <p:sp>
        <p:nvSpPr>
          <p:cNvPr id="7" name="TextBox 6">
            <a:extLst>
              <a:ext uri="{FF2B5EF4-FFF2-40B4-BE49-F238E27FC236}">
                <a16:creationId xmlns:a16="http://schemas.microsoft.com/office/drawing/2014/main" id="{5CBA8F60-6D46-68D3-98F9-418687C7033D}"/>
              </a:ext>
            </a:extLst>
          </p:cNvPr>
          <p:cNvSpPr txBox="1"/>
          <p:nvPr/>
        </p:nvSpPr>
        <p:spPr>
          <a:xfrm rot="7140000">
            <a:off x="6891648" y="4338452"/>
            <a:ext cx="3376550" cy="646331"/>
          </a:xfrm>
          <a:prstGeom prst="rect">
            <a:avLst/>
          </a:prstGeom>
          <a:noFill/>
          <a:ln>
            <a:solidFill>
              <a:schemeClr val="accent1">
                <a:lumMod val="60000"/>
                <a:lumOff val="4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dirty="0">
                <a:latin typeface="Times New Roman"/>
                <a:cs typeface="Times New Roman"/>
              </a:rPr>
              <a:t>(Task two)</a:t>
            </a:r>
          </a:p>
          <a:p>
            <a:r>
              <a:rPr lang="en-US" b="1" u="sng" dirty="0">
                <a:latin typeface="Times New Roman"/>
                <a:cs typeface="Times New Roman"/>
              </a:rPr>
              <a:t>Do these girls look like friends?</a:t>
            </a:r>
            <a:endParaRPr lang="en-US" dirty="0"/>
          </a:p>
        </p:txBody>
      </p:sp>
      <p:sp>
        <p:nvSpPr>
          <p:cNvPr id="6" name="TextBox 5">
            <a:extLst>
              <a:ext uri="{FF2B5EF4-FFF2-40B4-BE49-F238E27FC236}">
                <a16:creationId xmlns:a16="http://schemas.microsoft.com/office/drawing/2014/main" id="{170F4A16-56D3-FA2D-DCC3-6669A513BD5A}"/>
              </a:ext>
            </a:extLst>
          </p:cNvPr>
          <p:cNvSpPr txBox="1"/>
          <p:nvPr/>
        </p:nvSpPr>
        <p:spPr>
          <a:xfrm>
            <a:off x="4437413" y="637310"/>
            <a:ext cx="3782290" cy="646331"/>
          </a:xfrm>
          <a:prstGeom prst="rect">
            <a:avLst/>
          </a:prstGeom>
          <a:noFill/>
          <a:ln>
            <a:solidFill>
              <a:schemeClr val="accent1">
                <a:lumMod val="60000"/>
                <a:lumOff val="4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a:latin typeface="Times New Roman"/>
                <a:cs typeface="Times New Roman"/>
              </a:rPr>
              <a:t>(Task one)</a:t>
            </a:r>
            <a:endParaRPr lang="en-US">
              <a:latin typeface="Times New Roman"/>
              <a:cs typeface="Times New Roman"/>
            </a:endParaRPr>
          </a:p>
          <a:p>
            <a:r>
              <a:rPr lang="en-US" b="1" u="sng">
                <a:latin typeface="Times New Roman"/>
                <a:cs typeface="Times New Roman"/>
              </a:rPr>
              <a:t>What is happening in this image?</a:t>
            </a:r>
            <a:endParaRPr lang="en-US"/>
          </a:p>
        </p:txBody>
      </p:sp>
      <p:sp>
        <p:nvSpPr>
          <p:cNvPr id="9" name="TextBox 8">
            <a:extLst>
              <a:ext uri="{FF2B5EF4-FFF2-40B4-BE49-F238E27FC236}">
                <a16:creationId xmlns:a16="http://schemas.microsoft.com/office/drawing/2014/main" id="{8536DACA-5A60-A547-9DE5-ECD3A49855D0}"/>
              </a:ext>
            </a:extLst>
          </p:cNvPr>
          <p:cNvSpPr txBox="1"/>
          <p:nvPr/>
        </p:nvSpPr>
        <p:spPr>
          <a:xfrm>
            <a:off x="9111837" y="113805"/>
            <a:ext cx="3018311" cy="646331"/>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a:latin typeface="Times New Roman"/>
                <a:cs typeface="Times New Roman"/>
              </a:rPr>
              <a:t>Jot down ideas/answers to each </a:t>
            </a:r>
            <a:r>
              <a:rPr lang="en-US" b="1" u="sng" dirty="0">
                <a:latin typeface="Times New Roman"/>
                <a:cs typeface="Times New Roman"/>
              </a:rPr>
              <a:t>task around the wheel:</a:t>
            </a:r>
          </a:p>
        </p:txBody>
      </p:sp>
      <p:sp>
        <p:nvSpPr>
          <p:cNvPr id="2" name="Title 1">
            <a:extLst>
              <a:ext uri="{FF2B5EF4-FFF2-40B4-BE49-F238E27FC236}">
                <a16:creationId xmlns:a16="http://schemas.microsoft.com/office/drawing/2014/main" id="{60547EF6-0EED-84A2-F75A-C8E536FBE365}"/>
              </a:ext>
            </a:extLst>
          </p:cNvPr>
          <p:cNvSpPr>
            <a:spLocks noGrp="1"/>
          </p:cNvSpPr>
          <p:nvPr>
            <p:ph type="title"/>
          </p:nvPr>
        </p:nvSpPr>
        <p:spPr>
          <a:xfrm>
            <a:off x="-199" y="-1979"/>
            <a:ext cx="1533456" cy="1541130"/>
          </a:xfrm>
        </p:spPr>
        <p:txBody>
          <a:bodyPr>
            <a:normAutofit/>
          </a:bodyPr>
          <a:lstStyle/>
          <a:p>
            <a:r>
              <a:rPr lang="en-US" sz="2000" b="1" u="sng" dirty="0">
                <a:latin typeface="Times New Roman"/>
                <a:cs typeface="Times New Roman"/>
              </a:rPr>
              <a:t>Activity six:</a:t>
            </a:r>
            <a:br>
              <a:rPr lang="en-US" sz="2000" b="1" u="sng" dirty="0">
                <a:latin typeface="Times New Roman"/>
              </a:rPr>
            </a:br>
            <a:r>
              <a:rPr lang="en-US" sz="2000" b="1" u="sng" dirty="0">
                <a:latin typeface="Times New Roman"/>
                <a:cs typeface="Times New Roman"/>
              </a:rPr>
              <a:t>Activity wheel</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19412519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3476598D-11E8-4FF1-078C-9F2B4432FFCA}"/>
              </a:ext>
            </a:extLst>
          </p:cNvPr>
          <p:cNvSpPr txBox="1"/>
          <p:nvPr/>
        </p:nvSpPr>
        <p:spPr>
          <a:xfrm>
            <a:off x="7887194" y="227609"/>
            <a:ext cx="4094512" cy="3293209"/>
          </a:xfrm>
          <a:prstGeom prst="rect">
            <a:avLst/>
          </a:prstGeom>
          <a:solidFill>
            <a:schemeClr val="accent3">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3</a:t>
            </a:r>
          </a:p>
          <a:p>
            <a:pPr algn="ctr"/>
            <a:r>
              <a:rPr lang="en-US" sz="1600" b="1" u="sng" dirty="0">
                <a:latin typeface="Times New Roman"/>
                <a:cs typeface="Times New Roman"/>
              </a:rPr>
              <a:t>What does inclusion look?</a:t>
            </a:r>
            <a:endParaRPr lang="en-US" dirty="0"/>
          </a:p>
          <a:p>
            <a:pPr algn="ctr"/>
            <a:r>
              <a:rPr lang="en-US" sz="1600" b="1" u="sng" dirty="0">
                <a:latin typeface="Times New Roman"/>
                <a:cs typeface="Times New Roman"/>
              </a:rPr>
              <a:t>Draw an example:</a:t>
            </a:r>
          </a:p>
          <a:p>
            <a:pPr algn="ctr"/>
            <a:endParaRPr lang="en-US" sz="1600" dirty="0">
              <a:latin typeface="Times New Roman"/>
              <a:cs typeface="Times New Roman"/>
            </a:endParaRPr>
          </a:p>
          <a:p>
            <a:pPr algn="ctr"/>
            <a:r>
              <a:rPr lang="en-US" sz="1600" dirty="0">
                <a:latin typeface="Times New Roman"/>
                <a:cs typeface="Times New Roman"/>
              </a:rPr>
              <a:t>An image of a group of people who are all included, these people can be different in various way (gender, race, ability, etc...)</a:t>
            </a:r>
          </a:p>
          <a:p>
            <a:pPr algn="ctr"/>
            <a:r>
              <a:rPr lang="en-US" sz="1600" dirty="0">
                <a:latin typeface="Times New Roman"/>
                <a:cs typeface="Times New Roman"/>
              </a:rPr>
              <a:t>An example is below</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12" name="TextBox 11">
            <a:extLst>
              <a:ext uri="{FF2B5EF4-FFF2-40B4-BE49-F238E27FC236}">
                <a16:creationId xmlns:a16="http://schemas.microsoft.com/office/drawing/2014/main" id="{562B0A90-B04F-1370-CF6E-67FDCE9E41D3}"/>
              </a:ext>
            </a:extLst>
          </p:cNvPr>
          <p:cNvSpPr txBox="1"/>
          <p:nvPr/>
        </p:nvSpPr>
        <p:spPr>
          <a:xfrm>
            <a:off x="4829299" y="3780312"/>
            <a:ext cx="6875317" cy="2800767"/>
          </a:xfrm>
          <a:prstGeom prst="rect">
            <a:avLst/>
          </a:prstGeom>
          <a:solidFill>
            <a:srgbClr val="00EAF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4</a:t>
            </a:r>
          </a:p>
          <a:p>
            <a:pPr algn="ctr"/>
            <a:r>
              <a:rPr lang="en-US" sz="1600" b="1" u="sng" dirty="0">
                <a:latin typeface="Times New Roman"/>
                <a:cs typeface="Times New Roman"/>
              </a:rPr>
              <a:t>Create a game that is inclusive:</a:t>
            </a:r>
          </a:p>
          <a:p>
            <a:pPr algn="ctr"/>
            <a:endParaRPr lang="en-US" sz="1600" dirty="0">
              <a:latin typeface="Times New Roman"/>
              <a:cs typeface="Times New Roman"/>
            </a:endParaRPr>
          </a:p>
          <a:p>
            <a:pPr algn="ctr"/>
            <a:r>
              <a:rPr lang="en-US" sz="1600" dirty="0">
                <a:latin typeface="Times New Roman"/>
                <a:cs typeface="Times New Roman"/>
              </a:rPr>
              <a:t>(Note this is a fun exercise to see if pupils understand the concept of inclusion and exclusion) Should be fun.</a:t>
            </a:r>
          </a:p>
          <a:p>
            <a:pPr algn="ctr"/>
            <a:r>
              <a:rPr lang="en-US" sz="1600" dirty="0">
                <a:latin typeface="Times New Roman"/>
                <a:cs typeface="Times New Roman"/>
              </a:rPr>
              <a:t>A physical activity could be problematic and exclusive to those with physical disabilities, could be a quiz or board game.</a:t>
            </a:r>
          </a:p>
          <a:p>
            <a:pPr algn="ctr"/>
            <a:r>
              <a:rPr lang="en-US" sz="1600" dirty="0">
                <a:latin typeface="Times New Roman"/>
                <a:cs typeface="Times New Roman"/>
              </a:rPr>
              <a:t>Allow some form of freedom but the pupils must be able to:</a:t>
            </a:r>
          </a:p>
          <a:p>
            <a:pPr algn="ctr"/>
            <a:r>
              <a:rPr lang="en-US" sz="1600" dirty="0">
                <a:latin typeface="Times New Roman"/>
                <a:cs typeface="Times New Roman"/>
              </a:rPr>
              <a:t>Design it to be accessible to all ability were possible,</a:t>
            </a:r>
          </a:p>
          <a:p>
            <a:pPr algn="ctr"/>
            <a:r>
              <a:rPr lang="en-US" sz="1600" dirty="0">
                <a:latin typeface="Times New Roman"/>
                <a:cs typeface="Times New Roman"/>
              </a:rPr>
              <a:t>Be able to involve everyone in making it and playing it.</a:t>
            </a:r>
          </a:p>
          <a:p>
            <a:pPr algn="ctr"/>
            <a:r>
              <a:rPr lang="en-US" sz="1600" dirty="0">
                <a:latin typeface="Times New Roman"/>
                <a:cs typeface="Times New Roman"/>
              </a:rPr>
              <a:t>Not too complex games/rules.</a:t>
            </a:r>
          </a:p>
        </p:txBody>
      </p:sp>
      <p:cxnSp>
        <p:nvCxnSpPr>
          <p:cNvPr id="5" name="Straight Arrow Connector 4" descr="Arrow pointing to task 4">
            <a:extLst>
              <a:ext uri="{FF2B5EF4-FFF2-40B4-BE49-F238E27FC236}">
                <a16:creationId xmlns:a16="http://schemas.microsoft.com/office/drawing/2014/main" id="{795A954D-4589-3E27-9184-F6A43FAF643F}"/>
              </a:ext>
            </a:extLst>
          </p:cNvPr>
          <p:cNvCxnSpPr/>
          <p:nvPr/>
        </p:nvCxnSpPr>
        <p:spPr>
          <a:xfrm>
            <a:off x="7627917" y="3466604"/>
            <a:ext cx="23751" cy="3008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8" descr="An image of people all together in the colours of the inclusion text. Each person is a different colour. Each person is different in some way, different shapes, colours, genders, and disabilities.">
            <a:extLst>
              <a:ext uri="{FF2B5EF4-FFF2-40B4-BE49-F238E27FC236}">
                <a16:creationId xmlns:a16="http://schemas.microsoft.com/office/drawing/2014/main" id="{7849BD49-EAB8-6E0B-9174-FB7C21FEF8DE}"/>
              </a:ext>
            </a:extLst>
          </p:cNvPr>
          <p:cNvPicPr>
            <a:picLocks noChangeAspect="1"/>
          </p:cNvPicPr>
          <p:nvPr/>
        </p:nvPicPr>
        <p:blipFill>
          <a:blip r:embed="rId2"/>
          <a:stretch>
            <a:fillRect/>
          </a:stretch>
        </p:blipFill>
        <p:spPr>
          <a:xfrm>
            <a:off x="7978541" y="2822595"/>
            <a:ext cx="3904589" cy="699353"/>
          </a:xfrm>
          <a:prstGeom prst="rect">
            <a:avLst/>
          </a:prstGeom>
        </p:spPr>
      </p:pic>
      <p:cxnSp>
        <p:nvCxnSpPr>
          <p:cNvPr id="8" name="Straight Arrow Connector 7" descr="Arrow pointing to task 3">
            <a:extLst>
              <a:ext uri="{FF2B5EF4-FFF2-40B4-BE49-F238E27FC236}">
                <a16:creationId xmlns:a16="http://schemas.microsoft.com/office/drawing/2014/main" id="{C828B2F8-2512-5E81-320B-FB96213437B8}"/>
              </a:ext>
            </a:extLst>
          </p:cNvPr>
          <p:cNvCxnSpPr>
            <a:cxnSpLocks/>
          </p:cNvCxnSpPr>
          <p:nvPr/>
        </p:nvCxnSpPr>
        <p:spPr>
          <a:xfrm flipV="1">
            <a:off x="7627916" y="986641"/>
            <a:ext cx="271154" cy="18367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90C0AC5-2AF4-8257-471D-3C853AA74C5A}"/>
              </a:ext>
            </a:extLst>
          </p:cNvPr>
          <p:cNvSpPr txBox="1"/>
          <p:nvPr/>
        </p:nvSpPr>
        <p:spPr>
          <a:xfrm>
            <a:off x="336467" y="4423558"/>
            <a:ext cx="4302330" cy="2062103"/>
          </a:xfrm>
          <a:prstGeom prst="rect">
            <a:avLst/>
          </a:prstGeom>
          <a:solidFill>
            <a:schemeClr val="accent1">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2</a:t>
            </a:r>
          </a:p>
          <a:p>
            <a:pPr algn="ctr"/>
            <a:r>
              <a:rPr lang="en-US" sz="1600" b="1" u="sng" dirty="0">
                <a:latin typeface="Times New Roman"/>
                <a:cs typeface="Times New Roman"/>
              </a:rPr>
              <a:t>Exclusion is the opposite of Inclusion:</a:t>
            </a:r>
            <a:endParaRPr lang="en-US"/>
          </a:p>
          <a:p>
            <a:pPr algn="ctr"/>
            <a:r>
              <a:rPr lang="en-US" sz="1600" b="1" u="sng" dirty="0">
                <a:latin typeface="Times New Roman"/>
                <a:cs typeface="Times New Roman"/>
              </a:rPr>
              <a:t>What does exclusion mean?</a:t>
            </a:r>
          </a:p>
          <a:p>
            <a:pPr algn="ctr"/>
            <a:endParaRPr lang="en-US" sz="1600" dirty="0">
              <a:latin typeface="Times New Roman"/>
              <a:cs typeface="Times New Roman"/>
            </a:endParaRPr>
          </a:p>
          <a:p>
            <a:pPr algn="ctr"/>
            <a:r>
              <a:rPr lang="en-US" sz="1600" dirty="0">
                <a:latin typeface="Times New Roman"/>
                <a:cs typeface="Times New Roman"/>
              </a:rPr>
              <a:t>To exclude, </a:t>
            </a:r>
            <a:r>
              <a:rPr lang="en-US" sz="1600" dirty="0">
                <a:ea typeface="+mn-lt"/>
                <a:cs typeface="+mn-lt"/>
              </a:rPr>
              <a:t>the act of not allowing someone, group of people, or something to take part in an activity, opportunities, or to enter a place:</a:t>
            </a:r>
          </a:p>
          <a:p>
            <a:pPr algn="ctr"/>
            <a:endParaRPr lang="en-US" sz="1600" dirty="0">
              <a:latin typeface="Bierstadt"/>
              <a:cs typeface="Times New Roman"/>
            </a:endParaRPr>
          </a:p>
        </p:txBody>
      </p:sp>
      <p:cxnSp>
        <p:nvCxnSpPr>
          <p:cNvPr id="7" name="Straight Arrow Connector 6" descr="Arrow pointing to task 2">
            <a:extLst>
              <a:ext uri="{FF2B5EF4-FFF2-40B4-BE49-F238E27FC236}">
                <a16:creationId xmlns:a16="http://schemas.microsoft.com/office/drawing/2014/main" id="{39622955-C7D6-9AEE-D2DF-3EB7D2F9A975}"/>
              </a:ext>
            </a:extLst>
          </p:cNvPr>
          <p:cNvCxnSpPr>
            <a:cxnSpLocks/>
          </p:cNvCxnSpPr>
          <p:nvPr/>
        </p:nvCxnSpPr>
        <p:spPr>
          <a:xfrm flipH="1">
            <a:off x="3287486" y="3466603"/>
            <a:ext cx="1173677" cy="9935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5D24362-E1C4-6505-4E46-9C4FD70F027A}"/>
              </a:ext>
            </a:extLst>
          </p:cNvPr>
          <p:cNvSpPr txBox="1"/>
          <p:nvPr/>
        </p:nvSpPr>
        <p:spPr>
          <a:xfrm>
            <a:off x="1913787" y="108856"/>
            <a:ext cx="4302330" cy="1815882"/>
          </a:xfrm>
          <a:prstGeom prst="rect">
            <a:avLst/>
          </a:prstGeom>
          <a:solidFill>
            <a:schemeClr val="tx2">
              <a:lumMod val="10000"/>
              <a:lumOff val="9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1</a:t>
            </a:r>
          </a:p>
          <a:p>
            <a:pPr algn="ctr"/>
            <a:r>
              <a:rPr lang="en-US" sz="1600" b="1" u="sng" dirty="0">
                <a:latin typeface="Times New Roman"/>
                <a:cs typeface="Times New Roman"/>
              </a:rPr>
              <a:t>What comes to mind when you hear the word:</a:t>
            </a:r>
            <a:endParaRPr lang="en-US" dirty="0"/>
          </a:p>
          <a:p>
            <a:pPr algn="ctr"/>
            <a:r>
              <a:rPr lang="en-US" sz="1600" b="1" u="sng" dirty="0">
                <a:latin typeface="Times New Roman"/>
                <a:cs typeface="Times New Roman"/>
              </a:rPr>
              <a:t>"Inclusion"</a:t>
            </a:r>
          </a:p>
          <a:p>
            <a:pPr algn="ctr"/>
            <a:r>
              <a:rPr lang="en-US" sz="1600" b="1" u="sng" dirty="0">
                <a:latin typeface="Times New Roman"/>
                <a:cs typeface="Times New Roman"/>
              </a:rPr>
              <a:t>What does Inclusion mean?</a:t>
            </a:r>
          </a:p>
          <a:p>
            <a:pPr algn="ctr"/>
            <a:endParaRPr lang="en-US" sz="1600" dirty="0">
              <a:latin typeface="Times New Roman"/>
              <a:cs typeface="Times New Roman"/>
            </a:endParaRPr>
          </a:p>
          <a:p>
            <a:pPr algn="ctr"/>
            <a:r>
              <a:rPr lang="en-GB" sz="1600" dirty="0">
                <a:latin typeface="Times New Roman"/>
                <a:ea typeface="+mn-lt"/>
                <a:cs typeface="+mn-lt"/>
              </a:rPr>
              <a:t>Inclusion is the act of including everyone and giving them access and opportunities. </a:t>
            </a:r>
          </a:p>
        </p:txBody>
      </p:sp>
      <p:cxnSp>
        <p:nvCxnSpPr>
          <p:cNvPr id="6" name="Straight Arrow Connector 5" descr="Arrow pointing to task 1">
            <a:extLst>
              <a:ext uri="{FF2B5EF4-FFF2-40B4-BE49-F238E27FC236}">
                <a16:creationId xmlns:a16="http://schemas.microsoft.com/office/drawing/2014/main" id="{3CB7174F-6236-601A-B5C7-033C7332EFEF}"/>
              </a:ext>
            </a:extLst>
          </p:cNvPr>
          <p:cNvCxnSpPr>
            <a:cxnSpLocks/>
          </p:cNvCxnSpPr>
          <p:nvPr/>
        </p:nvCxnSpPr>
        <p:spPr>
          <a:xfrm flipH="1" flipV="1">
            <a:off x="4247408" y="1936667"/>
            <a:ext cx="342405" cy="8767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descr="Inclusion typed up in big colourful lettering">
            <a:extLst>
              <a:ext uri="{FF2B5EF4-FFF2-40B4-BE49-F238E27FC236}">
                <a16:creationId xmlns:a16="http://schemas.microsoft.com/office/drawing/2014/main" id="{FB18F8C4-45EA-D92C-573C-4C6BEC781E20}"/>
              </a:ext>
            </a:extLst>
          </p:cNvPr>
          <p:cNvSpPr txBox="1"/>
          <p:nvPr/>
        </p:nvSpPr>
        <p:spPr>
          <a:xfrm>
            <a:off x="4442649" y="2825412"/>
            <a:ext cx="3201389" cy="707886"/>
          </a:xfrm>
          <a:prstGeom prst="rect">
            <a:avLst/>
          </a:prstGeom>
          <a:solidFill>
            <a:schemeClr val="bg1"/>
          </a:solidFill>
          <a:ln>
            <a:solidFill>
              <a:schemeClr val="tx1"/>
            </a:solidFill>
            <a:prstDash val="dash"/>
            <a:extLst>
              <a:ext uri="{C807C97D-BFC1-408E-A445-0C87EB9F89A2}">
                <ask:lineSketchStyleProps xmlns:ask="http://schemas.microsoft.com/office/drawing/2018/sketchyshapes">
                  <ask:type>
                    <ask:lineSketchCurved/>
                  </ask:type>
                </ask:lineSketchStyleProps>
              </a:ext>
            </a:extLst>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b="1" dirty="0">
                <a:solidFill>
                  <a:srgbClr val="FF0000"/>
                </a:solidFill>
                <a:latin typeface="Times New Roman"/>
                <a:ea typeface="+mn-lt"/>
                <a:cs typeface="+mn-lt"/>
              </a:rPr>
              <a:t>I</a:t>
            </a:r>
            <a:r>
              <a:rPr lang="en-US" sz="4000" b="1" dirty="0">
                <a:solidFill>
                  <a:srgbClr val="FFC000"/>
                </a:solidFill>
                <a:latin typeface="Times New Roman"/>
                <a:ea typeface="+mn-lt"/>
                <a:cs typeface="+mn-lt"/>
              </a:rPr>
              <a:t>N</a:t>
            </a:r>
            <a:r>
              <a:rPr lang="en-US" sz="4000" b="1" dirty="0">
                <a:solidFill>
                  <a:srgbClr val="FFFF00"/>
                </a:solidFill>
                <a:latin typeface="Times New Roman"/>
                <a:ea typeface="+mn-lt"/>
                <a:cs typeface="+mn-lt"/>
              </a:rPr>
              <a:t>C</a:t>
            </a:r>
            <a:r>
              <a:rPr lang="en-US" sz="4000" b="1" dirty="0">
                <a:solidFill>
                  <a:srgbClr val="92D050"/>
                </a:solidFill>
                <a:latin typeface="Times New Roman"/>
                <a:ea typeface="+mn-lt"/>
                <a:cs typeface="+mn-lt"/>
              </a:rPr>
              <a:t>L</a:t>
            </a:r>
            <a:r>
              <a:rPr lang="en-US" sz="4000" b="1" dirty="0">
                <a:solidFill>
                  <a:srgbClr val="00B0F0"/>
                </a:solidFill>
                <a:latin typeface="Times New Roman"/>
                <a:ea typeface="+mn-lt"/>
                <a:cs typeface="+mn-lt"/>
              </a:rPr>
              <a:t>U</a:t>
            </a:r>
            <a:r>
              <a:rPr lang="en-US" sz="4000" b="1" dirty="0">
                <a:solidFill>
                  <a:srgbClr val="7030A0"/>
                </a:solidFill>
                <a:latin typeface="Times New Roman"/>
                <a:ea typeface="+mn-lt"/>
                <a:cs typeface="+mn-lt"/>
              </a:rPr>
              <a:t>S</a:t>
            </a:r>
            <a:r>
              <a:rPr lang="en-US" sz="4000" b="1" dirty="0">
                <a:solidFill>
                  <a:schemeClr val="accent1">
                    <a:lumMod val="20000"/>
                    <a:lumOff val="80000"/>
                  </a:schemeClr>
                </a:solidFill>
                <a:latin typeface="Times New Roman"/>
                <a:ea typeface="+mn-lt"/>
                <a:cs typeface="+mn-lt"/>
              </a:rPr>
              <a:t>I</a:t>
            </a:r>
            <a:r>
              <a:rPr lang="en-US" sz="4000" b="1" dirty="0">
                <a:solidFill>
                  <a:srgbClr val="002060"/>
                </a:solidFill>
                <a:latin typeface="Times New Roman"/>
                <a:ea typeface="+mn-lt"/>
                <a:cs typeface="+mn-lt"/>
              </a:rPr>
              <a:t>O</a:t>
            </a:r>
            <a:r>
              <a:rPr lang="en-US" sz="4000" b="1" dirty="0">
                <a:solidFill>
                  <a:srgbClr val="D4ABAC"/>
                </a:solidFill>
                <a:latin typeface="Times New Roman"/>
                <a:ea typeface="+mn-lt"/>
                <a:cs typeface="+mn-lt"/>
              </a:rPr>
              <a:t>N</a:t>
            </a:r>
            <a:endParaRPr lang="en-US" sz="4000" dirty="0">
              <a:solidFill>
                <a:srgbClr val="D4ABAC"/>
              </a:solidFill>
              <a:latin typeface="Times New Roman"/>
              <a:ea typeface="+mn-lt"/>
              <a:cs typeface="+mn-lt"/>
            </a:endParaRPr>
          </a:p>
        </p:txBody>
      </p:sp>
      <p:sp>
        <p:nvSpPr>
          <p:cNvPr id="16" name="Star: 5 Points 15" descr="Yellow star for students to fill out with their name">
            <a:extLst>
              <a:ext uri="{FF2B5EF4-FFF2-40B4-BE49-F238E27FC236}">
                <a16:creationId xmlns:a16="http://schemas.microsoft.com/office/drawing/2014/main" id="{D6F560BB-74E9-DAD4-DB8D-347173A27754}"/>
              </a:ext>
            </a:extLst>
          </p:cNvPr>
          <p:cNvSpPr/>
          <p:nvPr/>
        </p:nvSpPr>
        <p:spPr>
          <a:xfrm>
            <a:off x="866241" y="2117027"/>
            <a:ext cx="2388358" cy="2104029"/>
          </a:xfrm>
          <a:prstGeom prst="star5">
            <a:avLst/>
          </a:prstGeom>
          <a:solidFill>
            <a:srgbClr val="FFFF00"/>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Times New Roman"/>
                <a:cs typeface="Times New Roman"/>
              </a:rPr>
              <a:t>Name</a:t>
            </a:r>
            <a:r>
              <a:rPr lang="en-US" dirty="0">
                <a:solidFill>
                  <a:schemeClr val="tx1"/>
                </a:solidFill>
              </a:rPr>
              <a:t>:</a:t>
            </a:r>
          </a:p>
        </p:txBody>
      </p:sp>
      <p:sp>
        <p:nvSpPr>
          <p:cNvPr id="2" name="Title 1">
            <a:extLst>
              <a:ext uri="{FF2B5EF4-FFF2-40B4-BE49-F238E27FC236}">
                <a16:creationId xmlns:a16="http://schemas.microsoft.com/office/drawing/2014/main" id="{8418CDF3-30A5-A6B0-09B9-76D80F412F6D}"/>
              </a:ext>
            </a:extLst>
          </p:cNvPr>
          <p:cNvSpPr>
            <a:spLocks noGrp="1"/>
          </p:cNvSpPr>
          <p:nvPr>
            <p:ph type="title"/>
          </p:nvPr>
        </p:nvSpPr>
        <p:spPr>
          <a:xfrm>
            <a:off x="-199" y="-3455"/>
            <a:ext cx="1913495" cy="1722213"/>
          </a:xfrm>
        </p:spPr>
        <p:txBody>
          <a:bodyPr>
            <a:normAutofit/>
          </a:bodyPr>
          <a:lstStyle/>
          <a:p>
            <a:r>
              <a:rPr lang="en-US" sz="2000" b="1" u="sng" dirty="0">
                <a:latin typeface="Times New Roman"/>
                <a:cs typeface="Times New Roman"/>
              </a:rPr>
              <a:t>Activity seven</a:t>
            </a:r>
            <a:br>
              <a:rPr lang="en-US" sz="2000" b="1" u="sng" dirty="0">
                <a:latin typeface="Times New Roman"/>
              </a:rPr>
            </a:br>
            <a:r>
              <a:rPr lang="en-US" sz="2000" b="1" u="sng" dirty="0">
                <a:latin typeface="Times New Roman"/>
                <a:cs typeface="Times New Roman"/>
              </a:rPr>
              <a:t>Inclusion brain dump</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5129797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3476598D-11E8-4FF1-078C-9F2B4432FFCA}"/>
              </a:ext>
            </a:extLst>
          </p:cNvPr>
          <p:cNvSpPr txBox="1"/>
          <p:nvPr/>
        </p:nvSpPr>
        <p:spPr>
          <a:xfrm>
            <a:off x="7887194" y="227609"/>
            <a:ext cx="4094512" cy="3293209"/>
          </a:xfrm>
          <a:prstGeom prst="rect">
            <a:avLst/>
          </a:prstGeom>
          <a:solidFill>
            <a:schemeClr val="accent3">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3</a:t>
            </a:r>
          </a:p>
          <a:p>
            <a:pPr algn="ctr"/>
            <a:r>
              <a:rPr lang="en-US" sz="1600" b="1" u="sng" dirty="0">
                <a:latin typeface="Times New Roman"/>
                <a:cs typeface="Times New Roman"/>
              </a:rPr>
              <a:t>What does inclusion look?</a:t>
            </a:r>
            <a:endParaRPr lang="en-US" dirty="0"/>
          </a:p>
          <a:p>
            <a:pPr algn="ctr"/>
            <a:r>
              <a:rPr lang="en-US" sz="1600" b="1" u="sng" dirty="0">
                <a:latin typeface="Times New Roman"/>
                <a:cs typeface="Times New Roman"/>
              </a:rPr>
              <a:t>Draw an example:</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12" name="TextBox 11">
            <a:extLst>
              <a:ext uri="{FF2B5EF4-FFF2-40B4-BE49-F238E27FC236}">
                <a16:creationId xmlns:a16="http://schemas.microsoft.com/office/drawing/2014/main" id="{562B0A90-B04F-1370-CF6E-67FDCE9E41D3}"/>
              </a:ext>
            </a:extLst>
          </p:cNvPr>
          <p:cNvSpPr txBox="1"/>
          <p:nvPr/>
        </p:nvSpPr>
        <p:spPr>
          <a:xfrm>
            <a:off x="4829299" y="3780312"/>
            <a:ext cx="6875317" cy="2554545"/>
          </a:xfrm>
          <a:prstGeom prst="rect">
            <a:avLst/>
          </a:prstGeom>
          <a:solidFill>
            <a:srgbClr val="00EAF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4</a:t>
            </a:r>
          </a:p>
          <a:p>
            <a:pPr algn="ctr"/>
            <a:r>
              <a:rPr lang="en-US" sz="1600" b="1" u="sng" dirty="0">
                <a:latin typeface="Times New Roman"/>
                <a:cs typeface="Times New Roman"/>
              </a:rPr>
              <a:t>Create a game that is inclusive:</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5" name="Straight Arrow Connector 4" descr="Arrow pointing to task 4">
            <a:extLst>
              <a:ext uri="{FF2B5EF4-FFF2-40B4-BE49-F238E27FC236}">
                <a16:creationId xmlns:a16="http://schemas.microsoft.com/office/drawing/2014/main" id="{795A954D-4589-3E27-9184-F6A43FAF643F}"/>
              </a:ext>
            </a:extLst>
          </p:cNvPr>
          <p:cNvCxnSpPr/>
          <p:nvPr/>
        </p:nvCxnSpPr>
        <p:spPr>
          <a:xfrm>
            <a:off x="7627917" y="3466604"/>
            <a:ext cx="23751" cy="3008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descr="Arrow pointing to task 3">
            <a:extLst>
              <a:ext uri="{FF2B5EF4-FFF2-40B4-BE49-F238E27FC236}">
                <a16:creationId xmlns:a16="http://schemas.microsoft.com/office/drawing/2014/main" id="{C828B2F8-2512-5E81-320B-FB96213437B8}"/>
              </a:ext>
            </a:extLst>
          </p:cNvPr>
          <p:cNvCxnSpPr>
            <a:cxnSpLocks/>
          </p:cNvCxnSpPr>
          <p:nvPr/>
        </p:nvCxnSpPr>
        <p:spPr>
          <a:xfrm flipV="1">
            <a:off x="7627916" y="986641"/>
            <a:ext cx="271154" cy="18367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90C0AC5-2AF4-8257-471D-3C853AA74C5A}"/>
              </a:ext>
            </a:extLst>
          </p:cNvPr>
          <p:cNvSpPr txBox="1"/>
          <p:nvPr/>
        </p:nvSpPr>
        <p:spPr>
          <a:xfrm>
            <a:off x="336467" y="4423558"/>
            <a:ext cx="4302330" cy="2308324"/>
          </a:xfrm>
          <a:prstGeom prst="rect">
            <a:avLst/>
          </a:prstGeom>
          <a:solidFill>
            <a:schemeClr val="accent1">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2</a:t>
            </a:r>
          </a:p>
          <a:p>
            <a:pPr algn="ctr"/>
            <a:r>
              <a:rPr lang="en-US" sz="1600" b="1" u="sng" dirty="0">
                <a:latin typeface="Times New Roman"/>
                <a:cs typeface="Times New Roman"/>
              </a:rPr>
              <a:t>Exclusion is the opposite of Inclusion:</a:t>
            </a:r>
            <a:endParaRPr lang="en-US"/>
          </a:p>
          <a:p>
            <a:pPr algn="ctr"/>
            <a:r>
              <a:rPr lang="en-US" sz="1600" b="1" u="sng" dirty="0">
                <a:latin typeface="Times New Roman"/>
                <a:cs typeface="Times New Roman"/>
              </a:rPr>
              <a:t>What does exclusion mean?</a:t>
            </a:r>
          </a:p>
          <a:p>
            <a:pPr algn="ctr"/>
            <a:endParaRPr lang="en-US" sz="1600" dirty="0">
              <a:latin typeface="Bierstadt"/>
              <a:cs typeface="Times New Roman"/>
            </a:endParaRPr>
          </a:p>
          <a:p>
            <a:pPr algn="ctr"/>
            <a:endParaRPr lang="en-US" sz="1600" dirty="0">
              <a:latin typeface="Bierstadt"/>
              <a:cs typeface="Times New Roman"/>
            </a:endParaRPr>
          </a:p>
          <a:p>
            <a:pPr algn="ctr"/>
            <a:endParaRPr lang="en-US" sz="1600" dirty="0">
              <a:latin typeface="Bierstadt"/>
              <a:cs typeface="Times New Roman"/>
            </a:endParaRPr>
          </a:p>
          <a:p>
            <a:pPr algn="ctr"/>
            <a:endParaRPr lang="en-US" sz="1600" dirty="0">
              <a:latin typeface="Bierstadt"/>
              <a:cs typeface="Times New Roman"/>
            </a:endParaRPr>
          </a:p>
          <a:p>
            <a:pPr algn="ctr"/>
            <a:endParaRPr lang="en-US" sz="1600" dirty="0">
              <a:latin typeface="Bierstadt"/>
              <a:cs typeface="Times New Roman"/>
            </a:endParaRPr>
          </a:p>
          <a:p>
            <a:pPr algn="ctr"/>
            <a:endParaRPr lang="en-US" sz="1600" dirty="0">
              <a:latin typeface="Bierstadt"/>
              <a:cs typeface="Times New Roman"/>
            </a:endParaRPr>
          </a:p>
        </p:txBody>
      </p:sp>
      <p:cxnSp>
        <p:nvCxnSpPr>
          <p:cNvPr id="7" name="Straight Arrow Connector 6" descr="Arrow pointing to task 2">
            <a:extLst>
              <a:ext uri="{FF2B5EF4-FFF2-40B4-BE49-F238E27FC236}">
                <a16:creationId xmlns:a16="http://schemas.microsoft.com/office/drawing/2014/main" id="{39622955-C7D6-9AEE-D2DF-3EB7D2F9A975}"/>
              </a:ext>
            </a:extLst>
          </p:cNvPr>
          <p:cNvCxnSpPr>
            <a:cxnSpLocks/>
          </p:cNvCxnSpPr>
          <p:nvPr/>
        </p:nvCxnSpPr>
        <p:spPr>
          <a:xfrm flipH="1">
            <a:off x="3287486" y="3466603"/>
            <a:ext cx="1173677" cy="9935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5D24362-E1C4-6505-4E46-9C4FD70F027A}"/>
              </a:ext>
            </a:extLst>
          </p:cNvPr>
          <p:cNvSpPr txBox="1"/>
          <p:nvPr/>
        </p:nvSpPr>
        <p:spPr>
          <a:xfrm>
            <a:off x="1721921" y="69272"/>
            <a:ext cx="4302330" cy="1815882"/>
          </a:xfrm>
          <a:prstGeom prst="rect">
            <a:avLst/>
          </a:prstGeom>
          <a:solidFill>
            <a:schemeClr val="tx2">
              <a:lumMod val="10000"/>
              <a:lumOff val="9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1</a:t>
            </a:r>
          </a:p>
          <a:p>
            <a:pPr algn="ctr"/>
            <a:r>
              <a:rPr lang="en-US" sz="1600" b="1" u="sng" dirty="0">
                <a:latin typeface="Times New Roman"/>
                <a:cs typeface="Times New Roman"/>
              </a:rPr>
              <a:t>What comes to mind when you hear the word:</a:t>
            </a:r>
            <a:endParaRPr lang="en-US" dirty="0"/>
          </a:p>
          <a:p>
            <a:pPr algn="ctr"/>
            <a:r>
              <a:rPr lang="en-US" sz="1600" b="1" u="sng" dirty="0">
                <a:latin typeface="Times New Roman"/>
                <a:cs typeface="Times New Roman"/>
              </a:rPr>
              <a:t>"Inclusion"</a:t>
            </a:r>
          </a:p>
          <a:p>
            <a:pPr algn="ctr"/>
            <a:r>
              <a:rPr lang="en-US" sz="1600" b="1" u="sng" dirty="0">
                <a:latin typeface="Times New Roman"/>
                <a:cs typeface="Times New Roman"/>
              </a:rPr>
              <a:t>What does Inclusion mean?</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6" name="Straight Arrow Connector 5" descr="Arrow pointing to task 1">
            <a:extLst>
              <a:ext uri="{FF2B5EF4-FFF2-40B4-BE49-F238E27FC236}">
                <a16:creationId xmlns:a16="http://schemas.microsoft.com/office/drawing/2014/main" id="{3CB7174F-6236-601A-B5C7-033C7332EFEF}"/>
              </a:ext>
            </a:extLst>
          </p:cNvPr>
          <p:cNvCxnSpPr>
            <a:cxnSpLocks/>
          </p:cNvCxnSpPr>
          <p:nvPr/>
        </p:nvCxnSpPr>
        <p:spPr>
          <a:xfrm flipH="1" flipV="1">
            <a:off x="4108863" y="1877290"/>
            <a:ext cx="342405" cy="8767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descr="Inclusion typed up in big colourful lettering">
            <a:extLst>
              <a:ext uri="{FF2B5EF4-FFF2-40B4-BE49-F238E27FC236}">
                <a16:creationId xmlns:a16="http://schemas.microsoft.com/office/drawing/2014/main" id="{FB18F8C4-45EA-D92C-573C-4C6BEC781E20}"/>
              </a:ext>
            </a:extLst>
          </p:cNvPr>
          <p:cNvSpPr txBox="1"/>
          <p:nvPr/>
        </p:nvSpPr>
        <p:spPr>
          <a:xfrm>
            <a:off x="4432753" y="2766035"/>
            <a:ext cx="3201389" cy="707886"/>
          </a:xfrm>
          <a:prstGeom prst="rect">
            <a:avLst/>
          </a:prstGeom>
          <a:solidFill>
            <a:schemeClr val="bg1"/>
          </a:solidFill>
          <a:ln>
            <a:solidFill>
              <a:schemeClr val="tx1"/>
            </a:solidFill>
            <a:prstDash val="dash"/>
            <a:extLst>
              <a:ext uri="{C807C97D-BFC1-408E-A445-0C87EB9F89A2}">
                <ask:lineSketchStyleProps xmlns:ask="http://schemas.microsoft.com/office/drawing/2018/sketchyshapes">
                  <ask:type>
                    <ask:lineSketchCurved/>
                  </ask:type>
                </ask:lineSketchStyleProps>
              </a:ext>
            </a:extLst>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b="1" dirty="0">
                <a:solidFill>
                  <a:srgbClr val="FF0000"/>
                </a:solidFill>
                <a:latin typeface="Times New Roman"/>
                <a:ea typeface="+mn-lt"/>
                <a:cs typeface="+mn-lt"/>
              </a:rPr>
              <a:t>I</a:t>
            </a:r>
            <a:r>
              <a:rPr lang="en-US" sz="4000" b="1" dirty="0">
                <a:solidFill>
                  <a:srgbClr val="FFC000"/>
                </a:solidFill>
                <a:latin typeface="Times New Roman"/>
                <a:ea typeface="+mn-lt"/>
                <a:cs typeface="+mn-lt"/>
              </a:rPr>
              <a:t>N</a:t>
            </a:r>
            <a:r>
              <a:rPr lang="en-US" sz="4000" b="1" dirty="0">
                <a:solidFill>
                  <a:srgbClr val="FFFF00"/>
                </a:solidFill>
                <a:latin typeface="Times New Roman"/>
                <a:ea typeface="+mn-lt"/>
                <a:cs typeface="+mn-lt"/>
              </a:rPr>
              <a:t>C</a:t>
            </a:r>
            <a:r>
              <a:rPr lang="en-US" sz="4000" b="1" dirty="0">
                <a:solidFill>
                  <a:srgbClr val="92D050"/>
                </a:solidFill>
                <a:latin typeface="Times New Roman"/>
                <a:ea typeface="+mn-lt"/>
                <a:cs typeface="+mn-lt"/>
              </a:rPr>
              <a:t>L</a:t>
            </a:r>
            <a:r>
              <a:rPr lang="en-US" sz="4000" b="1" dirty="0">
                <a:solidFill>
                  <a:srgbClr val="00B0F0"/>
                </a:solidFill>
                <a:latin typeface="Times New Roman"/>
                <a:ea typeface="+mn-lt"/>
                <a:cs typeface="+mn-lt"/>
              </a:rPr>
              <a:t>U</a:t>
            </a:r>
            <a:r>
              <a:rPr lang="en-US" sz="4000" b="1" dirty="0">
                <a:solidFill>
                  <a:srgbClr val="7030A0"/>
                </a:solidFill>
                <a:latin typeface="Times New Roman"/>
                <a:ea typeface="+mn-lt"/>
                <a:cs typeface="+mn-lt"/>
              </a:rPr>
              <a:t>S</a:t>
            </a:r>
            <a:r>
              <a:rPr lang="en-US" sz="4000" b="1" dirty="0">
                <a:solidFill>
                  <a:schemeClr val="accent1">
                    <a:lumMod val="20000"/>
                    <a:lumOff val="80000"/>
                  </a:schemeClr>
                </a:solidFill>
                <a:latin typeface="Times New Roman"/>
                <a:ea typeface="+mn-lt"/>
                <a:cs typeface="+mn-lt"/>
              </a:rPr>
              <a:t>I</a:t>
            </a:r>
            <a:r>
              <a:rPr lang="en-US" sz="4000" b="1" dirty="0">
                <a:solidFill>
                  <a:srgbClr val="002060"/>
                </a:solidFill>
                <a:latin typeface="Times New Roman"/>
                <a:ea typeface="+mn-lt"/>
                <a:cs typeface="+mn-lt"/>
              </a:rPr>
              <a:t>O</a:t>
            </a:r>
            <a:r>
              <a:rPr lang="en-US" sz="4000" b="1" dirty="0">
                <a:solidFill>
                  <a:srgbClr val="D4ABAC"/>
                </a:solidFill>
                <a:latin typeface="Times New Roman"/>
                <a:ea typeface="+mn-lt"/>
                <a:cs typeface="+mn-lt"/>
              </a:rPr>
              <a:t>N</a:t>
            </a:r>
            <a:endParaRPr lang="en-US" sz="4000" dirty="0">
              <a:solidFill>
                <a:srgbClr val="D4ABAC"/>
              </a:solidFill>
              <a:latin typeface="Times New Roman"/>
              <a:ea typeface="+mn-lt"/>
              <a:cs typeface="+mn-lt"/>
            </a:endParaRPr>
          </a:p>
        </p:txBody>
      </p:sp>
      <p:sp>
        <p:nvSpPr>
          <p:cNvPr id="16" name="Star: 5 Points 15" descr="Yellow star for students to fill out with their name">
            <a:extLst>
              <a:ext uri="{FF2B5EF4-FFF2-40B4-BE49-F238E27FC236}">
                <a16:creationId xmlns:a16="http://schemas.microsoft.com/office/drawing/2014/main" id="{D6F560BB-74E9-DAD4-DB8D-347173A27754}"/>
              </a:ext>
            </a:extLst>
          </p:cNvPr>
          <p:cNvSpPr/>
          <p:nvPr/>
        </p:nvSpPr>
        <p:spPr>
          <a:xfrm>
            <a:off x="866241" y="2117027"/>
            <a:ext cx="2388358" cy="2104029"/>
          </a:xfrm>
          <a:prstGeom prst="star5">
            <a:avLst/>
          </a:prstGeom>
          <a:solidFill>
            <a:srgbClr val="FFFF00"/>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Times New Roman"/>
                <a:cs typeface="Times New Roman"/>
              </a:rPr>
              <a:t>Name</a:t>
            </a:r>
            <a:r>
              <a:rPr lang="en-US" dirty="0">
                <a:solidFill>
                  <a:schemeClr val="tx1"/>
                </a:solidFill>
              </a:rPr>
              <a:t>:</a:t>
            </a:r>
          </a:p>
        </p:txBody>
      </p:sp>
      <p:sp>
        <p:nvSpPr>
          <p:cNvPr id="2" name="Title 1">
            <a:extLst>
              <a:ext uri="{FF2B5EF4-FFF2-40B4-BE49-F238E27FC236}">
                <a16:creationId xmlns:a16="http://schemas.microsoft.com/office/drawing/2014/main" id="{8418CDF3-30A5-A6B0-09B9-76D80F412F6D}"/>
              </a:ext>
            </a:extLst>
          </p:cNvPr>
          <p:cNvSpPr>
            <a:spLocks noGrp="1"/>
          </p:cNvSpPr>
          <p:nvPr>
            <p:ph type="title"/>
          </p:nvPr>
        </p:nvSpPr>
        <p:spPr>
          <a:xfrm>
            <a:off x="-199" y="-1978"/>
            <a:ext cx="1721481" cy="2055726"/>
          </a:xfrm>
        </p:spPr>
        <p:txBody>
          <a:bodyPr>
            <a:normAutofit/>
          </a:bodyPr>
          <a:lstStyle/>
          <a:p>
            <a:r>
              <a:rPr lang="en-US" sz="2000" b="1" u="sng" dirty="0">
                <a:latin typeface="Times New Roman"/>
                <a:cs typeface="Times New Roman"/>
              </a:rPr>
              <a:t>Activity seven</a:t>
            </a:r>
            <a:br>
              <a:rPr lang="en-US" sz="2000" b="1" u="sng" dirty="0">
                <a:latin typeface="Times New Roman"/>
              </a:rPr>
            </a:br>
            <a:r>
              <a:rPr lang="en-US" sz="2000" b="1" u="sng" dirty="0">
                <a:latin typeface="Times New Roman"/>
                <a:cs typeface="Times New Roman"/>
              </a:rPr>
              <a:t>Inclusion brain dump</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16752273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1F27B93-4DE0-1799-C237-70600776D490}"/>
              </a:ext>
            </a:extLst>
          </p:cNvPr>
          <p:cNvSpPr txBox="1"/>
          <p:nvPr/>
        </p:nvSpPr>
        <p:spPr>
          <a:xfrm>
            <a:off x="101877" y="3315231"/>
            <a:ext cx="5022827" cy="329936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1600" b="1" u="sng" dirty="0">
                <a:latin typeface="Times New Roman"/>
                <a:cs typeface="Arial"/>
              </a:rPr>
              <a:t>What are the other people in the picture are doing:</a:t>
            </a:r>
            <a:endParaRPr lang="en-US" sz="1600">
              <a:latin typeface="Times New Roman"/>
              <a:cs typeface="Arial"/>
            </a:endParaRPr>
          </a:p>
          <a:p>
            <a:pPr>
              <a:lnSpc>
                <a:spcPct val="90000"/>
              </a:lnSpc>
              <a:spcBef>
                <a:spcPts val="1000"/>
              </a:spcBef>
            </a:pPr>
            <a:r>
              <a:rPr lang="en-GB" sz="1600" dirty="0">
                <a:latin typeface="Times New Roman"/>
                <a:cs typeface="Arial"/>
              </a:rPr>
              <a:t>Person on left looks like he’s being involved but is not.</a:t>
            </a:r>
          </a:p>
          <a:p>
            <a:pPr>
              <a:lnSpc>
                <a:spcPct val="90000"/>
              </a:lnSpc>
              <a:spcBef>
                <a:spcPts val="1000"/>
              </a:spcBef>
            </a:pPr>
            <a:r>
              <a:rPr lang="en-GB" sz="1600" dirty="0">
                <a:latin typeface="Times New Roman"/>
                <a:cs typeface="Arial"/>
              </a:rPr>
              <a:t>Teacher in middle taking control.</a:t>
            </a:r>
          </a:p>
          <a:p>
            <a:pPr>
              <a:lnSpc>
                <a:spcPct val="90000"/>
              </a:lnSpc>
              <a:spcBef>
                <a:spcPts val="1000"/>
              </a:spcBef>
            </a:pPr>
            <a:r>
              <a:rPr lang="en-US" sz="1600" dirty="0">
                <a:latin typeface="Times New Roman"/>
                <a:cs typeface="Times New Roman"/>
              </a:rPr>
              <a:t>Everyone looks active in the image but is not involved active.</a:t>
            </a:r>
          </a:p>
          <a:p>
            <a:pPr>
              <a:lnSpc>
                <a:spcPct val="90000"/>
              </a:lnSpc>
              <a:spcBef>
                <a:spcPts val="1000"/>
              </a:spcBef>
            </a:pPr>
            <a:r>
              <a:rPr lang="en-GB" sz="1600" dirty="0">
                <a:latin typeface="Times New Roman"/>
                <a:cs typeface="Arial"/>
              </a:rPr>
              <a:t>Boy on right being left out. Boy on right wants to be included.</a:t>
            </a:r>
          </a:p>
          <a:p>
            <a:pPr>
              <a:lnSpc>
                <a:spcPct val="90000"/>
              </a:lnSpc>
              <a:spcBef>
                <a:spcPts val="1000"/>
              </a:spcBef>
            </a:pPr>
            <a:r>
              <a:rPr lang="en-GB" sz="1600" dirty="0">
                <a:latin typeface="Times New Roman"/>
                <a:cs typeface="Arial"/>
              </a:rPr>
              <a:t>Waiting to take turns.</a:t>
            </a:r>
          </a:p>
          <a:p>
            <a:pPr>
              <a:lnSpc>
                <a:spcPct val="90000"/>
              </a:lnSpc>
              <a:spcBef>
                <a:spcPts val="1000"/>
              </a:spcBef>
            </a:pPr>
            <a:r>
              <a:rPr lang="en-US" sz="1600" dirty="0">
                <a:latin typeface="Times New Roman"/>
                <a:cs typeface="Arial"/>
              </a:rPr>
              <a:t>Child in middle looks like he is struggling and does need the support from the teacher, and the child to the right is being told to watch to see what the other child has made.</a:t>
            </a:r>
            <a:endParaRPr lang="en-US" sz="1600">
              <a:latin typeface="Times New Roman"/>
              <a:cs typeface="Times New Roman"/>
            </a:endParaRPr>
          </a:p>
        </p:txBody>
      </p:sp>
      <p:sp>
        <p:nvSpPr>
          <p:cNvPr id="7" name="TextBox 6">
            <a:extLst>
              <a:ext uri="{FF2B5EF4-FFF2-40B4-BE49-F238E27FC236}">
                <a16:creationId xmlns:a16="http://schemas.microsoft.com/office/drawing/2014/main" id="{60168C37-6EB0-95BF-140C-BDB8FBB04737}"/>
              </a:ext>
            </a:extLst>
          </p:cNvPr>
          <p:cNvSpPr txBox="1"/>
          <p:nvPr/>
        </p:nvSpPr>
        <p:spPr>
          <a:xfrm>
            <a:off x="386280" y="1247205"/>
            <a:ext cx="4271572" cy="1900007"/>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1600" b="1" u="sng" dirty="0">
                <a:latin typeface="Times New Roman"/>
                <a:cs typeface="Arial"/>
              </a:rPr>
              <a:t>What does it look like the middle child is doing:</a:t>
            </a:r>
            <a:endParaRPr lang="en-US" sz="1600">
              <a:latin typeface="Times New Roman"/>
              <a:cs typeface="Arial"/>
            </a:endParaRPr>
          </a:p>
          <a:p>
            <a:pPr>
              <a:lnSpc>
                <a:spcPct val="90000"/>
              </a:lnSpc>
              <a:spcBef>
                <a:spcPts val="1000"/>
              </a:spcBef>
            </a:pPr>
            <a:r>
              <a:rPr lang="en-US" sz="1600" dirty="0">
                <a:latin typeface="Times New Roman"/>
                <a:cs typeface="Arial"/>
              </a:rPr>
              <a:t>Child in middle is being helped and they are trying to involve him. </a:t>
            </a:r>
            <a:endParaRPr lang="en-US" sz="1600">
              <a:latin typeface="Times New Roman"/>
              <a:cs typeface="Times New Roman"/>
            </a:endParaRPr>
          </a:p>
          <a:p>
            <a:pPr>
              <a:lnSpc>
                <a:spcPct val="90000"/>
              </a:lnSpc>
              <a:spcBef>
                <a:spcPts val="1000"/>
              </a:spcBef>
            </a:pPr>
            <a:r>
              <a:rPr lang="en-US" sz="1600" dirty="0">
                <a:latin typeface="Times New Roman"/>
                <a:cs typeface="Arial"/>
              </a:rPr>
              <a:t>The body language of boy in middle and his face – doesn’t want to be included. He looks uncomfortable and forced into this activity.</a:t>
            </a:r>
            <a:endParaRPr lang="en-US" sz="1600">
              <a:latin typeface="Times New Roman"/>
              <a:cs typeface="Times New Roman"/>
            </a:endParaRPr>
          </a:p>
        </p:txBody>
      </p:sp>
      <p:sp>
        <p:nvSpPr>
          <p:cNvPr id="6" name="TextBox 5">
            <a:extLst>
              <a:ext uri="{FF2B5EF4-FFF2-40B4-BE49-F238E27FC236}">
                <a16:creationId xmlns:a16="http://schemas.microsoft.com/office/drawing/2014/main" id="{DB0E939D-2B6F-526C-8243-CD83A2C8B237}"/>
              </a:ext>
            </a:extLst>
          </p:cNvPr>
          <p:cNvSpPr txBox="1"/>
          <p:nvPr/>
        </p:nvSpPr>
        <p:spPr>
          <a:xfrm>
            <a:off x="5042065" y="670461"/>
            <a:ext cx="7140038" cy="1894878"/>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1600" b="1" u="sng" dirty="0">
                <a:latin typeface="Times New Roman"/>
                <a:cs typeface="Arial"/>
              </a:rPr>
              <a:t>What is going on in the picture:</a:t>
            </a:r>
            <a:endParaRPr lang="en-US" sz="1600">
              <a:latin typeface="Times New Roman"/>
              <a:cs typeface="Arial"/>
            </a:endParaRPr>
          </a:p>
          <a:p>
            <a:pPr>
              <a:lnSpc>
                <a:spcPct val="90000"/>
              </a:lnSpc>
              <a:spcBef>
                <a:spcPts val="1000"/>
              </a:spcBef>
            </a:pPr>
            <a:r>
              <a:rPr lang="en-US" sz="1600" dirty="0">
                <a:latin typeface="Times New Roman"/>
                <a:cs typeface="Arial"/>
              </a:rPr>
              <a:t>Children are baking with the help of what looks to be an adult.</a:t>
            </a:r>
          </a:p>
          <a:p>
            <a:r>
              <a:rPr lang="en-US" sz="1600" dirty="0">
                <a:latin typeface="Times New Roman"/>
                <a:ea typeface="+mn-lt"/>
                <a:cs typeface="+mn-lt"/>
              </a:rPr>
              <a:t>Two young children in red uniform, one taking part in baking, and he does not look happy to take part. The second child wants to join in but is not. </a:t>
            </a:r>
            <a:endParaRPr lang="en-US" sz="1600">
              <a:latin typeface="Times New Roman"/>
              <a:cs typeface="Times New Roman"/>
            </a:endParaRPr>
          </a:p>
          <a:p>
            <a:r>
              <a:rPr lang="en-US" sz="1600" dirty="0">
                <a:latin typeface="Times New Roman"/>
                <a:ea typeface="+mn-lt"/>
                <a:cs typeface="+mn-lt"/>
              </a:rPr>
              <a:t>An older pupil is helping the first child.</a:t>
            </a:r>
            <a:endParaRPr lang="en-US" sz="1600">
              <a:latin typeface="Times New Roman"/>
              <a:cs typeface="Times New Roman"/>
            </a:endParaRPr>
          </a:p>
          <a:p>
            <a:r>
              <a:rPr lang="en-US" sz="1600" dirty="0">
                <a:latin typeface="Times New Roman"/>
                <a:ea typeface="+mn-lt"/>
                <a:cs typeface="+mn-lt"/>
              </a:rPr>
              <a:t>A teacher is leaning over the first child, aiding him in the activity.</a:t>
            </a:r>
            <a:endParaRPr lang="en-US" sz="1600" dirty="0">
              <a:latin typeface="Times New Roman"/>
              <a:ea typeface="+mn-lt"/>
              <a:cs typeface="Times New Roman"/>
            </a:endParaRPr>
          </a:p>
          <a:p>
            <a:r>
              <a:rPr lang="en-US" sz="1600" dirty="0">
                <a:latin typeface="Times New Roman"/>
                <a:ea typeface="+mn-lt"/>
                <a:cs typeface="+mn-lt"/>
              </a:rPr>
              <a:t>The activity is making cakes, this takes place in a classroom.</a:t>
            </a:r>
            <a:endParaRPr lang="en-US" sz="1600">
              <a:latin typeface="Times New Roman"/>
              <a:cs typeface="Times New Roman"/>
            </a:endParaRPr>
          </a:p>
        </p:txBody>
      </p:sp>
      <p:pic>
        <p:nvPicPr>
          <p:cNvPr id="4" name="Picture 4" descr="A group of children making cupcakes &#10;Two young children in red uniform, one taking part in baking, and he does not look happy to take part. The second child wants to join in but is not. &#10;An older student is helping the first child.&#10;A teacher is leaning over the first child, aiding him in the activity.&#10;The activity is making cakes, this takes place in a class room.&#10;This image is owned and under the copyright of VOICES (Edge Hill University)">
            <a:extLst>
              <a:ext uri="{FF2B5EF4-FFF2-40B4-BE49-F238E27FC236}">
                <a16:creationId xmlns:a16="http://schemas.microsoft.com/office/drawing/2014/main" id="{E6515C4B-5FC3-7E2B-8A40-34E3730FB3A7}"/>
              </a:ext>
            </a:extLst>
          </p:cNvPr>
          <p:cNvPicPr>
            <a:picLocks noChangeAspect="1"/>
          </p:cNvPicPr>
          <p:nvPr/>
        </p:nvPicPr>
        <p:blipFill>
          <a:blip r:embed="rId2"/>
          <a:stretch>
            <a:fillRect/>
          </a:stretch>
        </p:blipFill>
        <p:spPr>
          <a:xfrm>
            <a:off x="5133833" y="2557749"/>
            <a:ext cx="7044903" cy="4296731"/>
          </a:xfrm>
          <a:prstGeom prst="rect">
            <a:avLst/>
          </a:prstGeom>
        </p:spPr>
      </p:pic>
      <p:sp>
        <p:nvSpPr>
          <p:cNvPr id="3" name="TextBox 2">
            <a:extLst>
              <a:ext uri="{FF2B5EF4-FFF2-40B4-BE49-F238E27FC236}">
                <a16:creationId xmlns:a16="http://schemas.microsoft.com/office/drawing/2014/main" id="{D8C6351E-7667-C556-7D57-771EB65BF7FD}"/>
              </a:ext>
            </a:extLst>
          </p:cNvPr>
          <p:cNvSpPr txBox="1"/>
          <p:nvPr/>
        </p:nvSpPr>
        <p:spPr>
          <a:xfrm>
            <a:off x="4396344" y="2473"/>
            <a:ext cx="779565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Times New Roman"/>
                <a:cs typeface="Times New Roman"/>
              </a:rPr>
              <a:t>Teachers note:</a:t>
            </a:r>
          </a:p>
          <a:p>
            <a:r>
              <a:rPr lang="en-US" dirty="0">
                <a:latin typeface="Times New Roman"/>
                <a:cs typeface="Times New Roman"/>
              </a:rPr>
              <a:t>This could work in tandem with doing some sort of baking activity prior or after.</a:t>
            </a:r>
          </a:p>
        </p:txBody>
      </p:sp>
      <p:sp>
        <p:nvSpPr>
          <p:cNvPr id="2" name="Title 1">
            <a:extLst>
              <a:ext uri="{FF2B5EF4-FFF2-40B4-BE49-F238E27FC236}">
                <a16:creationId xmlns:a16="http://schemas.microsoft.com/office/drawing/2014/main" id="{A661AA98-10EB-92C3-DE67-1052D4C85B96}"/>
              </a:ext>
            </a:extLst>
          </p:cNvPr>
          <p:cNvSpPr>
            <a:spLocks noGrp="1"/>
          </p:cNvSpPr>
          <p:nvPr>
            <p:ph type="title"/>
          </p:nvPr>
        </p:nvSpPr>
        <p:spPr>
          <a:xfrm>
            <a:off x="8220" y="-1979"/>
            <a:ext cx="2139925" cy="1016489"/>
          </a:xfrm>
        </p:spPr>
        <p:txBody>
          <a:bodyPr>
            <a:normAutofit/>
          </a:bodyPr>
          <a:lstStyle/>
          <a:p>
            <a:r>
              <a:rPr lang="en-US" sz="2000" b="1" u="sng" dirty="0">
                <a:latin typeface="Times New Roman"/>
                <a:cs typeface="Times New Roman"/>
              </a:rPr>
              <a:t>Activity eight:</a:t>
            </a:r>
            <a:br>
              <a:rPr lang="en-US" sz="2000" b="1" u="sng" dirty="0">
                <a:latin typeface="Times New Roman"/>
              </a:rPr>
            </a:br>
            <a:r>
              <a:rPr lang="en-US" sz="2000" b="1" u="sng" dirty="0">
                <a:latin typeface="Times New Roman"/>
                <a:cs typeface="Times New Roman"/>
              </a:rPr>
              <a:t>Baking activity</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958058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Stock image of a red rose.">
            <a:extLst>
              <a:ext uri="{FF2B5EF4-FFF2-40B4-BE49-F238E27FC236}">
                <a16:creationId xmlns:a16="http://schemas.microsoft.com/office/drawing/2014/main" id="{7E72F8E6-5081-2B2F-9086-052CE3460F4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5366" y="112246"/>
            <a:ext cx="1745058" cy="22901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194" name="Title 1">
            <a:extLst>
              <a:ext uri="{FF2B5EF4-FFF2-40B4-BE49-F238E27FC236}">
                <a16:creationId xmlns:a16="http://schemas.microsoft.com/office/drawing/2014/main" id="{EECD9AB7-CF04-0149-5C3D-DDDB36512142}"/>
              </a:ext>
            </a:extLst>
          </p:cNvPr>
          <p:cNvSpPr>
            <a:spLocks noGrp="1"/>
          </p:cNvSpPr>
          <p:nvPr>
            <p:ph type="title"/>
          </p:nvPr>
        </p:nvSpPr>
        <p:spPr>
          <a:xfrm>
            <a:off x="463550" y="365125"/>
            <a:ext cx="3504443" cy="515719"/>
          </a:xfrm>
        </p:spPr>
        <p:txBody>
          <a:bodyPr>
            <a:normAutofit fontScale="90000"/>
          </a:bodyPr>
          <a:lstStyle/>
          <a:p>
            <a:pPr eaLnBrk="1" hangingPunct="1"/>
            <a:r>
              <a:rPr lang="en-GB" altLang="en-US" dirty="0"/>
              <a:t>Teacher notes</a:t>
            </a:r>
          </a:p>
        </p:txBody>
      </p:sp>
      <p:sp>
        <p:nvSpPr>
          <p:cNvPr id="3" name="Content Placeholder 2">
            <a:extLst>
              <a:ext uri="{FF2B5EF4-FFF2-40B4-BE49-F238E27FC236}">
                <a16:creationId xmlns:a16="http://schemas.microsoft.com/office/drawing/2014/main" id="{7D4719D7-D5A5-01BE-DB89-F63DD844C71A}"/>
              </a:ext>
            </a:extLst>
          </p:cNvPr>
          <p:cNvSpPr>
            <a:spLocks noGrp="1"/>
          </p:cNvSpPr>
          <p:nvPr>
            <p:ph idx="1"/>
          </p:nvPr>
        </p:nvSpPr>
        <p:spPr>
          <a:xfrm>
            <a:off x="463550" y="1050823"/>
            <a:ext cx="10890250" cy="5241925"/>
          </a:xfrm>
        </p:spPr>
        <p:txBody>
          <a:bodyPr rtlCol="0">
            <a:normAutofit fontScale="77500" lnSpcReduction="20000"/>
          </a:bodyPr>
          <a:lstStyle/>
          <a:p>
            <a:pPr marL="0" indent="0" eaLnBrk="1" fontAlgn="auto" hangingPunct="1">
              <a:spcAft>
                <a:spcPts val="0"/>
              </a:spcAft>
              <a:buFont typeface="Arial" charset="0"/>
              <a:buNone/>
              <a:defRPr/>
            </a:pPr>
            <a:endParaRPr lang="en-GB" dirty="0"/>
          </a:p>
          <a:p>
            <a:pPr marL="0" indent="0" eaLnBrk="1" fontAlgn="auto" hangingPunct="1">
              <a:spcAft>
                <a:spcPts val="0"/>
              </a:spcAft>
              <a:buFont typeface="Arial" charset="0"/>
              <a:buNone/>
              <a:defRPr/>
            </a:pPr>
            <a:r>
              <a:rPr lang="en-GB" dirty="0"/>
              <a:t>This project uses the theory of Roland Barthes, whose work suggests </a:t>
            </a:r>
          </a:p>
          <a:p>
            <a:pPr marL="0" indent="0" eaLnBrk="1" fontAlgn="auto" hangingPunct="1">
              <a:spcAft>
                <a:spcPts val="0"/>
              </a:spcAft>
              <a:buFont typeface="Arial" charset="0"/>
              <a:buNone/>
              <a:defRPr/>
            </a:pPr>
            <a:r>
              <a:rPr lang="en-GB" dirty="0"/>
              <a:t>that images contain two types of meaning: </a:t>
            </a:r>
          </a:p>
          <a:p>
            <a:pPr eaLnBrk="1" fontAlgn="auto" hangingPunct="1">
              <a:spcAft>
                <a:spcPts val="0"/>
              </a:spcAft>
              <a:defRPr/>
            </a:pPr>
            <a:r>
              <a:rPr lang="en-GB" dirty="0"/>
              <a:t>                             Denoted messages – the surface meaning</a:t>
            </a:r>
          </a:p>
          <a:p>
            <a:pPr eaLnBrk="1" fontAlgn="auto" hangingPunct="1">
              <a:spcAft>
                <a:spcPts val="0"/>
              </a:spcAft>
              <a:defRPr/>
            </a:pPr>
            <a:r>
              <a:rPr lang="en-GB" dirty="0"/>
              <a:t>                             Connoted messages - symbolic and socially created </a:t>
            </a:r>
          </a:p>
          <a:p>
            <a:pPr eaLnBrk="1" fontAlgn="auto" hangingPunct="1">
              <a:spcAft>
                <a:spcPts val="0"/>
              </a:spcAft>
              <a:defRPr/>
            </a:pPr>
            <a:endParaRPr lang="en-GB" dirty="0"/>
          </a:p>
          <a:p>
            <a:pPr marL="0" indent="0" eaLnBrk="1" fontAlgn="auto" hangingPunct="1">
              <a:spcAft>
                <a:spcPts val="0"/>
              </a:spcAft>
              <a:buFont typeface="Arial" charset="0"/>
              <a:buNone/>
              <a:defRPr/>
            </a:pPr>
            <a:r>
              <a:rPr lang="en-GB" dirty="0"/>
              <a:t>For example, the image here has a denoted message of a red rose.  The connoted message however could be anything from romance to cricket – this is dependent upon the views and perceptions of the person who is looking at the image.  All views are valid and each will depend upon the experiences of the observer.</a:t>
            </a:r>
          </a:p>
          <a:p>
            <a:pPr marL="0" indent="0" eaLnBrk="1" fontAlgn="auto" hangingPunct="1">
              <a:spcAft>
                <a:spcPts val="0"/>
              </a:spcAft>
              <a:buFont typeface="Arial" charset="0"/>
              <a:buNone/>
              <a:defRPr/>
            </a:pPr>
            <a:endParaRPr lang="en-GB" dirty="0"/>
          </a:p>
          <a:p>
            <a:pPr marL="0" indent="0" eaLnBrk="1" fontAlgn="auto" hangingPunct="1">
              <a:spcAft>
                <a:spcPts val="0"/>
              </a:spcAft>
              <a:buFont typeface="Arial" charset="0"/>
              <a:buNone/>
              <a:defRPr/>
            </a:pPr>
            <a:r>
              <a:rPr lang="en-GB" dirty="0"/>
              <a:t>Barthes uses a concept he refers to as ‘Punctum’ (Barthes, 1984) which describes how an image can affect a reader; how something within the image ‘jumps out’ and provokes an emotional response. It is the ‘punctum’ which affects the connoted message that an image conveys.</a:t>
            </a:r>
          </a:p>
          <a:p>
            <a:pPr marL="0" indent="0" eaLnBrk="1" fontAlgn="auto" hangingPunct="1">
              <a:spcAft>
                <a:spcPts val="0"/>
              </a:spcAft>
              <a:buFont typeface="Arial" charset="0"/>
              <a:buNone/>
              <a:defRPr/>
            </a:pPr>
            <a:br>
              <a:rPr lang="en-GB" dirty="0"/>
            </a:br>
            <a:r>
              <a:rPr lang="en-GB" dirty="0"/>
              <a:t>It is this connoted ‘Punctum’ which the following images seek to explore.  Children should be allowed to express themselves freely and it is fantastic if everyone has a different answer to the questions on the slides! </a:t>
            </a:r>
          </a:p>
          <a:p>
            <a:pPr marL="0" indent="0" eaLnBrk="1" fontAlgn="auto" hangingPunct="1">
              <a:spcAft>
                <a:spcPts val="0"/>
              </a:spcAft>
              <a:buFont typeface="Arial" panose="020B0604020202020204" pitchFamily="34" charset="0"/>
              <a:buNone/>
              <a:defRPr/>
            </a:pPr>
            <a:endParaRPr lang="en-GB" dirty="0"/>
          </a:p>
        </p:txBody>
      </p:sp>
    </p:spTree>
    <p:extLst>
      <p:ext uri="{BB962C8B-B14F-4D97-AF65-F5344CB8AC3E}">
        <p14:creationId xmlns:p14="http://schemas.microsoft.com/office/powerpoint/2010/main" val="2112191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1F27B93-4DE0-1799-C237-70600776D490}"/>
              </a:ext>
            </a:extLst>
          </p:cNvPr>
          <p:cNvSpPr txBox="1"/>
          <p:nvPr/>
        </p:nvSpPr>
        <p:spPr>
          <a:xfrm>
            <a:off x="101877" y="3315231"/>
            <a:ext cx="5022827" cy="3462486"/>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1600" b="1" u="sng" dirty="0">
                <a:latin typeface="Times New Roman"/>
                <a:cs typeface="Arial"/>
              </a:rPr>
              <a:t>What are the other people in the picture are doing:</a:t>
            </a:r>
            <a:endParaRPr lang="en-US" sz="1600">
              <a:latin typeface="Times New Roman"/>
              <a:cs typeface="Arial"/>
            </a:endParaRPr>
          </a:p>
          <a:p>
            <a:pPr>
              <a:lnSpc>
                <a:spcPct val="90000"/>
              </a:lnSpc>
              <a:spcBef>
                <a:spcPts val="1000"/>
              </a:spcBef>
            </a:pPr>
            <a:endParaRPr lang="en-GB" sz="1600" dirty="0">
              <a:latin typeface="Times New Roman"/>
              <a:cs typeface="Arial"/>
            </a:endParaRPr>
          </a:p>
          <a:p>
            <a:pPr>
              <a:lnSpc>
                <a:spcPct val="90000"/>
              </a:lnSpc>
              <a:spcBef>
                <a:spcPts val="1000"/>
              </a:spcBef>
            </a:pPr>
            <a:endParaRPr lang="en-GB" sz="1600" dirty="0">
              <a:latin typeface="Times New Roman"/>
              <a:cs typeface="Arial"/>
            </a:endParaRPr>
          </a:p>
          <a:p>
            <a:pPr>
              <a:lnSpc>
                <a:spcPct val="90000"/>
              </a:lnSpc>
              <a:spcBef>
                <a:spcPts val="1000"/>
              </a:spcBef>
            </a:pPr>
            <a:endParaRPr lang="en-GB" sz="1600" dirty="0">
              <a:latin typeface="Times New Roman"/>
              <a:cs typeface="Arial"/>
            </a:endParaRPr>
          </a:p>
          <a:p>
            <a:pPr>
              <a:lnSpc>
                <a:spcPct val="90000"/>
              </a:lnSpc>
              <a:spcBef>
                <a:spcPts val="1000"/>
              </a:spcBef>
            </a:pPr>
            <a:endParaRPr lang="en-GB" sz="1600" dirty="0">
              <a:latin typeface="Times New Roman"/>
              <a:cs typeface="Arial"/>
            </a:endParaRPr>
          </a:p>
          <a:p>
            <a:pPr>
              <a:lnSpc>
                <a:spcPct val="90000"/>
              </a:lnSpc>
              <a:spcBef>
                <a:spcPts val="1000"/>
              </a:spcBef>
            </a:pPr>
            <a:endParaRPr lang="en-GB" sz="1600" dirty="0">
              <a:latin typeface="Times New Roman"/>
              <a:cs typeface="Arial"/>
            </a:endParaRPr>
          </a:p>
          <a:p>
            <a:pPr>
              <a:lnSpc>
                <a:spcPct val="90000"/>
              </a:lnSpc>
              <a:spcBef>
                <a:spcPts val="1000"/>
              </a:spcBef>
            </a:pPr>
            <a:endParaRPr lang="en-GB" sz="1600" dirty="0">
              <a:latin typeface="Times New Roman"/>
              <a:cs typeface="Arial"/>
            </a:endParaRPr>
          </a:p>
          <a:p>
            <a:pPr>
              <a:lnSpc>
                <a:spcPct val="90000"/>
              </a:lnSpc>
              <a:spcBef>
                <a:spcPts val="1000"/>
              </a:spcBef>
            </a:pPr>
            <a:endParaRPr lang="en-GB" sz="1600" dirty="0">
              <a:latin typeface="Times New Roman"/>
              <a:cs typeface="Arial"/>
            </a:endParaRPr>
          </a:p>
          <a:p>
            <a:pPr>
              <a:lnSpc>
                <a:spcPct val="90000"/>
              </a:lnSpc>
              <a:spcBef>
                <a:spcPts val="1000"/>
              </a:spcBef>
            </a:pPr>
            <a:endParaRPr lang="en-GB" sz="1600" dirty="0">
              <a:latin typeface="Times New Roman"/>
              <a:cs typeface="Arial"/>
            </a:endParaRPr>
          </a:p>
          <a:p>
            <a:pPr>
              <a:lnSpc>
                <a:spcPct val="90000"/>
              </a:lnSpc>
              <a:spcBef>
                <a:spcPts val="1000"/>
              </a:spcBef>
            </a:pPr>
            <a:endParaRPr lang="en-GB" sz="1600" dirty="0">
              <a:latin typeface="Times New Roman"/>
              <a:cs typeface="Arial"/>
            </a:endParaRPr>
          </a:p>
        </p:txBody>
      </p:sp>
      <p:sp>
        <p:nvSpPr>
          <p:cNvPr id="7" name="TextBox 6">
            <a:extLst>
              <a:ext uri="{FF2B5EF4-FFF2-40B4-BE49-F238E27FC236}">
                <a16:creationId xmlns:a16="http://schemas.microsoft.com/office/drawing/2014/main" id="{60168C37-6EB0-95BF-140C-BDB8FBB04737}"/>
              </a:ext>
            </a:extLst>
          </p:cNvPr>
          <p:cNvSpPr txBox="1"/>
          <p:nvPr/>
        </p:nvSpPr>
        <p:spPr>
          <a:xfrm>
            <a:off x="477265" y="1190339"/>
            <a:ext cx="4271572" cy="1934889"/>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1600" b="1" u="sng" dirty="0">
                <a:latin typeface="Times New Roman"/>
                <a:cs typeface="Arial"/>
              </a:rPr>
              <a:t>What does it look like the middle child is doing:</a:t>
            </a:r>
            <a:endParaRPr lang="en-US" sz="1600">
              <a:latin typeface="Times New Roman"/>
              <a:cs typeface="Arial"/>
            </a:endParaRPr>
          </a:p>
          <a:p>
            <a:pPr>
              <a:lnSpc>
                <a:spcPct val="90000"/>
              </a:lnSpc>
              <a:spcBef>
                <a:spcPts val="1000"/>
              </a:spcBef>
            </a:pPr>
            <a:endParaRPr lang="en-US" sz="1600" dirty="0">
              <a:latin typeface="Times New Roman"/>
              <a:cs typeface="Arial"/>
            </a:endParaRPr>
          </a:p>
          <a:p>
            <a:pPr>
              <a:lnSpc>
                <a:spcPct val="90000"/>
              </a:lnSpc>
              <a:spcBef>
                <a:spcPts val="1000"/>
              </a:spcBef>
            </a:pPr>
            <a:endParaRPr lang="en-US" sz="1600" dirty="0">
              <a:latin typeface="Times New Roman"/>
              <a:cs typeface="Arial"/>
            </a:endParaRPr>
          </a:p>
          <a:p>
            <a:pPr>
              <a:lnSpc>
                <a:spcPct val="90000"/>
              </a:lnSpc>
              <a:spcBef>
                <a:spcPts val="1000"/>
              </a:spcBef>
            </a:pPr>
            <a:endParaRPr lang="en-US" sz="1600" dirty="0">
              <a:latin typeface="Times New Roman"/>
              <a:cs typeface="Arial"/>
            </a:endParaRPr>
          </a:p>
          <a:p>
            <a:pPr>
              <a:lnSpc>
                <a:spcPct val="90000"/>
              </a:lnSpc>
              <a:spcBef>
                <a:spcPts val="1000"/>
              </a:spcBef>
            </a:pPr>
            <a:endParaRPr lang="en-US" sz="1600" dirty="0">
              <a:latin typeface="Times New Roman"/>
              <a:cs typeface="Arial"/>
            </a:endParaRPr>
          </a:p>
        </p:txBody>
      </p:sp>
      <p:sp>
        <p:nvSpPr>
          <p:cNvPr id="6" name="TextBox 5">
            <a:extLst>
              <a:ext uri="{FF2B5EF4-FFF2-40B4-BE49-F238E27FC236}">
                <a16:creationId xmlns:a16="http://schemas.microsoft.com/office/drawing/2014/main" id="{DB0E939D-2B6F-526C-8243-CD83A2C8B237}"/>
              </a:ext>
            </a:extLst>
          </p:cNvPr>
          <p:cNvSpPr txBox="1"/>
          <p:nvPr/>
        </p:nvSpPr>
        <p:spPr>
          <a:xfrm>
            <a:off x="5144423" y="158670"/>
            <a:ext cx="7049053" cy="2063129"/>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1600" b="1" u="sng" dirty="0">
                <a:latin typeface="Times New Roman"/>
                <a:cs typeface="Arial"/>
              </a:rPr>
              <a:t>What is going on in the picture:</a:t>
            </a:r>
            <a:endParaRPr lang="en-US" sz="1600">
              <a:latin typeface="Times New Roman"/>
              <a:cs typeface="Arial"/>
            </a:endParaRPr>
          </a:p>
          <a:p>
            <a:pPr>
              <a:lnSpc>
                <a:spcPct val="90000"/>
              </a:lnSpc>
              <a:spcBef>
                <a:spcPts val="1000"/>
              </a:spcBef>
            </a:pPr>
            <a:endParaRPr lang="en-US" sz="1600" dirty="0">
              <a:latin typeface="Times New Roman"/>
              <a:cs typeface="Arial"/>
            </a:endParaRPr>
          </a:p>
          <a:p>
            <a:pPr>
              <a:lnSpc>
                <a:spcPct val="90000"/>
              </a:lnSpc>
              <a:spcBef>
                <a:spcPts val="1000"/>
              </a:spcBef>
            </a:pPr>
            <a:endParaRPr lang="en-US" sz="1600" dirty="0">
              <a:latin typeface="Times New Roman"/>
              <a:cs typeface="Arial"/>
            </a:endParaRPr>
          </a:p>
          <a:p>
            <a:pPr>
              <a:lnSpc>
                <a:spcPct val="90000"/>
              </a:lnSpc>
              <a:spcBef>
                <a:spcPts val="1000"/>
              </a:spcBef>
            </a:pPr>
            <a:endParaRPr lang="en-US" sz="1600" dirty="0">
              <a:latin typeface="Times New Roman"/>
              <a:cs typeface="Arial"/>
            </a:endParaRPr>
          </a:p>
          <a:p>
            <a:pPr>
              <a:lnSpc>
                <a:spcPct val="90000"/>
              </a:lnSpc>
              <a:spcBef>
                <a:spcPts val="1000"/>
              </a:spcBef>
            </a:pPr>
            <a:endParaRPr lang="en-US" sz="1600" dirty="0">
              <a:latin typeface="Times New Roman"/>
              <a:cs typeface="Arial"/>
            </a:endParaRPr>
          </a:p>
          <a:p>
            <a:pPr>
              <a:lnSpc>
                <a:spcPct val="90000"/>
              </a:lnSpc>
              <a:spcBef>
                <a:spcPts val="1000"/>
              </a:spcBef>
            </a:pPr>
            <a:endParaRPr lang="en-US" sz="1600" dirty="0">
              <a:latin typeface="Times New Roman"/>
              <a:cs typeface="Arial"/>
            </a:endParaRPr>
          </a:p>
        </p:txBody>
      </p:sp>
      <p:pic>
        <p:nvPicPr>
          <p:cNvPr id="4" name="Picture 4" descr="A group of children making cupcakes &#10;Two young children in red uniform, one taking part in baking, and he does not look happy to take part. The second child wants to join in but is not. &#10;An older student is helping the first child.&#10;A teacher is leaning over the first child, aiding him in the activity.&#10;The activity is making cakes, this takes place in a class room.&#10;This image is owned and under the copyright of VOICES (Edge Hill University)">
            <a:extLst>
              <a:ext uri="{FF2B5EF4-FFF2-40B4-BE49-F238E27FC236}">
                <a16:creationId xmlns:a16="http://schemas.microsoft.com/office/drawing/2014/main" id="{E6515C4B-5FC3-7E2B-8A40-34E3730FB3A7}"/>
              </a:ext>
            </a:extLst>
          </p:cNvPr>
          <p:cNvPicPr>
            <a:picLocks noChangeAspect="1"/>
          </p:cNvPicPr>
          <p:nvPr/>
        </p:nvPicPr>
        <p:blipFill>
          <a:blip r:embed="rId2"/>
          <a:stretch>
            <a:fillRect/>
          </a:stretch>
        </p:blipFill>
        <p:spPr>
          <a:xfrm>
            <a:off x="5133833" y="2557749"/>
            <a:ext cx="7044903" cy="4296731"/>
          </a:xfrm>
          <a:prstGeom prst="rect">
            <a:avLst/>
          </a:prstGeom>
        </p:spPr>
      </p:pic>
      <p:sp>
        <p:nvSpPr>
          <p:cNvPr id="2" name="Title 1">
            <a:extLst>
              <a:ext uri="{FF2B5EF4-FFF2-40B4-BE49-F238E27FC236}">
                <a16:creationId xmlns:a16="http://schemas.microsoft.com/office/drawing/2014/main" id="{A661AA98-10EB-92C3-DE67-1052D4C85B96}"/>
              </a:ext>
            </a:extLst>
          </p:cNvPr>
          <p:cNvSpPr>
            <a:spLocks noGrp="1"/>
          </p:cNvSpPr>
          <p:nvPr>
            <p:ph type="title"/>
          </p:nvPr>
        </p:nvSpPr>
        <p:spPr>
          <a:xfrm>
            <a:off x="8220" y="-1979"/>
            <a:ext cx="2139925" cy="1016489"/>
          </a:xfrm>
        </p:spPr>
        <p:txBody>
          <a:bodyPr>
            <a:normAutofit/>
          </a:bodyPr>
          <a:lstStyle/>
          <a:p>
            <a:r>
              <a:rPr lang="en-US" sz="2000" b="1" u="sng" dirty="0">
                <a:latin typeface="Times New Roman"/>
                <a:cs typeface="Times New Roman"/>
              </a:rPr>
              <a:t>Activity eight:</a:t>
            </a:r>
            <a:br>
              <a:rPr lang="en-US" sz="2000" b="1" u="sng" dirty="0">
                <a:latin typeface="Times New Roman"/>
              </a:rPr>
            </a:br>
            <a:r>
              <a:rPr lang="en-US" sz="2000" b="1" u="sng" dirty="0">
                <a:latin typeface="Times New Roman"/>
                <a:cs typeface="Times New Roman"/>
              </a:rPr>
              <a:t>Baking activity</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243869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descr="This box holds the task for drawing the person, it is a dotted line to cut around">
            <a:extLst>
              <a:ext uri="{FF2B5EF4-FFF2-40B4-BE49-F238E27FC236}">
                <a16:creationId xmlns:a16="http://schemas.microsoft.com/office/drawing/2014/main" id="{F9510DE2-6101-B90C-D0A0-E080DF7DA63D}"/>
              </a:ext>
            </a:extLst>
          </p:cNvPr>
          <p:cNvSpPr/>
          <p:nvPr/>
        </p:nvSpPr>
        <p:spPr>
          <a:xfrm>
            <a:off x="85298" y="1700284"/>
            <a:ext cx="3582537" cy="5072417"/>
          </a:xfrm>
          <a:prstGeom prst="rect">
            <a:avLst/>
          </a:prstGeom>
          <a:solidFill>
            <a:schemeClr val="bg1"/>
          </a:solid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B55A629-2EB7-2EB8-4EA6-385176373FB1}"/>
              </a:ext>
            </a:extLst>
          </p:cNvPr>
          <p:cNvSpPr txBox="1"/>
          <p:nvPr/>
        </p:nvSpPr>
        <p:spPr>
          <a:xfrm>
            <a:off x="504967" y="4280700"/>
            <a:ext cx="2743200" cy="233910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dirty="0">
                <a:latin typeface="Times New Roman"/>
                <a:cs typeface="Times New Roman"/>
              </a:rPr>
              <a:t>Name of character:</a:t>
            </a:r>
          </a:p>
          <a:p>
            <a:pPr algn="ctr"/>
            <a:endParaRPr lang="en-US" sz="1600" dirty="0">
              <a:latin typeface="Times New Roman"/>
              <a:cs typeface="Times New Roman"/>
            </a:endParaRPr>
          </a:p>
          <a:p>
            <a:pPr algn="ctr"/>
            <a:endParaRPr lang="en-US" sz="1600" dirty="0">
              <a:latin typeface="Times New Roman"/>
              <a:cs typeface="Times New Roman"/>
            </a:endParaRPr>
          </a:p>
          <a:p>
            <a:pPr algn="ctr"/>
            <a:r>
              <a:rPr lang="en-US" sz="1600" b="1" dirty="0">
                <a:latin typeface="Times New Roman"/>
                <a:cs typeface="Times New Roman"/>
              </a:rPr>
              <a:t>What makes them different:</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r>
              <a:rPr lang="en-US" sz="1600" b="1" dirty="0">
                <a:latin typeface="Times New Roman"/>
                <a:cs typeface="Times New Roman"/>
              </a:rPr>
              <a:t>Made by:</a:t>
            </a:r>
          </a:p>
          <a:p>
            <a:pPr algn="ctr"/>
            <a:endParaRPr lang="en-US"/>
          </a:p>
        </p:txBody>
      </p:sp>
      <p:pic>
        <p:nvPicPr>
          <p:cNvPr id="7" name="Graphic 7" descr="Man outline which is used to draw what you think/want them to look like">
            <a:extLst>
              <a:ext uri="{FF2B5EF4-FFF2-40B4-BE49-F238E27FC236}">
                <a16:creationId xmlns:a16="http://schemas.microsoft.com/office/drawing/2014/main" id="{F2CCD7D2-DDF7-B3E0-3685-5ACD719662A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1995" y="1843646"/>
            <a:ext cx="2408710" cy="2428502"/>
          </a:xfrm>
          <a:prstGeom prst="rect">
            <a:avLst/>
          </a:prstGeom>
        </p:spPr>
      </p:pic>
      <p:sp>
        <p:nvSpPr>
          <p:cNvPr id="6" name="TextBox 5">
            <a:extLst>
              <a:ext uri="{FF2B5EF4-FFF2-40B4-BE49-F238E27FC236}">
                <a16:creationId xmlns:a16="http://schemas.microsoft.com/office/drawing/2014/main" id="{BDA04D54-3208-3FFA-55D3-A9C55C4CB156}"/>
              </a:ext>
            </a:extLst>
          </p:cNvPr>
          <p:cNvSpPr txBox="1"/>
          <p:nvPr/>
        </p:nvSpPr>
        <p:spPr>
          <a:xfrm>
            <a:off x="510136" y="1369768"/>
            <a:ext cx="274320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latin typeface="Times New Roman"/>
                <a:cs typeface="Times New Roman"/>
              </a:rPr>
              <a:t>Cut around the dotted line</a:t>
            </a:r>
            <a:endParaRPr lang="en-US" sz="1600" dirty="0">
              <a:latin typeface="Times New Roman"/>
              <a:cs typeface="Times New Roman"/>
            </a:endParaRPr>
          </a:p>
        </p:txBody>
      </p:sp>
      <p:sp>
        <p:nvSpPr>
          <p:cNvPr id="4" name="TextBox 3">
            <a:extLst>
              <a:ext uri="{FF2B5EF4-FFF2-40B4-BE49-F238E27FC236}">
                <a16:creationId xmlns:a16="http://schemas.microsoft.com/office/drawing/2014/main" id="{3C98C1F1-5CDC-F345-1BB1-AC13831C4DA5}"/>
              </a:ext>
            </a:extLst>
          </p:cNvPr>
          <p:cNvSpPr txBox="1"/>
          <p:nvPr/>
        </p:nvSpPr>
        <p:spPr>
          <a:xfrm>
            <a:off x="4829565" y="1449381"/>
            <a:ext cx="7367338" cy="5355312"/>
          </a:xfrm>
          <a:prstGeom prst="rect">
            <a:avLst/>
          </a:prstGeom>
          <a:solidFill>
            <a:schemeClr val="accent5">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dirty="0"/>
              <a:t>Basic plan and prompts:</a:t>
            </a:r>
            <a:endParaRPr lang="en-US"/>
          </a:p>
          <a:p>
            <a:r>
              <a:rPr lang="en-US" dirty="0"/>
              <a:t>There is an image of a blank person.</a:t>
            </a:r>
          </a:p>
          <a:p>
            <a:r>
              <a:rPr lang="en-US" dirty="0"/>
              <a:t>Draw what you think the person should look like:</a:t>
            </a:r>
          </a:p>
          <a:p>
            <a:endParaRPr lang="en-US" b="1" u="sng" dirty="0"/>
          </a:p>
          <a:p>
            <a:r>
              <a:rPr lang="en-US" b="1" u="sng" dirty="0"/>
              <a:t>Prompts:</a:t>
            </a:r>
            <a:endParaRPr lang="en-US" dirty="0"/>
          </a:p>
          <a:p>
            <a:pPr marL="342900" indent="-342900">
              <a:buFont typeface="Arial"/>
              <a:buChar char="•"/>
            </a:pPr>
            <a:r>
              <a:rPr lang="en-US" dirty="0"/>
              <a:t>What do they wear?</a:t>
            </a:r>
          </a:p>
          <a:p>
            <a:pPr marL="342900" indent="-342900">
              <a:buFont typeface="Arial"/>
              <a:buChar char="•"/>
            </a:pPr>
            <a:r>
              <a:rPr lang="en-US" dirty="0"/>
              <a:t>Do they have glasses?</a:t>
            </a:r>
          </a:p>
          <a:p>
            <a:pPr marL="342900" indent="-342900">
              <a:buFont typeface="Arial"/>
              <a:buChar char="•"/>
            </a:pPr>
            <a:r>
              <a:rPr lang="en-US" dirty="0"/>
              <a:t>Are they holding anything?</a:t>
            </a:r>
          </a:p>
          <a:p>
            <a:pPr marL="342900" indent="-342900">
              <a:buFont typeface="Arial"/>
              <a:buChar char="•"/>
            </a:pPr>
            <a:r>
              <a:rPr lang="en-US" dirty="0" err="1"/>
              <a:t>Colour</a:t>
            </a:r>
            <a:r>
              <a:rPr lang="en-US" dirty="0"/>
              <a:t> your person in:</a:t>
            </a:r>
          </a:p>
          <a:p>
            <a:pPr marL="342900" indent="-342900">
              <a:buFont typeface="Arial"/>
              <a:buChar char="•"/>
            </a:pPr>
            <a:r>
              <a:rPr lang="en-US" dirty="0"/>
              <a:t>They can look like you or anyone else, or are they made up?</a:t>
            </a:r>
          </a:p>
          <a:p>
            <a:pPr marL="342900" indent="-342900">
              <a:buFont typeface="Arial"/>
              <a:buChar char="•"/>
            </a:pPr>
            <a:r>
              <a:rPr lang="en-US" dirty="0"/>
              <a:t>Do they have anything that makes them different from anyone else?</a:t>
            </a:r>
          </a:p>
          <a:p>
            <a:endParaRPr lang="en-US"/>
          </a:p>
          <a:p>
            <a:r>
              <a:rPr lang="en-US" dirty="0"/>
              <a:t>When you are finished:</a:t>
            </a:r>
          </a:p>
          <a:p>
            <a:r>
              <a:rPr lang="en-US" dirty="0"/>
              <a:t>Look at the pupil next to you. </a:t>
            </a:r>
          </a:p>
          <a:p>
            <a:r>
              <a:rPr lang="en-US" dirty="0"/>
              <a:t>Look at the person they created. Are they different, how are they different?</a:t>
            </a:r>
            <a:endParaRPr lang="en-US"/>
          </a:p>
          <a:p>
            <a:endParaRPr lang="en-US"/>
          </a:p>
          <a:p>
            <a:r>
              <a:rPr lang="en-US" dirty="0"/>
              <a:t>(For teachers: have the pupils cut out their characters</a:t>
            </a:r>
          </a:p>
          <a:p>
            <a:r>
              <a:rPr lang="en-US" dirty="0"/>
              <a:t>to stick them on a display or on big sheets of paper to compare.)</a:t>
            </a:r>
          </a:p>
        </p:txBody>
      </p:sp>
      <p:sp>
        <p:nvSpPr>
          <p:cNvPr id="3" name="TextBox 2">
            <a:extLst>
              <a:ext uri="{FF2B5EF4-FFF2-40B4-BE49-F238E27FC236}">
                <a16:creationId xmlns:a16="http://schemas.microsoft.com/office/drawing/2014/main" id="{FDB08C42-DA7A-3D7A-DB5F-8BA0C254D38B}"/>
              </a:ext>
            </a:extLst>
          </p:cNvPr>
          <p:cNvSpPr txBox="1"/>
          <p:nvPr/>
        </p:nvSpPr>
        <p:spPr>
          <a:xfrm>
            <a:off x="1884218" y="43543"/>
            <a:ext cx="8413667" cy="1200329"/>
          </a:xfrm>
          <a:prstGeom prst="rect">
            <a:avLst/>
          </a:prstGeom>
          <a:solidFill>
            <a:schemeClr val="accent1">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a:t>The following activity is for younger pupils likely in the lower years</a:t>
            </a:r>
          </a:p>
          <a:p>
            <a:pPr algn="ctr"/>
            <a:r>
              <a:rPr lang="en-US" b="1" u="sng"/>
              <a:t>This is for large group (whole class)</a:t>
            </a:r>
          </a:p>
          <a:p>
            <a:pPr algn="ctr"/>
            <a:r>
              <a:rPr lang="en-US" b="1" u="sng"/>
              <a:t>This can be done with other methods of creating an image other than drawing</a:t>
            </a:r>
          </a:p>
          <a:p>
            <a:pPr algn="ctr"/>
            <a:r>
              <a:rPr lang="en-US" b="1" u="sng"/>
              <a:t>Like Lego, building blocks, painting, etc....</a:t>
            </a:r>
          </a:p>
        </p:txBody>
      </p:sp>
      <p:sp>
        <p:nvSpPr>
          <p:cNvPr id="2" name="Title 1">
            <a:extLst>
              <a:ext uri="{FF2B5EF4-FFF2-40B4-BE49-F238E27FC236}">
                <a16:creationId xmlns:a16="http://schemas.microsoft.com/office/drawing/2014/main" id="{A9BEA46A-CB5A-43E0-5B67-2F853E9D6F69}"/>
              </a:ext>
            </a:extLst>
          </p:cNvPr>
          <p:cNvSpPr>
            <a:spLocks noGrp="1"/>
          </p:cNvSpPr>
          <p:nvPr>
            <p:ph type="title"/>
          </p:nvPr>
        </p:nvSpPr>
        <p:spPr>
          <a:xfrm>
            <a:off x="-199" y="-1979"/>
            <a:ext cx="1888238" cy="1382793"/>
          </a:xfrm>
        </p:spPr>
        <p:txBody>
          <a:bodyPr>
            <a:normAutofit/>
          </a:bodyPr>
          <a:lstStyle/>
          <a:p>
            <a:r>
              <a:rPr lang="en-US" sz="2000" b="1" u="sng" dirty="0">
                <a:latin typeface="Times New Roman"/>
                <a:cs typeface="Times New Roman"/>
              </a:rPr>
              <a:t>Activity nine:</a:t>
            </a:r>
            <a:br>
              <a:rPr lang="en-US" sz="2000" b="1" u="sng" dirty="0">
                <a:latin typeface="Times New Roman"/>
              </a:rPr>
            </a:br>
            <a:r>
              <a:rPr lang="en-US" sz="2000" b="1" u="sng" dirty="0">
                <a:latin typeface="Times New Roman"/>
                <a:cs typeface="Times New Roman"/>
              </a:rPr>
              <a:t>Drawing activity</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18205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descr="This box holds the task for drawing the person, it is a dotted line to cut around">
            <a:extLst>
              <a:ext uri="{FF2B5EF4-FFF2-40B4-BE49-F238E27FC236}">
                <a16:creationId xmlns:a16="http://schemas.microsoft.com/office/drawing/2014/main" id="{F9510DE2-6101-B90C-D0A0-E080DF7DA63D}"/>
              </a:ext>
            </a:extLst>
          </p:cNvPr>
          <p:cNvSpPr/>
          <p:nvPr/>
        </p:nvSpPr>
        <p:spPr>
          <a:xfrm>
            <a:off x="2806727" y="1660700"/>
            <a:ext cx="3582537" cy="5072417"/>
          </a:xfrm>
          <a:prstGeom prst="rect">
            <a:avLst/>
          </a:prstGeom>
          <a:solidFill>
            <a:schemeClr val="bg1"/>
          </a:solid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B55A629-2EB7-2EB8-4EA6-385176373FB1}"/>
              </a:ext>
            </a:extLst>
          </p:cNvPr>
          <p:cNvSpPr txBox="1"/>
          <p:nvPr/>
        </p:nvSpPr>
        <p:spPr>
          <a:xfrm>
            <a:off x="3226396" y="4201531"/>
            <a:ext cx="2743200" cy="233910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dirty="0">
                <a:latin typeface="Times New Roman"/>
                <a:cs typeface="Times New Roman"/>
              </a:rPr>
              <a:t>Name of character:</a:t>
            </a:r>
          </a:p>
          <a:p>
            <a:pPr algn="ctr"/>
            <a:endParaRPr lang="en-US" sz="1600" dirty="0">
              <a:latin typeface="Times New Roman"/>
              <a:cs typeface="Times New Roman"/>
            </a:endParaRPr>
          </a:p>
          <a:p>
            <a:pPr algn="ctr"/>
            <a:endParaRPr lang="en-US" sz="1600" dirty="0">
              <a:latin typeface="Times New Roman"/>
              <a:cs typeface="Times New Roman"/>
            </a:endParaRPr>
          </a:p>
          <a:p>
            <a:pPr algn="ctr"/>
            <a:r>
              <a:rPr lang="en-US" sz="1600" b="1" dirty="0">
                <a:latin typeface="Times New Roman"/>
                <a:cs typeface="Times New Roman"/>
              </a:rPr>
              <a:t>What makes them different:</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r>
              <a:rPr lang="en-US" sz="1600" b="1" dirty="0">
                <a:latin typeface="Times New Roman"/>
                <a:cs typeface="Times New Roman"/>
              </a:rPr>
              <a:t>Made by:</a:t>
            </a:r>
          </a:p>
          <a:p>
            <a:pPr algn="ctr"/>
            <a:endParaRPr lang="en-US"/>
          </a:p>
        </p:txBody>
      </p:sp>
      <p:pic>
        <p:nvPicPr>
          <p:cNvPr id="7" name="Graphic 7" descr="Man outline which is used to draw what you think/want them to look like">
            <a:extLst>
              <a:ext uri="{FF2B5EF4-FFF2-40B4-BE49-F238E27FC236}">
                <a16:creationId xmlns:a16="http://schemas.microsoft.com/office/drawing/2014/main" id="{F2CCD7D2-DDF7-B3E0-3685-5ACD719662A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92385" y="1764477"/>
            <a:ext cx="2408710" cy="2428502"/>
          </a:xfrm>
          <a:prstGeom prst="rect">
            <a:avLst/>
          </a:prstGeom>
        </p:spPr>
      </p:pic>
      <p:sp>
        <p:nvSpPr>
          <p:cNvPr id="6" name="TextBox 5">
            <a:extLst>
              <a:ext uri="{FF2B5EF4-FFF2-40B4-BE49-F238E27FC236}">
                <a16:creationId xmlns:a16="http://schemas.microsoft.com/office/drawing/2014/main" id="{BDA04D54-3208-3FFA-55D3-A9C55C4CB156}"/>
              </a:ext>
            </a:extLst>
          </p:cNvPr>
          <p:cNvSpPr txBox="1"/>
          <p:nvPr/>
        </p:nvSpPr>
        <p:spPr>
          <a:xfrm>
            <a:off x="3162292" y="1023404"/>
            <a:ext cx="274320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latin typeface="Times New Roman"/>
                <a:cs typeface="Times New Roman"/>
              </a:rPr>
              <a:t>Cut around the dotted line</a:t>
            </a:r>
            <a:endParaRPr lang="en-US" sz="1600" dirty="0">
              <a:latin typeface="Times New Roman"/>
              <a:cs typeface="Times New Roman"/>
            </a:endParaRPr>
          </a:p>
        </p:txBody>
      </p:sp>
      <p:sp>
        <p:nvSpPr>
          <p:cNvPr id="4" name="TextBox 3">
            <a:extLst>
              <a:ext uri="{FF2B5EF4-FFF2-40B4-BE49-F238E27FC236}">
                <a16:creationId xmlns:a16="http://schemas.microsoft.com/office/drawing/2014/main" id="{3C98C1F1-5CDC-F345-1BB1-AC13831C4DA5}"/>
              </a:ext>
            </a:extLst>
          </p:cNvPr>
          <p:cNvSpPr txBox="1"/>
          <p:nvPr/>
        </p:nvSpPr>
        <p:spPr>
          <a:xfrm>
            <a:off x="8134862" y="113407"/>
            <a:ext cx="3765158" cy="6463308"/>
          </a:xfrm>
          <a:prstGeom prst="rect">
            <a:avLst/>
          </a:prstGeom>
          <a:solidFill>
            <a:schemeClr val="accent5">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dirty="0">
                <a:latin typeface="Segoe UI"/>
                <a:cs typeface="Segoe UI"/>
              </a:rPr>
              <a:t>Basic plan and prompts:</a:t>
            </a:r>
            <a:endParaRPr lang="en-US" dirty="0">
              <a:latin typeface="Segoe UI"/>
              <a:cs typeface="Segoe UI"/>
            </a:endParaRPr>
          </a:p>
          <a:p>
            <a:r>
              <a:rPr lang="en-US" dirty="0">
                <a:latin typeface="Segoe UI"/>
                <a:cs typeface="Segoe UI"/>
              </a:rPr>
              <a:t>There is an image of a blank person.</a:t>
            </a:r>
          </a:p>
          <a:p>
            <a:r>
              <a:rPr lang="en-US" dirty="0">
                <a:latin typeface="Segoe UI"/>
                <a:cs typeface="Segoe UI"/>
              </a:rPr>
              <a:t>Draw what you think the person should look like:</a:t>
            </a:r>
          </a:p>
          <a:p>
            <a:endParaRPr lang="en-US" dirty="0">
              <a:latin typeface="Segoe UI"/>
              <a:cs typeface="Segoe UI"/>
            </a:endParaRPr>
          </a:p>
          <a:p>
            <a:r>
              <a:rPr lang="en-US" b="1" u="sng" dirty="0">
                <a:latin typeface="Segoe UI"/>
                <a:cs typeface="Segoe UI"/>
              </a:rPr>
              <a:t>Prompts:</a:t>
            </a:r>
            <a:endParaRPr lang="en-US" dirty="0">
              <a:latin typeface="Segoe UI"/>
              <a:cs typeface="Segoe UI"/>
            </a:endParaRPr>
          </a:p>
          <a:p>
            <a:pPr marL="342900" indent="-342900">
              <a:buFont typeface="Arial,Sans-Serif"/>
              <a:buChar char="•"/>
            </a:pPr>
            <a:r>
              <a:rPr lang="en-US" dirty="0">
                <a:latin typeface="Arial"/>
                <a:cs typeface="Arial"/>
              </a:rPr>
              <a:t>What do they wear?</a:t>
            </a:r>
          </a:p>
          <a:p>
            <a:pPr marL="342900" indent="-342900">
              <a:buFont typeface="Arial,Sans-Serif"/>
              <a:buChar char="•"/>
            </a:pPr>
            <a:r>
              <a:rPr lang="en-US" dirty="0">
                <a:latin typeface="Arial"/>
                <a:ea typeface="Calibri"/>
                <a:cs typeface="Arial"/>
              </a:rPr>
              <a:t>Do they have glasses?</a:t>
            </a:r>
          </a:p>
          <a:p>
            <a:pPr marL="342900" indent="-342900">
              <a:buFont typeface="Arial,Sans-Serif"/>
              <a:buChar char="•"/>
            </a:pPr>
            <a:r>
              <a:rPr lang="en-US" dirty="0">
                <a:latin typeface="Arial"/>
                <a:ea typeface="Calibri"/>
                <a:cs typeface="Arial"/>
              </a:rPr>
              <a:t>Are they holding anything?</a:t>
            </a:r>
          </a:p>
          <a:p>
            <a:pPr marL="342900" indent="-342900">
              <a:buFont typeface="Arial,Sans-Serif"/>
              <a:buChar char="•"/>
            </a:pPr>
            <a:r>
              <a:rPr lang="en-US" dirty="0" err="1">
                <a:latin typeface="Arial"/>
                <a:ea typeface="Calibri"/>
                <a:cs typeface="Arial"/>
              </a:rPr>
              <a:t>Colour</a:t>
            </a:r>
            <a:r>
              <a:rPr lang="en-US" dirty="0">
                <a:latin typeface="Arial"/>
                <a:ea typeface="Calibri"/>
                <a:cs typeface="Arial"/>
              </a:rPr>
              <a:t> your person in:</a:t>
            </a:r>
          </a:p>
          <a:p>
            <a:pPr marL="342900" indent="-342900">
              <a:buFont typeface="Arial,Sans-Serif"/>
              <a:buChar char="•"/>
            </a:pPr>
            <a:r>
              <a:rPr lang="en-US" dirty="0">
                <a:latin typeface="Arial"/>
                <a:ea typeface="Calibri"/>
                <a:cs typeface="Arial"/>
              </a:rPr>
              <a:t>They can look like you or anyone else, or are they made up?</a:t>
            </a:r>
          </a:p>
          <a:p>
            <a:pPr marL="342900" indent="-342900">
              <a:buFont typeface="Arial,Sans-Serif"/>
              <a:buChar char="•"/>
            </a:pPr>
            <a:r>
              <a:rPr lang="en-US" dirty="0">
                <a:latin typeface="Arial"/>
                <a:ea typeface="Calibri"/>
                <a:cs typeface="Arial"/>
              </a:rPr>
              <a:t>Do they have anything that makes them different from anyone else?</a:t>
            </a:r>
          </a:p>
          <a:p>
            <a:endParaRPr lang="en-US" dirty="0">
              <a:latin typeface="Segoe UI"/>
              <a:cs typeface="Segoe UI"/>
            </a:endParaRPr>
          </a:p>
          <a:p>
            <a:r>
              <a:rPr lang="en-US" dirty="0">
                <a:latin typeface="Segoe UI"/>
                <a:ea typeface="Calibri"/>
                <a:cs typeface="Segoe UI"/>
              </a:rPr>
              <a:t>When you are finished:</a:t>
            </a:r>
          </a:p>
          <a:p>
            <a:r>
              <a:rPr lang="en-US" dirty="0">
                <a:latin typeface="Segoe UI"/>
                <a:ea typeface="Calibri"/>
                <a:cs typeface="Segoe UI"/>
              </a:rPr>
              <a:t>Look at the pupil next to you. </a:t>
            </a:r>
          </a:p>
          <a:p>
            <a:r>
              <a:rPr lang="en-US" dirty="0">
                <a:latin typeface="Segoe UI"/>
                <a:ea typeface="Calibri"/>
                <a:cs typeface="Segoe UI"/>
              </a:rPr>
              <a:t>Look at the person they created. Are they different?</a:t>
            </a:r>
          </a:p>
          <a:p>
            <a:r>
              <a:rPr lang="en-US" dirty="0">
                <a:latin typeface="Segoe UI"/>
                <a:ea typeface="Calibri"/>
                <a:cs typeface="Segoe UI"/>
              </a:rPr>
              <a:t>How are they different?</a:t>
            </a:r>
            <a:endParaRPr lang="en-US">
              <a:latin typeface="Segoe UI"/>
              <a:cs typeface="Segoe UI"/>
            </a:endParaRPr>
          </a:p>
        </p:txBody>
      </p:sp>
      <p:sp>
        <p:nvSpPr>
          <p:cNvPr id="2" name="Title 1">
            <a:extLst>
              <a:ext uri="{FF2B5EF4-FFF2-40B4-BE49-F238E27FC236}">
                <a16:creationId xmlns:a16="http://schemas.microsoft.com/office/drawing/2014/main" id="{A9BEA46A-CB5A-43E0-5B67-2F853E9D6F69}"/>
              </a:ext>
            </a:extLst>
          </p:cNvPr>
          <p:cNvSpPr>
            <a:spLocks noGrp="1"/>
          </p:cNvSpPr>
          <p:nvPr>
            <p:ph type="title"/>
          </p:nvPr>
        </p:nvSpPr>
        <p:spPr>
          <a:xfrm>
            <a:off x="-199" y="-1979"/>
            <a:ext cx="2057949" cy="1244248"/>
          </a:xfrm>
        </p:spPr>
        <p:txBody>
          <a:bodyPr>
            <a:normAutofit/>
          </a:bodyPr>
          <a:lstStyle/>
          <a:p>
            <a:r>
              <a:rPr lang="en-US" sz="2000" b="1" u="sng" dirty="0">
                <a:latin typeface="Times New Roman"/>
                <a:cs typeface="Times New Roman"/>
              </a:rPr>
              <a:t>Activity nine:</a:t>
            </a:r>
            <a:br>
              <a:rPr lang="en-US" sz="2000" b="1" u="sng" dirty="0">
                <a:latin typeface="Times New Roman"/>
              </a:rPr>
            </a:br>
            <a:r>
              <a:rPr lang="en-US" sz="2000" b="1" u="sng" dirty="0">
                <a:latin typeface="Times New Roman"/>
                <a:cs typeface="Times New Roman"/>
              </a:rPr>
              <a:t>Drawing activity (pupil copy)</a:t>
            </a:r>
          </a:p>
        </p:txBody>
      </p:sp>
    </p:spTree>
    <p:extLst>
      <p:ext uri="{BB962C8B-B14F-4D97-AF65-F5344CB8AC3E}">
        <p14:creationId xmlns:p14="http://schemas.microsoft.com/office/powerpoint/2010/main" val="32888040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708B01E-51B1-1B4E-B381-83B099CE9E00}"/>
              </a:ext>
            </a:extLst>
          </p:cNvPr>
          <p:cNvSpPr txBox="1"/>
          <p:nvPr/>
        </p:nvSpPr>
        <p:spPr>
          <a:xfrm>
            <a:off x="49480" y="5004954"/>
            <a:ext cx="9403771" cy="1815882"/>
          </a:xfrm>
          <a:prstGeom prst="rect">
            <a:avLst/>
          </a:prstGeom>
          <a:solidFill>
            <a:schemeClr val="accent6">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three)</a:t>
            </a:r>
          </a:p>
          <a:p>
            <a:pPr algn="ctr"/>
            <a:r>
              <a:rPr lang="en-US" sz="1600" b="1" u="sng" dirty="0">
                <a:latin typeface="Times New Roman"/>
                <a:cs typeface="Times New Roman"/>
              </a:rPr>
              <a:t>Any other notes on what the pupil is doing?</a:t>
            </a:r>
            <a:endParaRPr lang="en-US" sz="1600" dirty="0">
              <a:latin typeface="Times New Roman"/>
              <a:cs typeface="Times New Roman"/>
            </a:endParaRPr>
          </a:p>
          <a:p>
            <a:pPr algn="ctr"/>
            <a:endParaRPr lang="en-US" sz="1600" dirty="0">
              <a:latin typeface="Times New Roman"/>
              <a:cs typeface="Times New Roman"/>
            </a:endParaRPr>
          </a:p>
          <a:p>
            <a:pPr algn="ctr"/>
            <a:r>
              <a:rPr lang="en-US" sz="1600" dirty="0">
                <a:latin typeface="Times New Roman"/>
                <a:cs typeface="Times New Roman"/>
              </a:rPr>
              <a:t>Sensory / </a:t>
            </a:r>
            <a:r>
              <a:rPr lang="en-US" sz="1600" err="1">
                <a:latin typeface="Times New Roman"/>
                <a:cs typeface="Times New Roman"/>
              </a:rPr>
              <a:t>colours</a:t>
            </a:r>
            <a:r>
              <a:rPr lang="en-US" sz="1600" dirty="0">
                <a:latin typeface="Times New Roman"/>
                <a:cs typeface="Times New Roman"/>
              </a:rPr>
              <a:t> activity?  Playing alone by choice? </a:t>
            </a:r>
          </a:p>
          <a:p>
            <a:pPr algn="ctr"/>
            <a:r>
              <a:rPr lang="en-US" sz="1600" dirty="0">
                <a:latin typeface="Times New Roman"/>
                <a:cs typeface="Times New Roman"/>
              </a:rPr>
              <a:t>Are there other pupils who are doing similar activities? What are the others in the room doing? </a:t>
            </a:r>
          </a:p>
          <a:p>
            <a:pPr algn="ctr"/>
            <a:r>
              <a:rPr lang="en-US" sz="1600" dirty="0">
                <a:latin typeface="Times New Roman"/>
                <a:cs typeface="Times New Roman"/>
              </a:rPr>
              <a:t>Inclusion as allowed to explore </a:t>
            </a:r>
            <a:r>
              <a:rPr lang="en-US" sz="1600" dirty="0" err="1">
                <a:latin typeface="Times New Roman"/>
                <a:cs typeface="Times New Roman"/>
              </a:rPr>
              <a:t>colours</a:t>
            </a:r>
            <a:r>
              <a:rPr lang="en-US" sz="1600" dirty="0">
                <a:latin typeface="Times New Roman"/>
                <a:cs typeface="Times New Roman"/>
              </a:rPr>
              <a:t> on toy. </a:t>
            </a:r>
          </a:p>
          <a:p>
            <a:pPr algn="ctr"/>
            <a:r>
              <a:rPr lang="en-US" sz="1600" dirty="0">
                <a:latin typeface="Times New Roman"/>
                <a:cs typeface="Times New Roman"/>
              </a:rPr>
              <a:t>As he is wearing a bib it suggests SEN, child is included as he is allowed to play/free play.</a:t>
            </a:r>
            <a:endParaRPr lang="en-US" sz="1600" dirty="0"/>
          </a:p>
        </p:txBody>
      </p:sp>
      <p:cxnSp>
        <p:nvCxnSpPr>
          <p:cNvPr id="9" name="Straight Arrow Connector 8" descr="Arrow pointing to task three">
            <a:extLst>
              <a:ext uri="{FF2B5EF4-FFF2-40B4-BE49-F238E27FC236}">
                <a16:creationId xmlns:a16="http://schemas.microsoft.com/office/drawing/2014/main" id="{36C5BDFB-04A4-082A-4176-5FFC9977683E}"/>
              </a:ext>
            </a:extLst>
          </p:cNvPr>
          <p:cNvCxnSpPr/>
          <p:nvPr/>
        </p:nvCxnSpPr>
        <p:spPr>
          <a:xfrm>
            <a:off x="4697433" y="4108614"/>
            <a:ext cx="914400" cy="9144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6FDD7F21-5375-CF33-1070-DAA18D0E74C0}"/>
              </a:ext>
            </a:extLst>
          </p:cNvPr>
          <p:cNvSpPr txBox="1"/>
          <p:nvPr/>
        </p:nvSpPr>
        <p:spPr>
          <a:xfrm>
            <a:off x="9554688" y="2295895"/>
            <a:ext cx="2568039" cy="4524315"/>
          </a:xfrm>
          <a:prstGeom prst="rect">
            <a:avLst/>
          </a:prstGeom>
          <a:solidFill>
            <a:schemeClr val="accent3">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two)</a:t>
            </a:r>
          </a:p>
          <a:p>
            <a:pPr algn="ctr"/>
            <a:r>
              <a:rPr lang="en-US" sz="1600" b="1" u="sng" dirty="0">
                <a:latin typeface="Times New Roman"/>
                <a:cs typeface="Times New Roman"/>
              </a:rPr>
              <a:t>Why might the pupil be working alone?</a:t>
            </a:r>
            <a:endParaRPr lang="en-US" sz="1600">
              <a:latin typeface="Times New Roman"/>
              <a:cs typeface="Times New Roman"/>
            </a:endParaRPr>
          </a:p>
          <a:p>
            <a:pPr algn="ctr"/>
            <a:r>
              <a:rPr lang="en-US" sz="1600" b="1" u="sng" dirty="0">
                <a:latin typeface="Times New Roman"/>
                <a:cs typeface="Times New Roman"/>
              </a:rPr>
              <a:t>How might his work different to other children?</a:t>
            </a:r>
            <a:endParaRPr lang="en-US" sz="1600" dirty="0">
              <a:latin typeface="Times New Roman"/>
              <a:cs typeface="Times New Roman"/>
            </a:endParaRPr>
          </a:p>
          <a:p>
            <a:pPr algn="ctr"/>
            <a:endParaRPr lang="en-US" sz="1600" dirty="0">
              <a:latin typeface="Times New Roman"/>
              <a:cs typeface="Times New Roman"/>
            </a:endParaRPr>
          </a:p>
          <a:p>
            <a:pPr algn="ctr"/>
            <a:r>
              <a:rPr lang="en-US" sz="1600" dirty="0">
                <a:latin typeface="Times New Roman"/>
                <a:cs typeface="Times New Roman"/>
              </a:rPr>
              <a:t>Nursery aged child learning </a:t>
            </a:r>
            <a:r>
              <a:rPr lang="en-US" sz="1600" err="1">
                <a:latin typeface="Times New Roman"/>
                <a:cs typeface="Times New Roman"/>
              </a:rPr>
              <a:t>colours</a:t>
            </a:r>
            <a:r>
              <a:rPr lang="en-US" sz="1600" dirty="0">
                <a:latin typeface="Times New Roman"/>
                <a:cs typeface="Times New Roman"/>
              </a:rPr>
              <a:t> and shapes, may have learning difficulties. </a:t>
            </a:r>
          </a:p>
          <a:p>
            <a:pPr algn="ctr"/>
            <a:r>
              <a:rPr lang="en-US" sz="1600" dirty="0">
                <a:latin typeface="Times New Roman"/>
                <a:cs typeface="Times New Roman"/>
              </a:rPr>
              <a:t>Needs seem to be catered for but no staff support shown. </a:t>
            </a:r>
          </a:p>
          <a:p>
            <a:pPr algn="ctr"/>
            <a:r>
              <a:rPr lang="en-US" sz="1600" dirty="0">
                <a:latin typeface="Times New Roman"/>
                <a:cs typeface="Times New Roman"/>
              </a:rPr>
              <a:t>Why is he wearing a bib? </a:t>
            </a:r>
          </a:p>
          <a:p>
            <a:pPr algn="ctr"/>
            <a:r>
              <a:rPr lang="en-US" sz="1600" dirty="0">
                <a:latin typeface="Times New Roman"/>
                <a:cs typeface="Times New Roman"/>
              </a:rPr>
              <a:t>Has he been taken out of a lesson? </a:t>
            </a:r>
          </a:p>
          <a:p>
            <a:pPr algn="ctr"/>
            <a:r>
              <a:rPr lang="en-US" sz="1600" dirty="0">
                <a:latin typeface="Times New Roman"/>
                <a:cs typeface="Times New Roman"/>
              </a:rPr>
              <a:t>Student led work but segregated, singled out.</a:t>
            </a:r>
          </a:p>
          <a:p>
            <a:pPr algn="ctr"/>
            <a:r>
              <a:rPr lang="en-US" sz="1600" dirty="0">
                <a:latin typeface="Times New Roman"/>
                <a:cs typeface="Times New Roman"/>
              </a:rPr>
              <a:t>Where are the staff and other children?</a:t>
            </a:r>
            <a:endParaRPr lang="en-US" sz="1600" dirty="0"/>
          </a:p>
        </p:txBody>
      </p:sp>
      <p:cxnSp>
        <p:nvCxnSpPr>
          <p:cNvPr id="11" name="Straight Arrow Connector 10" descr="Arrow pointing to task two">
            <a:extLst>
              <a:ext uri="{FF2B5EF4-FFF2-40B4-BE49-F238E27FC236}">
                <a16:creationId xmlns:a16="http://schemas.microsoft.com/office/drawing/2014/main" id="{6C039980-4122-E5CD-3422-E0A44E91B714}"/>
              </a:ext>
            </a:extLst>
          </p:cNvPr>
          <p:cNvCxnSpPr>
            <a:cxnSpLocks/>
          </p:cNvCxnSpPr>
          <p:nvPr/>
        </p:nvCxnSpPr>
        <p:spPr>
          <a:xfrm>
            <a:off x="4727121" y="3435678"/>
            <a:ext cx="4823360" cy="40969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88A80EE-7058-B5C9-EB56-4CE6BC698979}"/>
              </a:ext>
            </a:extLst>
          </p:cNvPr>
          <p:cNvSpPr txBox="1"/>
          <p:nvPr/>
        </p:nvSpPr>
        <p:spPr>
          <a:xfrm>
            <a:off x="5149932" y="83127"/>
            <a:ext cx="3920836" cy="2308324"/>
          </a:xfrm>
          <a:prstGeom prst="rect">
            <a:avLst/>
          </a:prstGeom>
          <a:solidFill>
            <a:srgbClr val="00B0F0"/>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one)</a:t>
            </a:r>
          </a:p>
          <a:p>
            <a:pPr algn="ctr"/>
            <a:r>
              <a:rPr lang="en-US" sz="1600" b="1" u="sng" dirty="0">
                <a:latin typeface="Times New Roman"/>
                <a:cs typeface="Times New Roman"/>
              </a:rPr>
              <a:t>What is happening in this image?</a:t>
            </a:r>
            <a:endParaRPr lang="en-US" dirty="0"/>
          </a:p>
          <a:p>
            <a:pPr algn="ctr"/>
            <a:endParaRPr lang="en-US" sz="1600" dirty="0">
              <a:latin typeface="Times New Roman"/>
              <a:cs typeface="Times New Roman"/>
            </a:endParaRPr>
          </a:p>
          <a:p>
            <a:pPr algn="ctr"/>
            <a:r>
              <a:rPr lang="en-US" sz="1600" dirty="0">
                <a:latin typeface="Times New Roman"/>
                <a:cs typeface="Times New Roman"/>
              </a:rPr>
              <a:t>Young pupil with bib.</a:t>
            </a:r>
          </a:p>
          <a:p>
            <a:pPr algn="ctr"/>
            <a:r>
              <a:rPr lang="en-US" sz="1600" dirty="0">
                <a:latin typeface="Times New Roman"/>
                <a:cs typeface="Times New Roman"/>
              </a:rPr>
              <a:t>Working with shapes on his own.</a:t>
            </a:r>
          </a:p>
          <a:p>
            <a:pPr algn="ctr"/>
            <a:r>
              <a:rPr lang="en-US" sz="1600" dirty="0">
                <a:latin typeface="Times New Roman"/>
                <a:cs typeface="Times New Roman"/>
              </a:rPr>
              <a:t>Special needs. </a:t>
            </a:r>
          </a:p>
          <a:p>
            <a:pPr algn="ctr"/>
            <a:r>
              <a:rPr lang="en-US" sz="1600" dirty="0">
                <a:latin typeface="Times New Roman"/>
                <a:cs typeface="Times New Roman"/>
              </a:rPr>
              <a:t>Isolated and playing on own.</a:t>
            </a:r>
          </a:p>
          <a:p>
            <a:pPr algn="ctr"/>
            <a:r>
              <a:rPr lang="en-US" sz="1600" dirty="0">
                <a:latin typeface="Times New Roman"/>
                <a:cs typeface="Times New Roman"/>
              </a:rPr>
              <a:t>In school other children not playing with him.</a:t>
            </a:r>
          </a:p>
        </p:txBody>
      </p:sp>
      <p:cxnSp>
        <p:nvCxnSpPr>
          <p:cNvPr id="10" name="Straight Arrow Connector 9" descr="Arrow pointing to task one">
            <a:extLst>
              <a:ext uri="{FF2B5EF4-FFF2-40B4-BE49-F238E27FC236}">
                <a16:creationId xmlns:a16="http://schemas.microsoft.com/office/drawing/2014/main" id="{B549A01E-A6D1-8352-472C-C1E2D021CCD6}"/>
              </a:ext>
            </a:extLst>
          </p:cNvPr>
          <p:cNvCxnSpPr>
            <a:cxnSpLocks/>
          </p:cNvCxnSpPr>
          <p:nvPr/>
        </p:nvCxnSpPr>
        <p:spPr>
          <a:xfrm flipV="1">
            <a:off x="4677641" y="2400546"/>
            <a:ext cx="2270166" cy="7184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4" descr="A child doing work in a book, with add of colourful squares and blocks.&#10;The child is young and is wearing a bib.&#10;He is wearing a read school uniform and is in a classroom alone.&#10;This image is owned and under the copyright of VOICES (Edge Hill University)">
            <a:extLst>
              <a:ext uri="{FF2B5EF4-FFF2-40B4-BE49-F238E27FC236}">
                <a16:creationId xmlns:a16="http://schemas.microsoft.com/office/drawing/2014/main" id="{BABB03A8-1705-A384-E7AA-7A5A0CBDE7C4}"/>
              </a:ext>
            </a:extLst>
          </p:cNvPr>
          <p:cNvPicPr>
            <a:picLocks noChangeAspect="1"/>
          </p:cNvPicPr>
          <p:nvPr/>
        </p:nvPicPr>
        <p:blipFill>
          <a:blip r:embed="rId2"/>
          <a:stretch>
            <a:fillRect/>
          </a:stretch>
        </p:blipFill>
        <p:spPr>
          <a:xfrm>
            <a:off x="-2381" y="1510585"/>
            <a:ext cx="4826793" cy="3396299"/>
          </a:xfrm>
          <a:prstGeom prst="rect">
            <a:avLst/>
          </a:prstGeom>
        </p:spPr>
      </p:pic>
      <p:sp>
        <p:nvSpPr>
          <p:cNvPr id="5" name="Star: 5 Points 4" descr="Yellow star for students to fill out with their name">
            <a:extLst>
              <a:ext uri="{FF2B5EF4-FFF2-40B4-BE49-F238E27FC236}">
                <a16:creationId xmlns:a16="http://schemas.microsoft.com/office/drawing/2014/main" id="{05423ED4-7085-AC2A-7A64-BF4DB726121A}"/>
              </a:ext>
            </a:extLst>
          </p:cNvPr>
          <p:cNvSpPr/>
          <p:nvPr/>
        </p:nvSpPr>
        <p:spPr>
          <a:xfrm>
            <a:off x="9743046" y="38845"/>
            <a:ext cx="2388358" cy="2104029"/>
          </a:xfrm>
          <a:prstGeom prst="star5">
            <a:avLst/>
          </a:prstGeom>
          <a:solidFill>
            <a:srgbClr val="FFFF00"/>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dirty="0">
                <a:solidFill>
                  <a:schemeClr val="tx1"/>
                </a:solidFill>
                <a:latin typeface="Times New Roman"/>
                <a:cs typeface="Times New Roman"/>
              </a:rPr>
              <a:t>Name</a:t>
            </a:r>
            <a:r>
              <a:rPr lang="en-US" dirty="0">
                <a:solidFill>
                  <a:schemeClr val="tx1"/>
                </a:solidFill>
              </a:rPr>
              <a:t>:</a:t>
            </a:r>
          </a:p>
        </p:txBody>
      </p:sp>
      <p:sp>
        <p:nvSpPr>
          <p:cNvPr id="2" name="Title 1">
            <a:extLst>
              <a:ext uri="{FF2B5EF4-FFF2-40B4-BE49-F238E27FC236}">
                <a16:creationId xmlns:a16="http://schemas.microsoft.com/office/drawing/2014/main" id="{F3FF3A4B-1B09-4919-F3CC-43A1C32EFBBB}"/>
              </a:ext>
            </a:extLst>
          </p:cNvPr>
          <p:cNvSpPr>
            <a:spLocks noGrp="1"/>
          </p:cNvSpPr>
          <p:nvPr>
            <p:ph type="title"/>
          </p:nvPr>
        </p:nvSpPr>
        <p:spPr>
          <a:xfrm>
            <a:off x="-199" y="-1979"/>
            <a:ext cx="2049088" cy="1170248"/>
          </a:xfrm>
        </p:spPr>
        <p:txBody>
          <a:bodyPr>
            <a:normAutofit/>
          </a:bodyPr>
          <a:lstStyle/>
          <a:p>
            <a:r>
              <a:rPr lang="en-US" sz="2000" b="1" u="sng" dirty="0">
                <a:latin typeface="Times New Roman"/>
                <a:cs typeface="Times New Roman"/>
              </a:rPr>
              <a:t>Activity ten:</a:t>
            </a:r>
            <a:br>
              <a:rPr lang="en-US" sz="2000" b="1" u="sng" dirty="0">
                <a:latin typeface="Times New Roman"/>
              </a:rPr>
            </a:br>
            <a:r>
              <a:rPr lang="en-US" sz="2000" b="1" u="sng" dirty="0">
                <a:latin typeface="Times New Roman"/>
                <a:cs typeface="Times New Roman"/>
              </a:rPr>
              <a:t>Scattered poster</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23741080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708B01E-51B1-1B4E-B381-83B099CE9E00}"/>
              </a:ext>
            </a:extLst>
          </p:cNvPr>
          <p:cNvSpPr txBox="1"/>
          <p:nvPr/>
        </p:nvSpPr>
        <p:spPr>
          <a:xfrm>
            <a:off x="49480" y="5004954"/>
            <a:ext cx="9403771" cy="1815882"/>
          </a:xfrm>
          <a:prstGeom prst="rect">
            <a:avLst/>
          </a:prstGeom>
          <a:solidFill>
            <a:schemeClr val="accent6">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three)</a:t>
            </a:r>
          </a:p>
          <a:p>
            <a:pPr algn="ctr"/>
            <a:r>
              <a:rPr lang="en-US" sz="1600" b="1" u="sng" dirty="0">
                <a:latin typeface="Times New Roman"/>
                <a:cs typeface="Times New Roman"/>
              </a:rPr>
              <a:t>Any other notes on what the pupil is doing?</a:t>
            </a: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9" name="Straight Arrow Connector 8" descr="Arrow pointing to task three">
            <a:extLst>
              <a:ext uri="{FF2B5EF4-FFF2-40B4-BE49-F238E27FC236}">
                <a16:creationId xmlns:a16="http://schemas.microsoft.com/office/drawing/2014/main" id="{36C5BDFB-04A4-082A-4176-5FFC9977683E}"/>
              </a:ext>
            </a:extLst>
          </p:cNvPr>
          <p:cNvCxnSpPr/>
          <p:nvPr/>
        </p:nvCxnSpPr>
        <p:spPr>
          <a:xfrm>
            <a:off x="4697433" y="4108614"/>
            <a:ext cx="914400" cy="9144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6FDD7F21-5375-CF33-1070-DAA18D0E74C0}"/>
              </a:ext>
            </a:extLst>
          </p:cNvPr>
          <p:cNvSpPr txBox="1"/>
          <p:nvPr/>
        </p:nvSpPr>
        <p:spPr>
          <a:xfrm>
            <a:off x="9554688" y="2295895"/>
            <a:ext cx="2568039" cy="4524315"/>
          </a:xfrm>
          <a:prstGeom prst="rect">
            <a:avLst/>
          </a:prstGeom>
          <a:solidFill>
            <a:schemeClr val="accent3">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two)</a:t>
            </a:r>
          </a:p>
          <a:p>
            <a:pPr algn="ctr"/>
            <a:r>
              <a:rPr lang="en-US" sz="1600" b="1" u="sng" dirty="0">
                <a:latin typeface="Times New Roman"/>
                <a:cs typeface="Times New Roman"/>
              </a:rPr>
              <a:t>Why might the pupil be working alone?</a:t>
            </a:r>
            <a:endParaRPr lang="en-US" sz="1600">
              <a:latin typeface="Times New Roman"/>
              <a:cs typeface="Times New Roman"/>
            </a:endParaRPr>
          </a:p>
          <a:p>
            <a:pPr algn="ctr"/>
            <a:r>
              <a:rPr lang="en-US" sz="1600" b="1" u="sng" dirty="0">
                <a:latin typeface="Times New Roman"/>
                <a:cs typeface="Times New Roman"/>
              </a:rPr>
              <a:t>How might his work different to other children?</a:t>
            </a: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11" name="Straight Arrow Connector 10" descr="Arrow pointing to task two">
            <a:extLst>
              <a:ext uri="{FF2B5EF4-FFF2-40B4-BE49-F238E27FC236}">
                <a16:creationId xmlns:a16="http://schemas.microsoft.com/office/drawing/2014/main" id="{6C039980-4122-E5CD-3422-E0A44E91B714}"/>
              </a:ext>
            </a:extLst>
          </p:cNvPr>
          <p:cNvCxnSpPr>
            <a:cxnSpLocks/>
          </p:cNvCxnSpPr>
          <p:nvPr/>
        </p:nvCxnSpPr>
        <p:spPr>
          <a:xfrm>
            <a:off x="4727121" y="3435678"/>
            <a:ext cx="4823360" cy="40969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88A80EE-7058-B5C9-EB56-4CE6BC698979}"/>
              </a:ext>
            </a:extLst>
          </p:cNvPr>
          <p:cNvSpPr txBox="1"/>
          <p:nvPr/>
        </p:nvSpPr>
        <p:spPr>
          <a:xfrm>
            <a:off x="5149932" y="83127"/>
            <a:ext cx="3920836" cy="2308324"/>
          </a:xfrm>
          <a:prstGeom prst="rect">
            <a:avLst/>
          </a:prstGeom>
          <a:solidFill>
            <a:srgbClr val="00B0F0"/>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(Task one)</a:t>
            </a:r>
          </a:p>
          <a:p>
            <a:pPr algn="ctr"/>
            <a:r>
              <a:rPr lang="en-US" sz="1600" b="1" u="sng" dirty="0">
                <a:latin typeface="Times New Roman"/>
                <a:cs typeface="Times New Roman"/>
              </a:rPr>
              <a:t>What is happening in this image?</a:t>
            </a:r>
            <a:endParaRPr lang="en-US" dirty="0"/>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cxnSp>
        <p:nvCxnSpPr>
          <p:cNvPr id="10" name="Straight Arrow Connector 9" descr="Arrow pointing to task one">
            <a:extLst>
              <a:ext uri="{FF2B5EF4-FFF2-40B4-BE49-F238E27FC236}">
                <a16:creationId xmlns:a16="http://schemas.microsoft.com/office/drawing/2014/main" id="{B549A01E-A6D1-8352-472C-C1E2D021CCD6}"/>
              </a:ext>
            </a:extLst>
          </p:cNvPr>
          <p:cNvCxnSpPr>
            <a:cxnSpLocks/>
          </p:cNvCxnSpPr>
          <p:nvPr/>
        </p:nvCxnSpPr>
        <p:spPr>
          <a:xfrm flipV="1">
            <a:off x="4677641" y="2400546"/>
            <a:ext cx="2270166" cy="7184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4" descr="A child doing work in a book, with add of colourful squares and blocks.&#10;The child is young and is wearing a bib.&#10;He is wearing a read school uniform and is in a classroom alone.&#10;This image is owned and under the copyright of VOICES (Edge Hill University)">
            <a:extLst>
              <a:ext uri="{FF2B5EF4-FFF2-40B4-BE49-F238E27FC236}">
                <a16:creationId xmlns:a16="http://schemas.microsoft.com/office/drawing/2014/main" id="{BABB03A8-1705-A384-E7AA-7A5A0CBDE7C4}"/>
              </a:ext>
            </a:extLst>
          </p:cNvPr>
          <p:cNvPicPr>
            <a:picLocks noChangeAspect="1"/>
          </p:cNvPicPr>
          <p:nvPr/>
        </p:nvPicPr>
        <p:blipFill>
          <a:blip r:embed="rId2"/>
          <a:stretch>
            <a:fillRect/>
          </a:stretch>
        </p:blipFill>
        <p:spPr>
          <a:xfrm>
            <a:off x="-2381" y="1510585"/>
            <a:ext cx="4826793" cy="3396299"/>
          </a:xfrm>
          <a:prstGeom prst="rect">
            <a:avLst/>
          </a:prstGeom>
        </p:spPr>
      </p:pic>
      <p:sp>
        <p:nvSpPr>
          <p:cNvPr id="5" name="Star: 5 Points 4" descr="Yellow star for students to fill out with their name">
            <a:extLst>
              <a:ext uri="{FF2B5EF4-FFF2-40B4-BE49-F238E27FC236}">
                <a16:creationId xmlns:a16="http://schemas.microsoft.com/office/drawing/2014/main" id="{05423ED4-7085-AC2A-7A64-BF4DB726121A}"/>
              </a:ext>
            </a:extLst>
          </p:cNvPr>
          <p:cNvSpPr/>
          <p:nvPr/>
        </p:nvSpPr>
        <p:spPr>
          <a:xfrm>
            <a:off x="9743046" y="38845"/>
            <a:ext cx="2388358" cy="2104029"/>
          </a:xfrm>
          <a:prstGeom prst="star5">
            <a:avLst/>
          </a:prstGeom>
          <a:solidFill>
            <a:srgbClr val="FFFF00"/>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dirty="0">
                <a:solidFill>
                  <a:schemeClr val="tx1"/>
                </a:solidFill>
                <a:latin typeface="Times New Roman"/>
                <a:cs typeface="Times New Roman"/>
              </a:rPr>
              <a:t>Name</a:t>
            </a:r>
            <a:r>
              <a:rPr lang="en-US" dirty="0">
                <a:solidFill>
                  <a:schemeClr val="tx1"/>
                </a:solidFill>
              </a:rPr>
              <a:t>:</a:t>
            </a:r>
          </a:p>
        </p:txBody>
      </p:sp>
      <p:sp>
        <p:nvSpPr>
          <p:cNvPr id="2" name="Title 1">
            <a:extLst>
              <a:ext uri="{FF2B5EF4-FFF2-40B4-BE49-F238E27FC236}">
                <a16:creationId xmlns:a16="http://schemas.microsoft.com/office/drawing/2014/main" id="{F3FF3A4B-1B09-4919-F3CC-43A1C32EFBBB}"/>
              </a:ext>
            </a:extLst>
          </p:cNvPr>
          <p:cNvSpPr>
            <a:spLocks noGrp="1"/>
          </p:cNvSpPr>
          <p:nvPr>
            <p:ph type="title"/>
          </p:nvPr>
        </p:nvSpPr>
        <p:spPr>
          <a:xfrm>
            <a:off x="-199" y="-1979"/>
            <a:ext cx="1582937" cy="1511442"/>
          </a:xfrm>
        </p:spPr>
        <p:txBody>
          <a:bodyPr>
            <a:normAutofit/>
          </a:bodyPr>
          <a:lstStyle/>
          <a:p>
            <a:r>
              <a:rPr lang="en-US" sz="2000" b="1" u="sng" dirty="0">
                <a:latin typeface="Times New Roman"/>
                <a:cs typeface="Times New Roman"/>
              </a:rPr>
              <a:t>Activity ten:</a:t>
            </a:r>
            <a:br>
              <a:rPr lang="en-US" sz="2000" b="1" u="sng" dirty="0">
                <a:latin typeface="Times New Roman"/>
              </a:rPr>
            </a:br>
            <a:r>
              <a:rPr lang="en-US" sz="2000" b="1" u="sng" dirty="0">
                <a:latin typeface="Times New Roman"/>
                <a:cs typeface="Times New Roman"/>
              </a:rPr>
              <a:t>Scattered poster</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21723157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942F6-11AB-9340-ACC6-B8BD90D5C69B}"/>
              </a:ext>
            </a:extLst>
          </p:cNvPr>
          <p:cNvSpPr>
            <a:spLocks noGrp="1"/>
          </p:cNvSpPr>
          <p:nvPr>
            <p:ph type="title"/>
          </p:nvPr>
        </p:nvSpPr>
        <p:spPr/>
        <p:txBody>
          <a:bodyPr/>
          <a:lstStyle/>
          <a:p>
            <a:r>
              <a:rPr lang="en-US" dirty="0">
                <a:ea typeface="+mj-lt"/>
                <a:cs typeface="+mj-lt"/>
              </a:rPr>
              <a:t>Intermission:</a:t>
            </a:r>
            <a:endParaRPr lang="en-US" dirty="0"/>
          </a:p>
        </p:txBody>
      </p:sp>
      <p:sp>
        <p:nvSpPr>
          <p:cNvPr id="3" name="Content Placeholder 2">
            <a:extLst>
              <a:ext uri="{FF2B5EF4-FFF2-40B4-BE49-F238E27FC236}">
                <a16:creationId xmlns:a16="http://schemas.microsoft.com/office/drawing/2014/main" id="{D7FCC3C6-5967-61EC-9C32-575770FA1ED1}"/>
              </a:ext>
            </a:extLst>
          </p:cNvPr>
          <p:cNvSpPr>
            <a:spLocks noGrp="1"/>
          </p:cNvSpPr>
          <p:nvPr>
            <p:ph idx="1"/>
          </p:nvPr>
        </p:nvSpPr>
        <p:spPr>
          <a:xfrm>
            <a:off x="761799" y="2750126"/>
            <a:ext cx="2563283" cy="3261789"/>
          </a:xfrm>
        </p:spPr>
        <p:txBody>
          <a:bodyPr vert="horz" lIns="91440" tIns="45720" rIns="91440" bIns="45720" rtlCol="0" anchor="t">
            <a:normAutofit/>
          </a:bodyPr>
          <a:lstStyle/>
          <a:p>
            <a:r>
              <a:rPr lang="en-US" dirty="0"/>
              <a:t>This slide has been left blank on purpose. To act as a gap between the printable resources and the suggested slideshow.</a:t>
            </a:r>
          </a:p>
        </p:txBody>
      </p:sp>
    </p:spTree>
    <p:extLst>
      <p:ext uri="{BB962C8B-B14F-4D97-AF65-F5344CB8AC3E}">
        <p14:creationId xmlns:p14="http://schemas.microsoft.com/office/powerpoint/2010/main" val="26439194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65150" y="768334"/>
            <a:ext cx="4134537" cy="2866405"/>
          </a:xfrm>
        </p:spPr>
        <p:txBody>
          <a:bodyPr>
            <a:normAutofit/>
          </a:bodyPr>
          <a:lstStyle/>
          <a:p>
            <a:r>
              <a:rPr lang="en-US" sz="5400" u="sng" dirty="0">
                <a:cs typeface="Calibri Light"/>
              </a:rPr>
              <a:t>Inclusion</a:t>
            </a:r>
            <a:endParaRPr lang="en-US" sz="5400" u="sng" dirty="0"/>
          </a:p>
        </p:txBody>
      </p:sp>
      <p:sp>
        <p:nvSpPr>
          <p:cNvPr id="3" name="Subtitle 2"/>
          <p:cNvSpPr>
            <a:spLocks noGrp="1"/>
          </p:cNvSpPr>
          <p:nvPr>
            <p:ph type="subTitle" idx="1"/>
          </p:nvPr>
        </p:nvSpPr>
        <p:spPr>
          <a:xfrm>
            <a:off x="565150" y="4283239"/>
            <a:ext cx="4134537" cy="1475177"/>
          </a:xfrm>
        </p:spPr>
        <p:txBody>
          <a:bodyPr vert="horz" lIns="91440" tIns="45720" rIns="91440" bIns="45720" rtlCol="0">
            <a:normAutofit/>
          </a:bodyPr>
          <a:lstStyle/>
          <a:p>
            <a:r>
              <a:rPr lang="en-US" dirty="0">
                <a:cs typeface="Calibri"/>
              </a:rPr>
              <a:t>Including everyone despite their differences.</a:t>
            </a:r>
            <a:endParaRPr lang="en-US" dirty="0"/>
          </a:p>
        </p:txBody>
      </p:sp>
      <p:pic>
        <p:nvPicPr>
          <p:cNvPr id="4" name="Picture 3" descr="A colourful background with rounded shapes">
            <a:extLst>
              <a:ext uri="{FF2B5EF4-FFF2-40B4-BE49-F238E27FC236}">
                <a16:creationId xmlns:a16="http://schemas.microsoft.com/office/drawing/2014/main" id="{028886ED-E2B8-5CE4-7998-1FF5971FDF29}"/>
              </a:ext>
            </a:extLst>
          </p:cNvPr>
          <p:cNvPicPr>
            <a:picLocks noChangeAspect="1"/>
          </p:cNvPicPr>
          <p:nvPr/>
        </p:nvPicPr>
        <p:blipFill rotWithShape="1">
          <a:blip r:embed="rId2"/>
          <a:srcRect l="19628" r="11686" b="-1"/>
          <a:stretch/>
        </p:blipFill>
        <p:spPr>
          <a:xfrm>
            <a:off x="5264837" y="1"/>
            <a:ext cx="6927163" cy="6857999"/>
          </a:xfrm>
          <a:prstGeom prst="rect">
            <a:avLst/>
          </a:prstGeom>
        </p:spPr>
      </p:pic>
    </p:spTree>
    <p:extLst>
      <p:ext uri="{BB962C8B-B14F-4D97-AF65-F5344CB8AC3E}">
        <p14:creationId xmlns:p14="http://schemas.microsoft.com/office/powerpoint/2010/main" val="3736900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0971A-C5FD-C47D-C517-A198758DDEB7}"/>
              </a:ext>
            </a:extLst>
          </p:cNvPr>
          <p:cNvSpPr>
            <a:spLocks noGrp="1"/>
          </p:cNvSpPr>
          <p:nvPr>
            <p:ph type="title"/>
          </p:nvPr>
        </p:nvSpPr>
        <p:spPr/>
        <p:txBody>
          <a:bodyPr>
            <a:normAutofit/>
          </a:bodyPr>
          <a:lstStyle/>
          <a:p>
            <a:r>
              <a:rPr lang="en-US" sz="4000" dirty="0"/>
              <a:t>What do you know about the word Inclusion?</a:t>
            </a:r>
          </a:p>
        </p:txBody>
      </p:sp>
      <p:sp>
        <p:nvSpPr>
          <p:cNvPr id="3" name="Content Placeholder 2">
            <a:extLst>
              <a:ext uri="{FF2B5EF4-FFF2-40B4-BE49-F238E27FC236}">
                <a16:creationId xmlns:a16="http://schemas.microsoft.com/office/drawing/2014/main" id="{A23399EF-DF61-0CDA-D3B9-DA772C39B317}"/>
              </a:ext>
            </a:extLst>
          </p:cNvPr>
          <p:cNvSpPr>
            <a:spLocks noGrp="1"/>
          </p:cNvSpPr>
          <p:nvPr>
            <p:ph idx="1"/>
          </p:nvPr>
        </p:nvSpPr>
        <p:spPr/>
        <p:txBody>
          <a:bodyPr vert="horz" lIns="91440" tIns="45720" rIns="91440" bIns="45720" rtlCol="0" anchor="t">
            <a:normAutofit/>
          </a:bodyPr>
          <a:lstStyle/>
          <a:p>
            <a:r>
              <a:rPr lang="en-US" dirty="0"/>
              <a:t>Jot down everything that comes to mind when you hear the word, "INCLUSION".</a:t>
            </a:r>
          </a:p>
        </p:txBody>
      </p:sp>
    </p:spTree>
    <p:extLst>
      <p:ext uri="{BB962C8B-B14F-4D97-AF65-F5344CB8AC3E}">
        <p14:creationId xmlns:p14="http://schemas.microsoft.com/office/powerpoint/2010/main" val="13489366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Picture 8" descr="An image of people all together in the colours of the inclusion text. Each person is a different colour. Each person is different in some way, different shapes, colours, genders, and disabilities.">
            <a:extLst>
              <a:ext uri="{FF2B5EF4-FFF2-40B4-BE49-F238E27FC236}">
                <a16:creationId xmlns:a16="http://schemas.microsoft.com/office/drawing/2014/main" id="{98324AC0-F71B-58F6-48A5-8AD9DA309719}"/>
              </a:ext>
            </a:extLst>
          </p:cNvPr>
          <p:cNvPicPr>
            <a:picLocks noChangeAspect="1"/>
          </p:cNvPicPr>
          <p:nvPr/>
        </p:nvPicPr>
        <p:blipFill>
          <a:blip r:embed="rId2"/>
          <a:stretch>
            <a:fillRect/>
          </a:stretch>
        </p:blipFill>
        <p:spPr>
          <a:xfrm>
            <a:off x="5613815" y="3289336"/>
            <a:ext cx="5859438" cy="1048079"/>
          </a:xfrm>
          <a:prstGeom prst="rect">
            <a:avLst/>
          </a:prstGeom>
        </p:spPr>
      </p:pic>
      <p:sp>
        <p:nvSpPr>
          <p:cNvPr id="7" name="Content Placeholder 6">
            <a:extLst>
              <a:ext uri="{FF2B5EF4-FFF2-40B4-BE49-F238E27FC236}">
                <a16:creationId xmlns:a16="http://schemas.microsoft.com/office/drawing/2014/main" id="{9B1A3CF8-0A2C-8249-8086-EFE3C2A2A12A}"/>
              </a:ext>
            </a:extLst>
          </p:cNvPr>
          <p:cNvSpPr>
            <a:spLocks noGrp="1"/>
          </p:cNvSpPr>
          <p:nvPr>
            <p:ph sz="half" idx="2"/>
          </p:nvPr>
        </p:nvSpPr>
        <p:spPr>
          <a:xfrm>
            <a:off x="5855248" y="4711132"/>
            <a:ext cx="6001512" cy="1376668"/>
          </a:xfrm>
        </p:spPr>
        <p:txBody>
          <a:bodyPr vert="horz" lIns="91440" tIns="45720" rIns="91440" bIns="45720" rtlCol="0" anchor="t">
            <a:normAutofit/>
          </a:bodyPr>
          <a:lstStyle/>
          <a:p>
            <a:pPr marL="0" indent="0">
              <a:buNone/>
            </a:pPr>
            <a:r>
              <a:rPr lang="en-US" sz="8000" b="1" dirty="0">
                <a:solidFill>
                  <a:srgbClr val="FF0000"/>
                </a:solidFill>
              </a:rPr>
              <a:t>I</a:t>
            </a:r>
            <a:r>
              <a:rPr lang="en-US" sz="8000" b="1" dirty="0">
                <a:solidFill>
                  <a:srgbClr val="FFC000"/>
                </a:solidFill>
              </a:rPr>
              <a:t>N</a:t>
            </a:r>
            <a:r>
              <a:rPr lang="en-US" sz="8000" b="1" dirty="0">
                <a:solidFill>
                  <a:srgbClr val="FFFF00"/>
                </a:solidFill>
              </a:rPr>
              <a:t>C</a:t>
            </a:r>
            <a:r>
              <a:rPr lang="en-US" sz="8000" b="1" dirty="0">
                <a:solidFill>
                  <a:srgbClr val="92D050"/>
                </a:solidFill>
              </a:rPr>
              <a:t>L</a:t>
            </a:r>
            <a:r>
              <a:rPr lang="en-US" sz="8000" b="1" dirty="0">
                <a:solidFill>
                  <a:srgbClr val="00B0F0"/>
                </a:solidFill>
              </a:rPr>
              <a:t>U</a:t>
            </a:r>
            <a:r>
              <a:rPr lang="en-US" sz="8000" b="1" dirty="0">
                <a:solidFill>
                  <a:srgbClr val="7030A0"/>
                </a:solidFill>
              </a:rPr>
              <a:t>S</a:t>
            </a:r>
            <a:r>
              <a:rPr lang="en-US" sz="8000" b="1" dirty="0">
                <a:solidFill>
                  <a:schemeClr val="accent1">
                    <a:lumMod val="40000"/>
                    <a:lumOff val="60000"/>
                  </a:schemeClr>
                </a:solidFill>
              </a:rPr>
              <a:t>I</a:t>
            </a:r>
            <a:r>
              <a:rPr lang="en-US" sz="8000" b="1" dirty="0">
                <a:solidFill>
                  <a:srgbClr val="002060"/>
                </a:solidFill>
              </a:rPr>
              <a:t>O</a:t>
            </a:r>
            <a:r>
              <a:rPr lang="en-US" sz="8000" b="1" dirty="0">
                <a:solidFill>
                  <a:srgbClr val="D4ABAC"/>
                </a:solidFill>
              </a:rPr>
              <a:t>N</a:t>
            </a:r>
          </a:p>
        </p:txBody>
      </p:sp>
      <p:pic>
        <p:nvPicPr>
          <p:cNvPr id="14" name="Picture 6" descr="A group of puzzle pieces, all connected together and different colours. All pieces are included together. This image is meant to represent the definition of inclusion">
            <a:extLst>
              <a:ext uri="{FF2B5EF4-FFF2-40B4-BE49-F238E27FC236}">
                <a16:creationId xmlns:a16="http://schemas.microsoft.com/office/drawing/2014/main" id="{7C80A839-4B02-E9CF-CC05-D9A341AB1759}"/>
              </a:ext>
            </a:extLst>
          </p:cNvPr>
          <p:cNvPicPr>
            <a:picLocks noChangeAspect="1"/>
          </p:cNvPicPr>
          <p:nvPr/>
        </p:nvPicPr>
        <p:blipFill>
          <a:blip r:embed="rId3"/>
          <a:stretch>
            <a:fillRect/>
          </a:stretch>
        </p:blipFill>
        <p:spPr>
          <a:xfrm>
            <a:off x="1952068" y="4582432"/>
            <a:ext cx="1857375" cy="1181100"/>
          </a:xfrm>
          <a:prstGeom prst="rect">
            <a:avLst/>
          </a:prstGeom>
        </p:spPr>
      </p:pic>
      <p:pic>
        <p:nvPicPr>
          <p:cNvPr id="12" name="Picture 5" descr="A group of puzzle pieces all are spread out and different colours. This image is meant to represent the definition of diversity">
            <a:extLst>
              <a:ext uri="{FF2B5EF4-FFF2-40B4-BE49-F238E27FC236}">
                <a16:creationId xmlns:a16="http://schemas.microsoft.com/office/drawing/2014/main" id="{90ADE162-02DB-673E-9C9C-A416A7EAA277}"/>
              </a:ext>
            </a:extLst>
          </p:cNvPr>
          <p:cNvPicPr>
            <a:picLocks noChangeAspect="1"/>
          </p:cNvPicPr>
          <p:nvPr/>
        </p:nvPicPr>
        <p:blipFill>
          <a:blip r:embed="rId4"/>
          <a:stretch>
            <a:fillRect/>
          </a:stretch>
        </p:blipFill>
        <p:spPr>
          <a:xfrm>
            <a:off x="1946992" y="3042503"/>
            <a:ext cx="2743200" cy="1210491"/>
          </a:xfrm>
          <a:prstGeom prst="rect">
            <a:avLst/>
          </a:prstGeom>
        </p:spPr>
      </p:pic>
      <p:sp>
        <p:nvSpPr>
          <p:cNvPr id="4" name="TextBox 3">
            <a:extLst>
              <a:ext uri="{FF2B5EF4-FFF2-40B4-BE49-F238E27FC236}">
                <a16:creationId xmlns:a16="http://schemas.microsoft.com/office/drawing/2014/main" id="{1842B4C6-F588-560A-B462-BCC4218A5E85}"/>
              </a:ext>
            </a:extLst>
          </p:cNvPr>
          <p:cNvSpPr txBox="1"/>
          <p:nvPr/>
        </p:nvSpPr>
        <p:spPr>
          <a:xfrm>
            <a:off x="717466" y="3092531"/>
            <a:ext cx="1353293"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t>Diversity:</a:t>
            </a:r>
          </a:p>
          <a:p>
            <a:pPr algn="l"/>
            <a:endParaRPr lang="en-US" sz="2000" dirty="0"/>
          </a:p>
          <a:p>
            <a:endParaRPr lang="en-US" sz="2000" dirty="0"/>
          </a:p>
          <a:p>
            <a:endParaRPr lang="en-US" sz="2000" dirty="0"/>
          </a:p>
          <a:p>
            <a:endParaRPr lang="en-US" sz="2000" dirty="0"/>
          </a:p>
          <a:p>
            <a:endParaRPr lang="en-US" sz="2000" dirty="0"/>
          </a:p>
          <a:p>
            <a:r>
              <a:rPr lang="en-US" sz="2000" dirty="0"/>
              <a:t>Inclusion:</a:t>
            </a:r>
          </a:p>
        </p:txBody>
      </p:sp>
      <p:sp>
        <p:nvSpPr>
          <p:cNvPr id="3" name="Content Placeholder 2">
            <a:extLst>
              <a:ext uri="{FF2B5EF4-FFF2-40B4-BE49-F238E27FC236}">
                <a16:creationId xmlns:a16="http://schemas.microsoft.com/office/drawing/2014/main" id="{7C710345-006F-6E81-BD5E-695687192B45}"/>
              </a:ext>
            </a:extLst>
          </p:cNvPr>
          <p:cNvSpPr>
            <a:spLocks noGrp="1"/>
          </p:cNvSpPr>
          <p:nvPr>
            <p:ph sz="half" idx="1"/>
          </p:nvPr>
        </p:nvSpPr>
        <p:spPr>
          <a:xfrm>
            <a:off x="4259347" y="156965"/>
            <a:ext cx="7786263" cy="2519237"/>
          </a:xfrm>
        </p:spPr>
        <p:txBody>
          <a:bodyPr vert="horz" lIns="91440" tIns="45720" rIns="91440" bIns="45720" rtlCol="0" anchor="t">
            <a:noAutofit/>
          </a:bodyPr>
          <a:lstStyle/>
          <a:p>
            <a:pPr>
              <a:lnSpc>
                <a:spcPct val="90000"/>
              </a:lnSpc>
            </a:pPr>
            <a:r>
              <a:rPr lang="en-GB" sz="2400" dirty="0">
                <a:ea typeface="+mn-lt"/>
                <a:cs typeface="+mn-lt"/>
              </a:rPr>
              <a:t>Inclusion is the act of including everyone and giving them access and opportunities.</a:t>
            </a:r>
            <a:endParaRPr lang="en-US" sz="2400" dirty="0"/>
          </a:p>
          <a:p>
            <a:pPr>
              <a:lnSpc>
                <a:spcPct val="90000"/>
              </a:lnSpc>
            </a:pPr>
            <a:r>
              <a:rPr lang="en-GB" sz="2400" dirty="0">
                <a:ea typeface="+mn-lt"/>
                <a:cs typeface="+mn-lt"/>
              </a:rPr>
              <a:t>In schools, this means that all pupils are enabled to access their learning and activities, perhaps in different ways that best suit them.</a:t>
            </a:r>
            <a:endParaRPr lang="en-GB" sz="2400"/>
          </a:p>
          <a:p>
            <a:pPr marL="0">
              <a:lnSpc>
                <a:spcPct val="90000"/>
              </a:lnSpc>
            </a:pPr>
            <a:r>
              <a:rPr lang="en-US" sz="2400" dirty="0"/>
              <a:t>Inclusion applies to everyone.</a:t>
            </a:r>
          </a:p>
        </p:txBody>
      </p:sp>
      <p:sp>
        <p:nvSpPr>
          <p:cNvPr id="2" name="Title 1">
            <a:extLst>
              <a:ext uri="{FF2B5EF4-FFF2-40B4-BE49-F238E27FC236}">
                <a16:creationId xmlns:a16="http://schemas.microsoft.com/office/drawing/2014/main" id="{8A2AFD64-5645-135A-E320-E2CCE643480F}"/>
              </a:ext>
            </a:extLst>
          </p:cNvPr>
          <p:cNvSpPr>
            <a:spLocks noGrp="1"/>
          </p:cNvSpPr>
          <p:nvPr>
            <p:ph type="title"/>
          </p:nvPr>
        </p:nvSpPr>
        <p:spPr>
          <a:xfrm>
            <a:off x="565150" y="770889"/>
            <a:ext cx="4541445" cy="1587449"/>
          </a:xfrm>
        </p:spPr>
        <p:txBody>
          <a:bodyPr vert="horz" lIns="91440" tIns="45720" rIns="91440" bIns="45720" rtlCol="0" anchor="t">
            <a:normAutofit/>
          </a:bodyPr>
          <a:lstStyle/>
          <a:p>
            <a:r>
              <a:rPr lang="en-US" sz="4400" u="sng" dirty="0"/>
              <a:t>What is inclusion?</a:t>
            </a:r>
          </a:p>
        </p:txBody>
      </p:sp>
    </p:spTree>
    <p:extLst>
      <p:ext uri="{BB962C8B-B14F-4D97-AF65-F5344CB8AC3E}">
        <p14:creationId xmlns:p14="http://schemas.microsoft.com/office/powerpoint/2010/main" val="18462365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F79D7-A460-498B-C5D0-E7396E0ECBE6}"/>
              </a:ext>
            </a:extLst>
          </p:cNvPr>
          <p:cNvSpPr>
            <a:spLocks noGrp="1"/>
          </p:cNvSpPr>
          <p:nvPr>
            <p:ph type="title"/>
          </p:nvPr>
        </p:nvSpPr>
        <p:spPr>
          <a:xfrm>
            <a:off x="565151" y="77129"/>
            <a:ext cx="4133559" cy="1268984"/>
          </a:xfrm>
        </p:spPr>
        <p:txBody>
          <a:bodyPr vert="horz" lIns="91440" tIns="45720" rIns="91440" bIns="45720" rtlCol="0" anchor="t">
            <a:normAutofit/>
          </a:bodyPr>
          <a:lstStyle/>
          <a:p>
            <a:r>
              <a:rPr lang="en-US" sz="3700" u="sng" dirty="0"/>
              <a:t>Is this an inclusive image?</a:t>
            </a:r>
          </a:p>
        </p:txBody>
      </p:sp>
      <p:sp>
        <p:nvSpPr>
          <p:cNvPr id="4" name="Text Placeholder 3">
            <a:extLst>
              <a:ext uri="{FF2B5EF4-FFF2-40B4-BE49-F238E27FC236}">
                <a16:creationId xmlns:a16="http://schemas.microsoft.com/office/drawing/2014/main" id="{76D18500-B6D4-2141-ED5C-71BEC357FE48}"/>
              </a:ext>
            </a:extLst>
          </p:cNvPr>
          <p:cNvSpPr>
            <a:spLocks noGrp="1"/>
          </p:cNvSpPr>
          <p:nvPr>
            <p:ph type="body" sz="half" idx="2"/>
          </p:nvPr>
        </p:nvSpPr>
        <p:spPr>
          <a:xfrm>
            <a:off x="565151" y="1337901"/>
            <a:ext cx="4754365" cy="5187600"/>
          </a:xfrm>
        </p:spPr>
        <p:txBody>
          <a:bodyPr vert="horz" lIns="91440" tIns="45720" rIns="91440" bIns="45720" rtlCol="0" anchor="t">
            <a:noAutofit/>
          </a:bodyPr>
          <a:lstStyle/>
          <a:p>
            <a:endParaRPr lang="en-US" dirty="0"/>
          </a:p>
          <a:p>
            <a:pPr>
              <a:buChar char="•"/>
            </a:pPr>
            <a:r>
              <a:rPr lang="en-GB" dirty="0">
                <a:latin typeface="Bierstadt"/>
                <a:cs typeface="Arial"/>
              </a:rPr>
              <a:t>Are these pupils different in any way?</a:t>
            </a:r>
            <a:endParaRPr lang="en-US" dirty="0">
              <a:latin typeface="Bierstadt"/>
              <a:cs typeface="Arial"/>
            </a:endParaRPr>
          </a:p>
          <a:p>
            <a:pPr>
              <a:buChar char="•"/>
            </a:pPr>
            <a:r>
              <a:rPr lang="en-GB" dirty="0">
                <a:latin typeface="Bierstadt"/>
                <a:cs typeface="Arial"/>
              </a:rPr>
              <a:t>Do they look like friends?</a:t>
            </a:r>
            <a:endParaRPr lang="en-US">
              <a:latin typeface="Bierstadt"/>
              <a:cs typeface="Arial"/>
            </a:endParaRPr>
          </a:p>
          <a:p>
            <a:pPr>
              <a:buChar char="•"/>
            </a:pPr>
            <a:r>
              <a:rPr lang="en-GB" dirty="0">
                <a:latin typeface="Bierstadt"/>
                <a:cs typeface="Arial"/>
              </a:rPr>
              <a:t>What is the tone of the image?</a:t>
            </a:r>
            <a:endParaRPr lang="en-US">
              <a:latin typeface="Bierstadt"/>
              <a:cs typeface="Arial"/>
            </a:endParaRPr>
          </a:p>
          <a:p>
            <a:pPr>
              <a:buChar char="•"/>
            </a:pPr>
            <a:r>
              <a:rPr lang="en-GB" dirty="0">
                <a:latin typeface="Bierstadt"/>
                <a:cs typeface="Arial"/>
              </a:rPr>
              <a:t>Is the setting, outfit, and background important?</a:t>
            </a:r>
          </a:p>
          <a:p>
            <a:pPr>
              <a:buChar char="•"/>
            </a:pPr>
            <a:r>
              <a:rPr lang="en-GB" dirty="0">
                <a:latin typeface="Bierstadt"/>
                <a:cs typeface="Arial"/>
              </a:rPr>
              <a:t>Is it staged?</a:t>
            </a:r>
            <a:endParaRPr lang="en-US" dirty="0">
              <a:latin typeface="Bierstadt"/>
              <a:cs typeface="Arial"/>
            </a:endParaRPr>
          </a:p>
          <a:p>
            <a:pPr>
              <a:buChar char="•"/>
            </a:pPr>
            <a:r>
              <a:rPr lang="en-US" dirty="0">
                <a:latin typeface="Bierstadt"/>
                <a:cs typeface="Arial"/>
              </a:rPr>
              <a:t>What could you imagine is going on in this image?</a:t>
            </a:r>
          </a:p>
        </p:txBody>
      </p:sp>
      <p:pic>
        <p:nvPicPr>
          <p:cNvPr id="5" name="Picture 5" descr="A couple of pupils in different school uniforms, smiling.&#10;This image is owned and under the copyright of VOICES (Edge Hill University)">
            <a:extLst>
              <a:ext uri="{FF2B5EF4-FFF2-40B4-BE49-F238E27FC236}">
                <a16:creationId xmlns:a16="http://schemas.microsoft.com/office/drawing/2014/main" id="{47EB26DD-72F7-1544-704C-739773812A8A}"/>
              </a:ext>
            </a:extLst>
          </p:cNvPr>
          <p:cNvPicPr>
            <a:picLocks noGrp="1" noChangeAspect="1"/>
          </p:cNvPicPr>
          <p:nvPr>
            <p:ph idx="1"/>
          </p:nvPr>
        </p:nvPicPr>
        <p:blipFill>
          <a:blip r:embed="rId2"/>
          <a:stretch>
            <a:fillRect/>
          </a:stretch>
        </p:blipFill>
        <p:spPr>
          <a:xfrm>
            <a:off x="5761440" y="1665472"/>
            <a:ext cx="6430513" cy="3970843"/>
          </a:xfrm>
          <a:prstGeom prst="rect">
            <a:avLst/>
          </a:prstGeom>
        </p:spPr>
      </p:pic>
    </p:spTree>
    <p:extLst>
      <p:ext uri="{BB962C8B-B14F-4D97-AF65-F5344CB8AC3E}">
        <p14:creationId xmlns:p14="http://schemas.microsoft.com/office/powerpoint/2010/main" val="1085194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3DB52-163E-F190-C667-EAF8C1472C18}"/>
              </a:ext>
            </a:extLst>
          </p:cNvPr>
          <p:cNvSpPr>
            <a:spLocks noGrp="1"/>
          </p:cNvSpPr>
          <p:nvPr>
            <p:ph type="title"/>
          </p:nvPr>
        </p:nvSpPr>
        <p:spPr>
          <a:xfrm>
            <a:off x="563879" y="126670"/>
            <a:ext cx="4630938" cy="1184871"/>
          </a:xfrm>
        </p:spPr>
        <p:txBody>
          <a:bodyPr>
            <a:normAutofit/>
          </a:bodyPr>
          <a:lstStyle/>
          <a:p>
            <a:r>
              <a:rPr lang="en-US" sz="4800" u="sng" dirty="0"/>
              <a:t>Contents slide:</a:t>
            </a:r>
          </a:p>
        </p:txBody>
      </p:sp>
      <p:sp>
        <p:nvSpPr>
          <p:cNvPr id="3" name="Content Placeholder 2">
            <a:extLst>
              <a:ext uri="{FF2B5EF4-FFF2-40B4-BE49-F238E27FC236}">
                <a16:creationId xmlns:a16="http://schemas.microsoft.com/office/drawing/2014/main" id="{104DA7ED-211D-938B-4D06-3832D6588D7B}"/>
              </a:ext>
            </a:extLst>
          </p:cNvPr>
          <p:cNvSpPr>
            <a:spLocks noGrp="1"/>
          </p:cNvSpPr>
          <p:nvPr>
            <p:ph idx="1"/>
          </p:nvPr>
        </p:nvSpPr>
        <p:spPr>
          <a:xfrm>
            <a:off x="63755" y="1317408"/>
            <a:ext cx="11673015" cy="5486195"/>
          </a:xfrm>
          <a:solidFill>
            <a:schemeClr val="bg1">
              <a:lumMod val="95000"/>
            </a:schemeClr>
          </a:solidFill>
          <a:ln>
            <a:solidFill>
              <a:srgbClr val="002060"/>
            </a:solidFill>
          </a:ln>
        </p:spPr>
        <p:txBody>
          <a:bodyPr vert="horz" lIns="91440" tIns="45720" rIns="91440" bIns="45720" rtlCol="0" anchor="t">
            <a:normAutofit lnSpcReduction="10000"/>
          </a:bodyPr>
          <a:lstStyle/>
          <a:p>
            <a:pPr marL="342900" indent="-342900">
              <a:buChar char="•"/>
            </a:pPr>
            <a:r>
              <a:rPr lang="en-GB" sz="1800" dirty="0"/>
              <a:t>Slide 4: Guide to the resources</a:t>
            </a:r>
          </a:p>
          <a:p>
            <a:pPr marL="342900" indent="-342900">
              <a:buChar char="•"/>
            </a:pPr>
            <a:r>
              <a:rPr lang="en-GB" sz="1800" dirty="0"/>
              <a:t>Slides 5-6: </a:t>
            </a:r>
            <a:r>
              <a:rPr lang="en-GB" sz="1800" dirty="0">
                <a:ea typeface="+mn-lt"/>
                <a:cs typeface="+mn-lt"/>
              </a:rPr>
              <a:t>Activity 1 (Open activity sheet on understanding Inclusion)</a:t>
            </a:r>
            <a:endParaRPr lang="en-GB" sz="1800" dirty="0"/>
          </a:p>
          <a:p>
            <a:pPr marL="342900" indent="-342900">
              <a:buChar char="•"/>
            </a:pPr>
            <a:r>
              <a:rPr lang="en-GB" sz="1800" dirty="0"/>
              <a:t>Slide 7-8: </a:t>
            </a:r>
            <a:r>
              <a:rPr lang="en-GB" sz="1800" dirty="0">
                <a:ea typeface="+mn-lt"/>
                <a:cs typeface="+mn-lt"/>
              </a:rPr>
              <a:t>Activity 2 (Scattered Mind Map)</a:t>
            </a:r>
            <a:endParaRPr lang="en-GB" sz="1800" dirty="0"/>
          </a:p>
          <a:p>
            <a:pPr marL="342900" indent="-342900">
              <a:buChar char="•"/>
            </a:pPr>
            <a:r>
              <a:rPr lang="en-GB" sz="1800" dirty="0">
                <a:ea typeface="+mn-lt"/>
                <a:cs typeface="+mn-lt"/>
              </a:rPr>
              <a:t>Slides 9-10: Activity 3 (Pictures inspiring pictures exercise)</a:t>
            </a:r>
            <a:endParaRPr lang="en-GB" sz="1800" dirty="0">
              <a:solidFill>
                <a:srgbClr val="FFFF00"/>
              </a:solidFill>
              <a:ea typeface="+mn-lt"/>
              <a:cs typeface="+mn-lt"/>
            </a:endParaRPr>
          </a:p>
          <a:p>
            <a:pPr marL="342900" indent="-342900">
              <a:buChar char="•"/>
            </a:pPr>
            <a:r>
              <a:rPr lang="en-GB" sz="1800" dirty="0">
                <a:ea typeface="+mn-lt"/>
                <a:cs typeface="+mn-lt"/>
              </a:rPr>
              <a:t>Slides 11-12: Activity 4 (Activity wheel)</a:t>
            </a:r>
          </a:p>
          <a:p>
            <a:pPr marL="342900" indent="-342900">
              <a:buChar char="•"/>
            </a:pPr>
            <a:r>
              <a:rPr lang="en-GB" sz="1800" dirty="0">
                <a:ea typeface="+mn-lt"/>
                <a:cs typeface="+mn-lt"/>
              </a:rPr>
              <a:t>Slides 13-14: Activity 5 (Mind map)</a:t>
            </a:r>
            <a:endParaRPr lang="en-GB" sz="1800" dirty="0"/>
          </a:p>
          <a:p>
            <a:pPr marL="342900" indent="-342900">
              <a:buChar char="•"/>
            </a:pPr>
            <a:r>
              <a:rPr lang="en-GB" sz="1800" dirty="0">
                <a:ea typeface="+mn-lt"/>
                <a:cs typeface="+mn-lt"/>
              </a:rPr>
              <a:t>Slides 15-16: Activity 6 (Activity wheel (alternative version)(can be completed in groups))</a:t>
            </a:r>
            <a:endParaRPr lang="en-GB" sz="1800" dirty="0"/>
          </a:p>
          <a:p>
            <a:pPr marL="342900" indent="-342900">
              <a:buChar char="•"/>
            </a:pPr>
            <a:r>
              <a:rPr lang="en-GB" sz="1800" dirty="0">
                <a:ea typeface="+mn-lt"/>
                <a:cs typeface="+mn-lt"/>
              </a:rPr>
              <a:t>Slides 17-18: Activity 7 (Inclusion brain dump)</a:t>
            </a:r>
          </a:p>
          <a:p>
            <a:pPr marL="342900" indent="-342900">
              <a:buChar char="•"/>
            </a:pPr>
            <a:r>
              <a:rPr lang="en-GB" sz="1800" dirty="0">
                <a:ea typeface="+mn-lt"/>
                <a:cs typeface="+mn-lt"/>
              </a:rPr>
              <a:t>Slides 19-20: Activity 8 (Resource to work alongside baking activity)</a:t>
            </a:r>
          </a:p>
          <a:p>
            <a:pPr marL="342900" indent="-342900">
              <a:buChar char="•"/>
            </a:pPr>
            <a:r>
              <a:rPr lang="en-GB" sz="1800" dirty="0">
                <a:ea typeface="+mn-lt"/>
                <a:cs typeface="+mn-lt"/>
              </a:rPr>
              <a:t>Slides 21-22: Activity 9 (Drawing activity)</a:t>
            </a:r>
          </a:p>
          <a:p>
            <a:pPr marL="342900" indent="-342900">
              <a:buChar char="•"/>
            </a:pPr>
            <a:r>
              <a:rPr lang="en-GB" sz="1900" dirty="0">
                <a:ea typeface="+mn-lt"/>
                <a:cs typeface="+mn-lt"/>
              </a:rPr>
              <a:t>Slides 23-24: Activity 10 (Scattered poster)</a:t>
            </a:r>
            <a:endParaRPr lang="en-GB" sz="1800" dirty="0">
              <a:ea typeface="+mn-lt"/>
              <a:cs typeface="+mn-lt"/>
            </a:endParaRPr>
          </a:p>
          <a:p>
            <a:pPr marL="342900" indent="-342900">
              <a:buChar char="•"/>
            </a:pPr>
            <a:r>
              <a:rPr lang="en-GB" sz="1800" dirty="0">
                <a:ea typeface="+mn-lt"/>
                <a:cs typeface="+mn-lt"/>
              </a:rPr>
              <a:t>Slide 25: Intermission</a:t>
            </a:r>
          </a:p>
          <a:p>
            <a:pPr marL="342900" indent="-342900">
              <a:buChar char="•"/>
            </a:pPr>
            <a:r>
              <a:rPr lang="en-GB" sz="1800" dirty="0">
                <a:ea typeface="+mn-lt"/>
                <a:cs typeface="+mn-lt"/>
              </a:rPr>
              <a:t>Slides 26-31: Slideshow example for teaching</a:t>
            </a:r>
            <a:endParaRPr lang="en-GB" sz="1800" dirty="0"/>
          </a:p>
        </p:txBody>
      </p:sp>
    </p:spTree>
    <p:extLst>
      <p:ext uri="{BB962C8B-B14F-4D97-AF65-F5344CB8AC3E}">
        <p14:creationId xmlns:p14="http://schemas.microsoft.com/office/powerpoint/2010/main" val="34630408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38E7D36-B1C9-463C-983F-AEA5810A60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7B9A221-B33F-47C2-85FF-2C8F363D79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5" name="Rectangle 14">
            <a:extLst>
              <a:ext uri="{FF2B5EF4-FFF2-40B4-BE49-F238E27FC236}">
                <a16:creationId xmlns:a16="http://schemas.microsoft.com/office/drawing/2014/main" id="{CD0E0EF1-7626-4514-9337-271DD661B1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 name="Rectangle 16">
            <a:extLst>
              <a:ext uri="{FF2B5EF4-FFF2-40B4-BE49-F238E27FC236}">
                <a16:creationId xmlns:a16="http://schemas.microsoft.com/office/drawing/2014/main" id="{5F0B1492-9A00-4F80-8771-0BB2C2C435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88952" cy="2544415"/>
          </a:xfrm>
          <a:prstGeom prst="rect">
            <a:avLst/>
          </a:prstGeom>
          <a:ln>
            <a:noFill/>
          </a:ln>
          <a:effectLst>
            <a:outerShdw blurRad="190500" dist="127000" dir="5460000" sx="94000" sy="94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9" name="Straight Connector 18">
            <a:extLst>
              <a:ext uri="{FF2B5EF4-FFF2-40B4-BE49-F238E27FC236}">
                <a16:creationId xmlns:a16="http://schemas.microsoft.com/office/drawing/2014/main" id="{7FAC7B62-8ACC-41ED-80AB-8D1CDF38B9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45FF525-9A83-4625-99D9-B267BDE077E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23" name="Slide Background">
            <a:extLst>
              <a:ext uri="{FF2B5EF4-FFF2-40B4-BE49-F238E27FC236}">
                <a16:creationId xmlns:a16="http://schemas.microsoft.com/office/drawing/2014/main" id="{AF6CB648-9554-488A-B457-99CAAD1DA5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5" name="Rectangle 24">
            <a:extLst>
              <a:ext uri="{FF2B5EF4-FFF2-40B4-BE49-F238E27FC236}">
                <a16:creationId xmlns:a16="http://schemas.microsoft.com/office/drawing/2014/main" id="{1CC260F1-CD9A-42C9-8ED4-1C61328D8F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2727729"/>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7B4B37D-3040-94F0-D97A-2F30E775A006}"/>
              </a:ext>
            </a:extLst>
          </p:cNvPr>
          <p:cNvSpPr>
            <a:spLocks noGrp="1"/>
          </p:cNvSpPr>
          <p:nvPr>
            <p:ph type="title"/>
          </p:nvPr>
        </p:nvSpPr>
        <p:spPr>
          <a:xfrm>
            <a:off x="6669332" y="136566"/>
            <a:ext cx="4095595" cy="2345966"/>
          </a:xfrm>
        </p:spPr>
        <p:txBody>
          <a:bodyPr vert="horz" lIns="91440" tIns="45720" rIns="91440" bIns="45720" rtlCol="0" anchor="ctr">
            <a:normAutofit/>
          </a:bodyPr>
          <a:lstStyle/>
          <a:p>
            <a:r>
              <a:rPr lang="en-US" b="1" u="sng" dirty="0"/>
              <a:t>What can inclusion look like?</a:t>
            </a:r>
          </a:p>
        </p:txBody>
      </p:sp>
      <p:sp>
        <p:nvSpPr>
          <p:cNvPr id="3" name="Content Placeholder 2">
            <a:extLst>
              <a:ext uri="{FF2B5EF4-FFF2-40B4-BE49-F238E27FC236}">
                <a16:creationId xmlns:a16="http://schemas.microsoft.com/office/drawing/2014/main" id="{8515E852-48D9-5253-AF05-096999F3BC9D}"/>
              </a:ext>
            </a:extLst>
          </p:cNvPr>
          <p:cNvSpPr>
            <a:spLocks noGrp="1"/>
          </p:cNvSpPr>
          <p:nvPr>
            <p:ph sz="half" idx="1"/>
          </p:nvPr>
        </p:nvSpPr>
        <p:spPr>
          <a:xfrm>
            <a:off x="108658" y="62061"/>
            <a:ext cx="6285589" cy="6791022"/>
          </a:xfrm>
        </p:spPr>
        <p:txBody>
          <a:bodyPr vert="horz" lIns="91440" tIns="45720" rIns="91440" bIns="45720" rtlCol="0" anchor="t">
            <a:noAutofit/>
          </a:bodyPr>
          <a:lstStyle/>
          <a:p>
            <a:pPr>
              <a:lnSpc>
                <a:spcPct val="100000"/>
              </a:lnSpc>
            </a:pPr>
            <a:r>
              <a:rPr lang="en-US" sz="2100" b="1" u="sng" dirty="0"/>
              <a:t>Comments from teaching assistants, academics and pupils:</a:t>
            </a:r>
          </a:p>
          <a:p>
            <a:pPr marL="285750" indent="-285750">
              <a:lnSpc>
                <a:spcPct val="100000"/>
              </a:lnSpc>
              <a:buChar char="•"/>
            </a:pPr>
            <a:r>
              <a:rPr lang="en-US" sz="2100" dirty="0"/>
              <a:t>Both are included in what activity is going on.</a:t>
            </a:r>
          </a:p>
          <a:p>
            <a:pPr marL="285750" indent="-285750">
              <a:lnSpc>
                <a:spcPct val="100000"/>
              </a:lnSpc>
              <a:buChar char="•"/>
            </a:pPr>
            <a:r>
              <a:rPr lang="en-US" sz="2100" dirty="0"/>
              <a:t>Background doesn’t give any clues as to what is going on.</a:t>
            </a:r>
          </a:p>
          <a:p>
            <a:pPr marL="285750" indent="-285750">
              <a:lnSpc>
                <a:spcPct val="100000"/>
              </a:lnSpc>
              <a:buChar char="•"/>
            </a:pPr>
            <a:r>
              <a:rPr lang="en-US" sz="2100" dirty="0"/>
              <a:t>I would deem this as an inclusive image.</a:t>
            </a:r>
          </a:p>
          <a:p>
            <a:pPr marL="285750" indent="-285750">
              <a:lnSpc>
                <a:spcPct val="100000"/>
              </a:lnSpc>
              <a:buChar char="•"/>
            </a:pPr>
            <a:r>
              <a:rPr lang="en-US" sz="2100" dirty="0"/>
              <a:t>They are happy, this is inclusion.</a:t>
            </a:r>
          </a:p>
          <a:p>
            <a:pPr marL="285750" indent="-285750">
              <a:buChar char="•"/>
            </a:pPr>
            <a:r>
              <a:rPr lang="en-GB" sz="2100" dirty="0">
                <a:latin typeface="Bierstadt"/>
                <a:cs typeface="Arial"/>
              </a:rPr>
              <a:t>Gender/ethnic mix/Gender representation = inclusive?</a:t>
            </a:r>
            <a:endParaRPr lang="en-US" sz="2100">
              <a:latin typeface="Bierstadt"/>
              <a:cs typeface="Arial"/>
            </a:endParaRPr>
          </a:p>
          <a:p>
            <a:pPr marL="285750" indent="-285750">
              <a:buChar char="•"/>
            </a:pPr>
            <a:r>
              <a:rPr lang="en-GB" sz="2100" dirty="0">
                <a:latin typeface="Bierstadt"/>
                <a:cs typeface="Arial"/>
              </a:rPr>
              <a:t>Warm/relaxed.</a:t>
            </a:r>
            <a:endParaRPr lang="en-US" sz="2100" dirty="0">
              <a:latin typeface="Bierstadt"/>
              <a:cs typeface="Arial"/>
            </a:endParaRPr>
          </a:p>
          <a:p>
            <a:pPr marL="285750" indent="-285750">
              <a:buChar char="•"/>
            </a:pPr>
            <a:r>
              <a:rPr lang="en-GB" sz="2100" dirty="0">
                <a:latin typeface="Bierstadt"/>
                <a:cs typeface="Arial"/>
              </a:rPr>
              <a:t>Ethnicity = inclusive.</a:t>
            </a:r>
            <a:endParaRPr lang="en-US" sz="2100" dirty="0">
              <a:latin typeface="Bierstadt"/>
              <a:cs typeface="Arial"/>
            </a:endParaRPr>
          </a:p>
          <a:p>
            <a:pPr marL="285750" indent="-285750">
              <a:buChar char="•"/>
            </a:pPr>
            <a:r>
              <a:rPr lang="en-GB" sz="2100" dirty="0">
                <a:latin typeface="Bierstadt"/>
                <a:cs typeface="Arial"/>
              </a:rPr>
              <a:t>Uniform – boys blazers exclusive? </a:t>
            </a:r>
            <a:r>
              <a:rPr lang="en-GB" sz="2100" dirty="0">
                <a:ea typeface="+mn-lt"/>
                <a:cs typeface="+mn-lt"/>
              </a:rPr>
              <a:t>School logo?</a:t>
            </a:r>
            <a:endParaRPr lang="en-US" sz="2100">
              <a:latin typeface="Bierstadt"/>
              <a:cs typeface="Arial"/>
            </a:endParaRPr>
          </a:p>
          <a:p>
            <a:pPr marL="285750" indent="-285750">
              <a:buChar char="•"/>
            </a:pPr>
            <a:r>
              <a:rPr lang="en-GB" sz="2100" dirty="0">
                <a:latin typeface="Bierstadt"/>
                <a:cs typeface="Arial"/>
              </a:rPr>
              <a:t>Facial expression of girl seems very happy.</a:t>
            </a:r>
            <a:endParaRPr lang="en-US" sz="2100" dirty="0">
              <a:latin typeface="Bierstadt"/>
              <a:cs typeface="Arial"/>
            </a:endParaRPr>
          </a:p>
          <a:p>
            <a:pPr marL="285750" indent="-285750">
              <a:buChar char="•"/>
            </a:pPr>
            <a:r>
              <a:rPr lang="en-GB" sz="2100" dirty="0">
                <a:latin typeface="Bierstadt"/>
                <a:cs typeface="Arial"/>
              </a:rPr>
              <a:t>Possibly staged (close friends).</a:t>
            </a:r>
            <a:endParaRPr lang="en-US" sz="2100" dirty="0">
              <a:latin typeface="Bierstadt"/>
              <a:cs typeface="Arial"/>
            </a:endParaRPr>
          </a:p>
          <a:p>
            <a:pPr marL="285750" indent="-285750">
              <a:buChar char="•"/>
            </a:pPr>
            <a:r>
              <a:rPr lang="en-GB" sz="2100" dirty="0">
                <a:latin typeface="Bierstadt"/>
                <a:cs typeface="Arial"/>
              </a:rPr>
              <a:t>Shared moment – positive – same thing funny.</a:t>
            </a:r>
          </a:p>
        </p:txBody>
      </p:sp>
      <p:pic>
        <p:nvPicPr>
          <p:cNvPr id="6" name="Picture 5" descr="A couple of pupils in different school uniforms, smiling.&#10;This image is owned and under the copyright of VOICES (Edge Hill University)">
            <a:extLst>
              <a:ext uri="{FF2B5EF4-FFF2-40B4-BE49-F238E27FC236}">
                <a16:creationId xmlns:a16="http://schemas.microsoft.com/office/drawing/2014/main" id="{200B811B-2B0F-13EF-BCA6-BCCAEF34D183}"/>
              </a:ext>
            </a:extLst>
          </p:cNvPr>
          <p:cNvPicPr>
            <a:picLocks noChangeAspect="1"/>
          </p:cNvPicPr>
          <p:nvPr/>
        </p:nvPicPr>
        <p:blipFill rotWithShape="1">
          <a:blip r:embed="rId2"/>
          <a:srcRect t="619" r="-3" b="215"/>
          <a:stretch/>
        </p:blipFill>
        <p:spPr>
          <a:xfrm>
            <a:off x="6481983" y="2728991"/>
            <a:ext cx="5186820" cy="3204309"/>
          </a:xfrm>
          <a:prstGeom prst="rect">
            <a:avLst/>
          </a:prstGeom>
        </p:spPr>
      </p:pic>
      <p:cxnSp>
        <p:nvCxnSpPr>
          <p:cNvPr id="27" name="Straight Connector 26">
            <a:extLst>
              <a:ext uri="{FF2B5EF4-FFF2-40B4-BE49-F238E27FC236}">
                <a16:creationId xmlns:a16="http://schemas.microsoft.com/office/drawing/2014/main" id="{61FF92BA-874E-408A-BFAD-416A7FFE597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75064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C7633-D69B-96DD-F025-7D831F3FE6D7}"/>
              </a:ext>
            </a:extLst>
          </p:cNvPr>
          <p:cNvSpPr>
            <a:spLocks noGrp="1"/>
          </p:cNvSpPr>
          <p:nvPr>
            <p:ph type="title"/>
          </p:nvPr>
        </p:nvSpPr>
        <p:spPr/>
        <p:txBody>
          <a:bodyPr/>
          <a:lstStyle/>
          <a:p>
            <a:r>
              <a:rPr lang="en-US"/>
              <a:t>Now, your turn.</a:t>
            </a:r>
          </a:p>
        </p:txBody>
      </p:sp>
      <p:sp>
        <p:nvSpPr>
          <p:cNvPr id="3" name="Content Placeholder 2">
            <a:extLst>
              <a:ext uri="{FF2B5EF4-FFF2-40B4-BE49-F238E27FC236}">
                <a16:creationId xmlns:a16="http://schemas.microsoft.com/office/drawing/2014/main" id="{A60E657F-0933-A51F-8D48-C1D877EF075E}"/>
              </a:ext>
            </a:extLst>
          </p:cNvPr>
          <p:cNvSpPr>
            <a:spLocks noGrp="1"/>
          </p:cNvSpPr>
          <p:nvPr>
            <p:ph idx="1"/>
          </p:nvPr>
        </p:nvSpPr>
        <p:spPr>
          <a:xfrm>
            <a:off x="761799" y="2750126"/>
            <a:ext cx="3424244" cy="3261789"/>
          </a:xfrm>
        </p:spPr>
        <p:txBody>
          <a:bodyPr vert="horz" lIns="91440" tIns="45720" rIns="91440" bIns="45720" rtlCol="0" anchor="t">
            <a:normAutofit/>
          </a:bodyPr>
          <a:lstStyle/>
          <a:p>
            <a:pPr marL="342900" indent="-342900">
              <a:buChar char="•"/>
            </a:pPr>
            <a:r>
              <a:rPr lang="en-US" sz="2400" dirty="0"/>
              <a:t>What do you think inclusion might mean?  </a:t>
            </a:r>
          </a:p>
          <a:p>
            <a:pPr marL="342900" indent="-342900">
              <a:buChar char="•"/>
            </a:pPr>
            <a:r>
              <a:rPr lang="en-US" sz="2400" dirty="0"/>
              <a:t>What do you think inclusion might look like? Does it depend on who is looking?</a:t>
            </a:r>
          </a:p>
        </p:txBody>
      </p:sp>
    </p:spTree>
    <p:extLst>
      <p:ext uri="{BB962C8B-B14F-4D97-AF65-F5344CB8AC3E}">
        <p14:creationId xmlns:p14="http://schemas.microsoft.com/office/powerpoint/2010/main" val="1541816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2543E-4E39-FA29-113D-C41EA9E8FB24}"/>
              </a:ext>
            </a:extLst>
          </p:cNvPr>
          <p:cNvSpPr>
            <a:spLocks noGrp="1"/>
          </p:cNvSpPr>
          <p:nvPr>
            <p:ph type="title"/>
          </p:nvPr>
        </p:nvSpPr>
        <p:spPr>
          <a:xfrm>
            <a:off x="613359" y="-1979"/>
            <a:ext cx="10380573" cy="1432273"/>
          </a:xfrm>
        </p:spPr>
        <p:txBody>
          <a:bodyPr/>
          <a:lstStyle/>
          <a:p>
            <a:r>
              <a:rPr lang="en-US" dirty="0"/>
              <a:t>Guide to using these resources</a:t>
            </a:r>
          </a:p>
        </p:txBody>
      </p:sp>
      <p:sp>
        <p:nvSpPr>
          <p:cNvPr id="3" name="Content Placeholder 2">
            <a:extLst>
              <a:ext uri="{FF2B5EF4-FFF2-40B4-BE49-F238E27FC236}">
                <a16:creationId xmlns:a16="http://schemas.microsoft.com/office/drawing/2014/main" id="{B8D5F00A-BF92-D3F0-F60F-1F68DCC351C8}"/>
              </a:ext>
            </a:extLst>
          </p:cNvPr>
          <p:cNvSpPr>
            <a:spLocks noGrp="1"/>
          </p:cNvSpPr>
          <p:nvPr>
            <p:ph idx="1"/>
          </p:nvPr>
        </p:nvSpPr>
        <p:spPr>
          <a:xfrm>
            <a:off x="197722" y="1038101"/>
            <a:ext cx="11875515" cy="5773477"/>
          </a:xfrm>
          <a:solidFill>
            <a:schemeClr val="bg1">
              <a:lumMod val="95000"/>
            </a:schemeClr>
          </a:solidFill>
          <a:ln>
            <a:solidFill>
              <a:schemeClr val="tx1"/>
            </a:solidFill>
          </a:ln>
        </p:spPr>
        <p:txBody>
          <a:bodyPr vert="horz" lIns="91440" tIns="45720" rIns="91440" bIns="45720" rtlCol="0" anchor="t">
            <a:noAutofit/>
          </a:bodyPr>
          <a:lstStyle/>
          <a:p>
            <a:r>
              <a:rPr lang="en-GB" dirty="0"/>
              <a:t>The resources in this pack are split into activities suitable for pupils in the range of ages 4 to 8 but not exclusive to them.</a:t>
            </a:r>
          </a:p>
          <a:p>
            <a:r>
              <a:rPr lang="en-GB" dirty="0"/>
              <a:t>The resources will be organised in pairs unless stated otherwise. </a:t>
            </a:r>
            <a:r>
              <a:rPr lang="en-GB" dirty="0">
                <a:ea typeface="+mn-lt"/>
                <a:cs typeface="+mn-lt"/>
              </a:rPr>
              <a:t>The first of each pair will be an example resource (acting as guidelines or examples to teachers). The second of the pair will be a blank version for pupils to complete. This can be printed or displayed in any way to be engaged with.</a:t>
            </a:r>
            <a:r>
              <a:rPr lang="en-GB" dirty="0"/>
              <a:t> A list of all activities found in the pack can be found on the content slide (The slide prior to this one). </a:t>
            </a:r>
            <a:r>
              <a:rPr lang="en-GB" dirty="0">
                <a:ea typeface="+mn-lt"/>
                <a:cs typeface="+mn-lt"/>
              </a:rPr>
              <a:t>The activities can be used in any order.</a:t>
            </a:r>
          </a:p>
          <a:p>
            <a:r>
              <a:rPr lang="en-GB" dirty="0"/>
              <a:t>There will be 10 activities in this pack with a slideshow afterwards that can be used as teaching resource.</a:t>
            </a:r>
          </a:p>
          <a:p>
            <a:r>
              <a:rPr lang="en-GB" dirty="0"/>
              <a:t>All resources have been created with responses and opinions found by the VOICES project. </a:t>
            </a:r>
            <a:r>
              <a:rPr lang="en-GB" dirty="0">
                <a:latin typeface="Bierstadt"/>
                <a:cs typeface="Segoe UI"/>
              </a:rPr>
              <a:t>The example answers are taken from data collected by the VOICES team who shared the images with children and young people, teachers, teaching assistants, and </a:t>
            </a:r>
            <a:r>
              <a:rPr lang="en-GB" dirty="0">
                <a:latin typeface="Bierstadt"/>
                <a:ea typeface="+mn-lt"/>
                <a:cs typeface="Segoe UI"/>
              </a:rPr>
              <a:t>trainee teachers.</a:t>
            </a:r>
            <a:endParaRPr lang="en-GB">
              <a:latin typeface="Bierstadt"/>
            </a:endParaRPr>
          </a:p>
          <a:p>
            <a:r>
              <a:rPr lang="en-GB" dirty="0"/>
              <a:t>All images of school situations are owned and under the copyright of VOICES (Edge Hill University).</a:t>
            </a:r>
          </a:p>
        </p:txBody>
      </p:sp>
    </p:spTree>
    <p:extLst>
      <p:ext uri="{BB962C8B-B14F-4D97-AF65-F5344CB8AC3E}">
        <p14:creationId xmlns:p14="http://schemas.microsoft.com/office/powerpoint/2010/main" val="1265205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DCB0160E-FC40-9BF1-0439-18CE831EF445}"/>
              </a:ext>
            </a:extLst>
          </p:cNvPr>
          <p:cNvSpPr txBox="1"/>
          <p:nvPr/>
        </p:nvSpPr>
        <p:spPr>
          <a:xfrm>
            <a:off x="9126466" y="4116400"/>
            <a:ext cx="2740002" cy="2646878"/>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Draw someone else who could be included in the previous image:</a:t>
            </a:r>
            <a:endParaRPr lang="en-US" sz="1600" dirty="0">
              <a:latin typeface="Times New Roman"/>
              <a:cs typeface="Times New Roman"/>
            </a:endParaRPr>
          </a:p>
          <a:p>
            <a:pPr algn="ctr"/>
            <a:br>
              <a:rPr lang="en-US" dirty="0"/>
            </a:br>
            <a:endParaRPr lang="en-US" sz="1600">
              <a:latin typeface="Times New Roman"/>
              <a:cs typeface="Times New Roman"/>
            </a:endParaRPr>
          </a:p>
          <a:p>
            <a:pPr algn="ctr"/>
            <a:endParaRPr lang="en-US" dirty="0"/>
          </a:p>
          <a:p>
            <a:pPr algn="ctr"/>
            <a:endParaRPr lang="en-US" dirty="0">
              <a:latin typeface="Bierstadt"/>
              <a:cs typeface="Times New Roman"/>
            </a:endParaRPr>
          </a:p>
          <a:p>
            <a:pPr algn="ctr"/>
            <a:r>
              <a:rPr lang="en-US" sz="1600" dirty="0">
                <a:latin typeface="Times New Roman"/>
                <a:cs typeface="Times New Roman"/>
              </a:rPr>
              <a:t>Drawing anyone</a:t>
            </a:r>
          </a:p>
          <a:p>
            <a:pPr algn="ctr"/>
            <a:r>
              <a:rPr lang="en-US" sz="1600" dirty="0">
                <a:latin typeface="Times New Roman"/>
                <a:cs typeface="Times New Roman"/>
              </a:rPr>
              <a:t>who is not already in this image.</a:t>
            </a:r>
          </a:p>
        </p:txBody>
      </p:sp>
      <p:cxnSp>
        <p:nvCxnSpPr>
          <p:cNvPr id="9" name="Straight Arrow Connector 8" descr="This arrow points from the image colourful people representing inclusion, to an activity linked to that image">
            <a:extLst>
              <a:ext uri="{FF2B5EF4-FFF2-40B4-BE49-F238E27FC236}">
                <a16:creationId xmlns:a16="http://schemas.microsoft.com/office/drawing/2014/main" id="{AF875D49-D44D-F3CE-6FB7-9A652DCC4536}"/>
              </a:ext>
            </a:extLst>
          </p:cNvPr>
          <p:cNvCxnSpPr/>
          <p:nvPr/>
        </p:nvCxnSpPr>
        <p:spPr>
          <a:xfrm flipV="1">
            <a:off x="7984332" y="4469072"/>
            <a:ext cx="1090683" cy="165788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8" name="Picture 8" descr="An image of people all together in the colours of the inclusion text. Each person is a different colour. Each person is different in some way, different shapes, colours, genders, and disabilities.">
            <a:extLst>
              <a:ext uri="{FF2B5EF4-FFF2-40B4-BE49-F238E27FC236}">
                <a16:creationId xmlns:a16="http://schemas.microsoft.com/office/drawing/2014/main" id="{AEA343C1-D493-BA1B-3081-E3B998485730}"/>
              </a:ext>
            </a:extLst>
          </p:cNvPr>
          <p:cNvPicPr>
            <a:picLocks noChangeAspect="1"/>
          </p:cNvPicPr>
          <p:nvPr/>
        </p:nvPicPr>
        <p:blipFill>
          <a:blip r:embed="rId2"/>
          <a:stretch>
            <a:fillRect/>
          </a:stretch>
        </p:blipFill>
        <p:spPr>
          <a:xfrm>
            <a:off x="3248203" y="5791426"/>
            <a:ext cx="4904095" cy="877482"/>
          </a:xfrm>
          <a:prstGeom prst="rect">
            <a:avLst/>
          </a:prstGeom>
        </p:spPr>
      </p:pic>
      <p:cxnSp>
        <p:nvCxnSpPr>
          <p:cNvPr id="7" name="Straight Arrow Connector 6" descr="An arrow directing from colourful inclusion text to an image of colourful people all together in the colours of the inclusion text">
            <a:extLst>
              <a:ext uri="{FF2B5EF4-FFF2-40B4-BE49-F238E27FC236}">
                <a16:creationId xmlns:a16="http://schemas.microsoft.com/office/drawing/2014/main" id="{F94102CF-A1C4-A805-6512-A1794C487461}"/>
              </a:ext>
            </a:extLst>
          </p:cNvPr>
          <p:cNvCxnSpPr/>
          <p:nvPr/>
        </p:nvCxnSpPr>
        <p:spPr>
          <a:xfrm>
            <a:off x="6014852" y="3328059"/>
            <a:ext cx="69365" cy="246762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descr="Inclusion typed up in big colourful lettering">
            <a:extLst>
              <a:ext uri="{FF2B5EF4-FFF2-40B4-BE49-F238E27FC236}">
                <a16:creationId xmlns:a16="http://schemas.microsoft.com/office/drawing/2014/main" id="{7AAC1B24-CF5C-5CD1-7010-36A4D1C985F4}"/>
              </a:ext>
            </a:extLst>
          </p:cNvPr>
          <p:cNvSpPr txBox="1"/>
          <p:nvPr/>
        </p:nvSpPr>
        <p:spPr>
          <a:xfrm>
            <a:off x="4432753" y="2766035"/>
            <a:ext cx="3201389"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b="1" dirty="0">
                <a:solidFill>
                  <a:srgbClr val="FF0000"/>
                </a:solidFill>
                <a:latin typeface="Times New Roman"/>
                <a:ea typeface="+mn-lt"/>
                <a:cs typeface="+mn-lt"/>
              </a:rPr>
              <a:t>I</a:t>
            </a:r>
            <a:r>
              <a:rPr lang="en-US" sz="4000" b="1" dirty="0">
                <a:solidFill>
                  <a:srgbClr val="FFC000"/>
                </a:solidFill>
                <a:latin typeface="Times New Roman"/>
                <a:ea typeface="+mn-lt"/>
                <a:cs typeface="+mn-lt"/>
              </a:rPr>
              <a:t>N</a:t>
            </a:r>
            <a:r>
              <a:rPr lang="en-US" sz="4000" b="1" dirty="0">
                <a:solidFill>
                  <a:srgbClr val="FFFF00"/>
                </a:solidFill>
                <a:latin typeface="Times New Roman"/>
                <a:ea typeface="+mn-lt"/>
                <a:cs typeface="+mn-lt"/>
              </a:rPr>
              <a:t>C</a:t>
            </a:r>
            <a:r>
              <a:rPr lang="en-US" sz="4000" b="1" dirty="0">
                <a:solidFill>
                  <a:srgbClr val="92D050"/>
                </a:solidFill>
                <a:latin typeface="Times New Roman"/>
                <a:ea typeface="+mn-lt"/>
                <a:cs typeface="+mn-lt"/>
              </a:rPr>
              <a:t>L</a:t>
            </a:r>
            <a:r>
              <a:rPr lang="en-US" sz="4000" b="1" dirty="0">
                <a:solidFill>
                  <a:srgbClr val="00B0F0"/>
                </a:solidFill>
                <a:latin typeface="Times New Roman"/>
                <a:ea typeface="+mn-lt"/>
                <a:cs typeface="+mn-lt"/>
              </a:rPr>
              <a:t>U</a:t>
            </a:r>
            <a:r>
              <a:rPr lang="en-US" sz="4000" b="1" dirty="0">
                <a:solidFill>
                  <a:srgbClr val="7030A0"/>
                </a:solidFill>
                <a:latin typeface="Times New Roman"/>
                <a:ea typeface="+mn-lt"/>
                <a:cs typeface="+mn-lt"/>
              </a:rPr>
              <a:t>S</a:t>
            </a:r>
            <a:r>
              <a:rPr lang="en-US" sz="4000" b="1" dirty="0">
                <a:solidFill>
                  <a:schemeClr val="accent1">
                    <a:lumMod val="20000"/>
                    <a:lumOff val="80000"/>
                  </a:schemeClr>
                </a:solidFill>
                <a:latin typeface="Times New Roman"/>
                <a:ea typeface="+mn-lt"/>
                <a:cs typeface="+mn-lt"/>
              </a:rPr>
              <a:t>I</a:t>
            </a:r>
            <a:r>
              <a:rPr lang="en-US" sz="4000" b="1" dirty="0">
                <a:solidFill>
                  <a:srgbClr val="002060"/>
                </a:solidFill>
                <a:latin typeface="Times New Roman"/>
                <a:ea typeface="+mn-lt"/>
                <a:cs typeface="+mn-lt"/>
              </a:rPr>
              <a:t>O</a:t>
            </a:r>
            <a:r>
              <a:rPr lang="en-US" sz="4000" b="1" dirty="0">
                <a:solidFill>
                  <a:srgbClr val="D4ABAC"/>
                </a:solidFill>
                <a:latin typeface="Times New Roman"/>
                <a:ea typeface="+mn-lt"/>
                <a:cs typeface="+mn-lt"/>
              </a:rPr>
              <a:t>N</a:t>
            </a:r>
            <a:endParaRPr lang="en-US" sz="4000" dirty="0">
              <a:solidFill>
                <a:srgbClr val="D4ABAC"/>
              </a:solidFill>
              <a:latin typeface="Times New Roman"/>
              <a:ea typeface="+mn-lt"/>
              <a:cs typeface="+mn-lt"/>
            </a:endParaRPr>
          </a:p>
        </p:txBody>
      </p:sp>
      <p:pic>
        <p:nvPicPr>
          <p:cNvPr id="6" name="Picture 6" descr="A group of puzzle pieces, all connected together and different colours. All pieces are included together. This image is meant to represent the definition of inclusion">
            <a:extLst>
              <a:ext uri="{FF2B5EF4-FFF2-40B4-BE49-F238E27FC236}">
                <a16:creationId xmlns:a16="http://schemas.microsoft.com/office/drawing/2014/main" id="{D72E0F7B-DCA4-8473-C760-D8BA90EC6CE6}"/>
              </a:ext>
            </a:extLst>
          </p:cNvPr>
          <p:cNvPicPr>
            <a:picLocks noChangeAspect="1"/>
          </p:cNvPicPr>
          <p:nvPr/>
        </p:nvPicPr>
        <p:blipFill>
          <a:blip r:embed="rId3"/>
          <a:stretch>
            <a:fillRect/>
          </a:stretch>
        </p:blipFill>
        <p:spPr>
          <a:xfrm>
            <a:off x="996724" y="4218492"/>
            <a:ext cx="1857375" cy="1181100"/>
          </a:xfrm>
          <a:prstGeom prst="rect">
            <a:avLst/>
          </a:prstGeom>
        </p:spPr>
      </p:pic>
      <p:pic>
        <p:nvPicPr>
          <p:cNvPr id="5" name="Picture 5" descr="A group of puzzle pieces all are spread out and different colours. This image is meant to represent the definition of diversity">
            <a:extLst>
              <a:ext uri="{FF2B5EF4-FFF2-40B4-BE49-F238E27FC236}">
                <a16:creationId xmlns:a16="http://schemas.microsoft.com/office/drawing/2014/main" id="{1D78F403-9C03-86FD-A998-441FB4A1EA58}"/>
              </a:ext>
            </a:extLst>
          </p:cNvPr>
          <p:cNvPicPr>
            <a:picLocks noChangeAspect="1"/>
          </p:cNvPicPr>
          <p:nvPr/>
        </p:nvPicPr>
        <p:blipFill>
          <a:blip r:embed="rId4"/>
          <a:stretch>
            <a:fillRect/>
          </a:stretch>
        </p:blipFill>
        <p:spPr>
          <a:xfrm>
            <a:off x="1082634" y="2348741"/>
            <a:ext cx="2743200" cy="1210491"/>
          </a:xfrm>
          <a:prstGeom prst="rect">
            <a:avLst/>
          </a:prstGeom>
        </p:spPr>
      </p:pic>
      <p:sp>
        <p:nvSpPr>
          <p:cNvPr id="4" name="TextBox 3">
            <a:extLst>
              <a:ext uri="{FF2B5EF4-FFF2-40B4-BE49-F238E27FC236}">
                <a16:creationId xmlns:a16="http://schemas.microsoft.com/office/drawing/2014/main" id="{BE1EF015-BFD6-93B0-C33B-668D00C55BA5}"/>
              </a:ext>
            </a:extLst>
          </p:cNvPr>
          <p:cNvSpPr txBox="1"/>
          <p:nvPr/>
        </p:nvSpPr>
        <p:spPr>
          <a:xfrm>
            <a:off x="-2475" y="2015260"/>
            <a:ext cx="4329545" cy="378565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The difference between Diversity and Inclusion</a:t>
            </a:r>
          </a:p>
          <a:p>
            <a:endParaRPr lang="en-US" sz="1600" b="1" u="sng" dirty="0">
              <a:latin typeface="Times New Roman"/>
              <a:cs typeface="Times New Roman"/>
            </a:endParaRPr>
          </a:p>
          <a:p>
            <a:r>
              <a:rPr lang="en-US" sz="1600" dirty="0">
                <a:latin typeface="Times New Roman"/>
                <a:cs typeface="Times New Roman"/>
              </a:rPr>
              <a:t>Diversity:</a:t>
            </a: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r>
              <a:rPr lang="en-US" sz="1600" dirty="0">
                <a:latin typeface="Times New Roman"/>
                <a:cs typeface="Times New Roman"/>
              </a:rPr>
              <a:t>Inclusion:</a:t>
            </a: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p:txBody>
      </p:sp>
      <p:sp>
        <p:nvSpPr>
          <p:cNvPr id="11" name="TextBox 10">
            <a:extLst>
              <a:ext uri="{FF2B5EF4-FFF2-40B4-BE49-F238E27FC236}">
                <a16:creationId xmlns:a16="http://schemas.microsoft.com/office/drawing/2014/main" id="{B757AD76-BA4E-C6F0-D0FD-B5E034B1A84D}"/>
              </a:ext>
            </a:extLst>
          </p:cNvPr>
          <p:cNvSpPr txBox="1"/>
          <p:nvPr/>
        </p:nvSpPr>
        <p:spPr>
          <a:xfrm>
            <a:off x="5282562" y="28839"/>
            <a:ext cx="6659228" cy="2308324"/>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do you understand about inclusion?</a:t>
            </a:r>
            <a:endParaRPr lang="en-US" sz="1600" dirty="0">
              <a:latin typeface="Times New Roman"/>
              <a:cs typeface="Times New Roman"/>
            </a:endParaRPr>
          </a:p>
          <a:p>
            <a:pPr algn="ctr"/>
            <a:r>
              <a:rPr lang="en-US" sz="1600" b="1" u="sng" dirty="0">
                <a:latin typeface="Times New Roman"/>
                <a:cs typeface="Times New Roman"/>
              </a:rPr>
              <a:t>Fill in this space with your answer:</a:t>
            </a:r>
          </a:p>
          <a:p>
            <a:pPr algn="ctr"/>
            <a:r>
              <a:rPr lang="en-US" sz="1600" dirty="0">
                <a:latin typeface="Times New Roman"/>
                <a:cs typeface="Times New Roman"/>
              </a:rPr>
              <a:t>(This is for the children to express what they already know)</a:t>
            </a:r>
          </a:p>
          <a:p>
            <a:pPr algn="ctr"/>
            <a:r>
              <a:rPr lang="en-US" sz="1600" dirty="0">
                <a:latin typeface="Times New Roman"/>
                <a:cs typeface="Times New Roman"/>
              </a:rPr>
              <a:t>There is a definition:</a:t>
            </a:r>
          </a:p>
          <a:p>
            <a:pPr algn="ctr"/>
            <a:r>
              <a:rPr lang="en-US" sz="1600" dirty="0">
                <a:latin typeface="Times New Roman"/>
                <a:cs typeface="Times New Roman"/>
              </a:rPr>
              <a:t>"</a:t>
            </a:r>
            <a:r>
              <a:rPr lang="en-GB" sz="1600" dirty="0">
                <a:latin typeface="Times New Roman"/>
                <a:ea typeface="+mn-lt"/>
                <a:cs typeface="+mn-lt"/>
              </a:rPr>
              <a:t>Inclusion is the act of including everyone and giving them </a:t>
            </a:r>
            <a:r>
              <a:rPr lang="en-GB" sz="1600">
                <a:latin typeface="Times New Roman"/>
                <a:ea typeface="+mn-lt"/>
                <a:cs typeface="+mn-lt"/>
              </a:rPr>
              <a:t>access and opportunities.</a:t>
            </a:r>
          </a:p>
          <a:p>
            <a:pPr algn="ctr"/>
            <a:r>
              <a:rPr lang="en-GB" sz="1600" dirty="0">
                <a:latin typeface="Times New Roman"/>
                <a:ea typeface="+mn-lt"/>
                <a:cs typeface="+mn-lt"/>
              </a:rPr>
              <a:t>In schools, this means that all pupils are enabled to access their learning and activities, perhaps in different ways that best suit them.</a:t>
            </a:r>
            <a:endParaRPr lang="en-GB"/>
          </a:p>
          <a:p>
            <a:pPr algn="ctr"/>
            <a:r>
              <a:rPr lang="en-US" sz="1600" dirty="0">
                <a:latin typeface="Times New Roman"/>
                <a:cs typeface="Times New Roman"/>
              </a:rPr>
              <a:t>Inclusion applies to everyone."</a:t>
            </a:r>
            <a:endParaRPr lang="en-US" sz="1600" dirty="0"/>
          </a:p>
        </p:txBody>
      </p:sp>
      <p:sp>
        <p:nvSpPr>
          <p:cNvPr id="2" name="Title 1">
            <a:extLst>
              <a:ext uri="{FF2B5EF4-FFF2-40B4-BE49-F238E27FC236}">
                <a16:creationId xmlns:a16="http://schemas.microsoft.com/office/drawing/2014/main" id="{6F999E2F-590F-90E9-7E1A-698B0BCAD1A5}"/>
              </a:ext>
            </a:extLst>
          </p:cNvPr>
          <p:cNvSpPr>
            <a:spLocks noGrp="1"/>
          </p:cNvSpPr>
          <p:nvPr>
            <p:ph type="title"/>
          </p:nvPr>
        </p:nvSpPr>
        <p:spPr>
          <a:xfrm>
            <a:off x="-199" y="32140"/>
            <a:ext cx="2854217" cy="1591496"/>
          </a:xfrm>
        </p:spPr>
        <p:txBody>
          <a:bodyPr>
            <a:normAutofit/>
          </a:bodyPr>
          <a:lstStyle/>
          <a:p>
            <a:r>
              <a:rPr lang="en-US" sz="2000" b="1" u="sng" dirty="0">
                <a:latin typeface="Times New Roman"/>
                <a:cs typeface="Times New Roman"/>
              </a:rPr>
              <a:t>Activity one:</a:t>
            </a:r>
            <a:br>
              <a:rPr lang="en-US" sz="2000" b="1" u="sng" dirty="0">
                <a:latin typeface="Times New Roman"/>
              </a:rPr>
            </a:br>
            <a:r>
              <a:rPr lang="en-US" sz="2000" b="1" u="sng" dirty="0">
                <a:latin typeface="Times New Roman"/>
                <a:cs typeface="Times New Roman"/>
              </a:rPr>
              <a:t>Open activity sheet on understanding Inclusion (Teacher copy)</a:t>
            </a:r>
          </a:p>
        </p:txBody>
      </p:sp>
    </p:spTree>
    <p:extLst>
      <p:ext uri="{BB962C8B-B14F-4D97-AF65-F5344CB8AC3E}">
        <p14:creationId xmlns:p14="http://schemas.microsoft.com/office/powerpoint/2010/main" val="1154720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DCB0160E-FC40-9BF1-0439-18CE831EF445}"/>
              </a:ext>
            </a:extLst>
          </p:cNvPr>
          <p:cNvSpPr txBox="1"/>
          <p:nvPr/>
        </p:nvSpPr>
        <p:spPr>
          <a:xfrm>
            <a:off x="9126466" y="4116400"/>
            <a:ext cx="2740002" cy="2554545"/>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Draw someone else who could be included in the previous image:</a:t>
            </a:r>
            <a:endParaRPr lang="en-US" sz="1600"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a:p>
            <a:pPr algn="ctr"/>
            <a:endParaRPr lang="en-US" sz="1600" b="1" u="sng" dirty="0">
              <a:latin typeface="Times New Roman"/>
              <a:cs typeface="Times New Roman"/>
            </a:endParaRPr>
          </a:p>
        </p:txBody>
      </p:sp>
      <p:cxnSp>
        <p:nvCxnSpPr>
          <p:cNvPr id="9" name="Straight Arrow Connector 8" descr="This arrow points from the image colourful people representing inclusion, to an activity linked to that image">
            <a:extLst>
              <a:ext uri="{FF2B5EF4-FFF2-40B4-BE49-F238E27FC236}">
                <a16:creationId xmlns:a16="http://schemas.microsoft.com/office/drawing/2014/main" id="{AF875D49-D44D-F3CE-6FB7-9A652DCC4536}"/>
              </a:ext>
            </a:extLst>
          </p:cNvPr>
          <p:cNvCxnSpPr/>
          <p:nvPr/>
        </p:nvCxnSpPr>
        <p:spPr>
          <a:xfrm flipV="1">
            <a:off x="7984332" y="4469072"/>
            <a:ext cx="1090683" cy="165788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8" name="Picture 8" descr="An image of people all together in the colours of the inclusion text. Each person is a different colour. Each person is different in some way, different shapes, colours, genders, and disabilities.">
            <a:extLst>
              <a:ext uri="{FF2B5EF4-FFF2-40B4-BE49-F238E27FC236}">
                <a16:creationId xmlns:a16="http://schemas.microsoft.com/office/drawing/2014/main" id="{AEA343C1-D493-BA1B-3081-E3B998485730}"/>
              </a:ext>
            </a:extLst>
          </p:cNvPr>
          <p:cNvPicPr>
            <a:picLocks noChangeAspect="1"/>
          </p:cNvPicPr>
          <p:nvPr/>
        </p:nvPicPr>
        <p:blipFill>
          <a:blip r:embed="rId2"/>
          <a:stretch>
            <a:fillRect/>
          </a:stretch>
        </p:blipFill>
        <p:spPr>
          <a:xfrm>
            <a:off x="3248203" y="5791426"/>
            <a:ext cx="4904095" cy="877482"/>
          </a:xfrm>
          <a:prstGeom prst="rect">
            <a:avLst/>
          </a:prstGeom>
        </p:spPr>
      </p:pic>
      <p:cxnSp>
        <p:nvCxnSpPr>
          <p:cNvPr id="7" name="Straight Arrow Connector 6" descr="An arrow directing from colourful inclusion text to an image of colourful people all together in the colours of the inclusion text">
            <a:extLst>
              <a:ext uri="{FF2B5EF4-FFF2-40B4-BE49-F238E27FC236}">
                <a16:creationId xmlns:a16="http://schemas.microsoft.com/office/drawing/2014/main" id="{F94102CF-A1C4-A805-6512-A1794C487461}"/>
              </a:ext>
            </a:extLst>
          </p:cNvPr>
          <p:cNvCxnSpPr/>
          <p:nvPr/>
        </p:nvCxnSpPr>
        <p:spPr>
          <a:xfrm>
            <a:off x="6014852" y="3328059"/>
            <a:ext cx="69365" cy="246762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descr="Inclusion typed up in big colourful lettering">
            <a:extLst>
              <a:ext uri="{FF2B5EF4-FFF2-40B4-BE49-F238E27FC236}">
                <a16:creationId xmlns:a16="http://schemas.microsoft.com/office/drawing/2014/main" id="{7AAC1B24-CF5C-5CD1-7010-36A4D1C985F4}"/>
              </a:ext>
            </a:extLst>
          </p:cNvPr>
          <p:cNvSpPr txBox="1"/>
          <p:nvPr/>
        </p:nvSpPr>
        <p:spPr>
          <a:xfrm>
            <a:off x="4432753" y="2766035"/>
            <a:ext cx="3201389"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b="1" dirty="0">
                <a:solidFill>
                  <a:srgbClr val="FF0000"/>
                </a:solidFill>
                <a:latin typeface="Times New Roman"/>
                <a:ea typeface="+mn-lt"/>
                <a:cs typeface="+mn-lt"/>
              </a:rPr>
              <a:t>I</a:t>
            </a:r>
            <a:r>
              <a:rPr lang="en-US" sz="4000" b="1" dirty="0">
                <a:solidFill>
                  <a:srgbClr val="FFC000"/>
                </a:solidFill>
                <a:latin typeface="Times New Roman"/>
                <a:ea typeface="+mn-lt"/>
                <a:cs typeface="+mn-lt"/>
              </a:rPr>
              <a:t>N</a:t>
            </a:r>
            <a:r>
              <a:rPr lang="en-US" sz="4000" b="1" dirty="0">
                <a:solidFill>
                  <a:srgbClr val="FFFF00"/>
                </a:solidFill>
                <a:latin typeface="Times New Roman"/>
                <a:ea typeface="+mn-lt"/>
                <a:cs typeface="+mn-lt"/>
              </a:rPr>
              <a:t>C</a:t>
            </a:r>
            <a:r>
              <a:rPr lang="en-US" sz="4000" b="1" dirty="0">
                <a:solidFill>
                  <a:srgbClr val="92D050"/>
                </a:solidFill>
                <a:latin typeface="Times New Roman"/>
                <a:ea typeface="+mn-lt"/>
                <a:cs typeface="+mn-lt"/>
              </a:rPr>
              <a:t>L</a:t>
            </a:r>
            <a:r>
              <a:rPr lang="en-US" sz="4000" b="1" dirty="0">
                <a:solidFill>
                  <a:srgbClr val="00B0F0"/>
                </a:solidFill>
                <a:latin typeface="Times New Roman"/>
                <a:ea typeface="+mn-lt"/>
                <a:cs typeface="+mn-lt"/>
              </a:rPr>
              <a:t>U</a:t>
            </a:r>
            <a:r>
              <a:rPr lang="en-US" sz="4000" b="1" dirty="0">
                <a:solidFill>
                  <a:srgbClr val="7030A0"/>
                </a:solidFill>
                <a:latin typeface="Times New Roman"/>
                <a:ea typeface="+mn-lt"/>
                <a:cs typeface="+mn-lt"/>
              </a:rPr>
              <a:t>S</a:t>
            </a:r>
            <a:r>
              <a:rPr lang="en-US" sz="4000" b="1" dirty="0">
                <a:solidFill>
                  <a:schemeClr val="accent1">
                    <a:lumMod val="20000"/>
                    <a:lumOff val="80000"/>
                  </a:schemeClr>
                </a:solidFill>
                <a:latin typeface="Times New Roman"/>
                <a:ea typeface="+mn-lt"/>
                <a:cs typeface="+mn-lt"/>
              </a:rPr>
              <a:t>I</a:t>
            </a:r>
            <a:r>
              <a:rPr lang="en-US" sz="4000" b="1" dirty="0">
                <a:solidFill>
                  <a:srgbClr val="002060"/>
                </a:solidFill>
                <a:latin typeface="Times New Roman"/>
                <a:ea typeface="+mn-lt"/>
                <a:cs typeface="+mn-lt"/>
              </a:rPr>
              <a:t>O</a:t>
            </a:r>
            <a:r>
              <a:rPr lang="en-US" sz="4000" b="1" dirty="0">
                <a:solidFill>
                  <a:srgbClr val="D4ABAC"/>
                </a:solidFill>
                <a:latin typeface="Times New Roman"/>
                <a:ea typeface="+mn-lt"/>
                <a:cs typeface="+mn-lt"/>
              </a:rPr>
              <a:t>N</a:t>
            </a:r>
            <a:endParaRPr lang="en-US" sz="4000" dirty="0">
              <a:solidFill>
                <a:srgbClr val="D4ABAC"/>
              </a:solidFill>
              <a:latin typeface="Times New Roman"/>
              <a:ea typeface="+mn-lt"/>
              <a:cs typeface="+mn-lt"/>
            </a:endParaRPr>
          </a:p>
        </p:txBody>
      </p:sp>
      <p:pic>
        <p:nvPicPr>
          <p:cNvPr id="6" name="Picture 6" descr="A group of puzzle pieces, all connected together and different colours. All pieces are included together. This image is meant to represent the definition of inclusion">
            <a:extLst>
              <a:ext uri="{FF2B5EF4-FFF2-40B4-BE49-F238E27FC236}">
                <a16:creationId xmlns:a16="http://schemas.microsoft.com/office/drawing/2014/main" id="{D72E0F7B-DCA4-8473-C760-D8BA90EC6CE6}"/>
              </a:ext>
            </a:extLst>
          </p:cNvPr>
          <p:cNvPicPr>
            <a:picLocks noChangeAspect="1"/>
          </p:cNvPicPr>
          <p:nvPr/>
        </p:nvPicPr>
        <p:blipFill>
          <a:blip r:embed="rId3"/>
          <a:stretch>
            <a:fillRect/>
          </a:stretch>
        </p:blipFill>
        <p:spPr>
          <a:xfrm>
            <a:off x="996724" y="4218492"/>
            <a:ext cx="1857375" cy="1181100"/>
          </a:xfrm>
          <a:prstGeom prst="rect">
            <a:avLst/>
          </a:prstGeom>
        </p:spPr>
      </p:pic>
      <p:pic>
        <p:nvPicPr>
          <p:cNvPr id="5" name="Picture 5" descr="A group of puzzle pieces all are spread out and different colours. This image is meant to represent the definition of diversity">
            <a:extLst>
              <a:ext uri="{FF2B5EF4-FFF2-40B4-BE49-F238E27FC236}">
                <a16:creationId xmlns:a16="http://schemas.microsoft.com/office/drawing/2014/main" id="{1D78F403-9C03-86FD-A998-441FB4A1EA58}"/>
              </a:ext>
            </a:extLst>
          </p:cNvPr>
          <p:cNvPicPr>
            <a:picLocks noChangeAspect="1"/>
          </p:cNvPicPr>
          <p:nvPr/>
        </p:nvPicPr>
        <p:blipFill>
          <a:blip r:embed="rId4"/>
          <a:stretch>
            <a:fillRect/>
          </a:stretch>
        </p:blipFill>
        <p:spPr>
          <a:xfrm>
            <a:off x="1082634" y="2348741"/>
            <a:ext cx="2743200" cy="1210491"/>
          </a:xfrm>
          <a:prstGeom prst="rect">
            <a:avLst/>
          </a:prstGeom>
        </p:spPr>
      </p:pic>
      <p:sp>
        <p:nvSpPr>
          <p:cNvPr id="4" name="TextBox 3">
            <a:extLst>
              <a:ext uri="{FF2B5EF4-FFF2-40B4-BE49-F238E27FC236}">
                <a16:creationId xmlns:a16="http://schemas.microsoft.com/office/drawing/2014/main" id="{BE1EF015-BFD6-93B0-C33B-668D00C55BA5}"/>
              </a:ext>
            </a:extLst>
          </p:cNvPr>
          <p:cNvSpPr txBox="1"/>
          <p:nvPr/>
        </p:nvSpPr>
        <p:spPr>
          <a:xfrm>
            <a:off x="-2475" y="1890155"/>
            <a:ext cx="4329545" cy="378565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The difference between Diversity and Inclusion</a:t>
            </a:r>
          </a:p>
          <a:p>
            <a:endParaRPr lang="en-US" sz="1600" b="1" u="sng" dirty="0">
              <a:latin typeface="Times New Roman"/>
              <a:cs typeface="Times New Roman"/>
            </a:endParaRPr>
          </a:p>
          <a:p>
            <a:r>
              <a:rPr lang="en-US" sz="1600" dirty="0">
                <a:latin typeface="Times New Roman"/>
                <a:cs typeface="Times New Roman"/>
              </a:rPr>
              <a:t>Diversity:</a:t>
            </a: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r>
              <a:rPr lang="en-US" sz="1600" dirty="0">
                <a:latin typeface="Times New Roman"/>
                <a:cs typeface="Times New Roman"/>
              </a:rPr>
              <a:t>Inclusion:</a:t>
            </a: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sz="1600" dirty="0">
              <a:latin typeface="Times New Roman"/>
              <a:cs typeface="Times New Roman"/>
            </a:endParaRPr>
          </a:p>
        </p:txBody>
      </p:sp>
      <p:sp>
        <p:nvSpPr>
          <p:cNvPr id="11" name="TextBox 10">
            <a:extLst>
              <a:ext uri="{FF2B5EF4-FFF2-40B4-BE49-F238E27FC236}">
                <a16:creationId xmlns:a16="http://schemas.microsoft.com/office/drawing/2014/main" id="{B757AD76-BA4E-C6F0-D0FD-B5E034B1A84D}"/>
              </a:ext>
            </a:extLst>
          </p:cNvPr>
          <p:cNvSpPr txBox="1"/>
          <p:nvPr/>
        </p:nvSpPr>
        <p:spPr>
          <a:xfrm>
            <a:off x="5282562" y="28839"/>
            <a:ext cx="6659228" cy="2800767"/>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do you understand about inclusion?</a:t>
            </a:r>
            <a:endParaRPr lang="en-US" sz="1600" dirty="0">
              <a:latin typeface="Times New Roman"/>
              <a:cs typeface="Times New Roman"/>
            </a:endParaRPr>
          </a:p>
          <a:p>
            <a:pPr algn="ctr"/>
            <a:r>
              <a:rPr lang="en-US" sz="1600" b="1" u="sng" dirty="0">
                <a:latin typeface="Times New Roman"/>
                <a:cs typeface="Times New Roman"/>
              </a:rPr>
              <a:t>Fill in this space with your answer:</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2" name="Title 1">
            <a:extLst>
              <a:ext uri="{FF2B5EF4-FFF2-40B4-BE49-F238E27FC236}">
                <a16:creationId xmlns:a16="http://schemas.microsoft.com/office/drawing/2014/main" id="{6F999E2F-590F-90E9-7E1A-698B0BCAD1A5}"/>
              </a:ext>
            </a:extLst>
          </p:cNvPr>
          <p:cNvSpPr>
            <a:spLocks noGrp="1"/>
          </p:cNvSpPr>
          <p:nvPr>
            <p:ph type="title"/>
          </p:nvPr>
        </p:nvSpPr>
        <p:spPr>
          <a:xfrm>
            <a:off x="-199" y="4963"/>
            <a:ext cx="2859682" cy="1791485"/>
          </a:xfrm>
        </p:spPr>
        <p:txBody>
          <a:bodyPr>
            <a:normAutofit/>
          </a:bodyPr>
          <a:lstStyle/>
          <a:p>
            <a:r>
              <a:rPr lang="en-US" sz="2000" b="1" u="sng" dirty="0">
                <a:latin typeface="Times New Roman"/>
                <a:cs typeface="Times New Roman"/>
              </a:rPr>
              <a:t>Activity one:</a:t>
            </a:r>
            <a:br>
              <a:rPr lang="en-US" sz="2000" b="1" u="sng" dirty="0">
                <a:latin typeface="Times New Roman"/>
              </a:rPr>
            </a:br>
            <a:r>
              <a:rPr lang="en-US" sz="2000" b="1" u="sng" dirty="0">
                <a:latin typeface="Times New Roman"/>
                <a:cs typeface="Times New Roman"/>
              </a:rPr>
              <a:t>Open activity sheet on understanding Inclusion</a:t>
            </a:r>
            <a:br>
              <a:rPr lang="en-US" sz="2000" b="1" u="sng" dirty="0">
                <a:latin typeface="Times New Roman"/>
                <a:cs typeface="Times New Roman"/>
              </a:rPr>
            </a:br>
            <a:r>
              <a:rPr lang="en-US" sz="2000" b="1" u="sng" dirty="0">
                <a:latin typeface="Times New Roman"/>
                <a:cs typeface="Times New Roman"/>
              </a:rPr>
              <a:t>(pupil copy)</a:t>
            </a:r>
          </a:p>
        </p:txBody>
      </p:sp>
    </p:spTree>
    <p:extLst>
      <p:ext uri="{BB962C8B-B14F-4D97-AF65-F5344CB8AC3E}">
        <p14:creationId xmlns:p14="http://schemas.microsoft.com/office/powerpoint/2010/main" val="20602264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rc 3" descr="Arrow from image to a task titled 'What does the image show'">
            <a:extLst>
              <a:ext uri="{FF2B5EF4-FFF2-40B4-BE49-F238E27FC236}">
                <a16:creationId xmlns:a16="http://schemas.microsoft.com/office/drawing/2014/main" id="{FD4F87A6-F55A-30EC-E5F2-8F771ADBC614}"/>
              </a:ext>
              <a:ext uri="{C183D7F6-B498-43B3-948B-1728B52AA6E4}">
                <adec:decorative xmlns:adec="http://schemas.microsoft.com/office/drawing/2017/decorative" val="0"/>
              </a:ext>
            </a:extLst>
          </p:cNvPr>
          <p:cNvSpPr/>
          <p:nvPr/>
        </p:nvSpPr>
        <p:spPr>
          <a:xfrm rot="17760000">
            <a:off x="1708813" y="2135306"/>
            <a:ext cx="2126775" cy="1467133"/>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Arrow Connector 6" descr="Arrow pointing between tasks.">
            <a:extLst>
              <a:ext uri="{FF2B5EF4-FFF2-40B4-BE49-F238E27FC236}">
                <a16:creationId xmlns:a16="http://schemas.microsoft.com/office/drawing/2014/main" id="{21EF4E63-12C2-088A-C596-F6B190492CA3}"/>
              </a:ext>
              <a:ext uri="{C183D7F6-B498-43B3-948B-1728B52AA6E4}">
                <adec:decorative xmlns:adec="http://schemas.microsoft.com/office/drawing/2017/decorative" val="0"/>
              </a:ext>
            </a:extLst>
          </p:cNvPr>
          <p:cNvCxnSpPr/>
          <p:nvPr/>
        </p:nvCxnSpPr>
        <p:spPr>
          <a:xfrm>
            <a:off x="1039076" y="4346812"/>
            <a:ext cx="379864" cy="9006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BC3EBFF-241D-EC60-ED79-9B18BDC41C4D}"/>
              </a:ext>
              <a:ext uri="{C183D7F6-B498-43B3-948B-1728B52AA6E4}">
                <adec:decorative xmlns:adec="http://schemas.microsoft.com/office/drawing/2017/decorative" val="0"/>
              </a:ext>
            </a:extLst>
          </p:cNvPr>
          <p:cNvSpPr txBox="1"/>
          <p:nvPr/>
        </p:nvSpPr>
        <p:spPr>
          <a:xfrm>
            <a:off x="7656962" y="2844"/>
            <a:ext cx="4401404" cy="6832640"/>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b="1" u="sng" dirty="0">
                <a:latin typeface="Times New Roman"/>
                <a:cs typeface="Times New Roman"/>
              </a:rPr>
              <a:t>Design a project for a group like this that fulfils the following:</a:t>
            </a:r>
            <a:endParaRPr lang="en-US" sz="2000" dirty="0">
              <a:latin typeface="Times New Roman"/>
              <a:cs typeface="Times New Roman"/>
            </a:endParaRPr>
          </a:p>
          <a:p>
            <a:pPr marL="342900" indent="-342900">
              <a:buFont typeface="Arial,Sans-Serif"/>
              <a:buChar char="•"/>
            </a:pPr>
            <a:r>
              <a:rPr lang="en-US" sz="2000" dirty="0">
                <a:latin typeface="Times New Roman"/>
                <a:cs typeface="Times New Roman"/>
              </a:rPr>
              <a:t>Everyone is involved.</a:t>
            </a:r>
          </a:p>
          <a:p>
            <a:pPr marL="342900" indent="-342900">
              <a:buFont typeface="Arial,Sans-Serif"/>
              <a:buChar char="•"/>
            </a:pPr>
            <a:r>
              <a:rPr lang="en-US" sz="2000" dirty="0">
                <a:latin typeface="Times New Roman"/>
                <a:cs typeface="Times New Roman"/>
              </a:rPr>
              <a:t>Everyone is having fun.</a:t>
            </a:r>
          </a:p>
          <a:p>
            <a:pPr marL="342900" indent="-342900">
              <a:buFont typeface="Arial,Sans-Serif"/>
              <a:buChar char="•"/>
            </a:pPr>
            <a:r>
              <a:rPr lang="en-US" sz="2000" dirty="0">
                <a:latin typeface="Times New Roman"/>
                <a:cs typeface="Times New Roman"/>
              </a:rPr>
              <a:t>A visual end product.</a:t>
            </a:r>
          </a:p>
          <a:p>
            <a:pPr marL="342900" indent="-342900">
              <a:buFont typeface="Arial,Sans-Serif"/>
              <a:buChar char="•"/>
            </a:pPr>
            <a:r>
              <a:rPr lang="en-US" sz="2000" dirty="0">
                <a:latin typeface="Times New Roman"/>
                <a:cs typeface="Times New Roman"/>
              </a:rPr>
              <a:t>The group is all involved in an inclusive way.</a:t>
            </a:r>
            <a:endParaRPr lang="en-US" dirty="0"/>
          </a:p>
          <a:p>
            <a:pPr algn="ctr"/>
            <a:endParaRPr lang="en-US" sz="2000" dirty="0">
              <a:latin typeface="Times New Roman"/>
              <a:cs typeface="Times New Roman"/>
            </a:endParaRPr>
          </a:p>
          <a:p>
            <a:pPr algn="ctr"/>
            <a:r>
              <a:rPr lang="en-US" sz="2000" dirty="0">
                <a:latin typeface="Times New Roman"/>
                <a:cs typeface="Times New Roman"/>
              </a:rPr>
              <a:t>(This can be done in groups)</a:t>
            </a:r>
          </a:p>
          <a:p>
            <a:pPr algn="ctr"/>
            <a:r>
              <a:rPr lang="en-US" sz="2000" dirty="0">
                <a:latin typeface="Times New Roman"/>
                <a:cs typeface="Calibri"/>
              </a:rPr>
              <a:t>Designing a group game or activity for other groups.</a:t>
            </a:r>
            <a:endParaRPr lang="en-US" sz="2000" dirty="0">
              <a:latin typeface="Times New Roman"/>
              <a:cs typeface="Times New Roman"/>
            </a:endParaRPr>
          </a:p>
          <a:p>
            <a:pPr algn="ctr"/>
            <a:r>
              <a:rPr lang="en-US" sz="2000" dirty="0">
                <a:latin typeface="Times New Roman"/>
                <a:cs typeface="Calibri"/>
              </a:rPr>
              <a:t>Design a scavenger hunt.</a:t>
            </a:r>
            <a:endParaRPr lang="en-US" sz="2000" dirty="0">
              <a:latin typeface="Times New Roman"/>
              <a:cs typeface="Times New Roman"/>
            </a:endParaRPr>
          </a:p>
          <a:p>
            <a:pPr algn="ctr"/>
            <a:r>
              <a:rPr lang="en-US" sz="2000" dirty="0">
                <a:latin typeface="Times New Roman"/>
                <a:cs typeface="Calibri"/>
              </a:rPr>
              <a:t>Design an activity based on a class or lesson/topic you enjoy.</a:t>
            </a:r>
            <a:endParaRPr lang="en-US" sz="2000" dirty="0">
              <a:latin typeface="Times New Roman"/>
              <a:cs typeface="Times New Roman"/>
            </a:endParaRPr>
          </a:p>
          <a:p>
            <a:pPr algn="ctr"/>
            <a:r>
              <a:rPr lang="en-US" sz="2000" dirty="0">
                <a:latin typeface="Times New Roman"/>
                <a:cs typeface="Calibri"/>
              </a:rPr>
              <a:t>Images would be very helpful to show off what the activity might look like.</a:t>
            </a:r>
            <a:endParaRPr lang="en-US" sz="2000" dirty="0">
              <a:latin typeface="Times New Roman"/>
              <a:cs typeface="Times New Roman"/>
            </a:endParaRPr>
          </a:p>
          <a:p>
            <a:pPr algn="ctr"/>
            <a:r>
              <a:rPr lang="en-US" sz="2000" dirty="0">
                <a:latin typeface="Times New Roman"/>
                <a:cs typeface="Calibri"/>
              </a:rPr>
              <a:t>Include a list of what you would to create your activity.</a:t>
            </a:r>
            <a:endParaRPr lang="en-US" sz="2000" dirty="0">
              <a:latin typeface="Times New Roman"/>
              <a:cs typeface="Times New Roman"/>
            </a:endParaRPr>
          </a:p>
          <a:p>
            <a:pPr algn="ctr"/>
            <a:r>
              <a:rPr lang="en-US" sz="2000" dirty="0">
                <a:latin typeface="Times New Roman"/>
                <a:cs typeface="Calibri"/>
              </a:rPr>
              <a:t>How many people would be involved?</a:t>
            </a:r>
            <a:endParaRPr lang="en-US" sz="2000" dirty="0">
              <a:latin typeface="Times New Roman"/>
              <a:cs typeface="Times New Roman"/>
            </a:endParaRPr>
          </a:p>
          <a:p>
            <a:pPr algn="ctr"/>
            <a:r>
              <a:rPr lang="en-US" sz="2000" dirty="0">
                <a:latin typeface="Times New Roman"/>
                <a:cs typeface="Calibri"/>
              </a:rPr>
              <a:t>Would everyone be able to enjoy and complete your activity?</a:t>
            </a:r>
            <a:endParaRPr lang="en-US" sz="2000" dirty="0">
              <a:latin typeface="Times New Roman"/>
              <a:cs typeface="Times New Roman"/>
            </a:endParaRPr>
          </a:p>
          <a:p>
            <a:pPr algn="ctr"/>
            <a:endParaRPr lang="en-US" dirty="0"/>
          </a:p>
        </p:txBody>
      </p:sp>
      <p:cxnSp>
        <p:nvCxnSpPr>
          <p:cNvPr id="10" name="Connector: Curved 9" descr="Arrow from image to task titled ('Design a project for a group like this that fulfils the following:')">
            <a:extLst>
              <a:ext uri="{FF2B5EF4-FFF2-40B4-BE49-F238E27FC236}">
                <a16:creationId xmlns:a16="http://schemas.microsoft.com/office/drawing/2014/main" id="{716145DE-B0E8-1FF8-71C1-4B83B39A5463}"/>
              </a:ext>
              <a:ext uri="{C183D7F6-B498-43B3-948B-1728B52AA6E4}">
                <adec:decorative xmlns:adec="http://schemas.microsoft.com/office/drawing/2017/decorative" val="0"/>
              </a:ext>
            </a:extLst>
          </p:cNvPr>
          <p:cNvCxnSpPr/>
          <p:nvPr/>
        </p:nvCxnSpPr>
        <p:spPr>
          <a:xfrm flipV="1">
            <a:off x="5960092" y="340624"/>
            <a:ext cx="1699145" cy="791569"/>
          </a:xfrm>
          <a:prstGeom prst="curved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9E07C15-4DB4-5D3B-CC53-1783A62E673E}"/>
              </a:ext>
            </a:extLst>
          </p:cNvPr>
          <p:cNvSpPr txBox="1"/>
          <p:nvPr/>
        </p:nvSpPr>
        <p:spPr>
          <a:xfrm>
            <a:off x="1435858" y="4916037"/>
            <a:ext cx="6073252" cy="181588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Can you tell what the roles of the people in the image are:</a:t>
            </a:r>
            <a:endParaRPr lang="en-US" sz="1600"/>
          </a:p>
          <a:p>
            <a:pPr algn="ctr"/>
            <a:endParaRPr lang="en-US" sz="1600" dirty="0">
              <a:latin typeface="Times New Roman"/>
              <a:cs typeface="Times New Roman"/>
            </a:endParaRPr>
          </a:p>
          <a:p>
            <a:pPr algn="ctr"/>
            <a:r>
              <a:rPr lang="en-US" sz="1600" dirty="0">
                <a:latin typeface="Times New Roman"/>
                <a:cs typeface="Times New Roman"/>
              </a:rPr>
              <a:t>Person with pen – dominant role/scribe/narrator </a:t>
            </a:r>
            <a:endParaRPr lang="en-US" sz="1600"/>
          </a:p>
          <a:p>
            <a:pPr algn="ctr"/>
            <a:r>
              <a:rPr lang="en-US" sz="1600" dirty="0">
                <a:latin typeface="Times New Roman"/>
                <a:cs typeface="Times New Roman"/>
              </a:rPr>
              <a:t>Possible tension between boy with glasses and girl with her head down.</a:t>
            </a:r>
            <a:endParaRPr lang="en-US" sz="1600"/>
          </a:p>
          <a:p>
            <a:pPr algn="ctr"/>
            <a:r>
              <a:rPr lang="en-US" sz="1600" dirty="0">
                <a:latin typeface="Times New Roman"/>
                <a:cs typeface="Times New Roman"/>
              </a:rPr>
              <a:t> Positive photograph – inclusion of adult.</a:t>
            </a:r>
            <a:endParaRPr lang="en-US" sz="1600"/>
          </a:p>
          <a:p>
            <a:pPr algn="ctr"/>
            <a:r>
              <a:rPr lang="en-US" sz="1600" dirty="0">
                <a:latin typeface="Times New Roman"/>
                <a:cs typeface="Times New Roman"/>
              </a:rPr>
              <a:t> Hands cut-off photo = possible exclusion? </a:t>
            </a:r>
            <a:endParaRPr lang="en-US" sz="1600"/>
          </a:p>
          <a:p>
            <a:pPr algn="ctr"/>
            <a:r>
              <a:rPr lang="en-US" sz="1600" dirty="0">
                <a:latin typeface="Times New Roman"/>
                <a:cs typeface="Times New Roman"/>
              </a:rPr>
              <a:t>Not everyone appears to be involved.</a:t>
            </a:r>
          </a:p>
        </p:txBody>
      </p:sp>
      <p:sp>
        <p:nvSpPr>
          <p:cNvPr id="5" name="TextBox 4">
            <a:extLst>
              <a:ext uri="{FF2B5EF4-FFF2-40B4-BE49-F238E27FC236}">
                <a16:creationId xmlns:a16="http://schemas.microsoft.com/office/drawing/2014/main" id="{2E50A3E1-B0A1-B03F-C733-9808B3F60501}"/>
              </a:ext>
            </a:extLst>
          </p:cNvPr>
          <p:cNvSpPr txBox="1"/>
          <p:nvPr/>
        </p:nvSpPr>
        <p:spPr>
          <a:xfrm>
            <a:off x="2842" y="2521993"/>
            <a:ext cx="2931424" cy="181588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does the image show:</a:t>
            </a:r>
            <a:endParaRPr lang="en-US" sz="1600" dirty="0">
              <a:latin typeface="Times New Roman"/>
              <a:cs typeface="Times New Roman"/>
            </a:endParaRPr>
          </a:p>
          <a:p>
            <a:pPr algn="ctr"/>
            <a:endParaRPr lang="en-US" sz="1600" dirty="0">
              <a:latin typeface="Times New Roman"/>
              <a:cs typeface="Times New Roman"/>
            </a:endParaRPr>
          </a:p>
          <a:p>
            <a:pPr algn="ctr"/>
            <a:r>
              <a:rPr lang="en-US" sz="1600" dirty="0">
                <a:latin typeface="Times New Roman"/>
                <a:cs typeface="Times New Roman"/>
              </a:rPr>
              <a:t>A group of pupils working together, one child is clearly taking the lead.</a:t>
            </a:r>
            <a:endParaRPr lang="en-US" sz="1600">
              <a:latin typeface="Times New Roman"/>
              <a:cs typeface="Times New Roman"/>
            </a:endParaRPr>
          </a:p>
          <a:p>
            <a:pPr algn="ctr"/>
            <a:r>
              <a:rPr lang="en-US" sz="1600" dirty="0">
                <a:latin typeface="Times New Roman"/>
                <a:cs typeface="Times New Roman"/>
              </a:rPr>
              <a:t>Mixed levels of engagement.</a:t>
            </a:r>
          </a:p>
          <a:p>
            <a:pPr algn="ctr"/>
            <a:r>
              <a:rPr lang="en-US" sz="1600" dirty="0">
                <a:latin typeface="Times New Roman"/>
                <a:cs typeface="Times New Roman"/>
              </a:rPr>
              <a:t>One girl looks asleep.</a:t>
            </a:r>
          </a:p>
        </p:txBody>
      </p:sp>
      <p:pic>
        <p:nvPicPr>
          <p:cNvPr id="3" name="Picture 3" descr="A group of children looking at a whiteboard.&#10;The children are engaged in a group activity.&#10;This image is owned and under the copyright of VOICES (Edge Hill University)">
            <a:extLst>
              <a:ext uri="{FF2B5EF4-FFF2-40B4-BE49-F238E27FC236}">
                <a16:creationId xmlns:a16="http://schemas.microsoft.com/office/drawing/2014/main" id="{9F592987-5C5E-D0C3-942C-6889CA348268}"/>
              </a:ext>
            </a:extLst>
          </p:cNvPr>
          <p:cNvPicPr>
            <a:picLocks noChangeAspect="1"/>
          </p:cNvPicPr>
          <p:nvPr/>
        </p:nvPicPr>
        <p:blipFill>
          <a:blip r:embed="rId2"/>
          <a:stretch>
            <a:fillRect/>
          </a:stretch>
        </p:blipFill>
        <p:spPr>
          <a:xfrm>
            <a:off x="3132161" y="1094856"/>
            <a:ext cx="4301319" cy="3223898"/>
          </a:xfrm>
          <a:prstGeom prst="rect">
            <a:avLst/>
          </a:prstGeom>
        </p:spPr>
      </p:pic>
      <p:sp>
        <p:nvSpPr>
          <p:cNvPr id="2" name="Title 1">
            <a:extLst>
              <a:ext uri="{FF2B5EF4-FFF2-40B4-BE49-F238E27FC236}">
                <a16:creationId xmlns:a16="http://schemas.microsoft.com/office/drawing/2014/main" id="{4AE4D5AE-E385-3511-630B-3FA891891531}"/>
              </a:ext>
            </a:extLst>
          </p:cNvPr>
          <p:cNvSpPr>
            <a:spLocks noGrp="1"/>
          </p:cNvSpPr>
          <p:nvPr>
            <p:ph type="title"/>
          </p:nvPr>
        </p:nvSpPr>
        <p:spPr>
          <a:xfrm>
            <a:off x="-199" y="-1979"/>
            <a:ext cx="3291121" cy="820192"/>
          </a:xfrm>
        </p:spPr>
        <p:txBody>
          <a:bodyPr>
            <a:normAutofit/>
          </a:bodyPr>
          <a:lstStyle/>
          <a:p>
            <a:r>
              <a:rPr lang="en-US" sz="2000" b="1" u="sng" dirty="0">
                <a:latin typeface="Times New Roman"/>
                <a:cs typeface="Times New Roman"/>
              </a:rPr>
              <a:t>Activity two: Scattered Mind Map (Teacher copy)</a:t>
            </a:r>
          </a:p>
        </p:txBody>
      </p:sp>
    </p:spTree>
    <p:extLst>
      <p:ext uri="{BB962C8B-B14F-4D97-AF65-F5344CB8AC3E}">
        <p14:creationId xmlns:p14="http://schemas.microsoft.com/office/powerpoint/2010/main" val="2369219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rc 3" descr="Arrow from image to a task titled 'What does the image show'">
            <a:extLst>
              <a:ext uri="{FF2B5EF4-FFF2-40B4-BE49-F238E27FC236}">
                <a16:creationId xmlns:a16="http://schemas.microsoft.com/office/drawing/2014/main" id="{FD4F87A6-F55A-30EC-E5F2-8F771ADBC614}"/>
              </a:ext>
              <a:ext uri="{C183D7F6-B498-43B3-948B-1728B52AA6E4}">
                <adec:decorative xmlns:adec="http://schemas.microsoft.com/office/drawing/2017/decorative" val="0"/>
              </a:ext>
            </a:extLst>
          </p:cNvPr>
          <p:cNvSpPr/>
          <p:nvPr/>
        </p:nvSpPr>
        <p:spPr>
          <a:xfrm rot="17760000">
            <a:off x="1708813" y="2135306"/>
            <a:ext cx="2126775" cy="1467133"/>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Arrow Connector 6" descr="Arrow pointing between tasks.">
            <a:extLst>
              <a:ext uri="{FF2B5EF4-FFF2-40B4-BE49-F238E27FC236}">
                <a16:creationId xmlns:a16="http://schemas.microsoft.com/office/drawing/2014/main" id="{21EF4E63-12C2-088A-C596-F6B190492CA3}"/>
              </a:ext>
              <a:ext uri="{C183D7F6-B498-43B3-948B-1728B52AA6E4}">
                <adec:decorative xmlns:adec="http://schemas.microsoft.com/office/drawing/2017/decorative" val="0"/>
              </a:ext>
            </a:extLst>
          </p:cNvPr>
          <p:cNvCxnSpPr/>
          <p:nvPr/>
        </p:nvCxnSpPr>
        <p:spPr>
          <a:xfrm>
            <a:off x="1039076" y="4346812"/>
            <a:ext cx="379864" cy="9006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BC3EBFF-241D-EC60-ED79-9B18BDC41C4D}"/>
              </a:ext>
              <a:ext uri="{C183D7F6-B498-43B3-948B-1728B52AA6E4}">
                <adec:decorative xmlns:adec="http://schemas.microsoft.com/office/drawing/2017/decorative" val="0"/>
              </a:ext>
            </a:extLst>
          </p:cNvPr>
          <p:cNvSpPr txBox="1"/>
          <p:nvPr/>
        </p:nvSpPr>
        <p:spPr>
          <a:xfrm>
            <a:off x="7656962" y="2844"/>
            <a:ext cx="4401404" cy="6555641"/>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b="1" u="sng" dirty="0">
                <a:latin typeface="Times New Roman"/>
                <a:cs typeface="Times New Roman"/>
              </a:rPr>
              <a:t>Design a project for a group like this that fulfils the following:</a:t>
            </a:r>
            <a:endParaRPr lang="en-US" sz="2000" dirty="0">
              <a:latin typeface="Times New Roman"/>
              <a:cs typeface="Times New Roman"/>
            </a:endParaRPr>
          </a:p>
          <a:p>
            <a:pPr marL="342900" indent="-342900">
              <a:buFont typeface="Arial"/>
              <a:buChar char="•"/>
            </a:pPr>
            <a:r>
              <a:rPr lang="en-US" sz="2000" dirty="0">
                <a:latin typeface="Times New Roman"/>
                <a:cs typeface="Times New Roman"/>
              </a:rPr>
              <a:t>Everyone is involved.</a:t>
            </a:r>
            <a:endParaRPr lang="en-US" sz="2000">
              <a:latin typeface="Times New Roman"/>
              <a:cs typeface="Times New Roman"/>
            </a:endParaRPr>
          </a:p>
          <a:p>
            <a:pPr marL="342900" indent="-342900">
              <a:buFont typeface="Arial"/>
              <a:buChar char="•"/>
            </a:pPr>
            <a:r>
              <a:rPr lang="en-US" sz="2000" dirty="0">
                <a:latin typeface="Times New Roman"/>
                <a:cs typeface="Times New Roman"/>
              </a:rPr>
              <a:t>Everyone is having fun.</a:t>
            </a:r>
            <a:endParaRPr lang="en-US" sz="2000">
              <a:latin typeface="Times New Roman"/>
              <a:cs typeface="Times New Roman"/>
            </a:endParaRPr>
          </a:p>
          <a:p>
            <a:pPr marL="342900" indent="-342900">
              <a:buFont typeface="Arial"/>
              <a:buChar char="•"/>
            </a:pPr>
            <a:r>
              <a:rPr lang="en-US" sz="2000" dirty="0">
                <a:latin typeface="Times New Roman"/>
                <a:cs typeface="Times New Roman"/>
              </a:rPr>
              <a:t>A visual end product.</a:t>
            </a:r>
            <a:endParaRPr lang="en-US" sz="2000">
              <a:latin typeface="Times New Roman"/>
              <a:cs typeface="Times New Roman"/>
            </a:endParaRPr>
          </a:p>
          <a:p>
            <a:pPr marL="342900" indent="-342900">
              <a:buFont typeface="Arial"/>
              <a:buChar char="•"/>
            </a:pPr>
            <a:r>
              <a:rPr lang="en-US" sz="2000" dirty="0">
                <a:latin typeface="Times New Roman"/>
                <a:cs typeface="Times New Roman"/>
              </a:rPr>
              <a:t>The group is all involved in an inclusive way.</a:t>
            </a: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Times New Roman"/>
            </a:endParaRPr>
          </a:p>
          <a:p>
            <a:pPr algn="ctr"/>
            <a:endParaRPr lang="en-US" sz="2000" dirty="0">
              <a:latin typeface="Times New Roman"/>
              <a:cs typeface="Calibri"/>
            </a:endParaRPr>
          </a:p>
        </p:txBody>
      </p:sp>
      <p:cxnSp>
        <p:nvCxnSpPr>
          <p:cNvPr id="10" name="Connector: Curved 9" descr="Arrow from image to task titled ('Design a project for a group like this that fulfils the following:')">
            <a:extLst>
              <a:ext uri="{FF2B5EF4-FFF2-40B4-BE49-F238E27FC236}">
                <a16:creationId xmlns:a16="http://schemas.microsoft.com/office/drawing/2014/main" id="{716145DE-B0E8-1FF8-71C1-4B83B39A5463}"/>
              </a:ext>
              <a:ext uri="{C183D7F6-B498-43B3-948B-1728B52AA6E4}">
                <adec:decorative xmlns:adec="http://schemas.microsoft.com/office/drawing/2017/decorative" val="0"/>
              </a:ext>
            </a:extLst>
          </p:cNvPr>
          <p:cNvCxnSpPr/>
          <p:nvPr/>
        </p:nvCxnSpPr>
        <p:spPr>
          <a:xfrm flipV="1">
            <a:off x="5960092" y="340624"/>
            <a:ext cx="1699145" cy="791569"/>
          </a:xfrm>
          <a:prstGeom prst="curved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9E07C15-4DB4-5D3B-CC53-1783A62E673E}"/>
              </a:ext>
            </a:extLst>
          </p:cNvPr>
          <p:cNvSpPr txBox="1"/>
          <p:nvPr/>
        </p:nvSpPr>
        <p:spPr>
          <a:xfrm>
            <a:off x="1435858" y="4916037"/>
            <a:ext cx="6073252" cy="181588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Can you tell what the roles of the people in the image are:</a:t>
            </a:r>
            <a:endParaRPr lang="en-US" sz="1600"/>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5" name="TextBox 4">
            <a:extLst>
              <a:ext uri="{FF2B5EF4-FFF2-40B4-BE49-F238E27FC236}">
                <a16:creationId xmlns:a16="http://schemas.microsoft.com/office/drawing/2014/main" id="{2E50A3E1-B0A1-B03F-C733-9808B3F60501}"/>
              </a:ext>
            </a:extLst>
          </p:cNvPr>
          <p:cNvSpPr txBox="1"/>
          <p:nvPr/>
        </p:nvSpPr>
        <p:spPr>
          <a:xfrm>
            <a:off x="2842" y="2521993"/>
            <a:ext cx="2931424" cy="181588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Times New Roman"/>
                <a:cs typeface="Times New Roman"/>
              </a:rPr>
              <a:t>What does the image show:</a:t>
            </a: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pic>
        <p:nvPicPr>
          <p:cNvPr id="3" name="Picture 3" descr="A group of children looking at a whiteboard.&#10;The children are engaged in a group activity.&#10;This image is owned and under the copyright of VOICES (Edge Hill University)">
            <a:extLst>
              <a:ext uri="{FF2B5EF4-FFF2-40B4-BE49-F238E27FC236}">
                <a16:creationId xmlns:a16="http://schemas.microsoft.com/office/drawing/2014/main" id="{9F592987-5C5E-D0C3-942C-6889CA348268}"/>
              </a:ext>
            </a:extLst>
          </p:cNvPr>
          <p:cNvPicPr>
            <a:picLocks noChangeAspect="1"/>
          </p:cNvPicPr>
          <p:nvPr/>
        </p:nvPicPr>
        <p:blipFill>
          <a:blip r:embed="rId2"/>
          <a:stretch>
            <a:fillRect/>
          </a:stretch>
        </p:blipFill>
        <p:spPr>
          <a:xfrm>
            <a:off x="3132161" y="1094856"/>
            <a:ext cx="4301319" cy="3223898"/>
          </a:xfrm>
          <a:prstGeom prst="rect">
            <a:avLst/>
          </a:prstGeom>
        </p:spPr>
      </p:pic>
      <p:sp>
        <p:nvSpPr>
          <p:cNvPr id="2" name="Title 1">
            <a:extLst>
              <a:ext uri="{FF2B5EF4-FFF2-40B4-BE49-F238E27FC236}">
                <a16:creationId xmlns:a16="http://schemas.microsoft.com/office/drawing/2014/main" id="{4AE4D5AE-E385-3511-630B-3FA891891531}"/>
              </a:ext>
            </a:extLst>
          </p:cNvPr>
          <p:cNvSpPr>
            <a:spLocks noGrp="1"/>
          </p:cNvSpPr>
          <p:nvPr>
            <p:ph type="title"/>
          </p:nvPr>
        </p:nvSpPr>
        <p:spPr>
          <a:xfrm>
            <a:off x="-199" y="-1979"/>
            <a:ext cx="3291121" cy="820192"/>
          </a:xfrm>
        </p:spPr>
        <p:txBody>
          <a:bodyPr>
            <a:normAutofit/>
          </a:bodyPr>
          <a:lstStyle/>
          <a:p>
            <a:r>
              <a:rPr lang="en-US" sz="2000" b="1" u="sng" dirty="0">
                <a:latin typeface="Times New Roman"/>
                <a:cs typeface="Times New Roman"/>
              </a:rPr>
              <a:t>Activity two: Scattered Mind Map (Pupil copy)</a:t>
            </a:r>
          </a:p>
        </p:txBody>
      </p:sp>
    </p:spTree>
    <p:extLst>
      <p:ext uri="{BB962C8B-B14F-4D97-AF65-F5344CB8AC3E}">
        <p14:creationId xmlns:p14="http://schemas.microsoft.com/office/powerpoint/2010/main" val="20729389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1F3FA17-F5DB-D924-04EA-EA1F4BEB7C16}"/>
              </a:ext>
            </a:extLst>
          </p:cNvPr>
          <p:cNvSpPr txBox="1"/>
          <p:nvPr/>
        </p:nvSpPr>
        <p:spPr>
          <a:xfrm>
            <a:off x="3790209" y="4220688"/>
            <a:ext cx="2555667" cy="2462213"/>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u="sng" dirty="0">
                <a:latin typeface="Times New Roman"/>
                <a:cs typeface="Times New Roman"/>
              </a:rPr>
              <a:t>Any other thoughts:</a:t>
            </a:r>
          </a:p>
          <a:p>
            <a:r>
              <a:rPr lang="en-US" sz="1400" b="1" u="sng" dirty="0">
                <a:latin typeface="Times New Roman"/>
                <a:cs typeface="Times New Roman"/>
              </a:rPr>
              <a:t>Jot them down below</a:t>
            </a:r>
          </a:p>
          <a:p>
            <a:endParaRPr lang="en-US" dirty="0"/>
          </a:p>
          <a:p>
            <a:r>
              <a:rPr lang="en-US" dirty="0"/>
              <a:t>Both are in different clothing and sharing the same phone.</a:t>
            </a:r>
          </a:p>
          <a:p>
            <a:r>
              <a:rPr lang="en-US" dirty="0"/>
              <a:t>Different styles of clothing and different expressions.</a:t>
            </a:r>
          </a:p>
        </p:txBody>
      </p:sp>
      <p:sp>
        <p:nvSpPr>
          <p:cNvPr id="8" name="Rectangle 7" descr="This space below question one is space to answer the question.">
            <a:extLst>
              <a:ext uri="{FF2B5EF4-FFF2-40B4-BE49-F238E27FC236}">
                <a16:creationId xmlns:a16="http://schemas.microsoft.com/office/drawing/2014/main" id="{50A4993D-4758-96FD-1BC0-728849EE890E}"/>
              </a:ext>
            </a:extLst>
          </p:cNvPr>
          <p:cNvSpPr/>
          <p:nvPr/>
        </p:nvSpPr>
        <p:spPr>
          <a:xfrm>
            <a:off x="6750496" y="4704995"/>
            <a:ext cx="5106512" cy="199024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solidFill>
              <a:latin typeface="Times New Roman"/>
              <a:cs typeface="Times New Roman"/>
            </a:endParaRPr>
          </a:p>
          <a:p>
            <a:pPr algn="ctr"/>
            <a:r>
              <a:rPr lang="en-US" dirty="0">
                <a:solidFill>
                  <a:schemeClr val="tx1"/>
                </a:solidFill>
                <a:latin typeface="Times New Roman"/>
                <a:cs typeface="Times New Roman"/>
              </a:rPr>
              <a:t>Could be anything based on the phone's content or based on her expression.</a:t>
            </a:r>
          </a:p>
          <a:p>
            <a:pPr algn="ctr"/>
            <a:r>
              <a:rPr lang="en-US" dirty="0">
                <a:solidFill>
                  <a:schemeClr val="tx1"/>
                </a:solidFill>
                <a:latin typeface="Times New Roman"/>
                <a:cs typeface="Times New Roman"/>
              </a:rPr>
              <a:t>(Up to opinion.)</a:t>
            </a:r>
          </a:p>
        </p:txBody>
      </p:sp>
      <p:sp>
        <p:nvSpPr>
          <p:cNvPr id="7" name="TextBox 6">
            <a:extLst>
              <a:ext uri="{FF2B5EF4-FFF2-40B4-BE49-F238E27FC236}">
                <a16:creationId xmlns:a16="http://schemas.microsoft.com/office/drawing/2014/main" id="{FB6C4F0A-53FE-038C-0418-B0728DE0EA5D}"/>
              </a:ext>
            </a:extLst>
          </p:cNvPr>
          <p:cNvSpPr txBox="1"/>
          <p:nvPr/>
        </p:nvSpPr>
        <p:spPr>
          <a:xfrm>
            <a:off x="6751616" y="4069772"/>
            <a:ext cx="5110155" cy="523220"/>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u="sng" dirty="0">
                <a:latin typeface="Times New Roman"/>
                <a:cs typeface="Times New Roman"/>
              </a:rPr>
              <a:t>Question two:</a:t>
            </a:r>
          </a:p>
          <a:p>
            <a:r>
              <a:rPr lang="en-US" sz="1400" b="1" u="sng" dirty="0">
                <a:latin typeface="Times New Roman"/>
                <a:cs typeface="Times New Roman"/>
              </a:rPr>
              <a:t>How do you think the girl on the right feels?</a:t>
            </a:r>
          </a:p>
        </p:txBody>
      </p:sp>
      <p:sp>
        <p:nvSpPr>
          <p:cNvPr id="5" name="Rectangle 4" descr="This space below question one is space to answer the question.">
            <a:extLst>
              <a:ext uri="{FF2B5EF4-FFF2-40B4-BE49-F238E27FC236}">
                <a16:creationId xmlns:a16="http://schemas.microsoft.com/office/drawing/2014/main" id="{7234DA3D-75AF-EAF7-8C4A-197322F9686A}"/>
              </a:ext>
            </a:extLst>
          </p:cNvPr>
          <p:cNvSpPr/>
          <p:nvPr/>
        </p:nvSpPr>
        <p:spPr>
          <a:xfrm>
            <a:off x="1663899" y="992481"/>
            <a:ext cx="4891457" cy="301397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600" dirty="0">
              <a:solidFill>
                <a:schemeClr val="tx1"/>
              </a:solidFill>
              <a:latin typeface="Times New Roman"/>
              <a:ea typeface="+mn-lt"/>
              <a:cs typeface="+mn-lt"/>
            </a:endParaRPr>
          </a:p>
          <a:p>
            <a:pPr algn="ctr"/>
            <a:r>
              <a:rPr lang="en-US" sz="1600" dirty="0">
                <a:solidFill>
                  <a:schemeClr val="tx1"/>
                </a:solidFill>
                <a:latin typeface="Times New Roman"/>
                <a:ea typeface="+mn-lt"/>
                <a:cs typeface="+mn-lt"/>
              </a:rPr>
              <a:t>A couple of girls looking at a cellphone.</a:t>
            </a:r>
            <a:endParaRPr lang="en-US" sz="1600" dirty="0">
              <a:solidFill>
                <a:schemeClr val="tx1"/>
              </a:solidFill>
              <a:latin typeface="Times New Roman"/>
              <a:cs typeface="Segoe UI"/>
            </a:endParaRPr>
          </a:p>
          <a:p>
            <a:pPr algn="ctr"/>
            <a:r>
              <a:rPr lang="en-US" sz="1600" dirty="0">
                <a:solidFill>
                  <a:schemeClr val="tx1"/>
                </a:solidFill>
                <a:latin typeface="Times New Roman"/>
                <a:ea typeface="+mn-lt"/>
                <a:cs typeface="+mn-lt"/>
              </a:rPr>
              <a:t>The girl on the left is smiling and the girl on the right looks serious.</a:t>
            </a:r>
            <a:endParaRPr lang="en-US" sz="1600">
              <a:solidFill>
                <a:schemeClr val="tx1"/>
              </a:solidFill>
              <a:latin typeface="Times New Roman"/>
              <a:cs typeface="Segoe UI"/>
            </a:endParaRPr>
          </a:p>
          <a:p>
            <a:pPr algn="ctr"/>
            <a:r>
              <a:rPr lang="en-US" sz="1600" dirty="0">
                <a:solidFill>
                  <a:schemeClr val="tx1"/>
                </a:solidFill>
                <a:latin typeface="Times New Roman"/>
                <a:ea typeface="+mn-lt"/>
                <a:cs typeface="+mn-lt"/>
              </a:rPr>
              <a:t>The girl on the left is sharing their phone with the other girl.</a:t>
            </a:r>
            <a:endParaRPr lang="en-US" sz="1600" dirty="0">
              <a:solidFill>
                <a:schemeClr val="tx1"/>
              </a:solidFill>
              <a:latin typeface="Times New Roman"/>
            </a:endParaRPr>
          </a:p>
        </p:txBody>
      </p:sp>
      <p:sp>
        <p:nvSpPr>
          <p:cNvPr id="4" name="TextBox 3">
            <a:extLst>
              <a:ext uri="{FF2B5EF4-FFF2-40B4-BE49-F238E27FC236}">
                <a16:creationId xmlns:a16="http://schemas.microsoft.com/office/drawing/2014/main" id="{FA1E3232-8B0B-0B97-22CB-A488DEEE0E6D}"/>
              </a:ext>
            </a:extLst>
          </p:cNvPr>
          <p:cNvSpPr txBox="1"/>
          <p:nvPr/>
        </p:nvSpPr>
        <p:spPr>
          <a:xfrm>
            <a:off x="1663899" y="400444"/>
            <a:ext cx="4887513" cy="523220"/>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u="sng" dirty="0">
                <a:latin typeface="Times New Roman"/>
                <a:cs typeface="Times New Roman"/>
              </a:rPr>
              <a:t>Question one:</a:t>
            </a:r>
          </a:p>
          <a:p>
            <a:r>
              <a:rPr lang="en-US" sz="1400" b="1" u="sng" dirty="0">
                <a:latin typeface="Times New Roman"/>
                <a:cs typeface="Times New Roman"/>
              </a:rPr>
              <a:t>What do you think is on the phone?</a:t>
            </a:r>
          </a:p>
        </p:txBody>
      </p:sp>
      <p:sp>
        <p:nvSpPr>
          <p:cNvPr id="6" name="TextBox 5">
            <a:extLst>
              <a:ext uri="{FF2B5EF4-FFF2-40B4-BE49-F238E27FC236}">
                <a16:creationId xmlns:a16="http://schemas.microsoft.com/office/drawing/2014/main" id="{1FE07097-A934-9D16-590A-9139A39A1D7C}"/>
              </a:ext>
            </a:extLst>
          </p:cNvPr>
          <p:cNvSpPr txBox="1"/>
          <p:nvPr/>
        </p:nvSpPr>
        <p:spPr>
          <a:xfrm>
            <a:off x="6750510" y="161808"/>
            <a:ext cx="5267716" cy="3754874"/>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700" b="1" u="sng" dirty="0">
                <a:latin typeface="Times New Roman"/>
                <a:cs typeface="Times New Roman"/>
              </a:rPr>
              <a:t>Prompts:</a:t>
            </a:r>
            <a:endParaRPr lang="en-US" sz="1700" dirty="0">
              <a:latin typeface="Times New Roman"/>
              <a:cs typeface="Times New Roman"/>
            </a:endParaRPr>
          </a:p>
          <a:p>
            <a:pPr algn="ctr"/>
            <a:endParaRPr lang="en-US" sz="1700" dirty="0">
              <a:latin typeface="Times New Roman"/>
              <a:cs typeface="Times New Roman"/>
            </a:endParaRPr>
          </a:p>
          <a:p>
            <a:pPr algn="ctr"/>
            <a:r>
              <a:rPr lang="en-US" sz="1700" dirty="0">
                <a:latin typeface="Times New Roman"/>
                <a:cs typeface="Times New Roman"/>
              </a:rPr>
              <a:t>Two girls interact alone without other people.</a:t>
            </a:r>
            <a:endParaRPr lang="en-US" sz="1700"/>
          </a:p>
          <a:p>
            <a:pPr algn="ctr"/>
            <a:r>
              <a:rPr lang="en-US" sz="1700" dirty="0">
                <a:latin typeface="Times New Roman"/>
                <a:cs typeface="Times New Roman"/>
              </a:rPr>
              <a:t>One girl is showing the other girl something on her phone, it is unclear what. </a:t>
            </a:r>
          </a:p>
          <a:p>
            <a:pPr algn="ctr"/>
            <a:endParaRPr lang="en-US" sz="1700" dirty="0">
              <a:latin typeface="Times New Roman"/>
              <a:cs typeface="Times New Roman"/>
            </a:endParaRPr>
          </a:p>
          <a:p>
            <a:pPr algn="ctr"/>
            <a:r>
              <a:rPr lang="en-US" sz="1700" dirty="0">
                <a:latin typeface="Times New Roman"/>
                <a:cs typeface="Times New Roman"/>
              </a:rPr>
              <a:t>Move to Question 1</a:t>
            </a:r>
            <a:endParaRPr lang="en-US" sz="1700"/>
          </a:p>
          <a:p>
            <a:pPr algn="ctr"/>
            <a:endParaRPr lang="en-US" sz="1700" dirty="0">
              <a:latin typeface="Times New Roman"/>
              <a:cs typeface="Times New Roman"/>
            </a:endParaRPr>
          </a:p>
          <a:p>
            <a:pPr algn="ctr"/>
            <a:r>
              <a:rPr lang="en-US" sz="1700" dirty="0">
                <a:latin typeface="Times New Roman"/>
                <a:cs typeface="Times New Roman"/>
              </a:rPr>
              <a:t>Both girls have different expressions.</a:t>
            </a:r>
          </a:p>
          <a:p>
            <a:pPr algn="ctr"/>
            <a:r>
              <a:rPr lang="en-US" sz="1700" dirty="0">
                <a:latin typeface="Times New Roman"/>
                <a:cs typeface="Times New Roman"/>
              </a:rPr>
              <a:t>It is not clear why.</a:t>
            </a:r>
            <a:endParaRPr lang="en-US" sz="1700"/>
          </a:p>
          <a:p>
            <a:pPr algn="ctr"/>
            <a:endParaRPr lang="en-US" sz="1700" dirty="0">
              <a:latin typeface="Times New Roman"/>
              <a:cs typeface="Times New Roman"/>
            </a:endParaRPr>
          </a:p>
          <a:p>
            <a:pPr algn="ctr"/>
            <a:r>
              <a:rPr lang="en-US" sz="1700" dirty="0">
                <a:latin typeface="Times New Roman"/>
                <a:cs typeface="Times New Roman"/>
              </a:rPr>
              <a:t>Move to Question 2.</a:t>
            </a:r>
            <a:endParaRPr lang="en-US" sz="1700"/>
          </a:p>
          <a:p>
            <a:pPr algn="ctr"/>
            <a:endParaRPr lang="en-US" sz="1700" dirty="0">
              <a:latin typeface="Times New Roman"/>
              <a:cs typeface="Times New Roman"/>
            </a:endParaRPr>
          </a:p>
          <a:p>
            <a:pPr algn="ctr"/>
            <a:r>
              <a:rPr lang="en-US" sz="1700" b="1" dirty="0">
                <a:latin typeface="Times New Roman"/>
                <a:cs typeface="Times New Roman"/>
              </a:rPr>
              <a:t>Discuss the questions and answers in a group.</a:t>
            </a:r>
            <a:endParaRPr lang="en-US" sz="1700" b="1" u="sng" dirty="0">
              <a:latin typeface="Times New Roman"/>
              <a:cs typeface="Times New Roman"/>
            </a:endParaRPr>
          </a:p>
        </p:txBody>
      </p:sp>
      <p:pic>
        <p:nvPicPr>
          <p:cNvPr id="3" name="Picture 3" descr="A couple of girls looking at a cellphone&#10;The girl on the left is smiling and the girl on the right looks serious.&#10;The girl on the left is sharing their phone with the other girl.&#10;This image is owned and under the copyright of VOICES (Edge Hill University)">
            <a:extLst>
              <a:ext uri="{FF2B5EF4-FFF2-40B4-BE49-F238E27FC236}">
                <a16:creationId xmlns:a16="http://schemas.microsoft.com/office/drawing/2014/main" id="{CB2AC783-B852-FED4-0D3A-740D32AD4815}"/>
              </a:ext>
            </a:extLst>
          </p:cNvPr>
          <p:cNvPicPr>
            <a:picLocks noChangeAspect="1"/>
          </p:cNvPicPr>
          <p:nvPr/>
        </p:nvPicPr>
        <p:blipFill>
          <a:blip r:embed="rId2"/>
          <a:stretch>
            <a:fillRect/>
          </a:stretch>
        </p:blipFill>
        <p:spPr>
          <a:xfrm>
            <a:off x="4550" y="4012057"/>
            <a:ext cx="3709915" cy="2800796"/>
          </a:xfrm>
          <a:prstGeom prst="rect">
            <a:avLst/>
          </a:prstGeom>
        </p:spPr>
      </p:pic>
      <p:sp>
        <p:nvSpPr>
          <p:cNvPr id="2" name="Title 1">
            <a:extLst>
              <a:ext uri="{FF2B5EF4-FFF2-40B4-BE49-F238E27FC236}">
                <a16:creationId xmlns:a16="http://schemas.microsoft.com/office/drawing/2014/main" id="{5D212FF8-E5AA-4928-4D4F-446F8095518B}"/>
              </a:ext>
            </a:extLst>
          </p:cNvPr>
          <p:cNvSpPr>
            <a:spLocks noGrp="1"/>
          </p:cNvSpPr>
          <p:nvPr>
            <p:ph type="title"/>
          </p:nvPr>
        </p:nvSpPr>
        <p:spPr>
          <a:xfrm>
            <a:off x="-199" y="-1979"/>
            <a:ext cx="1663141" cy="2546840"/>
          </a:xfrm>
        </p:spPr>
        <p:txBody>
          <a:bodyPr>
            <a:normAutofit/>
          </a:bodyPr>
          <a:lstStyle/>
          <a:p>
            <a:r>
              <a:rPr lang="en-US" sz="2000" b="1" u="sng" dirty="0">
                <a:latin typeface="Times New Roman"/>
                <a:cs typeface="Times New Roman"/>
              </a:rPr>
              <a:t>Activity three: Pictures inspiring pictures</a:t>
            </a:r>
            <a:br>
              <a:rPr lang="en-US" sz="2000" b="1" u="sng" dirty="0">
                <a:latin typeface="Times New Roman"/>
                <a:cs typeface="Times New Roman"/>
              </a:rPr>
            </a:br>
            <a:r>
              <a:rPr lang="en-US" sz="2000" b="1" u="sng" dirty="0">
                <a:latin typeface="Times New Roman"/>
                <a:cs typeface="Times New Roman"/>
              </a:rPr>
              <a:t>(Teacher copy)</a:t>
            </a:r>
          </a:p>
        </p:txBody>
      </p:sp>
    </p:spTree>
    <p:extLst>
      <p:ext uri="{BB962C8B-B14F-4D97-AF65-F5344CB8AC3E}">
        <p14:creationId xmlns:p14="http://schemas.microsoft.com/office/powerpoint/2010/main" val="2328704832"/>
      </p:ext>
    </p:extLst>
  </p:cSld>
  <p:clrMapOvr>
    <a:masterClrMapping/>
  </p:clrMapOvr>
</p:sld>
</file>

<file path=ppt/theme/theme1.xml><?xml version="1.0" encoding="utf-8"?>
<a:theme xmlns:a="http://schemas.openxmlformats.org/drawingml/2006/main" name="BevelVTI">
  <a:themeElements>
    <a:clrScheme name="AnalogousFromRegularSeedRightStep">
      <a:dk1>
        <a:srgbClr val="000000"/>
      </a:dk1>
      <a:lt1>
        <a:srgbClr val="FFFFFF"/>
      </a:lt1>
      <a:dk2>
        <a:srgbClr val="223C29"/>
      </a:dk2>
      <a:lt2>
        <a:srgbClr val="E2E8E7"/>
      </a:lt2>
      <a:accent1>
        <a:srgbClr val="E72946"/>
      </a:accent1>
      <a:accent2>
        <a:srgbClr val="D54917"/>
      </a:accent2>
      <a:accent3>
        <a:srgbClr val="D29A25"/>
      </a:accent3>
      <a:accent4>
        <a:srgbClr val="9DAC13"/>
      </a:accent4>
      <a:accent5>
        <a:srgbClr val="69B620"/>
      </a:accent5>
      <a:accent6>
        <a:srgbClr val="20BB14"/>
      </a:accent6>
      <a:hlink>
        <a:srgbClr val="309283"/>
      </a:hlink>
      <a:folHlink>
        <a:srgbClr val="7F7F7F"/>
      </a:folHlink>
    </a:clrScheme>
    <a:fontScheme name="Custom 53">
      <a:majorFont>
        <a:latin typeface="Bierstadt"/>
        <a:ea typeface=""/>
        <a:cs typeface=""/>
      </a:majorFont>
      <a:minorFont>
        <a:latin typeface="Bierstad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evelVTI" id="{C9E5F598-602B-46C1-AA16-073CEB959654}" vid="{2AE1FD39-65AD-4D34-93E9-C7019D0ECB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BevelVTI</vt:lpstr>
      <vt:lpstr>Inclusion lesson resources Pack One</vt:lpstr>
      <vt:lpstr>Teacher notes</vt:lpstr>
      <vt:lpstr>Contents slide:</vt:lpstr>
      <vt:lpstr>Guide to using these resources</vt:lpstr>
      <vt:lpstr>Activity one: Open activity sheet on understanding Inclusion (Teacher copy)</vt:lpstr>
      <vt:lpstr>Activity one: Open activity sheet on understanding Inclusion (pupil copy)</vt:lpstr>
      <vt:lpstr>Activity two: Scattered Mind Map (Teacher copy)</vt:lpstr>
      <vt:lpstr>Activity two: Scattered Mind Map (Pupil copy)</vt:lpstr>
      <vt:lpstr>Activity three: Pictures inspiring pictures (Teacher copy)</vt:lpstr>
      <vt:lpstr>Activity three: Pictures inspiring pictures (Pupil copy)</vt:lpstr>
      <vt:lpstr>Activity four:  Activity wheel (Teacher copy)</vt:lpstr>
      <vt:lpstr>Activity four:  Activity wheel (pupil copy)</vt:lpstr>
      <vt:lpstr>Activity five: mind map (Teacher copy)</vt:lpstr>
      <vt:lpstr>Activity five: mind map (Pupil copy)</vt:lpstr>
      <vt:lpstr>Activity six: Activity wheel (Teacher copy)</vt:lpstr>
      <vt:lpstr>Activity six: Activity wheel (Pupil copy)</vt:lpstr>
      <vt:lpstr>Activity seven Inclusion brain dump (Teacher copy)</vt:lpstr>
      <vt:lpstr>Activity seven Inclusion brain dump (pupil copy)</vt:lpstr>
      <vt:lpstr>Activity eight: Baking activity (Teacher copy)</vt:lpstr>
      <vt:lpstr>Activity eight: Baking activity (Pupil copy)</vt:lpstr>
      <vt:lpstr>Activity nine: Drawing activity (Teacher copy)</vt:lpstr>
      <vt:lpstr>Activity nine: Drawing activity (pupil copy)</vt:lpstr>
      <vt:lpstr>Activity ten: Scattered poster (Teacher copy)</vt:lpstr>
      <vt:lpstr>Activity ten: Scattered poster (Pupil copy)</vt:lpstr>
      <vt:lpstr>Intermission:</vt:lpstr>
      <vt:lpstr>Inclusion</vt:lpstr>
      <vt:lpstr>What do you know about the word Inclusion?</vt:lpstr>
      <vt:lpstr>What is inclusion?</vt:lpstr>
      <vt:lpstr>Is this an inclusive image?</vt:lpstr>
      <vt:lpstr>What can inclusion look like?</vt:lpstr>
      <vt:lpstr>Now, your turn.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2552</cp:revision>
  <dcterms:created xsi:type="dcterms:W3CDTF">2023-07-12T12:42:53Z</dcterms:created>
  <dcterms:modified xsi:type="dcterms:W3CDTF">2023-09-06T12:18:37Z</dcterms:modified>
</cp:coreProperties>
</file>