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4" r:id="rId1"/>
  </p:sldMasterIdLst>
  <p:notesMasterIdLst>
    <p:notesMasterId r:id="rId38"/>
  </p:notesMasterIdLst>
  <p:sldIdLst>
    <p:sldId id="257" r:id="rId2"/>
    <p:sldId id="301" r:id="rId3"/>
    <p:sldId id="258" r:id="rId4"/>
    <p:sldId id="259" r:id="rId5"/>
    <p:sldId id="290" r:id="rId6"/>
    <p:sldId id="291" r:id="rId7"/>
    <p:sldId id="263" r:id="rId8"/>
    <p:sldId id="264" r:id="rId9"/>
    <p:sldId id="265" r:id="rId10"/>
    <p:sldId id="266" r:id="rId11"/>
    <p:sldId id="298" r:id="rId12"/>
    <p:sldId id="299" r:id="rId13"/>
    <p:sldId id="269" r:id="rId14"/>
    <p:sldId id="270" r:id="rId15"/>
    <p:sldId id="294" r:id="rId16"/>
    <p:sldId id="295" r:id="rId17"/>
    <p:sldId id="296" r:id="rId18"/>
    <p:sldId id="297" r:id="rId19"/>
    <p:sldId id="273" r:id="rId20"/>
    <p:sldId id="274" r:id="rId21"/>
    <p:sldId id="275" r:id="rId22"/>
    <p:sldId id="276" r:id="rId23"/>
    <p:sldId id="277" r:id="rId24"/>
    <p:sldId id="289" r:id="rId25"/>
    <p:sldId id="278" r:id="rId26"/>
    <p:sldId id="279" r:id="rId27"/>
    <p:sldId id="292" r:id="rId28"/>
    <p:sldId id="300" r:id="rId29"/>
    <p:sldId id="260" r:id="rId30"/>
    <p:sldId id="282" r:id="rId31"/>
    <p:sldId id="283" r:id="rId32"/>
    <p:sldId id="284" r:id="rId33"/>
    <p:sldId id="285" r:id="rId34"/>
    <p:sldId id="286" r:id="rId35"/>
    <p:sldId id="287" r:id="rId36"/>
    <p:sldId id="288"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C4FF"/>
    <a:srgbClr val="E985FF"/>
    <a:srgbClr val="CCFFFB"/>
    <a:srgbClr val="00FF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37ABE7-0D70-7118-75FD-07A348064350}" v="2" dt="2023-09-06T12:22:23.343"/>
    <p1510:client id="{37CFA867-D837-9900-152C-88632A983A2D}" v="126" dt="2023-08-07T14:49:25.432"/>
    <p1510:client id="{4B2DA443-489C-F3DC-4E2D-A9A977D51DDD}" v="1569" dt="2023-07-21T13:17:03.757"/>
    <p1510:client id="{59F1E444-3AF9-3AA0-9076-DDB47E8B3BBE}" v="35" dt="2023-07-20T15:47:23.977"/>
    <p1510:client id="{5E4A0783-FA21-5A6A-D36B-233448768B2B}" v="2" dt="2023-08-07T08:31:01.934"/>
    <p1510:client id="{62903FBE-C086-D27D-4C50-CE1A0202B5D0}" v="12" dt="2023-07-21T13:43:28.429"/>
    <p1510:client id="{674EC37F-22EA-8722-1313-3335192452FA}" v="5" dt="2023-08-11T13:18:21.421"/>
    <p1510:client id="{68F27C81-9A2D-33DC-99D9-1A2C1792CC7E}" v="14" dt="2023-09-01T10:26:27.072"/>
    <p1510:client id="{845FF7CC-4C43-BF98-5CDF-D6D6E77CACF3}" v="1" dt="2023-07-20T15:48:26.752"/>
    <p1510:client id="{8C1C721B-DACF-86AA-81B4-28A5E90B907C}" v="3" dt="2023-09-06T12:20:39.852"/>
    <p1510:client id="{8DE9DD0B-95AB-3E87-CE4D-128C61F2CDBF}" v="923" dt="2023-07-20T14:30:24.870"/>
    <p1510:client id="{90A4E426-0DD7-9B99-2653-7B0EBD5C3EB9}" v="3" dt="2023-08-09T13:22:02.164"/>
    <p1510:client id="{9229440F-4829-F101-F9FB-4CF1387FF6AF}" v="74" dt="2023-08-11T15:46:12.534"/>
    <p1510:client id="{9D92E44D-A6D4-84F9-B8FA-C78AB3EB967B}" v="688" dt="2023-09-05T16:18:14.833"/>
    <p1510:client id="{A3D5248B-3A83-4090-B48A-8568A9D20649}" v="2951" dt="2023-07-19T14:53:30.136"/>
    <p1510:client id="{B232F87E-1098-E2E7-81F0-F814E0707263}" v="1" dt="2023-09-06T09:35:57.261"/>
    <p1510:client id="{B2A49079-B777-8B47-9717-84D6490A2090}" v="6" dt="2023-08-07T15:34:37.733"/>
    <p1510:client id="{CC760EFC-10C5-80A2-D5AF-50583FBE13C6}" v="1796" dt="2023-08-18T14:14:17.410"/>
    <p1510:client id="{D6CDBB47-FB71-D815-2B92-F21BFCBFA5AD}" v="4" dt="2023-08-10T10:54:14.964"/>
    <p1510:client id="{E08862E2-5BD1-768D-5589-11A0552BD776}" v="33" dt="2023-09-06T10:51:11.525"/>
    <p1510:client id="{ED2C9885-EE3F-A115-8712-194AC8B54427}" v="1079" dt="2023-07-20T10:30:59.9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COTT MARSHALL" userId="S::24839205@edgehill.ac.uk::996404ec-1f24-481f-b615-c3317f3929a9" providerId="AD" clId="Web-{4B2DA443-489C-F3DC-4E2D-A9A977D51DDD}"/>
    <pc:docChg chg="modSld">
      <pc:chgData name="SCOTT MARSHALL" userId="S::24839205@edgehill.ac.uk::996404ec-1f24-481f-b615-c3317f3929a9" providerId="AD" clId="Web-{4B2DA443-489C-F3DC-4E2D-A9A977D51DDD}" dt="2023-07-21T13:16:59.163" v="1049" actId="20577"/>
      <pc:docMkLst>
        <pc:docMk/>
      </pc:docMkLst>
      <pc:sldChg chg="modSp">
        <pc:chgData name="SCOTT MARSHALL" userId="S::24839205@edgehill.ac.uk::996404ec-1f24-481f-b615-c3317f3929a9" providerId="AD" clId="Web-{4B2DA443-489C-F3DC-4E2D-A9A977D51DDD}" dt="2023-07-21T12:16:53.098" v="988" actId="1076"/>
        <pc:sldMkLst>
          <pc:docMk/>
          <pc:sldMk cId="203771225" sldId="267"/>
        </pc:sldMkLst>
        <pc:spChg chg="mod ord">
          <ac:chgData name="SCOTT MARSHALL" userId="S::24839205@edgehill.ac.uk::996404ec-1f24-481f-b615-c3317f3929a9" providerId="AD" clId="Web-{4B2DA443-489C-F3DC-4E2D-A9A977D51DDD}" dt="2023-07-21T10:25:15.547" v="830"/>
          <ac:spMkLst>
            <pc:docMk/>
            <pc:sldMk cId="203771225" sldId="267"/>
            <ac:spMk id="6" creationId="{170F4A16-56D3-FA2D-DCC3-6669A513BD5A}"/>
          </ac:spMkLst>
        </pc:spChg>
        <pc:spChg chg="mod">
          <ac:chgData name="SCOTT MARSHALL" userId="S::24839205@edgehill.ac.uk::996404ec-1f24-481f-b615-c3317f3929a9" providerId="AD" clId="Web-{4B2DA443-489C-F3DC-4E2D-A9A977D51DDD}" dt="2023-07-21T12:16:53.098" v="988" actId="1076"/>
          <ac:spMkLst>
            <pc:docMk/>
            <pc:sldMk cId="203771225" sldId="267"/>
            <ac:spMk id="8" creationId="{4B34CDE7-B60D-B99B-F0E0-85818EFF4ACB}"/>
          </ac:spMkLst>
        </pc:spChg>
        <pc:picChg chg="ord">
          <ac:chgData name="SCOTT MARSHALL" userId="S::24839205@edgehill.ac.uk::996404ec-1f24-481f-b615-c3317f3929a9" providerId="AD" clId="Web-{4B2DA443-489C-F3DC-4E2D-A9A977D51DDD}" dt="2023-07-21T10:25:54.501" v="837"/>
          <ac:picMkLst>
            <pc:docMk/>
            <pc:sldMk cId="203771225" sldId="267"/>
            <ac:picMk id="3" creationId="{F0E8500C-F0CE-07B9-E818-5DB629A5FAD1}"/>
          </ac:picMkLst>
        </pc:picChg>
      </pc:sldChg>
      <pc:sldChg chg="modSp">
        <pc:chgData name="SCOTT MARSHALL" userId="S::24839205@edgehill.ac.uk::996404ec-1f24-481f-b615-c3317f3929a9" providerId="AD" clId="Web-{4B2DA443-489C-F3DC-4E2D-A9A977D51DDD}" dt="2023-07-21T12:17:11.270" v="991" actId="20577"/>
        <pc:sldMkLst>
          <pc:docMk/>
          <pc:sldMk cId="1433266179" sldId="268"/>
        </pc:sldMkLst>
        <pc:spChg chg="mod">
          <ac:chgData name="SCOTT MARSHALL" userId="S::24839205@edgehill.ac.uk::996404ec-1f24-481f-b615-c3317f3929a9" providerId="AD" clId="Web-{4B2DA443-489C-F3DC-4E2D-A9A977D51DDD}" dt="2023-07-21T10:25:40.407" v="835" actId="1076"/>
          <ac:spMkLst>
            <pc:docMk/>
            <pc:sldMk cId="1433266179" sldId="268"/>
            <ac:spMk id="6" creationId="{170F4A16-56D3-FA2D-DCC3-6669A513BD5A}"/>
          </ac:spMkLst>
        </pc:spChg>
        <pc:spChg chg="mod">
          <ac:chgData name="SCOTT MARSHALL" userId="S::24839205@edgehill.ac.uk::996404ec-1f24-481f-b615-c3317f3929a9" providerId="AD" clId="Web-{4B2DA443-489C-F3DC-4E2D-A9A977D51DDD}" dt="2023-07-21T12:17:11.270" v="991" actId="20577"/>
          <ac:spMkLst>
            <pc:docMk/>
            <pc:sldMk cId="1433266179" sldId="268"/>
            <ac:spMk id="9" creationId="{8536DACA-5A60-A547-9DE5-ECD3A49855D0}"/>
          </ac:spMkLst>
        </pc:spChg>
        <pc:picChg chg="ord">
          <ac:chgData name="SCOTT MARSHALL" userId="S::24839205@edgehill.ac.uk::996404ec-1f24-481f-b615-c3317f3929a9" providerId="AD" clId="Web-{4B2DA443-489C-F3DC-4E2D-A9A977D51DDD}" dt="2023-07-21T10:25:46.922" v="836"/>
          <ac:picMkLst>
            <pc:docMk/>
            <pc:sldMk cId="1433266179" sldId="268"/>
            <ac:picMk id="3" creationId="{F0E8500C-F0CE-07B9-E818-5DB629A5FAD1}"/>
          </ac:picMkLst>
        </pc:picChg>
      </pc:sldChg>
      <pc:sldChg chg="modSp">
        <pc:chgData name="SCOTT MARSHALL" userId="S::24839205@edgehill.ac.uk::996404ec-1f24-481f-b615-c3317f3929a9" providerId="AD" clId="Web-{4B2DA443-489C-F3DC-4E2D-A9A977D51DDD}" dt="2023-07-21T10:27:31.941" v="866" actId="20577"/>
        <pc:sldMkLst>
          <pc:docMk/>
          <pc:sldMk cId="587221197" sldId="269"/>
        </pc:sldMkLst>
        <pc:spChg chg="mod">
          <ac:chgData name="SCOTT MARSHALL" userId="S::24839205@edgehill.ac.uk::996404ec-1f24-481f-b615-c3317f3929a9" providerId="AD" clId="Web-{4B2DA443-489C-F3DC-4E2D-A9A977D51DDD}" dt="2023-07-21T10:27:31.941" v="866" actId="20577"/>
          <ac:spMkLst>
            <pc:docMk/>
            <pc:sldMk cId="587221197" sldId="269"/>
            <ac:spMk id="12" creationId="{D83C67FB-7021-2E11-21F2-CEA07CB6A7C6}"/>
          </ac:spMkLst>
        </pc:spChg>
      </pc:sldChg>
      <pc:sldChg chg="modSp">
        <pc:chgData name="SCOTT MARSHALL" userId="S::24839205@edgehill.ac.uk::996404ec-1f24-481f-b615-c3317f3929a9" providerId="AD" clId="Web-{4B2DA443-489C-F3DC-4E2D-A9A977D51DDD}" dt="2023-07-21T12:17:52.849" v="999"/>
        <pc:sldMkLst>
          <pc:docMk/>
          <pc:sldMk cId="1231782570" sldId="270"/>
        </pc:sldMkLst>
        <pc:spChg chg="mod">
          <ac:chgData name="SCOTT MARSHALL" userId="S::24839205@edgehill.ac.uk::996404ec-1f24-481f-b615-c3317f3929a9" providerId="AD" clId="Web-{4B2DA443-489C-F3DC-4E2D-A9A977D51DDD}" dt="2023-07-21T12:17:52.849" v="999"/>
          <ac:spMkLst>
            <pc:docMk/>
            <pc:sldMk cId="1231782570" sldId="270"/>
            <ac:spMk id="11" creationId="{B757AD76-BA4E-C6F0-D0FD-B5E034B1A84D}"/>
          </ac:spMkLst>
        </pc:spChg>
        <pc:spChg chg="mod">
          <ac:chgData name="SCOTT MARSHALL" userId="S::24839205@edgehill.ac.uk::996404ec-1f24-481f-b615-c3317f3929a9" providerId="AD" clId="Web-{4B2DA443-489C-F3DC-4E2D-A9A977D51DDD}" dt="2023-07-21T10:27:11.847" v="860" actId="20577"/>
          <ac:spMkLst>
            <pc:docMk/>
            <pc:sldMk cId="1231782570" sldId="270"/>
            <ac:spMk id="12" creationId="{D83C67FB-7021-2E11-21F2-CEA07CB6A7C6}"/>
          </ac:spMkLst>
        </pc:spChg>
      </pc:sldChg>
      <pc:sldChg chg="modSp">
        <pc:chgData name="SCOTT MARSHALL" userId="S::24839205@edgehill.ac.uk::996404ec-1f24-481f-b615-c3317f3929a9" providerId="AD" clId="Web-{4B2DA443-489C-F3DC-4E2D-A9A977D51DDD}" dt="2023-07-21T12:18:57.835" v="1004"/>
        <pc:sldMkLst>
          <pc:docMk/>
          <pc:sldMk cId="1122589714" sldId="273"/>
        </pc:sldMkLst>
        <pc:spChg chg="mod">
          <ac:chgData name="SCOTT MARSHALL" userId="S::24839205@edgehill.ac.uk::996404ec-1f24-481f-b615-c3317f3929a9" providerId="AD" clId="Web-{4B2DA443-489C-F3DC-4E2D-A9A977D51DDD}" dt="2023-07-21T12:18:14.241" v="1000"/>
          <ac:spMkLst>
            <pc:docMk/>
            <pc:sldMk cId="1122589714" sldId="273"/>
            <ac:spMk id="4" creationId="{CB6EC897-0C08-4065-5C9B-1397CC6379D9}"/>
          </ac:spMkLst>
        </pc:spChg>
        <pc:spChg chg="mod">
          <ac:chgData name="SCOTT MARSHALL" userId="S::24839205@edgehill.ac.uk::996404ec-1f24-481f-b615-c3317f3929a9" providerId="AD" clId="Web-{4B2DA443-489C-F3DC-4E2D-A9A977D51DDD}" dt="2023-07-21T12:18:57.835" v="1004"/>
          <ac:spMkLst>
            <pc:docMk/>
            <pc:sldMk cId="1122589714" sldId="273"/>
            <ac:spMk id="6" creationId="{825D91E0-FFE4-B05C-FD26-BB919911F319}"/>
          </ac:spMkLst>
        </pc:spChg>
      </pc:sldChg>
      <pc:sldChg chg="modSp">
        <pc:chgData name="SCOTT MARSHALL" userId="S::24839205@edgehill.ac.uk::996404ec-1f24-481f-b615-c3317f3929a9" providerId="AD" clId="Web-{4B2DA443-489C-F3DC-4E2D-A9A977D51DDD}" dt="2023-07-21T12:19:03.351" v="1005"/>
        <pc:sldMkLst>
          <pc:docMk/>
          <pc:sldMk cId="3043037347" sldId="274"/>
        </pc:sldMkLst>
        <pc:spChg chg="mod">
          <ac:chgData name="SCOTT MARSHALL" userId="S::24839205@edgehill.ac.uk::996404ec-1f24-481f-b615-c3317f3929a9" providerId="AD" clId="Web-{4B2DA443-489C-F3DC-4E2D-A9A977D51DDD}" dt="2023-07-21T12:18:21.225" v="1001"/>
          <ac:spMkLst>
            <pc:docMk/>
            <pc:sldMk cId="3043037347" sldId="274"/>
            <ac:spMk id="4" creationId="{CB6EC897-0C08-4065-5C9B-1397CC6379D9}"/>
          </ac:spMkLst>
        </pc:spChg>
        <pc:spChg chg="mod">
          <ac:chgData name="SCOTT MARSHALL" userId="S::24839205@edgehill.ac.uk::996404ec-1f24-481f-b615-c3317f3929a9" providerId="AD" clId="Web-{4B2DA443-489C-F3DC-4E2D-A9A977D51DDD}" dt="2023-07-21T12:19:03.351" v="1005"/>
          <ac:spMkLst>
            <pc:docMk/>
            <pc:sldMk cId="3043037347" sldId="274"/>
            <ac:spMk id="6" creationId="{825D91E0-FFE4-B05C-FD26-BB919911F319}"/>
          </ac:spMkLst>
        </pc:spChg>
      </pc:sldChg>
      <pc:sldChg chg="modSp">
        <pc:chgData name="SCOTT MARSHALL" userId="S::24839205@edgehill.ac.uk::996404ec-1f24-481f-b615-c3317f3929a9" providerId="AD" clId="Web-{4B2DA443-489C-F3DC-4E2D-A9A977D51DDD}" dt="2023-07-21T13:13:34.838" v="1025" actId="20577"/>
        <pc:sldMkLst>
          <pc:docMk/>
          <pc:sldMk cId="1239747410" sldId="275"/>
        </pc:sldMkLst>
        <pc:spChg chg="mod">
          <ac:chgData name="SCOTT MARSHALL" userId="S::24839205@edgehill.ac.uk::996404ec-1f24-481f-b615-c3317f3929a9" providerId="AD" clId="Web-{4B2DA443-489C-F3DC-4E2D-A9A977D51DDD}" dt="2023-07-21T13:13:34.838" v="1025" actId="20577"/>
          <ac:spMkLst>
            <pc:docMk/>
            <pc:sldMk cId="1239747410" sldId="275"/>
            <ac:spMk id="5" creationId="{86F49C6A-B0ED-4C73-8EFE-3828BBC8ADF7}"/>
          </ac:spMkLst>
        </pc:spChg>
      </pc:sldChg>
      <pc:sldChg chg="modSp">
        <pc:chgData name="SCOTT MARSHALL" userId="S::24839205@edgehill.ac.uk::996404ec-1f24-481f-b615-c3317f3929a9" providerId="AD" clId="Web-{4B2DA443-489C-F3DC-4E2D-A9A977D51DDD}" dt="2023-07-21T13:16:59.163" v="1049" actId="20577"/>
        <pc:sldMkLst>
          <pc:docMk/>
          <pc:sldMk cId="2512772144" sldId="277"/>
        </pc:sldMkLst>
        <pc:spChg chg="mod">
          <ac:chgData name="SCOTT MARSHALL" userId="S::24839205@edgehill.ac.uk::996404ec-1f24-481f-b615-c3317f3929a9" providerId="AD" clId="Web-{4B2DA443-489C-F3DC-4E2D-A9A977D51DDD}" dt="2023-07-21T08:25:39.608" v="197" actId="14100"/>
          <ac:spMkLst>
            <pc:docMk/>
            <pc:sldMk cId="2512772144" sldId="277"/>
            <ac:spMk id="6" creationId="{CCAE9E54-232F-7B1B-AB01-87F0423AE795}"/>
          </ac:spMkLst>
        </pc:spChg>
        <pc:spChg chg="mod">
          <ac:chgData name="SCOTT MARSHALL" userId="S::24839205@edgehill.ac.uk::996404ec-1f24-481f-b615-c3317f3929a9" providerId="AD" clId="Web-{4B2DA443-489C-F3DC-4E2D-A9A977D51DDD}" dt="2023-07-21T08:25:23.842" v="193" actId="20577"/>
          <ac:spMkLst>
            <pc:docMk/>
            <pc:sldMk cId="2512772144" sldId="277"/>
            <ac:spMk id="10" creationId="{A43E5E18-FD82-581C-9BB6-480B56D264BB}"/>
          </ac:spMkLst>
        </pc:spChg>
        <pc:spChg chg="mod">
          <ac:chgData name="SCOTT MARSHALL" userId="S::24839205@edgehill.ac.uk::996404ec-1f24-481f-b615-c3317f3929a9" providerId="AD" clId="Web-{4B2DA443-489C-F3DC-4E2D-A9A977D51DDD}" dt="2023-07-21T13:15:18.078" v="1037" actId="20577"/>
          <ac:spMkLst>
            <pc:docMk/>
            <pc:sldMk cId="2512772144" sldId="277"/>
            <ac:spMk id="11" creationId="{0093A33D-9852-B0B5-82C2-9E6629F9BE24}"/>
          </ac:spMkLst>
        </pc:spChg>
        <pc:spChg chg="mod">
          <ac:chgData name="SCOTT MARSHALL" userId="S::24839205@edgehill.ac.uk::996404ec-1f24-481f-b615-c3317f3929a9" providerId="AD" clId="Web-{4B2DA443-489C-F3DC-4E2D-A9A977D51DDD}" dt="2023-07-21T13:16:59.163" v="1049" actId="20577"/>
          <ac:spMkLst>
            <pc:docMk/>
            <pc:sldMk cId="2512772144" sldId="277"/>
            <ac:spMk id="12" creationId="{924CD04E-4236-31F0-A06B-5BD3E046F433}"/>
          </ac:spMkLst>
        </pc:spChg>
        <pc:spChg chg="mod">
          <ac:chgData name="SCOTT MARSHALL" userId="S::24839205@edgehill.ac.uk::996404ec-1f24-481f-b615-c3317f3929a9" providerId="AD" clId="Web-{4B2DA443-489C-F3DC-4E2D-A9A977D51DDD}" dt="2023-07-21T08:16:44.697" v="116" actId="20577"/>
          <ac:spMkLst>
            <pc:docMk/>
            <pc:sldMk cId="2512772144" sldId="277"/>
            <ac:spMk id="13" creationId="{F4A6A231-E07B-89E5-3372-98FDAA4917F8}"/>
          </ac:spMkLst>
        </pc:spChg>
        <pc:picChg chg="mod">
          <ac:chgData name="SCOTT MARSHALL" userId="S::24839205@edgehill.ac.uk::996404ec-1f24-481f-b615-c3317f3929a9" providerId="AD" clId="Web-{4B2DA443-489C-F3DC-4E2D-A9A977D51DDD}" dt="2023-07-21T08:15:33.803" v="90" actId="1076"/>
          <ac:picMkLst>
            <pc:docMk/>
            <pc:sldMk cId="2512772144" sldId="277"/>
            <ac:picMk id="7" creationId="{C3A8D6E7-98E4-A1C4-9D8F-7D7149F8C23B}"/>
          </ac:picMkLst>
        </pc:picChg>
        <pc:picChg chg="mod">
          <ac:chgData name="SCOTT MARSHALL" userId="S::24839205@edgehill.ac.uk::996404ec-1f24-481f-b615-c3317f3929a9" providerId="AD" clId="Web-{4B2DA443-489C-F3DC-4E2D-A9A977D51DDD}" dt="2023-07-21T08:16:56.603" v="118" actId="1076"/>
          <ac:picMkLst>
            <pc:docMk/>
            <pc:sldMk cId="2512772144" sldId="277"/>
            <ac:picMk id="8" creationId="{1ED94F49-F650-B955-BACE-0D414C0CF19C}"/>
          </ac:picMkLst>
        </pc:picChg>
        <pc:picChg chg="mod">
          <ac:chgData name="SCOTT MARSHALL" userId="S::24839205@edgehill.ac.uk::996404ec-1f24-481f-b615-c3317f3929a9" providerId="AD" clId="Web-{4B2DA443-489C-F3DC-4E2D-A9A977D51DDD}" dt="2023-07-21T08:25:53.780" v="199" actId="1076"/>
          <ac:picMkLst>
            <pc:docMk/>
            <pc:sldMk cId="2512772144" sldId="277"/>
            <ac:picMk id="9" creationId="{D7D2A2C6-9A6E-966C-8D7D-C5418BBDD72F}"/>
          </ac:picMkLst>
        </pc:picChg>
      </pc:sldChg>
      <pc:sldChg chg="modSp">
        <pc:chgData name="SCOTT MARSHALL" userId="S::24839205@edgehill.ac.uk::996404ec-1f24-481f-b615-c3317f3929a9" providerId="AD" clId="Web-{4B2DA443-489C-F3DC-4E2D-A9A977D51DDD}" dt="2023-07-21T08:43:01.116" v="501" actId="20577"/>
        <pc:sldMkLst>
          <pc:docMk/>
          <pc:sldMk cId="3652395161" sldId="278"/>
        </pc:sldMkLst>
        <pc:spChg chg="mod">
          <ac:chgData name="SCOTT MARSHALL" userId="S::24839205@edgehill.ac.uk::996404ec-1f24-481f-b615-c3317f3929a9" providerId="AD" clId="Web-{4B2DA443-489C-F3DC-4E2D-A9A977D51DDD}" dt="2023-07-21T08:36:35.461" v="358" actId="14100"/>
          <ac:spMkLst>
            <pc:docMk/>
            <pc:sldMk cId="3652395161" sldId="278"/>
            <ac:spMk id="2" creationId="{F061E26F-CE48-714E-04E9-7961A757CCED}"/>
          </ac:spMkLst>
        </pc:spChg>
        <pc:spChg chg="mod">
          <ac:chgData name="SCOTT MARSHALL" userId="S::24839205@edgehill.ac.uk::996404ec-1f24-481f-b615-c3317f3929a9" providerId="AD" clId="Web-{4B2DA443-489C-F3DC-4E2D-A9A977D51DDD}" dt="2023-07-21T08:40:25.985" v="440" actId="20577"/>
          <ac:spMkLst>
            <pc:docMk/>
            <pc:sldMk cId="3652395161" sldId="278"/>
            <ac:spMk id="3" creationId="{19313A95-A714-966D-7205-FE1D7C194CF1}"/>
          </ac:spMkLst>
        </pc:spChg>
        <pc:spChg chg="mod">
          <ac:chgData name="SCOTT MARSHALL" userId="S::24839205@edgehill.ac.uk::996404ec-1f24-481f-b615-c3317f3929a9" providerId="AD" clId="Web-{4B2DA443-489C-F3DC-4E2D-A9A977D51DDD}" dt="2023-07-21T08:43:01.116" v="501" actId="20577"/>
          <ac:spMkLst>
            <pc:docMk/>
            <pc:sldMk cId="3652395161" sldId="278"/>
            <ac:spMk id="5" creationId="{02A028D0-6E59-70A9-7828-84EEE68858B7}"/>
          </ac:spMkLst>
        </pc:spChg>
      </pc:sldChg>
      <pc:sldChg chg="modSp">
        <pc:chgData name="SCOTT MARSHALL" userId="S::24839205@edgehill.ac.uk::996404ec-1f24-481f-b615-c3317f3929a9" providerId="AD" clId="Web-{4B2DA443-489C-F3DC-4E2D-A9A977D51DDD}" dt="2023-07-21T08:45:14.074" v="548" actId="1076"/>
        <pc:sldMkLst>
          <pc:docMk/>
          <pc:sldMk cId="1289683219" sldId="279"/>
        </pc:sldMkLst>
        <pc:spChg chg="mod">
          <ac:chgData name="SCOTT MARSHALL" userId="S::24839205@edgehill.ac.uk::996404ec-1f24-481f-b615-c3317f3929a9" providerId="AD" clId="Web-{4B2DA443-489C-F3DC-4E2D-A9A977D51DDD}" dt="2023-07-21T08:45:14.074" v="548" actId="1076"/>
          <ac:spMkLst>
            <pc:docMk/>
            <pc:sldMk cId="1289683219" sldId="279"/>
            <ac:spMk id="3" creationId="{19313A95-A714-966D-7205-FE1D7C194CF1}"/>
          </ac:spMkLst>
        </pc:spChg>
        <pc:spChg chg="mod">
          <ac:chgData name="SCOTT MARSHALL" userId="S::24839205@edgehill.ac.uk::996404ec-1f24-481f-b615-c3317f3929a9" providerId="AD" clId="Web-{4B2DA443-489C-F3DC-4E2D-A9A977D51DDD}" dt="2023-07-21T08:45:06.699" v="547" actId="1076"/>
          <ac:spMkLst>
            <pc:docMk/>
            <pc:sldMk cId="1289683219" sldId="279"/>
            <ac:spMk id="6" creationId="{48A11F27-0A66-8993-E3AB-93350FF95880}"/>
          </ac:spMkLst>
        </pc:spChg>
      </pc:sldChg>
      <pc:sldChg chg="modSp">
        <pc:chgData name="SCOTT MARSHALL" userId="S::24839205@edgehill.ac.uk::996404ec-1f24-481f-b615-c3317f3929a9" providerId="AD" clId="Web-{4B2DA443-489C-F3DC-4E2D-A9A977D51DDD}" dt="2023-07-21T08:48:56.645" v="594" actId="14100"/>
        <pc:sldMkLst>
          <pc:docMk/>
          <pc:sldMk cId="1805562518" sldId="280"/>
        </pc:sldMkLst>
        <pc:spChg chg="mod">
          <ac:chgData name="SCOTT MARSHALL" userId="S::24839205@edgehill.ac.uk::996404ec-1f24-481f-b615-c3317f3929a9" providerId="AD" clId="Web-{4B2DA443-489C-F3DC-4E2D-A9A977D51DDD}" dt="2023-07-21T08:48:56.645" v="594" actId="14100"/>
          <ac:spMkLst>
            <pc:docMk/>
            <pc:sldMk cId="1805562518" sldId="280"/>
            <ac:spMk id="4" creationId="{3C98C1F1-5CDC-F345-1BB1-AC13831C4DA5}"/>
          </ac:spMkLst>
        </pc:spChg>
      </pc:sldChg>
      <pc:sldChg chg="modSp">
        <pc:chgData name="SCOTT MARSHALL" userId="S::24839205@edgehill.ac.uk::996404ec-1f24-481f-b615-c3317f3929a9" providerId="AD" clId="Web-{4B2DA443-489C-F3DC-4E2D-A9A977D51DDD}" dt="2023-07-21T08:49:40.913" v="598" actId="14100"/>
        <pc:sldMkLst>
          <pc:docMk/>
          <pc:sldMk cId="3820042376" sldId="281"/>
        </pc:sldMkLst>
        <pc:spChg chg="mod">
          <ac:chgData name="SCOTT MARSHALL" userId="S::24839205@edgehill.ac.uk::996404ec-1f24-481f-b615-c3317f3929a9" providerId="AD" clId="Web-{4B2DA443-489C-F3DC-4E2D-A9A977D51DDD}" dt="2023-07-21T08:49:40.913" v="598" actId="14100"/>
          <ac:spMkLst>
            <pc:docMk/>
            <pc:sldMk cId="3820042376" sldId="281"/>
            <ac:spMk id="4" creationId="{3C98C1F1-5CDC-F345-1BB1-AC13831C4DA5}"/>
          </ac:spMkLst>
        </pc:spChg>
      </pc:sldChg>
      <pc:sldChg chg="modSp">
        <pc:chgData name="SCOTT MARSHALL" userId="S::24839205@edgehill.ac.uk::996404ec-1f24-481f-b615-c3317f3929a9" providerId="AD" clId="Web-{4B2DA443-489C-F3DC-4E2D-A9A977D51DDD}" dt="2023-07-21T12:23:27.201" v="1014" actId="20577"/>
        <pc:sldMkLst>
          <pc:docMk/>
          <pc:sldMk cId="3406740725" sldId="283"/>
        </pc:sldMkLst>
        <pc:spChg chg="mod">
          <ac:chgData name="SCOTT MARSHALL" userId="S::24839205@edgehill.ac.uk::996404ec-1f24-481f-b615-c3317f3929a9" providerId="AD" clId="Web-{4B2DA443-489C-F3DC-4E2D-A9A977D51DDD}" dt="2023-07-21T12:23:27.201" v="1014" actId="20577"/>
          <ac:spMkLst>
            <pc:docMk/>
            <pc:sldMk cId="3406740725" sldId="283"/>
            <ac:spMk id="3" creationId="{A23399EF-DF61-0CDA-D3B9-DA772C39B317}"/>
          </ac:spMkLst>
        </pc:spChg>
      </pc:sldChg>
      <pc:sldChg chg="modSp">
        <pc:chgData name="SCOTT MARSHALL" userId="S::24839205@edgehill.ac.uk::996404ec-1f24-481f-b615-c3317f3929a9" providerId="AD" clId="Web-{4B2DA443-489C-F3DC-4E2D-A9A977D51DDD}" dt="2023-07-21T10:44:29.658" v="985" actId="20577"/>
        <pc:sldMkLst>
          <pc:docMk/>
          <pc:sldMk cId="1345365237" sldId="284"/>
        </pc:sldMkLst>
        <pc:spChg chg="mod">
          <ac:chgData name="SCOTT MARSHALL" userId="S::24839205@edgehill.ac.uk::996404ec-1f24-481f-b615-c3317f3929a9" providerId="AD" clId="Web-{4B2DA443-489C-F3DC-4E2D-A9A977D51DDD}" dt="2023-07-21T10:44:29.658" v="985" actId="20577"/>
          <ac:spMkLst>
            <pc:docMk/>
            <pc:sldMk cId="1345365237" sldId="284"/>
            <ac:spMk id="3" creationId="{7C710345-006F-6E81-BD5E-695687192B45}"/>
          </ac:spMkLst>
        </pc:spChg>
      </pc:sldChg>
      <pc:sldChg chg="modSp">
        <pc:chgData name="SCOTT MARSHALL" userId="S::24839205@edgehill.ac.uk::996404ec-1f24-481f-b615-c3317f3929a9" providerId="AD" clId="Web-{4B2DA443-489C-F3DC-4E2D-A9A977D51DDD}" dt="2023-07-21T09:29:28.097" v="801" actId="20577"/>
        <pc:sldMkLst>
          <pc:docMk/>
          <pc:sldMk cId="2166261540" sldId="287"/>
        </pc:sldMkLst>
        <pc:spChg chg="mod">
          <ac:chgData name="SCOTT MARSHALL" userId="S::24839205@edgehill.ac.uk::996404ec-1f24-481f-b615-c3317f3929a9" providerId="AD" clId="Web-{4B2DA443-489C-F3DC-4E2D-A9A977D51DDD}" dt="2023-07-21T09:29:28.097" v="801" actId="20577"/>
          <ac:spMkLst>
            <pc:docMk/>
            <pc:sldMk cId="2166261540" sldId="287"/>
            <ac:spMk id="3" creationId="{9FBC63A7-4594-F68C-9763-EB8EB088C350}"/>
          </ac:spMkLst>
        </pc:spChg>
        <pc:spChg chg="mod">
          <ac:chgData name="SCOTT MARSHALL" userId="S::24839205@edgehill.ac.uk::996404ec-1f24-481f-b615-c3317f3929a9" providerId="AD" clId="Web-{4B2DA443-489C-F3DC-4E2D-A9A977D51DDD}" dt="2023-07-21T09:27:06.998" v="796" actId="20577"/>
          <ac:spMkLst>
            <pc:docMk/>
            <pc:sldMk cId="2166261540" sldId="287"/>
            <ac:spMk id="4" creationId="{4BDACDF9-17B2-9F91-C70D-7000A174CE4B}"/>
          </ac:spMkLst>
        </pc:spChg>
      </pc:sldChg>
      <pc:sldChg chg="modSp">
        <pc:chgData name="SCOTT MARSHALL" userId="S::24839205@edgehill.ac.uk::996404ec-1f24-481f-b615-c3317f3929a9" providerId="AD" clId="Web-{4B2DA443-489C-F3DC-4E2D-A9A977D51DDD}" dt="2023-07-21T09:03:36.663" v="628"/>
        <pc:sldMkLst>
          <pc:docMk/>
          <pc:sldMk cId="2934381987" sldId="288"/>
        </pc:sldMkLst>
        <pc:graphicFrameChg chg="mod modGraphic">
          <ac:chgData name="SCOTT MARSHALL" userId="S::24839205@edgehill.ac.uk::996404ec-1f24-481f-b615-c3317f3929a9" providerId="AD" clId="Web-{4B2DA443-489C-F3DC-4E2D-A9A977D51DDD}" dt="2023-07-21T09:03:36.663" v="628"/>
          <ac:graphicFrameMkLst>
            <pc:docMk/>
            <pc:sldMk cId="2934381987" sldId="288"/>
            <ac:graphicFrameMk id="5" creationId="{BD430F9E-02F3-589B-58A0-DD93DAAEE9DA}"/>
          </ac:graphicFrameMkLst>
        </pc:graphicFrameChg>
      </pc:sldChg>
      <pc:sldChg chg="modSp">
        <pc:chgData name="SCOTT MARSHALL" userId="S::24839205@edgehill.ac.uk::996404ec-1f24-481f-b615-c3317f3929a9" providerId="AD" clId="Web-{4B2DA443-489C-F3DC-4E2D-A9A977D51DDD}" dt="2023-07-21T13:16:46.584" v="1048" actId="14100"/>
        <pc:sldMkLst>
          <pc:docMk/>
          <pc:sldMk cId="92793025" sldId="289"/>
        </pc:sldMkLst>
        <pc:spChg chg="mod">
          <ac:chgData name="SCOTT MARSHALL" userId="S::24839205@edgehill.ac.uk::996404ec-1f24-481f-b615-c3317f3929a9" providerId="AD" clId="Web-{4B2DA443-489C-F3DC-4E2D-A9A977D51DDD}" dt="2023-07-21T08:26:19.437" v="204" actId="14100"/>
          <ac:spMkLst>
            <pc:docMk/>
            <pc:sldMk cId="92793025" sldId="289"/>
            <ac:spMk id="10" creationId="{A43E5E18-FD82-581C-9BB6-480B56D264BB}"/>
          </ac:spMkLst>
        </pc:spChg>
        <pc:spChg chg="mod">
          <ac:chgData name="SCOTT MARSHALL" userId="S::24839205@edgehill.ac.uk::996404ec-1f24-481f-b615-c3317f3929a9" providerId="AD" clId="Web-{4B2DA443-489C-F3DC-4E2D-A9A977D51DDD}" dt="2023-07-21T13:15:09.297" v="1032" actId="1076"/>
          <ac:spMkLst>
            <pc:docMk/>
            <pc:sldMk cId="92793025" sldId="289"/>
            <ac:spMk id="11" creationId="{0093A33D-9852-B0B5-82C2-9E6629F9BE24}"/>
          </ac:spMkLst>
        </pc:spChg>
        <pc:spChg chg="mod">
          <ac:chgData name="SCOTT MARSHALL" userId="S::24839205@edgehill.ac.uk::996404ec-1f24-481f-b615-c3317f3929a9" providerId="AD" clId="Web-{4B2DA443-489C-F3DC-4E2D-A9A977D51DDD}" dt="2023-07-21T13:16:46.584" v="1048" actId="14100"/>
          <ac:spMkLst>
            <pc:docMk/>
            <pc:sldMk cId="92793025" sldId="289"/>
            <ac:spMk id="12" creationId="{924CD04E-4236-31F0-A06B-5BD3E046F433}"/>
          </ac:spMkLst>
        </pc:spChg>
        <pc:spChg chg="mod">
          <ac:chgData name="SCOTT MARSHALL" userId="S::24839205@edgehill.ac.uk::996404ec-1f24-481f-b615-c3317f3929a9" providerId="AD" clId="Web-{4B2DA443-489C-F3DC-4E2D-A9A977D51DDD}" dt="2023-07-21T08:27:52.691" v="226" actId="1076"/>
          <ac:spMkLst>
            <pc:docMk/>
            <pc:sldMk cId="92793025" sldId="289"/>
            <ac:spMk id="13" creationId="{F4A6A231-E07B-89E5-3372-98FDAA4917F8}"/>
          </ac:spMkLst>
        </pc:spChg>
        <pc:picChg chg="mod">
          <ac:chgData name="SCOTT MARSHALL" userId="S::24839205@edgehill.ac.uk::996404ec-1f24-481f-b615-c3317f3929a9" providerId="AD" clId="Web-{4B2DA443-489C-F3DC-4E2D-A9A977D51DDD}" dt="2023-07-21T08:28:27.005" v="229" actId="1076"/>
          <ac:picMkLst>
            <pc:docMk/>
            <pc:sldMk cId="92793025" sldId="289"/>
            <ac:picMk id="7" creationId="{C3A8D6E7-98E4-A1C4-9D8F-7D7149F8C23B}"/>
          </ac:picMkLst>
        </pc:picChg>
        <pc:picChg chg="mod">
          <ac:chgData name="SCOTT MARSHALL" userId="S::24839205@edgehill.ac.uk::996404ec-1f24-481f-b615-c3317f3929a9" providerId="AD" clId="Web-{4B2DA443-489C-F3DC-4E2D-A9A977D51DDD}" dt="2023-07-21T08:28:23.255" v="228" actId="1076"/>
          <ac:picMkLst>
            <pc:docMk/>
            <pc:sldMk cId="92793025" sldId="289"/>
            <ac:picMk id="8" creationId="{1ED94F49-F650-B955-BACE-0D414C0CF19C}"/>
          </ac:picMkLst>
        </pc:picChg>
        <pc:picChg chg="mod">
          <ac:chgData name="SCOTT MARSHALL" userId="S::24839205@edgehill.ac.uk::996404ec-1f24-481f-b615-c3317f3929a9" providerId="AD" clId="Web-{4B2DA443-489C-F3DC-4E2D-A9A977D51DDD}" dt="2023-07-21T08:28:18.254" v="227" actId="1076"/>
          <ac:picMkLst>
            <pc:docMk/>
            <pc:sldMk cId="92793025" sldId="289"/>
            <ac:picMk id="9" creationId="{D7D2A2C6-9A6E-966C-8D7D-C5418BBDD72F}"/>
          </ac:picMkLst>
        </pc:picChg>
      </pc:sldChg>
    </pc:docChg>
  </pc:docChgLst>
  <pc:docChgLst>
    <pc:chgData name="SCOTT MARSHALL" userId="S::24839205@edgehill.ac.uk::996404ec-1f24-481f-b615-c3317f3929a9" providerId="AD" clId="Web-{B232F87E-1098-E2E7-81F0-F814E0707263}"/>
    <pc:docChg chg="modSld">
      <pc:chgData name="SCOTT MARSHALL" userId="S::24839205@edgehill.ac.uk::996404ec-1f24-481f-b615-c3317f3929a9" providerId="AD" clId="Web-{B232F87E-1098-E2E7-81F0-F814E0707263}" dt="2023-09-06T09:35:57.261" v="0"/>
      <pc:docMkLst>
        <pc:docMk/>
      </pc:docMkLst>
      <pc:sldChg chg="modSp">
        <pc:chgData name="SCOTT MARSHALL" userId="S::24839205@edgehill.ac.uk::996404ec-1f24-481f-b615-c3317f3929a9" providerId="AD" clId="Web-{B232F87E-1098-E2E7-81F0-F814E0707263}" dt="2023-09-06T09:35:57.261" v="0"/>
        <pc:sldMkLst>
          <pc:docMk/>
          <pc:sldMk cId="2036618754" sldId="301"/>
        </pc:sldMkLst>
        <pc:picChg chg="mod">
          <ac:chgData name="SCOTT MARSHALL" userId="S::24839205@edgehill.ac.uk::996404ec-1f24-481f-b615-c3317f3929a9" providerId="AD" clId="Web-{B232F87E-1098-E2E7-81F0-F814E0707263}" dt="2023-09-06T09:35:57.261" v="0"/>
          <ac:picMkLst>
            <pc:docMk/>
            <pc:sldMk cId="2036618754" sldId="301"/>
            <ac:picMk id="8196" creationId="{7E72F8E6-5081-2B2F-9086-052CE3460F44}"/>
          </ac:picMkLst>
        </pc:picChg>
      </pc:sldChg>
    </pc:docChg>
  </pc:docChgLst>
  <pc:docChgLst>
    <pc:chgData name="SCOTT MARSHALL" userId="S::24839205@edgehill.ac.uk::996404ec-1f24-481f-b615-c3317f3929a9" providerId="AD" clId="Web-{5E4A0783-FA21-5A6A-D36B-233448768B2B}"/>
    <pc:docChg chg="modSld">
      <pc:chgData name="SCOTT MARSHALL" userId="S::24839205@edgehill.ac.uk::996404ec-1f24-481f-b615-c3317f3929a9" providerId="AD" clId="Web-{5E4A0783-FA21-5A6A-D36B-233448768B2B}" dt="2023-08-07T08:31:01.934" v="1"/>
      <pc:docMkLst>
        <pc:docMk/>
      </pc:docMkLst>
      <pc:sldChg chg="modSp">
        <pc:chgData name="SCOTT MARSHALL" userId="S::24839205@edgehill.ac.uk::996404ec-1f24-481f-b615-c3317f3929a9" providerId="AD" clId="Web-{5E4A0783-FA21-5A6A-D36B-233448768B2B}" dt="2023-08-07T08:31:01.934" v="1"/>
        <pc:sldMkLst>
          <pc:docMk/>
          <pc:sldMk cId="1433266179" sldId="268"/>
        </pc:sldMkLst>
        <pc:picChg chg="ord">
          <ac:chgData name="SCOTT MARSHALL" userId="S::24839205@edgehill.ac.uk::996404ec-1f24-481f-b615-c3317f3929a9" providerId="AD" clId="Web-{5E4A0783-FA21-5A6A-D36B-233448768B2B}" dt="2023-08-07T08:31:01.934" v="1"/>
          <ac:picMkLst>
            <pc:docMk/>
            <pc:sldMk cId="1433266179" sldId="268"/>
            <ac:picMk id="3" creationId="{F0E8500C-F0CE-07B9-E818-5DB629A5FAD1}"/>
          </ac:picMkLst>
        </pc:picChg>
      </pc:sldChg>
    </pc:docChg>
  </pc:docChgLst>
  <pc:docChgLst>
    <pc:chgData name="SCOTT MARSHALL" userId="S::24839205@edgehill.ac.uk::996404ec-1f24-481f-b615-c3317f3929a9" providerId="AD" clId="Web-{ED2C9885-EE3F-A115-8712-194AC8B54427}"/>
    <pc:docChg chg="addSld delSld modSld sldOrd">
      <pc:chgData name="SCOTT MARSHALL" userId="S::24839205@edgehill.ac.uk::996404ec-1f24-481f-b615-c3317f3929a9" providerId="AD" clId="Web-{ED2C9885-EE3F-A115-8712-194AC8B54427}" dt="2023-07-20T10:30:59.982" v="1334"/>
      <pc:docMkLst>
        <pc:docMk/>
      </pc:docMkLst>
      <pc:sldChg chg="modSp">
        <pc:chgData name="SCOTT MARSHALL" userId="S::24839205@edgehill.ac.uk::996404ec-1f24-481f-b615-c3317f3929a9" providerId="AD" clId="Web-{ED2C9885-EE3F-A115-8712-194AC8B54427}" dt="2023-07-20T10:03:33" v="1164" actId="20577"/>
        <pc:sldMkLst>
          <pc:docMk/>
          <pc:sldMk cId="3341038908" sldId="258"/>
        </pc:sldMkLst>
        <pc:spChg chg="mod">
          <ac:chgData name="SCOTT MARSHALL" userId="S::24839205@edgehill.ac.uk::996404ec-1f24-481f-b615-c3317f3929a9" providerId="AD" clId="Web-{ED2C9885-EE3F-A115-8712-194AC8B54427}" dt="2023-07-20T10:03:33" v="1164" actId="20577"/>
          <ac:spMkLst>
            <pc:docMk/>
            <pc:sldMk cId="3341038908" sldId="258"/>
            <ac:spMk id="3" creationId="{104DA7ED-211D-938B-4D06-3832D6588D7B}"/>
          </ac:spMkLst>
        </pc:spChg>
      </pc:sldChg>
      <pc:sldChg chg="modSp">
        <pc:chgData name="SCOTT MARSHALL" userId="S::24839205@edgehill.ac.uk::996404ec-1f24-481f-b615-c3317f3929a9" providerId="AD" clId="Web-{ED2C9885-EE3F-A115-8712-194AC8B54427}" dt="2023-07-20T10:25:43.240" v="1259"/>
        <pc:sldMkLst>
          <pc:docMk/>
          <pc:sldMk cId="1805562518" sldId="280"/>
        </pc:sldMkLst>
        <pc:spChg chg="mod ord">
          <ac:chgData name="SCOTT MARSHALL" userId="S::24839205@edgehill.ac.uk::996404ec-1f24-481f-b615-c3317f3929a9" providerId="AD" clId="Web-{ED2C9885-EE3F-A115-8712-194AC8B54427}" dt="2023-07-20T10:25:43.240" v="1259"/>
          <ac:spMkLst>
            <pc:docMk/>
            <pc:sldMk cId="1805562518" sldId="280"/>
            <ac:spMk id="8" creationId="{F9510DE2-6101-B90C-D0A0-E080DF7DA63D}"/>
          </ac:spMkLst>
        </pc:spChg>
      </pc:sldChg>
      <pc:sldChg chg="modSp">
        <pc:chgData name="SCOTT MARSHALL" userId="S::24839205@edgehill.ac.uk::996404ec-1f24-481f-b615-c3317f3929a9" providerId="AD" clId="Web-{ED2C9885-EE3F-A115-8712-194AC8B54427}" dt="2023-07-20T10:25:18.848" v="1257"/>
        <pc:sldMkLst>
          <pc:docMk/>
          <pc:sldMk cId="3820042376" sldId="281"/>
        </pc:sldMkLst>
        <pc:spChg chg="mod">
          <ac:chgData name="SCOTT MARSHALL" userId="S::24839205@edgehill.ac.uk::996404ec-1f24-481f-b615-c3317f3929a9" providerId="AD" clId="Web-{ED2C9885-EE3F-A115-8712-194AC8B54427}" dt="2023-07-20T10:25:18.848" v="1257"/>
          <ac:spMkLst>
            <pc:docMk/>
            <pc:sldMk cId="3820042376" sldId="281"/>
            <ac:spMk id="8" creationId="{F9510DE2-6101-B90C-D0A0-E080DF7DA63D}"/>
          </ac:spMkLst>
        </pc:spChg>
      </pc:sldChg>
      <pc:sldChg chg="add">
        <pc:chgData name="SCOTT MARSHALL" userId="S::24839205@edgehill.ac.uk::996404ec-1f24-481f-b615-c3317f3929a9" providerId="AD" clId="Web-{ED2C9885-EE3F-A115-8712-194AC8B54427}" dt="2023-07-20T08:32:14.216" v="0"/>
        <pc:sldMkLst>
          <pc:docMk/>
          <pc:sldMk cId="4078244331" sldId="282"/>
        </pc:sldMkLst>
      </pc:sldChg>
      <pc:sldChg chg="add">
        <pc:chgData name="SCOTT MARSHALL" userId="S::24839205@edgehill.ac.uk::996404ec-1f24-481f-b615-c3317f3929a9" providerId="AD" clId="Web-{ED2C9885-EE3F-A115-8712-194AC8B54427}" dt="2023-07-20T08:32:42.843" v="1"/>
        <pc:sldMkLst>
          <pc:docMk/>
          <pc:sldMk cId="3406740725" sldId="283"/>
        </pc:sldMkLst>
      </pc:sldChg>
      <pc:sldChg chg="addSp delSp modSp add modNotes">
        <pc:chgData name="SCOTT MARSHALL" userId="S::24839205@edgehill.ac.uk::996404ec-1f24-481f-b615-c3317f3929a9" providerId="AD" clId="Web-{ED2C9885-EE3F-A115-8712-194AC8B54427}" dt="2023-07-20T09:00:24.107" v="585" actId="14100"/>
        <pc:sldMkLst>
          <pc:docMk/>
          <pc:sldMk cId="1345365237" sldId="284"/>
        </pc:sldMkLst>
        <pc:spChg chg="mod">
          <ac:chgData name="SCOTT MARSHALL" userId="S::24839205@edgehill.ac.uk::996404ec-1f24-481f-b615-c3317f3929a9" providerId="AD" clId="Web-{ED2C9885-EE3F-A115-8712-194AC8B54427}" dt="2023-07-20T08:44:14.050" v="35" actId="20577"/>
          <ac:spMkLst>
            <pc:docMk/>
            <pc:sldMk cId="1345365237" sldId="284"/>
            <ac:spMk id="2" creationId="{8A2AFD64-5645-135A-E320-E2CCE643480F}"/>
          </ac:spMkLst>
        </pc:spChg>
        <pc:spChg chg="mod">
          <ac:chgData name="SCOTT MARSHALL" userId="S::24839205@edgehill.ac.uk::996404ec-1f24-481f-b615-c3317f3929a9" providerId="AD" clId="Web-{ED2C9885-EE3F-A115-8712-194AC8B54427}" dt="2023-07-20T09:00:24.107" v="585" actId="14100"/>
          <ac:spMkLst>
            <pc:docMk/>
            <pc:sldMk cId="1345365237" sldId="284"/>
            <ac:spMk id="3" creationId="{7C710345-006F-6E81-BD5E-695687192B45}"/>
          </ac:spMkLst>
        </pc:spChg>
        <pc:spChg chg="del">
          <ac:chgData name="SCOTT MARSHALL" userId="S::24839205@edgehill.ac.uk::996404ec-1f24-481f-b615-c3317f3929a9" providerId="AD" clId="Web-{ED2C9885-EE3F-A115-8712-194AC8B54427}" dt="2023-07-20T08:42:56.295" v="23"/>
          <ac:spMkLst>
            <pc:docMk/>
            <pc:sldMk cId="1345365237" sldId="284"/>
            <ac:spMk id="4" creationId="{1842B4C6-F588-560A-B462-BCC4218A5E85}"/>
          </ac:spMkLst>
        </pc:spChg>
        <pc:spChg chg="add del mod">
          <ac:chgData name="SCOTT MARSHALL" userId="S::24839205@edgehill.ac.uk::996404ec-1f24-481f-b615-c3317f3929a9" providerId="AD" clId="Web-{ED2C9885-EE3F-A115-8712-194AC8B54427}" dt="2023-07-20T08:43:34.516" v="28"/>
          <ac:spMkLst>
            <pc:docMk/>
            <pc:sldMk cId="1345365237" sldId="284"/>
            <ac:spMk id="6" creationId="{04D85C1B-37DC-09FB-BEF2-C594FC454248}"/>
          </ac:spMkLst>
        </pc:spChg>
        <pc:spChg chg="del">
          <ac:chgData name="SCOTT MARSHALL" userId="S::24839205@edgehill.ac.uk::996404ec-1f24-481f-b615-c3317f3929a9" providerId="AD" clId="Web-{ED2C9885-EE3F-A115-8712-194AC8B54427}" dt="2023-07-20T08:43:28.547" v="27"/>
          <ac:spMkLst>
            <pc:docMk/>
            <pc:sldMk cId="1345365237" sldId="284"/>
            <ac:spMk id="7" creationId="{9B1A3CF8-0A2C-8249-8086-EFE3C2A2A12A}"/>
          </ac:spMkLst>
        </pc:spChg>
        <pc:picChg chg="del">
          <ac:chgData name="SCOTT MARSHALL" userId="S::24839205@edgehill.ac.uk::996404ec-1f24-481f-b615-c3317f3929a9" providerId="AD" clId="Web-{ED2C9885-EE3F-A115-8712-194AC8B54427}" dt="2023-07-20T08:43:05.248" v="25"/>
          <ac:picMkLst>
            <pc:docMk/>
            <pc:sldMk cId="1345365237" sldId="284"/>
            <ac:picMk id="12" creationId="{90ADE162-02DB-673E-9C9C-A416A7EAA277}"/>
          </ac:picMkLst>
        </pc:picChg>
        <pc:picChg chg="del">
          <ac:chgData name="SCOTT MARSHALL" userId="S::24839205@edgehill.ac.uk::996404ec-1f24-481f-b615-c3317f3929a9" providerId="AD" clId="Web-{ED2C9885-EE3F-A115-8712-194AC8B54427}" dt="2023-07-20T08:43:01.889" v="24"/>
          <ac:picMkLst>
            <pc:docMk/>
            <pc:sldMk cId="1345365237" sldId="284"/>
            <ac:picMk id="14" creationId="{7C80A839-4B02-E9CF-CC05-D9A341AB1759}"/>
          </ac:picMkLst>
        </pc:picChg>
        <pc:picChg chg="del">
          <ac:chgData name="SCOTT MARSHALL" userId="S::24839205@edgehill.ac.uk::996404ec-1f24-481f-b615-c3317f3929a9" providerId="AD" clId="Web-{ED2C9885-EE3F-A115-8712-194AC8B54427}" dt="2023-07-20T08:43:37.516" v="29"/>
          <ac:picMkLst>
            <pc:docMk/>
            <pc:sldMk cId="1345365237" sldId="284"/>
            <ac:picMk id="16" creationId="{98324AC0-F71B-58F6-48A5-8AD9DA309719}"/>
          </ac:picMkLst>
        </pc:picChg>
      </pc:sldChg>
      <pc:sldChg chg="addSp delSp modSp new addAnim delAnim modAnim">
        <pc:chgData name="SCOTT MARSHALL" userId="S::24839205@edgehill.ac.uk::996404ec-1f24-481f-b615-c3317f3929a9" providerId="AD" clId="Web-{ED2C9885-EE3F-A115-8712-194AC8B54427}" dt="2023-07-20T09:31:37.231" v="738" actId="20577"/>
        <pc:sldMkLst>
          <pc:docMk/>
          <pc:sldMk cId="2510037791" sldId="285"/>
        </pc:sldMkLst>
        <pc:spChg chg="mod ord">
          <ac:chgData name="SCOTT MARSHALL" userId="S::24839205@edgehill.ac.uk::996404ec-1f24-481f-b615-c3317f3929a9" providerId="AD" clId="Web-{ED2C9885-EE3F-A115-8712-194AC8B54427}" dt="2023-07-20T09:28:03.856" v="665"/>
          <ac:spMkLst>
            <pc:docMk/>
            <pc:sldMk cId="2510037791" sldId="285"/>
            <ac:spMk id="2" creationId="{111BA43E-B10E-AF51-DBDA-B9B6A0340605}"/>
          </ac:spMkLst>
        </pc:spChg>
        <pc:spChg chg="mod ord">
          <ac:chgData name="SCOTT MARSHALL" userId="S::24839205@edgehill.ac.uk::996404ec-1f24-481f-b615-c3317f3929a9" providerId="AD" clId="Web-{ED2C9885-EE3F-A115-8712-194AC8B54427}" dt="2023-07-20T09:31:37.231" v="738" actId="20577"/>
          <ac:spMkLst>
            <pc:docMk/>
            <pc:sldMk cId="2510037791" sldId="285"/>
            <ac:spMk id="3" creationId="{6ED44DBD-0098-9FAA-910B-B7D263C5A5D3}"/>
          </ac:spMkLst>
        </pc:spChg>
        <pc:spChg chg="del">
          <ac:chgData name="SCOTT MARSHALL" userId="S::24839205@edgehill.ac.uk::996404ec-1f24-481f-b615-c3317f3929a9" providerId="AD" clId="Web-{ED2C9885-EE3F-A115-8712-194AC8B54427}" dt="2023-07-20T09:16:23.788" v="586"/>
          <ac:spMkLst>
            <pc:docMk/>
            <pc:sldMk cId="2510037791" sldId="285"/>
            <ac:spMk id="4" creationId="{646C98C2-4770-571F-BEC3-21497E98CC34}"/>
          </ac:spMkLst>
        </pc:spChg>
        <pc:spChg chg="add mod">
          <ac:chgData name="SCOTT MARSHALL" userId="S::24839205@edgehill.ac.uk::996404ec-1f24-481f-b615-c3317f3929a9" providerId="AD" clId="Web-{ED2C9885-EE3F-A115-8712-194AC8B54427}" dt="2023-07-20T09:30:56.916" v="731" actId="1076"/>
          <ac:spMkLst>
            <pc:docMk/>
            <pc:sldMk cId="2510037791" sldId="285"/>
            <ac:spMk id="7" creationId="{C20EC206-8195-F0C2-47EA-1C2BAC05AEE2}"/>
          </ac:spMkLst>
        </pc:spChg>
        <pc:picChg chg="add mod">
          <ac:chgData name="SCOTT MARSHALL" userId="S::24839205@edgehill.ac.uk::996404ec-1f24-481f-b615-c3317f3929a9" providerId="AD" clId="Web-{ED2C9885-EE3F-A115-8712-194AC8B54427}" dt="2023-07-20T09:31:01.479" v="732" actId="1076"/>
          <ac:picMkLst>
            <pc:docMk/>
            <pc:sldMk cId="2510037791" sldId="285"/>
            <ac:picMk id="6" creationId="{A7248DAE-133B-16BA-B19A-771AD574CFF4}"/>
          </ac:picMkLst>
        </pc:picChg>
      </pc:sldChg>
      <pc:sldChg chg="addSp modSp new addAnim">
        <pc:chgData name="SCOTT MARSHALL" userId="S::24839205@edgehill.ac.uk::996404ec-1f24-481f-b615-c3317f3929a9" providerId="AD" clId="Web-{ED2C9885-EE3F-A115-8712-194AC8B54427}" dt="2023-07-20T09:59:23.622" v="1002"/>
        <pc:sldMkLst>
          <pc:docMk/>
          <pc:sldMk cId="342022525" sldId="286"/>
        </pc:sldMkLst>
        <pc:spChg chg="mod ord">
          <ac:chgData name="SCOTT MARSHALL" userId="S::24839205@edgehill.ac.uk::996404ec-1f24-481f-b615-c3317f3929a9" providerId="AD" clId="Web-{ED2C9885-EE3F-A115-8712-194AC8B54427}" dt="2023-07-20T09:59:01.620" v="989"/>
          <ac:spMkLst>
            <pc:docMk/>
            <pc:sldMk cId="342022525" sldId="286"/>
            <ac:spMk id="2" creationId="{BF8E2B88-0AF8-2EBC-5823-36906342D6F5}"/>
          </ac:spMkLst>
        </pc:spChg>
        <pc:spChg chg="mod ord">
          <ac:chgData name="SCOTT MARSHALL" userId="S::24839205@edgehill.ac.uk::996404ec-1f24-481f-b615-c3317f3929a9" providerId="AD" clId="Web-{ED2C9885-EE3F-A115-8712-194AC8B54427}" dt="2023-07-20T09:59:04.074" v="993"/>
          <ac:spMkLst>
            <pc:docMk/>
            <pc:sldMk cId="342022525" sldId="286"/>
            <ac:spMk id="3" creationId="{8A32C4E8-297E-8CD2-D4DD-7E7B6F302A0F}"/>
          </ac:spMkLst>
        </pc:spChg>
        <pc:spChg chg="mod ord">
          <ac:chgData name="SCOTT MARSHALL" userId="S::24839205@edgehill.ac.uk::996404ec-1f24-481f-b615-c3317f3929a9" providerId="AD" clId="Web-{ED2C9885-EE3F-A115-8712-194AC8B54427}" dt="2023-07-20T09:59:09.636" v="996"/>
          <ac:spMkLst>
            <pc:docMk/>
            <pc:sldMk cId="342022525" sldId="286"/>
            <ac:spMk id="4" creationId="{4D2274F4-D502-7961-3CBA-86715F4501F1}"/>
          </ac:spMkLst>
        </pc:spChg>
        <pc:spChg chg="add mod ord">
          <ac:chgData name="SCOTT MARSHALL" userId="S::24839205@edgehill.ac.uk::996404ec-1f24-481f-b615-c3317f3929a9" providerId="AD" clId="Web-{ED2C9885-EE3F-A115-8712-194AC8B54427}" dt="2023-07-20T09:59:23.622" v="1002"/>
          <ac:spMkLst>
            <pc:docMk/>
            <pc:sldMk cId="342022525" sldId="286"/>
            <ac:spMk id="7" creationId="{987AE7CD-9DDB-15E5-349B-D78B01F9BB02}"/>
          </ac:spMkLst>
        </pc:spChg>
        <pc:picChg chg="add mod ord">
          <ac:chgData name="SCOTT MARSHALL" userId="S::24839205@edgehill.ac.uk::996404ec-1f24-481f-b615-c3317f3929a9" providerId="AD" clId="Web-{ED2C9885-EE3F-A115-8712-194AC8B54427}" dt="2023-07-20T09:59:13.574" v="1000"/>
          <ac:picMkLst>
            <pc:docMk/>
            <pc:sldMk cId="342022525" sldId="286"/>
            <ac:picMk id="5" creationId="{9C9B85FF-4326-176F-8104-E1C9C9655356}"/>
          </ac:picMkLst>
        </pc:picChg>
        <pc:picChg chg="add mod ord">
          <ac:chgData name="SCOTT MARSHALL" userId="S::24839205@edgehill.ac.uk::996404ec-1f24-481f-b615-c3317f3929a9" providerId="AD" clId="Web-{ED2C9885-EE3F-A115-8712-194AC8B54427}" dt="2023-07-20T09:59:11.902" v="997"/>
          <ac:picMkLst>
            <pc:docMk/>
            <pc:sldMk cId="342022525" sldId="286"/>
            <ac:picMk id="6" creationId="{2D59772A-B298-C6D3-8810-38E667D1D1B1}"/>
          </ac:picMkLst>
        </pc:picChg>
      </pc:sldChg>
      <pc:sldChg chg="modSp new modNotes">
        <pc:chgData name="SCOTT MARSHALL" userId="S::24839205@edgehill.ac.uk::996404ec-1f24-481f-b615-c3317f3929a9" providerId="AD" clId="Web-{ED2C9885-EE3F-A115-8712-194AC8B54427}" dt="2023-07-20T10:27:14.156" v="1269" actId="20577"/>
        <pc:sldMkLst>
          <pc:docMk/>
          <pc:sldMk cId="2166261540" sldId="287"/>
        </pc:sldMkLst>
        <pc:spChg chg="mod">
          <ac:chgData name="SCOTT MARSHALL" userId="S::24839205@edgehill.ac.uk::996404ec-1f24-481f-b615-c3317f3929a9" providerId="AD" clId="Web-{ED2C9885-EE3F-A115-8712-194AC8B54427}" dt="2023-07-20T10:17:21.968" v="1170" actId="1076"/>
          <ac:spMkLst>
            <pc:docMk/>
            <pc:sldMk cId="2166261540" sldId="287"/>
            <ac:spMk id="2" creationId="{90C7E3BA-D849-9ED9-F305-4330C104653C}"/>
          </ac:spMkLst>
        </pc:spChg>
        <pc:spChg chg="mod">
          <ac:chgData name="SCOTT MARSHALL" userId="S::24839205@edgehill.ac.uk::996404ec-1f24-481f-b615-c3317f3929a9" providerId="AD" clId="Web-{ED2C9885-EE3F-A115-8712-194AC8B54427}" dt="2023-07-20T10:26:55.917" v="1266" actId="1076"/>
          <ac:spMkLst>
            <pc:docMk/>
            <pc:sldMk cId="2166261540" sldId="287"/>
            <ac:spMk id="3" creationId="{9FBC63A7-4594-F68C-9763-EB8EB088C350}"/>
          </ac:spMkLst>
        </pc:spChg>
        <pc:spChg chg="mod">
          <ac:chgData name="SCOTT MARSHALL" userId="S::24839205@edgehill.ac.uk::996404ec-1f24-481f-b615-c3317f3929a9" providerId="AD" clId="Web-{ED2C9885-EE3F-A115-8712-194AC8B54427}" dt="2023-07-20T10:27:14.156" v="1269" actId="20577"/>
          <ac:spMkLst>
            <pc:docMk/>
            <pc:sldMk cId="2166261540" sldId="287"/>
            <ac:spMk id="4" creationId="{4BDACDF9-17B2-9F91-C70D-7000A174CE4B}"/>
          </ac:spMkLst>
        </pc:spChg>
      </pc:sldChg>
      <pc:sldChg chg="new del">
        <pc:chgData name="SCOTT MARSHALL" userId="S::24839205@edgehill.ac.uk::996404ec-1f24-481f-b615-c3317f3929a9" providerId="AD" clId="Web-{ED2C9885-EE3F-A115-8712-194AC8B54427}" dt="2023-07-20T10:27:32.811" v="1271"/>
        <pc:sldMkLst>
          <pc:docMk/>
          <pc:sldMk cId="2038752680" sldId="288"/>
        </pc:sldMkLst>
      </pc:sldChg>
      <pc:sldChg chg="addSp delSp modSp add mod ord replId setBg">
        <pc:chgData name="SCOTT MARSHALL" userId="S::24839205@edgehill.ac.uk::996404ec-1f24-481f-b615-c3317f3929a9" providerId="AD" clId="Web-{ED2C9885-EE3F-A115-8712-194AC8B54427}" dt="2023-07-20T10:30:54.891" v="1333" actId="14100"/>
        <pc:sldMkLst>
          <pc:docMk/>
          <pc:sldMk cId="2934381987" sldId="288"/>
        </pc:sldMkLst>
        <pc:spChg chg="mod">
          <ac:chgData name="SCOTT MARSHALL" userId="S::24839205@edgehill.ac.uk::996404ec-1f24-481f-b615-c3317f3929a9" providerId="AD" clId="Web-{ED2C9885-EE3F-A115-8712-194AC8B54427}" dt="2023-07-20T10:30:54.891" v="1333" actId="14100"/>
          <ac:spMkLst>
            <pc:docMk/>
            <pc:sldMk cId="2934381987" sldId="288"/>
            <ac:spMk id="2" creationId="{8E60971A-C5FD-C47D-C517-A198758DDEB7}"/>
          </ac:spMkLst>
        </pc:spChg>
        <pc:spChg chg="del mod">
          <ac:chgData name="SCOTT MARSHALL" userId="S::24839205@edgehill.ac.uk::996404ec-1f24-481f-b615-c3317f3929a9" providerId="AD" clId="Web-{ED2C9885-EE3F-A115-8712-194AC8B54427}" dt="2023-07-20T10:30:37.574" v="1329"/>
          <ac:spMkLst>
            <pc:docMk/>
            <pc:sldMk cId="2934381987" sldId="288"/>
            <ac:spMk id="3" creationId="{A23399EF-DF61-0CDA-D3B9-DA772C39B317}"/>
          </ac:spMkLst>
        </pc:spChg>
        <pc:spChg chg="add">
          <ac:chgData name="SCOTT MARSHALL" userId="S::24839205@edgehill.ac.uk::996404ec-1f24-481f-b615-c3317f3929a9" providerId="AD" clId="Web-{ED2C9885-EE3F-A115-8712-194AC8B54427}" dt="2023-07-20T10:30:37.574" v="1329"/>
          <ac:spMkLst>
            <pc:docMk/>
            <pc:sldMk cId="2934381987" sldId="288"/>
            <ac:spMk id="9" creationId="{5105D448-4A6C-48A3-8C3C-71AF58F3E506}"/>
          </ac:spMkLst>
        </pc:spChg>
        <pc:spChg chg="add">
          <ac:chgData name="SCOTT MARSHALL" userId="S::24839205@edgehill.ac.uk::996404ec-1f24-481f-b615-c3317f3929a9" providerId="AD" clId="Web-{ED2C9885-EE3F-A115-8712-194AC8B54427}" dt="2023-07-20T10:30:37.574" v="1329"/>
          <ac:spMkLst>
            <pc:docMk/>
            <pc:sldMk cId="2934381987" sldId="288"/>
            <ac:spMk id="11" creationId="{4025579F-C5D8-43BE-AF84-3E66A482C567}"/>
          </ac:spMkLst>
        </pc:spChg>
        <pc:graphicFrameChg chg="add">
          <ac:chgData name="SCOTT MARSHALL" userId="S::24839205@edgehill.ac.uk::996404ec-1f24-481f-b615-c3317f3929a9" providerId="AD" clId="Web-{ED2C9885-EE3F-A115-8712-194AC8B54427}" dt="2023-07-20T10:30:37.574" v="1329"/>
          <ac:graphicFrameMkLst>
            <pc:docMk/>
            <pc:sldMk cId="2934381987" sldId="288"/>
            <ac:graphicFrameMk id="5" creationId="{BD430F9E-02F3-589B-58A0-DD93DAAEE9DA}"/>
          </ac:graphicFrameMkLst>
        </pc:graphicFrameChg>
        <pc:cxnChg chg="add">
          <ac:chgData name="SCOTT MARSHALL" userId="S::24839205@edgehill.ac.uk::996404ec-1f24-481f-b615-c3317f3929a9" providerId="AD" clId="Web-{ED2C9885-EE3F-A115-8712-194AC8B54427}" dt="2023-07-20T10:30:37.574" v="1329"/>
          <ac:cxnSpMkLst>
            <pc:docMk/>
            <pc:sldMk cId="2934381987" sldId="288"/>
            <ac:cxnSpMk id="13" creationId="{61FF92BA-874E-408A-BFAD-416A7FFE5976}"/>
          </ac:cxnSpMkLst>
        </pc:cxnChg>
      </pc:sldChg>
      <pc:sldChg chg="add del">
        <pc:chgData name="SCOTT MARSHALL" userId="S::24839205@edgehill.ac.uk::996404ec-1f24-481f-b615-c3317f3929a9" providerId="AD" clId="Web-{ED2C9885-EE3F-A115-8712-194AC8B54427}" dt="2023-07-20T10:30:59.982" v="1334"/>
        <pc:sldMkLst>
          <pc:docMk/>
          <pc:sldMk cId="3195774049" sldId="289"/>
        </pc:sldMkLst>
      </pc:sldChg>
    </pc:docChg>
  </pc:docChgLst>
  <pc:docChgLst>
    <pc:chgData name="SCOTT MARSHALL" userId="S::24839205@edgehill.ac.uk::996404ec-1f24-481f-b615-c3317f3929a9" providerId="AD" clId="Web-{D6CDBB47-FB71-D815-2B92-F21BFCBFA5AD}"/>
    <pc:docChg chg="modSld">
      <pc:chgData name="SCOTT MARSHALL" userId="S::24839205@edgehill.ac.uk::996404ec-1f24-481f-b615-c3317f3929a9" providerId="AD" clId="Web-{D6CDBB47-FB71-D815-2B92-F21BFCBFA5AD}" dt="2023-08-10T10:54:14.964" v="3" actId="20577"/>
      <pc:docMkLst>
        <pc:docMk/>
      </pc:docMkLst>
      <pc:sldChg chg="modSp">
        <pc:chgData name="SCOTT MARSHALL" userId="S::24839205@edgehill.ac.uk::996404ec-1f24-481f-b615-c3317f3929a9" providerId="AD" clId="Web-{D6CDBB47-FB71-D815-2B92-F21BFCBFA5AD}" dt="2023-08-10T10:54:14.964" v="3" actId="20577"/>
        <pc:sldMkLst>
          <pc:docMk/>
          <pc:sldMk cId="3341038908" sldId="258"/>
        </pc:sldMkLst>
        <pc:spChg chg="mod">
          <ac:chgData name="SCOTT MARSHALL" userId="S::24839205@edgehill.ac.uk::996404ec-1f24-481f-b615-c3317f3929a9" providerId="AD" clId="Web-{D6CDBB47-FB71-D815-2B92-F21BFCBFA5AD}" dt="2023-08-10T10:54:14.964" v="3" actId="20577"/>
          <ac:spMkLst>
            <pc:docMk/>
            <pc:sldMk cId="3341038908" sldId="258"/>
            <ac:spMk id="3" creationId="{104DA7ED-211D-938B-4D06-3832D6588D7B}"/>
          </ac:spMkLst>
        </pc:spChg>
      </pc:sldChg>
    </pc:docChg>
  </pc:docChgLst>
  <pc:docChgLst>
    <pc:chgData name="SCOTT MARSHALL" userId="S::24839205@edgehill.ac.uk::996404ec-1f24-481f-b615-c3317f3929a9" providerId="AD" clId="Web-{845FF7CC-4C43-BF98-5CDF-D6D6E77CACF3}"/>
    <pc:docChg chg="modSld">
      <pc:chgData name="SCOTT MARSHALL" userId="S::24839205@edgehill.ac.uk::996404ec-1f24-481f-b615-c3317f3929a9" providerId="AD" clId="Web-{845FF7CC-4C43-BF98-5CDF-D6D6E77CACF3}" dt="2023-07-20T15:48:26.752" v="0"/>
      <pc:docMkLst>
        <pc:docMk/>
      </pc:docMkLst>
      <pc:sldChg chg="modSp">
        <pc:chgData name="SCOTT MARSHALL" userId="S::24839205@edgehill.ac.uk::996404ec-1f24-481f-b615-c3317f3929a9" providerId="AD" clId="Web-{845FF7CC-4C43-BF98-5CDF-D6D6E77CACF3}" dt="2023-07-20T15:48:26.752" v="0"/>
        <pc:sldMkLst>
          <pc:docMk/>
          <pc:sldMk cId="1745551293" sldId="257"/>
        </pc:sldMkLst>
        <pc:picChg chg="mod">
          <ac:chgData name="SCOTT MARSHALL" userId="S::24839205@edgehill.ac.uk::996404ec-1f24-481f-b615-c3317f3929a9" providerId="AD" clId="Web-{845FF7CC-4C43-BF98-5CDF-D6D6E77CACF3}" dt="2023-07-20T15:48:26.752" v="0"/>
          <ac:picMkLst>
            <pc:docMk/>
            <pc:sldMk cId="1745551293" sldId="257"/>
            <ac:picMk id="4" creationId="{00333F40-3C89-00DF-9E7F-B38B16534D2A}"/>
          </ac:picMkLst>
        </pc:picChg>
      </pc:sldChg>
    </pc:docChg>
  </pc:docChgLst>
  <pc:docChgLst>
    <pc:chgData name="SCOTT MARSHALL" userId="S::24839205@edgehill.ac.uk::996404ec-1f24-481f-b615-c3317f3929a9" providerId="AD" clId="Web-{674EC37F-22EA-8722-1313-3335192452FA}"/>
    <pc:docChg chg="modSld">
      <pc:chgData name="SCOTT MARSHALL" userId="S::24839205@edgehill.ac.uk::996404ec-1f24-481f-b615-c3317f3929a9" providerId="AD" clId="Web-{674EC37F-22EA-8722-1313-3335192452FA}" dt="2023-08-11T13:18:21.421" v="4" actId="20577"/>
      <pc:docMkLst>
        <pc:docMk/>
      </pc:docMkLst>
      <pc:sldChg chg="modSp">
        <pc:chgData name="SCOTT MARSHALL" userId="S::24839205@edgehill.ac.uk::996404ec-1f24-481f-b615-c3317f3929a9" providerId="AD" clId="Web-{674EC37F-22EA-8722-1313-3335192452FA}" dt="2023-08-11T13:18:21.421" v="4" actId="20577"/>
        <pc:sldMkLst>
          <pc:docMk/>
          <pc:sldMk cId="1345365237" sldId="284"/>
        </pc:sldMkLst>
        <pc:spChg chg="mod">
          <ac:chgData name="SCOTT MARSHALL" userId="S::24839205@edgehill.ac.uk::996404ec-1f24-481f-b615-c3317f3929a9" providerId="AD" clId="Web-{674EC37F-22EA-8722-1313-3335192452FA}" dt="2023-08-11T13:18:21.421" v="4" actId="20577"/>
          <ac:spMkLst>
            <pc:docMk/>
            <pc:sldMk cId="1345365237" sldId="284"/>
            <ac:spMk id="3" creationId="{7C710345-006F-6E81-BD5E-695687192B45}"/>
          </ac:spMkLst>
        </pc:spChg>
      </pc:sldChg>
    </pc:docChg>
  </pc:docChgLst>
  <pc:docChgLst>
    <pc:chgData name="SCOTT MARSHALL" userId="S::24839205@edgehill.ac.uk::996404ec-1f24-481f-b615-c3317f3929a9" providerId="AD" clId="Web-{62903FBE-C086-D27D-4C50-CE1A0202B5D0}"/>
    <pc:docChg chg="modSld">
      <pc:chgData name="SCOTT MARSHALL" userId="S::24839205@edgehill.ac.uk::996404ec-1f24-481f-b615-c3317f3929a9" providerId="AD" clId="Web-{62903FBE-C086-D27D-4C50-CE1A0202B5D0}" dt="2023-07-21T13:43:28.226" v="11" actId="14100"/>
      <pc:docMkLst>
        <pc:docMk/>
      </pc:docMkLst>
      <pc:sldChg chg="modSp">
        <pc:chgData name="SCOTT MARSHALL" userId="S::24839205@edgehill.ac.uk::996404ec-1f24-481f-b615-c3317f3929a9" providerId="AD" clId="Web-{62903FBE-C086-D27D-4C50-CE1A0202B5D0}" dt="2023-07-21T13:43:28.226" v="11" actId="14100"/>
        <pc:sldMkLst>
          <pc:docMk/>
          <pc:sldMk cId="1745551293" sldId="257"/>
        </pc:sldMkLst>
        <pc:spChg chg="mod">
          <ac:chgData name="SCOTT MARSHALL" userId="S::24839205@edgehill.ac.uk::996404ec-1f24-481f-b615-c3317f3929a9" providerId="AD" clId="Web-{62903FBE-C086-D27D-4C50-CE1A0202B5D0}" dt="2023-07-21T13:43:28.226" v="11" actId="14100"/>
          <ac:spMkLst>
            <pc:docMk/>
            <pc:sldMk cId="1745551293" sldId="257"/>
            <ac:spMk id="2" creationId="{00000000-0000-0000-0000-000000000000}"/>
          </ac:spMkLst>
        </pc:spChg>
      </pc:sldChg>
    </pc:docChg>
  </pc:docChgLst>
  <pc:docChgLst>
    <pc:chgData name="SCOTT MARSHALL" userId="S::24839205@edgehill.ac.uk::996404ec-1f24-481f-b615-c3317f3929a9" providerId="AD" clId="Web-{0C37ABE7-0D70-7118-75FD-07A348064350}"/>
    <pc:docChg chg="modSld">
      <pc:chgData name="SCOTT MARSHALL" userId="S::24839205@edgehill.ac.uk::996404ec-1f24-481f-b615-c3317f3929a9" providerId="AD" clId="Web-{0C37ABE7-0D70-7118-75FD-07A348064350}" dt="2023-09-06T12:22:22.968" v="0" actId="20577"/>
      <pc:docMkLst>
        <pc:docMk/>
      </pc:docMkLst>
      <pc:sldChg chg="modSp">
        <pc:chgData name="SCOTT MARSHALL" userId="S::24839205@edgehill.ac.uk::996404ec-1f24-481f-b615-c3317f3929a9" providerId="AD" clId="Web-{0C37ABE7-0D70-7118-75FD-07A348064350}" dt="2023-09-06T12:22:22.968" v="0" actId="20577"/>
        <pc:sldMkLst>
          <pc:docMk/>
          <pc:sldMk cId="2454655286" sldId="299"/>
        </pc:sldMkLst>
        <pc:spChg chg="mod">
          <ac:chgData name="SCOTT MARSHALL" userId="S::24839205@edgehill.ac.uk::996404ec-1f24-481f-b615-c3317f3929a9" providerId="AD" clId="Web-{0C37ABE7-0D70-7118-75FD-07A348064350}" dt="2023-09-06T12:22:22.968" v="0" actId="20577"/>
          <ac:spMkLst>
            <pc:docMk/>
            <pc:sldMk cId="2454655286" sldId="299"/>
            <ac:spMk id="2" creationId="{9E821B3C-5080-7EC0-F0E0-1F3FBAEEFBA6}"/>
          </ac:spMkLst>
        </pc:spChg>
      </pc:sldChg>
    </pc:docChg>
  </pc:docChgLst>
  <pc:docChgLst>
    <pc:chgData name="SCOTT MARSHALL" userId="S::24839205@edgehill.ac.uk::996404ec-1f24-481f-b615-c3317f3929a9" providerId="AD" clId="Web-{B2A49079-B777-8B47-9717-84D6490A2090}"/>
    <pc:docChg chg="modSld">
      <pc:chgData name="SCOTT MARSHALL" userId="S::24839205@edgehill.ac.uk::996404ec-1f24-481f-b615-c3317f3929a9" providerId="AD" clId="Web-{B2A49079-B777-8B47-9717-84D6490A2090}" dt="2023-08-07T15:34:37.733" v="5"/>
      <pc:docMkLst>
        <pc:docMk/>
      </pc:docMkLst>
      <pc:sldChg chg="modSp">
        <pc:chgData name="SCOTT MARSHALL" userId="S::24839205@edgehill.ac.uk::996404ec-1f24-481f-b615-c3317f3929a9" providerId="AD" clId="Web-{B2A49079-B777-8B47-9717-84D6490A2090}" dt="2023-08-07T15:34:37.733" v="5"/>
        <pc:sldMkLst>
          <pc:docMk/>
          <pc:sldMk cId="2512772144" sldId="277"/>
        </pc:sldMkLst>
        <pc:picChg chg="mod">
          <ac:chgData name="SCOTT MARSHALL" userId="S::24839205@edgehill.ac.uk::996404ec-1f24-481f-b615-c3317f3929a9" providerId="AD" clId="Web-{B2A49079-B777-8B47-9717-84D6490A2090}" dt="2023-08-07T15:34:37.733" v="5"/>
          <ac:picMkLst>
            <pc:docMk/>
            <pc:sldMk cId="2512772144" sldId="277"/>
            <ac:picMk id="8" creationId="{1ED94F49-F650-B955-BACE-0D414C0CF19C}"/>
          </ac:picMkLst>
        </pc:picChg>
      </pc:sldChg>
      <pc:sldChg chg="modSp">
        <pc:chgData name="SCOTT MARSHALL" userId="S::24839205@edgehill.ac.uk::996404ec-1f24-481f-b615-c3317f3929a9" providerId="AD" clId="Web-{B2A49079-B777-8B47-9717-84D6490A2090}" dt="2023-08-07T15:34:28.389" v="4"/>
        <pc:sldMkLst>
          <pc:docMk/>
          <pc:sldMk cId="92793025" sldId="289"/>
        </pc:sldMkLst>
        <pc:picChg chg="mod">
          <ac:chgData name="SCOTT MARSHALL" userId="S::24839205@edgehill.ac.uk::996404ec-1f24-481f-b615-c3317f3929a9" providerId="AD" clId="Web-{B2A49079-B777-8B47-9717-84D6490A2090}" dt="2023-08-07T15:34:28.389" v="4"/>
          <ac:picMkLst>
            <pc:docMk/>
            <pc:sldMk cId="92793025" sldId="289"/>
            <ac:picMk id="8" creationId="{1ED94F49-F650-B955-BACE-0D414C0CF19C}"/>
          </ac:picMkLst>
        </pc:picChg>
      </pc:sldChg>
      <pc:sldChg chg="modSp">
        <pc:chgData name="SCOTT MARSHALL" userId="S::24839205@edgehill.ac.uk::996404ec-1f24-481f-b615-c3317f3929a9" providerId="AD" clId="Web-{B2A49079-B777-8B47-9717-84D6490A2090}" dt="2023-08-07T15:34:05.201" v="1"/>
        <pc:sldMkLst>
          <pc:docMk/>
          <pc:sldMk cId="3612788960" sldId="290"/>
        </pc:sldMkLst>
        <pc:picChg chg="mod">
          <ac:chgData name="SCOTT MARSHALL" userId="S::24839205@edgehill.ac.uk::996404ec-1f24-481f-b615-c3317f3929a9" providerId="AD" clId="Web-{B2A49079-B777-8B47-9717-84D6490A2090}" dt="2023-08-07T15:34:05.201" v="1"/>
          <ac:picMkLst>
            <pc:docMk/>
            <pc:sldMk cId="3612788960" sldId="290"/>
            <ac:picMk id="3" creationId="{7F0F686A-9C02-0C48-DC76-E2D85568E39D}"/>
          </ac:picMkLst>
        </pc:picChg>
      </pc:sldChg>
      <pc:sldChg chg="modSp">
        <pc:chgData name="SCOTT MARSHALL" userId="S::24839205@edgehill.ac.uk::996404ec-1f24-481f-b615-c3317f3929a9" providerId="AD" clId="Web-{B2A49079-B777-8B47-9717-84D6490A2090}" dt="2023-08-07T15:34:15.561" v="3"/>
        <pc:sldMkLst>
          <pc:docMk/>
          <pc:sldMk cId="2421405207" sldId="291"/>
        </pc:sldMkLst>
        <pc:picChg chg="mod">
          <ac:chgData name="SCOTT MARSHALL" userId="S::24839205@edgehill.ac.uk::996404ec-1f24-481f-b615-c3317f3929a9" providerId="AD" clId="Web-{B2A49079-B777-8B47-9717-84D6490A2090}" dt="2023-08-07T15:34:15.561" v="3"/>
          <ac:picMkLst>
            <pc:docMk/>
            <pc:sldMk cId="2421405207" sldId="291"/>
            <ac:picMk id="3" creationId="{7F0F686A-9C02-0C48-DC76-E2D85568E39D}"/>
          </ac:picMkLst>
        </pc:picChg>
      </pc:sldChg>
    </pc:docChg>
  </pc:docChgLst>
  <pc:docChgLst>
    <pc:chgData name="SCOTT MARSHALL" userId="S::24839205@edgehill.ac.uk::996404ec-1f24-481f-b615-c3317f3929a9" providerId="AD" clId="Web-{9229440F-4829-F101-F9FB-4CF1387FF6AF}"/>
    <pc:docChg chg="modSld">
      <pc:chgData name="SCOTT MARSHALL" userId="S::24839205@edgehill.ac.uk::996404ec-1f24-481f-b615-c3317f3929a9" providerId="AD" clId="Web-{9229440F-4829-F101-F9FB-4CF1387FF6AF}" dt="2023-08-11T15:46:12.534" v="74" actId="20577"/>
      <pc:docMkLst>
        <pc:docMk/>
      </pc:docMkLst>
      <pc:sldChg chg="modSp">
        <pc:chgData name="SCOTT MARSHALL" userId="S::24839205@edgehill.ac.uk::996404ec-1f24-481f-b615-c3317f3929a9" providerId="AD" clId="Web-{9229440F-4829-F101-F9FB-4CF1387FF6AF}" dt="2023-08-11T15:46:12.534" v="74" actId="20577"/>
        <pc:sldMkLst>
          <pc:docMk/>
          <pc:sldMk cId="2732387543" sldId="259"/>
        </pc:sldMkLst>
        <pc:spChg chg="mod">
          <ac:chgData name="SCOTT MARSHALL" userId="S::24839205@edgehill.ac.uk::996404ec-1f24-481f-b615-c3317f3929a9" providerId="AD" clId="Web-{9229440F-4829-F101-F9FB-4CF1387FF6AF}" dt="2023-08-11T15:45:51.689" v="69" actId="1076"/>
          <ac:spMkLst>
            <pc:docMk/>
            <pc:sldMk cId="2732387543" sldId="259"/>
            <ac:spMk id="2" creationId="{A9E2543E-4E39-FA29-113D-C41EA9E8FB24}"/>
          </ac:spMkLst>
        </pc:spChg>
        <pc:spChg chg="mod">
          <ac:chgData name="SCOTT MARSHALL" userId="S::24839205@edgehill.ac.uk::996404ec-1f24-481f-b615-c3317f3929a9" providerId="AD" clId="Web-{9229440F-4829-F101-F9FB-4CF1387FF6AF}" dt="2023-08-11T15:46:12.534" v="74" actId="20577"/>
          <ac:spMkLst>
            <pc:docMk/>
            <pc:sldMk cId="2732387543" sldId="259"/>
            <ac:spMk id="3" creationId="{B8D5F00A-BF92-D3F0-F60F-1F68DCC351C8}"/>
          </ac:spMkLst>
        </pc:spChg>
      </pc:sldChg>
    </pc:docChg>
  </pc:docChgLst>
  <pc:docChgLst>
    <pc:chgData name="SCOTT MARSHALL" userId="S::24839205@edgehill.ac.uk::996404ec-1f24-481f-b615-c3317f3929a9" providerId="AD" clId="Web-{59F1E444-3AF9-3AA0-9076-DDB47E8B3BBE}"/>
    <pc:docChg chg="modSld">
      <pc:chgData name="SCOTT MARSHALL" userId="S::24839205@edgehill.ac.uk::996404ec-1f24-481f-b615-c3317f3929a9" providerId="AD" clId="Web-{59F1E444-3AF9-3AA0-9076-DDB47E8B3BBE}" dt="2023-07-20T15:47:23.977" v="33" actId="20577"/>
      <pc:docMkLst>
        <pc:docMk/>
      </pc:docMkLst>
      <pc:sldChg chg="modSp">
        <pc:chgData name="SCOTT MARSHALL" userId="S::24839205@edgehill.ac.uk::996404ec-1f24-481f-b615-c3317f3929a9" providerId="AD" clId="Web-{59F1E444-3AF9-3AA0-9076-DDB47E8B3BBE}" dt="2023-07-20T15:38:35.370" v="0"/>
        <pc:sldMkLst>
          <pc:docMk/>
          <pc:sldMk cId="2732387543" sldId="259"/>
        </pc:sldMkLst>
        <pc:spChg chg="mod">
          <ac:chgData name="SCOTT MARSHALL" userId="S::24839205@edgehill.ac.uk::996404ec-1f24-481f-b615-c3317f3929a9" providerId="AD" clId="Web-{59F1E444-3AF9-3AA0-9076-DDB47E8B3BBE}" dt="2023-07-20T15:38:35.370" v="0"/>
          <ac:spMkLst>
            <pc:docMk/>
            <pc:sldMk cId="2732387543" sldId="259"/>
            <ac:spMk id="3" creationId="{B8D5F00A-BF92-D3F0-F60F-1F68DCC351C8}"/>
          </ac:spMkLst>
        </pc:spChg>
      </pc:sldChg>
      <pc:sldChg chg="modSp">
        <pc:chgData name="SCOTT MARSHALL" userId="S::24839205@edgehill.ac.uk::996404ec-1f24-481f-b615-c3317f3929a9" providerId="AD" clId="Web-{59F1E444-3AF9-3AA0-9076-DDB47E8B3BBE}" dt="2023-07-20T15:39:22.668" v="4"/>
        <pc:sldMkLst>
          <pc:docMk/>
          <pc:sldMk cId="2694037551" sldId="261"/>
        </pc:sldMkLst>
        <pc:picChg chg="mod">
          <ac:chgData name="SCOTT MARSHALL" userId="S::24839205@edgehill.ac.uk::996404ec-1f24-481f-b615-c3317f3929a9" providerId="AD" clId="Web-{59F1E444-3AF9-3AA0-9076-DDB47E8B3BBE}" dt="2023-07-20T15:39:22.668" v="4"/>
          <ac:picMkLst>
            <pc:docMk/>
            <pc:sldMk cId="2694037551" sldId="261"/>
            <ac:picMk id="4" creationId="{BABB03A8-1705-A384-E7AA-7A5A0CBDE7C4}"/>
          </ac:picMkLst>
        </pc:picChg>
      </pc:sldChg>
      <pc:sldChg chg="modSp">
        <pc:chgData name="SCOTT MARSHALL" userId="S::24839205@edgehill.ac.uk::996404ec-1f24-481f-b615-c3317f3929a9" providerId="AD" clId="Web-{59F1E444-3AF9-3AA0-9076-DDB47E8B3BBE}" dt="2023-07-20T15:39:34.262" v="5"/>
        <pc:sldMkLst>
          <pc:docMk/>
          <pc:sldMk cId="1833234089" sldId="262"/>
        </pc:sldMkLst>
        <pc:picChg chg="mod">
          <ac:chgData name="SCOTT MARSHALL" userId="S::24839205@edgehill.ac.uk::996404ec-1f24-481f-b615-c3317f3929a9" providerId="AD" clId="Web-{59F1E444-3AF9-3AA0-9076-DDB47E8B3BBE}" dt="2023-07-20T15:39:34.262" v="5"/>
          <ac:picMkLst>
            <pc:docMk/>
            <pc:sldMk cId="1833234089" sldId="262"/>
            <ac:picMk id="4" creationId="{BABB03A8-1705-A384-E7AA-7A5A0CBDE7C4}"/>
          </ac:picMkLst>
        </pc:picChg>
      </pc:sldChg>
      <pc:sldChg chg="modSp">
        <pc:chgData name="SCOTT MARSHALL" userId="S::24839205@edgehill.ac.uk::996404ec-1f24-481f-b615-c3317f3929a9" providerId="AD" clId="Web-{59F1E444-3AF9-3AA0-9076-DDB47E8B3BBE}" dt="2023-07-20T15:39:42.934" v="6"/>
        <pc:sldMkLst>
          <pc:docMk/>
          <pc:sldMk cId="1636732301" sldId="263"/>
        </pc:sldMkLst>
        <pc:picChg chg="mod">
          <ac:chgData name="SCOTT MARSHALL" userId="S::24839205@edgehill.ac.uk::996404ec-1f24-481f-b615-c3317f3929a9" providerId="AD" clId="Web-{59F1E444-3AF9-3AA0-9076-DDB47E8B3BBE}" dt="2023-07-20T15:39:42.934" v="6"/>
          <ac:picMkLst>
            <pc:docMk/>
            <pc:sldMk cId="1636732301" sldId="263"/>
            <ac:picMk id="3" creationId="{EB8EC228-461F-B38D-F607-CC57E383574C}"/>
          </ac:picMkLst>
        </pc:picChg>
      </pc:sldChg>
      <pc:sldChg chg="modSp">
        <pc:chgData name="SCOTT MARSHALL" userId="S::24839205@edgehill.ac.uk::996404ec-1f24-481f-b615-c3317f3929a9" providerId="AD" clId="Web-{59F1E444-3AF9-3AA0-9076-DDB47E8B3BBE}" dt="2023-07-20T15:39:50.013" v="7"/>
        <pc:sldMkLst>
          <pc:docMk/>
          <pc:sldMk cId="625067972" sldId="265"/>
        </pc:sldMkLst>
        <pc:picChg chg="mod">
          <ac:chgData name="SCOTT MARSHALL" userId="S::24839205@edgehill.ac.uk::996404ec-1f24-481f-b615-c3317f3929a9" providerId="AD" clId="Web-{59F1E444-3AF9-3AA0-9076-DDB47E8B3BBE}" dt="2023-07-20T15:39:50.013" v="7"/>
          <ac:picMkLst>
            <pc:docMk/>
            <pc:sldMk cId="625067972" sldId="265"/>
            <ac:picMk id="3" creationId="{EB8EC228-461F-B38D-F607-CC57E383574C}"/>
          </ac:picMkLst>
        </pc:picChg>
      </pc:sldChg>
      <pc:sldChg chg="modSp">
        <pc:chgData name="SCOTT MARSHALL" userId="S::24839205@edgehill.ac.uk::996404ec-1f24-481f-b615-c3317f3929a9" providerId="AD" clId="Web-{59F1E444-3AF9-3AA0-9076-DDB47E8B3BBE}" dt="2023-07-20T15:39:56.122" v="8"/>
        <pc:sldMkLst>
          <pc:docMk/>
          <pc:sldMk cId="203771225" sldId="267"/>
        </pc:sldMkLst>
        <pc:picChg chg="mod">
          <ac:chgData name="SCOTT MARSHALL" userId="S::24839205@edgehill.ac.uk::996404ec-1f24-481f-b615-c3317f3929a9" providerId="AD" clId="Web-{59F1E444-3AF9-3AA0-9076-DDB47E8B3BBE}" dt="2023-07-20T15:39:56.122" v="8"/>
          <ac:picMkLst>
            <pc:docMk/>
            <pc:sldMk cId="203771225" sldId="267"/>
            <ac:picMk id="4" creationId="{627B2C2F-1CF7-33B2-E024-F24FBD7A4126}"/>
          </ac:picMkLst>
        </pc:picChg>
      </pc:sldChg>
      <pc:sldChg chg="modSp">
        <pc:chgData name="SCOTT MARSHALL" userId="S::24839205@edgehill.ac.uk::996404ec-1f24-481f-b615-c3317f3929a9" providerId="AD" clId="Web-{59F1E444-3AF9-3AA0-9076-DDB47E8B3BBE}" dt="2023-07-20T15:40:01.153" v="9"/>
        <pc:sldMkLst>
          <pc:docMk/>
          <pc:sldMk cId="1433266179" sldId="268"/>
        </pc:sldMkLst>
        <pc:picChg chg="mod">
          <ac:chgData name="SCOTT MARSHALL" userId="S::24839205@edgehill.ac.uk::996404ec-1f24-481f-b615-c3317f3929a9" providerId="AD" clId="Web-{59F1E444-3AF9-3AA0-9076-DDB47E8B3BBE}" dt="2023-07-20T15:40:01.153" v="9"/>
          <ac:picMkLst>
            <pc:docMk/>
            <pc:sldMk cId="1433266179" sldId="268"/>
            <ac:picMk id="4" creationId="{627B2C2F-1CF7-33B2-E024-F24FBD7A4126}"/>
          </ac:picMkLst>
        </pc:picChg>
      </pc:sldChg>
      <pc:sldChg chg="modSp">
        <pc:chgData name="SCOTT MARSHALL" userId="S::24839205@edgehill.ac.uk::996404ec-1f24-481f-b615-c3317f3929a9" providerId="AD" clId="Web-{59F1E444-3AF9-3AA0-9076-DDB47E8B3BBE}" dt="2023-07-20T15:40:18.169" v="11"/>
        <pc:sldMkLst>
          <pc:docMk/>
          <pc:sldMk cId="3450320045" sldId="271"/>
        </pc:sldMkLst>
        <pc:picChg chg="mod">
          <ac:chgData name="SCOTT MARSHALL" userId="S::24839205@edgehill.ac.uk::996404ec-1f24-481f-b615-c3317f3929a9" providerId="AD" clId="Web-{59F1E444-3AF9-3AA0-9076-DDB47E8B3BBE}" dt="2023-07-20T15:40:18.169" v="11"/>
          <ac:picMkLst>
            <pc:docMk/>
            <pc:sldMk cId="3450320045" sldId="271"/>
            <ac:picMk id="3" creationId="{2CF5AE9E-7AA9-157A-731E-6CC6816727CB}"/>
          </ac:picMkLst>
        </pc:picChg>
      </pc:sldChg>
      <pc:sldChg chg="modSp">
        <pc:chgData name="SCOTT MARSHALL" userId="S::24839205@edgehill.ac.uk::996404ec-1f24-481f-b615-c3317f3929a9" providerId="AD" clId="Web-{59F1E444-3AF9-3AA0-9076-DDB47E8B3BBE}" dt="2023-07-20T15:40:27.045" v="13"/>
        <pc:sldMkLst>
          <pc:docMk/>
          <pc:sldMk cId="3232841141" sldId="272"/>
        </pc:sldMkLst>
        <pc:picChg chg="mod">
          <ac:chgData name="SCOTT MARSHALL" userId="S::24839205@edgehill.ac.uk::996404ec-1f24-481f-b615-c3317f3929a9" providerId="AD" clId="Web-{59F1E444-3AF9-3AA0-9076-DDB47E8B3BBE}" dt="2023-07-20T15:40:27.045" v="13"/>
          <ac:picMkLst>
            <pc:docMk/>
            <pc:sldMk cId="3232841141" sldId="272"/>
            <ac:picMk id="3" creationId="{2CF5AE9E-7AA9-157A-731E-6CC6816727CB}"/>
          </ac:picMkLst>
        </pc:picChg>
      </pc:sldChg>
      <pc:sldChg chg="modSp">
        <pc:chgData name="SCOTT MARSHALL" userId="S::24839205@edgehill.ac.uk::996404ec-1f24-481f-b615-c3317f3929a9" providerId="AD" clId="Web-{59F1E444-3AF9-3AA0-9076-DDB47E8B3BBE}" dt="2023-07-20T15:40:42.561" v="14"/>
        <pc:sldMkLst>
          <pc:docMk/>
          <pc:sldMk cId="1122589714" sldId="273"/>
        </pc:sldMkLst>
        <pc:picChg chg="mod">
          <ac:chgData name="SCOTT MARSHALL" userId="S::24839205@edgehill.ac.uk::996404ec-1f24-481f-b615-c3317f3929a9" providerId="AD" clId="Web-{59F1E444-3AF9-3AA0-9076-DDB47E8B3BBE}" dt="2023-07-20T15:40:42.561" v="14"/>
          <ac:picMkLst>
            <pc:docMk/>
            <pc:sldMk cId="1122589714" sldId="273"/>
            <ac:picMk id="3" creationId="{F3AE3002-0E78-E272-628C-8292E3332629}"/>
          </ac:picMkLst>
        </pc:picChg>
      </pc:sldChg>
      <pc:sldChg chg="modSp">
        <pc:chgData name="SCOTT MARSHALL" userId="S::24839205@edgehill.ac.uk::996404ec-1f24-481f-b615-c3317f3929a9" providerId="AD" clId="Web-{59F1E444-3AF9-3AA0-9076-DDB47E8B3BBE}" dt="2023-07-20T15:40:50.436" v="15"/>
        <pc:sldMkLst>
          <pc:docMk/>
          <pc:sldMk cId="3043037347" sldId="274"/>
        </pc:sldMkLst>
        <pc:picChg chg="mod">
          <ac:chgData name="SCOTT MARSHALL" userId="S::24839205@edgehill.ac.uk::996404ec-1f24-481f-b615-c3317f3929a9" providerId="AD" clId="Web-{59F1E444-3AF9-3AA0-9076-DDB47E8B3BBE}" dt="2023-07-20T15:40:50.436" v="15"/>
          <ac:picMkLst>
            <pc:docMk/>
            <pc:sldMk cId="3043037347" sldId="274"/>
            <ac:picMk id="3" creationId="{F3AE3002-0E78-E272-628C-8292E3332629}"/>
          </ac:picMkLst>
        </pc:picChg>
      </pc:sldChg>
      <pc:sldChg chg="modSp">
        <pc:chgData name="SCOTT MARSHALL" userId="S::24839205@edgehill.ac.uk::996404ec-1f24-481f-b615-c3317f3929a9" providerId="AD" clId="Web-{59F1E444-3AF9-3AA0-9076-DDB47E8B3BBE}" dt="2023-07-20T15:40:56.108" v="16"/>
        <pc:sldMkLst>
          <pc:docMk/>
          <pc:sldMk cId="1239747410" sldId="275"/>
        </pc:sldMkLst>
        <pc:picChg chg="mod">
          <ac:chgData name="SCOTT MARSHALL" userId="S::24839205@edgehill.ac.uk::996404ec-1f24-481f-b615-c3317f3929a9" providerId="AD" clId="Web-{59F1E444-3AF9-3AA0-9076-DDB47E8B3BBE}" dt="2023-07-20T15:40:56.108" v="16"/>
          <ac:picMkLst>
            <pc:docMk/>
            <pc:sldMk cId="1239747410" sldId="275"/>
            <ac:picMk id="3" creationId="{B36B4683-CA5B-754A-56CC-088717506B71}"/>
          </ac:picMkLst>
        </pc:picChg>
      </pc:sldChg>
      <pc:sldChg chg="modSp">
        <pc:chgData name="SCOTT MARSHALL" userId="S::24839205@edgehill.ac.uk::996404ec-1f24-481f-b615-c3317f3929a9" providerId="AD" clId="Web-{59F1E444-3AF9-3AA0-9076-DDB47E8B3BBE}" dt="2023-07-20T15:41:02.780" v="17"/>
        <pc:sldMkLst>
          <pc:docMk/>
          <pc:sldMk cId="3940521538" sldId="276"/>
        </pc:sldMkLst>
        <pc:picChg chg="mod">
          <ac:chgData name="SCOTT MARSHALL" userId="S::24839205@edgehill.ac.uk::996404ec-1f24-481f-b615-c3317f3929a9" providerId="AD" clId="Web-{59F1E444-3AF9-3AA0-9076-DDB47E8B3BBE}" dt="2023-07-20T15:41:02.780" v="17"/>
          <ac:picMkLst>
            <pc:docMk/>
            <pc:sldMk cId="3940521538" sldId="276"/>
            <ac:picMk id="3" creationId="{B36B4683-CA5B-754A-56CC-088717506B71}"/>
          </ac:picMkLst>
        </pc:picChg>
      </pc:sldChg>
      <pc:sldChg chg="modSp">
        <pc:chgData name="SCOTT MARSHALL" userId="S::24839205@edgehill.ac.uk::996404ec-1f24-481f-b615-c3317f3929a9" providerId="AD" clId="Web-{59F1E444-3AF9-3AA0-9076-DDB47E8B3BBE}" dt="2023-07-20T15:41:31.328" v="23"/>
        <pc:sldMkLst>
          <pc:docMk/>
          <pc:sldMk cId="2512772144" sldId="277"/>
        </pc:sldMkLst>
        <pc:picChg chg="mod">
          <ac:chgData name="SCOTT MARSHALL" userId="S::24839205@edgehill.ac.uk::996404ec-1f24-481f-b615-c3317f3929a9" providerId="AD" clId="Web-{59F1E444-3AF9-3AA0-9076-DDB47E8B3BBE}" dt="2023-07-20T15:41:09.874" v="18"/>
          <ac:picMkLst>
            <pc:docMk/>
            <pc:sldMk cId="2512772144" sldId="277"/>
            <ac:picMk id="7" creationId="{C3A8D6E7-98E4-A1C4-9D8F-7D7149F8C23B}"/>
          </ac:picMkLst>
        </pc:picChg>
        <pc:picChg chg="mod">
          <ac:chgData name="SCOTT MARSHALL" userId="S::24839205@edgehill.ac.uk::996404ec-1f24-481f-b615-c3317f3929a9" providerId="AD" clId="Web-{59F1E444-3AF9-3AA0-9076-DDB47E8B3BBE}" dt="2023-07-20T15:41:31.328" v="23"/>
          <ac:picMkLst>
            <pc:docMk/>
            <pc:sldMk cId="2512772144" sldId="277"/>
            <ac:picMk id="8" creationId="{1ED94F49-F650-B955-BACE-0D414C0CF19C}"/>
          </ac:picMkLst>
        </pc:picChg>
        <pc:picChg chg="mod">
          <ac:chgData name="SCOTT MARSHALL" userId="S::24839205@edgehill.ac.uk::996404ec-1f24-481f-b615-c3317f3929a9" providerId="AD" clId="Web-{59F1E444-3AF9-3AA0-9076-DDB47E8B3BBE}" dt="2023-07-20T15:41:13.421" v="19"/>
          <ac:picMkLst>
            <pc:docMk/>
            <pc:sldMk cId="2512772144" sldId="277"/>
            <ac:picMk id="9" creationId="{D7D2A2C6-9A6E-966C-8D7D-C5418BBDD72F}"/>
          </ac:picMkLst>
        </pc:picChg>
      </pc:sldChg>
      <pc:sldChg chg="modSp">
        <pc:chgData name="SCOTT MARSHALL" userId="S::24839205@edgehill.ac.uk::996404ec-1f24-481f-b615-c3317f3929a9" providerId="AD" clId="Web-{59F1E444-3AF9-3AA0-9076-DDB47E8B3BBE}" dt="2023-07-20T15:47:23.977" v="33" actId="20577"/>
        <pc:sldMkLst>
          <pc:docMk/>
          <pc:sldMk cId="3652395161" sldId="278"/>
        </pc:sldMkLst>
        <pc:spChg chg="mod">
          <ac:chgData name="SCOTT MARSHALL" userId="S::24839205@edgehill.ac.uk::996404ec-1f24-481f-b615-c3317f3929a9" providerId="AD" clId="Web-{59F1E444-3AF9-3AA0-9076-DDB47E8B3BBE}" dt="2023-07-20T15:47:23.977" v="33" actId="20577"/>
          <ac:spMkLst>
            <pc:docMk/>
            <pc:sldMk cId="3652395161" sldId="278"/>
            <ac:spMk id="3" creationId="{19313A95-A714-966D-7205-FE1D7C194CF1}"/>
          </ac:spMkLst>
        </pc:spChg>
        <pc:picChg chg="mod">
          <ac:chgData name="SCOTT MARSHALL" userId="S::24839205@edgehill.ac.uk::996404ec-1f24-481f-b615-c3317f3929a9" providerId="AD" clId="Web-{59F1E444-3AF9-3AA0-9076-DDB47E8B3BBE}" dt="2023-07-20T15:42:06.016" v="29"/>
          <ac:picMkLst>
            <pc:docMk/>
            <pc:sldMk cId="3652395161" sldId="278"/>
            <ac:picMk id="4" creationId="{7BE01F7B-7058-FF10-68B9-1DFB17045832}"/>
          </ac:picMkLst>
        </pc:picChg>
      </pc:sldChg>
      <pc:sldChg chg="modSp">
        <pc:chgData name="SCOTT MARSHALL" userId="S::24839205@edgehill.ac.uk::996404ec-1f24-481f-b615-c3317f3929a9" providerId="AD" clId="Web-{59F1E444-3AF9-3AA0-9076-DDB47E8B3BBE}" dt="2023-07-20T15:42:11.672" v="30"/>
        <pc:sldMkLst>
          <pc:docMk/>
          <pc:sldMk cId="1289683219" sldId="279"/>
        </pc:sldMkLst>
        <pc:picChg chg="mod">
          <ac:chgData name="SCOTT MARSHALL" userId="S::24839205@edgehill.ac.uk::996404ec-1f24-481f-b615-c3317f3929a9" providerId="AD" clId="Web-{59F1E444-3AF9-3AA0-9076-DDB47E8B3BBE}" dt="2023-07-20T15:42:11.672" v="30"/>
          <ac:picMkLst>
            <pc:docMk/>
            <pc:sldMk cId="1289683219" sldId="279"/>
            <ac:picMk id="4" creationId="{7BE01F7B-7058-FF10-68B9-1DFB17045832}"/>
          </ac:picMkLst>
        </pc:picChg>
      </pc:sldChg>
      <pc:sldChg chg="modSp">
        <pc:chgData name="SCOTT MARSHALL" userId="S::24839205@edgehill.ac.uk::996404ec-1f24-481f-b615-c3317f3929a9" providerId="AD" clId="Web-{59F1E444-3AF9-3AA0-9076-DDB47E8B3BBE}" dt="2023-07-20T15:42:29.423" v="32"/>
        <pc:sldMkLst>
          <pc:docMk/>
          <pc:sldMk cId="342022525" sldId="286"/>
        </pc:sldMkLst>
        <pc:picChg chg="mod">
          <ac:chgData name="SCOTT MARSHALL" userId="S::24839205@edgehill.ac.uk::996404ec-1f24-481f-b615-c3317f3929a9" providerId="AD" clId="Web-{59F1E444-3AF9-3AA0-9076-DDB47E8B3BBE}" dt="2023-07-20T15:42:24.954" v="31"/>
          <ac:picMkLst>
            <pc:docMk/>
            <pc:sldMk cId="342022525" sldId="286"/>
            <ac:picMk id="5" creationId="{9C9B85FF-4326-176F-8104-E1C9C9655356}"/>
          </ac:picMkLst>
        </pc:picChg>
        <pc:picChg chg="mod">
          <ac:chgData name="SCOTT MARSHALL" userId="S::24839205@edgehill.ac.uk::996404ec-1f24-481f-b615-c3317f3929a9" providerId="AD" clId="Web-{59F1E444-3AF9-3AA0-9076-DDB47E8B3BBE}" dt="2023-07-20T15:42:29.423" v="32"/>
          <ac:picMkLst>
            <pc:docMk/>
            <pc:sldMk cId="342022525" sldId="286"/>
            <ac:picMk id="6" creationId="{2D59772A-B298-C6D3-8810-38E667D1D1B1}"/>
          </ac:picMkLst>
        </pc:picChg>
      </pc:sldChg>
      <pc:sldChg chg="modSp">
        <pc:chgData name="SCOTT MARSHALL" userId="S::24839205@edgehill.ac.uk::996404ec-1f24-481f-b615-c3317f3929a9" providerId="AD" clId="Web-{59F1E444-3AF9-3AA0-9076-DDB47E8B3BBE}" dt="2023-07-20T15:41:54.484" v="28"/>
        <pc:sldMkLst>
          <pc:docMk/>
          <pc:sldMk cId="92793025" sldId="289"/>
        </pc:sldMkLst>
        <pc:picChg chg="mod">
          <ac:chgData name="SCOTT MARSHALL" userId="S::24839205@edgehill.ac.uk::996404ec-1f24-481f-b615-c3317f3929a9" providerId="AD" clId="Web-{59F1E444-3AF9-3AA0-9076-DDB47E8B3BBE}" dt="2023-07-20T15:41:54.484" v="28"/>
          <ac:picMkLst>
            <pc:docMk/>
            <pc:sldMk cId="92793025" sldId="289"/>
            <ac:picMk id="7" creationId="{C3A8D6E7-98E4-A1C4-9D8F-7D7149F8C23B}"/>
          </ac:picMkLst>
        </pc:picChg>
        <pc:picChg chg="mod">
          <ac:chgData name="SCOTT MARSHALL" userId="S::24839205@edgehill.ac.uk::996404ec-1f24-481f-b615-c3317f3929a9" providerId="AD" clId="Web-{59F1E444-3AF9-3AA0-9076-DDB47E8B3BBE}" dt="2023-07-20T15:41:45.672" v="26"/>
          <ac:picMkLst>
            <pc:docMk/>
            <pc:sldMk cId="92793025" sldId="289"/>
            <ac:picMk id="8" creationId="{1ED94F49-F650-B955-BACE-0D414C0CF19C}"/>
          </ac:picMkLst>
        </pc:picChg>
        <pc:picChg chg="mod">
          <ac:chgData name="SCOTT MARSHALL" userId="S::24839205@edgehill.ac.uk::996404ec-1f24-481f-b615-c3317f3929a9" providerId="AD" clId="Web-{59F1E444-3AF9-3AA0-9076-DDB47E8B3BBE}" dt="2023-07-20T15:41:51.328" v="27"/>
          <ac:picMkLst>
            <pc:docMk/>
            <pc:sldMk cId="92793025" sldId="289"/>
            <ac:picMk id="9" creationId="{D7D2A2C6-9A6E-966C-8D7D-C5418BBDD72F}"/>
          </ac:picMkLst>
        </pc:picChg>
      </pc:sldChg>
    </pc:docChg>
  </pc:docChgLst>
  <pc:docChgLst>
    <pc:chgData name="SCOTT MARSHALL" userId="S::24839205@edgehill.ac.uk::996404ec-1f24-481f-b615-c3317f3929a9" providerId="AD" clId="Web-{A3D5248B-3A83-4090-B48A-8568A9D20649}"/>
    <pc:docChg chg="addSld delSld modSld sldOrd addMainMaster">
      <pc:chgData name="SCOTT MARSHALL" userId="S::24839205@edgehill.ac.uk::996404ec-1f24-481f-b615-c3317f3929a9" providerId="AD" clId="Web-{A3D5248B-3A83-4090-B48A-8568A9D20649}" dt="2023-07-19T14:53:30.136" v="2469" actId="20577"/>
      <pc:docMkLst>
        <pc:docMk/>
      </pc:docMkLst>
      <pc:sldChg chg="del">
        <pc:chgData name="SCOTT MARSHALL" userId="S::24839205@edgehill.ac.uk::996404ec-1f24-481f-b615-c3317f3929a9" providerId="AD" clId="Web-{A3D5248B-3A83-4090-B48A-8568A9D20649}" dt="2023-07-19T08:02:39.848" v="1"/>
        <pc:sldMkLst>
          <pc:docMk/>
          <pc:sldMk cId="109857222" sldId="256"/>
        </pc:sldMkLst>
      </pc:sldChg>
      <pc:sldChg chg="add">
        <pc:chgData name="SCOTT MARSHALL" userId="S::24839205@edgehill.ac.uk::996404ec-1f24-481f-b615-c3317f3929a9" providerId="AD" clId="Web-{A3D5248B-3A83-4090-B48A-8568A9D20649}" dt="2023-07-19T08:02:35.989" v="0"/>
        <pc:sldMkLst>
          <pc:docMk/>
          <pc:sldMk cId="1745551293" sldId="257"/>
        </pc:sldMkLst>
      </pc:sldChg>
      <pc:sldChg chg="modSp add">
        <pc:chgData name="SCOTT MARSHALL" userId="S::24839205@edgehill.ac.uk::996404ec-1f24-481f-b615-c3317f3929a9" providerId="AD" clId="Web-{A3D5248B-3A83-4090-B48A-8568A9D20649}" dt="2023-07-19T14:53:30.136" v="2469" actId="20577"/>
        <pc:sldMkLst>
          <pc:docMk/>
          <pc:sldMk cId="3341038908" sldId="258"/>
        </pc:sldMkLst>
        <pc:spChg chg="mod">
          <ac:chgData name="SCOTT MARSHALL" userId="S::24839205@edgehill.ac.uk::996404ec-1f24-481f-b615-c3317f3929a9" providerId="AD" clId="Web-{A3D5248B-3A83-4090-B48A-8568A9D20649}" dt="2023-07-19T14:53:30.136" v="2469" actId="20577"/>
          <ac:spMkLst>
            <pc:docMk/>
            <pc:sldMk cId="3341038908" sldId="258"/>
            <ac:spMk id="3" creationId="{104DA7ED-211D-938B-4D06-3832D6588D7B}"/>
          </ac:spMkLst>
        </pc:spChg>
      </pc:sldChg>
      <pc:sldChg chg="add">
        <pc:chgData name="SCOTT MARSHALL" userId="S::24839205@edgehill.ac.uk::996404ec-1f24-481f-b615-c3317f3929a9" providerId="AD" clId="Web-{A3D5248B-3A83-4090-B48A-8568A9D20649}" dt="2023-07-19T08:05:40.698" v="55"/>
        <pc:sldMkLst>
          <pc:docMk/>
          <pc:sldMk cId="2732387543" sldId="259"/>
        </pc:sldMkLst>
      </pc:sldChg>
      <pc:sldChg chg="add">
        <pc:chgData name="SCOTT MARSHALL" userId="S::24839205@edgehill.ac.uk::996404ec-1f24-481f-b615-c3317f3929a9" providerId="AD" clId="Web-{A3D5248B-3A83-4090-B48A-8568A9D20649}" dt="2023-07-19T08:05:59.917" v="56"/>
        <pc:sldMkLst>
          <pc:docMk/>
          <pc:sldMk cId="3176317902" sldId="260"/>
        </pc:sldMkLst>
      </pc:sldChg>
      <pc:sldChg chg="addSp delSp modSp new mod modClrScheme modShow chgLayout">
        <pc:chgData name="SCOTT MARSHALL" userId="S::24839205@edgehill.ac.uk::996404ec-1f24-481f-b615-c3317f3929a9" providerId="AD" clId="Web-{A3D5248B-3A83-4090-B48A-8568A9D20649}" dt="2023-07-19T08:36:21.598" v="270" actId="20577"/>
        <pc:sldMkLst>
          <pc:docMk/>
          <pc:sldMk cId="2694037551" sldId="261"/>
        </pc:sldMkLst>
        <pc:spChg chg="mod ord">
          <ac:chgData name="SCOTT MARSHALL" userId="S::24839205@edgehill.ac.uk::996404ec-1f24-481f-b615-c3317f3929a9" providerId="AD" clId="Web-{A3D5248B-3A83-4090-B48A-8568A9D20649}" dt="2023-07-19T08:36:21.598" v="270" actId="20577"/>
          <ac:spMkLst>
            <pc:docMk/>
            <pc:sldMk cId="2694037551" sldId="261"/>
            <ac:spMk id="2" creationId="{F3FF3A4B-1B09-4919-F3CC-43A1C32EFBBB}"/>
          </ac:spMkLst>
        </pc:spChg>
        <pc:spChg chg="del">
          <ac:chgData name="SCOTT MARSHALL" userId="S::24839205@edgehill.ac.uk::996404ec-1f24-481f-b615-c3317f3929a9" providerId="AD" clId="Web-{A3D5248B-3A83-4090-B48A-8568A9D20649}" dt="2023-07-19T08:21:30.055" v="60"/>
          <ac:spMkLst>
            <pc:docMk/>
            <pc:sldMk cId="2694037551" sldId="261"/>
            <ac:spMk id="3" creationId="{339CBDFA-0C2A-A7B0-2749-6169753827BC}"/>
          </ac:spMkLst>
        </pc:spChg>
        <pc:spChg chg="add mod ord">
          <ac:chgData name="SCOTT MARSHALL" userId="S::24839205@edgehill.ac.uk::996404ec-1f24-481f-b615-c3317f3929a9" providerId="AD" clId="Web-{A3D5248B-3A83-4090-B48A-8568A9D20649}" dt="2023-07-19T08:33:44.749" v="206"/>
          <ac:spMkLst>
            <pc:docMk/>
            <pc:sldMk cId="2694037551" sldId="261"/>
            <ac:spMk id="5" creationId="{05423ED4-7085-AC2A-7A64-BF4DB726121A}"/>
          </ac:spMkLst>
        </pc:spChg>
        <pc:spChg chg="add mod">
          <ac:chgData name="SCOTT MARSHALL" userId="S::24839205@edgehill.ac.uk::996404ec-1f24-481f-b615-c3317f3929a9" providerId="AD" clId="Web-{A3D5248B-3A83-4090-B48A-8568A9D20649}" dt="2023-07-19T08:32:41.232" v="192" actId="20577"/>
          <ac:spMkLst>
            <pc:docMk/>
            <pc:sldMk cId="2694037551" sldId="261"/>
            <ac:spMk id="6" creationId="{F708B01E-51B1-1B4E-B381-83B099CE9E00}"/>
          </ac:spMkLst>
        </pc:spChg>
        <pc:spChg chg="add mod">
          <ac:chgData name="SCOTT MARSHALL" userId="S::24839205@edgehill.ac.uk::996404ec-1f24-481f-b615-c3317f3929a9" providerId="AD" clId="Web-{A3D5248B-3A83-4090-B48A-8568A9D20649}" dt="2023-07-19T08:31:51.277" v="174" actId="1076"/>
          <ac:spMkLst>
            <pc:docMk/>
            <pc:sldMk cId="2694037551" sldId="261"/>
            <ac:spMk id="7" creationId="{6FDD7F21-5375-CF33-1070-DAA18D0E74C0}"/>
          </ac:spMkLst>
        </pc:spChg>
        <pc:spChg chg="add mod ord">
          <ac:chgData name="SCOTT MARSHALL" userId="S::24839205@edgehill.ac.uk::996404ec-1f24-481f-b615-c3317f3929a9" providerId="AD" clId="Web-{A3D5248B-3A83-4090-B48A-8568A9D20649}" dt="2023-07-19T08:33:56.312" v="215"/>
          <ac:spMkLst>
            <pc:docMk/>
            <pc:sldMk cId="2694037551" sldId="261"/>
            <ac:spMk id="8" creationId="{488A80EE-7058-B5C9-EB56-4CE6BC698979}"/>
          </ac:spMkLst>
        </pc:spChg>
        <pc:picChg chg="add mod ord">
          <ac:chgData name="SCOTT MARSHALL" userId="S::24839205@edgehill.ac.uk::996404ec-1f24-481f-b615-c3317f3929a9" providerId="AD" clId="Web-{A3D5248B-3A83-4090-B48A-8568A9D20649}" dt="2023-07-19T08:33:46.687" v="212"/>
          <ac:picMkLst>
            <pc:docMk/>
            <pc:sldMk cId="2694037551" sldId="261"/>
            <ac:picMk id="4" creationId="{BABB03A8-1705-A384-E7AA-7A5A0CBDE7C4}"/>
          </ac:picMkLst>
        </pc:picChg>
        <pc:cxnChg chg="add mod ord">
          <ac:chgData name="SCOTT MARSHALL" userId="S::24839205@edgehill.ac.uk::996404ec-1f24-481f-b615-c3317f3929a9" providerId="AD" clId="Web-{A3D5248B-3A83-4090-B48A-8568A9D20649}" dt="2023-07-19T08:33:59.078" v="216"/>
          <ac:cxnSpMkLst>
            <pc:docMk/>
            <pc:sldMk cId="2694037551" sldId="261"/>
            <ac:cxnSpMk id="9" creationId="{36C5BDFB-04A4-082A-4176-5FFC9977683E}"/>
          </ac:cxnSpMkLst>
        </pc:cxnChg>
        <pc:cxnChg chg="add mod">
          <ac:chgData name="SCOTT MARSHALL" userId="S::24839205@edgehill.ac.uk::996404ec-1f24-481f-b615-c3317f3929a9" providerId="AD" clId="Web-{A3D5248B-3A83-4090-B48A-8568A9D20649}" dt="2023-07-19T08:33:01.608" v="195"/>
          <ac:cxnSpMkLst>
            <pc:docMk/>
            <pc:sldMk cId="2694037551" sldId="261"/>
            <ac:cxnSpMk id="10" creationId="{B549A01E-A6D1-8352-472C-C1E2D021CCD6}"/>
          </ac:cxnSpMkLst>
        </pc:cxnChg>
        <pc:cxnChg chg="add mod ord">
          <ac:chgData name="SCOTT MARSHALL" userId="S::24839205@edgehill.ac.uk::996404ec-1f24-481f-b615-c3317f3929a9" providerId="AD" clId="Web-{A3D5248B-3A83-4090-B48A-8568A9D20649}" dt="2023-07-19T08:33:50.687" v="213"/>
          <ac:cxnSpMkLst>
            <pc:docMk/>
            <pc:sldMk cId="2694037551" sldId="261"/>
            <ac:cxnSpMk id="11" creationId="{6C039980-4122-E5CD-3422-E0A44E91B714}"/>
          </ac:cxnSpMkLst>
        </pc:cxnChg>
      </pc:sldChg>
      <pc:sldChg chg="modSp add replId">
        <pc:chgData name="SCOTT MARSHALL" userId="S::24839205@edgehill.ac.uk::996404ec-1f24-481f-b615-c3317f3929a9" providerId="AD" clId="Web-{A3D5248B-3A83-4090-B48A-8568A9D20649}" dt="2023-07-19T08:36:07.785" v="268" actId="20577"/>
        <pc:sldMkLst>
          <pc:docMk/>
          <pc:sldMk cId="1833234089" sldId="262"/>
        </pc:sldMkLst>
        <pc:spChg chg="mod">
          <ac:chgData name="SCOTT MARSHALL" userId="S::24839205@edgehill.ac.uk::996404ec-1f24-481f-b615-c3317f3929a9" providerId="AD" clId="Web-{A3D5248B-3A83-4090-B48A-8568A9D20649}" dt="2023-07-19T08:36:07.785" v="268" actId="20577"/>
          <ac:spMkLst>
            <pc:docMk/>
            <pc:sldMk cId="1833234089" sldId="262"/>
            <ac:spMk id="2" creationId="{F3FF3A4B-1B09-4919-F3CC-43A1C32EFBBB}"/>
          </ac:spMkLst>
        </pc:spChg>
        <pc:spChg chg="mod">
          <ac:chgData name="SCOTT MARSHALL" userId="S::24839205@edgehill.ac.uk::996404ec-1f24-481f-b615-c3317f3929a9" providerId="AD" clId="Web-{A3D5248B-3A83-4090-B48A-8568A9D20649}" dt="2023-07-19T08:34:36.220" v="230" actId="20577"/>
          <ac:spMkLst>
            <pc:docMk/>
            <pc:sldMk cId="1833234089" sldId="262"/>
            <ac:spMk id="6" creationId="{F708B01E-51B1-1B4E-B381-83B099CE9E00}"/>
          </ac:spMkLst>
        </pc:spChg>
        <pc:spChg chg="mod">
          <ac:chgData name="SCOTT MARSHALL" userId="S::24839205@edgehill.ac.uk::996404ec-1f24-481f-b615-c3317f3929a9" providerId="AD" clId="Web-{A3D5248B-3A83-4090-B48A-8568A9D20649}" dt="2023-07-19T08:34:54.283" v="249" actId="20577"/>
          <ac:spMkLst>
            <pc:docMk/>
            <pc:sldMk cId="1833234089" sldId="262"/>
            <ac:spMk id="7" creationId="{6FDD7F21-5375-CF33-1070-DAA18D0E74C0}"/>
          </ac:spMkLst>
        </pc:spChg>
        <pc:spChg chg="mod">
          <ac:chgData name="SCOTT MARSHALL" userId="S::24839205@edgehill.ac.uk::996404ec-1f24-481f-b615-c3317f3929a9" providerId="AD" clId="Web-{A3D5248B-3A83-4090-B48A-8568A9D20649}" dt="2023-07-19T08:34:44.454" v="238" actId="20577"/>
          <ac:spMkLst>
            <pc:docMk/>
            <pc:sldMk cId="1833234089" sldId="262"/>
            <ac:spMk id="8" creationId="{488A80EE-7058-B5C9-EB56-4CE6BC698979}"/>
          </ac:spMkLst>
        </pc:spChg>
      </pc:sldChg>
      <pc:sldChg chg="addSp delSp modSp new">
        <pc:chgData name="SCOTT MARSHALL" userId="S::24839205@edgehill.ac.uk::996404ec-1f24-481f-b615-c3317f3929a9" providerId="AD" clId="Web-{A3D5248B-3A83-4090-B48A-8568A9D20649}" dt="2023-07-19T09:12:22.087" v="684" actId="1076"/>
        <pc:sldMkLst>
          <pc:docMk/>
          <pc:sldMk cId="1636732301" sldId="263"/>
        </pc:sldMkLst>
        <pc:spChg chg="mod ord">
          <ac:chgData name="SCOTT MARSHALL" userId="S::24839205@edgehill.ac.uk::996404ec-1f24-481f-b615-c3317f3929a9" providerId="AD" clId="Web-{A3D5248B-3A83-4090-B48A-8568A9D20649}" dt="2023-07-19T09:01:20.816" v="493"/>
          <ac:spMkLst>
            <pc:docMk/>
            <pc:sldMk cId="1636732301" sldId="263"/>
            <ac:spMk id="2" creationId="{CEE93B20-5FCF-3605-DE08-8C426C265176}"/>
          </ac:spMkLst>
        </pc:spChg>
        <pc:spChg chg="add mod ord">
          <ac:chgData name="SCOTT MARSHALL" userId="S::24839205@edgehill.ac.uk::996404ec-1f24-481f-b615-c3317f3929a9" providerId="AD" clId="Web-{A3D5248B-3A83-4090-B48A-8568A9D20649}" dt="2023-07-19T09:01:27.660" v="499"/>
          <ac:spMkLst>
            <pc:docMk/>
            <pc:sldMk cId="1636732301" sldId="263"/>
            <ac:spMk id="5" creationId="{DA548445-E6D9-C0E6-D09B-4259AEC108F5}"/>
          </ac:spMkLst>
        </pc:spChg>
        <pc:spChg chg="add mod ord">
          <ac:chgData name="SCOTT MARSHALL" userId="S::24839205@edgehill.ac.uk::996404ec-1f24-481f-b615-c3317f3929a9" providerId="AD" clId="Web-{A3D5248B-3A83-4090-B48A-8568A9D20649}" dt="2023-07-19T09:12:22.087" v="684" actId="1076"/>
          <ac:spMkLst>
            <pc:docMk/>
            <pc:sldMk cId="1636732301" sldId="263"/>
            <ac:spMk id="6" creationId="{1CBA7A10-FAC6-A01A-7E31-825EBE083D6E}"/>
          </ac:spMkLst>
        </pc:spChg>
        <pc:spChg chg="add mod ord">
          <ac:chgData name="SCOTT MARSHALL" userId="S::24839205@edgehill.ac.uk::996404ec-1f24-481f-b615-c3317f3929a9" providerId="AD" clId="Web-{A3D5248B-3A83-4090-B48A-8568A9D20649}" dt="2023-07-19T09:01:46.380" v="512"/>
          <ac:spMkLst>
            <pc:docMk/>
            <pc:sldMk cId="1636732301" sldId="263"/>
            <ac:spMk id="7" creationId="{37FC8F4B-C9C2-E960-6FD1-46902BBB713C}"/>
          </ac:spMkLst>
        </pc:spChg>
        <pc:spChg chg="add mod">
          <ac:chgData name="SCOTT MARSHALL" userId="S::24839205@edgehill.ac.uk::996404ec-1f24-481f-b615-c3317f3929a9" providerId="AD" clId="Web-{A3D5248B-3A83-4090-B48A-8568A9D20649}" dt="2023-07-19T08:55:34.040" v="442" actId="14100"/>
          <ac:spMkLst>
            <pc:docMk/>
            <pc:sldMk cId="1636732301" sldId="263"/>
            <ac:spMk id="8" creationId="{1266F15A-5968-AC9A-3EBE-068703691665}"/>
          </ac:spMkLst>
        </pc:spChg>
        <pc:spChg chg="add del">
          <ac:chgData name="SCOTT MARSHALL" userId="S::24839205@edgehill.ac.uk::996404ec-1f24-481f-b615-c3317f3929a9" providerId="AD" clId="Web-{A3D5248B-3A83-4090-B48A-8568A9D20649}" dt="2023-07-19T08:56:58.574" v="448"/>
          <ac:spMkLst>
            <pc:docMk/>
            <pc:sldMk cId="1636732301" sldId="263"/>
            <ac:spMk id="10" creationId="{B04AD8E7-0008-C337-5624-D52407E7D95B}"/>
          </ac:spMkLst>
        </pc:spChg>
        <pc:spChg chg="add mod ord">
          <ac:chgData name="SCOTT MARSHALL" userId="S::24839205@edgehill.ac.uk::996404ec-1f24-481f-b615-c3317f3929a9" providerId="AD" clId="Web-{A3D5248B-3A83-4090-B48A-8568A9D20649}" dt="2023-07-19T09:10:29.599" v="656"/>
          <ac:spMkLst>
            <pc:docMk/>
            <pc:sldMk cId="1636732301" sldId="263"/>
            <ac:spMk id="12" creationId="{6BCFC473-00D5-B046-7F7E-19B8F78E556E}"/>
          </ac:spMkLst>
        </pc:spChg>
        <pc:spChg chg="add mod">
          <ac:chgData name="SCOTT MARSHALL" userId="S::24839205@edgehill.ac.uk::996404ec-1f24-481f-b615-c3317f3929a9" providerId="AD" clId="Web-{A3D5248B-3A83-4090-B48A-8568A9D20649}" dt="2023-07-19T09:00:27.033" v="492"/>
          <ac:spMkLst>
            <pc:docMk/>
            <pc:sldMk cId="1636732301" sldId="263"/>
            <ac:spMk id="13" creationId="{9700819E-402F-CE32-EFF3-1E625B7D2082}"/>
          </ac:spMkLst>
        </pc:spChg>
        <pc:picChg chg="add mod ord">
          <ac:chgData name="SCOTT MARSHALL" userId="S::24839205@edgehill.ac.uk::996404ec-1f24-481f-b615-c3317f3929a9" providerId="AD" clId="Web-{A3D5248B-3A83-4090-B48A-8568A9D20649}" dt="2023-07-19T09:01:34.067" v="509"/>
          <ac:picMkLst>
            <pc:docMk/>
            <pc:sldMk cId="1636732301" sldId="263"/>
            <ac:picMk id="3" creationId="{EB8EC228-461F-B38D-F607-CC57E383574C}"/>
          </ac:picMkLst>
        </pc:picChg>
        <pc:picChg chg="add mod">
          <ac:chgData name="SCOTT MARSHALL" userId="S::24839205@edgehill.ac.uk::996404ec-1f24-481f-b615-c3317f3929a9" providerId="AD" clId="Web-{A3D5248B-3A83-4090-B48A-8568A9D20649}" dt="2023-07-19T08:56:34.698" v="445" actId="1076"/>
          <ac:picMkLst>
            <pc:docMk/>
            <pc:sldMk cId="1636732301" sldId="263"/>
            <ac:picMk id="9" creationId="{F8C43E9B-9E73-01A8-C668-2A6E37B055CB}"/>
          </ac:picMkLst>
        </pc:picChg>
        <pc:picChg chg="add mod">
          <ac:chgData name="SCOTT MARSHALL" userId="S::24839205@edgehill.ac.uk::996404ec-1f24-481f-b615-c3317f3929a9" providerId="AD" clId="Web-{A3D5248B-3A83-4090-B48A-8568A9D20649}" dt="2023-07-19T08:57:16.137" v="450" actId="1076"/>
          <ac:picMkLst>
            <pc:docMk/>
            <pc:sldMk cId="1636732301" sldId="263"/>
            <ac:picMk id="11" creationId="{A56023BC-E257-07C7-65B8-863F1504F1DB}"/>
          </ac:picMkLst>
        </pc:picChg>
      </pc:sldChg>
      <pc:sldChg chg="addSp delSp modSp new">
        <pc:chgData name="SCOTT MARSHALL" userId="S::24839205@edgehill.ac.uk::996404ec-1f24-481f-b615-c3317f3929a9" providerId="AD" clId="Web-{A3D5248B-3A83-4090-B48A-8568A9D20649}" dt="2023-07-19T09:10:05.395" v="655" actId="20577"/>
        <pc:sldMkLst>
          <pc:docMk/>
          <pc:sldMk cId="2189391136" sldId="264"/>
        </pc:sldMkLst>
        <pc:spChg chg="mod">
          <ac:chgData name="SCOTT MARSHALL" userId="S::24839205@edgehill.ac.uk::996404ec-1f24-481f-b615-c3317f3929a9" providerId="AD" clId="Web-{A3D5248B-3A83-4090-B48A-8568A9D20649}" dt="2023-07-19T09:05:27.761" v="574" actId="14100"/>
          <ac:spMkLst>
            <pc:docMk/>
            <pc:sldMk cId="2189391136" sldId="264"/>
            <ac:spMk id="2" creationId="{1EFF7E62-972B-A2BB-ABD8-A5A6D753F199}"/>
          </ac:spMkLst>
        </pc:spChg>
        <pc:spChg chg="add mod">
          <ac:chgData name="SCOTT MARSHALL" userId="S::24839205@edgehill.ac.uk::996404ec-1f24-481f-b615-c3317f3929a9" providerId="AD" clId="Web-{A3D5248B-3A83-4090-B48A-8568A9D20649}" dt="2023-07-19T09:10:05.395" v="655" actId="20577"/>
          <ac:spMkLst>
            <pc:docMk/>
            <pc:sldMk cId="2189391136" sldId="264"/>
            <ac:spMk id="3" creationId="{59D61924-E172-3761-937F-ED9F89C7768E}"/>
          </ac:spMkLst>
        </pc:spChg>
        <pc:spChg chg="add mod">
          <ac:chgData name="SCOTT MARSHALL" userId="S::24839205@edgehill.ac.uk::996404ec-1f24-481f-b615-c3317f3929a9" providerId="AD" clId="Web-{A3D5248B-3A83-4090-B48A-8568A9D20649}" dt="2023-07-19T09:09:54.816" v="648" actId="20577"/>
          <ac:spMkLst>
            <pc:docMk/>
            <pc:sldMk cId="2189391136" sldId="264"/>
            <ac:spMk id="5" creationId="{225D1B89-5694-A6AF-2D94-130E526FEC5B}"/>
          </ac:spMkLst>
        </pc:spChg>
        <pc:spChg chg="add mod">
          <ac:chgData name="SCOTT MARSHALL" userId="S::24839205@edgehill.ac.uk::996404ec-1f24-481f-b615-c3317f3929a9" providerId="AD" clId="Web-{A3D5248B-3A83-4090-B48A-8568A9D20649}" dt="2023-07-19T09:09:43.676" v="641"/>
          <ac:spMkLst>
            <pc:docMk/>
            <pc:sldMk cId="2189391136" sldId="264"/>
            <ac:spMk id="6" creationId="{431DB96E-4E6C-B4BD-B144-27BF1C27C24D}"/>
          </ac:spMkLst>
        </pc:spChg>
        <pc:picChg chg="add del mod">
          <ac:chgData name="SCOTT MARSHALL" userId="S::24839205@edgehill.ac.uk::996404ec-1f24-481f-b615-c3317f3929a9" providerId="AD" clId="Web-{A3D5248B-3A83-4090-B48A-8568A9D20649}" dt="2023-07-19T09:06:31.154" v="577"/>
          <ac:picMkLst>
            <pc:docMk/>
            <pc:sldMk cId="2189391136" sldId="264"/>
            <ac:picMk id="4" creationId="{57379D5E-F782-4F3A-43D9-3E90164FD63D}"/>
          </ac:picMkLst>
        </pc:picChg>
      </pc:sldChg>
      <pc:sldChg chg="delSp modSp add ord replId">
        <pc:chgData name="SCOTT MARSHALL" userId="S::24839205@edgehill.ac.uk::996404ec-1f24-481f-b615-c3317f3929a9" providerId="AD" clId="Web-{A3D5248B-3A83-4090-B48A-8568A9D20649}" dt="2023-07-19T09:12:42.072" v="697" actId="20577"/>
        <pc:sldMkLst>
          <pc:docMk/>
          <pc:sldMk cId="625067972" sldId="265"/>
        </pc:sldMkLst>
        <pc:spChg chg="mod">
          <ac:chgData name="SCOTT MARSHALL" userId="S::24839205@edgehill.ac.uk::996404ec-1f24-481f-b615-c3317f3929a9" providerId="AD" clId="Web-{A3D5248B-3A83-4090-B48A-8568A9D20649}" dt="2023-07-19T09:11:12.209" v="667" actId="14100"/>
          <ac:spMkLst>
            <pc:docMk/>
            <pc:sldMk cId="625067972" sldId="265"/>
            <ac:spMk id="2" creationId="{CEE93B20-5FCF-3605-DE08-8C426C265176}"/>
          </ac:spMkLst>
        </pc:spChg>
        <pc:spChg chg="mod">
          <ac:chgData name="SCOTT MARSHALL" userId="S::24839205@edgehill.ac.uk::996404ec-1f24-481f-b615-c3317f3929a9" providerId="AD" clId="Web-{A3D5248B-3A83-4090-B48A-8568A9D20649}" dt="2023-07-19T09:12:17.774" v="683" actId="1076"/>
          <ac:spMkLst>
            <pc:docMk/>
            <pc:sldMk cId="625067972" sldId="265"/>
            <ac:spMk id="6" creationId="{1CBA7A10-FAC6-A01A-7E31-825EBE083D6E}"/>
          </ac:spMkLst>
        </pc:spChg>
        <pc:spChg chg="del">
          <ac:chgData name="SCOTT MARSHALL" userId="S::24839205@edgehill.ac.uk::996404ec-1f24-481f-b615-c3317f3929a9" providerId="AD" clId="Web-{A3D5248B-3A83-4090-B48A-8568A9D20649}" dt="2023-07-19T09:12:12.977" v="682"/>
          <ac:spMkLst>
            <pc:docMk/>
            <pc:sldMk cId="625067972" sldId="265"/>
            <ac:spMk id="8" creationId="{1266F15A-5968-AC9A-3EBE-068703691665}"/>
          </ac:spMkLst>
        </pc:spChg>
        <pc:spChg chg="mod">
          <ac:chgData name="SCOTT MARSHALL" userId="S::24839205@edgehill.ac.uk::996404ec-1f24-481f-b615-c3317f3929a9" providerId="AD" clId="Web-{A3D5248B-3A83-4090-B48A-8568A9D20649}" dt="2023-07-19T09:12:42.072" v="697" actId="20577"/>
          <ac:spMkLst>
            <pc:docMk/>
            <pc:sldMk cId="625067972" sldId="265"/>
            <ac:spMk id="12" creationId="{6BCFC473-00D5-B046-7F7E-19B8F78E556E}"/>
          </ac:spMkLst>
        </pc:spChg>
      </pc:sldChg>
      <pc:sldChg chg="modSp add ord replId">
        <pc:chgData name="SCOTT MARSHALL" userId="S::24839205@edgehill.ac.uk::996404ec-1f24-481f-b615-c3317f3929a9" providerId="AD" clId="Web-{A3D5248B-3A83-4090-B48A-8568A9D20649}" dt="2023-07-19T09:13:19.963" v="741" actId="20577"/>
        <pc:sldMkLst>
          <pc:docMk/>
          <pc:sldMk cId="1963729657" sldId="266"/>
        </pc:sldMkLst>
        <pc:spChg chg="mod">
          <ac:chgData name="SCOTT MARSHALL" userId="S::24839205@edgehill.ac.uk::996404ec-1f24-481f-b615-c3317f3929a9" providerId="AD" clId="Web-{A3D5248B-3A83-4090-B48A-8568A9D20649}" dt="2023-07-19T09:11:56.945" v="681"/>
          <ac:spMkLst>
            <pc:docMk/>
            <pc:sldMk cId="1963729657" sldId="266"/>
            <ac:spMk id="2" creationId="{1EFF7E62-972B-A2BB-ABD8-A5A6D753F199}"/>
          </ac:spMkLst>
        </pc:spChg>
        <pc:spChg chg="mod">
          <ac:chgData name="SCOTT MARSHALL" userId="S::24839205@edgehill.ac.uk::996404ec-1f24-481f-b615-c3317f3929a9" providerId="AD" clId="Web-{A3D5248B-3A83-4090-B48A-8568A9D20649}" dt="2023-07-19T09:12:55.119" v="707" actId="20577"/>
          <ac:spMkLst>
            <pc:docMk/>
            <pc:sldMk cId="1963729657" sldId="266"/>
            <ac:spMk id="3" creationId="{59D61924-E172-3761-937F-ED9F89C7768E}"/>
          </ac:spMkLst>
        </pc:spChg>
        <pc:spChg chg="mod">
          <ac:chgData name="SCOTT MARSHALL" userId="S::24839205@edgehill.ac.uk::996404ec-1f24-481f-b615-c3317f3929a9" providerId="AD" clId="Web-{A3D5248B-3A83-4090-B48A-8568A9D20649}" dt="2023-07-19T09:13:05.104" v="721" actId="20577"/>
          <ac:spMkLst>
            <pc:docMk/>
            <pc:sldMk cId="1963729657" sldId="266"/>
            <ac:spMk id="5" creationId="{225D1B89-5694-A6AF-2D94-130E526FEC5B}"/>
          </ac:spMkLst>
        </pc:spChg>
        <pc:spChg chg="mod">
          <ac:chgData name="SCOTT MARSHALL" userId="S::24839205@edgehill.ac.uk::996404ec-1f24-481f-b615-c3317f3929a9" providerId="AD" clId="Web-{A3D5248B-3A83-4090-B48A-8568A9D20649}" dt="2023-07-19T09:13:19.963" v="741" actId="20577"/>
          <ac:spMkLst>
            <pc:docMk/>
            <pc:sldMk cId="1963729657" sldId="266"/>
            <ac:spMk id="6" creationId="{431DB96E-4E6C-B4BD-B144-27BF1C27C24D}"/>
          </ac:spMkLst>
        </pc:spChg>
      </pc:sldChg>
      <pc:sldChg chg="addSp modSp new">
        <pc:chgData name="SCOTT MARSHALL" userId="S::24839205@edgehill.ac.uk::996404ec-1f24-481f-b615-c3317f3929a9" providerId="AD" clId="Web-{A3D5248B-3A83-4090-B48A-8568A9D20649}" dt="2023-07-19T09:54:43.941" v="1015"/>
        <pc:sldMkLst>
          <pc:docMk/>
          <pc:sldMk cId="203771225" sldId="267"/>
        </pc:sldMkLst>
        <pc:spChg chg="mod ord">
          <ac:chgData name="SCOTT MARSHALL" userId="S::24839205@edgehill.ac.uk::996404ec-1f24-481f-b615-c3317f3929a9" providerId="AD" clId="Web-{A3D5248B-3A83-4090-B48A-8568A9D20649}" dt="2023-07-19T09:54:27.284" v="1002"/>
          <ac:spMkLst>
            <pc:docMk/>
            <pc:sldMk cId="203771225" sldId="267"/>
            <ac:spMk id="2" creationId="{60547EF6-0EED-84A2-F75A-C8E536FBE365}"/>
          </ac:spMkLst>
        </pc:spChg>
        <pc:spChg chg="add mod ord">
          <ac:chgData name="SCOTT MARSHALL" userId="S::24839205@edgehill.ac.uk::996404ec-1f24-481f-b615-c3317f3929a9" providerId="AD" clId="Web-{A3D5248B-3A83-4090-B48A-8568A9D20649}" dt="2023-07-19T09:54:38.972" v="1010"/>
          <ac:spMkLst>
            <pc:docMk/>
            <pc:sldMk cId="203771225" sldId="267"/>
            <ac:spMk id="5" creationId="{D51469A7-BF29-4E44-CFA7-7E73FC289F74}"/>
          </ac:spMkLst>
        </pc:spChg>
        <pc:spChg chg="add mod">
          <ac:chgData name="SCOTT MARSHALL" userId="S::24839205@edgehill.ac.uk::996404ec-1f24-481f-b615-c3317f3929a9" providerId="AD" clId="Web-{A3D5248B-3A83-4090-B48A-8568A9D20649}" dt="2023-07-19T09:51:23.546" v="957" actId="1076"/>
          <ac:spMkLst>
            <pc:docMk/>
            <pc:sldMk cId="203771225" sldId="267"/>
            <ac:spMk id="6" creationId="{170F4A16-56D3-FA2D-DCC3-6669A513BD5A}"/>
          </ac:spMkLst>
        </pc:spChg>
        <pc:spChg chg="add mod ord">
          <ac:chgData name="SCOTT MARSHALL" userId="S::24839205@edgehill.ac.uk::996404ec-1f24-481f-b615-c3317f3929a9" providerId="AD" clId="Web-{A3D5248B-3A83-4090-B48A-8568A9D20649}" dt="2023-07-19T09:54:36.144" v="1009"/>
          <ac:spMkLst>
            <pc:docMk/>
            <pc:sldMk cId="203771225" sldId="267"/>
            <ac:spMk id="7" creationId="{5CBA8F60-6D46-68D3-98F9-418687C7033D}"/>
          </ac:spMkLst>
        </pc:spChg>
        <pc:spChg chg="add mod ord">
          <ac:chgData name="SCOTT MARSHALL" userId="S::24839205@edgehill.ac.uk::996404ec-1f24-481f-b615-c3317f3929a9" providerId="AD" clId="Web-{A3D5248B-3A83-4090-B48A-8568A9D20649}" dt="2023-07-19T09:54:43.941" v="1015"/>
          <ac:spMkLst>
            <pc:docMk/>
            <pc:sldMk cId="203771225" sldId="267"/>
            <ac:spMk id="8" creationId="{4B34CDE7-B60D-B99B-F0E0-85818EFF4ACB}"/>
          </ac:spMkLst>
        </pc:spChg>
        <pc:picChg chg="add mod ord">
          <ac:chgData name="SCOTT MARSHALL" userId="S::24839205@edgehill.ac.uk::996404ec-1f24-481f-b615-c3317f3929a9" providerId="AD" clId="Web-{A3D5248B-3A83-4090-B48A-8568A9D20649}" dt="2023-07-19T09:54:41.613" v="1014"/>
          <ac:picMkLst>
            <pc:docMk/>
            <pc:sldMk cId="203771225" sldId="267"/>
            <ac:picMk id="3" creationId="{F0E8500C-F0CE-07B9-E818-5DB629A5FAD1}"/>
          </ac:picMkLst>
        </pc:picChg>
        <pc:picChg chg="add mod ord">
          <ac:chgData name="SCOTT MARSHALL" userId="S::24839205@edgehill.ac.uk::996404ec-1f24-481f-b615-c3317f3929a9" providerId="AD" clId="Web-{A3D5248B-3A83-4090-B48A-8568A9D20649}" dt="2023-07-19T09:54:29.019" v="1007"/>
          <ac:picMkLst>
            <pc:docMk/>
            <pc:sldMk cId="203771225" sldId="267"/>
            <ac:picMk id="4" creationId="{627B2C2F-1CF7-33B2-E024-F24FBD7A4126}"/>
          </ac:picMkLst>
        </pc:picChg>
      </pc:sldChg>
      <pc:sldChg chg="addSp delSp modSp add replId">
        <pc:chgData name="SCOTT MARSHALL" userId="S::24839205@edgehill.ac.uk::996404ec-1f24-481f-b615-c3317f3929a9" providerId="AD" clId="Web-{A3D5248B-3A83-4090-B48A-8568A9D20649}" dt="2023-07-19T09:58:35.665" v="1071"/>
        <pc:sldMkLst>
          <pc:docMk/>
          <pc:sldMk cId="1433266179" sldId="268"/>
        </pc:sldMkLst>
        <pc:spChg chg="mod">
          <ac:chgData name="SCOTT MARSHALL" userId="S::24839205@edgehill.ac.uk::996404ec-1f24-481f-b615-c3317f3929a9" providerId="AD" clId="Web-{A3D5248B-3A83-4090-B48A-8568A9D20649}" dt="2023-07-19T09:55:24.832" v="1025" actId="14100"/>
          <ac:spMkLst>
            <pc:docMk/>
            <pc:sldMk cId="1433266179" sldId="268"/>
            <ac:spMk id="2" creationId="{60547EF6-0EED-84A2-F75A-C8E536FBE365}"/>
          </ac:spMkLst>
        </pc:spChg>
        <pc:spChg chg="mod">
          <ac:chgData name="SCOTT MARSHALL" userId="S::24839205@edgehill.ac.uk::996404ec-1f24-481f-b615-c3317f3929a9" providerId="AD" clId="Web-{A3D5248B-3A83-4090-B48A-8568A9D20649}" dt="2023-07-19T09:56:05.583" v="1031" actId="1076"/>
          <ac:spMkLst>
            <pc:docMk/>
            <pc:sldMk cId="1433266179" sldId="268"/>
            <ac:spMk id="5" creationId="{D51469A7-BF29-4E44-CFA7-7E73FC289F74}"/>
          </ac:spMkLst>
        </pc:spChg>
        <pc:spChg chg="mod">
          <ac:chgData name="SCOTT MARSHALL" userId="S::24839205@edgehill.ac.uk::996404ec-1f24-481f-b615-c3317f3929a9" providerId="AD" clId="Web-{A3D5248B-3A83-4090-B48A-8568A9D20649}" dt="2023-07-19T09:56:23.255" v="1033" actId="1076"/>
          <ac:spMkLst>
            <pc:docMk/>
            <pc:sldMk cId="1433266179" sldId="268"/>
            <ac:spMk id="6" creationId="{170F4A16-56D3-FA2D-DCC3-6669A513BD5A}"/>
          </ac:spMkLst>
        </pc:spChg>
        <pc:spChg chg="mod">
          <ac:chgData name="SCOTT MARSHALL" userId="S::24839205@edgehill.ac.uk::996404ec-1f24-481f-b615-c3317f3929a9" providerId="AD" clId="Web-{A3D5248B-3A83-4090-B48A-8568A9D20649}" dt="2023-07-19T09:56:11.833" v="1032" actId="1076"/>
          <ac:spMkLst>
            <pc:docMk/>
            <pc:sldMk cId="1433266179" sldId="268"/>
            <ac:spMk id="7" creationId="{5CBA8F60-6D46-68D3-98F9-418687C7033D}"/>
          </ac:spMkLst>
        </pc:spChg>
        <pc:spChg chg="del">
          <ac:chgData name="SCOTT MARSHALL" userId="S::24839205@edgehill.ac.uk::996404ec-1f24-481f-b615-c3317f3929a9" providerId="AD" clId="Web-{A3D5248B-3A83-4090-B48A-8568A9D20649}" dt="2023-07-19T09:55:12.254" v="1017"/>
          <ac:spMkLst>
            <pc:docMk/>
            <pc:sldMk cId="1433266179" sldId="268"/>
            <ac:spMk id="8" creationId="{4B34CDE7-B60D-B99B-F0E0-85818EFF4ACB}"/>
          </ac:spMkLst>
        </pc:spChg>
        <pc:spChg chg="add mod ord">
          <ac:chgData name="SCOTT MARSHALL" userId="S::24839205@edgehill.ac.uk::996404ec-1f24-481f-b615-c3317f3929a9" providerId="AD" clId="Web-{A3D5248B-3A83-4090-B48A-8568A9D20649}" dt="2023-07-19T09:58:35.665" v="1071"/>
          <ac:spMkLst>
            <pc:docMk/>
            <pc:sldMk cId="1433266179" sldId="268"/>
            <ac:spMk id="9" creationId="{8536DACA-5A60-A547-9DE5-ECD3A49855D0}"/>
          </ac:spMkLst>
        </pc:spChg>
        <pc:picChg chg="mod ord">
          <ac:chgData name="SCOTT MARSHALL" userId="S::24839205@edgehill.ac.uk::996404ec-1f24-481f-b615-c3317f3929a9" providerId="AD" clId="Web-{A3D5248B-3A83-4090-B48A-8568A9D20649}" dt="2023-07-19T09:58:33.930" v="1068"/>
          <ac:picMkLst>
            <pc:docMk/>
            <pc:sldMk cId="1433266179" sldId="268"/>
            <ac:picMk id="3" creationId="{F0E8500C-F0CE-07B9-E818-5DB629A5FAD1}"/>
          </ac:picMkLst>
        </pc:picChg>
        <pc:picChg chg="mod ord">
          <ac:chgData name="SCOTT MARSHALL" userId="S::24839205@edgehill.ac.uk::996404ec-1f24-481f-b615-c3317f3929a9" providerId="AD" clId="Web-{A3D5248B-3A83-4090-B48A-8568A9D20649}" dt="2023-07-19T09:58:30.665" v="1065"/>
          <ac:picMkLst>
            <pc:docMk/>
            <pc:sldMk cId="1433266179" sldId="268"/>
            <ac:picMk id="4" creationId="{627B2C2F-1CF7-33B2-E024-F24FBD7A4126}"/>
          </ac:picMkLst>
        </pc:picChg>
      </pc:sldChg>
      <pc:sldChg chg="addSp delSp modSp add">
        <pc:chgData name="SCOTT MARSHALL" userId="S::24839205@edgehill.ac.uk::996404ec-1f24-481f-b615-c3317f3929a9" providerId="AD" clId="Web-{A3D5248B-3A83-4090-B48A-8568A9D20649}" dt="2023-07-19T10:18:48.614" v="1227"/>
        <pc:sldMkLst>
          <pc:docMk/>
          <pc:sldMk cId="587221197" sldId="269"/>
        </pc:sldMkLst>
        <pc:spChg chg="mod ord">
          <ac:chgData name="SCOTT MARSHALL" userId="S::24839205@edgehill.ac.uk::996404ec-1f24-481f-b615-c3317f3929a9" providerId="AD" clId="Web-{A3D5248B-3A83-4090-B48A-8568A9D20649}" dt="2023-07-19T10:18:20.832" v="1217"/>
          <ac:spMkLst>
            <pc:docMk/>
            <pc:sldMk cId="587221197" sldId="269"/>
            <ac:spMk id="2" creationId="{6F999E2F-590F-90E9-7E1A-698B0BCAD1A5}"/>
          </ac:spMkLst>
        </pc:spChg>
        <pc:spChg chg="mod ord">
          <ac:chgData name="SCOTT MARSHALL" userId="S::24839205@edgehill.ac.uk::996404ec-1f24-481f-b615-c3317f3929a9" providerId="AD" clId="Web-{A3D5248B-3A83-4090-B48A-8568A9D20649}" dt="2023-07-19T10:18:30.598" v="1222"/>
          <ac:spMkLst>
            <pc:docMk/>
            <pc:sldMk cId="587221197" sldId="269"/>
            <ac:spMk id="3" creationId="{7AAC1B24-CF5C-5CD1-7010-36A4D1C985F4}"/>
          </ac:spMkLst>
        </pc:spChg>
        <pc:spChg chg="mod ord">
          <ac:chgData name="SCOTT MARSHALL" userId="S::24839205@edgehill.ac.uk::996404ec-1f24-481f-b615-c3317f3929a9" providerId="AD" clId="Web-{A3D5248B-3A83-4090-B48A-8568A9D20649}" dt="2023-07-19T10:18:48.614" v="1227"/>
          <ac:spMkLst>
            <pc:docMk/>
            <pc:sldMk cId="587221197" sldId="269"/>
            <ac:spMk id="4" creationId="{BE1EF015-BFD6-93B0-C33B-668D00C55BA5}"/>
          </ac:spMkLst>
        </pc:spChg>
        <pc:spChg chg="del mod">
          <ac:chgData name="SCOTT MARSHALL" userId="S::24839205@edgehill.ac.uk::996404ec-1f24-481f-b615-c3317f3929a9" providerId="AD" clId="Web-{A3D5248B-3A83-4090-B48A-8568A9D20649}" dt="2023-07-19T10:12:15.152" v="1115"/>
          <ac:spMkLst>
            <pc:docMk/>
            <pc:sldMk cId="587221197" sldId="269"/>
            <ac:spMk id="10" creationId="{DCB0160E-FC40-9BF1-0439-18CE831EF445}"/>
          </ac:spMkLst>
        </pc:spChg>
        <pc:spChg chg="mod ord">
          <ac:chgData name="SCOTT MARSHALL" userId="S::24839205@edgehill.ac.uk::996404ec-1f24-481f-b615-c3317f3929a9" providerId="AD" clId="Web-{A3D5248B-3A83-4090-B48A-8568A9D20649}" dt="2023-07-19T10:18:39.801" v="1224"/>
          <ac:spMkLst>
            <pc:docMk/>
            <pc:sldMk cId="587221197" sldId="269"/>
            <ac:spMk id="11" creationId="{B757AD76-BA4E-C6F0-D0FD-B5E034B1A84D}"/>
          </ac:spMkLst>
        </pc:spChg>
        <pc:spChg chg="add mod">
          <ac:chgData name="SCOTT MARSHALL" userId="S::24839205@edgehill.ac.uk::996404ec-1f24-481f-b615-c3317f3929a9" providerId="AD" clId="Web-{A3D5248B-3A83-4090-B48A-8568A9D20649}" dt="2023-07-19T10:16:39.002" v="1209" actId="20577"/>
          <ac:spMkLst>
            <pc:docMk/>
            <pc:sldMk cId="587221197" sldId="269"/>
            <ac:spMk id="12" creationId="{D83C67FB-7021-2E11-21F2-CEA07CB6A7C6}"/>
          </ac:spMkLst>
        </pc:spChg>
        <pc:picChg chg="del">
          <ac:chgData name="SCOTT MARSHALL" userId="S::24839205@edgehill.ac.uk::996404ec-1f24-481f-b615-c3317f3929a9" providerId="AD" clId="Web-{A3D5248B-3A83-4090-B48A-8568A9D20649}" dt="2023-07-19T10:11:51.870" v="1112"/>
          <ac:picMkLst>
            <pc:docMk/>
            <pc:sldMk cId="587221197" sldId="269"/>
            <ac:picMk id="8" creationId="{AEA343C1-D493-BA1B-3081-E3B998485730}"/>
          </ac:picMkLst>
        </pc:picChg>
        <pc:picChg chg="add mod ord">
          <ac:chgData name="SCOTT MARSHALL" userId="S::24839205@edgehill.ac.uk::996404ec-1f24-481f-b615-c3317f3929a9" providerId="AD" clId="Web-{A3D5248B-3A83-4090-B48A-8568A9D20649}" dt="2023-07-19T10:18:45.848" v="1225"/>
          <ac:picMkLst>
            <pc:docMk/>
            <pc:sldMk cId="587221197" sldId="269"/>
            <ac:picMk id="13" creationId="{D0A044B5-5F63-B06F-FC54-699348D53D2B}"/>
          </ac:picMkLst>
        </pc:picChg>
        <pc:cxnChg chg="del">
          <ac:chgData name="SCOTT MARSHALL" userId="S::24839205@edgehill.ac.uk::996404ec-1f24-481f-b615-c3317f3929a9" providerId="AD" clId="Web-{A3D5248B-3A83-4090-B48A-8568A9D20649}" dt="2023-07-19T10:11:59.198" v="1113"/>
          <ac:cxnSpMkLst>
            <pc:docMk/>
            <pc:sldMk cId="587221197" sldId="269"/>
            <ac:cxnSpMk id="7" creationId="{F94102CF-A1C4-A805-6512-A1794C487461}"/>
          </ac:cxnSpMkLst>
        </pc:cxnChg>
        <pc:cxnChg chg="del">
          <ac:chgData name="SCOTT MARSHALL" userId="S::24839205@edgehill.ac.uk::996404ec-1f24-481f-b615-c3317f3929a9" providerId="AD" clId="Web-{A3D5248B-3A83-4090-B48A-8568A9D20649}" dt="2023-07-19T10:12:05.527" v="1114"/>
          <ac:cxnSpMkLst>
            <pc:docMk/>
            <pc:sldMk cId="587221197" sldId="269"/>
            <ac:cxnSpMk id="9" creationId="{AF875D49-D44D-F3CE-6FB7-9A652DCC4536}"/>
          </ac:cxnSpMkLst>
        </pc:cxnChg>
      </pc:sldChg>
      <pc:sldChg chg="new del">
        <pc:chgData name="SCOTT MARSHALL" userId="S::24839205@edgehill.ac.uk::996404ec-1f24-481f-b615-c3317f3929a9" providerId="AD" clId="Web-{A3D5248B-3A83-4090-B48A-8568A9D20649}" dt="2023-07-19T10:10:10.790" v="1073"/>
        <pc:sldMkLst>
          <pc:docMk/>
          <pc:sldMk cId="1644061091" sldId="269"/>
        </pc:sldMkLst>
      </pc:sldChg>
      <pc:sldChg chg="add del">
        <pc:chgData name="SCOTT MARSHALL" userId="S::24839205@edgehill.ac.uk::996404ec-1f24-481f-b615-c3317f3929a9" providerId="AD" clId="Web-{A3D5248B-3A83-4090-B48A-8568A9D20649}" dt="2023-07-19T10:10:18.274" v="1075"/>
        <pc:sldMkLst>
          <pc:docMk/>
          <pc:sldMk cId="2248636469" sldId="269"/>
        </pc:sldMkLst>
      </pc:sldChg>
      <pc:sldChg chg="delSp modSp add replId">
        <pc:chgData name="SCOTT MARSHALL" userId="S::24839205@edgehill.ac.uk::996404ec-1f24-481f-b615-c3317f3929a9" providerId="AD" clId="Web-{A3D5248B-3A83-4090-B48A-8568A9D20649}" dt="2023-07-19T10:21:09.633" v="1296" actId="14100"/>
        <pc:sldMkLst>
          <pc:docMk/>
          <pc:sldMk cId="1231782570" sldId="270"/>
        </pc:sldMkLst>
        <pc:spChg chg="mod">
          <ac:chgData name="SCOTT MARSHALL" userId="S::24839205@edgehill.ac.uk::996404ec-1f24-481f-b615-c3317f3929a9" providerId="AD" clId="Web-{A3D5248B-3A83-4090-B48A-8568A9D20649}" dt="2023-07-19T10:21:09.633" v="1296" actId="14100"/>
          <ac:spMkLst>
            <pc:docMk/>
            <pc:sldMk cId="1231782570" sldId="270"/>
            <ac:spMk id="2" creationId="{6F999E2F-590F-90E9-7E1A-698B0BCAD1A5}"/>
          </ac:spMkLst>
        </pc:spChg>
        <pc:spChg chg="mod">
          <ac:chgData name="SCOTT MARSHALL" userId="S::24839205@edgehill.ac.uk::996404ec-1f24-481f-b615-c3317f3929a9" providerId="AD" clId="Web-{A3D5248B-3A83-4090-B48A-8568A9D20649}" dt="2023-07-19T10:20:18.100" v="1255" actId="20577"/>
          <ac:spMkLst>
            <pc:docMk/>
            <pc:sldMk cId="1231782570" sldId="270"/>
            <ac:spMk id="4" creationId="{BE1EF015-BFD6-93B0-C33B-668D00C55BA5}"/>
          </ac:spMkLst>
        </pc:spChg>
        <pc:spChg chg="mod">
          <ac:chgData name="SCOTT MARSHALL" userId="S::24839205@edgehill.ac.uk::996404ec-1f24-481f-b615-c3317f3929a9" providerId="AD" clId="Web-{A3D5248B-3A83-4090-B48A-8568A9D20649}" dt="2023-07-19T10:20:49.507" v="1288" actId="1076"/>
          <ac:spMkLst>
            <pc:docMk/>
            <pc:sldMk cId="1231782570" sldId="270"/>
            <ac:spMk id="11" creationId="{B757AD76-BA4E-C6F0-D0FD-B5E034B1A84D}"/>
          </ac:spMkLst>
        </pc:spChg>
        <pc:spChg chg="mod">
          <ac:chgData name="SCOTT MARSHALL" userId="S::24839205@edgehill.ac.uk::996404ec-1f24-481f-b615-c3317f3929a9" providerId="AD" clId="Web-{A3D5248B-3A83-4090-B48A-8568A9D20649}" dt="2023-07-19T10:20:34.569" v="1271" actId="20577"/>
          <ac:spMkLst>
            <pc:docMk/>
            <pc:sldMk cId="1231782570" sldId="270"/>
            <ac:spMk id="12" creationId="{D83C67FB-7021-2E11-21F2-CEA07CB6A7C6}"/>
          </ac:spMkLst>
        </pc:spChg>
        <pc:picChg chg="del">
          <ac:chgData name="SCOTT MARSHALL" userId="S::24839205@edgehill.ac.uk::996404ec-1f24-481f-b615-c3317f3929a9" providerId="AD" clId="Web-{A3D5248B-3A83-4090-B48A-8568A9D20649}" dt="2023-07-19T10:20:27.914" v="1258"/>
          <ac:picMkLst>
            <pc:docMk/>
            <pc:sldMk cId="1231782570" sldId="270"/>
            <ac:picMk id="13" creationId="{D0A044B5-5F63-B06F-FC54-699348D53D2B}"/>
          </ac:picMkLst>
        </pc:picChg>
      </pc:sldChg>
      <pc:sldChg chg="addSp delSp modSp new">
        <pc:chgData name="SCOTT MARSHALL" userId="S::24839205@edgehill.ac.uk::996404ec-1f24-481f-b615-c3317f3929a9" providerId="AD" clId="Web-{A3D5248B-3A83-4090-B48A-8568A9D20649}" dt="2023-07-19T12:55:42.083" v="1489"/>
        <pc:sldMkLst>
          <pc:docMk/>
          <pc:sldMk cId="3450320045" sldId="271"/>
        </pc:sldMkLst>
        <pc:spChg chg="mod ord">
          <ac:chgData name="SCOTT MARSHALL" userId="S::24839205@edgehill.ac.uk::996404ec-1f24-481f-b615-c3317f3929a9" providerId="AD" clId="Web-{A3D5248B-3A83-4090-B48A-8568A9D20649}" dt="2023-07-19T12:54:37.862" v="1465"/>
          <ac:spMkLst>
            <pc:docMk/>
            <pc:sldMk cId="3450320045" sldId="271"/>
            <ac:spMk id="2" creationId="{29A0027E-5B16-15B3-5790-199B289E9C92}"/>
          </ac:spMkLst>
        </pc:spChg>
        <pc:spChg chg="add del mod">
          <ac:chgData name="SCOTT MARSHALL" userId="S::24839205@edgehill.ac.uk::996404ec-1f24-481f-b615-c3317f3929a9" providerId="AD" clId="Web-{A3D5248B-3A83-4090-B48A-8568A9D20649}" dt="2023-07-19T12:41:25.172" v="1319"/>
          <ac:spMkLst>
            <pc:docMk/>
            <pc:sldMk cId="3450320045" sldId="271"/>
            <ac:spMk id="4" creationId="{98E97414-CD78-840C-DA72-C95BA855E0D6}"/>
          </ac:spMkLst>
        </pc:spChg>
        <pc:spChg chg="add mod ord">
          <ac:chgData name="SCOTT MARSHALL" userId="S::24839205@edgehill.ac.uk::996404ec-1f24-481f-b615-c3317f3929a9" providerId="AD" clId="Web-{A3D5248B-3A83-4090-B48A-8568A9D20649}" dt="2023-07-19T12:55:13.363" v="1480"/>
          <ac:spMkLst>
            <pc:docMk/>
            <pc:sldMk cId="3450320045" sldId="271"/>
            <ac:spMk id="5" creationId="{D147F9CF-2D8F-B37E-EB7B-4ABDE1913EED}"/>
          </ac:spMkLst>
        </pc:spChg>
        <pc:spChg chg="add mod ord">
          <ac:chgData name="SCOTT MARSHALL" userId="S::24839205@edgehill.ac.uk::996404ec-1f24-481f-b615-c3317f3929a9" providerId="AD" clId="Web-{A3D5248B-3A83-4090-B48A-8568A9D20649}" dt="2023-07-19T12:55:32.942" v="1486"/>
          <ac:spMkLst>
            <pc:docMk/>
            <pc:sldMk cId="3450320045" sldId="271"/>
            <ac:spMk id="6" creationId="{12689092-19E7-1FFA-8C3B-EFC90CDAA275}"/>
          </ac:spMkLst>
        </pc:spChg>
        <pc:spChg chg="add mod ord">
          <ac:chgData name="SCOTT MARSHALL" userId="S::24839205@edgehill.ac.uk::996404ec-1f24-481f-b615-c3317f3929a9" providerId="AD" clId="Web-{A3D5248B-3A83-4090-B48A-8568A9D20649}" dt="2023-07-19T12:55:42.083" v="1489"/>
          <ac:spMkLst>
            <pc:docMk/>
            <pc:sldMk cId="3450320045" sldId="271"/>
            <ac:spMk id="7" creationId="{5C527412-18D2-D19D-7D53-654A19A10C2D}"/>
          </ac:spMkLst>
        </pc:spChg>
        <pc:spChg chg="add mod">
          <ac:chgData name="SCOTT MARSHALL" userId="S::24839205@edgehill.ac.uk::996404ec-1f24-481f-b615-c3317f3929a9" providerId="AD" clId="Web-{A3D5248B-3A83-4090-B48A-8568A9D20649}" dt="2023-07-19T12:53:22.077" v="1444"/>
          <ac:spMkLst>
            <pc:docMk/>
            <pc:sldMk cId="3450320045" sldId="271"/>
            <ac:spMk id="8" creationId="{CFD86F21-DFF3-2025-1A17-4AD7D8FAFE09}"/>
          </ac:spMkLst>
        </pc:spChg>
        <pc:picChg chg="add mod ord">
          <ac:chgData name="SCOTT MARSHALL" userId="S::24839205@edgehill.ac.uk::996404ec-1f24-481f-b615-c3317f3929a9" providerId="AD" clId="Web-{A3D5248B-3A83-4090-B48A-8568A9D20649}" dt="2023-07-19T12:54:39.878" v="1473"/>
          <ac:picMkLst>
            <pc:docMk/>
            <pc:sldMk cId="3450320045" sldId="271"/>
            <ac:picMk id="3" creationId="{2CF5AE9E-7AA9-157A-731E-6CC6816727CB}"/>
          </ac:picMkLst>
        </pc:picChg>
        <pc:cxnChg chg="add mod ord">
          <ac:chgData name="SCOTT MARSHALL" userId="S::24839205@edgehill.ac.uk::996404ec-1f24-481f-b615-c3317f3929a9" providerId="AD" clId="Web-{A3D5248B-3A83-4090-B48A-8568A9D20649}" dt="2023-07-19T12:55:23.676" v="1482"/>
          <ac:cxnSpMkLst>
            <pc:docMk/>
            <pc:sldMk cId="3450320045" sldId="271"/>
            <ac:cxnSpMk id="9" creationId="{28056FB2-3AA0-994F-032B-8E5637CAB1EC}"/>
          </ac:cxnSpMkLst>
        </pc:cxnChg>
        <pc:cxnChg chg="add mod">
          <ac:chgData name="SCOTT MARSHALL" userId="S::24839205@edgehill.ac.uk::996404ec-1f24-481f-b615-c3317f3929a9" providerId="AD" clId="Web-{A3D5248B-3A83-4090-B48A-8568A9D20649}" dt="2023-07-19T12:53:36.984" v="1449"/>
          <ac:cxnSpMkLst>
            <pc:docMk/>
            <pc:sldMk cId="3450320045" sldId="271"/>
            <ac:cxnSpMk id="10" creationId="{1211364F-C2E6-7C23-00A7-88AB56508128}"/>
          </ac:cxnSpMkLst>
        </pc:cxnChg>
        <pc:cxnChg chg="add mod">
          <ac:chgData name="SCOTT MARSHALL" userId="S::24839205@edgehill.ac.uk::996404ec-1f24-481f-b615-c3317f3929a9" providerId="AD" clId="Web-{A3D5248B-3A83-4090-B48A-8568A9D20649}" dt="2023-07-19T12:53:54.891" v="1457"/>
          <ac:cxnSpMkLst>
            <pc:docMk/>
            <pc:sldMk cId="3450320045" sldId="271"/>
            <ac:cxnSpMk id="11" creationId="{712631D3-6BF4-6822-FC9D-A72BD98F2EAC}"/>
          </ac:cxnSpMkLst>
        </pc:cxnChg>
        <pc:cxnChg chg="add mod ord">
          <ac:chgData name="SCOTT MARSHALL" userId="S::24839205@edgehill.ac.uk::996404ec-1f24-481f-b615-c3317f3929a9" providerId="AD" clId="Web-{A3D5248B-3A83-4090-B48A-8568A9D20649}" dt="2023-07-19T12:55:39.052" v="1487"/>
          <ac:cxnSpMkLst>
            <pc:docMk/>
            <pc:sldMk cId="3450320045" sldId="271"/>
            <ac:cxnSpMk id="12" creationId="{07074F90-8EB1-83EC-50C5-E7DC01219721}"/>
          </ac:cxnSpMkLst>
        </pc:cxnChg>
      </pc:sldChg>
      <pc:sldChg chg="modSp add replId">
        <pc:chgData name="SCOTT MARSHALL" userId="S::24839205@edgehill.ac.uk::996404ec-1f24-481f-b615-c3317f3929a9" providerId="AD" clId="Web-{A3D5248B-3A83-4090-B48A-8568A9D20649}" dt="2023-07-19T13:01:02.160" v="1530" actId="14100"/>
        <pc:sldMkLst>
          <pc:docMk/>
          <pc:sldMk cId="3232841141" sldId="272"/>
        </pc:sldMkLst>
        <pc:spChg chg="mod">
          <ac:chgData name="SCOTT MARSHALL" userId="S::24839205@edgehill.ac.uk::996404ec-1f24-481f-b615-c3317f3929a9" providerId="AD" clId="Web-{A3D5248B-3A83-4090-B48A-8568A9D20649}" dt="2023-07-19T13:01:02.160" v="1530" actId="14100"/>
          <ac:spMkLst>
            <pc:docMk/>
            <pc:sldMk cId="3232841141" sldId="272"/>
            <ac:spMk id="2" creationId="{29A0027E-5B16-15B3-5790-199B289E9C92}"/>
          </ac:spMkLst>
        </pc:spChg>
        <pc:spChg chg="mod">
          <ac:chgData name="SCOTT MARSHALL" userId="S::24839205@edgehill.ac.uk::996404ec-1f24-481f-b615-c3317f3929a9" providerId="AD" clId="Web-{A3D5248B-3A83-4090-B48A-8568A9D20649}" dt="2023-07-19T13:00:21.017" v="1501" actId="20577"/>
          <ac:spMkLst>
            <pc:docMk/>
            <pc:sldMk cId="3232841141" sldId="272"/>
            <ac:spMk id="5" creationId="{D147F9CF-2D8F-B37E-EB7B-4ABDE1913EED}"/>
          </ac:spMkLst>
        </pc:spChg>
        <pc:spChg chg="mod">
          <ac:chgData name="SCOTT MARSHALL" userId="S::24839205@edgehill.ac.uk::996404ec-1f24-481f-b615-c3317f3929a9" providerId="AD" clId="Web-{A3D5248B-3A83-4090-B48A-8568A9D20649}" dt="2023-07-19T13:00:35.330" v="1514" actId="20577"/>
          <ac:spMkLst>
            <pc:docMk/>
            <pc:sldMk cId="3232841141" sldId="272"/>
            <ac:spMk id="6" creationId="{12689092-19E7-1FFA-8C3B-EFC90CDAA275}"/>
          </ac:spMkLst>
        </pc:spChg>
        <pc:spChg chg="mod">
          <ac:chgData name="SCOTT MARSHALL" userId="S::24839205@edgehill.ac.uk::996404ec-1f24-481f-b615-c3317f3929a9" providerId="AD" clId="Web-{A3D5248B-3A83-4090-B48A-8568A9D20649}" dt="2023-07-19T13:00:50.347" v="1529" actId="20577"/>
          <ac:spMkLst>
            <pc:docMk/>
            <pc:sldMk cId="3232841141" sldId="272"/>
            <ac:spMk id="7" creationId="{5C527412-18D2-D19D-7D53-654A19A10C2D}"/>
          </ac:spMkLst>
        </pc:spChg>
      </pc:sldChg>
      <pc:sldChg chg="addSp modSp new">
        <pc:chgData name="SCOTT MARSHALL" userId="S::24839205@edgehill.ac.uk::996404ec-1f24-481f-b615-c3317f3929a9" providerId="AD" clId="Web-{A3D5248B-3A83-4090-B48A-8568A9D20649}" dt="2023-07-19T13:16:22.183" v="1672" actId="1076"/>
        <pc:sldMkLst>
          <pc:docMk/>
          <pc:sldMk cId="1122589714" sldId="273"/>
        </pc:sldMkLst>
        <pc:spChg chg="mod ord">
          <ac:chgData name="SCOTT MARSHALL" userId="S::24839205@edgehill.ac.uk::996404ec-1f24-481f-b615-c3317f3929a9" providerId="AD" clId="Web-{A3D5248B-3A83-4090-B48A-8568A9D20649}" dt="2023-07-19T13:13:05.222" v="1641"/>
          <ac:spMkLst>
            <pc:docMk/>
            <pc:sldMk cId="1122589714" sldId="273"/>
            <ac:spMk id="2" creationId="{FBB37350-C28B-F190-31B2-AE9CBC39AE18}"/>
          </ac:spMkLst>
        </pc:spChg>
        <pc:spChg chg="add mod">
          <ac:chgData name="SCOTT MARSHALL" userId="S::24839205@edgehill.ac.uk::996404ec-1f24-481f-b615-c3317f3929a9" providerId="AD" clId="Web-{A3D5248B-3A83-4090-B48A-8568A9D20649}" dt="2023-07-19T13:16:22.183" v="1672" actId="1076"/>
          <ac:spMkLst>
            <pc:docMk/>
            <pc:sldMk cId="1122589714" sldId="273"/>
            <ac:spMk id="4" creationId="{CB6EC897-0C08-4065-5C9B-1397CC6379D9}"/>
          </ac:spMkLst>
        </pc:spChg>
        <pc:spChg chg="add mod ord">
          <ac:chgData name="SCOTT MARSHALL" userId="S::24839205@edgehill.ac.uk::996404ec-1f24-481f-b615-c3317f3929a9" providerId="AD" clId="Web-{A3D5248B-3A83-4090-B48A-8568A9D20649}" dt="2023-07-19T13:16:15.652" v="1671" actId="1076"/>
          <ac:spMkLst>
            <pc:docMk/>
            <pc:sldMk cId="1122589714" sldId="273"/>
            <ac:spMk id="6" creationId="{825D91E0-FFE4-B05C-FD26-BB919911F319}"/>
          </ac:spMkLst>
        </pc:spChg>
        <pc:picChg chg="add mod ord">
          <ac:chgData name="SCOTT MARSHALL" userId="S::24839205@edgehill.ac.uk::996404ec-1f24-481f-b615-c3317f3929a9" providerId="AD" clId="Web-{A3D5248B-3A83-4090-B48A-8568A9D20649}" dt="2023-07-19T13:16:04.870" v="1670" actId="1076"/>
          <ac:picMkLst>
            <pc:docMk/>
            <pc:sldMk cId="1122589714" sldId="273"/>
            <ac:picMk id="3" creationId="{F3AE3002-0E78-E272-628C-8292E3332629}"/>
          </ac:picMkLst>
        </pc:picChg>
        <pc:cxnChg chg="add mod">
          <ac:chgData name="SCOTT MARSHALL" userId="S::24839205@edgehill.ac.uk::996404ec-1f24-481f-b615-c3317f3929a9" providerId="AD" clId="Web-{A3D5248B-3A83-4090-B48A-8568A9D20649}" dt="2023-07-19T13:10:48.544" v="1607" actId="14100"/>
          <ac:cxnSpMkLst>
            <pc:docMk/>
            <pc:sldMk cId="1122589714" sldId="273"/>
            <ac:cxnSpMk id="5" creationId="{2D1F4150-6550-6A50-BCCB-B6D99C84F777}"/>
          </ac:cxnSpMkLst>
        </pc:cxnChg>
        <pc:cxnChg chg="add mod ord">
          <ac:chgData name="SCOTT MARSHALL" userId="S::24839205@edgehill.ac.uk::996404ec-1f24-481f-b615-c3317f3929a9" providerId="AD" clId="Web-{A3D5248B-3A83-4090-B48A-8568A9D20649}" dt="2023-07-19T13:15:58.542" v="1669"/>
          <ac:cxnSpMkLst>
            <pc:docMk/>
            <pc:sldMk cId="1122589714" sldId="273"/>
            <ac:cxnSpMk id="7" creationId="{8969268D-6BE0-762C-B68E-0A676EAC88BB}"/>
          </ac:cxnSpMkLst>
        </pc:cxnChg>
      </pc:sldChg>
      <pc:sldChg chg="modSp add replId">
        <pc:chgData name="SCOTT MARSHALL" userId="S::24839205@edgehill.ac.uk::996404ec-1f24-481f-b615-c3317f3929a9" providerId="AD" clId="Web-{A3D5248B-3A83-4090-B48A-8568A9D20649}" dt="2023-07-19T13:17:37.468" v="1723" actId="1076"/>
        <pc:sldMkLst>
          <pc:docMk/>
          <pc:sldMk cId="3043037347" sldId="274"/>
        </pc:sldMkLst>
        <pc:spChg chg="mod">
          <ac:chgData name="SCOTT MARSHALL" userId="S::24839205@edgehill.ac.uk::996404ec-1f24-481f-b615-c3317f3929a9" providerId="AD" clId="Web-{A3D5248B-3A83-4090-B48A-8568A9D20649}" dt="2023-07-19T13:16:53.935" v="1682" actId="14100"/>
          <ac:spMkLst>
            <pc:docMk/>
            <pc:sldMk cId="3043037347" sldId="274"/>
            <ac:spMk id="2" creationId="{FBB37350-C28B-F190-31B2-AE9CBC39AE18}"/>
          </ac:spMkLst>
        </pc:spChg>
        <pc:spChg chg="mod">
          <ac:chgData name="SCOTT MARSHALL" userId="S::24839205@edgehill.ac.uk::996404ec-1f24-481f-b615-c3317f3929a9" providerId="AD" clId="Web-{A3D5248B-3A83-4090-B48A-8568A9D20649}" dt="2023-07-19T13:17:02.279" v="1688" actId="20577"/>
          <ac:spMkLst>
            <pc:docMk/>
            <pc:sldMk cId="3043037347" sldId="274"/>
            <ac:spMk id="4" creationId="{CB6EC897-0C08-4065-5C9B-1397CC6379D9}"/>
          </ac:spMkLst>
        </pc:spChg>
        <pc:spChg chg="mod">
          <ac:chgData name="SCOTT MARSHALL" userId="S::24839205@edgehill.ac.uk::996404ec-1f24-481f-b615-c3317f3929a9" providerId="AD" clId="Web-{A3D5248B-3A83-4090-B48A-8568A9D20649}" dt="2023-07-19T13:17:37.468" v="1723" actId="1076"/>
          <ac:spMkLst>
            <pc:docMk/>
            <pc:sldMk cId="3043037347" sldId="274"/>
            <ac:spMk id="6" creationId="{825D91E0-FFE4-B05C-FD26-BB919911F319}"/>
          </ac:spMkLst>
        </pc:spChg>
      </pc:sldChg>
      <pc:sldChg chg="addSp modSp new">
        <pc:chgData name="SCOTT MARSHALL" userId="S::24839205@edgehill.ac.uk::996404ec-1f24-481f-b615-c3317f3929a9" providerId="AD" clId="Web-{A3D5248B-3A83-4090-B48A-8568A9D20649}" dt="2023-07-19T13:58:32.493" v="2024"/>
        <pc:sldMkLst>
          <pc:docMk/>
          <pc:sldMk cId="1239747410" sldId="275"/>
        </pc:sldMkLst>
        <pc:spChg chg="mod ord">
          <ac:chgData name="SCOTT MARSHALL" userId="S::24839205@edgehill.ac.uk::996404ec-1f24-481f-b615-c3317f3929a9" providerId="AD" clId="Web-{A3D5248B-3A83-4090-B48A-8568A9D20649}" dt="2023-07-19T13:56:20.581" v="1937"/>
          <ac:spMkLst>
            <pc:docMk/>
            <pc:sldMk cId="1239747410" sldId="275"/>
            <ac:spMk id="2" creationId="{EB7C95AB-B953-4369-E99F-DDD9B4A077B6}"/>
          </ac:spMkLst>
        </pc:spChg>
        <pc:spChg chg="add mod ord">
          <ac:chgData name="SCOTT MARSHALL" userId="S::24839205@edgehill.ac.uk::996404ec-1f24-481f-b615-c3317f3929a9" providerId="AD" clId="Web-{A3D5248B-3A83-4090-B48A-8568A9D20649}" dt="2023-07-19T13:58:26.977" v="2023"/>
          <ac:spMkLst>
            <pc:docMk/>
            <pc:sldMk cId="1239747410" sldId="275"/>
            <ac:spMk id="4" creationId="{9371050B-B534-1029-9D78-6DF32AA4DB88}"/>
          </ac:spMkLst>
        </pc:spChg>
        <pc:spChg chg="add mod">
          <ac:chgData name="SCOTT MARSHALL" userId="S::24839205@edgehill.ac.uk::996404ec-1f24-481f-b615-c3317f3929a9" providerId="AD" clId="Web-{A3D5248B-3A83-4090-B48A-8568A9D20649}" dt="2023-07-19T13:52:59.996" v="1909" actId="1076"/>
          <ac:spMkLst>
            <pc:docMk/>
            <pc:sldMk cId="1239747410" sldId="275"/>
            <ac:spMk id="5" creationId="{86F49C6A-B0ED-4C73-8EFE-3828BBC8ADF7}"/>
          </ac:spMkLst>
        </pc:spChg>
        <pc:spChg chg="add mod">
          <ac:chgData name="SCOTT MARSHALL" userId="S::24839205@edgehill.ac.uk::996404ec-1f24-481f-b615-c3317f3929a9" providerId="AD" clId="Web-{A3D5248B-3A83-4090-B48A-8568A9D20649}" dt="2023-07-19T13:58:32.493" v="2024"/>
          <ac:spMkLst>
            <pc:docMk/>
            <pc:sldMk cId="1239747410" sldId="275"/>
            <ac:spMk id="6" creationId="{2797AF0F-F5EB-4C72-E165-A77077A63395}"/>
          </ac:spMkLst>
        </pc:spChg>
        <pc:picChg chg="add mod ord">
          <ac:chgData name="SCOTT MARSHALL" userId="S::24839205@edgehill.ac.uk::996404ec-1f24-481f-b615-c3317f3929a9" providerId="AD" clId="Web-{A3D5248B-3A83-4090-B48A-8568A9D20649}" dt="2023-07-19T13:56:22.847" v="1943"/>
          <ac:picMkLst>
            <pc:docMk/>
            <pc:sldMk cId="1239747410" sldId="275"/>
            <ac:picMk id="3" creationId="{B36B4683-CA5B-754A-56CC-088717506B71}"/>
          </ac:picMkLst>
        </pc:picChg>
        <pc:cxnChg chg="add mod ord">
          <ac:chgData name="SCOTT MARSHALL" userId="S::24839205@edgehill.ac.uk::996404ec-1f24-481f-b615-c3317f3929a9" providerId="AD" clId="Web-{A3D5248B-3A83-4090-B48A-8568A9D20649}" dt="2023-07-19T13:56:29.191" v="1945"/>
          <ac:cxnSpMkLst>
            <pc:docMk/>
            <pc:sldMk cId="1239747410" sldId="275"/>
            <ac:cxnSpMk id="7" creationId="{95E6A34B-684F-7728-F8A1-FB6CE7606D96}"/>
          </ac:cxnSpMkLst>
        </pc:cxnChg>
        <pc:cxnChg chg="add mod ord">
          <ac:chgData name="SCOTT MARSHALL" userId="S::24839205@edgehill.ac.uk::996404ec-1f24-481f-b615-c3317f3929a9" providerId="AD" clId="Web-{A3D5248B-3A83-4090-B48A-8568A9D20649}" dt="2023-07-19T13:56:50.708" v="1950"/>
          <ac:cxnSpMkLst>
            <pc:docMk/>
            <pc:sldMk cId="1239747410" sldId="275"/>
            <ac:cxnSpMk id="8" creationId="{46EB3E98-5D2F-DA72-2BCC-FA20D2E55763}"/>
          </ac:cxnSpMkLst>
        </pc:cxnChg>
        <pc:cxnChg chg="add mod">
          <ac:chgData name="SCOTT MARSHALL" userId="S::24839205@edgehill.ac.uk::996404ec-1f24-481f-b615-c3317f3929a9" providerId="AD" clId="Web-{A3D5248B-3A83-4090-B48A-8568A9D20649}" dt="2023-07-19T13:55:11.907" v="1930"/>
          <ac:cxnSpMkLst>
            <pc:docMk/>
            <pc:sldMk cId="1239747410" sldId="275"/>
            <ac:cxnSpMk id="9" creationId="{B37125DB-CE0A-7FE0-995B-D00EB32D8994}"/>
          </ac:cxnSpMkLst>
        </pc:cxnChg>
      </pc:sldChg>
      <pc:sldChg chg="modSp add replId">
        <pc:chgData name="SCOTT MARSHALL" userId="S::24839205@edgehill.ac.uk::996404ec-1f24-481f-b615-c3317f3929a9" providerId="AD" clId="Web-{A3D5248B-3A83-4090-B48A-8568A9D20649}" dt="2023-07-19T13:58:41.634" v="2026"/>
        <pc:sldMkLst>
          <pc:docMk/>
          <pc:sldMk cId="3940521538" sldId="276"/>
        </pc:sldMkLst>
        <pc:spChg chg="mod">
          <ac:chgData name="SCOTT MARSHALL" userId="S::24839205@edgehill.ac.uk::996404ec-1f24-481f-b615-c3317f3929a9" providerId="AD" clId="Web-{A3D5248B-3A83-4090-B48A-8568A9D20649}" dt="2023-07-19T13:57:29.100" v="1961" actId="14100"/>
          <ac:spMkLst>
            <pc:docMk/>
            <pc:sldMk cId="3940521538" sldId="276"/>
            <ac:spMk id="2" creationId="{EB7C95AB-B953-4369-E99F-DDD9B4A077B6}"/>
          </ac:spMkLst>
        </pc:spChg>
        <pc:spChg chg="mod">
          <ac:chgData name="SCOTT MARSHALL" userId="S::24839205@edgehill.ac.uk::996404ec-1f24-481f-b615-c3317f3929a9" providerId="AD" clId="Web-{A3D5248B-3A83-4090-B48A-8568A9D20649}" dt="2023-07-19T13:58:41.634" v="2026"/>
          <ac:spMkLst>
            <pc:docMk/>
            <pc:sldMk cId="3940521538" sldId="276"/>
            <ac:spMk id="4" creationId="{9371050B-B534-1029-9D78-6DF32AA4DB88}"/>
          </ac:spMkLst>
        </pc:spChg>
        <pc:spChg chg="mod">
          <ac:chgData name="SCOTT MARSHALL" userId="S::24839205@edgehill.ac.uk::996404ec-1f24-481f-b615-c3317f3929a9" providerId="AD" clId="Web-{A3D5248B-3A83-4090-B48A-8568A9D20649}" dt="2023-07-19T13:57:49.694" v="1986" actId="20577"/>
          <ac:spMkLst>
            <pc:docMk/>
            <pc:sldMk cId="3940521538" sldId="276"/>
            <ac:spMk id="5" creationId="{86F49C6A-B0ED-4C73-8EFE-3828BBC8ADF7}"/>
          </ac:spMkLst>
        </pc:spChg>
        <pc:spChg chg="mod">
          <ac:chgData name="SCOTT MARSHALL" userId="S::24839205@edgehill.ac.uk::996404ec-1f24-481f-b615-c3317f3929a9" providerId="AD" clId="Web-{A3D5248B-3A83-4090-B48A-8568A9D20649}" dt="2023-07-19T13:58:37.384" v="2025"/>
          <ac:spMkLst>
            <pc:docMk/>
            <pc:sldMk cId="3940521538" sldId="276"/>
            <ac:spMk id="6" creationId="{2797AF0F-F5EB-4C72-E165-A77077A63395}"/>
          </ac:spMkLst>
        </pc:spChg>
      </pc:sldChg>
      <pc:sldChg chg="addSp modSp new">
        <pc:chgData name="SCOTT MARSHALL" userId="S::24839205@edgehill.ac.uk::996404ec-1f24-481f-b615-c3317f3929a9" providerId="AD" clId="Web-{A3D5248B-3A83-4090-B48A-8568A9D20649}" dt="2023-07-19T14:18:29.805" v="2183"/>
        <pc:sldMkLst>
          <pc:docMk/>
          <pc:sldMk cId="2512772144" sldId="277"/>
        </pc:sldMkLst>
        <pc:spChg chg="mod">
          <ac:chgData name="SCOTT MARSHALL" userId="S::24839205@edgehill.ac.uk::996404ec-1f24-481f-b615-c3317f3929a9" providerId="AD" clId="Web-{A3D5248B-3A83-4090-B48A-8568A9D20649}" dt="2023-07-19T14:10:48.303" v="2076" actId="1076"/>
          <ac:spMkLst>
            <pc:docMk/>
            <pc:sldMk cId="2512772144" sldId="277"/>
            <ac:spMk id="2" creationId="{F7B3FF6A-6B45-2CD8-0164-901A7D6B572C}"/>
          </ac:spMkLst>
        </pc:spChg>
        <pc:spChg chg="add mod">
          <ac:chgData name="SCOTT MARSHALL" userId="S::24839205@edgehill.ac.uk::996404ec-1f24-481f-b615-c3317f3929a9" providerId="AD" clId="Web-{A3D5248B-3A83-4090-B48A-8568A9D20649}" dt="2023-07-19T14:13:02.308" v="2092" actId="20577"/>
          <ac:spMkLst>
            <pc:docMk/>
            <pc:sldMk cId="2512772144" sldId="277"/>
            <ac:spMk id="3" creationId="{FBA4BDF4-7286-6E1D-7F2F-74E19F048B38}"/>
          </ac:spMkLst>
        </pc:spChg>
        <pc:picChg chg="add mod">
          <ac:chgData name="SCOTT MARSHALL" userId="S::24839205@edgehill.ac.uk::996404ec-1f24-481f-b615-c3317f3929a9" providerId="AD" clId="Web-{A3D5248B-3A83-4090-B48A-8568A9D20649}" dt="2023-07-19T14:18:29.805" v="2183"/>
          <ac:picMkLst>
            <pc:docMk/>
            <pc:sldMk cId="2512772144" sldId="277"/>
            <ac:picMk id="4" creationId="{C19A0DCB-3B96-82B8-64DF-23D5AB09543B}"/>
          </ac:picMkLst>
        </pc:picChg>
      </pc:sldChg>
      <pc:sldChg chg="addSp modSp new">
        <pc:chgData name="SCOTT MARSHALL" userId="S::24839205@edgehill.ac.uk::996404ec-1f24-481f-b615-c3317f3929a9" providerId="AD" clId="Web-{A3D5248B-3A83-4090-B48A-8568A9D20649}" dt="2023-07-19T14:35:24.860" v="2280"/>
        <pc:sldMkLst>
          <pc:docMk/>
          <pc:sldMk cId="3652395161" sldId="278"/>
        </pc:sldMkLst>
        <pc:spChg chg="mod ord">
          <ac:chgData name="SCOTT MARSHALL" userId="S::24839205@edgehill.ac.uk::996404ec-1f24-481f-b615-c3317f3929a9" providerId="AD" clId="Web-{A3D5248B-3A83-4090-B48A-8568A9D20649}" dt="2023-07-19T14:35:10.453" v="2276"/>
          <ac:spMkLst>
            <pc:docMk/>
            <pc:sldMk cId="3652395161" sldId="278"/>
            <ac:spMk id="2" creationId="{F061E26F-CE48-714E-04E9-7961A757CCED}"/>
          </ac:spMkLst>
        </pc:spChg>
        <pc:spChg chg="add mod">
          <ac:chgData name="SCOTT MARSHALL" userId="S::24839205@edgehill.ac.uk::996404ec-1f24-481f-b615-c3317f3929a9" providerId="AD" clId="Web-{A3D5248B-3A83-4090-B48A-8568A9D20649}" dt="2023-07-19T14:31:37.741" v="2252" actId="1076"/>
          <ac:spMkLst>
            <pc:docMk/>
            <pc:sldMk cId="3652395161" sldId="278"/>
            <ac:spMk id="3" creationId="{19313A95-A714-966D-7205-FE1D7C194CF1}"/>
          </ac:spMkLst>
        </pc:spChg>
        <pc:spChg chg="add mod">
          <ac:chgData name="SCOTT MARSHALL" userId="S::24839205@edgehill.ac.uk::996404ec-1f24-481f-b615-c3317f3929a9" providerId="AD" clId="Web-{A3D5248B-3A83-4090-B48A-8568A9D20649}" dt="2023-07-19T14:33:56.450" v="2268"/>
          <ac:spMkLst>
            <pc:docMk/>
            <pc:sldMk cId="3652395161" sldId="278"/>
            <ac:spMk id="5" creationId="{02A028D0-6E59-70A9-7828-84EEE68858B7}"/>
          </ac:spMkLst>
        </pc:spChg>
        <pc:spChg chg="add mod ord">
          <ac:chgData name="SCOTT MARSHALL" userId="S::24839205@edgehill.ac.uk::996404ec-1f24-481f-b615-c3317f3929a9" providerId="AD" clId="Web-{A3D5248B-3A83-4090-B48A-8568A9D20649}" dt="2023-07-19T14:35:24.860" v="2280"/>
          <ac:spMkLst>
            <pc:docMk/>
            <pc:sldMk cId="3652395161" sldId="278"/>
            <ac:spMk id="6" creationId="{48A11F27-0A66-8993-E3AB-93350FF95880}"/>
          </ac:spMkLst>
        </pc:spChg>
        <pc:picChg chg="add mod ord">
          <ac:chgData name="SCOTT MARSHALL" userId="S::24839205@edgehill.ac.uk::996404ec-1f24-481f-b615-c3317f3929a9" providerId="AD" clId="Web-{A3D5248B-3A83-4090-B48A-8568A9D20649}" dt="2023-07-19T14:35:12.500" v="2278"/>
          <ac:picMkLst>
            <pc:docMk/>
            <pc:sldMk cId="3652395161" sldId="278"/>
            <ac:picMk id="4" creationId="{7BE01F7B-7058-FF10-68B9-1DFB17045832}"/>
          </ac:picMkLst>
        </pc:picChg>
      </pc:sldChg>
      <pc:sldChg chg="delSp modSp add replId">
        <pc:chgData name="SCOTT MARSHALL" userId="S::24839205@edgehill.ac.uk::996404ec-1f24-481f-b615-c3317f3929a9" providerId="AD" clId="Web-{A3D5248B-3A83-4090-B48A-8568A9D20649}" dt="2023-07-19T14:36:47.285" v="2326" actId="14100"/>
        <pc:sldMkLst>
          <pc:docMk/>
          <pc:sldMk cId="1289683219" sldId="279"/>
        </pc:sldMkLst>
        <pc:spChg chg="mod">
          <ac:chgData name="SCOTT MARSHALL" userId="S::24839205@edgehill.ac.uk::996404ec-1f24-481f-b615-c3317f3929a9" providerId="AD" clId="Web-{A3D5248B-3A83-4090-B48A-8568A9D20649}" dt="2023-07-19T14:35:57.908" v="2290" actId="14100"/>
          <ac:spMkLst>
            <pc:docMk/>
            <pc:sldMk cId="1289683219" sldId="279"/>
            <ac:spMk id="2" creationId="{F061E26F-CE48-714E-04E9-7961A757CCED}"/>
          </ac:spMkLst>
        </pc:spChg>
        <pc:spChg chg="mod">
          <ac:chgData name="SCOTT MARSHALL" userId="S::24839205@edgehill.ac.uk::996404ec-1f24-481f-b615-c3317f3929a9" providerId="AD" clId="Web-{A3D5248B-3A83-4090-B48A-8568A9D20649}" dt="2023-07-19T14:36:47.285" v="2326" actId="14100"/>
          <ac:spMkLst>
            <pc:docMk/>
            <pc:sldMk cId="1289683219" sldId="279"/>
            <ac:spMk id="3" creationId="{19313A95-A714-966D-7205-FE1D7C194CF1}"/>
          </ac:spMkLst>
        </pc:spChg>
        <pc:spChg chg="del">
          <ac:chgData name="SCOTT MARSHALL" userId="S::24839205@edgehill.ac.uk::996404ec-1f24-481f-b615-c3317f3929a9" providerId="AD" clId="Web-{A3D5248B-3A83-4090-B48A-8568A9D20649}" dt="2023-07-19T14:35:38.016" v="2282"/>
          <ac:spMkLst>
            <pc:docMk/>
            <pc:sldMk cId="1289683219" sldId="279"/>
            <ac:spMk id="5" creationId="{02A028D0-6E59-70A9-7828-84EEE68858B7}"/>
          </ac:spMkLst>
        </pc:spChg>
        <pc:spChg chg="mod">
          <ac:chgData name="SCOTT MARSHALL" userId="S::24839205@edgehill.ac.uk::996404ec-1f24-481f-b615-c3317f3929a9" providerId="AD" clId="Web-{A3D5248B-3A83-4090-B48A-8568A9D20649}" dt="2023-07-19T14:36:04.783" v="2291" actId="1076"/>
          <ac:spMkLst>
            <pc:docMk/>
            <pc:sldMk cId="1289683219" sldId="279"/>
            <ac:spMk id="6" creationId="{48A11F27-0A66-8993-E3AB-93350FF95880}"/>
          </ac:spMkLst>
        </pc:spChg>
      </pc:sldChg>
      <pc:sldChg chg="addSp modSp new">
        <pc:chgData name="SCOTT MARSHALL" userId="S::24839205@edgehill.ac.uk::996404ec-1f24-481f-b615-c3317f3929a9" providerId="AD" clId="Web-{A3D5248B-3A83-4090-B48A-8568A9D20649}" dt="2023-07-19T14:52:47.494" v="2460"/>
        <pc:sldMkLst>
          <pc:docMk/>
          <pc:sldMk cId="1805562518" sldId="280"/>
        </pc:sldMkLst>
        <pc:spChg chg="mod ord">
          <ac:chgData name="SCOTT MARSHALL" userId="S::24839205@edgehill.ac.uk::996404ec-1f24-481f-b615-c3317f3929a9" providerId="AD" clId="Web-{A3D5248B-3A83-4090-B48A-8568A9D20649}" dt="2023-07-19T14:49:48.752" v="2411"/>
          <ac:spMkLst>
            <pc:docMk/>
            <pc:sldMk cId="1805562518" sldId="280"/>
            <ac:spMk id="2" creationId="{A9BEA46A-CB5A-43E0-5B67-2F853E9D6F69}"/>
          </ac:spMkLst>
        </pc:spChg>
        <pc:spChg chg="add mod ord">
          <ac:chgData name="SCOTT MARSHALL" userId="S::24839205@edgehill.ac.uk::996404ec-1f24-481f-b615-c3317f3929a9" providerId="AD" clId="Web-{A3D5248B-3A83-4090-B48A-8568A9D20649}" dt="2023-07-19T14:49:58.112" v="2416"/>
          <ac:spMkLst>
            <pc:docMk/>
            <pc:sldMk cId="1805562518" sldId="280"/>
            <ac:spMk id="3" creationId="{FDB08C42-DA7A-3D7A-DB5F-8BA0C254D38B}"/>
          </ac:spMkLst>
        </pc:spChg>
        <pc:spChg chg="add mod ord">
          <ac:chgData name="SCOTT MARSHALL" userId="S::24839205@edgehill.ac.uk::996404ec-1f24-481f-b615-c3317f3929a9" providerId="AD" clId="Web-{A3D5248B-3A83-4090-B48A-8568A9D20649}" dt="2023-07-19T14:50:00.206" v="2420"/>
          <ac:spMkLst>
            <pc:docMk/>
            <pc:sldMk cId="1805562518" sldId="280"/>
            <ac:spMk id="4" creationId="{3C98C1F1-5CDC-F345-1BB1-AC13831C4DA5}"/>
          </ac:spMkLst>
        </pc:spChg>
        <pc:spChg chg="add mod ord">
          <ac:chgData name="SCOTT MARSHALL" userId="S::24839205@edgehill.ac.uk::996404ec-1f24-481f-b615-c3317f3929a9" providerId="AD" clId="Web-{A3D5248B-3A83-4090-B48A-8568A9D20649}" dt="2023-07-19T14:52:47.494" v="2460"/>
          <ac:spMkLst>
            <pc:docMk/>
            <pc:sldMk cId="1805562518" sldId="280"/>
            <ac:spMk id="5" creationId="{1B55A629-2EB7-2EB8-4EA6-385176373FB1}"/>
          </ac:spMkLst>
        </pc:spChg>
        <pc:spChg chg="add mod ord">
          <ac:chgData name="SCOTT MARSHALL" userId="S::24839205@edgehill.ac.uk::996404ec-1f24-481f-b615-c3317f3929a9" providerId="AD" clId="Web-{A3D5248B-3A83-4090-B48A-8568A9D20649}" dt="2023-07-19T14:50:05.972" v="2425"/>
          <ac:spMkLst>
            <pc:docMk/>
            <pc:sldMk cId="1805562518" sldId="280"/>
            <ac:spMk id="6" creationId="{BDA04D54-3208-3FFA-55D3-A9C55C4CB156}"/>
          </ac:spMkLst>
        </pc:spChg>
        <pc:spChg chg="add mod">
          <ac:chgData name="SCOTT MARSHALL" userId="S::24839205@edgehill.ac.uk::996404ec-1f24-481f-b615-c3317f3929a9" providerId="AD" clId="Web-{A3D5248B-3A83-4090-B48A-8568A9D20649}" dt="2023-07-19T14:49:31.955" v="2410"/>
          <ac:spMkLst>
            <pc:docMk/>
            <pc:sldMk cId="1805562518" sldId="280"/>
            <ac:spMk id="8" creationId="{F9510DE2-6101-B90C-D0A0-E080DF7DA63D}"/>
          </ac:spMkLst>
        </pc:spChg>
        <pc:picChg chg="add mod">
          <ac:chgData name="SCOTT MARSHALL" userId="S::24839205@edgehill.ac.uk::996404ec-1f24-481f-b615-c3317f3929a9" providerId="AD" clId="Web-{A3D5248B-3A83-4090-B48A-8568A9D20649}" dt="2023-07-19T14:47:57.154" v="2390"/>
          <ac:picMkLst>
            <pc:docMk/>
            <pc:sldMk cId="1805562518" sldId="280"/>
            <ac:picMk id="7" creationId="{F2CCD7D2-DDF7-B3E0-3685-5ACD719662AB}"/>
          </ac:picMkLst>
        </pc:picChg>
      </pc:sldChg>
      <pc:sldChg chg="delSp modSp add replId">
        <pc:chgData name="SCOTT MARSHALL" userId="S::24839205@edgehill.ac.uk::996404ec-1f24-481f-b615-c3317f3929a9" providerId="AD" clId="Web-{A3D5248B-3A83-4090-B48A-8568A9D20649}" dt="2023-07-19T14:52:51.338" v="2461"/>
        <pc:sldMkLst>
          <pc:docMk/>
          <pc:sldMk cId="3820042376" sldId="281"/>
        </pc:sldMkLst>
        <pc:spChg chg="mod">
          <ac:chgData name="SCOTT MARSHALL" userId="S::24839205@edgehill.ac.uk::996404ec-1f24-481f-b615-c3317f3929a9" providerId="AD" clId="Web-{A3D5248B-3A83-4090-B48A-8568A9D20649}" dt="2023-07-19T14:50:51.052" v="2436" actId="14100"/>
          <ac:spMkLst>
            <pc:docMk/>
            <pc:sldMk cId="3820042376" sldId="281"/>
            <ac:spMk id="2" creationId="{A9BEA46A-CB5A-43E0-5B67-2F853E9D6F69}"/>
          </ac:spMkLst>
        </pc:spChg>
        <pc:spChg chg="del">
          <ac:chgData name="SCOTT MARSHALL" userId="S::24839205@edgehill.ac.uk::996404ec-1f24-481f-b615-c3317f3929a9" providerId="AD" clId="Web-{A3D5248B-3A83-4090-B48A-8568A9D20649}" dt="2023-07-19T14:50:36.786" v="2433"/>
          <ac:spMkLst>
            <pc:docMk/>
            <pc:sldMk cId="3820042376" sldId="281"/>
            <ac:spMk id="3" creationId="{FDB08C42-DA7A-3D7A-DB5F-8BA0C254D38B}"/>
          </ac:spMkLst>
        </pc:spChg>
        <pc:spChg chg="mod">
          <ac:chgData name="SCOTT MARSHALL" userId="S::24839205@edgehill.ac.uk::996404ec-1f24-481f-b615-c3317f3929a9" providerId="AD" clId="Web-{A3D5248B-3A83-4090-B48A-8568A9D20649}" dt="2023-07-19T14:51:49.288" v="2453" actId="20577"/>
          <ac:spMkLst>
            <pc:docMk/>
            <pc:sldMk cId="3820042376" sldId="281"/>
            <ac:spMk id="4" creationId="{3C98C1F1-5CDC-F345-1BB1-AC13831C4DA5}"/>
          </ac:spMkLst>
        </pc:spChg>
        <pc:spChg chg="mod">
          <ac:chgData name="SCOTT MARSHALL" userId="S::24839205@edgehill.ac.uk::996404ec-1f24-481f-b615-c3317f3929a9" providerId="AD" clId="Web-{A3D5248B-3A83-4090-B48A-8568A9D20649}" dt="2023-07-19T14:52:51.338" v="2461"/>
          <ac:spMkLst>
            <pc:docMk/>
            <pc:sldMk cId="3820042376" sldId="281"/>
            <ac:spMk id="5" creationId="{1B55A629-2EB7-2EB8-4EA6-385176373FB1}"/>
          </ac:spMkLst>
        </pc:spChg>
        <pc:spChg chg="mod">
          <ac:chgData name="SCOTT MARSHALL" userId="S::24839205@edgehill.ac.uk::996404ec-1f24-481f-b615-c3317f3929a9" providerId="AD" clId="Web-{A3D5248B-3A83-4090-B48A-8568A9D20649}" dt="2023-07-19T14:52:24.821" v="2456" actId="1076"/>
          <ac:spMkLst>
            <pc:docMk/>
            <pc:sldMk cId="3820042376" sldId="281"/>
            <ac:spMk id="6" creationId="{BDA04D54-3208-3FFA-55D3-A9C55C4CB156}"/>
          </ac:spMkLst>
        </pc:spChg>
        <pc:spChg chg="mod ord">
          <ac:chgData name="SCOTT MARSHALL" userId="S::24839205@edgehill.ac.uk::996404ec-1f24-481f-b615-c3317f3929a9" providerId="AD" clId="Web-{A3D5248B-3A83-4090-B48A-8568A9D20649}" dt="2023-07-19T14:52:18.743" v="2455"/>
          <ac:spMkLst>
            <pc:docMk/>
            <pc:sldMk cId="3820042376" sldId="281"/>
            <ac:spMk id="8" creationId="{F9510DE2-6101-B90C-D0A0-E080DF7DA63D}"/>
          </ac:spMkLst>
        </pc:spChg>
        <pc:picChg chg="mod">
          <ac:chgData name="SCOTT MARSHALL" userId="S::24839205@edgehill.ac.uk::996404ec-1f24-481f-b615-c3317f3929a9" providerId="AD" clId="Web-{A3D5248B-3A83-4090-B48A-8568A9D20649}" dt="2023-07-19T14:52:35.009" v="2458" actId="1076"/>
          <ac:picMkLst>
            <pc:docMk/>
            <pc:sldMk cId="3820042376" sldId="281"/>
            <ac:picMk id="7" creationId="{F2CCD7D2-DDF7-B3E0-3685-5ACD719662AB}"/>
          </ac:picMkLst>
        </pc:picChg>
      </pc:sldChg>
      <pc:sldMasterChg chg="add addSldLayout">
        <pc:chgData name="SCOTT MARSHALL" userId="S::24839205@edgehill.ac.uk::996404ec-1f24-481f-b615-c3317f3929a9" providerId="AD" clId="Web-{A3D5248B-3A83-4090-B48A-8568A9D20649}" dt="2023-07-19T08:02:35.989" v="0"/>
        <pc:sldMasterMkLst>
          <pc:docMk/>
          <pc:sldMasterMk cId="3518481390" sldId="2147483724"/>
        </pc:sldMasterMkLst>
        <pc:sldLayoutChg chg="add">
          <pc:chgData name="SCOTT MARSHALL" userId="S::24839205@edgehill.ac.uk::996404ec-1f24-481f-b615-c3317f3929a9" providerId="AD" clId="Web-{A3D5248B-3A83-4090-B48A-8568A9D20649}" dt="2023-07-19T08:02:35.989" v="0"/>
          <pc:sldLayoutMkLst>
            <pc:docMk/>
            <pc:sldMasterMk cId="3518481390" sldId="2147483724"/>
            <pc:sldLayoutMk cId="4009044799" sldId="2147483713"/>
          </pc:sldLayoutMkLst>
        </pc:sldLayoutChg>
        <pc:sldLayoutChg chg="add">
          <pc:chgData name="SCOTT MARSHALL" userId="S::24839205@edgehill.ac.uk::996404ec-1f24-481f-b615-c3317f3929a9" providerId="AD" clId="Web-{A3D5248B-3A83-4090-B48A-8568A9D20649}" dt="2023-07-19T08:02:35.989" v="0"/>
          <pc:sldLayoutMkLst>
            <pc:docMk/>
            <pc:sldMasterMk cId="3518481390" sldId="2147483724"/>
            <pc:sldLayoutMk cId="3965510571" sldId="2147483714"/>
          </pc:sldLayoutMkLst>
        </pc:sldLayoutChg>
        <pc:sldLayoutChg chg="add">
          <pc:chgData name="SCOTT MARSHALL" userId="S::24839205@edgehill.ac.uk::996404ec-1f24-481f-b615-c3317f3929a9" providerId="AD" clId="Web-{A3D5248B-3A83-4090-B48A-8568A9D20649}" dt="2023-07-19T08:02:35.989" v="0"/>
          <pc:sldLayoutMkLst>
            <pc:docMk/>
            <pc:sldMasterMk cId="3518481390" sldId="2147483724"/>
            <pc:sldLayoutMk cId="2968698331" sldId="2147483715"/>
          </pc:sldLayoutMkLst>
        </pc:sldLayoutChg>
        <pc:sldLayoutChg chg="add">
          <pc:chgData name="SCOTT MARSHALL" userId="S::24839205@edgehill.ac.uk::996404ec-1f24-481f-b615-c3317f3929a9" providerId="AD" clId="Web-{A3D5248B-3A83-4090-B48A-8568A9D20649}" dt="2023-07-19T08:02:35.989" v="0"/>
          <pc:sldLayoutMkLst>
            <pc:docMk/>
            <pc:sldMasterMk cId="3518481390" sldId="2147483724"/>
            <pc:sldLayoutMk cId="1142486793" sldId="2147483716"/>
          </pc:sldLayoutMkLst>
        </pc:sldLayoutChg>
        <pc:sldLayoutChg chg="add">
          <pc:chgData name="SCOTT MARSHALL" userId="S::24839205@edgehill.ac.uk::996404ec-1f24-481f-b615-c3317f3929a9" providerId="AD" clId="Web-{A3D5248B-3A83-4090-B48A-8568A9D20649}" dt="2023-07-19T08:02:35.989" v="0"/>
          <pc:sldLayoutMkLst>
            <pc:docMk/>
            <pc:sldMasterMk cId="3518481390" sldId="2147483724"/>
            <pc:sldLayoutMk cId="221525113" sldId="2147483717"/>
          </pc:sldLayoutMkLst>
        </pc:sldLayoutChg>
        <pc:sldLayoutChg chg="add">
          <pc:chgData name="SCOTT MARSHALL" userId="S::24839205@edgehill.ac.uk::996404ec-1f24-481f-b615-c3317f3929a9" providerId="AD" clId="Web-{A3D5248B-3A83-4090-B48A-8568A9D20649}" dt="2023-07-19T08:02:35.989" v="0"/>
          <pc:sldLayoutMkLst>
            <pc:docMk/>
            <pc:sldMasterMk cId="3518481390" sldId="2147483724"/>
            <pc:sldLayoutMk cId="2664214451" sldId="2147483718"/>
          </pc:sldLayoutMkLst>
        </pc:sldLayoutChg>
        <pc:sldLayoutChg chg="add">
          <pc:chgData name="SCOTT MARSHALL" userId="S::24839205@edgehill.ac.uk::996404ec-1f24-481f-b615-c3317f3929a9" providerId="AD" clId="Web-{A3D5248B-3A83-4090-B48A-8568A9D20649}" dt="2023-07-19T08:02:35.989" v="0"/>
          <pc:sldLayoutMkLst>
            <pc:docMk/>
            <pc:sldMasterMk cId="3518481390" sldId="2147483724"/>
            <pc:sldLayoutMk cId="207014864" sldId="2147483719"/>
          </pc:sldLayoutMkLst>
        </pc:sldLayoutChg>
        <pc:sldLayoutChg chg="add">
          <pc:chgData name="SCOTT MARSHALL" userId="S::24839205@edgehill.ac.uk::996404ec-1f24-481f-b615-c3317f3929a9" providerId="AD" clId="Web-{A3D5248B-3A83-4090-B48A-8568A9D20649}" dt="2023-07-19T08:02:35.989" v="0"/>
          <pc:sldLayoutMkLst>
            <pc:docMk/>
            <pc:sldMasterMk cId="3518481390" sldId="2147483724"/>
            <pc:sldLayoutMk cId="1637281367" sldId="2147483720"/>
          </pc:sldLayoutMkLst>
        </pc:sldLayoutChg>
        <pc:sldLayoutChg chg="add">
          <pc:chgData name="SCOTT MARSHALL" userId="S::24839205@edgehill.ac.uk::996404ec-1f24-481f-b615-c3317f3929a9" providerId="AD" clId="Web-{A3D5248B-3A83-4090-B48A-8568A9D20649}" dt="2023-07-19T08:02:35.989" v="0"/>
          <pc:sldLayoutMkLst>
            <pc:docMk/>
            <pc:sldMasterMk cId="3518481390" sldId="2147483724"/>
            <pc:sldLayoutMk cId="4209614399" sldId="2147483721"/>
          </pc:sldLayoutMkLst>
        </pc:sldLayoutChg>
        <pc:sldLayoutChg chg="add">
          <pc:chgData name="SCOTT MARSHALL" userId="S::24839205@edgehill.ac.uk::996404ec-1f24-481f-b615-c3317f3929a9" providerId="AD" clId="Web-{A3D5248B-3A83-4090-B48A-8568A9D20649}" dt="2023-07-19T08:02:35.989" v="0"/>
          <pc:sldLayoutMkLst>
            <pc:docMk/>
            <pc:sldMasterMk cId="3518481390" sldId="2147483724"/>
            <pc:sldLayoutMk cId="4261096551" sldId="2147483722"/>
          </pc:sldLayoutMkLst>
        </pc:sldLayoutChg>
        <pc:sldLayoutChg chg="add">
          <pc:chgData name="SCOTT MARSHALL" userId="S::24839205@edgehill.ac.uk::996404ec-1f24-481f-b615-c3317f3929a9" providerId="AD" clId="Web-{A3D5248B-3A83-4090-B48A-8568A9D20649}" dt="2023-07-19T08:02:35.989" v="0"/>
          <pc:sldLayoutMkLst>
            <pc:docMk/>
            <pc:sldMasterMk cId="3518481390" sldId="2147483724"/>
            <pc:sldLayoutMk cId="3725724223" sldId="2147483723"/>
          </pc:sldLayoutMkLst>
        </pc:sldLayoutChg>
      </pc:sldMasterChg>
    </pc:docChg>
  </pc:docChgLst>
  <pc:docChgLst>
    <pc:chgData name="SCOTT MARSHALL" userId="S::24839205@edgehill.ac.uk::996404ec-1f24-481f-b615-c3317f3929a9" providerId="AD" clId="Web-{8DE9DD0B-95AB-3E87-CE4D-128C61F2CDBF}"/>
    <pc:docChg chg="addSld modSld">
      <pc:chgData name="SCOTT MARSHALL" userId="S::24839205@edgehill.ac.uk::996404ec-1f24-481f-b615-c3317f3929a9" providerId="AD" clId="Web-{8DE9DD0B-95AB-3E87-CE4D-128C61F2CDBF}" dt="2023-07-20T14:30:24.870" v="635" actId="20577"/>
      <pc:docMkLst>
        <pc:docMk/>
      </pc:docMkLst>
      <pc:sldChg chg="modSp">
        <pc:chgData name="SCOTT MARSHALL" userId="S::24839205@edgehill.ac.uk::996404ec-1f24-481f-b615-c3317f3929a9" providerId="AD" clId="Web-{8DE9DD0B-95AB-3E87-CE4D-128C61F2CDBF}" dt="2023-07-20T14:30:24.870" v="635" actId="20577"/>
        <pc:sldMkLst>
          <pc:docMk/>
          <pc:sldMk cId="3341038908" sldId="258"/>
        </pc:sldMkLst>
        <pc:spChg chg="mod">
          <ac:chgData name="SCOTT MARSHALL" userId="S::24839205@edgehill.ac.uk::996404ec-1f24-481f-b615-c3317f3929a9" providerId="AD" clId="Web-{8DE9DD0B-95AB-3E87-CE4D-128C61F2CDBF}" dt="2023-07-20T14:30:24.870" v="635" actId="20577"/>
          <ac:spMkLst>
            <pc:docMk/>
            <pc:sldMk cId="3341038908" sldId="258"/>
            <ac:spMk id="3" creationId="{104DA7ED-211D-938B-4D06-3832D6588D7B}"/>
          </ac:spMkLst>
        </pc:spChg>
      </pc:sldChg>
      <pc:sldChg chg="addSp delSp modSp">
        <pc:chgData name="SCOTT MARSHALL" userId="S::24839205@edgehill.ac.uk::996404ec-1f24-481f-b615-c3317f3929a9" providerId="AD" clId="Web-{8DE9DD0B-95AB-3E87-CE4D-128C61F2CDBF}" dt="2023-07-20T14:25:18.158" v="630" actId="20577"/>
        <pc:sldMkLst>
          <pc:docMk/>
          <pc:sldMk cId="2512772144" sldId="277"/>
        </pc:sldMkLst>
        <pc:spChg chg="mod ord">
          <ac:chgData name="SCOTT MARSHALL" userId="S::24839205@edgehill.ac.uk::996404ec-1f24-481f-b615-c3317f3929a9" providerId="AD" clId="Web-{8DE9DD0B-95AB-3E87-CE4D-128C61F2CDBF}" dt="2023-07-20T14:25:18.158" v="630" actId="20577"/>
          <ac:spMkLst>
            <pc:docMk/>
            <pc:sldMk cId="2512772144" sldId="277"/>
            <ac:spMk id="2" creationId="{F7B3FF6A-6B45-2CD8-0164-901A7D6B572C}"/>
          </ac:spMkLst>
        </pc:spChg>
        <pc:spChg chg="del">
          <ac:chgData name="SCOTT MARSHALL" userId="S::24839205@edgehill.ac.uk::996404ec-1f24-481f-b615-c3317f3929a9" providerId="AD" clId="Web-{8DE9DD0B-95AB-3E87-CE4D-128C61F2CDBF}" dt="2023-07-20T12:51:37.806" v="46"/>
          <ac:spMkLst>
            <pc:docMk/>
            <pc:sldMk cId="2512772144" sldId="277"/>
            <ac:spMk id="3" creationId="{FBA4BDF4-7286-6E1D-7F2F-74E19F048B38}"/>
          </ac:spMkLst>
        </pc:spChg>
        <pc:spChg chg="add del mod">
          <ac:chgData name="SCOTT MARSHALL" userId="S::24839205@edgehill.ac.uk::996404ec-1f24-481f-b615-c3317f3929a9" providerId="AD" clId="Web-{8DE9DD0B-95AB-3E87-CE4D-128C61F2CDBF}" dt="2023-07-20T12:51:34.852" v="45"/>
          <ac:spMkLst>
            <pc:docMk/>
            <pc:sldMk cId="2512772144" sldId="277"/>
            <ac:spMk id="5" creationId="{60AE200E-1D1B-7F80-CBF7-881F4E3488E1}"/>
          </ac:spMkLst>
        </pc:spChg>
        <pc:spChg chg="add mod ord">
          <ac:chgData name="SCOTT MARSHALL" userId="S::24839205@edgehill.ac.uk::996404ec-1f24-481f-b615-c3317f3929a9" providerId="AD" clId="Web-{8DE9DD0B-95AB-3E87-CE4D-128C61F2CDBF}" dt="2023-07-20T13:17:41.310" v="524"/>
          <ac:spMkLst>
            <pc:docMk/>
            <pc:sldMk cId="2512772144" sldId="277"/>
            <ac:spMk id="6" creationId="{CCAE9E54-232F-7B1B-AB01-87F0423AE795}"/>
          </ac:spMkLst>
        </pc:spChg>
        <pc:spChg chg="add mod ord">
          <ac:chgData name="SCOTT MARSHALL" userId="S::24839205@edgehill.ac.uk::996404ec-1f24-481f-b615-c3317f3929a9" providerId="AD" clId="Web-{8DE9DD0B-95AB-3E87-CE4D-128C61F2CDBF}" dt="2023-07-20T13:17:46.217" v="527"/>
          <ac:spMkLst>
            <pc:docMk/>
            <pc:sldMk cId="2512772144" sldId="277"/>
            <ac:spMk id="10" creationId="{A43E5E18-FD82-581C-9BB6-480B56D264BB}"/>
          </ac:spMkLst>
        </pc:spChg>
        <pc:spChg chg="add mod ord">
          <ac:chgData name="SCOTT MARSHALL" userId="S::24839205@edgehill.ac.uk::996404ec-1f24-481f-b615-c3317f3929a9" providerId="AD" clId="Web-{8DE9DD0B-95AB-3E87-CE4D-128C61F2CDBF}" dt="2023-07-20T13:20:55.992" v="581"/>
          <ac:spMkLst>
            <pc:docMk/>
            <pc:sldMk cId="2512772144" sldId="277"/>
            <ac:spMk id="11" creationId="{0093A33D-9852-B0B5-82C2-9E6629F9BE24}"/>
          </ac:spMkLst>
        </pc:spChg>
        <pc:spChg chg="add mod ord">
          <ac:chgData name="SCOTT MARSHALL" userId="S::24839205@edgehill.ac.uk::996404ec-1f24-481f-b615-c3317f3929a9" providerId="AD" clId="Web-{8DE9DD0B-95AB-3E87-CE4D-128C61F2CDBF}" dt="2023-07-20T13:20:49.680" v="580"/>
          <ac:spMkLst>
            <pc:docMk/>
            <pc:sldMk cId="2512772144" sldId="277"/>
            <ac:spMk id="12" creationId="{924CD04E-4236-31F0-A06B-5BD3E046F433}"/>
          </ac:spMkLst>
        </pc:spChg>
        <pc:spChg chg="add mod">
          <ac:chgData name="SCOTT MARSHALL" userId="S::24839205@edgehill.ac.uk::996404ec-1f24-481f-b615-c3317f3929a9" providerId="AD" clId="Web-{8DE9DD0B-95AB-3E87-CE4D-128C61F2CDBF}" dt="2023-07-20T13:21:00.618" v="582"/>
          <ac:spMkLst>
            <pc:docMk/>
            <pc:sldMk cId="2512772144" sldId="277"/>
            <ac:spMk id="13" creationId="{F4A6A231-E07B-89E5-3372-98FDAA4917F8}"/>
          </ac:spMkLst>
        </pc:spChg>
        <pc:picChg chg="del">
          <ac:chgData name="SCOTT MARSHALL" userId="S::24839205@edgehill.ac.uk::996404ec-1f24-481f-b615-c3317f3929a9" providerId="AD" clId="Web-{8DE9DD0B-95AB-3E87-CE4D-128C61F2CDBF}" dt="2023-07-20T12:51:30.180" v="44"/>
          <ac:picMkLst>
            <pc:docMk/>
            <pc:sldMk cId="2512772144" sldId="277"/>
            <ac:picMk id="4" creationId="{C19A0DCB-3B96-82B8-64DF-23D5AB09543B}"/>
          </ac:picMkLst>
        </pc:picChg>
        <pc:picChg chg="add mod ord">
          <ac:chgData name="SCOTT MARSHALL" userId="S::24839205@edgehill.ac.uk::996404ec-1f24-481f-b615-c3317f3929a9" providerId="AD" clId="Web-{8DE9DD0B-95AB-3E87-CE4D-128C61F2CDBF}" dt="2023-07-20T13:17:54.202" v="532"/>
          <ac:picMkLst>
            <pc:docMk/>
            <pc:sldMk cId="2512772144" sldId="277"/>
            <ac:picMk id="7" creationId="{C3A8D6E7-98E4-A1C4-9D8F-7D7149F8C23B}"/>
          </ac:picMkLst>
        </pc:picChg>
        <pc:picChg chg="add mod ord">
          <ac:chgData name="SCOTT MARSHALL" userId="S::24839205@edgehill.ac.uk::996404ec-1f24-481f-b615-c3317f3929a9" providerId="AD" clId="Web-{8DE9DD0B-95AB-3E87-CE4D-128C61F2CDBF}" dt="2023-07-20T13:17:56.030" v="535"/>
          <ac:picMkLst>
            <pc:docMk/>
            <pc:sldMk cId="2512772144" sldId="277"/>
            <ac:picMk id="8" creationId="{1ED94F49-F650-B955-BACE-0D414C0CF19C}"/>
          </ac:picMkLst>
        </pc:picChg>
        <pc:picChg chg="add mod">
          <ac:chgData name="SCOTT MARSHALL" userId="S::24839205@edgehill.ac.uk::996404ec-1f24-481f-b615-c3317f3929a9" providerId="AD" clId="Web-{8DE9DD0B-95AB-3E87-CE4D-128C61F2CDBF}" dt="2023-07-20T13:03:01.670" v="228" actId="1076"/>
          <ac:picMkLst>
            <pc:docMk/>
            <pc:sldMk cId="2512772144" sldId="277"/>
            <ac:picMk id="9" creationId="{D7D2A2C6-9A6E-966C-8D7D-C5418BBDD72F}"/>
          </ac:picMkLst>
        </pc:picChg>
      </pc:sldChg>
      <pc:sldChg chg="modSp">
        <pc:chgData name="SCOTT MARSHALL" userId="S::24839205@edgehill.ac.uk::996404ec-1f24-481f-b615-c3317f3929a9" providerId="AD" clId="Web-{8DE9DD0B-95AB-3E87-CE4D-128C61F2CDBF}" dt="2023-07-20T13:17:17.075" v="516"/>
        <pc:sldMkLst>
          <pc:docMk/>
          <pc:sldMk cId="2934381987" sldId="288"/>
        </pc:sldMkLst>
        <pc:graphicFrameChg chg="mod">
          <ac:chgData name="SCOTT MARSHALL" userId="S::24839205@edgehill.ac.uk::996404ec-1f24-481f-b615-c3317f3929a9" providerId="AD" clId="Web-{8DE9DD0B-95AB-3E87-CE4D-128C61F2CDBF}" dt="2023-07-20T13:17:17.075" v="516"/>
          <ac:graphicFrameMkLst>
            <pc:docMk/>
            <pc:sldMk cId="2934381987" sldId="288"/>
            <ac:graphicFrameMk id="5" creationId="{BD430F9E-02F3-589B-58A0-DD93DAAEE9DA}"/>
          </ac:graphicFrameMkLst>
        </pc:graphicFrameChg>
      </pc:sldChg>
      <pc:sldChg chg="delSp modSp add replId">
        <pc:chgData name="SCOTT MARSHALL" userId="S::24839205@edgehill.ac.uk::996404ec-1f24-481f-b615-c3317f3929a9" providerId="AD" clId="Web-{8DE9DD0B-95AB-3E87-CE4D-128C61F2CDBF}" dt="2023-07-20T14:25:08.877" v="624" actId="20577"/>
        <pc:sldMkLst>
          <pc:docMk/>
          <pc:sldMk cId="92793025" sldId="289"/>
        </pc:sldMkLst>
        <pc:spChg chg="mod">
          <ac:chgData name="SCOTT MARSHALL" userId="S::24839205@edgehill.ac.uk::996404ec-1f24-481f-b615-c3317f3929a9" providerId="AD" clId="Web-{8DE9DD0B-95AB-3E87-CE4D-128C61F2CDBF}" dt="2023-07-20T14:25:08.877" v="624" actId="20577"/>
          <ac:spMkLst>
            <pc:docMk/>
            <pc:sldMk cId="92793025" sldId="289"/>
            <ac:spMk id="2" creationId="{F7B3FF6A-6B45-2CD8-0164-901A7D6B572C}"/>
          </ac:spMkLst>
        </pc:spChg>
        <pc:spChg chg="del">
          <ac:chgData name="SCOTT MARSHALL" userId="S::24839205@edgehill.ac.uk::996404ec-1f24-481f-b615-c3317f3929a9" providerId="AD" clId="Web-{8DE9DD0B-95AB-3E87-CE4D-128C61F2CDBF}" dt="2023-07-20T13:18:38.344" v="547"/>
          <ac:spMkLst>
            <pc:docMk/>
            <pc:sldMk cId="92793025" sldId="289"/>
            <ac:spMk id="6" creationId="{CCAE9E54-232F-7B1B-AB01-87F0423AE795}"/>
          </ac:spMkLst>
        </pc:spChg>
        <pc:spChg chg="mod">
          <ac:chgData name="SCOTT MARSHALL" userId="S::24839205@edgehill.ac.uk::996404ec-1f24-481f-b615-c3317f3929a9" providerId="AD" clId="Web-{8DE9DD0B-95AB-3E87-CE4D-128C61F2CDBF}" dt="2023-07-20T13:21:41.151" v="591" actId="1076"/>
          <ac:spMkLst>
            <pc:docMk/>
            <pc:sldMk cId="92793025" sldId="289"/>
            <ac:spMk id="10" creationId="{A43E5E18-FD82-581C-9BB6-480B56D264BB}"/>
          </ac:spMkLst>
        </pc:spChg>
        <pc:spChg chg="mod">
          <ac:chgData name="SCOTT MARSHALL" userId="S::24839205@edgehill.ac.uk::996404ec-1f24-481f-b615-c3317f3929a9" providerId="AD" clId="Web-{8DE9DD0B-95AB-3E87-CE4D-128C61F2CDBF}" dt="2023-07-20T13:21:19.744" v="586" actId="1076"/>
          <ac:spMkLst>
            <pc:docMk/>
            <pc:sldMk cId="92793025" sldId="289"/>
            <ac:spMk id="11" creationId="{0093A33D-9852-B0B5-82C2-9E6629F9BE24}"/>
          </ac:spMkLst>
        </pc:spChg>
        <pc:spChg chg="mod">
          <ac:chgData name="SCOTT MARSHALL" userId="S::24839205@edgehill.ac.uk::996404ec-1f24-481f-b615-c3317f3929a9" providerId="AD" clId="Web-{8DE9DD0B-95AB-3E87-CE4D-128C61F2CDBF}" dt="2023-07-20T13:21:16.947" v="585" actId="1076"/>
          <ac:spMkLst>
            <pc:docMk/>
            <pc:sldMk cId="92793025" sldId="289"/>
            <ac:spMk id="12" creationId="{924CD04E-4236-31F0-A06B-5BD3E046F433}"/>
          </ac:spMkLst>
        </pc:spChg>
        <pc:spChg chg="mod">
          <ac:chgData name="SCOTT MARSHALL" userId="S::24839205@edgehill.ac.uk::996404ec-1f24-481f-b615-c3317f3929a9" providerId="AD" clId="Web-{8DE9DD0B-95AB-3E87-CE4D-128C61F2CDBF}" dt="2023-07-20T13:21:13.462" v="584" actId="1076"/>
          <ac:spMkLst>
            <pc:docMk/>
            <pc:sldMk cId="92793025" sldId="289"/>
            <ac:spMk id="13" creationId="{F4A6A231-E07B-89E5-3372-98FDAA4917F8}"/>
          </ac:spMkLst>
        </pc:spChg>
        <pc:picChg chg="mod">
          <ac:chgData name="SCOTT MARSHALL" userId="S::24839205@edgehill.ac.uk::996404ec-1f24-481f-b615-c3317f3929a9" providerId="AD" clId="Web-{8DE9DD0B-95AB-3E87-CE4D-128C61F2CDBF}" dt="2023-07-20T13:22:28.029" v="602" actId="1076"/>
          <ac:picMkLst>
            <pc:docMk/>
            <pc:sldMk cId="92793025" sldId="289"/>
            <ac:picMk id="7" creationId="{C3A8D6E7-98E4-A1C4-9D8F-7D7149F8C23B}"/>
          </ac:picMkLst>
        </pc:picChg>
        <pc:picChg chg="mod">
          <ac:chgData name="SCOTT MARSHALL" userId="S::24839205@edgehill.ac.uk::996404ec-1f24-481f-b615-c3317f3929a9" providerId="AD" clId="Web-{8DE9DD0B-95AB-3E87-CE4D-128C61F2CDBF}" dt="2023-07-20T13:22:21.044" v="601" actId="1076"/>
          <ac:picMkLst>
            <pc:docMk/>
            <pc:sldMk cId="92793025" sldId="289"/>
            <ac:picMk id="8" creationId="{1ED94F49-F650-B955-BACE-0D414C0CF19C}"/>
          </ac:picMkLst>
        </pc:picChg>
        <pc:picChg chg="mod">
          <ac:chgData name="SCOTT MARSHALL" userId="S::24839205@edgehill.ac.uk::996404ec-1f24-481f-b615-c3317f3929a9" providerId="AD" clId="Web-{8DE9DD0B-95AB-3E87-CE4D-128C61F2CDBF}" dt="2023-07-20T13:21:26.072" v="587" actId="1076"/>
          <ac:picMkLst>
            <pc:docMk/>
            <pc:sldMk cId="92793025" sldId="289"/>
            <ac:picMk id="9" creationId="{D7D2A2C6-9A6E-966C-8D7D-C5418BBDD72F}"/>
          </ac:picMkLst>
        </pc:picChg>
      </pc:sldChg>
    </pc:docChg>
  </pc:docChgLst>
  <pc:docChgLst>
    <pc:chgData name="SCOTT MARSHALL" userId="S::24839205@edgehill.ac.uk::996404ec-1f24-481f-b615-c3317f3929a9" providerId="AD" clId="Web-{9D92E44D-A6D4-84F9-B8FA-C78AB3EB967B}"/>
    <pc:docChg chg="addSld modSld">
      <pc:chgData name="SCOTT MARSHALL" userId="S::24839205@edgehill.ac.uk::996404ec-1f24-481f-b615-c3317f3929a9" providerId="AD" clId="Web-{9D92E44D-A6D4-84F9-B8FA-C78AB3EB967B}" dt="2023-09-05T16:18:14.833" v="444" actId="1076"/>
      <pc:docMkLst>
        <pc:docMk/>
      </pc:docMkLst>
      <pc:sldChg chg="modSp">
        <pc:chgData name="SCOTT MARSHALL" userId="S::24839205@edgehill.ac.uk::996404ec-1f24-481f-b615-c3317f3929a9" providerId="AD" clId="Web-{9D92E44D-A6D4-84F9-B8FA-C78AB3EB967B}" dt="2023-09-05T14:56:37.215" v="92" actId="20577"/>
        <pc:sldMkLst>
          <pc:docMk/>
          <pc:sldMk cId="3341038908" sldId="258"/>
        </pc:sldMkLst>
        <pc:spChg chg="mod">
          <ac:chgData name="SCOTT MARSHALL" userId="S::24839205@edgehill.ac.uk::996404ec-1f24-481f-b615-c3317f3929a9" providerId="AD" clId="Web-{9D92E44D-A6D4-84F9-B8FA-C78AB3EB967B}" dt="2023-09-05T14:56:37.215" v="92" actId="20577"/>
          <ac:spMkLst>
            <pc:docMk/>
            <pc:sldMk cId="3341038908" sldId="258"/>
            <ac:spMk id="3" creationId="{104DA7ED-211D-938B-4D06-3832D6588D7B}"/>
          </ac:spMkLst>
        </pc:spChg>
      </pc:sldChg>
      <pc:sldChg chg="modSp">
        <pc:chgData name="SCOTT MARSHALL" userId="S::24839205@edgehill.ac.uk::996404ec-1f24-481f-b615-c3317f3929a9" providerId="AD" clId="Web-{9D92E44D-A6D4-84F9-B8FA-C78AB3EB967B}" dt="2023-09-05T14:56:39.793" v="94" actId="20577"/>
        <pc:sldMkLst>
          <pc:docMk/>
          <pc:sldMk cId="2732387543" sldId="259"/>
        </pc:sldMkLst>
        <pc:spChg chg="mod">
          <ac:chgData name="SCOTT MARSHALL" userId="S::24839205@edgehill.ac.uk::996404ec-1f24-481f-b615-c3317f3929a9" providerId="AD" clId="Web-{9D92E44D-A6D4-84F9-B8FA-C78AB3EB967B}" dt="2023-09-05T14:56:39.793" v="94" actId="20577"/>
          <ac:spMkLst>
            <pc:docMk/>
            <pc:sldMk cId="2732387543" sldId="259"/>
            <ac:spMk id="3" creationId="{B8D5F00A-BF92-D3F0-F60F-1F68DCC351C8}"/>
          </ac:spMkLst>
        </pc:spChg>
      </pc:sldChg>
      <pc:sldChg chg="modSp">
        <pc:chgData name="SCOTT MARSHALL" userId="S::24839205@edgehill.ac.uk::996404ec-1f24-481f-b615-c3317f3929a9" providerId="AD" clId="Web-{9D92E44D-A6D4-84F9-B8FA-C78AB3EB967B}" dt="2023-09-05T15:58:40.507" v="134" actId="20577"/>
        <pc:sldMkLst>
          <pc:docMk/>
          <pc:sldMk cId="1636732301" sldId="263"/>
        </pc:sldMkLst>
        <pc:spChg chg="mod">
          <ac:chgData name="SCOTT MARSHALL" userId="S::24839205@edgehill.ac.uk::996404ec-1f24-481f-b615-c3317f3929a9" providerId="AD" clId="Web-{9D92E44D-A6D4-84F9-B8FA-C78AB3EB967B}" dt="2023-09-05T15:57:13.220" v="111" actId="14100"/>
          <ac:spMkLst>
            <pc:docMk/>
            <pc:sldMk cId="1636732301" sldId="263"/>
            <ac:spMk id="2" creationId="{CEE93B20-5FCF-3605-DE08-8C426C265176}"/>
          </ac:spMkLst>
        </pc:spChg>
        <pc:spChg chg="mod">
          <ac:chgData name="SCOTT MARSHALL" userId="S::24839205@edgehill.ac.uk::996404ec-1f24-481f-b615-c3317f3929a9" providerId="AD" clId="Web-{9D92E44D-A6D4-84F9-B8FA-C78AB3EB967B}" dt="2023-09-05T15:58:40.507" v="134" actId="20577"/>
          <ac:spMkLst>
            <pc:docMk/>
            <pc:sldMk cId="1636732301" sldId="263"/>
            <ac:spMk id="6" creationId="{1CBA7A10-FAC6-A01A-7E31-825EBE083D6E}"/>
          </ac:spMkLst>
        </pc:spChg>
        <pc:spChg chg="mod">
          <ac:chgData name="SCOTT MARSHALL" userId="S::24839205@edgehill.ac.uk::996404ec-1f24-481f-b615-c3317f3929a9" providerId="AD" clId="Web-{9D92E44D-A6D4-84F9-B8FA-C78AB3EB967B}" dt="2023-09-05T15:58:35.132" v="133" actId="20577"/>
          <ac:spMkLst>
            <pc:docMk/>
            <pc:sldMk cId="1636732301" sldId="263"/>
            <ac:spMk id="8" creationId="{1266F15A-5968-AC9A-3EBE-068703691665}"/>
          </ac:spMkLst>
        </pc:spChg>
        <pc:spChg chg="mod">
          <ac:chgData name="SCOTT MARSHALL" userId="S::24839205@edgehill.ac.uk::996404ec-1f24-481f-b615-c3317f3929a9" providerId="AD" clId="Web-{9D92E44D-A6D4-84F9-B8FA-C78AB3EB967B}" dt="2023-09-05T15:57:31.675" v="114" actId="20577"/>
          <ac:spMkLst>
            <pc:docMk/>
            <pc:sldMk cId="1636732301" sldId="263"/>
            <ac:spMk id="12" creationId="{6BCFC473-00D5-B046-7F7E-19B8F78E556E}"/>
          </ac:spMkLst>
        </pc:spChg>
        <pc:spChg chg="mod">
          <ac:chgData name="SCOTT MARSHALL" userId="S::24839205@edgehill.ac.uk::996404ec-1f24-481f-b615-c3317f3929a9" providerId="AD" clId="Web-{9D92E44D-A6D4-84F9-B8FA-C78AB3EB967B}" dt="2023-09-05T15:58:34.835" v="132" actId="20577"/>
          <ac:spMkLst>
            <pc:docMk/>
            <pc:sldMk cId="1636732301" sldId="263"/>
            <ac:spMk id="13" creationId="{9700819E-402F-CE32-EFF3-1E625B7D2082}"/>
          </ac:spMkLst>
        </pc:spChg>
        <pc:picChg chg="mod">
          <ac:chgData name="SCOTT MARSHALL" userId="S::24839205@edgehill.ac.uk::996404ec-1f24-481f-b615-c3317f3929a9" providerId="AD" clId="Web-{9D92E44D-A6D4-84F9-B8FA-C78AB3EB967B}" dt="2023-09-05T10:05:35.581" v="14"/>
          <ac:picMkLst>
            <pc:docMk/>
            <pc:sldMk cId="1636732301" sldId="263"/>
            <ac:picMk id="3" creationId="{EB8EC228-461F-B38D-F607-CC57E383574C}"/>
          </ac:picMkLst>
        </pc:picChg>
      </pc:sldChg>
      <pc:sldChg chg="modSp">
        <pc:chgData name="SCOTT MARSHALL" userId="S::24839205@edgehill.ac.uk::996404ec-1f24-481f-b615-c3317f3929a9" providerId="AD" clId="Web-{9D92E44D-A6D4-84F9-B8FA-C78AB3EB967B}" dt="2023-09-05T15:58:13.412" v="127" actId="20577"/>
        <pc:sldMkLst>
          <pc:docMk/>
          <pc:sldMk cId="2189391136" sldId="264"/>
        </pc:sldMkLst>
        <pc:spChg chg="mod">
          <ac:chgData name="SCOTT MARSHALL" userId="S::24839205@edgehill.ac.uk::996404ec-1f24-481f-b615-c3317f3929a9" providerId="AD" clId="Web-{9D92E44D-A6D4-84F9-B8FA-C78AB3EB967B}" dt="2023-09-05T15:58:13.412" v="127" actId="20577"/>
          <ac:spMkLst>
            <pc:docMk/>
            <pc:sldMk cId="2189391136" sldId="264"/>
            <ac:spMk id="2" creationId="{1EFF7E62-972B-A2BB-ABD8-A5A6D753F199}"/>
          </ac:spMkLst>
        </pc:spChg>
        <pc:spChg chg="mod">
          <ac:chgData name="SCOTT MARSHALL" userId="S::24839205@edgehill.ac.uk::996404ec-1f24-481f-b615-c3317f3929a9" providerId="AD" clId="Web-{9D92E44D-A6D4-84F9-B8FA-C78AB3EB967B}" dt="2023-09-05T15:57:42.019" v="115" actId="20577"/>
          <ac:spMkLst>
            <pc:docMk/>
            <pc:sldMk cId="2189391136" sldId="264"/>
            <ac:spMk id="3" creationId="{59D61924-E172-3761-937F-ED9F89C7768E}"/>
          </ac:spMkLst>
        </pc:spChg>
        <pc:spChg chg="mod">
          <ac:chgData name="SCOTT MARSHALL" userId="S::24839205@edgehill.ac.uk::996404ec-1f24-481f-b615-c3317f3929a9" providerId="AD" clId="Web-{9D92E44D-A6D4-84F9-B8FA-C78AB3EB967B}" dt="2023-09-05T15:57:47.551" v="116" actId="20577"/>
          <ac:spMkLst>
            <pc:docMk/>
            <pc:sldMk cId="2189391136" sldId="264"/>
            <ac:spMk id="5" creationId="{225D1B89-5694-A6AF-2D94-130E526FEC5B}"/>
          </ac:spMkLst>
        </pc:spChg>
        <pc:spChg chg="mod">
          <ac:chgData name="SCOTT MARSHALL" userId="S::24839205@edgehill.ac.uk::996404ec-1f24-481f-b615-c3317f3929a9" providerId="AD" clId="Web-{9D92E44D-A6D4-84F9-B8FA-C78AB3EB967B}" dt="2023-09-05T15:57:50.535" v="117" actId="20577"/>
          <ac:spMkLst>
            <pc:docMk/>
            <pc:sldMk cId="2189391136" sldId="264"/>
            <ac:spMk id="6" creationId="{431DB96E-4E6C-B4BD-B144-27BF1C27C24D}"/>
          </ac:spMkLst>
        </pc:spChg>
      </pc:sldChg>
      <pc:sldChg chg="modSp">
        <pc:chgData name="SCOTT MARSHALL" userId="S::24839205@edgehill.ac.uk::996404ec-1f24-481f-b615-c3317f3929a9" providerId="AD" clId="Web-{9D92E44D-A6D4-84F9-B8FA-C78AB3EB967B}" dt="2023-09-05T15:58:30.397" v="131" actId="20577"/>
        <pc:sldMkLst>
          <pc:docMk/>
          <pc:sldMk cId="625067972" sldId="265"/>
        </pc:sldMkLst>
        <pc:spChg chg="mod">
          <ac:chgData name="SCOTT MARSHALL" userId="S::24839205@edgehill.ac.uk::996404ec-1f24-481f-b615-c3317f3929a9" providerId="AD" clId="Web-{9D92E44D-A6D4-84F9-B8FA-C78AB3EB967B}" dt="2023-09-05T15:58:29.991" v="130" actId="20577"/>
          <ac:spMkLst>
            <pc:docMk/>
            <pc:sldMk cId="625067972" sldId="265"/>
            <ac:spMk id="6" creationId="{1CBA7A10-FAC6-A01A-7E31-825EBE083D6E}"/>
          </ac:spMkLst>
        </pc:spChg>
        <pc:spChg chg="mod">
          <ac:chgData name="SCOTT MARSHALL" userId="S::24839205@edgehill.ac.uk::996404ec-1f24-481f-b615-c3317f3929a9" providerId="AD" clId="Web-{9D92E44D-A6D4-84F9-B8FA-C78AB3EB967B}" dt="2023-09-05T15:58:30.397" v="131" actId="20577"/>
          <ac:spMkLst>
            <pc:docMk/>
            <pc:sldMk cId="625067972" sldId="265"/>
            <ac:spMk id="13" creationId="{9700819E-402F-CE32-EFF3-1E625B7D2082}"/>
          </ac:spMkLst>
        </pc:spChg>
        <pc:picChg chg="mod">
          <ac:chgData name="SCOTT MARSHALL" userId="S::24839205@edgehill.ac.uk::996404ec-1f24-481f-b615-c3317f3929a9" providerId="AD" clId="Web-{9D92E44D-A6D4-84F9-B8FA-C78AB3EB967B}" dt="2023-09-05T10:05:44.831" v="15"/>
          <ac:picMkLst>
            <pc:docMk/>
            <pc:sldMk cId="625067972" sldId="265"/>
            <ac:picMk id="3" creationId="{EB8EC228-461F-B38D-F607-CC57E383574C}"/>
          </ac:picMkLst>
        </pc:picChg>
      </pc:sldChg>
      <pc:sldChg chg="modSp">
        <pc:chgData name="SCOTT MARSHALL" userId="S::24839205@edgehill.ac.uk::996404ec-1f24-481f-b615-c3317f3929a9" providerId="AD" clId="Web-{9D92E44D-A6D4-84F9-B8FA-C78AB3EB967B}" dt="2023-09-05T16:05:21.299" v="232" actId="20577"/>
        <pc:sldMkLst>
          <pc:docMk/>
          <pc:sldMk cId="587221197" sldId="269"/>
        </pc:sldMkLst>
        <pc:spChg chg="mod">
          <ac:chgData name="SCOTT MARSHALL" userId="S::24839205@edgehill.ac.uk::996404ec-1f24-481f-b615-c3317f3929a9" providerId="AD" clId="Web-{9D92E44D-A6D4-84F9-B8FA-C78AB3EB967B}" dt="2023-09-05T16:03:48.715" v="172" actId="14100"/>
          <ac:spMkLst>
            <pc:docMk/>
            <pc:sldMk cId="587221197" sldId="269"/>
            <ac:spMk id="2" creationId="{6F999E2F-590F-90E9-7E1A-698B0BCAD1A5}"/>
          </ac:spMkLst>
        </pc:spChg>
        <pc:spChg chg="mod">
          <ac:chgData name="SCOTT MARSHALL" userId="S::24839205@edgehill.ac.uk::996404ec-1f24-481f-b615-c3317f3929a9" providerId="AD" clId="Web-{9D92E44D-A6D4-84F9-B8FA-C78AB3EB967B}" dt="2023-09-05T16:05:21.299" v="232" actId="20577"/>
          <ac:spMkLst>
            <pc:docMk/>
            <pc:sldMk cId="587221197" sldId="269"/>
            <ac:spMk id="4" creationId="{BE1EF015-BFD6-93B0-C33B-668D00C55BA5}"/>
          </ac:spMkLst>
        </pc:spChg>
        <pc:spChg chg="mod">
          <ac:chgData name="SCOTT MARSHALL" userId="S::24839205@edgehill.ac.uk::996404ec-1f24-481f-b615-c3317f3929a9" providerId="AD" clId="Web-{9D92E44D-A6D4-84F9-B8FA-C78AB3EB967B}" dt="2023-09-05T16:04:04.372" v="176" actId="20577"/>
          <ac:spMkLst>
            <pc:docMk/>
            <pc:sldMk cId="587221197" sldId="269"/>
            <ac:spMk id="12" creationId="{D83C67FB-7021-2E11-21F2-CEA07CB6A7C6}"/>
          </ac:spMkLst>
        </pc:spChg>
        <pc:picChg chg="mod">
          <ac:chgData name="SCOTT MARSHALL" userId="S::24839205@edgehill.ac.uk::996404ec-1f24-481f-b615-c3317f3929a9" providerId="AD" clId="Web-{9D92E44D-A6D4-84F9-B8FA-C78AB3EB967B}" dt="2023-09-05T16:04:02.106" v="174" actId="1076"/>
          <ac:picMkLst>
            <pc:docMk/>
            <pc:sldMk cId="587221197" sldId="269"/>
            <ac:picMk id="13" creationId="{D0A044B5-5F63-B06F-FC54-699348D53D2B}"/>
          </ac:picMkLst>
        </pc:picChg>
      </pc:sldChg>
      <pc:sldChg chg="modSp">
        <pc:chgData name="SCOTT MARSHALL" userId="S::24839205@edgehill.ac.uk::996404ec-1f24-481f-b615-c3317f3929a9" providerId="AD" clId="Web-{9D92E44D-A6D4-84F9-B8FA-C78AB3EB967B}" dt="2023-09-05T16:08:18.779" v="300" actId="20577"/>
        <pc:sldMkLst>
          <pc:docMk/>
          <pc:sldMk cId="1122589714" sldId="273"/>
        </pc:sldMkLst>
        <pc:spChg chg="mod">
          <ac:chgData name="SCOTT MARSHALL" userId="S::24839205@edgehill.ac.uk::996404ec-1f24-481f-b615-c3317f3929a9" providerId="AD" clId="Web-{9D92E44D-A6D4-84F9-B8FA-C78AB3EB967B}" dt="2023-09-05T16:07:13.431" v="271" actId="20577"/>
          <ac:spMkLst>
            <pc:docMk/>
            <pc:sldMk cId="1122589714" sldId="273"/>
            <ac:spMk id="2" creationId="{FBB37350-C28B-F190-31B2-AE9CBC39AE18}"/>
          </ac:spMkLst>
        </pc:spChg>
        <pc:spChg chg="mod">
          <ac:chgData name="SCOTT MARSHALL" userId="S::24839205@edgehill.ac.uk::996404ec-1f24-481f-b615-c3317f3929a9" providerId="AD" clId="Web-{9D92E44D-A6D4-84F9-B8FA-C78AB3EB967B}" dt="2023-09-05T16:07:23.041" v="274" actId="20577"/>
          <ac:spMkLst>
            <pc:docMk/>
            <pc:sldMk cId="1122589714" sldId="273"/>
            <ac:spMk id="4" creationId="{CB6EC897-0C08-4065-5C9B-1397CC6379D9}"/>
          </ac:spMkLst>
        </pc:spChg>
        <pc:spChg chg="mod">
          <ac:chgData name="SCOTT MARSHALL" userId="S::24839205@edgehill.ac.uk::996404ec-1f24-481f-b615-c3317f3929a9" providerId="AD" clId="Web-{9D92E44D-A6D4-84F9-B8FA-C78AB3EB967B}" dt="2023-09-05T16:08:18.779" v="300" actId="20577"/>
          <ac:spMkLst>
            <pc:docMk/>
            <pc:sldMk cId="1122589714" sldId="273"/>
            <ac:spMk id="6" creationId="{825D91E0-FFE4-B05C-FD26-BB919911F319}"/>
          </ac:spMkLst>
        </pc:spChg>
        <pc:picChg chg="mod">
          <ac:chgData name="SCOTT MARSHALL" userId="S::24839205@edgehill.ac.uk::996404ec-1f24-481f-b615-c3317f3929a9" providerId="AD" clId="Web-{9D92E44D-A6D4-84F9-B8FA-C78AB3EB967B}" dt="2023-09-05T10:06:24.114" v="21"/>
          <ac:picMkLst>
            <pc:docMk/>
            <pc:sldMk cId="1122589714" sldId="273"/>
            <ac:picMk id="3" creationId="{F3AE3002-0E78-E272-628C-8292E3332629}"/>
          </ac:picMkLst>
        </pc:picChg>
      </pc:sldChg>
      <pc:sldChg chg="modSp">
        <pc:chgData name="SCOTT MARSHALL" userId="S::24839205@edgehill.ac.uk::996404ec-1f24-481f-b615-c3317f3929a9" providerId="AD" clId="Web-{9D92E44D-A6D4-84F9-B8FA-C78AB3EB967B}" dt="2023-09-05T16:08:41.452" v="308" actId="20577"/>
        <pc:sldMkLst>
          <pc:docMk/>
          <pc:sldMk cId="3043037347" sldId="274"/>
        </pc:sldMkLst>
        <pc:spChg chg="mod">
          <ac:chgData name="SCOTT MARSHALL" userId="S::24839205@edgehill.ac.uk::996404ec-1f24-481f-b615-c3317f3929a9" providerId="AD" clId="Web-{9D92E44D-A6D4-84F9-B8FA-C78AB3EB967B}" dt="2023-09-05T16:08:41.452" v="308" actId="20577"/>
          <ac:spMkLst>
            <pc:docMk/>
            <pc:sldMk cId="3043037347" sldId="274"/>
            <ac:spMk id="6" creationId="{825D91E0-FFE4-B05C-FD26-BB919911F319}"/>
          </ac:spMkLst>
        </pc:spChg>
        <pc:picChg chg="mod">
          <ac:chgData name="SCOTT MARSHALL" userId="S::24839205@edgehill.ac.uk::996404ec-1f24-481f-b615-c3317f3929a9" providerId="AD" clId="Web-{9D92E44D-A6D4-84F9-B8FA-C78AB3EB967B}" dt="2023-09-05T10:06:31.223" v="22"/>
          <ac:picMkLst>
            <pc:docMk/>
            <pc:sldMk cId="3043037347" sldId="274"/>
            <ac:picMk id="3" creationId="{F3AE3002-0E78-E272-628C-8292E3332629}"/>
          </ac:picMkLst>
        </pc:picChg>
      </pc:sldChg>
      <pc:sldChg chg="modSp">
        <pc:chgData name="SCOTT MARSHALL" userId="S::24839205@edgehill.ac.uk::996404ec-1f24-481f-b615-c3317f3929a9" providerId="AD" clId="Web-{9D92E44D-A6D4-84F9-B8FA-C78AB3EB967B}" dt="2023-09-05T16:10:13.302" v="333" actId="20577"/>
        <pc:sldMkLst>
          <pc:docMk/>
          <pc:sldMk cId="1239747410" sldId="275"/>
        </pc:sldMkLst>
        <pc:spChg chg="mod">
          <ac:chgData name="SCOTT MARSHALL" userId="S::24839205@edgehill.ac.uk::996404ec-1f24-481f-b615-c3317f3929a9" providerId="AD" clId="Web-{9D92E44D-A6D4-84F9-B8FA-C78AB3EB967B}" dt="2023-09-05T16:09:00.453" v="315" actId="14100"/>
          <ac:spMkLst>
            <pc:docMk/>
            <pc:sldMk cId="1239747410" sldId="275"/>
            <ac:spMk id="2" creationId="{EB7C95AB-B953-4369-E99F-DDD9B4A077B6}"/>
          </ac:spMkLst>
        </pc:spChg>
        <pc:spChg chg="mod">
          <ac:chgData name="SCOTT MARSHALL" userId="S::24839205@edgehill.ac.uk::996404ec-1f24-481f-b615-c3317f3929a9" providerId="AD" clId="Web-{9D92E44D-A6D4-84F9-B8FA-C78AB3EB967B}" dt="2023-09-05T16:09:26.330" v="322" actId="20577"/>
          <ac:spMkLst>
            <pc:docMk/>
            <pc:sldMk cId="1239747410" sldId="275"/>
            <ac:spMk id="4" creationId="{9371050B-B534-1029-9D78-6DF32AA4DB88}"/>
          </ac:spMkLst>
        </pc:spChg>
        <pc:spChg chg="mod">
          <ac:chgData name="SCOTT MARSHALL" userId="S::24839205@edgehill.ac.uk::996404ec-1f24-481f-b615-c3317f3929a9" providerId="AD" clId="Web-{9D92E44D-A6D4-84F9-B8FA-C78AB3EB967B}" dt="2023-09-05T16:09:51.816" v="330" actId="14100"/>
          <ac:spMkLst>
            <pc:docMk/>
            <pc:sldMk cId="1239747410" sldId="275"/>
            <ac:spMk id="5" creationId="{86F49C6A-B0ED-4C73-8EFE-3828BBC8ADF7}"/>
          </ac:spMkLst>
        </pc:spChg>
        <pc:spChg chg="mod">
          <ac:chgData name="SCOTT MARSHALL" userId="S::24839205@edgehill.ac.uk::996404ec-1f24-481f-b615-c3317f3929a9" providerId="AD" clId="Web-{9D92E44D-A6D4-84F9-B8FA-C78AB3EB967B}" dt="2023-09-05T16:10:13.302" v="333" actId="20577"/>
          <ac:spMkLst>
            <pc:docMk/>
            <pc:sldMk cId="1239747410" sldId="275"/>
            <ac:spMk id="6" creationId="{2797AF0F-F5EB-4C72-E165-A77077A63395}"/>
          </ac:spMkLst>
        </pc:spChg>
        <pc:picChg chg="mod">
          <ac:chgData name="SCOTT MARSHALL" userId="S::24839205@edgehill.ac.uk::996404ec-1f24-481f-b615-c3317f3929a9" providerId="AD" clId="Web-{9D92E44D-A6D4-84F9-B8FA-C78AB3EB967B}" dt="2023-09-05T10:06:38.817" v="23"/>
          <ac:picMkLst>
            <pc:docMk/>
            <pc:sldMk cId="1239747410" sldId="275"/>
            <ac:picMk id="3" creationId="{B36B4683-CA5B-754A-56CC-088717506B71}"/>
          </ac:picMkLst>
        </pc:picChg>
      </pc:sldChg>
      <pc:sldChg chg="modSp">
        <pc:chgData name="SCOTT MARSHALL" userId="S::24839205@edgehill.ac.uk::996404ec-1f24-481f-b615-c3317f3929a9" providerId="AD" clId="Web-{9D92E44D-A6D4-84F9-B8FA-C78AB3EB967B}" dt="2023-09-05T10:06:45.645" v="24"/>
        <pc:sldMkLst>
          <pc:docMk/>
          <pc:sldMk cId="3940521538" sldId="276"/>
        </pc:sldMkLst>
        <pc:picChg chg="mod">
          <ac:chgData name="SCOTT MARSHALL" userId="S::24839205@edgehill.ac.uk::996404ec-1f24-481f-b615-c3317f3929a9" providerId="AD" clId="Web-{9D92E44D-A6D4-84F9-B8FA-C78AB3EB967B}" dt="2023-09-05T10:06:45.645" v="24"/>
          <ac:picMkLst>
            <pc:docMk/>
            <pc:sldMk cId="3940521538" sldId="276"/>
            <ac:picMk id="3" creationId="{B36B4683-CA5B-754A-56CC-088717506B71}"/>
          </ac:picMkLst>
        </pc:picChg>
      </pc:sldChg>
      <pc:sldChg chg="modSp">
        <pc:chgData name="SCOTT MARSHALL" userId="S::24839205@edgehill.ac.uk::996404ec-1f24-481f-b615-c3317f3929a9" providerId="AD" clId="Web-{9D92E44D-A6D4-84F9-B8FA-C78AB3EB967B}" dt="2023-09-05T16:11:28.947" v="351" actId="20577"/>
        <pc:sldMkLst>
          <pc:docMk/>
          <pc:sldMk cId="2512772144" sldId="277"/>
        </pc:sldMkLst>
        <pc:spChg chg="mod">
          <ac:chgData name="SCOTT MARSHALL" userId="S::24839205@edgehill.ac.uk::996404ec-1f24-481f-b615-c3317f3929a9" providerId="AD" clId="Web-{9D92E44D-A6D4-84F9-B8FA-C78AB3EB967B}" dt="2023-09-05T16:10:51.679" v="343" actId="14100"/>
          <ac:spMkLst>
            <pc:docMk/>
            <pc:sldMk cId="2512772144" sldId="277"/>
            <ac:spMk id="2" creationId="{F7B3FF6A-6B45-2CD8-0164-901A7D6B572C}"/>
          </ac:spMkLst>
        </pc:spChg>
        <pc:spChg chg="mod">
          <ac:chgData name="SCOTT MARSHALL" userId="S::24839205@edgehill.ac.uk::996404ec-1f24-481f-b615-c3317f3929a9" providerId="AD" clId="Web-{9D92E44D-A6D4-84F9-B8FA-C78AB3EB967B}" dt="2023-09-05T10:08:15.132" v="28" actId="14100"/>
          <ac:spMkLst>
            <pc:docMk/>
            <pc:sldMk cId="2512772144" sldId="277"/>
            <ac:spMk id="10" creationId="{A43E5E18-FD82-581C-9BB6-480B56D264BB}"/>
          </ac:spMkLst>
        </pc:spChg>
        <pc:spChg chg="mod">
          <ac:chgData name="SCOTT MARSHALL" userId="S::24839205@edgehill.ac.uk::996404ec-1f24-481f-b615-c3317f3929a9" providerId="AD" clId="Web-{9D92E44D-A6D4-84F9-B8FA-C78AB3EB967B}" dt="2023-09-05T16:11:18.947" v="349" actId="20577"/>
          <ac:spMkLst>
            <pc:docMk/>
            <pc:sldMk cId="2512772144" sldId="277"/>
            <ac:spMk id="11" creationId="{0093A33D-9852-B0B5-82C2-9E6629F9BE24}"/>
          </ac:spMkLst>
        </pc:spChg>
        <pc:spChg chg="mod">
          <ac:chgData name="SCOTT MARSHALL" userId="S::24839205@edgehill.ac.uk::996404ec-1f24-481f-b615-c3317f3929a9" providerId="AD" clId="Web-{9D92E44D-A6D4-84F9-B8FA-C78AB3EB967B}" dt="2023-09-05T16:11:28.947" v="351" actId="20577"/>
          <ac:spMkLst>
            <pc:docMk/>
            <pc:sldMk cId="2512772144" sldId="277"/>
            <ac:spMk id="12" creationId="{924CD04E-4236-31F0-A06B-5BD3E046F433}"/>
          </ac:spMkLst>
        </pc:spChg>
        <pc:spChg chg="mod">
          <ac:chgData name="SCOTT MARSHALL" userId="S::24839205@edgehill.ac.uk::996404ec-1f24-481f-b615-c3317f3929a9" providerId="AD" clId="Web-{9D92E44D-A6D4-84F9-B8FA-C78AB3EB967B}" dt="2023-09-05T16:11:07.352" v="345" actId="20577"/>
          <ac:spMkLst>
            <pc:docMk/>
            <pc:sldMk cId="2512772144" sldId="277"/>
            <ac:spMk id="13" creationId="{F4A6A231-E07B-89E5-3372-98FDAA4917F8}"/>
          </ac:spMkLst>
        </pc:spChg>
        <pc:picChg chg="mod">
          <ac:chgData name="SCOTT MARSHALL" userId="S::24839205@edgehill.ac.uk::996404ec-1f24-481f-b615-c3317f3929a9" providerId="AD" clId="Web-{9D92E44D-A6D4-84F9-B8FA-C78AB3EB967B}" dt="2023-09-05T10:08:35.727" v="29"/>
          <ac:picMkLst>
            <pc:docMk/>
            <pc:sldMk cId="2512772144" sldId="277"/>
            <ac:picMk id="7" creationId="{C3A8D6E7-98E4-A1C4-9D8F-7D7149F8C23B}"/>
          </ac:picMkLst>
        </pc:picChg>
        <pc:picChg chg="mod">
          <ac:chgData name="SCOTT MARSHALL" userId="S::24839205@edgehill.ac.uk::996404ec-1f24-481f-b615-c3317f3929a9" providerId="AD" clId="Web-{9D92E44D-A6D4-84F9-B8FA-C78AB3EB967B}" dt="2023-09-05T10:08:44.664" v="31"/>
          <ac:picMkLst>
            <pc:docMk/>
            <pc:sldMk cId="2512772144" sldId="277"/>
            <ac:picMk id="8" creationId="{1ED94F49-F650-B955-BACE-0D414C0CF19C}"/>
          </ac:picMkLst>
        </pc:picChg>
        <pc:picChg chg="mod">
          <ac:chgData name="SCOTT MARSHALL" userId="S::24839205@edgehill.ac.uk::996404ec-1f24-481f-b615-c3317f3929a9" providerId="AD" clId="Web-{9D92E44D-A6D4-84F9-B8FA-C78AB3EB967B}" dt="2023-09-05T10:08:40.571" v="30"/>
          <ac:picMkLst>
            <pc:docMk/>
            <pc:sldMk cId="2512772144" sldId="277"/>
            <ac:picMk id="9" creationId="{D7D2A2C6-9A6E-966C-8D7D-C5418BBDD72F}"/>
          </ac:picMkLst>
        </pc:picChg>
      </pc:sldChg>
      <pc:sldChg chg="modSp">
        <pc:chgData name="SCOTT MARSHALL" userId="S::24839205@edgehill.ac.uk::996404ec-1f24-481f-b615-c3317f3929a9" providerId="AD" clId="Web-{9D92E44D-A6D4-84F9-B8FA-C78AB3EB967B}" dt="2023-09-05T16:13:10.657" v="380" actId="20577"/>
        <pc:sldMkLst>
          <pc:docMk/>
          <pc:sldMk cId="3652395161" sldId="278"/>
        </pc:sldMkLst>
        <pc:spChg chg="mod">
          <ac:chgData name="SCOTT MARSHALL" userId="S::24839205@edgehill.ac.uk::996404ec-1f24-481f-b615-c3317f3929a9" providerId="AD" clId="Web-{9D92E44D-A6D4-84F9-B8FA-C78AB3EB967B}" dt="2023-09-05T16:12:38.718" v="367" actId="14100"/>
          <ac:spMkLst>
            <pc:docMk/>
            <pc:sldMk cId="3652395161" sldId="278"/>
            <ac:spMk id="2" creationId="{F061E26F-CE48-714E-04E9-7961A757CCED}"/>
          </ac:spMkLst>
        </pc:spChg>
        <pc:spChg chg="mod">
          <ac:chgData name="SCOTT MARSHALL" userId="S::24839205@edgehill.ac.uk::996404ec-1f24-481f-b615-c3317f3929a9" providerId="AD" clId="Web-{9D92E44D-A6D4-84F9-B8FA-C78AB3EB967B}" dt="2023-09-05T16:13:10.657" v="380" actId="20577"/>
          <ac:spMkLst>
            <pc:docMk/>
            <pc:sldMk cId="3652395161" sldId="278"/>
            <ac:spMk id="3" creationId="{19313A95-A714-966D-7205-FE1D7C194CF1}"/>
          </ac:spMkLst>
        </pc:spChg>
        <pc:picChg chg="mod">
          <ac:chgData name="SCOTT MARSHALL" userId="S::24839205@edgehill.ac.uk::996404ec-1f24-481f-b615-c3317f3929a9" providerId="AD" clId="Web-{9D92E44D-A6D4-84F9-B8FA-C78AB3EB967B}" dt="2023-09-05T10:09:09.540" v="35"/>
          <ac:picMkLst>
            <pc:docMk/>
            <pc:sldMk cId="3652395161" sldId="278"/>
            <ac:picMk id="8" creationId="{D5361A61-D245-B22A-855E-C39CB9F20A26}"/>
          </ac:picMkLst>
        </pc:picChg>
      </pc:sldChg>
      <pc:sldChg chg="modSp">
        <pc:chgData name="SCOTT MARSHALL" userId="S::24839205@edgehill.ac.uk::996404ec-1f24-481f-b615-c3317f3929a9" providerId="AD" clId="Web-{9D92E44D-A6D4-84F9-B8FA-C78AB3EB967B}" dt="2023-09-05T10:09:15.056" v="36"/>
        <pc:sldMkLst>
          <pc:docMk/>
          <pc:sldMk cId="1289683219" sldId="279"/>
        </pc:sldMkLst>
        <pc:picChg chg="mod">
          <ac:chgData name="SCOTT MARSHALL" userId="S::24839205@edgehill.ac.uk::996404ec-1f24-481f-b615-c3317f3929a9" providerId="AD" clId="Web-{9D92E44D-A6D4-84F9-B8FA-C78AB3EB967B}" dt="2023-09-05T10:09:15.056" v="36"/>
          <ac:picMkLst>
            <pc:docMk/>
            <pc:sldMk cId="1289683219" sldId="279"/>
            <ac:picMk id="5" creationId="{C007786B-553C-6BBA-8B83-95388B3C3AC1}"/>
          </ac:picMkLst>
        </pc:picChg>
      </pc:sldChg>
      <pc:sldChg chg="modSp">
        <pc:chgData name="SCOTT MARSHALL" userId="S::24839205@edgehill.ac.uk::996404ec-1f24-481f-b615-c3317f3929a9" providerId="AD" clId="Web-{9D92E44D-A6D4-84F9-B8FA-C78AB3EB967B}" dt="2023-09-05T16:16:27.295" v="429" actId="20577"/>
        <pc:sldMkLst>
          <pc:docMk/>
          <pc:sldMk cId="1345365237" sldId="284"/>
        </pc:sldMkLst>
        <pc:spChg chg="mod">
          <ac:chgData name="SCOTT MARSHALL" userId="S::24839205@edgehill.ac.uk::996404ec-1f24-481f-b615-c3317f3929a9" providerId="AD" clId="Web-{9D92E44D-A6D4-84F9-B8FA-C78AB3EB967B}" dt="2023-09-05T16:16:27.295" v="429" actId="20577"/>
          <ac:spMkLst>
            <pc:docMk/>
            <pc:sldMk cId="1345365237" sldId="284"/>
            <ac:spMk id="3" creationId="{7C710345-006F-6E81-BD5E-695687192B45}"/>
          </ac:spMkLst>
        </pc:spChg>
      </pc:sldChg>
      <pc:sldChg chg="modSp">
        <pc:chgData name="SCOTT MARSHALL" userId="S::24839205@edgehill.ac.uk::996404ec-1f24-481f-b615-c3317f3929a9" providerId="AD" clId="Web-{9D92E44D-A6D4-84F9-B8FA-C78AB3EB967B}" dt="2023-09-05T10:09:48.666" v="45"/>
        <pc:sldMkLst>
          <pc:docMk/>
          <pc:sldMk cId="342022525" sldId="286"/>
        </pc:sldMkLst>
        <pc:picChg chg="mod">
          <ac:chgData name="SCOTT MARSHALL" userId="S::24839205@edgehill.ac.uk::996404ec-1f24-481f-b615-c3317f3929a9" providerId="AD" clId="Web-{9D92E44D-A6D4-84F9-B8FA-C78AB3EB967B}" dt="2023-09-05T10:09:38.932" v="42"/>
          <ac:picMkLst>
            <pc:docMk/>
            <pc:sldMk cId="342022525" sldId="286"/>
            <ac:picMk id="5" creationId="{9C9B85FF-4326-176F-8104-E1C9C9655356}"/>
          </ac:picMkLst>
        </pc:picChg>
        <pc:picChg chg="mod">
          <ac:chgData name="SCOTT MARSHALL" userId="S::24839205@edgehill.ac.uk::996404ec-1f24-481f-b615-c3317f3929a9" providerId="AD" clId="Web-{9D92E44D-A6D4-84F9-B8FA-C78AB3EB967B}" dt="2023-09-05T10:09:48.666" v="45"/>
          <ac:picMkLst>
            <pc:docMk/>
            <pc:sldMk cId="342022525" sldId="286"/>
            <ac:picMk id="6" creationId="{2D59772A-B298-C6D3-8810-38E667D1D1B1}"/>
          </ac:picMkLst>
        </pc:picChg>
      </pc:sldChg>
      <pc:sldChg chg="modSp">
        <pc:chgData name="SCOTT MARSHALL" userId="S::24839205@edgehill.ac.uk::996404ec-1f24-481f-b615-c3317f3929a9" providerId="AD" clId="Web-{9D92E44D-A6D4-84F9-B8FA-C78AB3EB967B}" dt="2023-09-05T16:16:38.968" v="435" actId="20577"/>
        <pc:sldMkLst>
          <pc:docMk/>
          <pc:sldMk cId="2166261540" sldId="287"/>
        </pc:sldMkLst>
        <pc:spChg chg="mod">
          <ac:chgData name="SCOTT MARSHALL" userId="S::24839205@edgehill.ac.uk::996404ec-1f24-481f-b615-c3317f3929a9" providerId="AD" clId="Web-{9D92E44D-A6D4-84F9-B8FA-C78AB3EB967B}" dt="2023-09-05T16:16:38.968" v="435" actId="20577"/>
          <ac:spMkLst>
            <pc:docMk/>
            <pc:sldMk cId="2166261540" sldId="287"/>
            <ac:spMk id="3" creationId="{9FBC63A7-4594-F68C-9763-EB8EB088C350}"/>
          </ac:spMkLst>
        </pc:spChg>
      </pc:sldChg>
      <pc:sldChg chg="modSp">
        <pc:chgData name="SCOTT MARSHALL" userId="S::24839205@edgehill.ac.uk::996404ec-1f24-481f-b615-c3317f3929a9" providerId="AD" clId="Web-{9D92E44D-A6D4-84F9-B8FA-C78AB3EB967B}" dt="2023-09-05T16:18:14.833" v="444" actId="1076"/>
        <pc:sldMkLst>
          <pc:docMk/>
          <pc:sldMk cId="92793025" sldId="289"/>
        </pc:sldMkLst>
        <pc:spChg chg="mod">
          <ac:chgData name="SCOTT MARSHALL" userId="S::24839205@edgehill.ac.uk::996404ec-1f24-481f-b615-c3317f3929a9" providerId="AD" clId="Web-{9D92E44D-A6D4-84F9-B8FA-C78AB3EB967B}" dt="2023-09-05T16:17:57.051" v="441" actId="1076"/>
          <ac:spMkLst>
            <pc:docMk/>
            <pc:sldMk cId="92793025" sldId="289"/>
            <ac:spMk id="10" creationId="{A43E5E18-FD82-581C-9BB6-480B56D264BB}"/>
          </ac:spMkLst>
        </pc:spChg>
        <pc:spChg chg="mod">
          <ac:chgData name="SCOTT MARSHALL" userId="S::24839205@edgehill.ac.uk::996404ec-1f24-481f-b615-c3317f3929a9" providerId="AD" clId="Web-{9D92E44D-A6D4-84F9-B8FA-C78AB3EB967B}" dt="2023-09-05T16:18:03.786" v="442" actId="1076"/>
          <ac:spMkLst>
            <pc:docMk/>
            <pc:sldMk cId="92793025" sldId="289"/>
            <ac:spMk id="11" creationId="{0093A33D-9852-B0B5-82C2-9E6629F9BE24}"/>
          </ac:spMkLst>
        </pc:spChg>
        <pc:spChg chg="mod">
          <ac:chgData name="SCOTT MARSHALL" userId="S::24839205@edgehill.ac.uk::996404ec-1f24-481f-b615-c3317f3929a9" providerId="AD" clId="Web-{9D92E44D-A6D4-84F9-B8FA-C78AB3EB967B}" dt="2023-09-05T16:18:14.833" v="444" actId="1076"/>
          <ac:spMkLst>
            <pc:docMk/>
            <pc:sldMk cId="92793025" sldId="289"/>
            <ac:spMk id="12" creationId="{924CD04E-4236-31F0-A06B-5BD3E046F433}"/>
          </ac:spMkLst>
        </pc:spChg>
        <pc:spChg chg="mod">
          <ac:chgData name="SCOTT MARSHALL" userId="S::24839205@edgehill.ac.uk::996404ec-1f24-481f-b615-c3317f3929a9" providerId="AD" clId="Web-{9D92E44D-A6D4-84F9-B8FA-C78AB3EB967B}" dt="2023-09-05T16:18:08.114" v="443" actId="1076"/>
          <ac:spMkLst>
            <pc:docMk/>
            <pc:sldMk cId="92793025" sldId="289"/>
            <ac:spMk id="13" creationId="{F4A6A231-E07B-89E5-3372-98FDAA4917F8}"/>
          </ac:spMkLst>
        </pc:spChg>
        <pc:picChg chg="mod">
          <ac:chgData name="SCOTT MARSHALL" userId="S::24839205@edgehill.ac.uk::996404ec-1f24-481f-b615-c3317f3929a9" providerId="AD" clId="Web-{9D92E44D-A6D4-84F9-B8FA-C78AB3EB967B}" dt="2023-09-05T10:08:58.181" v="33"/>
          <ac:picMkLst>
            <pc:docMk/>
            <pc:sldMk cId="92793025" sldId="289"/>
            <ac:picMk id="7" creationId="{C3A8D6E7-98E4-A1C4-9D8F-7D7149F8C23B}"/>
          </ac:picMkLst>
        </pc:picChg>
        <pc:picChg chg="mod">
          <ac:chgData name="SCOTT MARSHALL" userId="S::24839205@edgehill.ac.uk::996404ec-1f24-481f-b615-c3317f3929a9" providerId="AD" clId="Web-{9D92E44D-A6D4-84F9-B8FA-C78AB3EB967B}" dt="2023-09-05T10:08:52.977" v="32"/>
          <ac:picMkLst>
            <pc:docMk/>
            <pc:sldMk cId="92793025" sldId="289"/>
            <ac:picMk id="8" creationId="{1ED94F49-F650-B955-BACE-0D414C0CF19C}"/>
          </ac:picMkLst>
        </pc:picChg>
        <pc:picChg chg="mod">
          <ac:chgData name="SCOTT MARSHALL" userId="S::24839205@edgehill.ac.uk::996404ec-1f24-481f-b615-c3317f3929a9" providerId="AD" clId="Web-{9D92E44D-A6D4-84F9-B8FA-C78AB3EB967B}" dt="2023-09-05T10:09:02.853" v="34"/>
          <ac:picMkLst>
            <pc:docMk/>
            <pc:sldMk cId="92793025" sldId="289"/>
            <ac:picMk id="9" creationId="{D7D2A2C6-9A6E-966C-8D7D-C5418BBDD72F}"/>
          </ac:picMkLst>
        </pc:picChg>
      </pc:sldChg>
      <pc:sldChg chg="modSp">
        <pc:chgData name="SCOTT MARSHALL" userId="S::24839205@edgehill.ac.uk::996404ec-1f24-481f-b615-c3317f3929a9" providerId="AD" clId="Web-{9D92E44D-A6D4-84F9-B8FA-C78AB3EB967B}" dt="2023-09-05T15:59:04.712" v="136" actId="20577"/>
        <pc:sldMkLst>
          <pc:docMk/>
          <pc:sldMk cId="3612788960" sldId="290"/>
        </pc:sldMkLst>
        <pc:spChg chg="mod">
          <ac:chgData name="SCOTT MARSHALL" userId="S::24839205@edgehill.ac.uk::996404ec-1f24-481f-b615-c3317f3929a9" providerId="AD" clId="Web-{9D92E44D-A6D4-84F9-B8FA-C78AB3EB967B}" dt="2023-09-05T15:56:58.923" v="106" actId="14100"/>
          <ac:spMkLst>
            <pc:docMk/>
            <pc:sldMk cId="3612788960" sldId="290"/>
            <ac:spMk id="2" creationId="{F28082ED-011B-4216-ACCA-CF0FA9C11953}"/>
          </ac:spMkLst>
        </pc:spChg>
        <pc:spChg chg="mod">
          <ac:chgData name="SCOTT MARSHALL" userId="S::24839205@edgehill.ac.uk::996404ec-1f24-481f-b615-c3317f3929a9" providerId="AD" clId="Web-{9D92E44D-A6D4-84F9-B8FA-C78AB3EB967B}" dt="2023-09-05T15:59:04.712" v="136" actId="20577"/>
          <ac:spMkLst>
            <pc:docMk/>
            <pc:sldMk cId="3612788960" sldId="290"/>
            <ac:spMk id="5" creationId="{F366B9F6-36B7-7B7C-6054-632309EF35DF}"/>
          </ac:spMkLst>
        </pc:spChg>
        <pc:picChg chg="mod">
          <ac:chgData name="SCOTT MARSHALL" userId="S::24839205@edgehill.ac.uk::996404ec-1f24-481f-b615-c3317f3929a9" providerId="AD" clId="Web-{9D92E44D-A6D4-84F9-B8FA-C78AB3EB967B}" dt="2023-09-05T10:05:18.518" v="11"/>
          <ac:picMkLst>
            <pc:docMk/>
            <pc:sldMk cId="3612788960" sldId="290"/>
            <ac:picMk id="3" creationId="{7F0F686A-9C02-0C48-DC76-E2D85568E39D}"/>
          </ac:picMkLst>
        </pc:picChg>
      </pc:sldChg>
      <pc:sldChg chg="modSp">
        <pc:chgData name="SCOTT MARSHALL" userId="S::24839205@edgehill.ac.uk::996404ec-1f24-481f-b615-c3317f3929a9" providerId="AD" clId="Web-{9D92E44D-A6D4-84F9-B8FA-C78AB3EB967B}" dt="2023-09-05T10:05:24.206" v="12"/>
        <pc:sldMkLst>
          <pc:docMk/>
          <pc:sldMk cId="2421405207" sldId="291"/>
        </pc:sldMkLst>
        <pc:picChg chg="mod">
          <ac:chgData name="SCOTT MARSHALL" userId="S::24839205@edgehill.ac.uk::996404ec-1f24-481f-b615-c3317f3929a9" providerId="AD" clId="Web-{9D92E44D-A6D4-84F9-B8FA-C78AB3EB967B}" dt="2023-09-05T10:05:24.206" v="12"/>
          <ac:picMkLst>
            <pc:docMk/>
            <pc:sldMk cId="2421405207" sldId="291"/>
            <ac:picMk id="3" creationId="{7F0F686A-9C02-0C48-DC76-E2D85568E39D}"/>
          </ac:picMkLst>
        </pc:picChg>
      </pc:sldChg>
      <pc:sldChg chg="modSp">
        <pc:chgData name="SCOTT MARSHALL" userId="S::24839205@edgehill.ac.uk::996404ec-1f24-481f-b615-c3317f3929a9" providerId="AD" clId="Web-{9D92E44D-A6D4-84F9-B8FA-C78AB3EB967B}" dt="2023-09-05T16:13:42.800" v="397" actId="20577"/>
        <pc:sldMkLst>
          <pc:docMk/>
          <pc:sldMk cId="64686421" sldId="292"/>
        </pc:sldMkLst>
        <pc:spChg chg="mod">
          <ac:chgData name="SCOTT MARSHALL" userId="S::24839205@edgehill.ac.uk::996404ec-1f24-481f-b615-c3317f3929a9" providerId="AD" clId="Web-{9D92E44D-A6D4-84F9-B8FA-C78AB3EB967B}" dt="2023-09-05T16:13:21.502" v="383" actId="20577"/>
          <ac:spMkLst>
            <pc:docMk/>
            <pc:sldMk cId="64686421" sldId="292"/>
            <ac:spMk id="2" creationId="{775DD5A4-390F-F9F0-170B-0495AAF98DD9}"/>
          </ac:spMkLst>
        </pc:spChg>
        <pc:spChg chg="mod">
          <ac:chgData name="SCOTT MARSHALL" userId="S::24839205@edgehill.ac.uk::996404ec-1f24-481f-b615-c3317f3929a9" providerId="AD" clId="Web-{9D92E44D-A6D4-84F9-B8FA-C78AB3EB967B}" dt="2023-09-05T16:13:26.174" v="385" actId="20577"/>
          <ac:spMkLst>
            <pc:docMk/>
            <pc:sldMk cId="64686421" sldId="292"/>
            <ac:spMk id="4" creationId="{12BA956E-F70D-20EF-DBAA-125111ACC573}"/>
          </ac:spMkLst>
        </pc:spChg>
        <pc:spChg chg="mod">
          <ac:chgData name="SCOTT MARSHALL" userId="S::24839205@edgehill.ac.uk::996404ec-1f24-481f-b615-c3317f3929a9" providerId="AD" clId="Web-{9D92E44D-A6D4-84F9-B8FA-C78AB3EB967B}" dt="2023-09-05T16:13:30.252" v="387" actId="20577"/>
          <ac:spMkLst>
            <pc:docMk/>
            <pc:sldMk cId="64686421" sldId="292"/>
            <ac:spMk id="10" creationId="{33C4729A-1C3F-E575-CDE7-E7EBD770FD4D}"/>
          </ac:spMkLst>
        </pc:spChg>
        <pc:spChg chg="mod">
          <ac:chgData name="SCOTT MARSHALL" userId="S::24839205@edgehill.ac.uk::996404ec-1f24-481f-b615-c3317f3929a9" providerId="AD" clId="Web-{9D92E44D-A6D4-84F9-B8FA-C78AB3EB967B}" dt="2023-09-05T16:13:35.190" v="392" actId="20577"/>
          <ac:spMkLst>
            <pc:docMk/>
            <pc:sldMk cId="64686421" sldId="292"/>
            <ac:spMk id="11" creationId="{8A71676B-C7E4-46A1-D2C3-5C9612584BAB}"/>
          </ac:spMkLst>
        </pc:spChg>
        <pc:spChg chg="mod">
          <ac:chgData name="SCOTT MARSHALL" userId="S::24839205@edgehill.ac.uk::996404ec-1f24-481f-b615-c3317f3929a9" providerId="AD" clId="Web-{9D92E44D-A6D4-84F9-B8FA-C78AB3EB967B}" dt="2023-09-05T16:13:38.534" v="393" actId="20577"/>
          <ac:spMkLst>
            <pc:docMk/>
            <pc:sldMk cId="64686421" sldId="292"/>
            <ac:spMk id="13" creationId="{295B52F6-5BB2-0580-CB3F-11E08C68182D}"/>
          </ac:spMkLst>
        </pc:spChg>
        <pc:spChg chg="mod">
          <ac:chgData name="SCOTT MARSHALL" userId="S::24839205@edgehill.ac.uk::996404ec-1f24-481f-b615-c3317f3929a9" providerId="AD" clId="Web-{9D92E44D-A6D4-84F9-B8FA-C78AB3EB967B}" dt="2023-09-05T16:13:42.800" v="397" actId="20577"/>
          <ac:spMkLst>
            <pc:docMk/>
            <pc:sldMk cId="64686421" sldId="292"/>
            <ac:spMk id="15" creationId="{DDB0DE67-5F82-2047-F98B-0160B69AE0EA}"/>
          </ac:spMkLst>
        </pc:spChg>
        <pc:picChg chg="mod">
          <ac:chgData name="SCOTT MARSHALL" userId="S::24839205@edgehill.ac.uk::996404ec-1f24-481f-b615-c3317f3929a9" providerId="AD" clId="Web-{9D92E44D-A6D4-84F9-B8FA-C78AB3EB967B}" dt="2023-09-05T10:09:25.478" v="38"/>
          <ac:picMkLst>
            <pc:docMk/>
            <pc:sldMk cId="64686421" sldId="292"/>
            <ac:picMk id="16" creationId="{8739D927-B156-D493-6EB2-A7F522938688}"/>
          </ac:picMkLst>
        </pc:picChg>
      </pc:sldChg>
      <pc:sldChg chg="modSp">
        <pc:chgData name="SCOTT MARSHALL" userId="S::24839205@edgehill.ac.uk::996404ec-1f24-481f-b615-c3317f3929a9" providerId="AD" clId="Web-{9D92E44D-A6D4-84F9-B8FA-C78AB3EB967B}" dt="2023-09-05T16:06:50.586" v="263" actId="20577"/>
        <pc:sldMkLst>
          <pc:docMk/>
          <pc:sldMk cId="2067783031" sldId="294"/>
        </pc:sldMkLst>
        <pc:spChg chg="mod">
          <ac:chgData name="SCOTT MARSHALL" userId="S::24839205@edgehill.ac.uk::996404ec-1f24-481f-b615-c3317f3929a9" providerId="AD" clId="Web-{9D92E44D-A6D4-84F9-B8FA-C78AB3EB967B}" dt="2023-09-05T16:05:44.160" v="242" actId="14100"/>
          <ac:spMkLst>
            <pc:docMk/>
            <pc:sldMk cId="2067783031" sldId="294"/>
            <ac:spMk id="2" creationId="{CBCE8DD3-08D4-1AD7-90E6-61E0AB318E4F}"/>
          </ac:spMkLst>
        </pc:spChg>
        <pc:spChg chg="mod">
          <ac:chgData name="SCOTT MARSHALL" userId="S::24839205@edgehill.ac.uk::996404ec-1f24-481f-b615-c3317f3929a9" providerId="AD" clId="Web-{9D92E44D-A6D4-84F9-B8FA-C78AB3EB967B}" dt="2023-09-05T16:06:42.445" v="262" actId="20577"/>
          <ac:spMkLst>
            <pc:docMk/>
            <pc:sldMk cId="2067783031" sldId="294"/>
            <ac:spMk id="6" creationId="{EEC69BB2-E94E-7A49-2EEC-8D76CC7EACA2}"/>
          </ac:spMkLst>
        </pc:spChg>
        <pc:spChg chg="mod">
          <ac:chgData name="SCOTT MARSHALL" userId="S::24839205@edgehill.ac.uk::996404ec-1f24-481f-b615-c3317f3929a9" providerId="AD" clId="Web-{9D92E44D-A6D4-84F9-B8FA-C78AB3EB967B}" dt="2023-09-05T16:05:51.676" v="243" actId="20577"/>
          <ac:spMkLst>
            <pc:docMk/>
            <pc:sldMk cId="2067783031" sldId="294"/>
            <ac:spMk id="9" creationId="{4575606B-7D4D-A918-FBBB-819769CB7C39}"/>
          </ac:spMkLst>
        </pc:spChg>
        <pc:spChg chg="mod">
          <ac:chgData name="SCOTT MARSHALL" userId="S::24839205@edgehill.ac.uk::996404ec-1f24-481f-b615-c3317f3929a9" providerId="AD" clId="Web-{9D92E44D-A6D4-84F9-B8FA-C78AB3EB967B}" dt="2023-09-05T16:06:50.586" v="263" actId="20577"/>
          <ac:spMkLst>
            <pc:docMk/>
            <pc:sldMk cId="2067783031" sldId="294"/>
            <ac:spMk id="14" creationId="{686CFDC6-FAC6-5BEB-054B-6781B3C5CFCE}"/>
          </ac:spMkLst>
        </pc:spChg>
        <pc:picChg chg="mod">
          <ac:chgData name="SCOTT MARSHALL" userId="S::24839205@edgehill.ac.uk::996404ec-1f24-481f-b615-c3317f3929a9" providerId="AD" clId="Web-{9D92E44D-A6D4-84F9-B8FA-C78AB3EB967B}" dt="2023-09-05T10:06:11.691" v="19"/>
          <ac:picMkLst>
            <pc:docMk/>
            <pc:sldMk cId="2067783031" sldId="294"/>
            <ac:picMk id="3" creationId="{EF60FF9B-B059-C461-0A52-499E75602406}"/>
          </ac:picMkLst>
        </pc:picChg>
      </pc:sldChg>
      <pc:sldChg chg="modSp">
        <pc:chgData name="SCOTT MARSHALL" userId="S::24839205@edgehill.ac.uk::996404ec-1f24-481f-b615-c3317f3929a9" providerId="AD" clId="Web-{9D92E44D-A6D4-84F9-B8FA-C78AB3EB967B}" dt="2023-09-05T16:06:26.740" v="260" actId="20577"/>
        <pc:sldMkLst>
          <pc:docMk/>
          <pc:sldMk cId="509863655" sldId="295"/>
        </pc:sldMkLst>
        <pc:spChg chg="mod">
          <ac:chgData name="SCOTT MARSHALL" userId="S::24839205@edgehill.ac.uk::996404ec-1f24-481f-b615-c3317f3929a9" providerId="AD" clId="Web-{9D92E44D-A6D4-84F9-B8FA-C78AB3EB967B}" dt="2023-09-05T16:06:26.740" v="260" actId="20577"/>
          <ac:spMkLst>
            <pc:docMk/>
            <pc:sldMk cId="509863655" sldId="295"/>
            <ac:spMk id="2" creationId="{8DA965F6-8562-8438-0771-1508F95B05A4}"/>
          </ac:spMkLst>
        </pc:spChg>
        <pc:spChg chg="mod">
          <ac:chgData name="SCOTT MARSHALL" userId="S::24839205@edgehill.ac.uk::996404ec-1f24-481f-b615-c3317f3929a9" providerId="AD" clId="Web-{9D92E44D-A6D4-84F9-B8FA-C78AB3EB967B}" dt="2023-09-05T16:06:03.395" v="248" actId="20577"/>
          <ac:spMkLst>
            <pc:docMk/>
            <pc:sldMk cId="509863655" sldId="295"/>
            <ac:spMk id="5" creationId="{72E7522C-BDC9-2C53-0504-81BB00867417}"/>
          </ac:spMkLst>
        </pc:spChg>
        <pc:spChg chg="mod">
          <ac:chgData name="SCOTT MARSHALL" userId="S::24839205@edgehill.ac.uk::996404ec-1f24-481f-b615-c3317f3929a9" providerId="AD" clId="Web-{9D92E44D-A6D4-84F9-B8FA-C78AB3EB967B}" dt="2023-09-05T16:06:09.224" v="254" actId="20577"/>
          <ac:spMkLst>
            <pc:docMk/>
            <pc:sldMk cId="509863655" sldId="295"/>
            <ac:spMk id="6" creationId="{DF6B7B3A-B480-E5BF-854B-2C0A8F3213B9}"/>
          </ac:spMkLst>
        </pc:spChg>
        <pc:spChg chg="mod">
          <ac:chgData name="SCOTT MARSHALL" userId="S::24839205@edgehill.ac.uk::996404ec-1f24-481f-b615-c3317f3929a9" providerId="AD" clId="Web-{9D92E44D-A6D4-84F9-B8FA-C78AB3EB967B}" dt="2023-09-05T16:06:12.349" v="255" actId="20577"/>
          <ac:spMkLst>
            <pc:docMk/>
            <pc:sldMk cId="509863655" sldId="295"/>
            <ac:spMk id="7" creationId="{CC3E8B03-0BE5-6200-390D-3275878D7AF5}"/>
          </ac:spMkLst>
        </pc:spChg>
      </pc:sldChg>
      <pc:sldChg chg="modSp">
        <pc:chgData name="SCOTT MARSHALL" userId="S::24839205@edgehill.ac.uk::996404ec-1f24-481f-b615-c3317f3929a9" providerId="AD" clId="Web-{9D92E44D-A6D4-84F9-B8FA-C78AB3EB967B}" dt="2023-09-05T16:06:38.351" v="261" actId="20577"/>
        <pc:sldMkLst>
          <pc:docMk/>
          <pc:sldMk cId="3262393368" sldId="296"/>
        </pc:sldMkLst>
        <pc:spChg chg="mod">
          <ac:chgData name="SCOTT MARSHALL" userId="S::24839205@edgehill.ac.uk::996404ec-1f24-481f-b615-c3317f3929a9" providerId="AD" clId="Web-{9D92E44D-A6D4-84F9-B8FA-C78AB3EB967B}" dt="2023-09-05T16:06:38.351" v="261" actId="20577"/>
          <ac:spMkLst>
            <pc:docMk/>
            <pc:sldMk cId="3262393368" sldId="296"/>
            <ac:spMk id="6" creationId="{EEC69BB2-E94E-7A49-2EEC-8D76CC7EACA2}"/>
          </ac:spMkLst>
        </pc:spChg>
        <pc:picChg chg="mod">
          <ac:chgData name="SCOTT MARSHALL" userId="S::24839205@edgehill.ac.uk::996404ec-1f24-481f-b615-c3317f3929a9" providerId="AD" clId="Web-{9D92E44D-A6D4-84F9-B8FA-C78AB3EB967B}" dt="2023-09-05T10:06:17.973" v="20"/>
          <ac:picMkLst>
            <pc:docMk/>
            <pc:sldMk cId="3262393368" sldId="296"/>
            <ac:picMk id="3" creationId="{EF60FF9B-B059-C461-0A52-499E75602406}"/>
          </ac:picMkLst>
        </pc:picChg>
      </pc:sldChg>
      <pc:sldChg chg="modSp">
        <pc:chgData name="SCOTT MARSHALL" userId="S::24839205@edgehill.ac.uk::996404ec-1f24-481f-b615-c3317f3929a9" providerId="AD" clId="Web-{9D92E44D-A6D4-84F9-B8FA-C78AB3EB967B}" dt="2023-09-05T16:03:16.463" v="165" actId="20577"/>
        <pc:sldMkLst>
          <pc:docMk/>
          <pc:sldMk cId="3757030343" sldId="298"/>
        </pc:sldMkLst>
        <pc:spChg chg="mod">
          <ac:chgData name="SCOTT MARSHALL" userId="S::24839205@edgehill.ac.uk::996404ec-1f24-481f-b615-c3317f3929a9" providerId="AD" clId="Web-{9D92E44D-A6D4-84F9-B8FA-C78AB3EB967B}" dt="2023-09-05T15:59:29.307" v="145" actId="20577"/>
          <ac:spMkLst>
            <pc:docMk/>
            <pc:sldMk cId="3757030343" sldId="298"/>
            <ac:spMk id="2" creationId="{9E821B3C-5080-7EC0-F0E0-1F3FBAEEFBA6}"/>
          </ac:spMkLst>
        </pc:spChg>
        <pc:spChg chg="mod">
          <ac:chgData name="SCOTT MARSHALL" userId="S::24839205@edgehill.ac.uk::996404ec-1f24-481f-b615-c3317f3929a9" providerId="AD" clId="Web-{9D92E44D-A6D4-84F9-B8FA-C78AB3EB967B}" dt="2023-09-05T16:02:44.992" v="155" actId="20577"/>
          <ac:spMkLst>
            <pc:docMk/>
            <pc:sldMk cId="3757030343" sldId="298"/>
            <ac:spMk id="5" creationId="{458AE32B-C32C-86EF-A2B6-0230FDBCF450}"/>
          </ac:spMkLst>
        </pc:spChg>
        <pc:spChg chg="mod">
          <ac:chgData name="SCOTT MARSHALL" userId="S::24839205@edgehill.ac.uk::996404ec-1f24-481f-b615-c3317f3929a9" providerId="AD" clId="Web-{9D92E44D-A6D4-84F9-B8FA-C78AB3EB967B}" dt="2023-09-05T15:59:34.308" v="148" actId="20577"/>
          <ac:spMkLst>
            <pc:docMk/>
            <pc:sldMk cId="3757030343" sldId="298"/>
            <ac:spMk id="6" creationId="{0D76C8E0-0C29-00FA-B2BD-327402833269}"/>
          </ac:spMkLst>
        </pc:spChg>
        <pc:spChg chg="mod">
          <ac:chgData name="SCOTT MARSHALL" userId="S::24839205@edgehill.ac.uk::996404ec-1f24-481f-b615-c3317f3929a9" providerId="AD" clId="Web-{9D92E44D-A6D4-84F9-B8FA-C78AB3EB967B}" dt="2023-09-05T16:03:16.463" v="165" actId="20577"/>
          <ac:spMkLst>
            <pc:docMk/>
            <pc:sldMk cId="3757030343" sldId="298"/>
            <ac:spMk id="7" creationId="{6D03819B-CDFB-E277-913D-DB71D5A56BA8}"/>
          </ac:spMkLst>
        </pc:spChg>
        <pc:spChg chg="mod">
          <ac:chgData name="SCOTT MARSHALL" userId="S::24839205@edgehill.ac.uk::996404ec-1f24-481f-b615-c3317f3929a9" providerId="AD" clId="Web-{9D92E44D-A6D4-84F9-B8FA-C78AB3EB967B}" dt="2023-09-05T16:03:12.728" v="162" actId="20577"/>
          <ac:spMkLst>
            <pc:docMk/>
            <pc:sldMk cId="3757030343" sldId="298"/>
            <ac:spMk id="8" creationId="{8CEB35D9-94C7-2EB8-E0EB-AE53C655792B}"/>
          </ac:spMkLst>
        </pc:spChg>
        <pc:picChg chg="mod">
          <ac:chgData name="SCOTT MARSHALL" userId="S::24839205@edgehill.ac.uk::996404ec-1f24-481f-b615-c3317f3929a9" providerId="AD" clId="Web-{9D92E44D-A6D4-84F9-B8FA-C78AB3EB967B}" dt="2023-09-05T10:05:54.878" v="17"/>
          <ac:picMkLst>
            <pc:docMk/>
            <pc:sldMk cId="3757030343" sldId="298"/>
            <ac:picMk id="3" creationId="{91F5FFB3-2E44-BD04-8B34-515DDC59332F}"/>
          </ac:picMkLst>
        </pc:picChg>
      </pc:sldChg>
      <pc:sldChg chg="modSp">
        <pc:chgData name="SCOTT MARSHALL" userId="S::24839205@edgehill.ac.uk::996404ec-1f24-481f-b615-c3317f3929a9" providerId="AD" clId="Web-{9D92E44D-A6D4-84F9-B8FA-C78AB3EB967B}" dt="2023-09-05T10:06:01.738" v="18"/>
        <pc:sldMkLst>
          <pc:docMk/>
          <pc:sldMk cId="2454655286" sldId="299"/>
        </pc:sldMkLst>
        <pc:picChg chg="mod">
          <ac:chgData name="SCOTT MARSHALL" userId="S::24839205@edgehill.ac.uk::996404ec-1f24-481f-b615-c3317f3929a9" providerId="AD" clId="Web-{9D92E44D-A6D4-84F9-B8FA-C78AB3EB967B}" dt="2023-09-05T10:06:01.738" v="18"/>
          <ac:picMkLst>
            <pc:docMk/>
            <pc:sldMk cId="2454655286" sldId="299"/>
            <ac:picMk id="3" creationId="{91F5FFB3-2E44-BD04-8B34-515DDC59332F}"/>
          </ac:picMkLst>
        </pc:picChg>
      </pc:sldChg>
      <pc:sldChg chg="modSp">
        <pc:chgData name="SCOTT MARSHALL" userId="S::24839205@edgehill.ac.uk::996404ec-1f24-481f-b615-c3317f3929a9" providerId="AD" clId="Web-{9D92E44D-A6D4-84F9-B8FA-C78AB3EB967B}" dt="2023-09-05T10:09:30.119" v="40"/>
        <pc:sldMkLst>
          <pc:docMk/>
          <pc:sldMk cId="1825598038" sldId="300"/>
        </pc:sldMkLst>
        <pc:picChg chg="mod">
          <ac:chgData name="SCOTT MARSHALL" userId="S::24839205@edgehill.ac.uk::996404ec-1f24-481f-b615-c3317f3929a9" providerId="AD" clId="Web-{9D92E44D-A6D4-84F9-B8FA-C78AB3EB967B}" dt="2023-09-05T10:09:30.119" v="40"/>
          <ac:picMkLst>
            <pc:docMk/>
            <pc:sldMk cId="1825598038" sldId="300"/>
            <ac:picMk id="16" creationId="{8739D927-B156-D493-6EB2-A7F522938688}"/>
          </ac:picMkLst>
        </pc:picChg>
      </pc:sldChg>
      <pc:sldChg chg="add">
        <pc:chgData name="SCOTT MARSHALL" userId="S::24839205@edgehill.ac.uk::996404ec-1f24-481f-b615-c3317f3929a9" providerId="AD" clId="Web-{9D92E44D-A6D4-84F9-B8FA-C78AB3EB967B}" dt="2023-09-05T14:37:47.332" v="47"/>
        <pc:sldMkLst>
          <pc:docMk/>
          <pc:sldMk cId="2036618754" sldId="301"/>
        </pc:sldMkLst>
      </pc:sldChg>
    </pc:docChg>
  </pc:docChgLst>
  <pc:docChgLst>
    <pc:chgData name="SCOTT MARSHALL" userId="S::24839205@edgehill.ac.uk::996404ec-1f24-481f-b615-c3317f3929a9" providerId="AD" clId="Web-{E08862E2-5BD1-768D-5589-11A0552BD776}"/>
    <pc:docChg chg="modSld">
      <pc:chgData name="SCOTT MARSHALL" userId="S::24839205@edgehill.ac.uk::996404ec-1f24-481f-b615-c3317f3929a9" providerId="AD" clId="Web-{E08862E2-5BD1-768D-5589-11A0552BD776}" dt="2023-09-06T10:51:11.040" v="29" actId="14100"/>
      <pc:docMkLst>
        <pc:docMk/>
      </pc:docMkLst>
      <pc:sldChg chg="modSp">
        <pc:chgData name="SCOTT MARSHALL" userId="S::24839205@edgehill.ac.uk::996404ec-1f24-481f-b615-c3317f3929a9" providerId="AD" clId="Web-{E08862E2-5BD1-768D-5589-11A0552BD776}" dt="2023-09-06T10:45:15.702" v="14" actId="20577"/>
        <pc:sldMkLst>
          <pc:docMk/>
          <pc:sldMk cId="3341038908" sldId="258"/>
        </pc:sldMkLst>
        <pc:spChg chg="mod">
          <ac:chgData name="SCOTT MARSHALL" userId="S::24839205@edgehill.ac.uk::996404ec-1f24-481f-b615-c3317f3929a9" providerId="AD" clId="Web-{E08862E2-5BD1-768D-5589-11A0552BD776}" dt="2023-09-06T10:45:15.702" v="14" actId="20577"/>
          <ac:spMkLst>
            <pc:docMk/>
            <pc:sldMk cId="3341038908" sldId="258"/>
            <ac:spMk id="3" creationId="{104DA7ED-211D-938B-4D06-3832D6588D7B}"/>
          </ac:spMkLst>
        </pc:spChg>
      </pc:sldChg>
      <pc:sldChg chg="modSp">
        <pc:chgData name="SCOTT MARSHALL" userId="S::24839205@edgehill.ac.uk::996404ec-1f24-481f-b615-c3317f3929a9" providerId="AD" clId="Web-{E08862E2-5BD1-768D-5589-11A0552BD776}" dt="2023-09-06T10:51:11.040" v="29" actId="14100"/>
        <pc:sldMkLst>
          <pc:docMk/>
          <pc:sldMk cId="587221197" sldId="269"/>
        </pc:sldMkLst>
        <pc:spChg chg="mod">
          <ac:chgData name="SCOTT MARSHALL" userId="S::24839205@edgehill.ac.uk::996404ec-1f24-481f-b615-c3317f3929a9" providerId="AD" clId="Web-{E08862E2-5BD1-768D-5589-11A0552BD776}" dt="2023-09-06T10:51:11.040" v="29" actId="14100"/>
          <ac:spMkLst>
            <pc:docMk/>
            <pc:sldMk cId="587221197" sldId="269"/>
            <ac:spMk id="11" creationId="{B757AD76-BA4E-C6F0-D0FD-B5E034B1A84D}"/>
          </ac:spMkLst>
        </pc:spChg>
      </pc:sldChg>
      <pc:sldChg chg="modSp modNotes">
        <pc:chgData name="SCOTT MARSHALL" userId="S::24839205@edgehill.ac.uk::996404ec-1f24-481f-b615-c3317f3929a9" providerId="AD" clId="Web-{E08862E2-5BD1-768D-5589-11A0552BD776}" dt="2023-09-06T10:44:51.889" v="11" actId="14100"/>
        <pc:sldMkLst>
          <pc:docMk/>
          <pc:sldMk cId="1345365237" sldId="284"/>
        </pc:sldMkLst>
        <pc:spChg chg="mod">
          <ac:chgData name="SCOTT MARSHALL" userId="S::24839205@edgehill.ac.uk::996404ec-1f24-481f-b615-c3317f3929a9" providerId="AD" clId="Web-{E08862E2-5BD1-768D-5589-11A0552BD776}" dt="2023-09-06T10:44:51.889" v="11" actId="14100"/>
          <ac:spMkLst>
            <pc:docMk/>
            <pc:sldMk cId="1345365237" sldId="284"/>
            <ac:spMk id="3" creationId="{7C710345-006F-6E81-BD5E-695687192B45}"/>
          </ac:spMkLst>
        </pc:spChg>
      </pc:sldChg>
    </pc:docChg>
  </pc:docChgLst>
  <pc:docChgLst>
    <pc:chgData name="SCOTT MARSHALL" userId="S::24839205@edgehill.ac.uk::996404ec-1f24-481f-b615-c3317f3929a9" providerId="AD" clId="Web-{90A4E426-0DD7-9B99-2653-7B0EBD5C3EB9}"/>
    <pc:docChg chg="modSld">
      <pc:chgData name="SCOTT MARSHALL" userId="S::24839205@edgehill.ac.uk::996404ec-1f24-481f-b615-c3317f3929a9" providerId="AD" clId="Web-{90A4E426-0DD7-9B99-2653-7B0EBD5C3EB9}" dt="2023-08-09T13:22:02.164" v="2"/>
      <pc:docMkLst>
        <pc:docMk/>
      </pc:docMkLst>
      <pc:sldChg chg="modSp">
        <pc:chgData name="SCOTT MARSHALL" userId="S::24839205@edgehill.ac.uk::996404ec-1f24-481f-b615-c3317f3929a9" providerId="AD" clId="Web-{90A4E426-0DD7-9B99-2653-7B0EBD5C3EB9}" dt="2023-08-09T13:22:02.164" v="2"/>
        <pc:sldMkLst>
          <pc:docMk/>
          <pc:sldMk cId="587221197" sldId="269"/>
        </pc:sldMkLst>
        <pc:spChg chg="ord">
          <ac:chgData name="SCOTT MARSHALL" userId="S::24839205@edgehill.ac.uk::996404ec-1f24-481f-b615-c3317f3929a9" providerId="AD" clId="Web-{90A4E426-0DD7-9B99-2653-7B0EBD5C3EB9}" dt="2023-08-09T13:22:02.164" v="2"/>
          <ac:spMkLst>
            <pc:docMk/>
            <pc:sldMk cId="587221197" sldId="269"/>
            <ac:spMk id="4" creationId="{BE1EF015-BFD6-93B0-C33B-668D00C55BA5}"/>
          </ac:spMkLst>
        </pc:spChg>
        <pc:spChg chg="ord">
          <ac:chgData name="SCOTT MARSHALL" userId="S::24839205@edgehill.ac.uk::996404ec-1f24-481f-b615-c3317f3929a9" providerId="AD" clId="Web-{90A4E426-0DD7-9B99-2653-7B0EBD5C3EB9}" dt="2023-08-09T13:20:46.802" v="0"/>
          <ac:spMkLst>
            <pc:docMk/>
            <pc:sldMk cId="587221197" sldId="269"/>
            <ac:spMk id="12" creationId="{D83C67FB-7021-2E11-21F2-CEA07CB6A7C6}"/>
          </ac:spMkLst>
        </pc:spChg>
      </pc:sldChg>
    </pc:docChg>
  </pc:docChgLst>
  <pc:docChgLst>
    <pc:chgData name="SCOTT MARSHALL" userId="S::24839205@edgehill.ac.uk::996404ec-1f24-481f-b615-c3317f3929a9" providerId="AD" clId="Web-{68F27C81-9A2D-33DC-99D9-1A2C1792CC7E}"/>
    <pc:docChg chg="modSld">
      <pc:chgData name="SCOTT MARSHALL" userId="S::24839205@edgehill.ac.uk::996404ec-1f24-481f-b615-c3317f3929a9" providerId="AD" clId="Web-{68F27C81-9A2D-33DC-99D9-1A2C1792CC7E}" dt="2023-09-01T10:26:26.587" v="11" actId="20577"/>
      <pc:docMkLst>
        <pc:docMk/>
      </pc:docMkLst>
      <pc:sldChg chg="modSp">
        <pc:chgData name="SCOTT MARSHALL" userId="S::24839205@edgehill.ac.uk::996404ec-1f24-481f-b615-c3317f3929a9" providerId="AD" clId="Web-{68F27C81-9A2D-33DC-99D9-1A2C1792CC7E}" dt="2023-09-01T10:26:26.587" v="11" actId="20577"/>
        <pc:sldMkLst>
          <pc:docMk/>
          <pc:sldMk cId="3341038908" sldId="258"/>
        </pc:sldMkLst>
        <pc:spChg chg="mod">
          <ac:chgData name="SCOTT MARSHALL" userId="S::24839205@edgehill.ac.uk::996404ec-1f24-481f-b615-c3317f3929a9" providerId="AD" clId="Web-{68F27C81-9A2D-33DC-99D9-1A2C1792CC7E}" dt="2023-09-01T10:26:26.587" v="11" actId="20577"/>
          <ac:spMkLst>
            <pc:docMk/>
            <pc:sldMk cId="3341038908" sldId="258"/>
            <ac:spMk id="3" creationId="{104DA7ED-211D-938B-4D06-3832D6588D7B}"/>
          </ac:spMkLst>
        </pc:spChg>
      </pc:sldChg>
      <pc:sldChg chg="modSp">
        <pc:chgData name="SCOTT MARSHALL" userId="S::24839205@edgehill.ac.uk::996404ec-1f24-481f-b615-c3317f3929a9" providerId="AD" clId="Web-{68F27C81-9A2D-33DC-99D9-1A2C1792CC7E}" dt="2023-09-01T10:25:48.524" v="2" actId="20577"/>
        <pc:sldMkLst>
          <pc:docMk/>
          <pc:sldMk cId="3652395161" sldId="278"/>
        </pc:sldMkLst>
        <pc:spChg chg="mod">
          <ac:chgData name="SCOTT MARSHALL" userId="S::24839205@edgehill.ac.uk::996404ec-1f24-481f-b615-c3317f3929a9" providerId="AD" clId="Web-{68F27C81-9A2D-33DC-99D9-1A2C1792CC7E}" dt="2023-09-01T10:25:48.524" v="2" actId="20577"/>
          <ac:spMkLst>
            <pc:docMk/>
            <pc:sldMk cId="3652395161" sldId="278"/>
            <ac:spMk id="2" creationId="{F061E26F-CE48-714E-04E9-7961A757CCED}"/>
          </ac:spMkLst>
        </pc:spChg>
      </pc:sldChg>
      <pc:sldChg chg="modSp">
        <pc:chgData name="SCOTT MARSHALL" userId="S::24839205@edgehill.ac.uk::996404ec-1f24-481f-b615-c3317f3929a9" providerId="AD" clId="Web-{68F27C81-9A2D-33DC-99D9-1A2C1792CC7E}" dt="2023-09-01T10:26:05.399" v="9" actId="14100"/>
        <pc:sldMkLst>
          <pc:docMk/>
          <pc:sldMk cId="1289683219" sldId="279"/>
        </pc:sldMkLst>
        <pc:spChg chg="mod">
          <ac:chgData name="SCOTT MARSHALL" userId="S::24839205@edgehill.ac.uk::996404ec-1f24-481f-b615-c3317f3929a9" providerId="AD" clId="Web-{68F27C81-9A2D-33DC-99D9-1A2C1792CC7E}" dt="2023-09-01T10:26:05.399" v="9" actId="14100"/>
          <ac:spMkLst>
            <pc:docMk/>
            <pc:sldMk cId="1289683219" sldId="279"/>
            <ac:spMk id="2" creationId="{F061E26F-CE48-714E-04E9-7961A757CCED}"/>
          </ac:spMkLst>
        </pc:spChg>
      </pc:sldChg>
    </pc:docChg>
  </pc:docChgLst>
  <pc:docChgLst>
    <pc:chgData name="SCOTT MARSHALL" userId="S::24839205@edgehill.ac.uk::996404ec-1f24-481f-b615-c3317f3929a9" providerId="AD" clId="Web-{CC760EFC-10C5-80A2-D5AF-50583FBE13C6}"/>
    <pc:docChg chg="addSld delSld modSld">
      <pc:chgData name="SCOTT MARSHALL" userId="S::24839205@edgehill.ac.uk::996404ec-1f24-481f-b615-c3317f3929a9" providerId="AD" clId="Web-{CC760EFC-10C5-80A2-D5AF-50583FBE13C6}" dt="2023-08-18T14:14:17.410" v="1047" actId="14100"/>
      <pc:docMkLst>
        <pc:docMk/>
      </pc:docMkLst>
      <pc:sldChg chg="addSp delSp modSp">
        <pc:chgData name="SCOTT MARSHALL" userId="S::24839205@edgehill.ac.uk::996404ec-1f24-481f-b615-c3317f3929a9" providerId="AD" clId="Web-{CC760EFC-10C5-80A2-D5AF-50583FBE13C6}" dt="2023-08-18T13:37:55.984" v="466" actId="20577"/>
        <pc:sldMkLst>
          <pc:docMk/>
          <pc:sldMk cId="3652395161" sldId="278"/>
        </pc:sldMkLst>
        <pc:spChg chg="mod">
          <ac:chgData name="SCOTT MARSHALL" userId="S::24839205@edgehill.ac.uk::996404ec-1f24-481f-b615-c3317f3929a9" providerId="AD" clId="Web-{CC760EFC-10C5-80A2-D5AF-50583FBE13C6}" dt="2023-08-18T13:36:46.747" v="427" actId="1076"/>
          <ac:spMkLst>
            <pc:docMk/>
            <pc:sldMk cId="3652395161" sldId="278"/>
            <ac:spMk id="2" creationId="{F061E26F-CE48-714E-04E9-7961A757CCED}"/>
          </ac:spMkLst>
        </pc:spChg>
        <pc:spChg chg="mod">
          <ac:chgData name="SCOTT MARSHALL" userId="S::24839205@edgehill.ac.uk::996404ec-1f24-481f-b615-c3317f3929a9" providerId="AD" clId="Web-{CC760EFC-10C5-80A2-D5AF-50583FBE13C6}" dt="2023-08-18T13:37:55.984" v="466" actId="20577"/>
          <ac:spMkLst>
            <pc:docMk/>
            <pc:sldMk cId="3652395161" sldId="278"/>
            <ac:spMk id="3" creationId="{19313A95-A714-966D-7205-FE1D7C194CF1}"/>
          </ac:spMkLst>
        </pc:spChg>
        <pc:spChg chg="mod">
          <ac:chgData name="SCOTT MARSHALL" userId="S::24839205@edgehill.ac.uk::996404ec-1f24-481f-b615-c3317f3929a9" providerId="AD" clId="Web-{CC760EFC-10C5-80A2-D5AF-50583FBE13C6}" dt="2023-08-18T13:36:24.918" v="421" actId="14100"/>
          <ac:spMkLst>
            <pc:docMk/>
            <pc:sldMk cId="3652395161" sldId="278"/>
            <ac:spMk id="6" creationId="{48A11F27-0A66-8993-E3AB-93350FF95880}"/>
          </ac:spMkLst>
        </pc:spChg>
        <pc:picChg chg="del">
          <ac:chgData name="SCOTT MARSHALL" userId="S::24839205@edgehill.ac.uk::996404ec-1f24-481f-b615-c3317f3929a9" providerId="AD" clId="Web-{CC760EFC-10C5-80A2-D5AF-50583FBE13C6}" dt="2023-08-18T13:31:44.064" v="270"/>
          <ac:picMkLst>
            <pc:docMk/>
            <pc:sldMk cId="3652395161" sldId="278"/>
            <ac:picMk id="4" creationId="{7BE01F7B-7058-FF10-68B9-1DFB17045832}"/>
          </ac:picMkLst>
        </pc:picChg>
        <pc:picChg chg="add del mod">
          <ac:chgData name="SCOTT MARSHALL" userId="S::24839205@edgehill.ac.uk::996404ec-1f24-481f-b615-c3317f3929a9" providerId="AD" clId="Web-{CC760EFC-10C5-80A2-D5AF-50583FBE13C6}" dt="2023-08-18T13:31:48.798" v="272"/>
          <ac:picMkLst>
            <pc:docMk/>
            <pc:sldMk cId="3652395161" sldId="278"/>
            <ac:picMk id="7" creationId="{71125499-A955-7E78-1D5B-FFE00F8C17E1}"/>
          </ac:picMkLst>
        </pc:picChg>
        <pc:picChg chg="add mod">
          <ac:chgData name="SCOTT MARSHALL" userId="S::24839205@edgehill.ac.uk::996404ec-1f24-481f-b615-c3317f3929a9" providerId="AD" clId="Web-{CC760EFC-10C5-80A2-D5AF-50583FBE13C6}" dt="2023-08-18T13:32:15.846" v="276" actId="1076"/>
          <ac:picMkLst>
            <pc:docMk/>
            <pc:sldMk cId="3652395161" sldId="278"/>
            <ac:picMk id="8" creationId="{D5361A61-D245-B22A-855E-C39CB9F20A26}"/>
          </ac:picMkLst>
        </pc:picChg>
      </pc:sldChg>
      <pc:sldChg chg="addSp delSp modSp">
        <pc:chgData name="SCOTT MARSHALL" userId="S::24839205@edgehill.ac.uk::996404ec-1f24-481f-b615-c3317f3929a9" providerId="AD" clId="Web-{CC760EFC-10C5-80A2-D5AF-50583FBE13C6}" dt="2023-08-18T13:37:37.843" v="462" actId="1076"/>
        <pc:sldMkLst>
          <pc:docMk/>
          <pc:sldMk cId="1289683219" sldId="279"/>
        </pc:sldMkLst>
        <pc:spChg chg="mod">
          <ac:chgData name="SCOTT MARSHALL" userId="S::24839205@edgehill.ac.uk::996404ec-1f24-481f-b615-c3317f3929a9" providerId="AD" clId="Web-{CC760EFC-10C5-80A2-D5AF-50583FBE13C6}" dt="2023-08-18T13:37:28.077" v="459" actId="1076"/>
          <ac:spMkLst>
            <pc:docMk/>
            <pc:sldMk cId="1289683219" sldId="279"/>
            <ac:spMk id="3" creationId="{19313A95-A714-966D-7205-FE1D7C194CF1}"/>
          </ac:spMkLst>
        </pc:spChg>
        <pc:picChg chg="del">
          <ac:chgData name="SCOTT MARSHALL" userId="S::24839205@edgehill.ac.uk::996404ec-1f24-481f-b615-c3317f3929a9" providerId="AD" clId="Web-{CC760EFC-10C5-80A2-D5AF-50583FBE13C6}" dt="2023-08-18T13:32:23.769" v="278"/>
          <ac:picMkLst>
            <pc:docMk/>
            <pc:sldMk cId="1289683219" sldId="279"/>
            <ac:picMk id="4" creationId="{7BE01F7B-7058-FF10-68B9-1DFB17045832}"/>
          </ac:picMkLst>
        </pc:picChg>
        <pc:picChg chg="add mod">
          <ac:chgData name="SCOTT MARSHALL" userId="S::24839205@edgehill.ac.uk::996404ec-1f24-481f-b615-c3317f3929a9" providerId="AD" clId="Web-{CC760EFC-10C5-80A2-D5AF-50583FBE13C6}" dt="2023-08-18T13:37:37.843" v="462" actId="1076"/>
          <ac:picMkLst>
            <pc:docMk/>
            <pc:sldMk cId="1289683219" sldId="279"/>
            <ac:picMk id="5" creationId="{C007786B-553C-6BBA-8B83-95388B3C3AC1}"/>
          </ac:picMkLst>
        </pc:picChg>
      </pc:sldChg>
      <pc:sldChg chg="modSp">
        <pc:chgData name="SCOTT MARSHALL" userId="S::24839205@edgehill.ac.uk::996404ec-1f24-481f-b615-c3317f3929a9" providerId="AD" clId="Web-{CC760EFC-10C5-80A2-D5AF-50583FBE13C6}" dt="2023-08-18T10:40:57.801" v="252" actId="20577"/>
        <pc:sldMkLst>
          <pc:docMk/>
          <pc:sldMk cId="3612788960" sldId="290"/>
        </pc:sldMkLst>
        <pc:spChg chg="mod">
          <ac:chgData name="SCOTT MARSHALL" userId="S::24839205@edgehill.ac.uk::996404ec-1f24-481f-b615-c3317f3929a9" providerId="AD" clId="Web-{CC760EFC-10C5-80A2-D5AF-50583FBE13C6}" dt="2023-08-18T10:40:57.801" v="252" actId="20577"/>
          <ac:spMkLst>
            <pc:docMk/>
            <pc:sldMk cId="3612788960" sldId="290"/>
            <ac:spMk id="5" creationId="{F366B9F6-36B7-7B7C-6054-632309EF35DF}"/>
          </ac:spMkLst>
        </pc:spChg>
        <pc:spChg chg="mod">
          <ac:chgData name="SCOTT MARSHALL" userId="S::24839205@edgehill.ac.uk::996404ec-1f24-481f-b615-c3317f3929a9" providerId="AD" clId="Web-{CC760EFC-10C5-80A2-D5AF-50583FBE13C6}" dt="2023-08-18T10:31:19.733" v="13" actId="1076"/>
          <ac:spMkLst>
            <pc:docMk/>
            <pc:sldMk cId="3612788960" sldId="290"/>
            <ac:spMk id="6" creationId="{921752E2-0AEE-D825-B6AE-86A8691D8218}"/>
          </ac:spMkLst>
        </pc:spChg>
        <pc:picChg chg="mod">
          <ac:chgData name="SCOTT MARSHALL" userId="S::24839205@edgehill.ac.uk::996404ec-1f24-481f-b615-c3317f3929a9" providerId="AD" clId="Web-{CC760EFC-10C5-80A2-D5AF-50583FBE13C6}" dt="2023-08-18T10:31:30.515" v="15" actId="14100"/>
          <ac:picMkLst>
            <pc:docMk/>
            <pc:sldMk cId="3612788960" sldId="290"/>
            <ac:picMk id="3" creationId="{7F0F686A-9C02-0C48-DC76-E2D85568E39D}"/>
          </ac:picMkLst>
        </pc:picChg>
      </pc:sldChg>
      <pc:sldChg chg="modSp">
        <pc:chgData name="SCOTT MARSHALL" userId="S::24839205@edgehill.ac.uk::996404ec-1f24-481f-b615-c3317f3929a9" providerId="AD" clId="Web-{CC760EFC-10C5-80A2-D5AF-50583FBE13C6}" dt="2023-08-18T10:42:19.335" v="269" actId="1076"/>
        <pc:sldMkLst>
          <pc:docMk/>
          <pc:sldMk cId="2421405207" sldId="291"/>
        </pc:sldMkLst>
        <pc:spChg chg="mod">
          <ac:chgData name="SCOTT MARSHALL" userId="S::24839205@edgehill.ac.uk::996404ec-1f24-481f-b615-c3317f3929a9" providerId="AD" clId="Web-{CC760EFC-10C5-80A2-D5AF-50583FBE13C6}" dt="2023-08-18T10:41:51.131" v="266" actId="14100"/>
          <ac:spMkLst>
            <pc:docMk/>
            <pc:sldMk cId="2421405207" sldId="291"/>
            <ac:spMk id="2" creationId="{F28082ED-011B-4216-ACCA-CF0FA9C11953}"/>
          </ac:spMkLst>
        </pc:spChg>
        <pc:spChg chg="mod">
          <ac:chgData name="SCOTT MARSHALL" userId="S::24839205@edgehill.ac.uk::996404ec-1f24-481f-b615-c3317f3929a9" providerId="AD" clId="Web-{CC760EFC-10C5-80A2-D5AF-50583FBE13C6}" dt="2023-08-18T10:42:11.303" v="268" actId="14100"/>
          <ac:spMkLst>
            <pc:docMk/>
            <pc:sldMk cId="2421405207" sldId="291"/>
            <ac:spMk id="5" creationId="{F366B9F6-36B7-7B7C-6054-632309EF35DF}"/>
          </ac:spMkLst>
        </pc:spChg>
        <pc:picChg chg="mod">
          <ac:chgData name="SCOTT MARSHALL" userId="S::24839205@edgehill.ac.uk::996404ec-1f24-481f-b615-c3317f3929a9" providerId="AD" clId="Web-{CC760EFC-10C5-80A2-D5AF-50583FBE13C6}" dt="2023-08-18T10:42:19.335" v="269" actId="1076"/>
          <ac:picMkLst>
            <pc:docMk/>
            <pc:sldMk cId="2421405207" sldId="291"/>
            <ac:picMk id="3" creationId="{7F0F686A-9C02-0C48-DC76-E2D85568E39D}"/>
          </ac:picMkLst>
        </pc:picChg>
      </pc:sldChg>
      <pc:sldChg chg="addSp delSp modSp">
        <pc:chgData name="SCOTT MARSHALL" userId="S::24839205@edgehill.ac.uk::996404ec-1f24-481f-b615-c3317f3929a9" providerId="AD" clId="Web-{CC760EFC-10C5-80A2-D5AF-50583FBE13C6}" dt="2023-08-18T14:13:15.813" v="976" actId="14100"/>
        <pc:sldMkLst>
          <pc:docMk/>
          <pc:sldMk cId="64686421" sldId="292"/>
        </pc:sldMkLst>
        <pc:spChg chg="mod">
          <ac:chgData name="SCOTT MARSHALL" userId="S::24839205@edgehill.ac.uk::996404ec-1f24-481f-b615-c3317f3929a9" providerId="AD" clId="Web-{CC760EFC-10C5-80A2-D5AF-50583FBE13C6}" dt="2023-08-18T14:00:55.692" v="803" actId="14100"/>
          <ac:spMkLst>
            <pc:docMk/>
            <pc:sldMk cId="64686421" sldId="292"/>
            <ac:spMk id="2" creationId="{775DD5A4-390F-F9F0-170B-0495AAF98DD9}"/>
          </ac:spMkLst>
        </pc:spChg>
        <pc:spChg chg="mod">
          <ac:chgData name="SCOTT MARSHALL" userId="S::24839205@edgehill.ac.uk::996404ec-1f24-481f-b615-c3317f3929a9" providerId="AD" clId="Web-{CC760EFC-10C5-80A2-D5AF-50583FBE13C6}" dt="2023-08-18T14:03:56.824" v="876" actId="14100"/>
          <ac:spMkLst>
            <pc:docMk/>
            <pc:sldMk cId="64686421" sldId="292"/>
            <ac:spMk id="4" creationId="{12BA956E-F70D-20EF-DBAA-125111ACC573}"/>
          </ac:spMkLst>
        </pc:spChg>
        <pc:spChg chg="mod">
          <ac:chgData name="SCOTT MARSHALL" userId="S::24839205@edgehill.ac.uk::996404ec-1f24-481f-b615-c3317f3929a9" providerId="AD" clId="Web-{CC760EFC-10C5-80A2-D5AF-50583FBE13C6}" dt="2023-08-18T14:04:40.247" v="882" actId="1076"/>
          <ac:spMkLst>
            <pc:docMk/>
            <pc:sldMk cId="64686421" sldId="292"/>
            <ac:spMk id="10" creationId="{33C4729A-1C3F-E575-CDE7-E7EBD770FD4D}"/>
          </ac:spMkLst>
        </pc:spChg>
        <pc:spChg chg="mod ord">
          <ac:chgData name="SCOTT MARSHALL" userId="S::24839205@edgehill.ac.uk::996404ec-1f24-481f-b615-c3317f3929a9" providerId="AD" clId="Web-{CC760EFC-10C5-80A2-D5AF-50583FBE13C6}" dt="2023-08-18T14:12:55.672" v="971" actId="14100"/>
          <ac:spMkLst>
            <pc:docMk/>
            <pc:sldMk cId="64686421" sldId="292"/>
            <ac:spMk id="11" creationId="{8A71676B-C7E4-46A1-D2C3-5C9612584BAB}"/>
          </ac:spMkLst>
        </pc:spChg>
        <pc:spChg chg="mod">
          <ac:chgData name="SCOTT MARSHALL" userId="S::24839205@edgehill.ac.uk::996404ec-1f24-481f-b615-c3317f3929a9" providerId="AD" clId="Web-{CC760EFC-10C5-80A2-D5AF-50583FBE13C6}" dt="2023-08-18T14:10:46.792" v="932" actId="1076"/>
          <ac:spMkLst>
            <pc:docMk/>
            <pc:sldMk cId="64686421" sldId="292"/>
            <ac:spMk id="13" creationId="{295B52F6-5BB2-0580-CB3F-11E08C68182D}"/>
          </ac:spMkLst>
        </pc:spChg>
        <pc:spChg chg="del">
          <ac:chgData name="SCOTT MARSHALL" userId="S::24839205@edgehill.ac.uk::996404ec-1f24-481f-b615-c3317f3929a9" providerId="AD" clId="Web-{CC760EFC-10C5-80A2-D5AF-50583FBE13C6}" dt="2023-08-18T13:49:06.822" v="543"/>
          <ac:spMkLst>
            <pc:docMk/>
            <pc:sldMk cId="64686421" sldId="292"/>
            <ac:spMk id="14" creationId="{07DDD96A-7B4E-571D-9449-12D930C6D645}"/>
          </ac:spMkLst>
        </pc:spChg>
        <pc:spChg chg="mod">
          <ac:chgData name="SCOTT MARSHALL" userId="S::24839205@edgehill.ac.uk::996404ec-1f24-481f-b615-c3317f3929a9" providerId="AD" clId="Web-{CC760EFC-10C5-80A2-D5AF-50583FBE13C6}" dt="2023-08-18T14:05:44.234" v="891" actId="1076"/>
          <ac:spMkLst>
            <pc:docMk/>
            <pc:sldMk cId="64686421" sldId="292"/>
            <ac:spMk id="15" creationId="{DDB0DE67-5F82-2047-F98B-0160B69AE0EA}"/>
          </ac:spMkLst>
        </pc:spChg>
        <pc:picChg chg="del">
          <ac:chgData name="SCOTT MARSHALL" userId="S::24839205@edgehill.ac.uk::996404ec-1f24-481f-b615-c3317f3929a9" providerId="AD" clId="Web-{CC760EFC-10C5-80A2-D5AF-50583FBE13C6}" dt="2023-08-18T13:46:36.613" v="470"/>
          <ac:picMkLst>
            <pc:docMk/>
            <pc:sldMk cId="64686421" sldId="292"/>
            <ac:picMk id="3" creationId="{66EB9ED5-ED00-874E-075D-C6E1E606D913}"/>
          </ac:picMkLst>
        </pc:picChg>
        <pc:picChg chg="add mod">
          <ac:chgData name="SCOTT MARSHALL" userId="S::24839205@edgehill.ac.uk::996404ec-1f24-481f-b615-c3317f3929a9" providerId="AD" clId="Web-{CC760EFC-10C5-80A2-D5AF-50583FBE13C6}" dt="2023-08-18T14:13:05.782" v="973" actId="1076"/>
          <ac:picMkLst>
            <pc:docMk/>
            <pc:sldMk cId="64686421" sldId="292"/>
            <ac:picMk id="16" creationId="{8739D927-B156-D493-6EB2-A7F522938688}"/>
          </ac:picMkLst>
        </pc:picChg>
        <pc:cxnChg chg="mod">
          <ac:chgData name="SCOTT MARSHALL" userId="S::24839205@edgehill.ac.uk::996404ec-1f24-481f-b615-c3317f3929a9" providerId="AD" clId="Web-{CC760EFC-10C5-80A2-D5AF-50583FBE13C6}" dt="2023-08-18T14:04:15.762" v="877" actId="14100"/>
          <ac:cxnSpMkLst>
            <pc:docMk/>
            <pc:sldMk cId="64686421" sldId="292"/>
            <ac:cxnSpMk id="5" creationId="{CD080F80-F106-5B4F-DDD5-2FA4BBCD7ADB}"/>
          </ac:cxnSpMkLst>
        </pc:cxnChg>
        <pc:cxnChg chg="del">
          <ac:chgData name="SCOTT MARSHALL" userId="S::24839205@edgehill.ac.uk::996404ec-1f24-481f-b615-c3317f3929a9" providerId="AD" clId="Web-{CC760EFC-10C5-80A2-D5AF-50583FBE13C6}" dt="2023-08-18T13:49:09.525" v="544"/>
          <ac:cxnSpMkLst>
            <pc:docMk/>
            <pc:sldMk cId="64686421" sldId="292"/>
            <ac:cxnSpMk id="6" creationId="{EAE9D023-41E6-D629-CC67-A75C9660C04F}"/>
          </ac:cxnSpMkLst>
        </pc:cxnChg>
        <pc:cxnChg chg="mod ord">
          <ac:chgData name="SCOTT MARSHALL" userId="S::24839205@edgehill.ac.uk::996404ec-1f24-481f-b615-c3317f3929a9" providerId="AD" clId="Web-{CC760EFC-10C5-80A2-D5AF-50583FBE13C6}" dt="2023-08-18T14:13:12.626" v="975" actId="14100"/>
          <ac:cxnSpMkLst>
            <pc:docMk/>
            <pc:sldMk cId="64686421" sldId="292"/>
            <ac:cxnSpMk id="7" creationId="{AFF3ABC0-63D0-E740-6580-BAD18C0DF1D4}"/>
          </ac:cxnSpMkLst>
        </pc:cxnChg>
        <pc:cxnChg chg="mod">
          <ac:chgData name="SCOTT MARSHALL" userId="S::24839205@edgehill.ac.uk::996404ec-1f24-481f-b615-c3317f3929a9" providerId="AD" clId="Web-{CC760EFC-10C5-80A2-D5AF-50583FBE13C6}" dt="2023-08-18T13:49:26.088" v="548" actId="14100"/>
          <ac:cxnSpMkLst>
            <pc:docMk/>
            <pc:sldMk cId="64686421" sldId="292"/>
            <ac:cxnSpMk id="9" creationId="{2FFA9734-1C19-B949-C34C-8FB5ADD3F2D5}"/>
          </ac:cxnSpMkLst>
        </pc:cxnChg>
        <pc:cxnChg chg="mod">
          <ac:chgData name="SCOTT MARSHALL" userId="S::24839205@edgehill.ac.uk::996404ec-1f24-481f-b615-c3317f3929a9" providerId="AD" clId="Web-{CC760EFC-10C5-80A2-D5AF-50583FBE13C6}" dt="2023-08-18T14:13:15.813" v="976" actId="14100"/>
          <ac:cxnSpMkLst>
            <pc:docMk/>
            <pc:sldMk cId="64686421" sldId="292"/>
            <ac:cxnSpMk id="12" creationId="{09723944-3394-4DB1-6871-8177BE7A73B7}"/>
          </ac:cxnSpMkLst>
        </pc:cxnChg>
      </pc:sldChg>
      <pc:sldChg chg="del">
        <pc:chgData name="SCOTT MARSHALL" userId="S::24839205@edgehill.ac.uk::996404ec-1f24-481f-b615-c3317f3929a9" providerId="AD" clId="Web-{CC760EFC-10C5-80A2-D5AF-50583FBE13C6}" dt="2023-08-18T13:45:06.781" v="467"/>
        <pc:sldMkLst>
          <pc:docMk/>
          <pc:sldMk cId="1189274038" sldId="293"/>
        </pc:sldMkLst>
      </pc:sldChg>
      <pc:sldChg chg="modSp add replId">
        <pc:chgData name="SCOTT MARSHALL" userId="S::24839205@edgehill.ac.uk::996404ec-1f24-481f-b615-c3317f3929a9" providerId="AD" clId="Web-{CC760EFC-10C5-80A2-D5AF-50583FBE13C6}" dt="2023-08-18T14:14:17.410" v="1047" actId="14100"/>
        <pc:sldMkLst>
          <pc:docMk/>
          <pc:sldMk cId="1825598038" sldId="300"/>
        </pc:sldMkLst>
        <pc:spChg chg="mod">
          <ac:chgData name="SCOTT MARSHALL" userId="S::24839205@edgehill.ac.uk::996404ec-1f24-481f-b615-c3317f3929a9" providerId="AD" clId="Web-{CC760EFC-10C5-80A2-D5AF-50583FBE13C6}" dt="2023-08-18T14:14:17.410" v="1047" actId="14100"/>
          <ac:spMkLst>
            <pc:docMk/>
            <pc:sldMk cId="1825598038" sldId="300"/>
            <ac:spMk id="2" creationId="{775DD5A4-390F-F9F0-170B-0495AAF98DD9}"/>
          </ac:spMkLst>
        </pc:spChg>
        <pc:spChg chg="mod">
          <ac:chgData name="SCOTT MARSHALL" userId="S::24839205@edgehill.ac.uk::996404ec-1f24-481f-b615-c3317f3929a9" providerId="AD" clId="Web-{CC760EFC-10C5-80A2-D5AF-50583FBE13C6}" dt="2023-08-18T14:13:36.689" v="1007" actId="20577"/>
          <ac:spMkLst>
            <pc:docMk/>
            <pc:sldMk cId="1825598038" sldId="300"/>
            <ac:spMk id="4" creationId="{12BA956E-F70D-20EF-DBAA-125111ACC573}"/>
          </ac:spMkLst>
        </pc:spChg>
        <pc:spChg chg="mod">
          <ac:chgData name="SCOTT MARSHALL" userId="S::24839205@edgehill.ac.uk::996404ec-1f24-481f-b615-c3317f3929a9" providerId="AD" clId="Web-{CC760EFC-10C5-80A2-D5AF-50583FBE13C6}" dt="2023-08-18T14:13:43.268" v="1016" actId="20577"/>
          <ac:spMkLst>
            <pc:docMk/>
            <pc:sldMk cId="1825598038" sldId="300"/>
            <ac:spMk id="10" creationId="{33C4729A-1C3F-E575-CDE7-E7EBD770FD4D}"/>
          </ac:spMkLst>
        </pc:spChg>
        <pc:spChg chg="mod">
          <ac:chgData name="SCOTT MARSHALL" userId="S::24839205@edgehill.ac.uk::996404ec-1f24-481f-b615-c3317f3929a9" providerId="AD" clId="Web-{CC760EFC-10C5-80A2-D5AF-50583FBE13C6}" dt="2023-08-18T14:13:48.487" v="1033" actId="20577"/>
          <ac:spMkLst>
            <pc:docMk/>
            <pc:sldMk cId="1825598038" sldId="300"/>
            <ac:spMk id="11" creationId="{8A71676B-C7E4-46A1-D2C3-5C9612584BAB}"/>
          </ac:spMkLst>
        </pc:spChg>
        <pc:spChg chg="mod">
          <ac:chgData name="SCOTT MARSHALL" userId="S::24839205@edgehill.ac.uk::996404ec-1f24-481f-b615-c3317f3929a9" providerId="AD" clId="Web-{CC760EFC-10C5-80A2-D5AF-50583FBE13C6}" dt="2023-08-18T14:13:57.174" v="1040" actId="20577"/>
          <ac:spMkLst>
            <pc:docMk/>
            <pc:sldMk cId="1825598038" sldId="300"/>
            <ac:spMk id="13" creationId="{295B52F6-5BB2-0580-CB3F-11E08C68182D}"/>
          </ac:spMkLst>
        </pc:spChg>
        <pc:spChg chg="mod">
          <ac:chgData name="SCOTT MARSHALL" userId="S::24839205@edgehill.ac.uk::996404ec-1f24-481f-b615-c3317f3929a9" providerId="AD" clId="Web-{CC760EFC-10C5-80A2-D5AF-50583FBE13C6}" dt="2023-08-18T14:13:28.986" v="993" actId="20577"/>
          <ac:spMkLst>
            <pc:docMk/>
            <pc:sldMk cId="1825598038" sldId="300"/>
            <ac:spMk id="15" creationId="{DDB0DE67-5F82-2047-F98B-0160B69AE0EA}"/>
          </ac:spMkLst>
        </pc:spChg>
      </pc:sldChg>
    </pc:docChg>
  </pc:docChgLst>
  <pc:docChgLst>
    <pc:chgData name="SCOTT MARSHALL" userId="S::24839205@edgehill.ac.uk::996404ec-1f24-481f-b615-c3317f3929a9" providerId="AD" clId="Web-{8C1C721B-DACF-86AA-81B4-28A5E90B907C}"/>
    <pc:docChg chg="modSld">
      <pc:chgData name="SCOTT MARSHALL" userId="S::24839205@edgehill.ac.uk::996404ec-1f24-481f-b615-c3317f3929a9" providerId="AD" clId="Web-{8C1C721B-DACF-86AA-81B4-28A5E90B907C}" dt="2023-09-06T12:20:39.852" v="2" actId="20577"/>
      <pc:docMkLst>
        <pc:docMk/>
      </pc:docMkLst>
      <pc:sldChg chg="modSp">
        <pc:chgData name="SCOTT MARSHALL" userId="S::24839205@edgehill.ac.uk::996404ec-1f24-481f-b615-c3317f3929a9" providerId="AD" clId="Web-{8C1C721B-DACF-86AA-81B4-28A5E90B907C}" dt="2023-09-06T12:20:39.852" v="2" actId="20577"/>
        <pc:sldMkLst>
          <pc:docMk/>
          <pc:sldMk cId="2732387543" sldId="259"/>
        </pc:sldMkLst>
        <pc:spChg chg="mod">
          <ac:chgData name="SCOTT MARSHALL" userId="S::24839205@edgehill.ac.uk::996404ec-1f24-481f-b615-c3317f3929a9" providerId="AD" clId="Web-{8C1C721B-DACF-86AA-81B4-28A5E90B907C}" dt="2023-09-06T12:20:39.852" v="2" actId="20577"/>
          <ac:spMkLst>
            <pc:docMk/>
            <pc:sldMk cId="2732387543" sldId="259"/>
            <ac:spMk id="3" creationId="{B8D5F00A-BF92-D3F0-F60F-1F68DCC351C8}"/>
          </ac:spMkLst>
        </pc:spChg>
      </pc:sldChg>
    </pc:docChg>
  </pc:docChgLst>
  <pc:docChgLst>
    <pc:chgData name="SCOTT MARSHALL" userId="S::24839205@edgehill.ac.uk::996404ec-1f24-481f-b615-c3317f3929a9" providerId="AD" clId="Web-{37CFA867-D837-9900-152C-88632A983A2D}"/>
    <pc:docChg chg="addSld delSld modSld">
      <pc:chgData name="SCOTT MARSHALL" userId="S::24839205@edgehill.ac.uk::996404ec-1f24-481f-b615-c3317f3929a9" providerId="AD" clId="Web-{37CFA867-D837-9900-152C-88632A983A2D}" dt="2023-08-07T14:49:25.432" v="113" actId="20577"/>
      <pc:docMkLst>
        <pc:docMk/>
      </pc:docMkLst>
      <pc:sldChg chg="modSp">
        <pc:chgData name="SCOTT MARSHALL" userId="S::24839205@edgehill.ac.uk::996404ec-1f24-481f-b615-c3317f3929a9" providerId="AD" clId="Web-{37CFA867-D837-9900-152C-88632A983A2D}" dt="2023-08-07T14:12:57.579" v="3" actId="20577"/>
        <pc:sldMkLst>
          <pc:docMk/>
          <pc:sldMk cId="1745551293" sldId="257"/>
        </pc:sldMkLst>
        <pc:spChg chg="mod">
          <ac:chgData name="SCOTT MARSHALL" userId="S::24839205@edgehill.ac.uk::996404ec-1f24-481f-b615-c3317f3929a9" providerId="AD" clId="Web-{37CFA867-D837-9900-152C-88632A983A2D}" dt="2023-08-07T14:12:57.579" v="3" actId="20577"/>
          <ac:spMkLst>
            <pc:docMk/>
            <pc:sldMk cId="1745551293" sldId="257"/>
            <ac:spMk id="3" creationId="{00000000-0000-0000-0000-000000000000}"/>
          </ac:spMkLst>
        </pc:spChg>
      </pc:sldChg>
      <pc:sldChg chg="modSp">
        <pc:chgData name="SCOTT MARSHALL" userId="S::24839205@edgehill.ac.uk::996404ec-1f24-481f-b615-c3317f3929a9" providerId="AD" clId="Web-{37CFA867-D837-9900-152C-88632A983A2D}" dt="2023-08-07T14:49:25.432" v="113" actId="20577"/>
        <pc:sldMkLst>
          <pc:docMk/>
          <pc:sldMk cId="3341038908" sldId="258"/>
        </pc:sldMkLst>
        <pc:spChg chg="mod">
          <ac:chgData name="SCOTT MARSHALL" userId="S::24839205@edgehill.ac.uk::996404ec-1f24-481f-b615-c3317f3929a9" providerId="AD" clId="Web-{37CFA867-D837-9900-152C-88632A983A2D}" dt="2023-08-07T14:49:25.432" v="113" actId="20577"/>
          <ac:spMkLst>
            <pc:docMk/>
            <pc:sldMk cId="3341038908" sldId="258"/>
            <ac:spMk id="3" creationId="{104DA7ED-211D-938B-4D06-3832D6588D7B}"/>
          </ac:spMkLst>
        </pc:spChg>
      </pc:sldChg>
      <pc:sldChg chg="modSp">
        <pc:chgData name="SCOTT MARSHALL" userId="S::24839205@edgehill.ac.uk::996404ec-1f24-481f-b615-c3317f3929a9" providerId="AD" clId="Web-{37CFA867-D837-9900-152C-88632A983A2D}" dt="2023-08-07T14:13:03.408" v="4" actId="20577"/>
        <pc:sldMkLst>
          <pc:docMk/>
          <pc:sldMk cId="2732387543" sldId="259"/>
        </pc:sldMkLst>
        <pc:spChg chg="mod">
          <ac:chgData name="SCOTT MARSHALL" userId="S::24839205@edgehill.ac.uk::996404ec-1f24-481f-b615-c3317f3929a9" providerId="AD" clId="Web-{37CFA867-D837-9900-152C-88632A983A2D}" dt="2023-08-07T14:13:03.408" v="4" actId="20577"/>
          <ac:spMkLst>
            <pc:docMk/>
            <pc:sldMk cId="2732387543" sldId="259"/>
            <ac:spMk id="3" creationId="{B8D5F00A-BF92-D3F0-F60F-1F68DCC351C8}"/>
          </ac:spMkLst>
        </pc:spChg>
      </pc:sldChg>
      <pc:sldChg chg="del">
        <pc:chgData name="SCOTT MARSHALL" userId="S::24839205@edgehill.ac.uk::996404ec-1f24-481f-b615-c3317f3929a9" providerId="AD" clId="Web-{37CFA867-D837-9900-152C-88632A983A2D}" dt="2023-08-07T14:25:50.069" v="15"/>
        <pc:sldMkLst>
          <pc:docMk/>
          <pc:sldMk cId="2694037551" sldId="261"/>
        </pc:sldMkLst>
      </pc:sldChg>
      <pc:sldChg chg="del">
        <pc:chgData name="SCOTT MARSHALL" userId="S::24839205@edgehill.ac.uk::996404ec-1f24-481f-b615-c3317f3929a9" providerId="AD" clId="Web-{37CFA867-D837-9900-152C-88632A983A2D}" dt="2023-08-07T14:25:52.132" v="16"/>
        <pc:sldMkLst>
          <pc:docMk/>
          <pc:sldMk cId="1833234089" sldId="262"/>
        </pc:sldMkLst>
      </pc:sldChg>
      <pc:sldChg chg="del">
        <pc:chgData name="SCOTT MARSHALL" userId="S::24839205@edgehill.ac.uk::996404ec-1f24-481f-b615-c3317f3929a9" providerId="AD" clId="Web-{37CFA867-D837-9900-152C-88632A983A2D}" dt="2023-08-07T14:36:50.552" v="42"/>
        <pc:sldMkLst>
          <pc:docMk/>
          <pc:sldMk cId="203771225" sldId="267"/>
        </pc:sldMkLst>
      </pc:sldChg>
      <pc:sldChg chg="del">
        <pc:chgData name="SCOTT MARSHALL" userId="S::24839205@edgehill.ac.uk::996404ec-1f24-481f-b615-c3317f3929a9" providerId="AD" clId="Web-{37CFA867-D837-9900-152C-88632A983A2D}" dt="2023-08-07T14:36:52.755" v="43"/>
        <pc:sldMkLst>
          <pc:docMk/>
          <pc:sldMk cId="1433266179" sldId="268"/>
        </pc:sldMkLst>
      </pc:sldChg>
      <pc:sldChg chg="add del">
        <pc:chgData name="SCOTT MARSHALL" userId="S::24839205@edgehill.ac.uk::996404ec-1f24-481f-b615-c3317f3929a9" providerId="AD" clId="Web-{37CFA867-D837-9900-152C-88632A983A2D}" dt="2023-08-07T14:39:13.374" v="49"/>
        <pc:sldMkLst>
          <pc:docMk/>
          <pc:sldMk cId="587221197" sldId="269"/>
        </pc:sldMkLst>
      </pc:sldChg>
      <pc:sldChg chg="add del">
        <pc:chgData name="SCOTT MARSHALL" userId="S::24839205@edgehill.ac.uk::996404ec-1f24-481f-b615-c3317f3929a9" providerId="AD" clId="Web-{37CFA867-D837-9900-152C-88632A983A2D}" dt="2023-08-07T14:39:10.343" v="48"/>
        <pc:sldMkLst>
          <pc:docMk/>
          <pc:sldMk cId="1231782570" sldId="270"/>
        </pc:sldMkLst>
      </pc:sldChg>
      <pc:sldChg chg="del">
        <pc:chgData name="SCOTT MARSHALL" userId="S::24839205@edgehill.ac.uk::996404ec-1f24-481f-b615-c3317f3929a9" providerId="AD" clId="Web-{37CFA867-D837-9900-152C-88632A983A2D}" dt="2023-08-07T14:34:46.216" v="38"/>
        <pc:sldMkLst>
          <pc:docMk/>
          <pc:sldMk cId="3450320045" sldId="271"/>
        </pc:sldMkLst>
      </pc:sldChg>
      <pc:sldChg chg="del">
        <pc:chgData name="SCOTT MARSHALL" userId="S::24839205@edgehill.ac.uk::996404ec-1f24-481f-b615-c3317f3929a9" providerId="AD" clId="Web-{37CFA867-D837-9900-152C-88632A983A2D}" dt="2023-08-07T14:34:48.138" v="39"/>
        <pc:sldMkLst>
          <pc:docMk/>
          <pc:sldMk cId="3232841141" sldId="272"/>
        </pc:sldMkLst>
      </pc:sldChg>
      <pc:sldChg chg="del">
        <pc:chgData name="SCOTT MARSHALL" userId="S::24839205@edgehill.ac.uk::996404ec-1f24-481f-b615-c3317f3929a9" providerId="AD" clId="Web-{37CFA867-D837-9900-152C-88632A983A2D}" dt="2023-08-07T14:28:59.051" v="32"/>
        <pc:sldMkLst>
          <pc:docMk/>
          <pc:sldMk cId="1805562518" sldId="280"/>
        </pc:sldMkLst>
      </pc:sldChg>
      <pc:sldChg chg="del">
        <pc:chgData name="SCOTT MARSHALL" userId="S::24839205@edgehill.ac.uk::996404ec-1f24-481f-b615-c3317f3929a9" providerId="AD" clId="Web-{37CFA867-D837-9900-152C-88632A983A2D}" dt="2023-08-07T14:29:01.395" v="33"/>
        <pc:sldMkLst>
          <pc:docMk/>
          <pc:sldMk cId="3820042376" sldId="281"/>
        </pc:sldMkLst>
      </pc:sldChg>
      <pc:sldChg chg="modSp add">
        <pc:chgData name="SCOTT MARSHALL" userId="S::24839205@edgehill.ac.uk::996404ec-1f24-481f-b615-c3317f3929a9" providerId="AD" clId="Web-{37CFA867-D837-9900-152C-88632A983A2D}" dt="2023-08-07T14:25:36.772" v="9" actId="20577"/>
        <pc:sldMkLst>
          <pc:docMk/>
          <pc:sldMk cId="3612788960" sldId="290"/>
        </pc:sldMkLst>
        <pc:spChg chg="mod">
          <ac:chgData name="SCOTT MARSHALL" userId="S::24839205@edgehill.ac.uk::996404ec-1f24-481f-b615-c3317f3929a9" providerId="AD" clId="Web-{37CFA867-D837-9900-152C-88632A983A2D}" dt="2023-08-07T14:25:36.772" v="9" actId="20577"/>
          <ac:spMkLst>
            <pc:docMk/>
            <pc:sldMk cId="3612788960" sldId="290"/>
            <ac:spMk id="2" creationId="{F28082ED-011B-4216-ACCA-CF0FA9C11953}"/>
          </ac:spMkLst>
        </pc:spChg>
      </pc:sldChg>
      <pc:sldChg chg="modSp add">
        <pc:chgData name="SCOTT MARSHALL" userId="S::24839205@edgehill.ac.uk::996404ec-1f24-481f-b615-c3317f3929a9" providerId="AD" clId="Web-{37CFA867-D837-9900-152C-88632A983A2D}" dt="2023-08-07T14:25:45.491" v="14" actId="20577"/>
        <pc:sldMkLst>
          <pc:docMk/>
          <pc:sldMk cId="2421405207" sldId="291"/>
        </pc:sldMkLst>
        <pc:spChg chg="mod">
          <ac:chgData name="SCOTT MARSHALL" userId="S::24839205@edgehill.ac.uk::996404ec-1f24-481f-b615-c3317f3929a9" providerId="AD" clId="Web-{37CFA867-D837-9900-152C-88632A983A2D}" dt="2023-08-07T14:25:45.491" v="14" actId="20577"/>
          <ac:spMkLst>
            <pc:docMk/>
            <pc:sldMk cId="2421405207" sldId="291"/>
            <ac:spMk id="2" creationId="{F28082ED-011B-4216-ACCA-CF0FA9C11953}"/>
          </ac:spMkLst>
        </pc:spChg>
      </pc:sldChg>
      <pc:sldChg chg="modSp add">
        <pc:chgData name="SCOTT MARSHALL" userId="S::24839205@edgehill.ac.uk::996404ec-1f24-481f-b615-c3317f3929a9" providerId="AD" clId="Web-{37CFA867-D837-9900-152C-88632A983A2D}" dt="2023-08-07T14:27:43.124" v="28" actId="20577"/>
        <pc:sldMkLst>
          <pc:docMk/>
          <pc:sldMk cId="64686421" sldId="292"/>
        </pc:sldMkLst>
        <pc:spChg chg="mod">
          <ac:chgData name="SCOTT MARSHALL" userId="S::24839205@edgehill.ac.uk::996404ec-1f24-481f-b615-c3317f3929a9" providerId="AD" clId="Web-{37CFA867-D837-9900-152C-88632A983A2D}" dt="2023-08-07T14:27:43.124" v="28" actId="20577"/>
          <ac:spMkLst>
            <pc:docMk/>
            <pc:sldMk cId="64686421" sldId="292"/>
            <ac:spMk id="2" creationId="{775DD5A4-390F-F9F0-170B-0495AAF98DD9}"/>
          </ac:spMkLst>
        </pc:spChg>
      </pc:sldChg>
      <pc:sldChg chg="modSp add">
        <pc:chgData name="SCOTT MARSHALL" userId="S::24839205@edgehill.ac.uk::996404ec-1f24-481f-b615-c3317f3929a9" providerId="AD" clId="Web-{37CFA867-D837-9900-152C-88632A983A2D}" dt="2023-08-07T14:27:52.375" v="31" actId="20577"/>
        <pc:sldMkLst>
          <pc:docMk/>
          <pc:sldMk cId="1189274038" sldId="293"/>
        </pc:sldMkLst>
        <pc:spChg chg="mod">
          <ac:chgData name="SCOTT MARSHALL" userId="S::24839205@edgehill.ac.uk::996404ec-1f24-481f-b615-c3317f3929a9" providerId="AD" clId="Web-{37CFA867-D837-9900-152C-88632A983A2D}" dt="2023-08-07T14:27:52.375" v="31" actId="20577"/>
          <ac:spMkLst>
            <pc:docMk/>
            <pc:sldMk cId="1189274038" sldId="293"/>
            <ac:spMk id="2" creationId="{775DD5A4-390F-F9F0-170B-0495AAF98DD9}"/>
          </ac:spMkLst>
        </pc:spChg>
      </pc:sldChg>
      <pc:sldChg chg="add">
        <pc:chgData name="SCOTT MARSHALL" userId="S::24839205@edgehill.ac.uk::996404ec-1f24-481f-b615-c3317f3929a9" providerId="AD" clId="Web-{37CFA867-D837-9900-152C-88632A983A2D}" dt="2023-08-07T14:33:56.650" v="34"/>
        <pc:sldMkLst>
          <pc:docMk/>
          <pc:sldMk cId="2067783031" sldId="294"/>
        </pc:sldMkLst>
      </pc:sldChg>
      <pc:sldChg chg="add">
        <pc:chgData name="SCOTT MARSHALL" userId="S::24839205@edgehill.ac.uk::996404ec-1f24-481f-b615-c3317f3929a9" providerId="AD" clId="Web-{37CFA867-D837-9900-152C-88632A983A2D}" dt="2023-08-07T14:34:10.963" v="35"/>
        <pc:sldMkLst>
          <pc:docMk/>
          <pc:sldMk cId="509863655" sldId="295"/>
        </pc:sldMkLst>
      </pc:sldChg>
      <pc:sldChg chg="add">
        <pc:chgData name="SCOTT MARSHALL" userId="S::24839205@edgehill.ac.uk::996404ec-1f24-481f-b615-c3317f3929a9" providerId="AD" clId="Web-{37CFA867-D837-9900-152C-88632A983A2D}" dt="2023-08-07T14:34:23.042" v="36"/>
        <pc:sldMkLst>
          <pc:docMk/>
          <pc:sldMk cId="3262393368" sldId="296"/>
        </pc:sldMkLst>
      </pc:sldChg>
      <pc:sldChg chg="add">
        <pc:chgData name="SCOTT MARSHALL" userId="S::24839205@edgehill.ac.uk::996404ec-1f24-481f-b615-c3317f3929a9" providerId="AD" clId="Web-{37CFA867-D837-9900-152C-88632A983A2D}" dt="2023-08-07T14:34:32.840" v="37"/>
        <pc:sldMkLst>
          <pc:docMk/>
          <pc:sldMk cId="1515303612" sldId="297"/>
        </pc:sldMkLst>
      </pc:sldChg>
      <pc:sldChg chg="modSp add">
        <pc:chgData name="SCOTT MARSHALL" userId="S::24839205@edgehill.ac.uk::996404ec-1f24-481f-b615-c3317f3929a9" providerId="AD" clId="Web-{37CFA867-D837-9900-152C-88632A983A2D}" dt="2023-08-07T14:46:02.934" v="68" actId="20577"/>
        <pc:sldMkLst>
          <pc:docMk/>
          <pc:sldMk cId="3757030343" sldId="298"/>
        </pc:sldMkLst>
        <pc:spChg chg="mod">
          <ac:chgData name="SCOTT MARSHALL" userId="S::24839205@edgehill.ac.uk::996404ec-1f24-481f-b615-c3317f3929a9" providerId="AD" clId="Web-{37CFA867-D837-9900-152C-88632A983A2D}" dt="2023-08-07T14:46:02.934" v="68" actId="20577"/>
          <ac:spMkLst>
            <pc:docMk/>
            <pc:sldMk cId="3757030343" sldId="298"/>
            <ac:spMk id="2" creationId="{9E821B3C-5080-7EC0-F0E0-1F3FBAEEFBA6}"/>
          </ac:spMkLst>
        </pc:spChg>
      </pc:sldChg>
      <pc:sldChg chg="modSp add">
        <pc:chgData name="SCOTT MARSHALL" userId="S::24839205@edgehill.ac.uk::996404ec-1f24-481f-b615-c3317f3929a9" providerId="AD" clId="Web-{37CFA867-D837-9900-152C-88632A983A2D}" dt="2023-08-07T14:46:09.934" v="71" actId="20577"/>
        <pc:sldMkLst>
          <pc:docMk/>
          <pc:sldMk cId="2454655286" sldId="299"/>
        </pc:sldMkLst>
        <pc:spChg chg="mod">
          <ac:chgData name="SCOTT MARSHALL" userId="S::24839205@edgehill.ac.uk::996404ec-1f24-481f-b615-c3317f3929a9" providerId="AD" clId="Web-{37CFA867-D837-9900-152C-88632A983A2D}" dt="2023-08-07T14:46:09.934" v="71" actId="20577"/>
          <ac:spMkLst>
            <pc:docMk/>
            <pc:sldMk cId="2454655286" sldId="299"/>
            <ac:spMk id="2" creationId="{9E821B3C-5080-7EC0-F0E0-1F3FBAEEFBA6}"/>
          </ac:spMkLst>
        </pc:spChg>
      </pc:sldChg>
      <pc:sldChg chg="add del">
        <pc:chgData name="SCOTT MARSHALL" userId="S::24839205@edgehill.ac.uk::996404ec-1f24-481f-b615-c3317f3929a9" providerId="AD" clId="Web-{37CFA867-D837-9900-152C-88632A983A2D}" dt="2023-08-07T14:39:17.984" v="50"/>
        <pc:sldMkLst>
          <pc:docMk/>
          <pc:sldMk cId="2201411885" sldId="300"/>
        </pc:sldMkLst>
      </pc:sldChg>
      <pc:sldChg chg="add del">
        <pc:chgData name="SCOTT MARSHALL" userId="S::24839205@edgehill.ac.uk::996404ec-1f24-481f-b615-c3317f3929a9" providerId="AD" clId="Web-{37CFA867-D837-9900-152C-88632A983A2D}" dt="2023-08-07T14:39:20.031" v="51"/>
        <pc:sldMkLst>
          <pc:docMk/>
          <pc:sldMk cId="357698477" sldId="301"/>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09AE8C-9919-41BA-B38A-2E4355FAF667}" type="doc">
      <dgm:prSet loTypeId="urn:microsoft.com/office/officeart/2005/8/layout/vProcess5" loCatId="process" qsTypeId="urn:microsoft.com/office/officeart/2005/8/quickstyle/simple1" qsCatId="simple" csTypeId="urn:microsoft.com/office/officeart/2005/8/colors/colorful1" csCatId="colorful"/>
      <dgm:spPr/>
      <dgm:t>
        <a:bodyPr/>
        <a:lstStyle/>
        <a:p>
          <a:endParaRPr lang="en-US"/>
        </a:p>
      </dgm:t>
    </dgm:pt>
    <dgm:pt modelId="{D2719E86-EFAE-4462-B8E3-F1401C2CE5A4}">
      <dgm:prSet/>
      <dgm:spPr/>
      <dgm:t>
        <a:bodyPr/>
        <a:lstStyle/>
        <a:p>
          <a:pPr rtl="0"/>
          <a:r>
            <a:rPr lang="en-US" dirty="0"/>
            <a:t>Jot down everything that comes to mind </a:t>
          </a:r>
          <a:r>
            <a:rPr lang="en-US" dirty="0">
              <a:latin typeface="Bierstadt"/>
            </a:rPr>
            <a:t>now when</a:t>
          </a:r>
          <a:r>
            <a:rPr lang="en-US" dirty="0"/>
            <a:t> you hear the word "INCLUSION" after completing the previous activities.</a:t>
          </a:r>
        </a:p>
      </dgm:t>
    </dgm:pt>
    <dgm:pt modelId="{8E37C6CA-C5CE-45F5-805F-702EBBB41BF3}" type="parTrans" cxnId="{5353B747-CA03-49E4-BBF0-E4569F81FD09}">
      <dgm:prSet/>
      <dgm:spPr/>
      <dgm:t>
        <a:bodyPr/>
        <a:lstStyle/>
        <a:p>
          <a:endParaRPr lang="en-US"/>
        </a:p>
      </dgm:t>
    </dgm:pt>
    <dgm:pt modelId="{EF5E1E57-E6A6-4E47-AA94-A3B56ADC5012}" type="sibTrans" cxnId="{5353B747-CA03-49E4-BBF0-E4569F81FD09}">
      <dgm:prSet/>
      <dgm:spPr/>
      <dgm:t>
        <a:bodyPr/>
        <a:lstStyle/>
        <a:p>
          <a:endParaRPr lang="en-US"/>
        </a:p>
      </dgm:t>
    </dgm:pt>
    <dgm:pt modelId="{EBD8838D-C41D-45BE-B554-FBFBC3EEDB52}">
      <dgm:prSet/>
      <dgm:spPr/>
      <dgm:t>
        <a:bodyPr/>
        <a:lstStyle/>
        <a:p>
          <a:pPr rtl="0"/>
          <a:r>
            <a:rPr lang="en-US" dirty="0"/>
            <a:t>Are your notes different</a:t>
          </a:r>
          <a:r>
            <a:rPr lang="en-US" dirty="0">
              <a:latin typeface="Bierstadt"/>
            </a:rPr>
            <a:t> from before</a:t>
          </a:r>
          <a:r>
            <a:rPr lang="en-US" dirty="0"/>
            <a:t>?</a:t>
          </a:r>
        </a:p>
      </dgm:t>
    </dgm:pt>
    <dgm:pt modelId="{A6BDE2A8-8944-4B66-8C21-2C413E7B1CA7}" type="parTrans" cxnId="{28A87483-37FE-4C63-82F0-BB062A3DFCFB}">
      <dgm:prSet/>
      <dgm:spPr/>
      <dgm:t>
        <a:bodyPr/>
        <a:lstStyle/>
        <a:p>
          <a:endParaRPr lang="en-US"/>
        </a:p>
      </dgm:t>
    </dgm:pt>
    <dgm:pt modelId="{28C33E78-D24F-4781-AE21-F77ACF69DEA9}" type="sibTrans" cxnId="{28A87483-37FE-4C63-82F0-BB062A3DFCFB}">
      <dgm:prSet/>
      <dgm:spPr/>
      <dgm:t>
        <a:bodyPr/>
        <a:lstStyle/>
        <a:p>
          <a:endParaRPr lang="en-US"/>
        </a:p>
      </dgm:t>
    </dgm:pt>
    <dgm:pt modelId="{8EF13E64-A635-44C2-B053-B8F13A36D3F9}">
      <dgm:prSet/>
      <dgm:spPr/>
      <dgm:t>
        <a:bodyPr/>
        <a:lstStyle/>
        <a:p>
          <a:r>
            <a:rPr lang="en-US" dirty="0"/>
            <a:t>How would you encourage inclusion?</a:t>
          </a:r>
        </a:p>
      </dgm:t>
    </dgm:pt>
    <dgm:pt modelId="{C1CF8D8B-F8CE-42EE-925A-7DF081AB4930}" type="parTrans" cxnId="{9D5B4853-8EE7-42CA-B62F-782D5E3323B1}">
      <dgm:prSet/>
      <dgm:spPr/>
      <dgm:t>
        <a:bodyPr/>
        <a:lstStyle/>
        <a:p>
          <a:endParaRPr lang="en-US"/>
        </a:p>
      </dgm:t>
    </dgm:pt>
    <dgm:pt modelId="{A098DF50-4E54-49F5-B437-B8E12F56AE1F}" type="sibTrans" cxnId="{9D5B4853-8EE7-42CA-B62F-782D5E3323B1}">
      <dgm:prSet/>
      <dgm:spPr/>
      <dgm:t>
        <a:bodyPr/>
        <a:lstStyle/>
        <a:p>
          <a:endParaRPr lang="en-US"/>
        </a:p>
      </dgm:t>
    </dgm:pt>
    <dgm:pt modelId="{C76710BD-DB4B-4CBE-B5F6-FA7BFB2CE931}" type="pres">
      <dgm:prSet presAssocID="{3809AE8C-9919-41BA-B38A-2E4355FAF667}" presName="outerComposite" presStyleCnt="0">
        <dgm:presLayoutVars>
          <dgm:chMax val="5"/>
          <dgm:dir/>
          <dgm:resizeHandles val="exact"/>
        </dgm:presLayoutVars>
      </dgm:prSet>
      <dgm:spPr/>
    </dgm:pt>
    <dgm:pt modelId="{E850379E-D7D2-4101-9B23-BEF3F1E27B13}" type="pres">
      <dgm:prSet presAssocID="{3809AE8C-9919-41BA-B38A-2E4355FAF667}" presName="dummyMaxCanvas" presStyleCnt="0">
        <dgm:presLayoutVars/>
      </dgm:prSet>
      <dgm:spPr/>
    </dgm:pt>
    <dgm:pt modelId="{8E40D4C8-FCEE-4B01-B3DF-63A2C2710037}" type="pres">
      <dgm:prSet presAssocID="{3809AE8C-9919-41BA-B38A-2E4355FAF667}" presName="ThreeNodes_1" presStyleLbl="node1" presStyleIdx="0" presStyleCnt="3">
        <dgm:presLayoutVars>
          <dgm:bulletEnabled val="1"/>
        </dgm:presLayoutVars>
      </dgm:prSet>
      <dgm:spPr/>
    </dgm:pt>
    <dgm:pt modelId="{691907AC-F83A-4C18-8489-249EA0DBFEA2}" type="pres">
      <dgm:prSet presAssocID="{3809AE8C-9919-41BA-B38A-2E4355FAF667}" presName="ThreeNodes_2" presStyleLbl="node1" presStyleIdx="1" presStyleCnt="3">
        <dgm:presLayoutVars>
          <dgm:bulletEnabled val="1"/>
        </dgm:presLayoutVars>
      </dgm:prSet>
      <dgm:spPr/>
    </dgm:pt>
    <dgm:pt modelId="{3471EF55-6E85-43A5-B5C2-9088780CACFB}" type="pres">
      <dgm:prSet presAssocID="{3809AE8C-9919-41BA-B38A-2E4355FAF667}" presName="ThreeNodes_3" presStyleLbl="node1" presStyleIdx="2" presStyleCnt="3">
        <dgm:presLayoutVars>
          <dgm:bulletEnabled val="1"/>
        </dgm:presLayoutVars>
      </dgm:prSet>
      <dgm:spPr/>
    </dgm:pt>
    <dgm:pt modelId="{4E1E13DB-C114-4FBE-B35E-C3A58B00F15D}" type="pres">
      <dgm:prSet presAssocID="{3809AE8C-9919-41BA-B38A-2E4355FAF667}" presName="ThreeConn_1-2" presStyleLbl="fgAccFollowNode1" presStyleIdx="0" presStyleCnt="2">
        <dgm:presLayoutVars>
          <dgm:bulletEnabled val="1"/>
        </dgm:presLayoutVars>
      </dgm:prSet>
      <dgm:spPr/>
    </dgm:pt>
    <dgm:pt modelId="{0521369F-3000-496D-AA94-A63271BEB4B5}" type="pres">
      <dgm:prSet presAssocID="{3809AE8C-9919-41BA-B38A-2E4355FAF667}" presName="ThreeConn_2-3" presStyleLbl="fgAccFollowNode1" presStyleIdx="1" presStyleCnt="2">
        <dgm:presLayoutVars>
          <dgm:bulletEnabled val="1"/>
        </dgm:presLayoutVars>
      </dgm:prSet>
      <dgm:spPr/>
    </dgm:pt>
    <dgm:pt modelId="{1C2377F1-96FA-4382-B3E9-48FA49987A1C}" type="pres">
      <dgm:prSet presAssocID="{3809AE8C-9919-41BA-B38A-2E4355FAF667}" presName="ThreeNodes_1_text" presStyleLbl="node1" presStyleIdx="2" presStyleCnt="3">
        <dgm:presLayoutVars>
          <dgm:bulletEnabled val="1"/>
        </dgm:presLayoutVars>
      </dgm:prSet>
      <dgm:spPr/>
    </dgm:pt>
    <dgm:pt modelId="{47D015E9-BD7C-4B11-AFEE-A904EB101278}" type="pres">
      <dgm:prSet presAssocID="{3809AE8C-9919-41BA-B38A-2E4355FAF667}" presName="ThreeNodes_2_text" presStyleLbl="node1" presStyleIdx="2" presStyleCnt="3">
        <dgm:presLayoutVars>
          <dgm:bulletEnabled val="1"/>
        </dgm:presLayoutVars>
      </dgm:prSet>
      <dgm:spPr/>
    </dgm:pt>
    <dgm:pt modelId="{4ED3DBE3-268F-4872-8327-1F57B14CC56E}" type="pres">
      <dgm:prSet presAssocID="{3809AE8C-9919-41BA-B38A-2E4355FAF667}" presName="ThreeNodes_3_text" presStyleLbl="node1" presStyleIdx="2" presStyleCnt="3">
        <dgm:presLayoutVars>
          <dgm:bulletEnabled val="1"/>
        </dgm:presLayoutVars>
      </dgm:prSet>
      <dgm:spPr/>
    </dgm:pt>
  </dgm:ptLst>
  <dgm:cxnLst>
    <dgm:cxn modelId="{F0F2CC0E-F13D-409B-BED1-B747D4D975AC}" type="presOf" srcId="{28C33E78-D24F-4781-AE21-F77ACF69DEA9}" destId="{0521369F-3000-496D-AA94-A63271BEB4B5}" srcOrd="0" destOrd="0" presId="urn:microsoft.com/office/officeart/2005/8/layout/vProcess5"/>
    <dgm:cxn modelId="{0DE79362-E76E-4159-A075-39DBE220CD9E}" type="presOf" srcId="{D2719E86-EFAE-4462-B8E3-F1401C2CE5A4}" destId="{8E40D4C8-FCEE-4B01-B3DF-63A2C2710037}" srcOrd="0" destOrd="0" presId="urn:microsoft.com/office/officeart/2005/8/layout/vProcess5"/>
    <dgm:cxn modelId="{5353B747-CA03-49E4-BBF0-E4569F81FD09}" srcId="{3809AE8C-9919-41BA-B38A-2E4355FAF667}" destId="{D2719E86-EFAE-4462-B8E3-F1401C2CE5A4}" srcOrd="0" destOrd="0" parTransId="{8E37C6CA-C5CE-45F5-805F-702EBBB41BF3}" sibTransId="{EF5E1E57-E6A6-4E47-AA94-A3B56ADC5012}"/>
    <dgm:cxn modelId="{D257C147-D810-4E6B-8B5C-3BA7F49C92B0}" type="presOf" srcId="{EBD8838D-C41D-45BE-B554-FBFBC3EEDB52}" destId="{47D015E9-BD7C-4B11-AFEE-A904EB101278}" srcOrd="1" destOrd="0" presId="urn:microsoft.com/office/officeart/2005/8/layout/vProcess5"/>
    <dgm:cxn modelId="{9D5B4853-8EE7-42CA-B62F-782D5E3323B1}" srcId="{3809AE8C-9919-41BA-B38A-2E4355FAF667}" destId="{8EF13E64-A635-44C2-B053-B8F13A36D3F9}" srcOrd="2" destOrd="0" parTransId="{C1CF8D8B-F8CE-42EE-925A-7DF081AB4930}" sibTransId="{A098DF50-4E54-49F5-B437-B8E12F56AE1F}"/>
    <dgm:cxn modelId="{3917AA77-E0E0-4C48-8A73-F439ADD9D6CF}" type="presOf" srcId="{D2719E86-EFAE-4462-B8E3-F1401C2CE5A4}" destId="{1C2377F1-96FA-4382-B3E9-48FA49987A1C}" srcOrd="1" destOrd="0" presId="urn:microsoft.com/office/officeart/2005/8/layout/vProcess5"/>
    <dgm:cxn modelId="{B557547F-1C49-4F40-A811-5F35EA9DDAD4}" type="presOf" srcId="{3809AE8C-9919-41BA-B38A-2E4355FAF667}" destId="{C76710BD-DB4B-4CBE-B5F6-FA7BFB2CE931}" srcOrd="0" destOrd="0" presId="urn:microsoft.com/office/officeart/2005/8/layout/vProcess5"/>
    <dgm:cxn modelId="{28A87483-37FE-4C63-82F0-BB062A3DFCFB}" srcId="{3809AE8C-9919-41BA-B38A-2E4355FAF667}" destId="{EBD8838D-C41D-45BE-B554-FBFBC3EEDB52}" srcOrd="1" destOrd="0" parTransId="{A6BDE2A8-8944-4B66-8C21-2C413E7B1CA7}" sibTransId="{28C33E78-D24F-4781-AE21-F77ACF69DEA9}"/>
    <dgm:cxn modelId="{7770F38D-A1BB-4F01-8C1D-B6E2EA496BE9}" type="presOf" srcId="{EBD8838D-C41D-45BE-B554-FBFBC3EEDB52}" destId="{691907AC-F83A-4C18-8489-249EA0DBFEA2}" srcOrd="0" destOrd="0" presId="urn:microsoft.com/office/officeart/2005/8/layout/vProcess5"/>
    <dgm:cxn modelId="{A410DAD8-4D64-4073-BA9B-0E4A054B71F8}" type="presOf" srcId="{EF5E1E57-E6A6-4E47-AA94-A3B56ADC5012}" destId="{4E1E13DB-C114-4FBE-B35E-C3A58B00F15D}" srcOrd="0" destOrd="0" presId="urn:microsoft.com/office/officeart/2005/8/layout/vProcess5"/>
    <dgm:cxn modelId="{C68CDCF7-23D0-44C8-8171-2366978C2EFF}" type="presOf" srcId="{8EF13E64-A635-44C2-B053-B8F13A36D3F9}" destId="{4ED3DBE3-268F-4872-8327-1F57B14CC56E}" srcOrd="1" destOrd="0" presId="urn:microsoft.com/office/officeart/2005/8/layout/vProcess5"/>
    <dgm:cxn modelId="{21802AFC-9D1B-498B-860A-A2A211A12009}" type="presOf" srcId="{8EF13E64-A635-44C2-B053-B8F13A36D3F9}" destId="{3471EF55-6E85-43A5-B5C2-9088780CACFB}" srcOrd="0" destOrd="0" presId="urn:microsoft.com/office/officeart/2005/8/layout/vProcess5"/>
    <dgm:cxn modelId="{F89B69A0-22E6-422A-B7F5-74F060F23D1E}" type="presParOf" srcId="{C76710BD-DB4B-4CBE-B5F6-FA7BFB2CE931}" destId="{E850379E-D7D2-4101-9B23-BEF3F1E27B13}" srcOrd="0" destOrd="0" presId="urn:microsoft.com/office/officeart/2005/8/layout/vProcess5"/>
    <dgm:cxn modelId="{6B3B87C1-D358-4873-B1E6-D865C496AF4D}" type="presParOf" srcId="{C76710BD-DB4B-4CBE-B5F6-FA7BFB2CE931}" destId="{8E40D4C8-FCEE-4B01-B3DF-63A2C2710037}" srcOrd="1" destOrd="0" presId="urn:microsoft.com/office/officeart/2005/8/layout/vProcess5"/>
    <dgm:cxn modelId="{1AED93CA-4572-4231-BDB3-282AD5743C73}" type="presParOf" srcId="{C76710BD-DB4B-4CBE-B5F6-FA7BFB2CE931}" destId="{691907AC-F83A-4C18-8489-249EA0DBFEA2}" srcOrd="2" destOrd="0" presId="urn:microsoft.com/office/officeart/2005/8/layout/vProcess5"/>
    <dgm:cxn modelId="{6D047191-9394-4D25-BEF6-8C2CB34F9B83}" type="presParOf" srcId="{C76710BD-DB4B-4CBE-B5F6-FA7BFB2CE931}" destId="{3471EF55-6E85-43A5-B5C2-9088780CACFB}" srcOrd="3" destOrd="0" presId="urn:microsoft.com/office/officeart/2005/8/layout/vProcess5"/>
    <dgm:cxn modelId="{0CEC4AB4-41B5-49CE-BEBC-D105F74F022C}" type="presParOf" srcId="{C76710BD-DB4B-4CBE-B5F6-FA7BFB2CE931}" destId="{4E1E13DB-C114-4FBE-B35E-C3A58B00F15D}" srcOrd="4" destOrd="0" presId="urn:microsoft.com/office/officeart/2005/8/layout/vProcess5"/>
    <dgm:cxn modelId="{034F1934-ACBF-4E28-84CD-08897B2CD2D9}" type="presParOf" srcId="{C76710BD-DB4B-4CBE-B5F6-FA7BFB2CE931}" destId="{0521369F-3000-496D-AA94-A63271BEB4B5}" srcOrd="5" destOrd="0" presId="urn:microsoft.com/office/officeart/2005/8/layout/vProcess5"/>
    <dgm:cxn modelId="{23FF8B95-66E1-495A-A967-A7ABEC3DF5D2}" type="presParOf" srcId="{C76710BD-DB4B-4CBE-B5F6-FA7BFB2CE931}" destId="{1C2377F1-96FA-4382-B3E9-48FA49987A1C}" srcOrd="6" destOrd="0" presId="urn:microsoft.com/office/officeart/2005/8/layout/vProcess5"/>
    <dgm:cxn modelId="{EC3D75D9-E8B0-4713-9390-9E3D34B9B617}" type="presParOf" srcId="{C76710BD-DB4B-4CBE-B5F6-FA7BFB2CE931}" destId="{47D015E9-BD7C-4B11-AFEE-A904EB101278}" srcOrd="7" destOrd="0" presId="urn:microsoft.com/office/officeart/2005/8/layout/vProcess5"/>
    <dgm:cxn modelId="{03FDECA4-BA07-413C-A468-F42A729F2BD6}" type="presParOf" srcId="{C76710BD-DB4B-4CBE-B5F6-FA7BFB2CE931}" destId="{4ED3DBE3-268F-4872-8327-1F57B14CC56E}"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0D4C8-FCEE-4B01-B3DF-63A2C2710037}">
      <dsp:nvSpPr>
        <dsp:cNvPr id="0" name=""/>
        <dsp:cNvSpPr/>
      </dsp:nvSpPr>
      <dsp:spPr>
        <a:xfrm>
          <a:off x="0" y="0"/>
          <a:ext cx="8823563" cy="978693"/>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en-US" sz="2200" kern="1200" dirty="0"/>
            <a:t>Jot down everything that comes to mind </a:t>
          </a:r>
          <a:r>
            <a:rPr lang="en-US" sz="2200" kern="1200" dirty="0">
              <a:latin typeface="Bierstadt"/>
            </a:rPr>
            <a:t>now when</a:t>
          </a:r>
          <a:r>
            <a:rPr lang="en-US" sz="2200" kern="1200" dirty="0"/>
            <a:t> you hear the word "INCLUSION" after completing the previous activities.</a:t>
          </a:r>
        </a:p>
      </dsp:txBody>
      <dsp:txXfrm>
        <a:off x="28665" y="28665"/>
        <a:ext cx="7767476" cy="921363"/>
      </dsp:txXfrm>
    </dsp:sp>
    <dsp:sp modelId="{691907AC-F83A-4C18-8489-249EA0DBFEA2}">
      <dsp:nvSpPr>
        <dsp:cNvPr id="0" name=""/>
        <dsp:cNvSpPr/>
      </dsp:nvSpPr>
      <dsp:spPr>
        <a:xfrm>
          <a:off x="778549" y="1141809"/>
          <a:ext cx="8823563" cy="978693"/>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en-US" sz="2200" kern="1200" dirty="0"/>
            <a:t>Are your notes different</a:t>
          </a:r>
          <a:r>
            <a:rPr lang="en-US" sz="2200" kern="1200" dirty="0">
              <a:latin typeface="Bierstadt"/>
            </a:rPr>
            <a:t> from before</a:t>
          </a:r>
          <a:r>
            <a:rPr lang="en-US" sz="2200" kern="1200" dirty="0"/>
            <a:t>?</a:t>
          </a:r>
        </a:p>
      </dsp:txBody>
      <dsp:txXfrm>
        <a:off x="807214" y="1170474"/>
        <a:ext cx="7351532" cy="921363"/>
      </dsp:txXfrm>
    </dsp:sp>
    <dsp:sp modelId="{3471EF55-6E85-43A5-B5C2-9088780CACFB}">
      <dsp:nvSpPr>
        <dsp:cNvPr id="0" name=""/>
        <dsp:cNvSpPr/>
      </dsp:nvSpPr>
      <dsp:spPr>
        <a:xfrm>
          <a:off x="1557099" y="2283619"/>
          <a:ext cx="8823563" cy="978693"/>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How would you encourage inclusion?</a:t>
          </a:r>
        </a:p>
      </dsp:txBody>
      <dsp:txXfrm>
        <a:off x="1585764" y="2312284"/>
        <a:ext cx="7351532" cy="921363"/>
      </dsp:txXfrm>
    </dsp:sp>
    <dsp:sp modelId="{4E1E13DB-C114-4FBE-B35E-C3A58B00F15D}">
      <dsp:nvSpPr>
        <dsp:cNvPr id="0" name=""/>
        <dsp:cNvSpPr/>
      </dsp:nvSpPr>
      <dsp:spPr>
        <a:xfrm>
          <a:off x="8187412" y="742176"/>
          <a:ext cx="636151" cy="636151"/>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endParaRPr lang="en-US" sz="2900" kern="1200"/>
        </a:p>
      </dsp:txBody>
      <dsp:txXfrm>
        <a:off x="8330546" y="742176"/>
        <a:ext cx="349883" cy="478704"/>
      </dsp:txXfrm>
    </dsp:sp>
    <dsp:sp modelId="{0521369F-3000-496D-AA94-A63271BEB4B5}">
      <dsp:nvSpPr>
        <dsp:cNvPr id="0" name=""/>
        <dsp:cNvSpPr/>
      </dsp:nvSpPr>
      <dsp:spPr>
        <a:xfrm>
          <a:off x="8965962" y="1877461"/>
          <a:ext cx="636151" cy="636151"/>
        </a:xfrm>
        <a:prstGeom prst="downArrow">
          <a:avLst>
            <a:gd name="adj1" fmla="val 55000"/>
            <a:gd name="adj2" fmla="val 45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endParaRPr lang="en-US" sz="2900" kern="1200"/>
        </a:p>
      </dsp:txBody>
      <dsp:txXfrm>
        <a:off x="9109096" y="1877461"/>
        <a:ext cx="349883" cy="478704"/>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D2CBB0-5927-4631-AA10-DF486EF698B6}" type="datetimeFigureOut">
              <a:t>9/6/2023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17CEFE-9B63-41B5-A766-55090CAEE7FA}" type="slidenum">
              <a:t>‹#›</a:t>
            </a:fld>
            <a:endParaRPr lang="en-US"/>
          </a:p>
        </p:txBody>
      </p:sp>
    </p:spTree>
    <p:extLst>
      <p:ext uri="{BB962C8B-B14F-4D97-AF65-F5344CB8AC3E}">
        <p14:creationId xmlns:p14="http://schemas.microsoft.com/office/powerpoint/2010/main" val="10424022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7A1CEDC3-992C-1D84-996B-995131D74D6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423D435E-06AE-876B-25AE-C8B4A316AC3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a:t>Clare to discuss </a:t>
            </a:r>
          </a:p>
          <a:p>
            <a:pPr eaLnBrk="1" hangingPunct="1">
              <a:spcBef>
                <a:spcPct val="0"/>
              </a:spcBef>
            </a:pPr>
            <a:r>
              <a:rPr lang="en-GB" altLang="en-US"/>
              <a:t>Denoted– red rose </a:t>
            </a:r>
          </a:p>
          <a:p>
            <a:pPr eaLnBrk="1" hangingPunct="1">
              <a:spcBef>
                <a:spcPct val="0"/>
              </a:spcBef>
            </a:pPr>
            <a:r>
              <a:rPr lang="en-GB" altLang="en-US"/>
              <a:t>Connoted – romance, Lancashire, American beauty – cultural  </a:t>
            </a:r>
          </a:p>
          <a:p>
            <a:pPr eaLnBrk="1" hangingPunct="1">
              <a:spcBef>
                <a:spcPct val="0"/>
              </a:spcBef>
            </a:pPr>
            <a:r>
              <a:rPr lang="en-GB" altLang="en-US"/>
              <a:t>Punctum – emotional - personal</a:t>
            </a:r>
          </a:p>
        </p:txBody>
      </p:sp>
      <p:sp>
        <p:nvSpPr>
          <p:cNvPr id="9220" name="Slide Number Placeholder 3">
            <a:extLst>
              <a:ext uri="{FF2B5EF4-FFF2-40B4-BE49-F238E27FC236}">
                <a16:creationId xmlns:a16="http://schemas.microsoft.com/office/drawing/2014/main" id="{98817407-8356-EFCE-B5BD-BE7F471E359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5F1C426D-E03C-4A74-86A4-68C69C878912}" type="slidenum">
              <a:rPr lang="en-GB" altLang="en-US"/>
              <a:pPr/>
              <a:t>2</a:t>
            </a:fld>
            <a:endParaRPr lang="en-GB"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Yes, these examples on slide 32 are very simplified and basic but, this was done to get the point across. Yes to adults this may appear as a bit offensive painting the blind pupil and the pupil with mobility issues as slightly incapable. That is not the point. These examples are expressing the pupils' differences in ability. The blind child cannot see but they are still able to do work and able to contribute. The same is true in the second example, there is a difference in ability that can be adapted for to give each pupil a chance to have the same opportunities and access to the same learning.</a:t>
            </a:r>
          </a:p>
        </p:txBody>
      </p:sp>
      <p:sp>
        <p:nvSpPr>
          <p:cNvPr id="4" name="Slide Number Placeholder 3"/>
          <p:cNvSpPr>
            <a:spLocks noGrp="1"/>
          </p:cNvSpPr>
          <p:nvPr>
            <p:ph type="sldNum" sz="quarter" idx="5"/>
          </p:nvPr>
        </p:nvSpPr>
        <p:spPr/>
        <p:txBody>
          <a:bodyPr/>
          <a:lstStyle/>
          <a:p>
            <a:fld id="{0517CEFE-9B63-41B5-A766-55090CAEE7FA}" type="slidenum">
              <a:t>32</a:t>
            </a:fld>
            <a:endParaRPr lang="en-US"/>
          </a:p>
        </p:txBody>
      </p:sp>
    </p:spTree>
    <p:extLst>
      <p:ext uri="{BB962C8B-B14F-4D97-AF65-F5344CB8AC3E}">
        <p14:creationId xmlns:p14="http://schemas.microsoft.com/office/powerpoint/2010/main" val="78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The people that were interviewed for getting other opinions on the image range from pupils to secondary school students, to university students, teachers in training, teachers, and </a:t>
            </a:r>
            <a:r>
              <a:rPr lang="en-US" dirty="0"/>
              <a:t>academics.</a:t>
            </a:r>
            <a:endParaRPr lang="en-US" dirty="0">
              <a:cs typeface="Calibri"/>
            </a:endParaRPr>
          </a:p>
        </p:txBody>
      </p:sp>
      <p:sp>
        <p:nvSpPr>
          <p:cNvPr id="4" name="Slide Number Placeholder 3"/>
          <p:cNvSpPr>
            <a:spLocks noGrp="1"/>
          </p:cNvSpPr>
          <p:nvPr>
            <p:ph type="sldNum" sz="quarter" idx="5"/>
          </p:nvPr>
        </p:nvSpPr>
        <p:spPr/>
        <p:txBody>
          <a:bodyPr/>
          <a:lstStyle/>
          <a:p>
            <a:fld id="{0517CEFE-9B63-41B5-A766-55090CAEE7FA}" type="slidenum">
              <a:t>35</a:t>
            </a:fld>
            <a:endParaRPr lang="en-US"/>
          </a:p>
        </p:txBody>
      </p:sp>
    </p:spTree>
    <p:extLst>
      <p:ext uri="{BB962C8B-B14F-4D97-AF65-F5344CB8AC3E}">
        <p14:creationId xmlns:p14="http://schemas.microsoft.com/office/powerpoint/2010/main" val="22202725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D284A420-F50C-4C2C-B88E-E6F4EF504B6E}"/>
              </a:ext>
            </a:extLst>
          </p:cNvPr>
          <p:cNvSpPr/>
          <p:nvPr/>
        </p:nvSpPr>
        <p:spPr>
          <a:xfrm>
            <a:off x="0" y="0"/>
            <a:ext cx="12188952"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893A6D2E-5228-4998-9E24-EFCCA024675E}"/>
              </a:ext>
            </a:extLst>
          </p:cNvPr>
          <p:cNvSpPr/>
          <p:nvPr/>
        </p:nvSpPr>
        <p:spPr>
          <a:xfrm>
            <a:off x="0" y="-2"/>
            <a:ext cx="12188952" cy="3567547"/>
          </a:xfrm>
          <a:prstGeom prst="rect">
            <a:avLst/>
          </a:prstGeom>
          <a:ln>
            <a:noFill/>
          </a:ln>
          <a:effectLst>
            <a:outerShdw blurRad="228600" dist="152400" dir="5460000" sx="95000" sy="95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59D878C-9930-44AF-AE18-FCA0DAE10D39}"/>
              </a:ext>
            </a:extLst>
          </p:cNvPr>
          <p:cNvSpPr>
            <a:spLocks noGrp="1"/>
          </p:cNvSpPr>
          <p:nvPr>
            <p:ph type="ctrTitle"/>
          </p:nvPr>
        </p:nvSpPr>
        <p:spPr>
          <a:xfrm>
            <a:off x="761802" y="852055"/>
            <a:ext cx="10380572" cy="2581463"/>
          </a:xfrm>
        </p:spPr>
        <p:txBody>
          <a:bodyPr anchor="b">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CD82D608-1F8D-47BB-B595-43B7BEACA90A}"/>
              </a:ext>
            </a:extLst>
          </p:cNvPr>
          <p:cNvSpPr>
            <a:spLocks noGrp="1"/>
          </p:cNvSpPr>
          <p:nvPr>
            <p:ph type="subTitle" idx="1"/>
          </p:nvPr>
        </p:nvSpPr>
        <p:spPr>
          <a:xfrm>
            <a:off x="761802" y="3754582"/>
            <a:ext cx="10380572" cy="2244436"/>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C2D3C1DA-DAC9-422B-9450-54A7E03B3DE0}"/>
              </a:ext>
            </a:extLst>
          </p:cNvPr>
          <p:cNvSpPr>
            <a:spLocks noGrp="1"/>
          </p:cNvSpPr>
          <p:nvPr>
            <p:ph type="dt" sz="half" idx="10"/>
          </p:nvPr>
        </p:nvSpPr>
        <p:spPr/>
        <p:txBody>
          <a:bodyPr/>
          <a:lstStyle/>
          <a:p>
            <a:fld id="{3341EE12-F28E-4B03-A404-A8FCAE0F6316}" type="datetime1">
              <a:rPr lang="en-US" smtClean="0"/>
              <a:t>9/6/2023</a:t>
            </a:fld>
            <a:endParaRPr lang="en-US" dirty="0"/>
          </a:p>
        </p:txBody>
      </p:sp>
      <p:sp>
        <p:nvSpPr>
          <p:cNvPr id="5" name="Footer Placeholder 4">
            <a:extLst>
              <a:ext uri="{FF2B5EF4-FFF2-40B4-BE49-F238E27FC236}">
                <a16:creationId xmlns:a16="http://schemas.microsoft.com/office/drawing/2014/main" id="{6739A2B9-3E23-4C08-A5CE-698861210A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12E61E-26F7-4369-8F2F-6D3CDF644D94}"/>
              </a:ext>
            </a:extLst>
          </p:cNvPr>
          <p:cNvSpPr>
            <a:spLocks noGrp="1"/>
          </p:cNvSpPr>
          <p:nvPr>
            <p:ph type="sldNum" sz="quarter" idx="12"/>
          </p:nvPr>
        </p:nvSpPr>
        <p:spPr/>
        <p:txBody>
          <a:bodyPr/>
          <a:lstStyle/>
          <a:p>
            <a:fld id="{B4A918BC-4D43-4B42-B3C0-E7EBE25E6AF0}" type="slidenum">
              <a:rPr lang="en-US" smtClean="0"/>
              <a:t>‹#›</a:t>
            </a:fld>
            <a:endParaRPr lang="en-US" dirty="0"/>
          </a:p>
        </p:txBody>
      </p:sp>
      <p:cxnSp>
        <p:nvCxnSpPr>
          <p:cNvPr id="23" name="Straight Connector 22">
            <a:extLst>
              <a:ext uri="{FF2B5EF4-FFF2-40B4-BE49-F238E27FC236}">
                <a16:creationId xmlns:a16="http://schemas.microsoft.com/office/drawing/2014/main" id="{3ADB48DB-8E25-4F2F-8C02-5B793937255F}"/>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32BA7E3-7313-49C8-A245-A85BDEB13EB3}"/>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014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F69F7-12D5-40F0-88F0-33D60AEB0218}"/>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765BB511-E79D-41D8-AF91-14A5C803FC8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705DFA-4DAF-4B30-8032-503081AEA4BF}"/>
              </a:ext>
            </a:extLst>
          </p:cNvPr>
          <p:cNvSpPr>
            <a:spLocks noGrp="1"/>
          </p:cNvSpPr>
          <p:nvPr>
            <p:ph type="dt" sz="half" idx="10"/>
          </p:nvPr>
        </p:nvSpPr>
        <p:spPr/>
        <p:txBody>
          <a:bodyPr/>
          <a:lstStyle/>
          <a:p>
            <a:fld id="{B68B8189-0D9C-48A6-9FA3-862227B094CE}" type="datetime1">
              <a:rPr lang="en-US" smtClean="0"/>
              <a:t>9/6/2023</a:t>
            </a:fld>
            <a:endParaRPr lang="en-US"/>
          </a:p>
        </p:txBody>
      </p:sp>
      <p:sp>
        <p:nvSpPr>
          <p:cNvPr id="5" name="Footer Placeholder 4">
            <a:extLst>
              <a:ext uri="{FF2B5EF4-FFF2-40B4-BE49-F238E27FC236}">
                <a16:creationId xmlns:a16="http://schemas.microsoft.com/office/drawing/2014/main" id="{E034FBF5-16C0-46A0-916A-4910C1B615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626EA6-7E48-454C-887A-0EF3356F91D5}"/>
              </a:ext>
            </a:extLst>
          </p:cNvPr>
          <p:cNvSpPr>
            <a:spLocks noGrp="1"/>
          </p:cNvSpPr>
          <p:nvPr>
            <p:ph type="sldNum" sz="quarter" idx="12"/>
          </p:nvPr>
        </p:nvSpPr>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1142486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BA312BAB-A07B-4FEA-8EB5-A7BD8B24C6DA}"/>
              </a:ext>
            </a:extLst>
          </p:cNvPr>
          <p:cNvSpPr/>
          <p:nvPr/>
        </p:nvSpPr>
        <p:spPr>
          <a:xfrm>
            <a:off x="0" y="0"/>
            <a:ext cx="12192000"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ectangle 7">
            <a:extLst>
              <a:ext uri="{FF2B5EF4-FFF2-40B4-BE49-F238E27FC236}">
                <a16:creationId xmlns:a16="http://schemas.microsoft.com/office/drawing/2014/main" id="{F245A432-7E52-48B5-A8BB-13EED592E35A}"/>
              </a:ext>
            </a:extLst>
          </p:cNvPr>
          <p:cNvSpPr/>
          <p:nvPr/>
        </p:nvSpPr>
        <p:spPr>
          <a:xfrm>
            <a:off x="7813964" y="0"/>
            <a:ext cx="4378036" cy="6858000"/>
          </a:xfrm>
          <a:prstGeom prst="rect">
            <a:avLst/>
          </a:prstGeom>
          <a:ln>
            <a:noFill/>
          </a:ln>
          <a:effectLst>
            <a:outerShdw blurRad="254000" dist="152400" dir="10680000" sx="95000" sy="95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656288B6-16BD-4DEE-9187-C78963ED1D8A}"/>
              </a:ext>
            </a:extLst>
          </p:cNvPr>
          <p:cNvCxnSpPr>
            <a:cxnSpLocks/>
          </p:cNvCxnSpPr>
          <p:nvPr/>
        </p:nvCxnSpPr>
        <p:spPr>
          <a:xfrm rot="16200000" flipH="1">
            <a:off x="10361537" y="120772"/>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Vertical Title 1">
            <a:extLst>
              <a:ext uri="{FF2B5EF4-FFF2-40B4-BE49-F238E27FC236}">
                <a16:creationId xmlns:a16="http://schemas.microsoft.com/office/drawing/2014/main" id="{F9259F7B-ED77-4251-A424-93712C6F57A0}"/>
              </a:ext>
            </a:extLst>
          </p:cNvPr>
          <p:cNvSpPr>
            <a:spLocks noGrp="1"/>
          </p:cNvSpPr>
          <p:nvPr>
            <p:ph type="title" orient="vert"/>
          </p:nvPr>
        </p:nvSpPr>
        <p:spPr>
          <a:xfrm>
            <a:off x="8139544" y="872836"/>
            <a:ext cx="2521527" cy="5119256"/>
          </a:xfrm>
        </p:spPr>
        <p:txBody>
          <a:bodyPr vert="eaVert" ancho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70295692-9BD0-4EB9-B344-9A6945DB0B81}"/>
              </a:ext>
            </a:extLst>
          </p:cNvPr>
          <p:cNvSpPr>
            <a:spLocks noGrp="1"/>
          </p:cNvSpPr>
          <p:nvPr>
            <p:ph type="body" orient="vert" idx="1"/>
          </p:nvPr>
        </p:nvSpPr>
        <p:spPr>
          <a:xfrm>
            <a:off x="756746" y="872836"/>
            <a:ext cx="6634169" cy="51192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B128527-7CED-4CF3-A260-649685D2E6D3}"/>
              </a:ext>
            </a:extLst>
          </p:cNvPr>
          <p:cNvSpPr>
            <a:spLocks noGrp="1"/>
          </p:cNvSpPr>
          <p:nvPr>
            <p:ph type="dt" sz="half" idx="10"/>
          </p:nvPr>
        </p:nvSpPr>
        <p:spPr>
          <a:xfrm>
            <a:off x="329184" y="6236208"/>
            <a:ext cx="3037459" cy="365125"/>
          </a:xfrm>
        </p:spPr>
        <p:txBody>
          <a:bodyPr/>
          <a:lstStyle/>
          <a:p>
            <a:fld id="{26ADDCAE-6443-42C3-9C19-F95985500186}" type="datetime1">
              <a:rPr lang="en-US" smtClean="0"/>
              <a:t>9/6/2023</a:t>
            </a:fld>
            <a:endParaRPr lang="en-US" dirty="0"/>
          </a:p>
        </p:txBody>
      </p:sp>
      <p:sp>
        <p:nvSpPr>
          <p:cNvPr id="5" name="Footer Placeholder 4">
            <a:extLst>
              <a:ext uri="{FF2B5EF4-FFF2-40B4-BE49-F238E27FC236}">
                <a16:creationId xmlns:a16="http://schemas.microsoft.com/office/drawing/2014/main" id="{20517F65-E517-4B50-B559-FD7D59F3E8B5}"/>
              </a:ext>
            </a:extLst>
          </p:cNvPr>
          <p:cNvSpPr>
            <a:spLocks noGrp="1"/>
          </p:cNvSpPr>
          <p:nvPr>
            <p:ph type="ftr" sz="quarter" idx="11"/>
          </p:nvPr>
        </p:nvSpPr>
        <p:spPr>
          <a:xfrm>
            <a:off x="329184" y="237744"/>
            <a:ext cx="3581400" cy="365125"/>
          </a:xfrm>
        </p:spPr>
        <p:txBody>
          <a:bodyPr/>
          <a:lstStyle/>
          <a:p>
            <a:endParaRPr lang="en-US" dirty="0"/>
          </a:p>
        </p:txBody>
      </p:sp>
      <p:sp>
        <p:nvSpPr>
          <p:cNvPr id="6" name="Slide Number Placeholder 5">
            <a:extLst>
              <a:ext uri="{FF2B5EF4-FFF2-40B4-BE49-F238E27FC236}">
                <a16:creationId xmlns:a16="http://schemas.microsoft.com/office/drawing/2014/main" id="{CAED40B7-46EE-49D9-BE89-7E101F80A497}"/>
              </a:ext>
            </a:extLst>
          </p:cNvPr>
          <p:cNvSpPr>
            <a:spLocks noGrp="1"/>
          </p:cNvSpPr>
          <p:nvPr>
            <p:ph type="sldNum" sz="quarter" idx="12"/>
          </p:nvPr>
        </p:nvSpPr>
        <p:spPr>
          <a:xfrm>
            <a:off x="11292840" y="237744"/>
            <a:ext cx="756746" cy="365760"/>
          </a:xfrm>
        </p:spPr>
        <p:txBody>
          <a:bodyPr/>
          <a:lstStyle/>
          <a:p>
            <a:fld id="{B4A918BC-4D43-4B42-B3C0-E7EBE25E6AF0}" type="slidenum">
              <a:rPr lang="en-US" smtClean="0"/>
              <a:t>‹#›</a:t>
            </a:fld>
            <a:endParaRPr lang="en-US" dirty="0"/>
          </a:p>
        </p:txBody>
      </p:sp>
      <p:cxnSp>
        <p:nvCxnSpPr>
          <p:cNvPr id="16" name="Straight Connector 15">
            <a:extLst>
              <a:ext uri="{FF2B5EF4-FFF2-40B4-BE49-F238E27FC236}">
                <a16:creationId xmlns:a16="http://schemas.microsoft.com/office/drawing/2014/main" id="{E05031BF-2EA5-4128-B6AF-2D0F5A101095}"/>
              </a:ext>
            </a:extLst>
          </p:cNvPr>
          <p:cNvCxnSpPr>
            <a:cxnSpLocks/>
          </p:cNvCxnSpPr>
          <p:nvPr/>
        </p:nvCxnSpPr>
        <p:spPr>
          <a:xfrm rot="16200000" flipH="1">
            <a:off x="10361537" y="120772"/>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4214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C62CCA-8D32-44C3-809A-54D0245B8ABF}"/>
              </a:ext>
            </a:extLst>
          </p:cNvPr>
          <p:cNvSpPr>
            <a:spLocks noGrp="1"/>
          </p:cNvSpPr>
          <p:nvPr>
            <p:ph type="title"/>
          </p:nvPr>
        </p:nvSpPr>
        <p:spPr>
          <a:xfrm>
            <a:off x="761801" y="858982"/>
            <a:ext cx="10380573" cy="143227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10689041-349C-49F8-B155-6F5862873736}"/>
              </a:ext>
            </a:extLst>
          </p:cNvPr>
          <p:cNvSpPr>
            <a:spLocks noGrp="1"/>
          </p:cNvSpPr>
          <p:nvPr>
            <p:ph idx="1"/>
          </p:nvPr>
        </p:nvSpPr>
        <p:spPr>
          <a:xfrm>
            <a:off x="761799" y="2750126"/>
            <a:ext cx="10381205" cy="32617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35E088-72B1-425B-B53B-81B134826169}"/>
              </a:ext>
            </a:extLst>
          </p:cNvPr>
          <p:cNvSpPr>
            <a:spLocks noGrp="1"/>
          </p:cNvSpPr>
          <p:nvPr>
            <p:ph type="dt" sz="half" idx="10"/>
          </p:nvPr>
        </p:nvSpPr>
        <p:spPr/>
        <p:txBody>
          <a:bodyPr/>
          <a:lstStyle/>
          <a:p>
            <a:fld id="{1962799E-EB8E-4038-8063-81BB57C732D4}" type="datetime1">
              <a:rPr lang="en-US" smtClean="0"/>
              <a:t>9/6/2023</a:t>
            </a:fld>
            <a:endParaRPr lang="en-US"/>
          </a:p>
        </p:txBody>
      </p:sp>
      <p:sp>
        <p:nvSpPr>
          <p:cNvPr id="5" name="Footer Placeholder 4">
            <a:extLst>
              <a:ext uri="{FF2B5EF4-FFF2-40B4-BE49-F238E27FC236}">
                <a16:creationId xmlns:a16="http://schemas.microsoft.com/office/drawing/2014/main" id="{89180451-8BF9-48B2-8E6A-9E15C83357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68196E-3A76-4417-BFD8-4400D16E07EA}"/>
              </a:ext>
            </a:extLst>
          </p:cNvPr>
          <p:cNvSpPr>
            <a:spLocks noGrp="1"/>
          </p:cNvSpPr>
          <p:nvPr>
            <p:ph type="sldNum" sz="quarter" idx="12"/>
          </p:nvPr>
        </p:nvSpPr>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1637281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CFB183B-99B9-4420-AB2D-070568510522}"/>
              </a:ext>
            </a:extLst>
          </p:cNvPr>
          <p:cNvSpPr/>
          <p:nvPr/>
        </p:nvSpPr>
        <p:spPr>
          <a:xfrm>
            <a:off x="0" y="0"/>
            <a:ext cx="12192000"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76DF62B9-1876-4EEB-929D-B46F98265E34}"/>
              </a:ext>
            </a:extLst>
          </p:cNvPr>
          <p:cNvSpPr/>
          <p:nvPr/>
        </p:nvSpPr>
        <p:spPr>
          <a:xfrm>
            <a:off x="0" y="-2"/>
            <a:ext cx="12192000" cy="3862064"/>
          </a:xfrm>
          <a:prstGeom prst="rect">
            <a:avLst/>
          </a:prstGeom>
          <a:ln>
            <a:noFill/>
          </a:ln>
          <a:effectLst>
            <a:outerShdw blurRad="203200" dist="127000" dir="5460000" sx="96000" sy="96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Straight Connector 13">
            <a:extLst>
              <a:ext uri="{FF2B5EF4-FFF2-40B4-BE49-F238E27FC236}">
                <a16:creationId xmlns:a16="http://schemas.microsoft.com/office/drawing/2014/main" id="{B5F0E4DD-839A-4BD2-B5FA-FF319E87D037}"/>
              </a:ext>
            </a:extLst>
          </p:cNvPr>
          <p:cNvCxnSpPr>
            <a:cxnSpLocks/>
          </p:cNvCxnSpPr>
          <p:nvPr/>
        </p:nvCxnSpPr>
        <p:spPr>
          <a:xfrm>
            <a:off x="11668155" y="852056"/>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7692C2FB-E558-4132-AAF5-EFCED0144BA2}"/>
              </a:ext>
            </a:extLst>
          </p:cNvPr>
          <p:cNvSpPr>
            <a:spLocks noGrp="1"/>
          </p:cNvSpPr>
          <p:nvPr>
            <p:ph type="title"/>
          </p:nvPr>
        </p:nvSpPr>
        <p:spPr>
          <a:xfrm>
            <a:off x="761801" y="852056"/>
            <a:ext cx="10380572" cy="2576944"/>
          </a:xfrm>
        </p:spPr>
        <p:txBody>
          <a:bodyPr anchor="b">
            <a:normAutofit/>
          </a:bodyPr>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AA20424-DA4E-467F-AC0A-D44192A54F64}"/>
              </a:ext>
            </a:extLst>
          </p:cNvPr>
          <p:cNvSpPr>
            <a:spLocks noGrp="1"/>
          </p:cNvSpPr>
          <p:nvPr>
            <p:ph type="body" idx="1"/>
          </p:nvPr>
        </p:nvSpPr>
        <p:spPr>
          <a:xfrm>
            <a:off x="761797" y="4202832"/>
            <a:ext cx="10395116" cy="1789260"/>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3B39F9C-ADA9-4225-9D74-193A8894ED7A}"/>
              </a:ext>
            </a:extLst>
          </p:cNvPr>
          <p:cNvSpPr>
            <a:spLocks noGrp="1"/>
          </p:cNvSpPr>
          <p:nvPr>
            <p:ph type="dt" sz="half" idx="10"/>
          </p:nvPr>
        </p:nvSpPr>
        <p:spPr>
          <a:xfrm>
            <a:off x="332481" y="6236208"/>
            <a:ext cx="3037459" cy="365125"/>
          </a:xfrm>
        </p:spPr>
        <p:txBody>
          <a:bodyPr/>
          <a:lstStyle/>
          <a:p>
            <a:fld id="{217A73C3-B243-44D3-809D-EF8FDFBD85D4}" type="datetime1">
              <a:rPr lang="en-US" smtClean="0"/>
              <a:t>9/6/2023</a:t>
            </a:fld>
            <a:endParaRPr lang="en-US" dirty="0"/>
          </a:p>
        </p:txBody>
      </p:sp>
      <p:sp>
        <p:nvSpPr>
          <p:cNvPr id="5" name="Footer Placeholder 4">
            <a:extLst>
              <a:ext uri="{FF2B5EF4-FFF2-40B4-BE49-F238E27FC236}">
                <a16:creationId xmlns:a16="http://schemas.microsoft.com/office/drawing/2014/main" id="{84057DEC-B96B-4D69-8B62-5156FDA6D9BB}"/>
              </a:ext>
            </a:extLst>
          </p:cNvPr>
          <p:cNvSpPr>
            <a:spLocks noGrp="1"/>
          </p:cNvSpPr>
          <p:nvPr>
            <p:ph type="ftr" sz="quarter" idx="11"/>
          </p:nvPr>
        </p:nvSpPr>
        <p:spPr>
          <a:xfrm>
            <a:off x="332481" y="237744"/>
            <a:ext cx="4114800" cy="365125"/>
          </a:xfrm>
        </p:spPr>
        <p:txBody>
          <a:bodyPr/>
          <a:lstStyle/>
          <a:p>
            <a:endParaRPr lang="en-US" dirty="0"/>
          </a:p>
        </p:txBody>
      </p:sp>
      <p:sp>
        <p:nvSpPr>
          <p:cNvPr id="6" name="Slide Number Placeholder 5">
            <a:extLst>
              <a:ext uri="{FF2B5EF4-FFF2-40B4-BE49-F238E27FC236}">
                <a16:creationId xmlns:a16="http://schemas.microsoft.com/office/drawing/2014/main" id="{A0BF4AC1-9934-43DC-B9AC-322612A74656}"/>
              </a:ext>
            </a:extLst>
          </p:cNvPr>
          <p:cNvSpPr>
            <a:spLocks noGrp="1"/>
          </p:cNvSpPr>
          <p:nvPr>
            <p:ph type="sldNum" sz="quarter" idx="12"/>
          </p:nvPr>
        </p:nvSpPr>
        <p:spPr>
          <a:xfrm>
            <a:off x="11289782" y="237744"/>
            <a:ext cx="756746" cy="365760"/>
          </a:xfrm>
        </p:spPr>
        <p:txBody>
          <a:bodyPr/>
          <a:lstStyle/>
          <a:p>
            <a:fld id="{B4A918BC-4D43-4B42-B3C0-E7EBE25E6AF0}" type="slidenum">
              <a:rPr lang="en-US" smtClean="0"/>
              <a:t>‹#›</a:t>
            </a:fld>
            <a:endParaRPr lang="en-US"/>
          </a:p>
        </p:txBody>
      </p:sp>
      <p:cxnSp>
        <p:nvCxnSpPr>
          <p:cNvPr id="11" name="Straight Connector 10">
            <a:extLst>
              <a:ext uri="{FF2B5EF4-FFF2-40B4-BE49-F238E27FC236}">
                <a16:creationId xmlns:a16="http://schemas.microsoft.com/office/drawing/2014/main" id="{4CBDA60A-39CD-41D4-8AE5-0FB7FD78559C}"/>
              </a:ext>
            </a:extLst>
          </p:cNvPr>
          <p:cNvCxnSpPr>
            <a:cxnSpLocks/>
          </p:cNvCxnSpPr>
          <p:nvPr/>
        </p:nvCxnSpPr>
        <p:spPr>
          <a:xfrm>
            <a:off x="11668155" y="852056"/>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9614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CAF84-4A19-4D9A-9B82-46BCBED4F7BD}"/>
              </a:ext>
            </a:extLst>
          </p:cNvPr>
          <p:cNvSpPr>
            <a:spLocks noGrp="1"/>
          </p:cNvSpPr>
          <p:nvPr>
            <p:ph type="title"/>
          </p:nvPr>
        </p:nvSpPr>
        <p:spPr>
          <a:xfrm>
            <a:off x="761801" y="858982"/>
            <a:ext cx="10380573" cy="143227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5A373DD-26AC-4E69-A17C-538D9C7C6854}"/>
              </a:ext>
            </a:extLst>
          </p:cNvPr>
          <p:cNvSpPr>
            <a:spLocks noGrp="1"/>
          </p:cNvSpPr>
          <p:nvPr>
            <p:ph sz="half" idx="1"/>
          </p:nvPr>
        </p:nvSpPr>
        <p:spPr>
          <a:xfrm>
            <a:off x="761800" y="2833255"/>
            <a:ext cx="5045281" cy="3165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AD30C23-A75F-45DF-BCCF-760C533AC7FA}"/>
              </a:ext>
            </a:extLst>
          </p:cNvPr>
          <p:cNvSpPr>
            <a:spLocks noGrp="1"/>
          </p:cNvSpPr>
          <p:nvPr>
            <p:ph sz="half" idx="2"/>
          </p:nvPr>
        </p:nvSpPr>
        <p:spPr>
          <a:xfrm>
            <a:off x="6097092" y="2833255"/>
            <a:ext cx="5045281" cy="3165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082C3974-73EC-4F1B-9E92-0E279ABEE5CD}"/>
              </a:ext>
            </a:extLst>
          </p:cNvPr>
          <p:cNvSpPr>
            <a:spLocks noGrp="1"/>
          </p:cNvSpPr>
          <p:nvPr>
            <p:ph type="dt" sz="half" idx="10"/>
          </p:nvPr>
        </p:nvSpPr>
        <p:spPr>
          <a:xfrm>
            <a:off x="332481" y="6236208"/>
            <a:ext cx="3037459" cy="365125"/>
          </a:xfrm>
        </p:spPr>
        <p:txBody>
          <a:bodyPr/>
          <a:lstStyle/>
          <a:p>
            <a:fld id="{C9B6D3E3-28E2-4380-A113-67698215C5F8}" type="datetime1">
              <a:rPr lang="en-US" smtClean="0"/>
              <a:t>9/6/2023</a:t>
            </a:fld>
            <a:endParaRPr lang="en-US" dirty="0"/>
          </a:p>
        </p:txBody>
      </p:sp>
      <p:sp>
        <p:nvSpPr>
          <p:cNvPr id="6" name="Footer Placeholder 5">
            <a:extLst>
              <a:ext uri="{FF2B5EF4-FFF2-40B4-BE49-F238E27FC236}">
                <a16:creationId xmlns:a16="http://schemas.microsoft.com/office/drawing/2014/main" id="{CC70B3F2-3F28-42A3-9701-A6F01F1B185A}"/>
              </a:ext>
            </a:extLst>
          </p:cNvPr>
          <p:cNvSpPr>
            <a:spLocks noGrp="1"/>
          </p:cNvSpPr>
          <p:nvPr>
            <p:ph type="ftr" sz="quarter" idx="11"/>
          </p:nvPr>
        </p:nvSpPr>
        <p:spPr>
          <a:xfrm>
            <a:off x="332481" y="237744"/>
            <a:ext cx="4114800" cy="365125"/>
          </a:xfrm>
        </p:spPr>
        <p:txBody>
          <a:bodyPr/>
          <a:lstStyle/>
          <a:p>
            <a:endParaRPr lang="en-US" dirty="0"/>
          </a:p>
        </p:txBody>
      </p:sp>
      <p:sp>
        <p:nvSpPr>
          <p:cNvPr id="7" name="Slide Number Placeholder 6">
            <a:extLst>
              <a:ext uri="{FF2B5EF4-FFF2-40B4-BE49-F238E27FC236}">
                <a16:creationId xmlns:a16="http://schemas.microsoft.com/office/drawing/2014/main" id="{E5E7A2FC-50E7-4972-9F28-E3AC4EF93D44}"/>
              </a:ext>
            </a:extLst>
          </p:cNvPr>
          <p:cNvSpPr>
            <a:spLocks noGrp="1"/>
          </p:cNvSpPr>
          <p:nvPr>
            <p:ph type="sldNum" sz="quarter" idx="12"/>
          </p:nvPr>
        </p:nvSpPr>
        <p:spPr>
          <a:xfrm>
            <a:off x="11289782" y="237744"/>
            <a:ext cx="756746" cy="365760"/>
          </a:xfrm>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4261096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65F85-77E6-4F6D-9FFA-5D76201B13E5}"/>
              </a:ext>
            </a:extLst>
          </p:cNvPr>
          <p:cNvSpPr>
            <a:spLocks noGrp="1"/>
          </p:cNvSpPr>
          <p:nvPr>
            <p:ph type="title"/>
          </p:nvPr>
        </p:nvSpPr>
        <p:spPr>
          <a:xfrm>
            <a:off x="761802" y="872836"/>
            <a:ext cx="10380572" cy="1427019"/>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C6C0DAE-58D1-45D9-9FC4-B0864E332C08}"/>
              </a:ext>
            </a:extLst>
          </p:cNvPr>
          <p:cNvSpPr>
            <a:spLocks noGrp="1"/>
          </p:cNvSpPr>
          <p:nvPr>
            <p:ph type="body" idx="1"/>
          </p:nvPr>
        </p:nvSpPr>
        <p:spPr>
          <a:xfrm>
            <a:off x="761801" y="2713326"/>
            <a:ext cx="5023424" cy="823912"/>
          </a:xfrm>
        </p:spPr>
        <p:txBody>
          <a:bodyPr anchor="b">
            <a:normAutofit/>
          </a:bodyPr>
          <a:lstStyle>
            <a:lvl1pPr marL="0" indent="0">
              <a:buNone/>
              <a:defRPr sz="2400" b="0" i="1" u="none"/>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D1E63D7-9812-4EA1-A0A2-14D974311FAD}"/>
              </a:ext>
            </a:extLst>
          </p:cNvPr>
          <p:cNvSpPr>
            <a:spLocks noGrp="1"/>
          </p:cNvSpPr>
          <p:nvPr>
            <p:ph sz="half" idx="2"/>
          </p:nvPr>
        </p:nvSpPr>
        <p:spPr>
          <a:xfrm>
            <a:off x="761801" y="3706091"/>
            <a:ext cx="5023424" cy="233449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E4C5055B-04A0-47D3-90ED-135025F857F9}"/>
              </a:ext>
            </a:extLst>
          </p:cNvPr>
          <p:cNvSpPr>
            <a:spLocks noGrp="1"/>
          </p:cNvSpPr>
          <p:nvPr>
            <p:ph type="body" sz="quarter" idx="3"/>
          </p:nvPr>
        </p:nvSpPr>
        <p:spPr>
          <a:xfrm>
            <a:off x="6094211" y="2713326"/>
            <a:ext cx="5048163" cy="823912"/>
          </a:xfrm>
        </p:spPr>
        <p:txBody>
          <a:bodyPr anchor="b">
            <a:normAutofit/>
          </a:bodyPr>
          <a:lstStyle>
            <a:lvl1pPr marL="0" indent="0">
              <a:buNone/>
              <a:defRPr sz="2400" b="0" i="1" u="none"/>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936E6E-8F64-49E6-B57C-86CF92D1689E}"/>
              </a:ext>
            </a:extLst>
          </p:cNvPr>
          <p:cNvSpPr>
            <a:spLocks noGrp="1"/>
          </p:cNvSpPr>
          <p:nvPr>
            <p:ph sz="quarter" idx="4"/>
          </p:nvPr>
        </p:nvSpPr>
        <p:spPr>
          <a:xfrm>
            <a:off x="6094211" y="3706091"/>
            <a:ext cx="5048163" cy="233449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CFFBEAD-2827-40DA-8338-2D691325F1B3}"/>
              </a:ext>
            </a:extLst>
          </p:cNvPr>
          <p:cNvSpPr>
            <a:spLocks noGrp="1"/>
          </p:cNvSpPr>
          <p:nvPr>
            <p:ph type="dt" sz="half" idx="10"/>
          </p:nvPr>
        </p:nvSpPr>
        <p:spPr>
          <a:xfrm>
            <a:off x="332481" y="6236208"/>
            <a:ext cx="3037459" cy="365125"/>
          </a:xfrm>
        </p:spPr>
        <p:txBody>
          <a:bodyPr/>
          <a:lstStyle/>
          <a:p>
            <a:fld id="{A9EFCB61-04AD-47C9-BF79-2BD8B9CEC07A}" type="datetime1">
              <a:rPr lang="en-US" smtClean="0"/>
              <a:t>9/6/2023</a:t>
            </a:fld>
            <a:endParaRPr lang="en-US" dirty="0"/>
          </a:p>
        </p:txBody>
      </p:sp>
      <p:sp>
        <p:nvSpPr>
          <p:cNvPr id="8" name="Footer Placeholder 7">
            <a:extLst>
              <a:ext uri="{FF2B5EF4-FFF2-40B4-BE49-F238E27FC236}">
                <a16:creationId xmlns:a16="http://schemas.microsoft.com/office/drawing/2014/main" id="{DF34B88D-9C6E-4A88-985C-3ED5057A1F65}"/>
              </a:ext>
            </a:extLst>
          </p:cNvPr>
          <p:cNvSpPr>
            <a:spLocks noGrp="1"/>
          </p:cNvSpPr>
          <p:nvPr>
            <p:ph type="ftr" sz="quarter" idx="11"/>
          </p:nvPr>
        </p:nvSpPr>
        <p:spPr>
          <a:xfrm>
            <a:off x="332481" y="237744"/>
            <a:ext cx="4114800" cy="365125"/>
          </a:xfrm>
        </p:spPr>
        <p:txBody>
          <a:bodyPr/>
          <a:lstStyle/>
          <a:p>
            <a:endParaRPr lang="en-US" dirty="0"/>
          </a:p>
        </p:txBody>
      </p:sp>
      <p:sp>
        <p:nvSpPr>
          <p:cNvPr id="9" name="Slide Number Placeholder 8">
            <a:extLst>
              <a:ext uri="{FF2B5EF4-FFF2-40B4-BE49-F238E27FC236}">
                <a16:creationId xmlns:a16="http://schemas.microsoft.com/office/drawing/2014/main" id="{880B6A32-2D15-425F-B6A9-146AFB5C1ACB}"/>
              </a:ext>
            </a:extLst>
          </p:cNvPr>
          <p:cNvSpPr>
            <a:spLocks noGrp="1"/>
          </p:cNvSpPr>
          <p:nvPr>
            <p:ph type="sldNum" sz="quarter" idx="12"/>
          </p:nvPr>
        </p:nvSpPr>
        <p:spPr>
          <a:xfrm>
            <a:off x="11289782" y="237744"/>
            <a:ext cx="756746" cy="365760"/>
          </a:xfrm>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3725724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81B7C-9BD5-4CF8-BAEB-A6CB78DA2F89}"/>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AD85F1D3-3353-4FC6-8854-51B0BFFD6D5A}"/>
              </a:ext>
            </a:extLst>
          </p:cNvPr>
          <p:cNvSpPr>
            <a:spLocks noGrp="1"/>
          </p:cNvSpPr>
          <p:nvPr>
            <p:ph type="dt" sz="half" idx="10"/>
          </p:nvPr>
        </p:nvSpPr>
        <p:spPr/>
        <p:txBody>
          <a:bodyPr/>
          <a:lstStyle/>
          <a:p>
            <a:fld id="{A4535E0C-D585-492F-8146-7493F4086301}" type="datetime1">
              <a:rPr lang="en-US" smtClean="0"/>
              <a:t>9/6/2023</a:t>
            </a:fld>
            <a:endParaRPr lang="en-US"/>
          </a:p>
        </p:txBody>
      </p:sp>
      <p:sp>
        <p:nvSpPr>
          <p:cNvPr id="4" name="Footer Placeholder 3">
            <a:extLst>
              <a:ext uri="{FF2B5EF4-FFF2-40B4-BE49-F238E27FC236}">
                <a16:creationId xmlns:a16="http://schemas.microsoft.com/office/drawing/2014/main" id="{F7226CE6-6BEB-46DB-BD4B-9B8AE89A1A8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181BCCC-8B3F-40B3-91D5-52E53B2AAE11}"/>
              </a:ext>
            </a:extLst>
          </p:cNvPr>
          <p:cNvSpPr>
            <a:spLocks noGrp="1"/>
          </p:cNvSpPr>
          <p:nvPr>
            <p:ph type="sldNum" sz="quarter" idx="12"/>
          </p:nvPr>
        </p:nvSpPr>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221525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2C0FBB6-4CCA-4358-9DD5-CDF2173E63C8}"/>
              </a:ext>
            </a:extLst>
          </p:cNvPr>
          <p:cNvSpPr/>
          <p:nvPr/>
        </p:nvSpPr>
        <p:spPr>
          <a:xfrm>
            <a:off x="0" y="0"/>
            <a:ext cx="12192000"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a:extLst>
              <a:ext uri="{FF2B5EF4-FFF2-40B4-BE49-F238E27FC236}">
                <a16:creationId xmlns:a16="http://schemas.microsoft.com/office/drawing/2014/main" id="{8902559A-671A-4FDE-82C3-1CF8CFCF18EC}"/>
              </a:ext>
            </a:extLst>
          </p:cNvPr>
          <p:cNvSpPr>
            <a:spLocks noGrp="1"/>
          </p:cNvSpPr>
          <p:nvPr>
            <p:ph type="dt" sz="half" idx="10"/>
          </p:nvPr>
        </p:nvSpPr>
        <p:spPr/>
        <p:txBody>
          <a:bodyPr/>
          <a:lstStyle/>
          <a:p>
            <a:fld id="{8CE48390-48B5-49AB-B019-A7C8FB8C31F6}" type="datetime1">
              <a:rPr lang="en-US" smtClean="0"/>
              <a:t>9/6/2023</a:t>
            </a:fld>
            <a:endParaRPr lang="en-US"/>
          </a:p>
        </p:txBody>
      </p:sp>
      <p:sp>
        <p:nvSpPr>
          <p:cNvPr id="3" name="Footer Placeholder 2">
            <a:extLst>
              <a:ext uri="{FF2B5EF4-FFF2-40B4-BE49-F238E27FC236}">
                <a16:creationId xmlns:a16="http://schemas.microsoft.com/office/drawing/2014/main" id="{78A14275-250D-437E-BAF1-5BB3CDE64AC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EFD93BDE-2A52-4AA7-B222-0F25570EBF77}"/>
              </a:ext>
            </a:extLst>
          </p:cNvPr>
          <p:cNvSpPr>
            <a:spLocks noGrp="1"/>
          </p:cNvSpPr>
          <p:nvPr>
            <p:ph type="sldNum" sz="quarter" idx="12"/>
          </p:nvPr>
        </p:nvSpPr>
        <p:spPr/>
        <p:txBody>
          <a:bodyPr/>
          <a:lstStyle/>
          <a:p>
            <a:fld id="{B4A918BC-4D43-4B42-B3C0-E7EBE25E6AF0}" type="slidenum">
              <a:rPr lang="en-US" smtClean="0"/>
              <a:t>‹#›</a:t>
            </a:fld>
            <a:endParaRPr lang="en-US"/>
          </a:p>
        </p:txBody>
      </p:sp>
      <p:cxnSp>
        <p:nvCxnSpPr>
          <p:cNvPr id="5" name="Straight Connector 4">
            <a:extLst>
              <a:ext uri="{FF2B5EF4-FFF2-40B4-BE49-F238E27FC236}">
                <a16:creationId xmlns:a16="http://schemas.microsoft.com/office/drawing/2014/main" id="{9E6B771E-DDF7-430C-9462-BA1D3742C84E}"/>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9044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DF9A0B00-F6ED-4C3A-97DC-C2AF9D62EE8B}"/>
              </a:ext>
            </a:extLst>
          </p:cNvPr>
          <p:cNvSpPr/>
          <p:nvPr/>
        </p:nvSpPr>
        <p:spPr>
          <a:xfrm>
            <a:off x="79067" y="0"/>
            <a:ext cx="4998624" cy="6858000"/>
          </a:xfrm>
          <a:prstGeom prst="rect">
            <a:avLst/>
          </a:prstGeom>
          <a:ln>
            <a:noFill/>
          </a:ln>
          <a:effectLst>
            <a:outerShdw blurRad="228600" dist="114300" dir="21540000" sx="96000" sy="96000" algn="t"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3" name="Rectangle 122">
            <a:extLst>
              <a:ext uri="{FF2B5EF4-FFF2-40B4-BE49-F238E27FC236}">
                <a16:creationId xmlns:a16="http://schemas.microsoft.com/office/drawing/2014/main" id="{3B025FD9-B9EF-4F5C-B67D-3485253B7A6A}"/>
              </a:ext>
            </a:extLst>
          </p:cNvPr>
          <p:cNvSpPr/>
          <p:nvPr/>
        </p:nvSpPr>
        <p:spPr>
          <a:xfrm>
            <a:off x="0" y="0"/>
            <a:ext cx="12188952"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ectangle 7">
            <a:extLst>
              <a:ext uri="{FF2B5EF4-FFF2-40B4-BE49-F238E27FC236}">
                <a16:creationId xmlns:a16="http://schemas.microsoft.com/office/drawing/2014/main" id="{47F545CD-A200-4C66-BF9A-9B839D0CE648}"/>
              </a:ext>
            </a:extLst>
          </p:cNvPr>
          <p:cNvSpPr/>
          <p:nvPr/>
        </p:nvSpPr>
        <p:spPr>
          <a:xfrm>
            <a:off x="0" y="0"/>
            <a:ext cx="6096000" cy="6858000"/>
          </a:xfrm>
          <a:prstGeom prst="rect">
            <a:avLst/>
          </a:prstGeom>
          <a:ln>
            <a:noFill/>
          </a:ln>
          <a:effectLst>
            <a:outerShdw blurRad="228600" dist="152400" dir="21540000" sx="96000" sy="96000" algn="t"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6110916-EEE9-418C-B24A-EC09A6D22859}"/>
              </a:ext>
            </a:extLst>
          </p:cNvPr>
          <p:cNvSpPr>
            <a:spLocks noGrp="1"/>
          </p:cNvSpPr>
          <p:nvPr>
            <p:ph type="title"/>
          </p:nvPr>
        </p:nvSpPr>
        <p:spPr>
          <a:xfrm>
            <a:off x="770537" y="872836"/>
            <a:ext cx="4560525" cy="2281050"/>
          </a:xfrm>
        </p:spPr>
        <p:txBody>
          <a:bodyPr anchor="b">
            <a:noAutofit/>
          </a:bodyPr>
          <a:lstStyle>
            <a:lvl1pPr>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9C3A0F4-FD98-409E-B41A-5F4352C6A8E5}"/>
              </a:ext>
            </a:extLst>
          </p:cNvPr>
          <p:cNvSpPr>
            <a:spLocks noGrp="1"/>
          </p:cNvSpPr>
          <p:nvPr>
            <p:ph idx="1"/>
          </p:nvPr>
        </p:nvSpPr>
        <p:spPr>
          <a:xfrm>
            <a:off x="6621781" y="872837"/>
            <a:ext cx="4520593" cy="5140036"/>
          </a:xfrm>
        </p:spPr>
        <p:txBody>
          <a:bodyPr>
            <a:normAutofit/>
          </a:bodyPr>
          <a:lstStyle>
            <a:lvl1pPr algn="l">
              <a:defRPr sz="2800"/>
            </a:lvl1pPr>
            <a:lvl2pPr algn="l">
              <a:defRPr sz="2400"/>
            </a:lvl2pPr>
            <a:lvl3pPr algn="l">
              <a:defRPr sz="2000"/>
            </a:lvl3pPr>
            <a:lvl4pPr algn="l">
              <a:defRPr sz="1800"/>
            </a:lvl4pPr>
            <a:lvl5pPr algn="l">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3EFABF6F-6E7C-4B3F-B205-09361DA5898B}"/>
              </a:ext>
            </a:extLst>
          </p:cNvPr>
          <p:cNvSpPr>
            <a:spLocks noGrp="1"/>
          </p:cNvSpPr>
          <p:nvPr>
            <p:ph type="body" sz="half" idx="2"/>
          </p:nvPr>
        </p:nvSpPr>
        <p:spPr>
          <a:xfrm>
            <a:off x="770537" y="3442854"/>
            <a:ext cx="4560525" cy="2576945"/>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625198D-8500-4277-AA5D-3C3D8FDDCF4B}"/>
              </a:ext>
            </a:extLst>
          </p:cNvPr>
          <p:cNvSpPr>
            <a:spLocks noGrp="1"/>
          </p:cNvSpPr>
          <p:nvPr>
            <p:ph type="dt" sz="half" idx="10"/>
          </p:nvPr>
        </p:nvSpPr>
        <p:spPr>
          <a:xfrm>
            <a:off x="329184" y="6236208"/>
            <a:ext cx="3037459" cy="365125"/>
          </a:xfrm>
        </p:spPr>
        <p:txBody>
          <a:bodyPr/>
          <a:lstStyle/>
          <a:p>
            <a:fld id="{962E767E-8A14-4E70-91B9-2101CBC4D7BD}" type="datetime1">
              <a:rPr lang="en-US" smtClean="0"/>
              <a:t>9/6/2023</a:t>
            </a:fld>
            <a:endParaRPr lang="en-US" dirty="0"/>
          </a:p>
        </p:txBody>
      </p:sp>
      <p:sp>
        <p:nvSpPr>
          <p:cNvPr id="6" name="Footer Placeholder 5">
            <a:extLst>
              <a:ext uri="{FF2B5EF4-FFF2-40B4-BE49-F238E27FC236}">
                <a16:creationId xmlns:a16="http://schemas.microsoft.com/office/drawing/2014/main" id="{F98D219F-027A-4632-9FB0-BD098D5693DB}"/>
              </a:ext>
            </a:extLst>
          </p:cNvPr>
          <p:cNvSpPr>
            <a:spLocks noGrp="1"/>
          </p:cNvSpPr>
          <p:nvPr>
            <p:ph type="ftr" sz="quarter" idx="11"/>
          </p:nvPr>
        </p:nvSpPr>
        <p:spPr>
          <a:xfrm>
            <a:off x="329184" y="237744"/>
            <a:ext cx="3792532" cy="365125"/>
          </a:xfrm>
        </p:spPr>
        <p:txBody>
          <a:bodyPr/>
          <a:lstStyle>
            <a:lvl1pPr algn="l">
              <a:defRPr/>
            </a:lvl1pPr>
          </a:lstStyle>
          <a:p>
            <a:endParaRPr lang="en-US" dirty="0"/>
          </a:p>
        </p:txBody>
      </p:sp>
      <p:sp>
        <p:nvSpPr>
          <p:cNvPr id="7" name="Slide Number Placeholder 6">
            <a:extLst>
              <a:ext uri="{FF2B5EF4-FFF2-40B4-BE49-F238E27FC236}">
                <a16:creationId xmlns:a16="http://schemas.microsoft.com/office/drawing/2014/main" id="{CA30C82B-C7DC-434D-8768-DE9D1176715B}"/>
              </a:ext>
            </a:extLst>
          </p:cNvPr>
          <p:cNvSpPr>
            <a:spLocks noGrp="1"/>
          </p:cNvSpPr>
          <p:nvPr>
            <p:ph type="sldNum" sz="quarter" idx="12"/>
          </p:nvPr>
        </p:nvSpPr>
        <p:spPr>
          <a:xfrm>
            <a:off x="11292840" y="237744"/>
            <a:ext cx="756746" cy="365760"/>
          </a:xfrm>
        </p:spPr>
        <p:txBody>
          <a:bodyPr/>
          <a:lstStyle/>
          <a:p>
            <a:fld id="{B4A918BC-4D43-4B42-B3C0-E7EBE25E6AF0}" type="slidenum">
              <a:rPr lang="en-US" smtClean="0"/>
              <a:t>‹#›</a:t>
            </a:fld>
            <a:endParaRPr lang="en-US" dirty="0"/>
          </a:p>
        </p:txBody>
      </p:sp>
      <p:cxnSp>
        <p:nvCxnSpPr>
          <p:cNvPr id="129" name="Straight Connector 128">
            <a:extLst>
              <a:ext uri="{FF2B5EF4-FFF2-40B4-BE49-F238E27FC236}">
                <a16:creationId xmlns:a16="http://schemas.microsoft.com/office/drawing/2014/main" id="{A8CCC603-9605-46C8-9034-8DAE6AC40DD9}"/>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CBBF1D9-8F8F-45A3-BDB4-952D0FB20A4D}"/>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5510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CBEB8797-B080-41A6-B14E-8DC7F0F27E4E}"/>
              </a:ext>
            </a:extLst>
          </p:cNvPr>
          <p:cNvSpPr/>
          <p:nvPr/>
        </p:nvSpPr>
        <p:spPr>
          <a:xfrm>
            <a:off x="0" y="0"/>
            <a:ext cx="12188952"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0C6C7272-A552-46B3-992F-F5ADD5AA2443}"/>
              </a:ext>
            </a:extLst>
          </p:cNvPr>
          <p:cNvSpPr/>
          <p:nvPr/>
        </p:nvSpPr>
        <p:spPr>
          <a:xfrm>
            <a:off x="-1" y="0"/>
            <a:ext cx="6087677" cy="6858000"/>
          </a:xfrm>
          <a:prstGeom prst="rect">
            <a:avLst/>
          </a:prstGeom>
          <a:solidFill>
            <a:schemeClr val="bg1"/>
          </a:solidFill>
          <a:ln>
            <a:noFill/>
          </a:ln>
          <a:effectLst>
            <a:outerShdw blurRad="228600" dist="152400" dir="21540000" sx="96000" sy="96000" algn="t"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id="{C25F6AD1-1E6C-46AF-8431-6627180FFD2E}"/>
              </a:ext>
            </a:extLst>
          </p:cNvPr>
          <p:cNvSpPr>
            <a:spLocks noGrp="1"/>
          </p:cNvSpPr>
          <p:nvPr>
            <p:ph type="title"/>
          </p:nvPr>
        </p:nvSpPr>
        <p:spPr>
          <a:xfrm>
            <a:off x="768733" y="858981"/>
            <a:ext cx="4556749" cy="2281052"/>
          </a:xfrm>
        </p:spPr>
        <p:txBody>
          <a:bodyPr anchor="b"/>
          <a:lstStyle>
            <a:lvl1pPr>
              <a:defRPr lang="en-US" sz="3600" kern="1200" dirty="0">
                <a:solidFill>
                  <a:schemeClr val="tx1"/>
                </a:solidFill>
                <a:latin typeface="+mj-lt"/>
                <a:ea typeface="+mj-ea"/>
                <a:cs typeface="+mj-cs"/>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E88A91F9-760E-4CF4-8A03-FA1482C35EB7}"/>
              </a:ext>
            </a:extLst>
          </p:cNvPr>
          <p:cNvSpPr>
            <a:spLocks noGrp="1"/>
          </p:cNvSpPr>
          <p:nvPr>
            <p:ph type="pic" idx="1"/>
          </p:nvPr>
        </p:nvSpPr>
        <p:spPr>
          <a:xfrm>
            <a:off x="6559826" y="865909"/>
            <a:ext cx="4582548" cy="512618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D149A9D5-BA6E-4C4A-88A0-5BB86958B8E6}"/>
              </a:ext>
            </a:extLst>
          </p:cNvPr>
          <p:cNvSpPr>
            <a:spLocks noGrp="1"/>
          </p:cNvSpPr>
          <p:nvPr>
            <p:ph type="body" sz="half" idx="2"/>
          </p:nvPr>
        </p:nvSpPr>
        <p:spPr>
          <a:xfrm>
            <a:off x="768733" y="3429000"/>
            <a:ext cx="4556749" cy="2590800"/>
          </a:xfrm>
        </p:spPr>
        <p:txBody>
          <a:bodyPr/>
          <a:lstStyle>
            <a:lvl1pPr marL="0" indent="0">
              <a:buNone/>
              <a:defRPr lang="en-US" sz="2400" kern="1200" dirty="0">
                <a:solidFill>
                  <a:schemeClr val="tx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756899E-70A1-4EFB-87EC-6C4F3BC0360B}"/>
              </a:ext>
            </a:extLst>
          </p:cNvPr>
          <p:cNvSpPr>
            <a:spLocks noGrp="1"/>
          </p:cNvSpPr>
          <p:nvPr>
            <p:ph type="dt" sz="half" idx="10"/>
          </p:nvPr>
        </p:nvSpPr>
        <p:spPr>
          <a:xfrm>
            <a:off x="329184" y="6236208"/>
            <a:ext cx="3037459" cy="365125"/>
          </a:xfrm>
        </p:spPr>
        <p:txBody>
          <a:bodyPr/>
          <a:lstStyle/>
          <a:p>
            <a:fld id="{01AF0C4B-5A4A-45CA-ABEC-10F107160D33}" type="datetime1">
              <a:rPr lang="en-US" smtClean="0"/>
              <a:t>9/6/2023</a:t>
            </a:fld>
            <a:endParaRPr lang="en-US" dirty="0"/>
          </a:p>
        </p:txBody>
      </p:sp>
      <p:sp>
        <p:nvSpPr>
          <p:cNvPr id="6" name="Footer Placeholder 5">
            <a:extLst>
              <a:ext uri="{FF2B5EF4-FFF2-40B4-BE49-F238E27FC236}">
                <a16:creationId xmlns:a16="http://schemas.microsoft.com/office/drawing/2014/main" id="{5FC34B05-4931-4BC8-BD43-9E6B944B3069}"/>
              </a:ext>
            </a:extLst>
          </p:cNvPr>
          <p:cNvSpPr>
            <a:spLocks noGrp="1"/>
          </p:cNvSpPr>
          <p:nvPr>
            <p:ph type="ftr" sz="quarter" idx="11"/>
          </p:nvPr>
        </p:nvSpPr>
        <p:spPr>
          <a:xfrm>
            <a:off x="329184" y="237744"/>
            <a:ext cx="4114800" cy="365125"/>
          </a:xfrm>
        </p:spPr>
        <p:txBody>
          <a:bodyPr/>
          <a:lstStyle>
            <a:lvl1pPr algn="l">
              <a:defRPr/>
            </a:lvl1pPr>
          </a:lstStyle>
          <a:p>
            <a:endParaRPr lang="en-US" dirty="0"/>
          </a:p>
        </p:txBody>
      </p:sp>
      <p:sp>
        <p:nvSpPr>
          <p:cNvPr id="7" name="Slide Number Placeholder 6">
            <a:extLst>
              <a:ext uri="{FF2B5EF4-FFF2-40B4-BE49-F238E27FC236}">
                <a16:creationId xmlns:a16="http://schemas.microsoft.com/office/drawing/2014/main" id="{AD4ABE5D-7EA4-4D33-B23E-52E640CBF217}"/>
              </a:ext>
            </a:extLst>
          </p:cNvPr>
          <p:cNvSpPr>
            <a:spLocks noGrp="1"/>
          </p:cNvSpPr>
          <p:nvPr>
            <p:ph type="sldNum" sz="quarter" idx="12"/>
          </p:nvPr>
        </p:nvSpPr>
        <p:spPr>
          <a:xfrm>
            <a:off x="11292840" y="237744"/>
            <a:ext cx="756746" cy="365760"/>
          </a:xfrm>
        </p:spPr>
        <p:txBody>
          <a:bodyPr/>
          <a:lstStyle/>
          <a:p>
            <a:fld id="{B4A918BC-4D43-4B42-B3C0-E7EBE25E6AF0}" type="slidenum">
              <a:rPr lang="en-US" smtClean="0"/>
              <a:t>‹#›</a:t>
            </a:fld>
            <a:endParaRPr lang="en-US" dirty="0"/>
          </a:p>
        </p:txBody>
      </p:sp>
      <p:cxnSp>
        <p:nvCxnSpPr>
          <p:cNvPr id="74" name="Straight Connector 73">
            <a:extLst>
              <a:ext uri="{FF2B5EF4-FFF2-40B4-BE49-F238E27FC236}">
                <a16:creationId xmlns:a16="http://schemas.microsoft.com/office/drawing/2014/main" id="{DF0DB5EA-94EC-4DB5-B8E5-B454005C1552}"/>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699FF82-B951-46E6-AEA7-0993C867FB6D}"/>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86983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38E7D36-B1C9-463C-983F-AEA5810A60D0}"/>
              </a:ext>
            </a:extLst>
          </p:cNvPr>
          <p:cNvSpPr/>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7B9A221-B33F-47C2-85FF-2C8F363D797B}"/>
              </a:ext>
            </a:extLst>
          </p:cNvPr>
          <p:cNvSpPr/>
          <p:nvPr/>
        </p:nvSpPr>
        <p:spPr>
          <a:xfrm>
            <a:off x="0" y="0"/>
            <a:ext cx="12188952" cy="6858000"/>
          </a:xfrm>
          <a:prstGeom prst="rect">
            <a:avLst/>
          </a:prstGeom>
          <a:solidFill>
            <a:schemeClr val="bg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8" name="Rectangle 7">
            <a:extLst>
              <a:ext uri="{FF2B5EF4-FFF2-40B4-BE49-F238E27FC236}">
                <a16:creationId xmlns:a16="http://schemas.microsoft.com/office/drawing/2014/main" id="{CD0E0EF1-7626-4514-9337-271DD661B1EB}"/>
              </a:ext>
            </a:extLst>
          </p:cNvPr>
          <p:cNvSpPr/>
          <p:nvPr/>
        </p:nvSpPr>
        <p:spPr>
          <a:xfrm>
            <a:off x="0" y="0"/>
            <a:ext cx="12188952"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5" name="Rectangle 64">
            <a:extLst>
              <a:ext uri="{FF2B5EF4-FFF2-40B4-BE49-F238E27FC236}">
                <a16:creationId xmlns:a16="http://schemas.microsoft.com/office/drawing/2014/main" id="{5F0B1492-9A00-4F80-8771-0BB2C2C4353C}"/>
              </a:ext>
            </a:extLst>
          </p:cNvPr>
          <p:cNvSpPr/>
          <p:nvPr/>
        </p:nvSpPr>
        <p:spPr>
          <a:xfrm>
            <a:off x="0" y="-2"/>
            <a:ext cx="12188952" cy="2544415"/>
          </a:xfrm>
          <a:prstGeom prst="rect">
            <a:avLst/>
          </a:prstGeom>
          <a:ln>
            <a:noFill/>
          </a:ln>
          <a:effectLst>
            <a:outerShdw blurRad="190500" dist="127000" dir="5460000" sx="94000" sy="94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0F462805-4F8E-44FE-905C-2C3F1A2B3D44}"/>
              </a:ext>
            </a:extLst>
          </p:cNvPr>
          <p:cNvSpPr>
            <a:spLocks noGrp="1"/>
          </p:cNvSpPr>
          <p:nvPr>
            <p:ph type="title"/>
          </p:nvPr>
        </p:nvSpPr>
        <p:spPr>
          <a:xfrm>
            <a:off x="761801" y="858982"/>
            <a:ext cx="10380573" cy="143227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345021C-0380-49AA-ADA1-A8B473FBF572}"/>
              </a:ext>
            </a:extLst>
          </p:cNvPr>
          <p:cNvSpPr>
            <a:spLocks noGrp="1"/>
          </p:cNvSpPr>
          <p:nvPr>
            <p:ph type="body" idx="1"/>
          </p:nvPr>
        </p:nvSpPr>
        <p:spPr>
          <a:xfrm>
            <a:off x="761799" y="2750126"/>
            <a:ext cx="10381205" cy="326178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B7A2409-F298-40BF-BFAC-65A3E71D29E8}"/>
              </a:ext>
            </a:extLst>
          </p:cNvPr>
          <p:cNvSpPr>
            <a:spLocks noGrp="1"/>
          </p:cNvSpPr>
          <p:nvPr>
            <p:ph type="dt" sz="half" idx="2"/>
          </p:nvPr>
        </p:nvSpPr>
        <p:spPr>
          <a:xfrm>
            <a:off x="332481" y="6240079"/>
            <a:ext cx="4114800" cy="365125"/>
          </a:xfrm>
          <a:prstGeom prst="rect">
            <a:avLst/>
          </a:prstGeom>
        </p:spPr>
        <p:txBody>
          <a:bodyPr vert="horz" lIns="91440" tIns="45720" rIns="91440" bIns="45720" rtlCol="0" anchor="ctr"/>
          <a:lstStyle>
            <a:lvl1pPr algn="l">
              <a:defRPr sz="900">
                <a:solidFill>
                  <a:schemeClr val="tx1"/>
                </a:solidFill>
              </a:defRPr>
            </a:lvl1pPr>
          </a:lstStyle>
          <a:p>
            <a:fld id="{6989806E-8E94-473C-AEE7-BE6F15F85533}" type="datetime1">
              <a:rPr lang="en-US" smtClean="0"/>
              <a:t>9/6/2023</a:t>
            </a:fld>
            <a:endParaRPr lang="en-US" dirty="0"/>
          </a:p>
        </p:txBody>
      </p:sp>
      <p:sp>
        <p:nvSpPr>
          <p:cNvPr id="5" name="Footer Placeholder 4">
            <a:extLst>
              <a:ext uri="{FF2B5EF4-FFF2-40B4-BE49-F238E27FC236}">
                <a16:creationId xmlns:a16="http://schemas.microsoft.com/office/drawing/2014/main" id="{CB4799D8-4DBF-4BB2-8D2B-65592ADC9004}"/>
              </a:ext>
            </a:extLst>
          </p:cNvPr>
          <p:cNvSpPr>
            <a:spLocks noGrp="1"/>
          </p:cNvSpPr>
          <p:nvPr>
            <p:ph type="ftr" sz="quarter" idx="3"/>
          </p:nvPr>
        </p:nvSpPr>
        <p:spPr>
          <a:xfrm>
            <a:off x="332481" y="236199"/>
            <a:ext cx="4114800" cy="365125"/>
          </a:xfrm>
          <a:prstGeom prst="rect">
            <a:avLst/>
          </a:prstGeom>
        </p:spPr>
        <p:txBody>
          <a:bodyPr vert="horz" lIns="91440" tIns="45720" rIns="91440" bIns="45720" rtlCol="0" anchor="ctr"/>
          <a:lstStyle>
            <a:lvl1pPr algn="l">
              <a:defRPr sz="90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F9F99666-11C3-48A1-966C-439EBF9D9A01}"/>
              </a:ext>
            </a:extLst>
          </p:cNvPr>
          <p:cNvSpPr>
            <a:spLocks noGrp="1"/>
          </p:cNvSpPr>
          <p:nvPr>
            <p:ph type="sldNum" sz="quarter" idx="4"/>
          </p:nvPr>
        </p:nvSpPr>
        <p:spPr>
          <a:xfrm>
            <a:off x="11289782" y="235881"/>
            <a:ext cx="756746" cy="365760"/>
          </a:xfrm>
          <a:prstGeom prst="rect">
            <a:avLst/>
          </a:prstGeom>
        </p:spPr>
        <p:txBody>
          <a:bodyPr vert="horz" lIns="91440" tIns="45720" rIns="91440" bIns="45720" rtlCol="0" anchor="ctr"/>
          <a:lstStyle>
            <a:lvl1pPr algn="ctr">
              <a:defRPr lang="en-US" sz="1400" b="1" kern="1200" smtClean="0">
                <a:solidFill>
                  <a:schemeClr val="tx1"/>
                </a:solidFill>
                <a:latin typeface="Bierstadt" panose="020B0504020202020204" pitchFamily="34" charset="0"/>
                <a:ea typeface="+mn-ea"/>
                <a:cs typeface="+mn-cs"/>
              </a:defRPr>
            </a:lvl1pPr>
          </a:lstStyle>
          <a:p>
            <a:fld id="{B4A918BC-4D43-4B42-B3C0-E7EBE25E6AF0}" type="slidenum">
              <a:rPr lang="en-US" smtClean="0"/>
              <a:pPr/>
              <a:t>‹#›</a:t>
            </a:fld>
            <a:endParaRPr lang="en-US" dirty="0"/>
          </a:p>
        </p:txBody>
      </p:sp>
      <p:cxnSp>
        <p:nvCxnSpPr>
          <p:cNvPr id="119" name="Straight Connector 118">
            <a:extLst>
              <a:ext uri="{FF2B5EF4-FFF2-40B4-BE49-F238E27FC236}">
                <a16:creationId xmlns:a16="http://schemas.microsoft.com/office/drawing/2014/main" id="{7FAC7B62-8ACC-41ED-80AB-8D1CDF38B9E4}"/>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45FF525-9A83-4625-99D9-B267BDE077E7}"/>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8481390"/>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17" r:id="rId6"/>
    <p:sldLayoutId id="2147483713" r:id="rId7"/>
    <p:sldLayoutId id="2147483714" r:id="rId8"/>
    <p:sldLayoutId id="2147483715" r:id="rId9"/>
    <p:sldLayoutId id="2147483716" r:id="rId10"/>
    <p:sldLayoutId id="2147483718" r:id="rId11"/>
  </p:sldLayoutIdLst>
  <p:hf sldNum="0" hdr="0" ftr="0" dt="0"/>
  <p:txStyles>
    <p:titleStyle>
      <a:lvl1pPr algn="l" defTabSz="914400" rtl="0" eaLnBrk="1" latinLnBrk="0" hangingPunct="1">
        <a:lnSpc>
          <a:spcPct val="10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110000"/>
        </a:lnSpc>
        <a:spcBef>
          <a:spcPts val="1000"/>
        </a:spcBef>
        <a:buFont typeface="Arial" panose="020B0604020202020204" pitchFamily="34" charset="0"/>
        <a:buNone/>
        <a:defRPr sz="2200" kern="1200">
          <a:solidFill>
            <a:schemeClr val="tx1"/>
          </a:solidFill>
          <a:latin typeface="+mn-lt"/>
          <a:ea typeface="+mn-ea"/>
          <a:cs typeface="+mn-cs"/>
        </a:defRPr>
      </a:lvl1pPr>
      <a:lvl2pPr marL="228600" indent="0" algn="l"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457200" indent="0" algn="l"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685800" indent="0" algn="l"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914400" indent="0" algn="l"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7.sv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7.sv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5CC50F2E-EF04-4D7A-A09C-5AEF6E5EAD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F489C2E0-4895-4B72-85EA-7EE9FAFFDC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5999" y="0"/>
            <a:ext cx="6095995" cy="3429000"/>
          </a:xfrm>
          <a:prstGeom prst="rect">
            <a:avLst/>
          </a:prstGeom>
          <a:ln>
            <a:noFill/>
          </a:ln>
          <a:effectLst>
            <a:outerShdw blurRad="342900" dist="228600" dir="5460000" sx="90000" sy="90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6575305" y="235881"/>
            <a:ext cx="5538824" cy="3131649"/>
          </a:xfrm>
        </p:spPr>
        <p:txBody>
          <a:bodyPr anchor="ctr">
            <a:normAutofit/>
          </a:bodyPr>
          <a:lstStyle/>
          <a:p>
            <a:r>
              <a:rPr lang="en-US" sz="5400" b="1" u="sng" dirty="0">
                <a:solidFill>
                  <a:schemeClr val="accent1"/>
                </a:solidFill>
                <a:cs typeface="Calibri Light"/>
              </a:rPr>
              <a:t>Inclusion lesson resources</a:t>
            </a:r>
            <a:br>
              <a:rPr lang="en-US" sz="5400" b="1" u="sng" dirty="0">
                <a:solidFill>
                  <a:schemeClr val="accent1"/>
                </a:solidFill>
                <a:cs typeface="Calibri Light"/>
              </a:rPr>
            </a:br>
            <a:r>
              <a:rPr lang="en-US" sz="5400" b="1" u="sng" dirty="0">
                <a:solidFill>
                  <a:schemeClr val="accent1"/>
                </a:solidFill>
                <a:cs typeface="Calibri Light"/>
              </a:rPr>
              <a:t>Pack Two</a:t>
            </a:r>
            <a:endParaRPr lang="en-US" sz="5400" b="1" u="sng" dirty="0">
              <a:solidFill>
                <a:schemeClr val="accent1"/>
              </a:solidFill>
            </a:endParaRPr>
          </a:p>
        </p:txBody>
      </p:sp>
      <p:sp>
        <p:nvSpPr>
          <p:cNvPr id="3" name="Subtitle 2"/>
          <p:cNvSpPr>
            <a:spLocks noGrp="1"/>
          </p:cNvSpPr>
          <p:nvPr>
            <p:ph type="subTitle" idx="1"/>
          </p:nvPr>
        </p:nvSpPr>
        <p:spPr>
          <a:xfrm>
            <a:off x="6159669" y="3880965"/>
            <a:ext cx="5509135" cy="2596620"/>
          </a:xfrm>
        </p:spPr>
        <p:txBody>
          <a:bodyPr anchor="b">
            <a:normAutofit lnSpcReduction="10000"/>
          </a:bodyPr>
          <a:lstStyle/>
          <a:p>
            <a:r>
              <a:rPr lang="en-US" dirty="0"/>
              <a:t>The following slides contain resources </a:t>
            </a:r>
            <a:r>
              <a:rPr lang="en-GB" dirty="0"/>
              <a:t>discussing</a:t>
            </a:r>
            <a:r>
              <a:rPr lang="en-US" dirty="0"/>
              <a:t> ways of approaching the topic of inclusion surrounding situations within the classroom/schools.</a:t>
            </a:r>
          </a:p>
          <a:p>
            <a:r>
              <a:rPr lang="en-US" dirty="0"/>
              <a:t>(Aimed towards younger pupils, age 8 to 11)</a:t>
            </a:r>
          </a:p>
        </p:txBody>
      </p:sp>
      <p:pic>
        <p:nvPicPr>
          <p:cNvPr id="4" name="Picture 3" descr="A colourful splattered paint&#10;Various round shapes and colours">
            <a:extLst>
              <a:ext uri="{FF2B5EF4-FFF2-40B4-BE49-F238E27FC236}">
                <a16:creationId xmlns:a16="http://schemas.microsoft.com/office/drawing/2014/main" id="{00333F40-3C89-00DF-9E7F-B38B16534D2A}"/>
              </a:ext>
              <a:ext uri="{C183D7F6-B498-43B3-948B-1728B52AA6E4}">
                <adec:decorative xmlns:adec="http://schemas.microsoft.com/office/drawing/2017/decorative" val="0"/>
              </a:ext>
            </a:extLst>
          </p:cNvPr>
          <p:cNvPicPr>
            <a:picLocks noChangeAspect="1"/>
          </p:cNvPicPr>
          <p:nvPr/>
        </p:nvPicPr>
        <p:blipFill rotWithShape="1">
          <a:blip r:embed="rId2"/>
          <a:srcRect l="37943" r="11237" b="8"/>
          <a:stretch/>
        </p:blipFill>
        <p:spPr>
          <a:xfrm>
            <a:off x="20" y="10"/>
            <a:ext cx="6095978" cy="6857989"/>
          </a:xfrm>
          <a:prstGeom prst="rect">
            <a:avLst/>
          </a:prstGeom>
        </p:spPr>
      </p:pic>
      <p:cxnSp>
        <p:nvCxnSpPr>
          <p:cNvPr id="13" name="Straight Connector 12">
            <a:extLst>
              <a:ext uri="{FF2B5EF4-FFF2-40B4-BE49-F238E27FC236}">
                <a16:creationId xmlns:a16="http://schemas.microsoft.com/office/drawing/2014/main" id="{1D7AD51E-A168-490B-B8A6-8AFE86E0F2B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55512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F7E62-972B-A2BB-ABD8-A5A6D753F199}"/>
              </a:ext>
            </a:extLst>
          </p:cNvPr>
          <p:cNvSpPr>
            <a:spLocks noGrp="1"/>
          </p:cNvSpPr>
          <p:nvPr>
            <p:ph type="title"/>
          </p:nvPr>
        </p:nvSpPr>
        <p:spPr>
          <a:xfrm>
            <a:off x="-199" y="-1979"/>
            <a:ext cx="3572053" cy="1966662"/>
          </a:xfrm>
          <a:ln>
            <a:solidFill>
              <a:schemeClr val="bg1">
                <a:lumMod val="95000"/>
              </a:schemeClr>
            </a:solidFill>
          </a:ln>
        </p:spPr>
        <p:txBody>
          <a:bodyPr>
            <a:normAutofit/>
          </a:bodyPr>
          <a:lstStyle/>
          <a:p>
            <a:pPr>
              <a:spcBef>
                <a:spcPts val="0"/>
              </a:spcBef>
            </a:pPr>
            <a:r>
              <a:rPr lang="en-US" sz="1800" b="1" dirty="0">
                <a:latin typeface="Segoe UI"/>
                <a:cs typeface="Segoe UI"/>
              </a:rPr>
              <a:t>This sheet is two-sided</a:t>
            </a:r>
            <a:endParaRPr lang="en-US" sz="1800" dirty="0">
              <a:latin typeface="Segoe UI"/>
              <a:cs typeface="Segoe UI"/>
            </a:endParaRPr>
          </a:p>
          <a:p>
            <a:pPr>
              <a:spcBef>
                <a:spcPts val="0"/>
              </a:spcBef>
            </a:pPr>
            <a:r>
              <a:rPr lang="en-US" sz="1800" b="1" dirty="0">
                <a:latin typeface="Times New Roman"/>
                <a:cs typeface="Segoe UI"/>
              </a:rPr>
              <a:t>This is part two to "</a:t>
            </a:r>
            <a:r>
              <a:rPr lang="en-US" sz="1800" b="1" dirty="0">
                <a:latin typeface="Times New Roman"/>
                <a:cs typeface="Times New Roman"/>
              </a:rPr>
              <a:t>Activity two: Poster (pupil copy)"</a:t>
            </a:r>
            <a:br>
              <a:rPr lang="en-US" sz="1800" b="1" dirty="0">
                <a:latin typeface="Times New Roman"/>
                <a:cs typeface="Times New Roman"/>
              </a:rPr>
            </a:br>
            <a:r>
              <a:rPr lang="en-US" sz="1800" b="1" dirty="0">
                <a:latin typeface="Times New Roman"/>
                <a:cs typeface="Times New Roman"/>
              </a:rPr>
              <a:t>This is the side containing 3 tasks</a:t>
            </a:r>
          </a:p>
        </p:txBody>
      </p:sp>
      <p:sp>
        <p:nvSpPr>
          <p:cNvPr id="3" name="TextBox 2">
            <a:extLst>
              <a:ext uri="{FF2B5EF4-FFF2-40B4-BE49-F238E27FC236}">
                <a16:creationId xmlns:a16="http://schemas.microsoft.com/office/drawing/2014/main" id="{59D61924-E172-3761-937F-ED9F89C7768E}"/>
              </a:ext>
            </a:extLst>
          </p:cNvPr>
          <p:cNvSpPr txBox="1"/>
          <p:nvPr/>
        </p:nvSpPr>
        <p:spPr>
          <a:xfrm>
            <a:off x="-525" y="1969727"/>
            <a:ext cx="3673433" cy="4801314"/>
          </a:xfrm>
          <a:prstGeom prst="rect">
            <a:avLst/>
          </a:prstGeom>
          <a:solidFill>
            <a:schemeClr val="accent1">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one)</a:t>
            </a:r>
          </a:p>
          <a:p>
            <a:pPr algn="ctr"/>
            <a:r>
              <a:rPr lang="en-US" b="1" u="sng" dirty="0">
                <a:latin typeface="Times New Roman"/>
                <a:cs typeface="Times New Roman"/>
              </a:rPr>
              <a:t>What is going on in the image?</a:t>
            </a:r>
            <a:endParaRPr lang="en-US">
              <a:latin typeface="Times New Roman"/>
              <a:cs typeface="Times New Roman"/>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p:txBody>
      </p:sp>
      <p:sp>
        <p:nvSpPr>
          <p:cNvPr id="5" name="TextBox 4">
            <a:extLst>
              <a:ext uri="{FF2B5EF4-FFF2-40B4-BE49-F238E27FC236}">
                <a16:creationId xmlns:a16="http://schemas.microsoft.com/office/drawing/2014/main" id="{225D1B89-5694-A6AF-2D94-130E526FEC5B}"/>
              </a:ext>
            </a:extLst>
          </p:cNvPr>
          <p:cNvSpPr txBox="1"/>
          <p:nvPr/>
        </p:nvSpPr>
        <p:spPr>
          <a:xfrm>
            <a:off x="3714554" y="51519"/>
            <a:ext cx="4197927" cy="6740307"/>
          </a:xfrm>
          <a:prstGeom prst="rect">
            <a:avLst/>
          </a:prstGeom>
          <a:solidFill>
            <a:schemeClr val="tx2">
              <a:lumMod val="10000"/>
              <a:lumOff val="9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two)</a:t>
            </a:r>
          </a:p>
          <a:p>
            <a:pPr algn="ctr"/>
            <a:r>
              <a:rPr lang="en-US" b="1" u="sng" dirty="0">
                <a:latin typeface="Times New Roman"/>
                <a:cs typeface="Times New Roman"/>
              </a:rPr>
              <a:t>What do think of the pupils in this image?</a:t>
            </a:r>
            <a:endParaRPr lang="en-US">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Bierstadt"/>
              <a:cs typeface="Times New Roman"/>
            </a:endParaRPr>
          </a:p>
          <a:p>
            <a:pPr algn="ctr"/>
            <a:endParaRPr lang="en-US" dirty="0"/>
          </a:p>
          <a:p>
            <a:pPr algn="ctr"/>
            <a:endParaRPr lang="en-US" dirty="0"/>
          </a:p>
          <a:p>
            <a:pPr algn="ctr"/>
            <a:endParaRPr lang="en-US" dirty="0"/>
          </a:p>
        </p:txBody>
      </p:sp>
      <p:sp>
        <p:nvSpPr>
          <p:cNvPr id="6" name="TextBox 5">
            <a:extLst>
              <a:ext uri="{FF2B5EF4-FFF2-40B4-BE49-F238E27FC236}">
                <a16:creationId xmlns:a16="http://schemas.microsoft.com/office/drawing/2014/main" id="{431DB96E-4E6C-B4BD-B144-27BF1C27C24D}"/>
              </a:ext>
            </a:extLst>
          </p:cNvPr>
          <p:cNvSpPr txBox="1"/>
          <p:nvPr/>
        </p:nvSpPr>
        <p:spPr>
          <a:xfrm>
            <a:off x="8019064" y="58018"/>
            <a:ext cx="4039589" cy="6740307"/>
          </a:xfrm>
          <a:prstGeom prst="rect">
            <a:avLst/>
          </a:prstGeom>
          <a:solidFill>
            <a:srgbClr val="CCFFFB"/>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b="1" u="sng" dirty="0">
                <a:latin typeface="Times New Roman"/>
                <a:cs typeface="Times New Roman"/>
              </a:rPr>
              <a:t>(Task three)</a:t>
            </a:r>
          </a:p>
          <a:p>
            <a:pPr algn="ctr"/>
            <a:r>
              <a:rPr lang="en-GB" b="1" u="sng" dirty="0">
                <a:latin typeface="Times New Roman"/>
                <a:cs typeface="Times New Roman"/>
              </a:rPr>
              <a:t>What do you think of their behaviour?</a:t>
            </a:r>
            <a:endParaRPr lang="en-GB" dirty="0">
              <a:latin typeface="Times New Roman"/>
              <a:cs typeface="Times New Roman"/>
            </a:endParaRPr>
          </a:p>
          <a:p>
            <a:pPr algn="ctr"/>
            <a:endParaRPr lang="en-GB" dirty="0">
              <a:latin typeface="Times New Roman"/>
              <a:cs typeface="Times New Roman"/>
            </a:endParaRPr>
          </a:p>
          <a:p>
            <a:pPr algn="ctr"/>
            <a:endParaRPr lang="en-GB" dirty="0">
              <a:latin typeface="Times New Roman"/>
              <a:cs typeface="Times New Roman"/>
            </a:endParaRPr>
          </a:p>
          <a:p>
            <a:pPr algn="ctr"/>
            <a:endParaRPr lang="en-GB" dirty="0">
              <a:latin typeface="Times New Roman"/>
              <a:cs typeface="Times New Roman"/>
            </a:endParaRPr>
          </a:p>
          <a:p>
            <a:pPr algn="ctr"/>
            <a:endParaRPr lang="en-GB" dirty="0">
              <a:latin typeface="Times New Roman"/>
              <a:cs typeface="Times New Roman"/>
            </a:endParaRPr>
          </a:p>
          <a:p>
            <a:pPr algn="ctr"/>
            <a:endParaRPr lang="en-GB" dirty="0">
              <a:latin typeface="Times New Roman"/>
              <a:cs typeface="Times New Roman"/>
            </a:endParaRPr>
          </a:p>
          <a:p>
            <a:pPr algn="ctr"/>
            <a:endParaRPr lang="en-GB" dirty="0">
              <a:latin typeface="Times New Roman"/>
              <a:cs typeface="Times New Roman"/>
            </a:endParaRPr>
          </a:p>
          <a:p>
            <a:pPr algn="ctr"/>
            <a:endParaRPr lang="en-GB" dirty="0">
              <a:latin typeface="Times New Roman"/>
              <a:cs typeface="Times New Roman"/>
            </a:endParaRPr>
          </a:p>
          <a:p>
            <a:pPr algn="ctr"/>
            <a:endParaRPr lang="en-GB" dirty="0">
              <a:latin typeface="Times New Roman"/>
              <a:cs typeface="Times New Roman"/>
            </a:endParaRPr>
          </a:p>
          <a:p>
            <a:pPr algn="ctr"/>
            <a:endParaRPr lang="en-GB" dirty="0">
              <a:latin typeface="Times New Roman"/>
              <a:cs typeface="Times New Roman"/>
            </a:endParaRPr>
          </a:p>
          <a:p>
            <a:pPr algn="ctr"/>
            <a:endParaRPr lang="en-GB" dirty="0">
              <a:latin typeface="Times New Roman"/>
              <a:cs typeface="Times New Roman"/>
            </a:endParaRPr>
          </a:p>
          <a:p>
            <a:pPr algn="ctr"/>
            <a:endParaRPr lang="en-GB" dirty="0">
              <a:latin typeface="Times New Roman"/>
              <a:cs typeface="Times New Roman"/>
            </a:endParaRPr>
          </a:p>
          <a:p>
            <a:pPr algn="ctr"/>
            <a:endParaRPr lang="en-GB" dirty="0">
              <a:latin typeface="Times New Roman"/>
              <a:cs typeface="Times New Roman"/>
            </a:endParaRPr>
          </a:p>
          <a:p>
            <a:pPr algn="ctr"/>
            <a:endParaRPr lang="en-GB" dirty="0">
              <a:latin typeface="Times New Roman"/>
              <a:cs typeface="Times New Roman"/>
            </a:endParaRPr>
          </a:p>
          <a:p>
            <a:pPr algn="ctr"/>
            <a:endParaRPr lang="en-GB" dirty="0">
              <a:latin typeface="Times New Roman"/>
              <a:cs typeface="Times New Roman"/>
            </a:endParaRPr>
          </a:p>
          <a:p>
            <a:pPr algn="ctr"/>
            <a:endParaRPr lang="en-GB" dirty="0">
              <a:latin typeface="Times New Roman"/>
              <a:cs typeface="Times New Roman"/>
            </a:endParaRPr>
          </a:p>
          <a:p>
            <a:pPr algn="ctr"/>
            <a:endParaRPr lang="en-US"/>
          </a:p>
          <a:p>
            <a:pPr algn="ctr"/>
            <a:endParaRPr lang="en-US"/>
          </a:p>
          <a:p>
            <a:pPr algn="ctr"/>
            <a:endParaRPr lang="en-US" dirty="0"/>
          </a:p>
          <a:p>
            <a:pPr algn="ctr"/>
            <a:endParaRPr lang="en-US" dirty="0"/>
          </a:p>
          <a:p>
            <a:pPr algn="ctr"/>
            <a:endParaRPr lang="en-US" dirty="0"/>
          </a:p>
          <a:p>
            <a:pPr algn="ctr"/>
            <a:endParaRPr lang="en-US" dirty="0"/>
          </a:p>
          <a:p>
            <a:pPr algn="ctr"/>
            <a:endParaRPr lang="en-US" dirty="0"/>
          </a:p>
        </p:txBody>
      </p:sp>
    </p:spTree>
    <p:extLst>
      <p:ext uri="{BB962C8B-B14F-4D97-AF65-F5344CB8AC3E}">
        <p14:creationId xmlns:p14="http://schemas.microsoft.com/office/powerpoint/2010/main" val="19637296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8CEB35D9-94C7-2EB8-E0EB-AE53C655792B}"/>
              </a:ext>
            </a:extLst>
          </p:cNvPr>
          <p:cNvSpPr txBox="1"/>
          <p:nvPr/>
        </p:nvSpPr>
        <p:spPr>
          <a:xfrm>
            <a:off x="8681357" y="2090551"/>
            <a:ext cx="3513116" cy="4770537"/>
          </a:xfrm>
          <a:prstGeom prst="rect">
            <a:avLst/>
          </a:prstGeom>
          <a:solidFill>
            <a:schemeClr val="bg1">
              <a:lumMod val="95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If you think that the pupils have different levels of ability:</a:t>
            </a:r>
            <a:endParaRPr lang="en-US" sz="1600" dirty="0">
              <a:latin typeface="Times New Roman"/>
              <a:cs typeface="Times New Roman"/>
            </a:endParaRPr>
          </a:p>
          <a:p>
            <a:pPr algn="ctr"/>
            <a:r>
              <a:rPr lang="en-US" sz="1600" b="1" u="sng" dirty="0">
                <a:latin typeface="Times New Roman"/>
                <a:cs typeface="Times New Roman"/>
              </a:rPr>
              <a:t>Design an activity for all of them to take part in:</a:t>
            </a:r>
            <a:endParaRPr lang="en-US" sz="1600" dirty="0">
              <a:latin typeface="Times New Roman"/>
              <a:cs typeface="Times New Roman"/>
            </a:endParaRPr>
          </a:p>
          <a:p>
            <a:pPr algn="ctr"/>
            <a:endParaRPr lang="en-US" sz="1600" dirty="0">
              <a:latin typeface="Times New Roman"/>
              <a:cs typeface="Times New Roman"/>
            </a:endParaRPr>
          </a:p>
          <a:p>
            <a:pPr algn="ctr"/>
            <a:r>
              <a:rPr lang="en-US" sz="1600" dirty="0">
                <a:latin typeface="Times New Roman"/>
                <a:cs typeface="Times New Roman"/>
              </a:rPr>
              <a:t>(Note this is a fun exercise to see if pupils understand the concept of inclusion and exclusion)</a:t>
            </a:r>
          </a:p>
          <a:p>
            <a:pPr algn="ctr"/>
            <a:r>
              <a:rPr lang="en-US" sz="1600" dirty="0">
                <a:latin typeface="Times New Roman"/>
                <a:cs typeface="Times New Roman"/>
              </a:rPr>
              <a:t>A physical activity could be problematic and exclusive to those with physical disabilities, could be a quiz or board game.</a:t>
            </a:r>
          </a:p>
          <a:p>
            <a:pPr algn="ctr"/>
            <a:r>
              <a:rPr lang="en-US" sz="1600" dirty="0">
                <a:latin typeface="Times New Roman"/>
                <a:cs typeface="Times New Roman"/>
              </a:rPr>
              <a:t>Allow some form of freedom but the pupils must be able to:</a:t>
            </a:r>
          </a:p>
          <a:p>
            <a:pPr algn="ctr"/>
            <a:r>
              <a:rPr lang="en-US" sz="1600" dirty="0">
                <a:latin typeface="Times New Roman"/>
                <a:cs typeface="Times New Roman"/>
              </a:rPr>
              <a:t>Design it to be accessible to all ability were possible,</a:t>
            </a:r>
          </a:p>
          <a:p>
            <a:pPr algn="ctr"/>
            <a:r>
              <a:rPr lang="en-US" sz="1600" dirty="0">
                <a:latin typeface="Times New Roman"/>
                <a:cs typeface="Times New Roman"/>
              </a:rPr>
              <a:t>Be able to involve everyone in making it and playing it.</a:t>
            </a:r>
          </a:p>
          <a:p>
            <a:pPr algn="ctr"/>
            <a:r>
              <a:rPr lang="en-US" sz="1600" dirty="0">
                <a:latin typeface="Times New Roman"/>
                <a:cs typeface="Times New Roman"/>
              </a:rPr>
              <a:t>Not too complex games/rules.</a:t>
            </a:r>
            <a:endParaRPr lang="en-US" dirty="0"/>
          </a:p>
        </p:txBody>
      </p:sp>
      <p:sp>
        <p:nvSpPr>
          <p:cNvPr id="7" name="TextBox 6">
            <a:extLst>
              <a:ext uri="{FF2B5EF4-FFF2-40B4-BE49-F238E27FC236}">
                <a16:creationId xmlns:a16="http://schemas.microsoft.com/office/drawing/2014/main" id="{6D03819B-CDFB-E277-913D-DB71D5A56BA8}"/>
              </a:ext>
            </a:extLst>
          </p:cNvPr>
          <p:cNvSpPr txBox="1"/>
          <p:nvPr/>
        </p:nvSpPr>
        <p:spPr>
          <a:xfrm>
            <a:off x="6791202" y="2473"/>
            <a:ext cx="5294414" cy="1815882"/>
          </a:xfrm>
          <a:prstGeom prst="rect">
            <a:avLst/>
          </a:prstGeom>
          <a:solidFill>
            <a:schemeClr val="bg1">
              <a:lumMod val="95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Do you think that all the pupils are different in some way:</a:t>
            </a:r>
            <a:endParaRPr lang="en-US" sz="1600" dirty="0">
              <a:latin typeface="Times New Roman"/>
              <a:cs typeface="Times New Roman"/>
            </a:endParaRPr>
          </a:p>
          <a:p>
            <a:pPr algn="ctr"/>
            <a:endParaRPr lang="en-US" sz="1600" dirty="0">
              <a:latin typeface="Times New Roman"/>
              <a:cs typeface="Times New Roman"/>
            </a:endParaRPr>
          </a:p>
          <a:p>
            <a:pPr algn="ctr"/>
            <a:r>
              <a:rPr lang="en-US" sz="1600" dirty="0">
                <a:latin typeface="Times New Roman"/>
                <a:cs typeface="Times New Roman"/>
              </a:rPr>
              <a:t>It appears that there are pupils of different levels of </a:t>
            </a:r>
            <a:r>
              <a:rPr lang="en-US" sz="1600" err="1">
                <a:latin typeface="Times New Roman"/>
                <a:cs typeface="Times New Roman"/>
              </a:rPr>
              <a:t>behaviour</a:t>
            </a:r>
            <a:r>
              <a:rPr lang="en-US" sz="1600" dirty="0">
                <a:latin typeface="Times New Roman"/>
                <a:cs typeface="Times New Roman"/>
              </a:rPr>
              <a:t> and willingness to take part.</a:t>
            </a:r>
          </a:p>
          <a:p>
            <a:pPr algn="ctr"/>
            <a:r>
              <a:rPr lang="en-US" sz="1600" dirty="0">
                <a:latin typeface="Times New Roman"/>
                <a:cs typeface="Times New Roman"/>
              </a:rPr>
              <a:t>Different levels of expression.</a:t>
            </a:r>
          </a:p>
          <a:p>
            <a:pPr algn="ctr"/>
            <a:r>
              <a:rPr lang="en-US" sz="1600" dirty="0">
                <a:latin typeface="Times New Roman"/>
                <a:cs typeface="Times New Roman"/>
              </a:rPr>
              <a:t>Diversity signals. (Different genders, </a:t>
            </a:r>
            <a:r>
              <a:rPr lang="en-US" sz="1600" dirty="0" err="1">
                <a:latin typeface="Times New Roman"/>
                <a:cs typeface="Times New Roman"/>
              </a:rPr>
              <a:t>colours</a:t>
            </a:r>
            <a:r>
              <a:rPr lang="en-US" sz="1600" dirty="0">
                <a:latin typeface="Times New Roman"/>
                <a:cs typeface="Times New Roman"/>
              </a:rPr>
              <a:t> of skin, etc...)(note the image is staged).</a:t>
            </a:r>
          </a:p>
        </p:txBody>
      </p:sp>
      <p:sp>
        <p:nvSpPr>
          <p:cNvPr id="6" name="TextBox 5">
            <a:extLst>
              <a:ext uri="{FF2B5EF4-FFF2-40B4-BE49-F238E27FC236}">
                <a16:creationId xmlns:a16="http://schemas.microsoft.com/office/drawing/2014/main" id="{0D76C8E0-0C29-00FA-B2BD-327402833269}"/>
              </a:ext>
            </a:extLst>
          </p:cNvPr>
          <p:cNvSpPr txBox="1"/>
          <p:nvPr/>
        </p:nvSpPr>
        <p:spPr>
          <a:xfrm>
            <a:off x="-1" y="4307279"/>
            <a:ext cx="8676407" cy="2585323"/>
          </a:xfrm>
          <a:prstGeom prst="rect">
            <a:avLst/>
          </a:prstGeom>
          <a:solidFill>
            <a:schemeClr val="bg1">
              <a:lumMod val="95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What do you notice about the pupils?</a:t>
            </a:r>
            <a:endParaRPr lang="en-US" sz="1600" dirty="0">
              <a:latin typeface="Times New Roman"/>
              <a:cs typeface="Times New Roman"/>
            </a:endParaRPr>
          </a:p>
          <a:p>
            <a:pPr algn="ctr"/>
            <a:r>
              <a:rPr lang="en-US" sz="1600" b="1" u="sng" dirty="0">
                <a:latin typeface="Times New Roman"/>
                <a:cs typeface="Times New Roman"/>
              </a:rPr>
              <a:t>Do they look like friends?</a:t>
            </a:r>
            <a:endParaRPr lang="en-US" dirty="0"/>
          </a:p>
          <a:p>
            <a:pPr algn="ctr"/>
            <a:endParaRPr lang="en-US" dirty="0">
              <a:latin typeface="Bierstadt"/>
              <a:cs typeface="Times New Roman"/>
            </a:endParaRPr>
          </a:p>
          <a:p>
            <a:pPr algn="ctr"/>
            <a:r>
              <a:rPr lang="en-US" sz="1600" dirty="0">
                <a:latin typeface="Times New Roman"/>
                <a:cs typeface="Times New Roman"/>
              </a:rPr>
              <a:t>The image is staged. Actually, staging the picture because exclusive. They don’t look like friends. </a:t>
            </a:r>
            <a:endParaRPr lang="en-US" sz="1600">
              <a:latin typeface="Times New Roman"/>
              <a:cs typeface="Times New Roman"/>
            </a:endParaRPr>
          </a:p>
          <a:p>
            <a:pPr algn="ctr"/>
            <a:r>
              <a:rPr lang="en-US" sz="1600" dirty="0">
                <a:latin typeface="Times New Roman"/>
                <a:cs typeface="Times New Roman"/>
              </a:rPr>
              <a:t>The pupil on the front left seems to be a wheelchair user. He seems further away from the other pupils </a:t>
            </a:r>
            <a:endParaRPr lang="en-US" sz="1600">
              <a:latin typeface="Times New Roman"/>
              <a:cs typeface="Times New Roman"/>
            </a:endParaRPr>
          </a:p>
          <a:p>
            <a:pPr algn="ctr"/>
            <a:r>
              <a:rPr lang="en-US" sz="1600" dirty="0">
                <a:latin typeface="Times New Roman"/>
                <a:cs typeface="Times New Roman"/>
              </a:rPr>
              <a:t>Selection of pupils to represent inclusion – gender and ethnic difference? </a:t>
            </a:r>
            <a:endParaRPr lang="en-US" sz="1600">
              <a:latin typeface="Times New Roman"/>
              <a:cs typeface="Times New Roman"/>
            </a:endParaRPr>
          </a:p>
          <a:p>
            <a:pPr algn="ctr"/>
            <a:r>
              <a:rPr lang="en-US" sz="1600" dirty="0">
                <a:latin typeface="Times New Roman"/>
                <a:cs typeface="Times New Roman"/>
              </a:rPr>
              <a:t>Some pupils are dressed differently (in different uniforms)– is this exclusion? </a:t>
            </a:r>
            <a:endParaRPr lang="en-US" sz="1600">
              <a:latin typeface="Times New Roman"/>
              <a:cs typeface="Times New Roman"/>
            </a:endParaRPr>
          </a:p>
          <a:p>
            <a:pPr algn="ctr"/>
            <a:r>
              <a:rPr lang="en-US" sz="1600" dirty="0">
                <a:latin typeface="Times New Roman"/>
                <a:cs typeface="Times New Roman"/>
              </a:rPr>
              <a:t>Is it addressing the discomfort of individual second from left in front row? </a:t>
            </a:r>
            <a:endParaRPr lang="en-US" sz="1600">
              <a:latin typeface="Times New Roman"/>
              <a:cs typeface="Times New Roman"/>
            </a:endParaRPr>
          </a:p>
          <a:p>
            <a:pPr algn="ctr"/>
            <a:r>
              <a:rPr lang="en-US" sz="1600" dirty="0">
                <a:latin typeface="Times New Roman"/>
                <a:cs typeface="Times New Roman"/>
              </a:rPr>
              <a:t>Uniform differences say there may be social / financial background issues. (Class?) </a:t>
            </a:r>
            <a:endParaRPr lang="en-US" sz="1600">
              <a:latin typeface="Times New Roman"/>
              <a:cs typeface="Times New Roman"/>
            </a:endParaRPr>
          </a:p>
          <a:p>
            <a:pPr algn="ctr"/>
            <a:r>
              <a:rPr lang="en-US" sz="1600" dirty="0">
                <a:latin typeface="Times New Roman"/>
                <a:cs typeface="Times New Roman"/>
              </a:rPr>
              <a:t>Girls and boys, big differences between their facial expressions (front and back rows)</a:t>
            </a:r>
            <a:r>
              <a:rPr lang="en-US" sz="1600" dirty="0">
                <a:solidFill>
                  <a:srgbClr val="303030"/>
                </a:solidFill>
                <a:latin typeface="Times New Roman"/>
                <a:cs typeface="Calibri"/>
              </a:rPr>
              <a:t>. </a:t>
            </a:r>
            <a:endParaRPr lang="en-US" sz="1600" dirty="0">
              <a:latin typeface="Times New Roman"/>
            </a:endParaRPr>
          </a:p>
        </p:txBody>
      </p:sp>
      <p:sp>
        <p:nvSpPr>
          <p:cNvPr id="5" name="TextBox 4">
            <a:extLst>
              <a:ext uri="{FF2B5EF4-FFF2-40B4-BE49-F238E27FC236}">
                <a16:creationId xmlns:a16="http://schemas.microsoft.com/office/drawing/2014/main" id="{458AE32B-C32C-86EF-A2B6-0230FDBCF450}"/>
              </a:ext>
            </a:extLst>
          </p:cNvPr>
          <p:cNvSpPr txBox="1"/>
          <p:nvPr/>
        </p:nvSpPr>
        <p:spPr>
          <a:xfrm>
            <a:off x="2473" y="1298864"/>
            <a:ext cx="2251363" cy="2800767"/>
          </a:xfrm>
          <a:prstGeom prst="rect">
            <a:avLst/>
          </a:prstGeom>
          <a:solidFill>
            <a:schemeClr val="bg1">
              <a:lumMod val="95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What is happening in the image?</a:t>
            </a:r>
          </a:p>
          <a:p>
            <a:pPr algn="ctr"/>
            <a:endParaRPr lang="en-US" sz="1600" dirty="0">
              <a:latin typeface="Times New Roman"/>
              <a:cs typeface="Times New Roman"/>
            </a:endParaRPr>
          </a:p>
          <a:p>
            <a:pPr algn="ctr"/>
            <a:r>
              <a:rPr lang="en-US" sz="1600" dirty="0">
                <a:latin typeface="Times New Roman"/>
                <a:cs typeface="Times New Roman"/>
              </a:rPr>
              <a:t>A group of pupils posing for a photo.</a:t>
            </a:r>
            <a:endParaRPr lang="en-US" sz="1600">
              <a:latin typeface="Times New Roman"/>
              <a:cs typeface="Times New Roman"/>
            </a:endParaRPr>
          </a:p>
          <a:p>
            <a:pPr algn="ctr"/>
            <a:r>
              <a:rPr lang="en-US" sz="1600" dirty="0">
                <a:latin typeface="Times New Roman"/>
                <a:cs typeface="Times New Roman"/>
              </a:rPr>
              <a:t>4 boys at the front.</a:t>
            </a:r>
          </a:p>
          <a:p>
            <a:pPr algn="ctr"/>
            <a:r>
              <a:rPr lang="en-US" sz="1600">
                <a:latin typeface="Times New Roman"/>
                <a:cs typeface="Times New Roman"/>
              </a:rPr>
              <a:t>3 girls at the back.</a:t>
            </a:r>
          </a:p>
          <a:p>
            <a:pPr algn="ctr"/>
            <a:r>
              <a:rPr lang="en-US" sz="1600" dirty="0">
                <a:latin typeface="Times New Roman"/>
                <a:cs typeface="Times New Roman"/>
              </a:rPr>
              <a:t>The photo is described as:</a:t>
            </a:r>
            <a:endParaRPr lang="en-US" sz="1600">
              <a:latin typeface="Times New Roman"/>
              <a:cs typeface="Times New Roman"/>
            </a:endParaRPr>
          </a:p>
          <a:p>
            <a:pPr algn="ctr"/>
            <a:r>
              <a:rPr lang="en-US" sz="1600" dirty="0">
                <a:latin typeface="Times New Roman"/>
                <a:cs typeface="Times New Roman"/>
              </a:rPr>
              <a:t>'Sharing the flexible learning area'.</a:t>
            </a:r>
            <a:endParaRPr lang="en-US" sz="1600" dirty="0"/>
          </a:p>
        </p:txBody>
      </p:sp>
      <p:pic>
        <p:nvPicPr>
          <p:cNvPr id="3" name="Picture 3" descr="A group of pupils with various expressions, posing for a photo.&#10;4 boys at the front, all sitting on chairs, varied uniforms, spread out. All of the boys look very stern and not looking at the camera.&#10;3 girls are standing behind the boys, all smiling, all in green uniform.&#10;This takes place in a classroom with posters and computers behind the pupils.&#10;This image is owned and under the copyright of VOICES (Edge Hill University)">
            <a:extLst>
              <a:ext uri="{FF2B5EF4-FFF2-40B4-BE49-F238E27FC236}">
                <a16:creationId xmlns:a16="http://schemas.microsoft.com/office/drawing/2014/main" id="{91F5FFB3-2E44-BD04-8B34-515DDC59332F}"/>
              </a:ext>
            </a:extLst>
          </p:cNvPr>
          <p:cNvPicPr>
            <a:picLocks noChangeAspect="1"/>
          </p:cNvPicPr>
          <p:nvPr/>
        </p:nvPicPr>
        <p:blipFill>
          <a:blip r:embed="rId2"/>
          <a:stretch>
            <a:fillRect/>
          </a:stretch>
        </p:blipFill>
        <p:spPr>
          <a:xfrm>
            <a:off x="2257020" y="957319"/>
            <a:ext cx="4528782" cy="3354961"/>
          </a:xfrm>
          <a:prstGeom prst="rect">
            <a:avLst/>
          </a:prstGeom>
        </p:spPr>
      </p:pic>
      <p:sp>
        <p:nvSpPr>
          <p:cNvPr id="4" name="TextBox 3">
            <a:extLst>
              <a:ext uri="{FF2B5EF4-FFF2-40B4-BE49-F238E27FC236}">
                <a16:creationId xmlns:a16="http://schemas.microsoft.com/office/drawing/2014/main" id="{7601B4BD-7966-45F5-A13F-29F3CDD86892}"/>
              </a:ext>
            </a:extLst>
          </p:cNvPr>
          <p:cNvSpPr txBox="1"/>
          <p:nvPr/>
        </p:nvSpPr>
        <p:spPr>
          <a:xfrm>
            <a:off x="2256312" y="373578"/>
            <a:ext cx="3636818" cy="584775"/>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Activity on inclusion in schools</a:t>
            </a:r>
            <a:endParaRPr lang="en-US" dirty="0"/>
          </a:p>
          <a:p>
            <a:pPr algn="ctr"/>
            <a:r>
              <a:rPr lang="en-US" sz="1600" b="1" u="sng" dirty="0">
                <a:latin typeface="Times New Roman"/>
                <a:cs typeface="Times New Roman"/>
              </a:rPr>
              <a:t>Any other notes dot around the image</a:t>
            </a:r>
            <a:endParaRPr lang="en-US" dirty="0"/>
          </a:p>
        </p:txBody>
      </p:sp>
      <p:sp>
        <p:nvSpPr>
          <p:cNvPr id="2" name="Title 1">
            <a:extLst>
              <a:ext uri="{FF2B5EF4-FFF2-40B4-BE49-F238E27FC236}">
                <a16:creationId xmlns:a16="http://schemas.microsoft.com/office/drawing/2014/main" id="{9E821B3C-5080-7EC0-F0E0-1F3FBAEEFBA6}"/>
              </a:ext>
            </a:extLst>
          </p:cNvPr>
          <p:cNvSpPr>
            <a:spLocks noGrp="1"/>
          </p:cNvSpPr>
          <p:nvPr>
            <p:ph type="title"/>
          </p:nvPr>
        </p:nvSpPr>
        <p:spPr>
          <a:xfrm>
            <a:off x="-199" y="-1979"/>
            <a:ext cx="2078360" cy="1309499"/>
          </a:xfrm>
        </p:spPr>
        <p:txBody>
          <a:bodyPr>
            <a:normAutofit/>
          </a:bodyPr>
          <a:lstStyle/>
          <a:p>
            <a:r>
              <a:rPr lang="en-US" sz="2000" b="1" u="sng" dirty="0">
                <a:latin typeface="Times New Roman"/>
                <a:cs typeface="Times New Roman"/>
              </a:rPr>
              <a:t>Activity three: Activity sheet </a:t>
            </a:r>
            <a:br>
              <a:rPr lang="en-US" sz="2000" b="1" u="sng" dirty="0">
                <a:latin typeface="Times New Roman"/>
                <a:cs typeface="Times New Roman"/>
              </a:rPr>
            </a:br>
            <a:r>
              <a:rPr lang="en-US" sz="2000" b="1" u="sng" dirty="0">
                <a:latin typeface="Times New Roman"/>
                <a:cs typeface="Times New Roman"/>
              </a:rPr>
              <a:t>(Teacher copy)</a:t>
            </a:r>
          </a:p>
        </p:txBody>
      </p:sp>
    </p:spTree>
    <p:extLst>
      <p:ext uri="{BB962C8B-B14F-4D97-AF65-F5344CB8AC3E}">
        <p14:creationId xmlns:p14="http://schemas.microsoft.com/office/powerpoint/2010/main" val="37570303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8CEB35D9-94C7-2EB8-E0EB-AE53C655792B}"/>
              </a:ext>
            </a:extLst>
          </p:cNvPr>
          <p:cNvSpPr txBox="1"/>
          <p:nvPr/>
        </p:nvSpPr>
        <p:spPr>
          <a:xfrm>
            <a:off x="8681357" y="2090551"/>
            <a:ext cx="3513116" cy="4770537"/>
          </a:xfrm>
          <a:prstGeom prst="rect">
            <a:avLst/>
          </a:prstGeom>
          <a:solidFill>
            <a:schemeClr val="bg1">
              <a:lumMod val="95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If you think that the pupils have different levels of ability:</a:t>
            </a:r>
            <a:endParaRPr lang="en-US" sz="1600" dirty="0">
              <a:latin typeface="Times New Roman"/>
              <a:cs typeface="Times New Roman"/>
            </a:endParaRPr>
          </a:p>
          <a:p>
            <a:pPr algn="ctr"/>
            <a:r>
              <a:rPr lang="en-US" sz="1600" b="1" u="sng" dirty="0">
                <a:latin typeface="Times New Roman"/>
                <a:cs typeface="Times New Roman"/>
              </a:rPr>
              <a:t>Design an activity for all of them to take part in:</a:t>
            </a: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p:txBody>
      </p:sp>
      <p:sp>
        <p:nvSpPr>
          <p:cNvPr id="7" name="TextBox 6">
            <a:extLst>
              <a:ext uri="{FF2B5EF4-FFF2-40B4-BE49-F238E27FC236}">
                <a16:creationId xmlns:a16="http://schemas.microsoft.com/office/drawing/2014/main" id="{6D03819B-CDFB-E277-913D-DB71D5A56BA8}"/>
              </a:ext>
            </a:extLst>
          </p:cNvPr>
          <p:cNvSpPr txBox="1"/>
          <p:nvPr/>
        </p:nvSpPr>
        <p:spPr>
          <a:xfrm>
            <a:off x="6791202" y="2473"/>
            <a:ext cx="5294414" cy="1815882"/>
          </a:xfrm>
          <a:prstGeom prst="rect">
            <a:avLst/>
          </a:prstGeom>
          <a:solidFill>
            <a:schemeClr val="bg1">
              <a:lumMod val="95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Do you think that all the pupils are different in some way:</a:t>
            </a: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sp>
        <p:nvSpPr>
          <p:cNvPr id="6" name="TextBox 5">
            <a:extLst>
              <a:ext uri="{FF2B5EF4-FFF2-40B4-BE49-F238E27FC236}">
                <a16:creationId xmlns:a16="http://schemas.microsoft.com/office/drawing/2014/main" id="{0D76C8E0-0C29-00FA-B2BD-327402833269}"/>
              </a:ext>
            </a:extLst>
          </p:cNvPr>
          <p:cNvSpPr txBox="1"/>
          <p:nvPr/>
        </p:nvSpPr>
        <p:spPr>
          <a:xfrm>
            <a:off x="-1" y="4544785"/>
            <a:ext cx="8676407" cy="2308324"/>
          </a:xfrm>
          <a:prstGeom prst="rect">
            <a:avLst/>
          </a:prstGeom>
          <a:solidFill>
            <a:schemeClr val="bg1">
              <a:lumMod val="95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What do you notice about the pupils?</a:t>
            </a:r>
            <a:endParaRPr lang="en-US" sz="1600" dirty="0">
              <a:latin typeface="Times New Roman"/>
              <a:cs typeface="Times New Roman"/>
            </a:endParaRPr>
          </a:p>
          <a:p>
            <a:pPr algn="ctr"/>
            <a:r>
              <a:rPr lang="en-US" sz="1600" b="1" u="sng" dirty="0">
                <a:latin typeface="Times New Roman"/>
                <a:cs typeface="Times New Roman"/>
              </a:rPr>
              <a:t>Do they look like friends?</a:t>
            </a: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p:txBody>
      </p:sp>
      <p:sp>
        <p:nvSpPr>
          <p:cNvPr id="5" name="TextBox 4">
            <a:extLst>
              <a:ext uri="{FF2B5EF4-FFF2-40B4-BE49-F238E27FC236}">
                <a16:creationId xmlns:a16="http://schemas.microsoft.com/office/drawing/2014/main" id="{458AE32B-C32C-86EF-A2B6-0230FDBCF450}"/>
              </a:ext>
            </a:extLst>
          </p:cNvPr>
          <p:cNvSpPr txBox="1"/>
          <p:nvPr/>
        </p:nvSpPr>
        <p:spPr>
          <a:xfrm>
            <a:off x="2473" y="1298864"/>
            <a:ext cx="2251363" cy="3046988"/>
          </a:xfrm>
          <a:prstGeom prst="rect">
            <a:avLst/>
          </a:prstGeom>
          <a:solidFill>
            <a:schemeClr val="bg1">
              <a:lumMod val="95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What is happening in the image?</a:t>
            </a:r>
          </a:p>
          <a:p>
            <a:pPr algn="ctr"/>
            <a:endParaRPr lang="en-US" sz="160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pic>
        <p:nvPicPr>
          <p:cNvPr id="3" name="Picture 3" descr="A group of pupils with various expressions, posing for a photo. 4 boys at the front, all sitting on chairs, varied uniforms, spread out. All of the boys look very stern and not looking at the camera. 3 girls are standing behind the boys, all smiling, all in green uniform. This takes place in a classroom with posters and computers behind the pupils. This image is owned and under the copyright of VOICES (Edge Hill University)">
            <a:extLst>
              <a:ext uri="{FF2B5EF4-FFF2-40B4-BE49-F238E27FC236}">
                <a16:creationId xmlns:a16="http://schemas.microsoft.com/office/drawing/2014/main" id="{91F5FFB3-2E44-BD04-8B34-515DDC59332F}"/>
              </a:ext>
            </a:extLst>
          </p:cNvPr>
          <p:cNvPicPr>
            <a:picLocks noChangeAspect="1"/>
          </p:cNvPicPr>
          <p:nvPr/>
        </p:nvPicPr>
        <p:blipFill>
          <a:blip r:embed="rId2"/>
          <a:stretch>
            <a:fillRect/>
          </a:stretch>
        </p:blipFill>
        <p:spPr>
          <a:xfrm>
            <a:off x="2257020" y="1025558"/>
            <a:ext cx="4528782" cy="3354961"/>
          </a:xfrm>
          <a:prstGeom prst="rect">
            <a:avLst/>
          </a:prstGeom>
        </p:spPr>
      </p:pic>
      <p:sp>
        <p:nvSpPr>
          <p:cNvPr id="4" name="TextBox 3">
            <a:extLst>
              <a:ext uri="{FF2B5EF4-FFF2-40B4-BE49-F238E27FC236}">
                <a16:creationId xmlns:a16="http://schemas.microsoft.com/office/drawing/2014/main" id="{7601B4BD-7966-45F5-A13F-29F3CDD86892}"/>
              </a:ext>
            </a:extLst>
          </p:cNvPr>
          <p:cNvSpPr txBox="1"/>
          <p:nvPr/>
        </p:nvSpPr>
        <p:spPr>
          <a:xfrm>
            <a:off x="2256312" y="373578"/>
            <a:ext cx="3636818" cy="584775"/>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Activity on inclusion in schools</a:t>
            </a:r>
            <a:endParaRPr lang="en-US" dirty="0"/>
          </a:p>
          <a:p>
            <a:pPr algn="ctr"/>
            <a:r>
              <a:rPr lang="en-US" sz="1600" b="1" u="sng" dirty="0">
                <a:latin typeface="Times New Roman"/>
                <a:cs typeface="Times New Roman"/>
              </a:rPr>
              <a:t>Any other notes dot around the image</a:t>
            </a:r>
            <a:endParaRPr lang="en-US" dirty="0"/>
          </a:p>
        </p:txBody>
      </p:sp>
      <p:sp>
        <p:nvSpPr>
          <p:cNvPr id="2" name="Title 1">
            <a:extLst>
              <a:ext uri="{FF2B5EF4-FFF2-40B4-BE49-F238E27FC236}">
                <a16:creationId xmlns:a16="http://schemas.microsoft.com/office/drawing/2014/main" id="{9E821B3C-5080-7EC0-F0E0-1F3FBAEEFBA6}"/>
              </a:ext>
            </a:extLst>
          </p:cNvPr>
          <p:cNvSpPr>
            <a:spLocks noGrp="1"/>
          </p:cNvSpPr>
          <p:nvPr>
            <p:ph type="title"/>
          </p:nvPr>
        </p:nvSpPr>
        <p:spPr>
          <a:xfrm>
            <a:off x="-199" y="-1979"/>
            <a:ext cx="2255872" cy="1293727"/>
          </a:xfrm>
        </p:spPr>
        <p:txBody>
          <a:bodyPr>
            <a:normAutofit/>
          </a:bodyPr>
          <a:lstStyle/>
          <a:p>
            <a:r>
              <a:rPr lang="en-US" sz="2000" b="1" u="sng" dirty="0">
                <a:latin typeface="Times New Roman"/>
                <a:cs typeface="Times New Roman"/>
              </a:rPr>
              <a:t>Activity three: Activity sheet</a:t>
            </a:r>
            <a:br>
              <a:rPr lang="en-US" sz="2000" b="1" u="sng" dirty="0">
                <a:latin typeface="Times New Roman"/>
                <a:cs typeface="Times New Roman"/>
              </a:rPr>
            </a:br>
            <a:r>
              <a:rPr lang="en-US" sz="2000" b="1" u="sng" dirty="0">
                <a:latin typeface="Times New Roman"/>
                <a:cs typeface="Times New Roman"/>
              </a:rPr>
              <a:t>(pupil copy)</a:t>
            </a:r>
          </a:p>
        </p:txBody>
      </p:sp>
    </p:spTree>
    <p:extLst>
      <p:ext uri="{BB962C8B-B14F-4D97-AF65-F5344CB8AC3E}">
        <p14:creationId xmlns:p14="http://schemas.microsoft.com/office/powerpoint/2010/main" val="2454655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E1EF015-BFD6-93B0-C33B-668D00C55BA5}"/>
              </a:ext>
            </a:extLst>
          </p:cNvPr>
          <p:cNvSpPr txBox="1"/>
          <p:nvPr/>
        </p:nvSpPr>
        <p:spPr>
          <a:xfrm>
            <a:off x="-2475" y="2015260"/>
            <a:ext cx="4329545" cy="4770537"/>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The difference between Diversity and Inclusion</a:t>
            </a:r>
          </a:p>
          <a:p>
            <a:endParaRPr lang="en-US" sz="1600" b="1" u="sng" dirty="0">
              <a:latin typeface="Times New Roman"/>
              <a:cs typeface="Times New Roman"/>
            </a:endParaRPr>
          </a:p>
          <a:p>
            <a:r>
              <a:rPr lang="en-US" sz="1600" dirty="0">
                <a:latin typeface="Times New Roman"/>
                <a:cs typeface="Times New Roman"/>
              </a:rPr>
              <a:t>Diversity:</a:t>
            </a: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r>
              <a:rPr lang="en-US" sz="1600" dirty="0">
                <a:latin typeface="Times New Roman"/>
                <a:cs typeface="Times New Roman"/>
              </a:rPr>
              <a:t>Inclusion:</a:t>
            </a: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r>
              <a:rPr lang="en-US" sz="1600" dirty="0">
                <a:latin typeface="Times New Roman"/>
                <a:cs typeface="Times New Roman"/>
              </a:rPr>
              <a:t>What is the difference between inclusion and </a:t>
            </a:r>
            <a:r>
              <a:rPr lang="en-US" sz="1600">
                <a:latin typeface="Times New Roman"/>
                <a:cs typeface="Times New Roman"/>
              </a:rPr>
              <a:t>diversity? </a:t>
            </a:r>
          </a:p>
          <a:p>
            <a:r>
              <a:rPr lang="en-US" sz="1600" dirty="0">
                <a:latin typeface="Times New Roman"/>
                <a:cs typeface="Times New Roman"/>
              </a:rPr>
              <a:t>This can be seen by the diagram. </a:t>
            </a:r>
          </a:p>
          <a:p>
            <a:r>
              <a:rPr lang="en-US" sz="1600" dirty="0">
                <a:latin typeface="Times New Roman"/>
                <a:cs typeface="Times New Roman"/>
              </a:rPr>
              <a:t>Inclusion all are included together.</a:t>
            </a:r>
          </a:p>
        </p:txBody>
      </p:sp>
      <p:pic>
        <p:nvPicPr>
          <p:cNvPr id="6" name="Picture 6" descr="A group of puzzle pieces, all connected together and different colours. All pieces are included together. This image is meant to represent the definition of inclusion">
            <a:extLst>
              <a:ext uri="{FF2B5EF4-FFF2-40B4-BE49-F238E27FC236}">
                <a16:creationId xmlns:a16="http://schemas.microsoft.com/office/drawing/2014/main" id="{D72E0F7B-DCA4-8473-C760-D8BA90EC6CE6}"/>
              </a:ext>
            </a:extLst>
          </p:cNvPr>
          <p:cNvPicPr>
            <a:picLocks noChangeAspect="1"/>
          </p:cNvPicPr>
          <p:nvPr/>
        </p:nvPicPr>
        <p:blipFill>
          <a:blip r:embed="rId2"/>
          <a:stretch>
            <a:fillRect/>
          </a:stretch>
        </p:blipFill>
        <p:spPr>
          <a:xfrm>
            <a:off x="996724" y="4218492"/>
            <a:ext cx="1857375" cy="1181100"/>
          </a:xfrm>
          <a:prstGeom prst="rect">
            <a:avLst/>
          </a:prstGeom>
        </p:spPr>
      </p:pic>
      <p:pic>
        <p:nvPicPr>
          <p:cNvPr id="5" name="Picture 5" descr="A group of puzzle pieces all are spread out and different colours. This image is meant to represent the definition of diversity">
            <a:extLst>
              <a:ext uri="{FF2B5EF4-FFF2-40B4-BE49-F238E27FC236}">
                <a16:creationId xmlns:a16="http://schemas.microsoft.com/office/drawing/2014/main" id="{1D78F403-9C03-86FD-A998-441FB4A1EA58}"/>
              </a:ext>
            </a:extLst>
          </p:cNvPr>
          <p:cNvPicPr>
            <a:picLocks noChangeAspect="1"/>
          </p:cNvPicPr>
          <p:nvPr/>
        </p:nvPicPr>
        <p:blipFill>
          <a:blip r:embed="rId3"/>
          <a:stretch>
            <a:fillRect/>
          </a:stretch>
        </p:blipFill>
        <p:spPr>
          <a:xfrm>
            <a:off x="1082634" y="2348741"/>
            <a:ext cx="2743200" cy="1210491"/>
          </a:xfrm>
          <a:prstGeom prst="rect">
            <a:avLst/>
          </a:prstGeom>
        </p:spPr>
      </p:pic>
      <p:sp>
        <p:nvSpPr>
          <p:cNvPr id="12" name="TextBox 11">
            <a:extLst>
              <a:ext uri="{FF2B5EF4-FFF2-40B4-BE49-F238E27FC236}">
                <a16:creationId xmlns:a16="http://schemas.microsoft.com/office/drawing/2014/main" id="{D83C67FB-7021-2E11-21F2-CEA07CB6A7C6}"/>
              </a:ext>
            </a:extLst>
          </p:cNvPr>
          <p:cNvSpPr txBox="1"/>
          <p:nvPr/>
        </p:nvSpPr>
        <p:spPr>
          <a:xfrm>
            <a:off x="4750130" y="1484415"/>
            <a:ext cx="3198915" cy="4524315"/>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u="sng" dirty="0">
                <a:latin typeface="Times New Roman"/>
                <a:cs typeface="Times New Roman"/>
              </a:rPr>
              <a:t>Draw what you think an image that shows inclusion would look like:</a:t>
            </a:r>
            <a:endParaRPr lang="en-US" dirty="0"/>
          </a:p>
          <a:p>
            <a:endParaRPr lang="en-US" b="1" u="sng" dirty="0">
              <a:latin typeface="Times New Roman"/>
              <a:cs typeface="Times New Roman"/>
            </a:endParaRPr>
          </a:p>
          <a:p>
            <a:endParaRPr lang="en-US" b="1" u="sng" dirty="0">
              <a:latin typeface="Times New Roman"/>
              <a:cs typeface="Times New Roman"/>
            </a:endParaRPr>
          </a:p>
          <a:p>
            <a:endParaRPr lang="en-US" dirty="0">
              <a:latin typeface="Times New Roman"/>
              <a:cs typeface="Times New Roman"/>
            </a:endParaRPr>
          </a:p>
          <a:p>
            <a:endParaRPr lang="en-US" b="1" u="sng" dirty="0">
              <a:latin typeface="Times New Roman"/>
              <a:cs typeface="Times New Roman"/>
            </a:endParaRPr>
          </a:p>
          <a:p>
            <a:endParaRPr lang="en-US" b="1" u="sng" dirty="0">
              <a:latin typeface="Times New Roman"/>
              <a:cs typeface="Times New Roman"/>
            </a:endParaRPr>
          </a:p>
          <a:p>
            <a:r>
              <a:rPr lang="en-US" dirty="0">
                <a:ea typeface="+mn-lt"/>
                <a:cs typeface="+mn-lt"/>
              </a:rPr>
              <a:t>An image of people all together in the </a:t>
            </a:r>
            <a:r>
              <a:rPr lang="en-US" err="1">
                <a:ea typeface="+mn-lt"/>
                <a:cs typeface="+mn-lt"/>
              </a:rPr>
              <a:t>colours</a:t>
            </a:r>
            <a:r>
              <a:rPr lang="en-US" dirty="0">
                <a:ea typeface="+mn-lt"/>
                <a:cs typeface="+mn-lt"/>
              </a:rPr>
              <a:t> of the inclusion text. Each person is a different </a:t>
            </a:r>
            <a:r>
              <a:rPr lang="en-US" err="1">
                <a:ea typeface="+mn-lt"/>
                <a:cs typeface="+mn-lt"/>
              </a:rPr>
              <a:t>colour</a:t>
            </a:r>
            <a:r>
              <a:rPr lang="en-US" dirty="0">
                <a:ea typeface="+mn-lt"/>
                <a:cs typeface="+mn-lt"/>
              </a:rPr>
              <a:t>. Each person is different in some way, different shapes, </a:t>
            </a:r>
            <a:r>
              <a:rPr lang="en-US" err="1">
                <a:ea typeface="+mn-lt"/>
                <a:cs typeface="+mn-lt"/>
              </a:rPr>
              <a:t>colours</a:t>
            </a:r>
            <a:r>
              <a:rPr lang="en-US" dirty="0">
                <a:ea typeface="+mn-lt"/>
                <a:cs typeface="+mn-lt"/>
              </a:rPr>
              <a:t>, genders, and abilities.</a:t>
            </a:r>
            <a:endParaRPr lang="en-US" dirty="0"/>
          </a:p>
        </p:txBody>
      </p:sp>
      <p:pic>
        <p:nvPicPr>
          <p:cNvPr id="13" name="Picture 13" descr="An image of people all together in the colours of the inclusion text. Each person is a different colour. Each person is different in some way, different shapes, colours, genders, and disabilities.">
            <a:extLst>
              <a:ext uri="{FF2B5EF4-FFF2-40B4-BE49-F238E27FC236}">
                <a16:creationId xmlns:a16="http://schemas.microsoft.com/office/drawing/2014/main" id="{D0A044B5-5F63-B06F-FC54-699348D53D2B}"/>
              </a:ext>
            </a:extLst>
          </p:cNvPr>
          <p:cNvPicPr>
            <a:picLocks noChangeAspect="1"/>
          </p:cNvPicPr>
          <p:nvPr/>
        </p:nvPicPr>
        <p:blipFill>
          <a:blip r:embed="rId4"/>
          <a:stretch>
            <a:fillRect/>
          </a:stretch>
        </p:blipFill>
        <p:spPr>
          <a:xfrm>
            <a:off x="4840519" y="3165774"/>
            <a:ext cx="2902423" cy="528533"/>
          </a:xfrm>
          <a:prstGeom prst="rect">
            <a:avLst/>
          </a:prstGeom>
        </p:spPr>
      </p:pic>
      <p:sp>
        <p:nvSpPr>
          <p:cNvPr id="11" name="TextBox 10">
            <a:extLst>
              <a:ext uri="{FF2B5EF4-FFF2-40B4-BE49-F238E27FC236}">
                <a16:creationId xmlns:a16="http://schemas.microsoft.com/office/drawing/2014/main" id="{B757AD76-BA4E-C6F0-D0FD-B5E034B1A84D}"/>
              </a:ext>
            </a:extLst>
          </p:cNvPr>
          <p:cNvSpPr txBox="1"/>
          <p:nvPr/>
        </p:nvSpPr>
        <p:spPr>
          <a:xfrm>
            <a:off x="8657132" y="-849"/>
            <a:ext cx="3284658" cy="378565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What do you understand about inclusion?</a:t>
            </a:r>
            <a:endParaRPr lang="en-US" sz="1600" dirty="0">
              <a:latin typeface="Times New Roman"/>
              <a:cs typeface="Times New Roman"/>
            </a:endParaRPr>
          </a:p>
          <a:p>
            <a:pPr algn="ctr"/>
            <a:r>
              <a:rPr lang="en-US" sz="1600" b="1" u="sng" dirty="0">
                <a:latin typeface="Times New Roman"/>
                <a:cs typeface="Times New Roman"/>
              </a:rPr>
              <a:t>Fill in this space with your answer:</a:t>
            </a:r>
          </a:p>
          <a:p>
            <a:pPr algn="ctr"/>
            <a:r>
              <a:rPr lang="en-US" sz="1600" dirty="0">
                <a:latin typeface="Times New Roman"/>
                <a:cs typeface="Times New Roman"/>
              </a:rPr>
              <a:t>(This is for the children to express what they already know)</a:t>
            </a:r>
          </a:p>
          <a:p>
            <a:pPr algn="ctr"/>
            <a:endParaRPr lang="en-US" sz="1600" dirty="0">
              <a:latin typeface="Times New Roman"/>
              <a:cs typeface="Times New Roman"/>
            </a:endParaRPr>
          </a:p>
          <a:p>
            <a:pPr algn="ctr"/>
            <a:r>
              <a:rPr lang="en-US" sz="1600" dirty="0">
                <a:latin typeface="Times New Roman"/>
                <a:cs typeface="Times New Roman"/>
              </a:rPr>
              <a:t>There is a definition:</a:t>
            </a:r>
            <a:endParaRPr lang="en-US" sz="1600">
              <a:latin typeface="Times New Roman"/>
              <a:cs typeface="Times New Roman"/>
            </a:endParaRPr>
          </a:p>
          <a:p>
            <a:pPr algn="ctr"/>
            <a:r>
              <a:rPr lang="en-US" sz="1600" dirty="0">
                <a:latin typeface="Times New Roman"/>
                <a:cs typeface="Times New Roman"/>
              </a:rPr>
              <a:t>"</a:t>
            </a:r>
            <a:r>
              <a:rPr lang="en-GB" sz="1600" dirty="0">
                <a:latin typeface="Times New Roman"/>
                <a:ea typeface="+mn-lt"/>
                <a:cs typeface="+mn-lt"/>
              </a:rPr>
              <a:t>Inclusion is the act of including everyone and giving them access and opportunities. In schools, this means that all pupils are enabled to access their learning and activities, perhaps in different ways that best suit them.</a:t>
            </a:r>
            <a:r>
              <a:rPr lang="en-GB" sz="1600" dirty="0">
                <a:latin typeface="Times New Roman"/>
                <a:cs typeface="Times New Roman"/>
              </a:rPr>
              <a:t> </a:t>
            </a:r>
            <a:r>
              <a:rPr lang="en-US" sz="1600" dirty="0">
                <a:latin typeface="Times New Roman"/>
                <a:cs typeface="Times New Roman"/>
              </a:rPr>
              <a:t>Inclusion applies to everyone."</a:t>
            </a:r>
          </a:p>
        </p:txBody>
      </p:sp>
      <p:sp>
        <p:nvSpPr>
          <p:cNvPr id="3" name="TextBox 2" descr="Inclusion typed up in big colourful lettering">
            <a:extLst>
              <a:ext uri="{FF2B5EF4-FFF2-40B4-BE49-F238E27FC236}">
                <a16:creationId xmlns:a16="http://schemas.microsoft.com/office/drawing/2014/main" id="{7AAC1B24-CF5C-5CD1-7010-36A4D1C985F4}"/>
              </a:ext>
            </a:extLst>
          </p:cNvPr>
          <p:cNvSpPr txBox="1"/>
          <p:nvPr/>
        </p:nvSpPr>
        <p:spPr>
          <a:xfrm>
            <a:off x="4680156" y="361282"/>
            <a:ext cx="3201389"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4000" b="1" dirty="0">
                <a:solidFill>
                  <a:srgbClr val="FF0000"/>
                </a:solidFill>
                <a:latin typeface="Times New Roman"/>
                <a:ea typeface="+mn-lt"/>
                <a:cs typeface="+mn-lt"/>
              </a:rPr>
              <a:t>I</a:t>
            </a:r>
            <a:r>
              <a:rPr lang="en-US" sz="4000" b="1" dirty="0">
                <a:solidFill>
                  <a:srgbClr val="FFC000"/>
                </a:solidFill>
                <a:latin typeface="Times New Roman"/>
                <a:ea typeface="+mn-lt"/>
                <a:cs typeface="+mn-lt"/>
              </a:rPr>
              <a:t>N</a:t>
            </a:r>
            <a:r>
              <a:rPr lang="en-US" sz="4000" b="1" dirty="0">
                <a:solidFill>
                  <a:srgbClr val="FFFF00"/>
                </a:solidFill>
                <a:latin typeface="Times New Roman"/>
                <a:ea typeface="+mn-lt"/>
                <a:cs typeface="+mn-lt"/>
              </a:rPr>
              <a:t>C</a:t>
            </a:r>
            <a:r>
              <a:rPr lang="en-US" sz="4000" b="1" dirty="0">
                <a:solidFill>
                  <a:srgbClr val="92D050"/>
                </a:solidFill>
                <a:latin typeface="Times New Roman"/>
                <a:ea typeface="+mn-lt"/>
                <a:cs typeface="+mn-lt"/>
              </a:rPr>
              <a:t>L</a:t>
            </a:r>
            <a:r>
              <a:rPr lang="en-US" sz="4000" b="1" dirty="0">
                <a:solidFill>
                  <a:srgbClr val="00B0F0"/>
                </a:solidFill>
                <a:latin typeface="Times New Roman"/>
                <a:ea typeface="+mn-lt"/>
                <a:cs typeface="+mn-lt"/>
              </a:rPr>
              <a:t>U</a:t>
            </a:r>
            <a:r>
              <a:rPr lang="en-US" sz="4000" b="1" dirty="0">
                <a:solidFill>
                  <a:srgbClr val="7030A0"/>
                </a:solidFill>
                <a:latin typeface="Times New Roman"/>
                <a:ea typeface="+mn-lt"/>
                <a:cs typeface="+mn-lt"/>
              </a:rPr>
              <a:t>S</a:t>
            </a:r>
            <a:r>
              <a:rPr lang="en-US" sz="4000" b="1" dirty="0">
                <a:solidFill>
                  <a:schemeClr val="accent1">
                    <a:lumMod val="20000"/>
                    <a:lumOff val="80000"/>
                  </a:schemeClr>
                </a:solidFill>
                <a:latin typeface="Times New Roman"/>
                <a:ea typeface="+mn-lt"/>
                <a:cs typeface="+mn-lt"/>
              </a:rPr>
              <a:t>I</a:t>
            </a:r>
            <a:r>
              <a:rPr lang="en-US" sz="4000" b="1" dirty="0">
                <a:solidFill>
                  <a:srgbClr val="002060"/>
                </a:solidFill>
                <a:latin typeface="Times New Roman"/>
                <a:ea typeface="+mn-lt"/>
                <a:cs typeface="+mn-lt"/>
              </a:rPr>
              <a:t>O</a:t>
            </a:r>
            <a:r>
              <a:rPr lang="en-US" sz="4000" b="1" dirty="0">
                <a:solidFill>
                  <a:srgbClr val="D4ABAC"/>
                </a:solidFill>
                <a:latin typeface="Times New Roman"/>
                <a:ea typeface="+mn-lt"/>
                <a:cs typeface="+mn-lt"/>
              </a:rPr>
              <a:t>N</a:t>
            </a:r>
            <a:endParaRPr lang="en-US" sz="4000" dirty="0">
              <a:solidFill>
                <a:srgbClr val="D4ABAC"/>
              </a:solidFill>
              <a:latin typeface="Times New Roman"/>
              <a:ea typeface="+mn-lt"/>
              <a:cs typeface="+mn-lt"/>
            </a:endParaRPr>
          </a:p>
        </p:txBody>
      </p:sp>
      <p:sp>
        <p:nvSpPr>
          <p:cNvPr id="2" name="Title 1">
            <a:extLst>
              <a:ext uri="{FF2B5EF4-FFF2-40B4-BE49-F238E27FC236}">
                <a16:creationId xmlns:a16="http://schemas.microsoft.com/office/drawing/2014/main" id="{6F999E2F-590F-90E9-7E1A-698B0BCAD1A5}"/>
              </a:ext>
            </a:extLst>
          </p:cNvPr>
          <p:cNvSpPr>
            <a:spLocks noGrp="1"/>
          </p:cNvSpPr>
          <p:nvPr>
            <p:ph type="title"/>
          </p:nvPr>
        </p:nvSpPr>
        <p:spPr>
          <a:xfrm>
            <a:off x="-199" y="-1979"/>
            <a:ext cx="2964216" cy="1432273"/>
          </a:xfrm>
        </p:spPr>
        <p:txBody>
          <a:bodyPr>
            <a:normAutofit/>
          </a:bodyPr>
          <a:lstStyle/>
          <a:p>
            <a:r>
              <a:rPr lang="en-US" sz="2000" b="1" u="sng" dirty="0">
                <a:latin typeface="Times New Roman"/>
                <a:cs typeface="Times New Roman"/>
              </a:rPr>
              <a:t>Activity four:</a:t>
            </a:r>
            <a:br>
              <a:rPr lang="en-US" sz="2000" b="1" u="sng" dirty="0">
                <a:latin typeface="Times New Roman"/>
              </a:rPr>
            </a:br>
            <a:r>
              <a:rPr lang="en-US" sz="2000" b="1" u="sng" dirty="0">
                <a:latin typeface="Times New Roman"/>
                <a:cs typeface="Times New Roman"/>
              </a:rPr>
              <a:t>Activity sheet on understanding Inclusion</a:t>
            </a:r>
            <a:br>
              <a:rPr lang="en-US" sz="2000" b="1" u="sng" dirty="0">
                <a:latin typeface="Times New Roman"/>
                <a:cs typeface="Times New Roman"/>
              </a:rPr>
            </a:br>
            <a:r>
              <a:rPr lang="en-US" sz="2000" b="1" u="sng" dirty="0">
                <a:latin typeface="Times New Roman"/>
                <a:cs typeface="Times New Roman"/>
              </a:rPr>
              <a:t>(Teacher copy)</a:t>
            </a:r>
          </a:p>
        </p:txBody>
      </p:sp>
    </p:spTree>
    <p:extLst>
      <p:ext uri="{BB962C8B-B14F-4D97-AF65-F5344CB8AC3E}">
        <p14:creationId xmlns:p14="http://schemas.microsoft.com/office/powerpoint/2010/main" val="5872211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A group of puzzle pieces, all connected together and different colours. All pieces are included together. This image is meant to represent the definition of inclusion">
            <a:extLst>
              <a:ext uri="{FF2B5EF4-FFF2-40B4-BE49-F238E27FC236}">
                <a16:creationId xmlns:a16="http://schemas.microsoft.com/office/drawing/2014/main" id="{D72E0F7B-DCA4-8473-C760-D8BA90EC6CE6}"/>
              </a:ext>
            </a:extLst>
          </p:cNvPr>
          <p:cNvPicPr>
            <a:picLocks noChangeAspect="1"/>
          </p:cNvPicPr>
          <p:nvPr/>
        </p:nvPicPr>
        <p:blipFill>
          <a:blip r:embed="rId2"/>
          <a:stretch>
            <a:fillRect/>
          </a:stretch>
        </p:blipFill>
        <p:spPr>
          <a:xfrm>
            <a:off x="996724" y="4218492"/>
            <a:ext cx="1857375" cy="1181100"/>
          </a:xfrm>
          <a:prstGeom prst="rect">
            <a:avLst/>
          </a:prstGeom>
        </p:spPr>
      </p:pic>
      <p:pic>
        <p:nvPicPr>
          <p:cNvPr id="5" name="Picture 5" descr="A group of puzzle pieces all are spread out and different colours. This image is meant to represent the definition of diversity">
            <a:extLst>
              <a:ext uri="{FF2B5EF4-FFF2-40B4-BE49-F238E27FC236}">
                <a16:creationId xmlns:a16="http://schemas.microsoft.com/office/drawing/2014/main" id="{1D78F403-9C03-86FD-A998-441FB4A1EA58}"/>
              </a:ext>
            </a:extLst>
          </p:cNvPr>
          <p:cNvPicPr>
            <a:picLocks noChangeAspect="1"/>
          </p:cNvPicPr>
          <p:nvPr/>
        </p:nvPicPr>
        <p:blipFill>
          <a:blip r:embed="rId3"/>
          <a:stretch>
            <a:fillRect/>
          </a:stretch>
        </p:blipFill>
        <p:spPr>
          <a:xfrm>
            <a:off x="1082634" y="2348741"/>
            <a:ext cx="2743200" cy="1210491"/>
          </a:xfrm>
          <a:prstGeom prst="rect">
            <a:avLst/>
          </a:prstGeom>
        </p:spPr>
      </p:pic>
      <p:sp>
        <p:nvSpPr>
          <p:cNvPr id="4" name="TextBox 3">
            <a:extLst>
              <a:ext uri="{FF2B5EF4-FFF2-40B4-BE49-F238E27FC236}">
                <a16:creationId xmlns:a16="http://schemas.microsoft.com/office/drawing/2014/main" id="{BE1EF015-BFD6-93B0-C33B-668D00C55BA5}"/>
              </a:ext>
            </a:extLst>
          </p:cNvPr>
          <p:cNvSpPr txBox="1"/>
          <p:nvPr/>
        </p:nvSpPr>
        <p:spPr>
          <a:xfrm>
            <a:off x="-2475" y="2015260"/>
            <a:ext cx="4329545" cy="4770537"/>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The difference between Diversity and Inclusion</a:t>
            </a:r>
          </a:p>
          <a:p>
            <a:endParaRPr lang="en-US" sz="1600" b="1" u="sng" dirty="0">
              <a:latin typeface="Times New Roman"/>
              <a:cs typeface="Times New Roman"/>
            </a:endParaRPr>
          </a:p>
          <a:p>
            <a:r>
              <a:rPr lang="en-US" sz="1600" dirty="0">
                <a:latin typeface="Times New Roman"/>
                <a:cs typeface="Times New Roman"/>
              </a:rPr>
              <a:t>Diversity:</a:t>
            </a: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r>
              <a:rPr lang="en-US" sz="1600" dirty="0">
                <a:latin typeface="Times New Roman"/>
                <a:cs typeface="Times New Roman"/>
              </a:rPr>
              <a:t>Inclusion:</a:t>
            </a: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r>
              <a:rPr lang="en-US" sz="1600" dirty="0">
                <a:latin typeface="Times New Roman"/>
                <a:cs typeface="Times New Roman"/>
              </a:rPr>
              <a:t>What is the difference between inclusion and diversity?</a:t>
            </a:r>
          </a:p>
          <a:p>
            <a:endParaRPr lang="en-US" sz="1600" dirty="0">
              <a:latin typeface="Times New Roman"/>
              <a:cs typeface="Times New Roman"/>
            </a:endParaRPr>
          </a:p>
          <a:p>
            <a:endParaRPr lang="en-US" sz="1600" dirty="0">
              <a:latin typeface="Times New Roman"/>
              <a:cs typeface="Times New Roman"/>
            </a:endParaRPr>
          </a:p>
        </p:txBody>
      </p:sp>
      <p:sp>
        <p:nvSpPr>
          <p:cNvPr id="12" name="TextBox 11">
            <a:extLst>
              <a:ext uri="{FF2B5EF4-FFF2-40B4-BE49-F238E27FC236}">
                <a16:creationId xmlns:a16="http://schemas.microsoft.com/office/drawing/2014/main" id="{D83C67FB-7021-2E11-21F2-CEA07CB6A7C6}"/>
              </a:ext>
            </a:extLst>
          </p:cNvPr>
          <p:cNvSpPr txBox="1"/>
          <p:nvPr/>
        </p:nvSpPr>
        <p:spPr>
          <a:xfrm>
            <a:off x="4750130" y="1484415"/>
            <a:ext cx="3080162" cy="5078313"/>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u="sng" dirty="0">
                <a:latin typeface="Times New Roman"/>
                <a:cs typeface="Times New Roman"/>
              </a:rPr>
              <a:t>Draw what you think an image that shows inclusion would look like:</a:t>
            </a:r>
          </a:p>
          <a:p>
            <a:endParaRPr lang="en-US" b="1" u="sng" dirty="0">
              <a:latin typeface="Times New Roman"/>
              <a:cs typeface="Times New Roman"/>
            </a:endParaRPr>
          </a:p>
          <a:p>
            <a:endParaRPr lang="en-US" b="1" u="sng" dirty="0">
              <a:latin typeface="Times New Roman"/>
              <a:cs typeface="Times New Roman"/>
            </a:endParaRPr>
          </a:p>
          <a:p>
            <a:endParaRPr lang="en-US" b="1" u="sng" dirty="0">
              <a:latin typeface="Times New Roman"/>
              <a:cs typeface="Times New Roman"/>
            </a:endParaRPr>
          </a:p>
          <a:p>
            <a:endParaRPr lang="en-US" b="1" u="sng" dirty="0">
              <a:latin typeface="Times New Roman"/>
              <a:cs typeface="Times New Roman"/>
            </a:endParaRPr>
          </a:p>
          <a:p>
            <a:endParaRPr lang="en-US" b="1" u="sng" dirty="0">
              <a:latin typeface="Times New Roman"/>
              <a:cs typeface="Times New Roman"/>
            </a:endParaRPr>
          </a:p>
          <a:p>
            <a:endParaRPr lang="en-US" b="1" u="sng" dirty="0">
              <a:latin typeface="Times New Roman"/>
              <a:cs typeface="Times New Roman"/>
            </a:endParaRPr>
          </a:p>
          <a:p>
            <a:endParaRPr lang="en-US" b="1" u="sng" dirty="0">
              <a:latin typeface="Times New Roman"/>
              <a:cs typeface="Times New Roman"/>
            </a:endParaRPr>
          </a:p>
          <a:p>
            <a:endParaRPr lang="en-US" b="1" u="sng" dirty="0">
              <a:latin typeface="Times New Roman"/>
              <a:cs typeface="Times New Roman"/>
            </a:endParaRPr>
          </a:p>
          <a:p>
            <a:endParaRPr lang="en-US" b="1" u="sng" dirty="0">
              <a:latin typeface="Times New Roman"/>
              <a:cs typeface="Times New Roman"/>
            </a:endParaRPr>
          </a:p>
          <a:p>
            <a:endParaRPr lang="en-US" b="1" u="sng" dirty="0">
              <a:latin typeface="Times New Roman"/>
              <a:cs typeface="Times New Roman"/>
            </a:endParaRPr>
          </a:p>
          <a:p>
            <a:endParaRPr lang="en-US" b="1" u="sng" dirty="0">
              <a:latin typeface="Times New Roman"/>
              <a:cs typeface="Times New Roman"/>
            </a:endParaRPr>
          </a:p>
          <a:p>
            <a:endParaRPr lang="en-US" b="1" u="sng" dirty="0">
              <a:latin typeface="Times New Roman"/>
              <a:cs typeface="Times New Roman"/>
            </a:endParaRPr>
          </a:p>
          <a:p>
            <a:endParaRPr lang="en-US" b="1" u="sng" dirty="0">
              <a:latin typeface="Times New Roman"/>
              <a:cs typeface="Times New Roman"/>
            </a:endParaRPr>
          </a:p>
          <a:p>
            <a:endParaRPr lang="en-US" b="1" u="sng" dirty="0">
              <a:latin typeface="Times New Roman"/>
              <a:cs typeface="Times New Roman"/>
            </a:endParaRPr>
          </a:p>
          <a:p>
            <a:endParaRPr lang="en-US" dirty="0"/>
          </a:p>
        </p:txBody>
      </p:sp>
      <p:sp>
        <p:nvSpPr>
          <p:cNvPr id="11" name="TextBox 10">
            <a:extLst>
              <a:ext uri="{FF2B5EF4-FFF2-40B4-BE49-F238E27FC236}">
                <a16:creationId xmlns:a16="http://schemas.microsoft.com/office/drawing/2014/main" id="{B757AD76-BA4E-C6F0-D0FD-B5E034B1A84D}"/>
              </a:ext>
            </a:extLst>
          </p:cNvPr>
          <p:cNvSpPr txBox="1"/>
          <p:nvPr/>
        </p:nvSpPr>
        <p:spPr>
          <a:xfrm>
            <a:off x="8102951" y="98112"/>
            <a:ext cx="3838839" cy="6247864"/>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What do you understand about inclusion?</a:t>
            </a:r>
            <a:endParaRPr lang="en-US" sz="1600" dirty="0">
              <a:latin typeface="Times New Roman"/>
              <a:cs typeface="Times New Roman"/>
            </a:endParaRPr>
          </a:p>
          <a:p>
            <a:pPr algn="ctr"/>
            <a:r>
              <a:rPr lang="en-US" sz="1600" b="1" u="sng" dirty="0">
                <a:latin typeface="Times New Roman"/>
                <a:cs typeface="Times New Roman"/>
              </a:rPr>
              <a:t>Fill in this space with your answer:</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sp>
        <p:nvSpPr>
          <p:cNvPr id="3" name="TextBox 2" descr="Inclusion typed up in big colourful lettering">
            <a:extLst>
              <a:ext uri="{FF2B5EF4-FFF2-40B4-BE49-F238E27FC236}">
                <a16:creationId xmlns:a16="http://schemas.microsoft.com/office/drawing/2014/main" id="{7AAC1B24-CF5C-5CD1-7010-36A4D1C985F4}"/>
              </a:ext>
            </a:extLst>
          </p:cNvPr>
          <p:cNvSpPr txBox="1"/>
          <p:nvPr/>
        </p:nvSpPr>
        <p:spPr>
          <a:xfrm>
            <a:off x="4680156" y="361282"/>
            <a:ext cx="3201389"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4000" b="1" dirty="0">
                <a:solidFill>
                  <a:srgbClr val="FF0000"/>
                </a:solidFill>
                <a:latin typeface="Times New Roman"/>
                <a:ea typeface="+mn-lt"/>
                <a:cs typeface="+mn-lt"/>
              </a:rPr>
              <a:t>I</a:t>
            </a:r>
            <a:r>
              <a:rPr lang="en-US" sz="4000" b="1" dirty="0">
                <a:solidFill>
                  <a:srgbClr val="FFC000"/>
                </a:solidFill>
                <a:latin typeface="Times New Roman"/>
                <a:ea typeface="+mn-lt"/>
                <a:cs typeface="+mn-lt"/>
              </a:rPr>
              <a:t>N</a:t>
            </a:r>
            <a:r>
              <a:rPr lang="en-US" sz="4000" b="1" dirty="0">
                <a:solidFill>
                  <a:srgbClr val="FFFF00"/>
                </a:solidFill>
                <a:latin typeface="Times New Roman"/>
                <a:ea typeface="+mn-lt"/>
                <a:cs typeface="+mn-lt"/>
              </a:rPr>
              <a:t>C</a:t>
            </a:r>
            <a:r>
              <a:rPr lang="en-US" sz="4000" b="1" dirty="0">
                <a:solidFill>
                  <a:srgbClr val="92D050"/>
                </a:solidFill>
                <a:latin typeface="Times New Roman"/>
                <a:ea typeface="+mn-lt"/>
                <a:cs typeface="+mn-lt"/>
              </a:rPr>
              <a:t>L</a:t>
            </a:r>
            <a:r>
              <a:rPr lang="en-US" sz="4000" b="1" dirty="0">
                <a:solidFill>
                  <a:srgbClr val="00B0F0"/>
                </a:solidFill>
                <a:latin typeface="Times New Roman"/>
                <a:ea typeface="+mn-lt"/>
                <a:cs typeface="+mn-lt"/>
              </a:rPr>
              <a:t>U</a:t>
            </a:r>
            <a:r>
              <a:rPr lang="en-US" sz="4000" b="1" dirty="0">
                <a:solidFill>
                  <a:srgbClr val="7030A0"/>
                </a:solidFill>
                <a:latin typeface="Times New Roman"/>
                <a:ea typeface="+mn-lt"/>
                <a:cs typeface="+mn-lt"/>
              </a:rPr>
              <a:t>S</a:t>
            </a:r>
            <a:r>
              <a:rPr lang="en-US" sz="4000" b="1" dirty="0">
                <a:solidFill>
                  <a:schemeClr val="accent1">
                    <a:lumMod val="20000"/>
                    <a:lumOff val="80000"/>
                  </a:schemeClr>
                </a:solidFill>
                <a:latin typeface="Times New Roman"/>
                <a:ea typeface="+mn-lt"/>
                <a:cs typeface="+mn-lt"/>
              </a:rPr>
              <a:t>I</a:t>
            </a:r>
            <a:r>
              <a:rPr lang="en-US" sz="4000" b="1" dirty="0">
                <a:solidFill>
                  <a:srgbClr val="002060"/>
                </a:solidFill>
                <a:latin typeface="Times New Roman"/>
                <a:ea typeface="+mn-lt"/>
                <a:cs typeface="+mn-lt"/>
              </a:rPr>
              <a:t>O</a:t>
            </a:r>
            <a:r>
              <a:rPr lang="en-US" sz="4000" b="1" dirty="0">
                <a:solidFill>
                  <a:srgbClr val="D4ABAC"/>
                </a:solidFill>
                <a:latin typeface="Times New Roman"/>
                <a:ea typeface="+mn-lt"/>
                <a:cs typeface="+mn-lt"/>
              </a:rPr>
              <a:t>N</a:t>
            </a:r>
            <a:endParaRPr lang="en-US" sz="4000" dirty="0">
              <a:solidFill>
                <a:srgbClr val="D4ABAC"/>
              </a:solidFill>
              <a:latin typeface="Times New Roman"/>
              <a:ea typeface="+mn-lt"/>
              <a:cs typeface="+mn-lt"/>
            </a:endParaRPr>
          </a:p>
        </p:txBody>
      </p:sp>
      <p:sp>
        <p:nvSpPr>
          <p:cNvPr id="2" name="Title 1">
            <a:extLst>
              <a:ext uri="{FF2B5EF4-FFF2-40B4-BE49-F238E27FC236}">
                <a16:creationId xmlns:a16="http://schemas.microsoft.com/office/drawing/2014/main" id="{6F999E2F-590F-90E9-7E1A-698B0BCAD1A5}"/>
              </a:ext>
            </a:extLst>
          </p:cNvPr>
          <p:cNvSpPr>
            <a:spLocks noGrp="1"/>
          </p:cNvSpPr>
          <p:nvPr>
            <p:ph type="title"/>
          </p:nvPr>
        </p:nvSpPr>
        <p:spPr>
          <a:xfrm>
            <a:off x="-199" y="-1979"/>
            <a:ext cx="1850133" cy="1541130"/>
          </a:xfrm>
        </p:spPr>
        <p:txBody>
          <a:bodyPr>
            <a:normAutofit fontScale="90000"/>
          </a:bodyPr>
          <a:lstStyle/>
          <a:p>
            <a:r>
              <a:rPr lang="en-US" sz="2000" b="1" u="sng" dirty="0">
                <a:latin typeface="Times New Roman"/>
                <a:cs typeface="Times New Roman"/>
              </a:rPr>
              <a:t>Activity four:</a:t>
            </a:r>
            <a:br>
              <a:rPr lang="en-US" sz="2000" b="1" u="sng" dirty="0">
                <a:latin typeface="Times New Roman"/>
              </a:rPr>
            </a:br>
            <a:r>
              <a:rPr lang="en-US" sz="2000" b="1" u="sng" dirty="0">
                <a:latin typeface="Times New Roman"/>
                <a:cs typeface="Times New Roman"/>
              </a:rPr>
              <a:t>Activity sheet on understanding Inclusion </a:t>
            </a:r>
            <a:br>
              <a:rPr lang="en-US" sz="2000" b="1" u="sng" dirty="0">
                <a:latin typeface="Times New Roman"/>
                <a:cs typeface="Times New Roman"/>
              </a:rPr>
            </a:br>
            <a:r>
              <a:rPr lang="en-US" sz="2000" b="1" u="sng" dirty="0">
                <a:latin typeface="Times New Roman"/>
                <a:cs typeface="Times New Roman"/>
              </a:rPr>
              <a:t>(Pupil copy)</a:t>
            </a:r>
          </a:p>
        </p:txBody>
      </p:sp>
    </p:spTree>
    <p:extLst>
      <p:ext uri="{BB962C8B-B14F-4D97-AF65-F5344CB8AC3E}">
        <p14:creationId xmlns:p14="http://schemas.microsoft.com/office/powerpoint/2010/main" val="12317825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aphic 12" descr="Hero Male outline&#10;to relate to the theme of the super star point">
            <a:extLst>
              <a:ext uri="{FF2B5EF4-FFF2-40B4-BE49-F238E27FC236}">
                <a16:creationId xmlns:a16="http://schemas.microsoft.com/office/drawing/2014/main" id="{1FFAFE9A-C28A-A518-AF71-59FE24128B6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507683" y="3753592"/>
            <a:ext cx="914400" cy="914400"/>
          </a:xfrm>
          <a:prstGeom prst="rect">
            <a:avLst/>
          </a:prstGeom>
        </p:spPr>
      </p:pic>
      <p:pic>
        <p:nvPicPr>
          <p:cNvPr id="13" name="Graphic 13" descr="Hero Female outline&#10;to relate to the theme of the super star point">
            <a:extLst>
              <a:ext uri="{FF2B5EF4-FFF2-40B4-BE49-F238E27FC236}">
                <a16:creationId xmlns:a16="http://schemas.microsoft.com/office/drawing/2014/main" id="{AEF1F477-937D-5867-1015-CBE0A6FE68F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249891" y="3763488"/>
            <a:ext cx="914400" cy="914400"/>
          </a:xfrm>
          <a:prstGeom prst="rect">
            <a:avLst/>
          </a:prstGeom>
        </p:spPr>
      </p:pic>
      <p:sp>
        <p:nvSpPr>
          <p:cNvPr id="10" name="Star: 5 Points 9" descr="Yellow star containing the question,&#10;&quot;Super star point:​ how would you act around these boys:&quot;">
            <a:extLst>
              <a:ext uri="{FF2B5EF4-FFF2-40B4-BE49-F238E27FC236}">
                <a16:creationId xmlns:a16="http://schemas.microsoft.com/office/drawing/2014/main" id="{C2554D5A-50A4-D20B-2C94-0125CB03834F}"/>
              </a:ext>
            </a:extLst>
          </p:cNvPr>
          <p:cNvSpPr/>
          <p:nvPr/>
        </p:nvSpPr>
        <p:spPr>
          <a:xfrm>
            <a:off x="8318007" y="3274872"/>
            <a:ext cx="3714435" cy="3469690"/>
          </a:xfrm>
          <a:prstGeom prst="star5">
            <a:avLst/>
          </a:prstGeom>
          <a:solidFill>
            <a:srgbClr val="FFFF00"/>
          </a:solid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u="sng" dirty="0">
                <a:solidFill>
                  <a:schemeClr val="tx1"/>
                </a:solidFill>
                <a:latin typeface="Times New Roman"/>
                <a:cs typeface="Times New Roman"/>
              </a:rPr>
              <a:t>Super star point:</a:t>
            </a:r>
            <a:endParaRPr lang="en-US" b="1" u="sng">
              <a:solidFill>
                <a:schemeClr val="tx1"/>
              </a:solidFill>
              <a:latin typeface="Times New Roman"/>
              <a:cs typeface="Times New Roman"/>
            </a:endParaRPr>
          </a:p>
          <a:p>
            <a:pPr algn="ctr"/>
            <a:r>
              <a:rPr lang="en-US" dirty="0">
                <a:solidFill>
                  <a:schemeClr val="tx1"/>
                </a:solidFill>
                <a:latin typeface="Times New Roman"/>
                <a:cs typeface="Times New Roman"/>
              </a:rPr>
              <a:t>How would you act around these boys:</a:t>
            </a:r>
            <a:endParaRPr lang="en-US" dirty="0">
              <a:solidFill>
                <a:schemeClr val="tx1"/>
              </a:solidFill>
            </a:endParaRPr>
          </a:p>
        </p:txBody>
      </p:sp>
      <p:sp>
        <p:nvSpPr>
          <p:cNvPr id="14" name="TextBox 13">
            <a:extLst>
              <a:ext uri="{FF2B5EF4-FFF2-40B4-BE49-F238E27FC236}">
                <a16:creationId xmlns:a16="http://schemas.microsoft.com/office/drawing/2014/main" id="{686CFDC6-FAC6-5BEB-054B-6781B3C5CFCE}"/>
              </a:ext>
            </a:extLst>
          </p:cNvPr>
          <p:cNvSpPr txBox="1"/>
          <p:nvPr/>
        </p:nvSpPr>
        <p:spPr>
          <a:xfrm>
            <a:off x="5492337" y="5158344"/>
            <a:ext cx="3055422"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u="sng" dirty="0">
                <a:latin typeface="Times New Roman"/>
                <a:cs typeface="Times New Roman"/>
              </a:rPr>
              <a:t>Teacher note:</a:t>
            </a:r>
            <a:endParaRPr lang="en-US" u="sng">
              <a:latin typeface="Times New Roman"/>
              <a:cs typeface="Times New Roman"/>
            </a:endParaRPr>
          </a:p>
          <a:p>
            <a:pPr algn="ctr"/>
            <a:r>
              <a:rPr lang="en-US" dirty="0">
                <a:latin typeface="Times New Roman"/>
                <a:cs typeface="Times New Roman"/>
              </a:rPr>
              <a:t>Encourage pupils away from </a:t>
            </a:r>
            <a:r>
              <a:rPr lang="en-US" dirty="0" err="1">
                <a:latin typeface="Times New Roman"/>
                <a:cs typeface="Times New Roman"/>
              </a:rPr>
              <a:t>behaviour</a:t>
            </a:r>
            <a:r>
              <a:rPr lang="en-US" dirty="0">
                <a:latin typeface="Times New Roman"/>
                <a:cs typeface="Times New Roman"/>
              </a:rPr>
              <a:t> shown in the photo</a:t>
            </a:r>
            <a:endParaRPr lang="en-US" dirty="0"/>
          </a:p>
        </p:txBody>
      </p:sp>
      <p:sp>
        <p:nvSpPr>
          <p:cNvPr id="9" name="TextBox 8">
            <a:extLst>
              <a:ext uri="{FF2B5EF4-FFF2-40B4-BE49-F238E27FC236}">
                <a16:creationId xmlns:a16="http://schemas.microsoft.com/office/drawing/2014/main" id="{4575606B-7D4D-A918-FBBB-819769CB7C39}"/>
              </a:ext>
            </a:extLst>
          </p:cNvPr>
          <p:cNvSpPr txBox="1"/>
          <p:nvPr/>
        </p:nvSpPr>
        <p:spPr>
          <a:xfrm>
            <a:off x="5841174" y="138545"/>
            <a:ext cx="3525487" cy="4401205"/>
          </a:xfrm>
          <a:prstGeom prst="rect">
            <a:avLst/>
          </a:prstGeom>
          <a:noFill/>
          <a:ln>
            <a:solidFill>
              <a:srgbClr val="7030A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latin typeface="Times New Roman"/>
                <a:cs typeface="Times New Roman"/>
              </a:rPr>
              <a:t>Space for answers and notes:</a:t>
            </a:r>
          </a:p>
          <a:p>
            <a:pPr algn="ctr"/>
            <a:endParaRPr lang="en-US" sz="2000">
              <a:latin typeface="Times New Roman"/>
              <a:cs typeface="Times New Roman"/>
            </a:endParaRPr>
          </a:p>
          <a:p>
            <a:pPr algn="ctr"/>
            <a:r>
              <a:rPr lang="en-US" sz="2000" dirty="0">
                <a:latin typeface="Times New Roman"/>
                <a:cs typeface="Times New Roman"/>
              </a:rPr>
              <a:t>Boys work at a desks, assumed in pairs.</a:t>
            </a:r>
            <a:endParaRPr lang="en-US" sz="2000">
              <a:latin typeface="Times New Roman"/>
              <a:cs typeface="Times New Roman"/>
            </a:endParaRPr>
          </a:p>
          <a:p>
            <a:pPr algn="ctr"/>
            <a:r>
              <a:rPr lang="en-US" sz="2000" dirty="0">
                <a:latin typeface="Times New Roman"/>
                <a:cs typeface="Times New Roman"/>
              </a:rPr>
              <a:t>On computers.</a:t>
            </a:r>
            <a:endParaRPr lang="en-US" sz="2000">
              <a:latin typeface="Times New Roman"/>
              <a:cs typeface="Times New Roman"/>
            </a:endParaRPr>
          </a:p>
          <a:p>
            <a:pPr algn="ctr"/>
            <a:r>
              <a:rPr lang="en-US" sz="2000" dirty="0">
                <a:latin typeface="Times New Roman"/>
                <a:cs typeface="Times New Roman"/>
              </a:rPr>
              <a:t>Backs turned </a:t>
            </a:r>
            <a:endParaRPr lang="en-US" sz="2000">
              <a:latin typeface="Times New Roman"/>
              <a:cs typeface="Times New Roman"/>
            </a:endParaRPr>
          </a:p>
          <a:p>
            <a:pPr algn="ctr"/>
            <a:r>
              <a:rPr lang="en-US" sz="2000" dirty="0">
                <a:latin typeface="Times New Roman"/>
                <a:cs typeface="Times New Roman"/>
              </a:rPr>
              <a:t>Excluding the viewer </a:t>
            </a:r>
            <a:endParaRPr lang="en-US" sz="2000">
              <a:latin typeface="Times New Roman"/>
              <a:cs typeface="Times New Roman"/>
            </a:endParaRPr>
          </a:p>
          <a:p>
            <a:pPr algn="ctr"/>
            <a:r>
              <a:rPr lang="en-US" sz="2000" dirty="0">
                <a:latin typeface="Times New Roman"/>
                <a:cs typeface="Times New Roman"/>
              </a:rPr>
              <a:t>Boy second from left is excluded because of differences in appearance </a:t>
            </a:r>
            <a:endParaRPr lang="en-US" sz="2000">
              <a:latin typeface="Times New Roman"/>
              <a:cs typeface="Times New Roman"/>
            </a:endParaRPr>
          </a:p>
          <a:p>
            <a:pPr algn="ctr"/>
            <a:r>
              <a:rPr lang="en-US" sz="2000" dirty="0">
                <a:latin typeface="Times New Roman"/>
                <a:cs typeface="Times New Roman"/>
              </a:rPr>
              <a:t>Boy third from left is excluded (v – chair pulled back – body language also suggests this) </a:t>
            </a:r>
            <a:endParaRPr lang="en-US" sz="2000">
              <a:latin typeface="Times New Roman"/>
              <a:cs typeface="Times New Roman"/>
            </a:endParaRPr>
          </a:p>
          <a:p>
            <a:pPr algn="ctr"/>
            <a:r>
              <a:rPr lang="en-US" sz="2000" dirty="0">
                <a:latin typeface="Times New Roman"/>
                <a:cs typeface="Times New Roman"/>
              </a:rPr>
              <a:t>Exclusion</a:t>
            </a:r>
          </a:p>
        </p:txBody>
      </p:sp>
      <p:sp>
        <p:nvSpPr>
          <p:cNvPr id="6" name="Thought Bubble: Cloud 5" descr="Speech bubble containing the question, &quot;What is happening in this image&quot;">
            <a:extLst>
              <a:ext uri="{FF2B5EF4-FFF2-40B4-BE49-F238E27FC236}">
                <a16:creationId xmlns:a16="http://schemas.microsoft.com/office/drawing/2014/main" id="{EEC69BB2-E94E-7A49-2EEC-8D76CC7EACA2}"/>
              </a:ext>
            </a:extLst>
          </p:cNvPr>
          <p:cNvSpPr/>
          <p:nvPr/>
        </p:nvSpPr>
        <p:spPr>
          <a:xfrm>
            <a:off x="2612571" y="425532"/>
            <a:ext cx="3226129" cy="1850571"/>
          </a:xfrm>
          <a:prstGeom prst="cloudCallout">
            <a:avLst/>
          </a:prstGeom>
          <a:solidFill>
            <a:schemeClr val="accent1">
              <a:lumMod val="20000"/>
              <a:lumOff val="8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solidFill>
                  <a:schemeClr val="tx1"/>
                </a:solidFill>
                <a:latin typeface="Times New Roman"/>
                <a:cs typeface="Times New Roman"/>
              </a:rPr>
              <a:t>What is happening in this image?</a:t>
            </a:r>
          </a:p>
        </p:txBody>
      </p:sp>
      <p:pic>
        <p:nvPicPr>
          <p:cNvPr id="3" name="Picture 3" descr="A group of boys sitting in front of computers in a classroom. They have their backs facing the camera.&#10;3 boys are sharing one computer and the fourth is working alone. All are wearing hoddie-like coats, three black, one grey. The student in the grey hoodie is second from the left.&#10;We cannot see their faces from this angle.&#10;This image is owned and under the copyright of VOICES (Edge Hill University)">
            <a:extLst>
              <a:ext uri="{FF2B5EF4-FFF2-40B4-BE49-F238E27FC236}">
                <a16:creationId xmlns:a16="http://schemas.microsoft.com/office/drawing/2014/main" id="{EF60FF9B-B059-C461-0A52-499E75602406}"/>
              </a:ext>
            </a:extLst>
          </p:cNvPr>
          <p:cNvPicPr>
            <a:picLocks noChangeAspect="1"/>
          </p:cNvPicPr>
          <p:nvPr/>
        </p:nvPicPr>
        <p:blipFill>
          <a:blip r:embed="rId6"/>
          <a:stretch>
            <a:fillRect/>
          </a:stretch>
        </p:blipFill>
        <p:spPr>
          <a:xfrm>
            <a:off x="3959" y="2506698"/>
            <a:ext cx="5286497" cy="4348319"/>
          </a:xfrm>
          <a:prstGeom prst="rect">
            <a:avLst/>
          </a:prstGeom>
        </p:spPr>
      </p:pic>
      <p:sp>
        <p:nvSpPr>
          <p:cNvPr id="8" name="Star: 5 Points 7" descr="Yellow star for students to fill out with their name">
            <a:extLst>
              <a:ext uri="{FF2B5EF4-FFF2-40B4-BE49-F238E27FC236}">
                <a16:creationId xmlns:a16="http://schemas.microsoft.com/office/drawing/2014/main" id="{0CD9C95B-A2AB-83C5-4019-3508C77BD1A6}"/>
              </a:ext>
            </a:extLst>
          </p:cNvPr>
          <p:cNvSpPr/>
          <p:nvPr/>
        </p:nvSpPr>
        <p:spPr>
          <a:xfrm>
            <a:off x="9584708" y="375313"/>
            <a:ext cx="2388358" cy="2104029"/>
          </a:xfrm>
          <a:prstGeom prst="star5">
            <a:avLst/>
          </a:prstGeom>
          <a:solidFill>
            <a:srgbClr val="FFFF00"/>
          </a:solid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Times New Roman"/>
                <a:cs typeface="Times New Roman"/>
              </a:rPr>
              <a:t>Name</a:t>
            </a:r>
            <a:r>
              <a:rPr lang="en-US" dirty="0">
                <a:solidFill>
                  <a:schemeClr val="tx1"/>
                </a:solidFill>
              </a:rPr>
              <a:t>:</a:t>
            </a:r>
          </a:p>
        </p:txBody>
      </p:sp>
      <p:sp>
        <p:nvSpPr>
          <p:cNvPr id="7" name="TextBox 6">
            <a:extLst>
              <a:ext uri="{FF2B5EF4-FFF2-40B4-BE49-F238E27FC236}">
                <a16:creationId xmlns:a16="http://schemas.microsoft.com/office/drawing/2014/main" id="{A0E502C7-B795-26DD-F97F-97CAB92B292A}"/>
              </a:ext>
            </a:extLst>
          </p:cNvPr>
          <p:cNvSpPr txBox="1"/>
          <p:nvPr/>
        </p:nvSpPr>
        <p:spPr>
          <a:xfrm>
            <a:off x="10268599" y="-1"/>
            <a:ext cx="1890156" cy="2868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b="1" dirty="0">
                <a:latin typeface="Times New Roman"/>
                <a:cs typeface="Times New Roman"/>
              </a:rPr>
              <a:t>This sheet is two-sided</a:t>
            </a:r>
          </a:p>
        </p:txBody>
      </p:sp>
      <p:sp>
        <p:nvSpPr>
          <p:cNvPr id="2" name="Title 1">
            <a:extLst>
              <a:ext uri="{FF2B5EF4-FFF2-40B4-BE49-F238E27FC236}">
                <a16:creationId xmlns:a16="http://schemas.microsoft.com/office/drawing/2014/main" id="{CBCE8DD3-08D4-1AD7-90E6-61E0AB318E4F}"/>
              </a:ext>
            </a:extLst>
          </p:cNvPr>
          <p:cNvSpPr>
            <a:spLocks noGrp="1"/>
          </p:cNvSpPr>
          <p:nvPr>
            <p:ph type="title"/>
          </p:nvPr>
        </p:nvSpPr>
        <p:spPr>
          <a:xfrm>
            <a:off x="-199" y="-1979"/>
            <a:ext cx="1383161" cy="1896616"/>
          </a:xfrm>
        </p:spPr>
        <p:txBody>
          <a:bodyPr>
            <a:normAutofit fontScale="90000"/>
          </a:bodyPr>
          <a:lstStyle/>
          <a:p>
            <a:r>
              <a:rPr lang="en-US" sz="2000" b="1" u="sng" dirty="0">
                <a:latin typeface="Times New Roman"/>
                <a:cs typeface="Times New Roman"/>
              </a:rPr>
              <a:t>Activity five:</a:t>
            </a:r>
            <a:br>
              <a:rPr lang="en-US" sz="2000" b="1" u="sng" dirty="0">
                <a:latin typeface="Times New Roman"/>
              </a:rPr>
            </a:br>
            <a:r>
              <a:rPr lang="en-US" sz="2000" b="1" u="sng" dirty="0">
                <a:latin typeface="Times New Roman"/>
                <a:cs typeface="Times New Roman"/>
              </a:rPr>
              <a:t>Poster template</a:t>
            </a:r>
            <a:br>
              <a:rPr lang="en-US" sz="2000" b="1" u="sng" dirty="0">
                <a:latin typeface="Times New Roman"/>
                <a:cs typeface="Times New Roman"/>
              </a:rPr>
            </a:br>
            <a:r>
              <a:rPr lang="en-US" sz="2200" b="1" u="sng" dirty="0">
                <a:latin typeface="Times New Roman"/>
                <a:cs typeface="Times New Roman"/>
              </a:rPr>
              <a:t>(Teacher copy)</a:t>
            </a:r>
            <a:endParaRPr lang="en-US" sz="2000" b="1" u="sng" dirty="0">
              <a:latin typeface="Times New Roman"/>
              <a:cs typeface="Times New Roman"/>
            </a:endParaRPr>
          </a:p>
        </p:txBody>
      </p:sp>
    </p:spTree>
    <p:extLst>
      <p:ext uri="{BB962C8B-B14F-4D97-AF65-F5344CB8AC3E}">
        <p14:creationId xmlns:p14="http://schemas.microsoft.com/office/powerpoint/2010/main" val="20677830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CC3E8B03-0BE5-6200-390D-3275878D7AF5}"/>
              </a:ext>
            </a:extLst>
          </p:cNvPr>
          <p:cNvSpPr txBox="1"/>
          <p:nvPr/>
        </p:nvSpPr>
        <p:spPr>
          <a:xfrm>
            <a:off x="9739167" y="672603"/>
            <a:ext cx="2399511" cy="6186309"/>
          </a:xfrm>
          <a:prstGeom prst="rect">
            <a:avLst/>
          </a:prstGeom>
          <a:solidFill>
            <a:schemeClr val="accent3">
              <a:lumMod val="20000"/>
              <a:lumOff val="80000"/>
            </a:schemeClr>
          </a:solidFill>
          <a:ln>
            <a:solidFill>
              <a:srgbClr val="7030A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Why might the boys in the photo act like this?</a:t>
            </a:r>
            <a:endParaRPr lang="en-US">
              <a:latin typeface="Times New Roman"/>
              <a:cs typeface="Times New Roman"/>
            </a:endParaRPr>
          </a:p>
          <a:p>
            <a:pPr algn="ctr"/>
            <a:endParaRPr lang="en-US">
              <a:latin typeface="Times New Roman"/>
              <a:cs typeface="Times New Roman"/>
            </a:endParaRPr>
          </a:p>
          <a:p>
            <a:pPr algn="ctr"/>
            <a:r>
              <a:rPr lang="en-US" dirty="0">
                <a:latin typeface="Times New Roman"/>
                <a:cs typeface="Times New Roman"/>
              </a:rPr>
              <a:t>Group of children with emotional/</a:t>
            </a:r>
            <a:r>
              <a:rPr lang="en-US" err="1">
                <a:latin typeface="Times New Roman"/>
                <a:cs typeface="Times New Roman"/>
              </a:rPr>
              <a:t>behavioural</a:t>
            </a:r>
            <a:r>
              <a:rPr lang="en-US" dirty="0">
                <a:latin typeface="Times New Roman"/>
                <a:cs typeface="Times New Roman"/>
              </a:rPr>
              <a:t> problems – segregated</a:t>
            </a:r>
            <a:endParaRPr lang="en-US">
              <a:latin typeface="Times New Roman"/>
              <a:cs typeface="Times New Roman"/>
            </a:endParaRPr>
          </a:p>
          <a:p>
            <a:pPr algn="ctr"/>
            <a:r>
              <a:rPr lang="en-US" dirty="0">
                <a:latin typeface="Times New Roman"/>
                <a:cs typeface="Times New Roman"/>
              </a:rPr>
              <a:t>Exclusion: lad sat by himself on right, 3 lads looking at one screen.</a:t>
            </a:r>
            <a:endParaRPr lang="en-US">
              <a:latin typeface="Times New Roman"/>
              <a:cs typeface="Times New Roman"/>
            </a:endParaRPr>
          </a:p>
          <a:p>
            <a:pPr algn="ctr"/>
            <a:r>
              <a:rPr lang="en-US" dirty="0">
                <a:latin typeface="Times New Roman"/>
                <a:cs typeface="Times New Roman"/>
              </a:rPr>
              <a:t>The other lad is alone looking at other screen.</a:t>
            </a:r>
            <a:endParaRPr lang="en-US">
              <a:latin typeface="Times New Roman"/>
              <a:cs typeface="Times New Roman"/>
            </a:endParaRPr>
          </a:p>
          <a:p>
            <a:pPr algn="ctr"/>
            <a:r>
              <a:rPr lang="en-US" dirty="0">
                <a:latin typeface="Times New Roman"/>
                <a:cs typeface="Times New Roman"/>
              </a:rPr>
              <a:t>Body language – 3rd lad is twisted away from the lad on right.</a:t>
            </a:r>
            <a:endParaRPr lang="en-US">
              <a:latin typeface="Times New Roman"/>
              <a:cs typeface="Times New Roman"/>
            </a:endParaRPr>
          </a:p>
          <a:p>
            <a:pPr algn="ctr"/>
            <a:r>
              <a:rPr lang="en-US" dirty="0">
                <a:latin typeface="Times New Roman"/>
                <a:cs typeface="Times New Roman"/>
              </a:rPr>
              <a:t>Inclusion as all play on the computer, but no one sits next to him on empty chair.</a:t>
            </a:r>
            <a:endParaRPr lang="en-US">
              <a:latin typeface="Times New Roman"/>
              <a:cs typeface="Times New Roman"/>
            </a:endParaRPr>
          </a:p>
          <a:p>
            <a:pPr algn="ctr"/>
            <a:r>
              <a:rPr lang="en-US" dirty="0">
                <a:latin typeface="Times New Roman"/>
                <a:cs typeface="Times New Roman"/>
              </a:rPr>
              <a:t>Boy on right seems to be focusing on something else.  Knee on left being left out. </a:t>
            </a:r>
            <a:endParaRPr lang="en-US">
              <a:latin typeface="Times New Roman"/>
              <a:cs typeface="Times New Roman"/>
            </a:endParaRPr>
          </a:p>
        </p:txBody>
      </p:sp>
      <p:sp>
        <p:nvSpPr>
          <p:cNvPr id="6" name="TextBox 5">
            <a:extLst>
              <a:ext uri="{FF2B5EF4-FFF2-40B4-BE49-F238E27FC236}">
                <a16:creationId xmlns:a16="http://schemas.microsoft.com/office/drawing/2014/main" id="{DF6B7B3A-B480-E5BF-854B-2C0A8F3213B9}"/>
              </a:ext>
            </a:extLst>
          </p:cNvPr>
          <p:cNvSpPr txBox="1"/>
          <p:nvPr/>
        </p:nvSpPr>
        <p:spPr>
          <a:xfrm>
            <a:off x="3168304" y="667728"/>
            <a:ext cx="6425597" cy="5757415"/>
          </a:xfrm>
          <a:prstGeom prst="rect">
            <a:avLst/>
          </a:prstGeom>
          <a:solidFill>
            <a:schemeClr val="tx2">
              <a:lumMod val="10000"/>
              <a:lumOff val="90000"/>
            </a:schemeClr>
          </a:solidFill>
          <a:ln>
            <a:solidFill>
              <a:srgbClr val="7030A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What do you think of the boys:</a:t>
            </a:r>
            <a:endParaRPr lang="en-US">
              <a:latin typeface="Times New Roman"/>
              <a:cs typeface="Times New Roman"/>
            </a:endParaRPr>
          </a:p>
          <a:p>
            <a:pPr algn="ctr"/>
            <a:endParaRPr lang="en-US" dirty="0">
              <a:latin typeface="Times New Roman"/>
              <a:cs typeface="Times New Roman"/>
            </a:endParaRPr>
          </a:p>
          <a:p>
            <a:pPr algn="ctr"/>
            <a:r>
              <a:rPr lang="en-US" dirty="0">
                <a:latin typeface="Times New Roman"/>
                <a:cs typeface="Times New Roman"/>
              </a:rPr>
              <a:t>Group of children with emotional/</a:t>
            </a:r>
            <a:r>
              <a:rPr lang="en-US" err="1">
                <a:latin typeface="Times New Roman"/>
                <a:cs typeface="Times New Roman"/>
              </a:rPr>
              <a:t>behavioural</a:t>
            </a:r>
            <a:r>
              <a:rPr lang="en-US" dirty="0">
                <a:latin typeface="Times New Roman"/>
                <a:cs typeface="Times New Roman"/>
              </a:rPr>
              <a:t> problems – segregated </a:t>
            </a:r>
            <a:endParaRPr lang="en-US">
              <a:latin typeface="Times New Roman"/>
              <a:cs typeface="Times New Roman"/>
            </a:endParaRPr>
          </a:p>
          <a:p>
            <a:pPr algn="ctr"/>
            <a:r>
              <a:rPr lang="en-US" dirty="0">
                <a:latin typeface="Times New Roman"/>
                <a:cs typeface="Times New Roman"/>
              </a:rPr>
              <a:t>Collaboration – group/paired work </a:t>
            </a:r>
            <a:endParaRPr lang="en-US">
              <a:latin typeface="Times New Roman"/>
              <a:cs typeface="Times New Roman"/>
            </a:endParaRPr>
          </a:p>
          <a:p>
            <a:pPr algn="ctr"/>
            <a:r>
              <a:rPr lang="en-US" dirty="0">
                <a:latin typeface="Times New Roman"/>
                <a:cs typeface="Times New Roman"/>
              </a:rPr>
              <a:t>Being excluded from a bigger group </a:t>
            </a:r>
            <a:endParaRPr lang="en-US">
              <a:latin typeface="Times New Roman"/>
              <a:cs typeface="Times New Roman"/>
            </a:endParaRPr>
          </a:p>
          <a:p>
            <a:pPr algn="ctr"/>
            <a:r>
              <a:rPr lang="en-US" dirty="0">
                <a:latin typeface="Times New Roman"/>
                <a:cs typeface="Times New Roman"/>
              </a:rPr>
              <a:t>Boys doing what they want to do </a:t>
            </a:r>
            <a:endParaRPr lang="en-US">
              <a:latin typeface="Times New Roman"/>
              <a:cs typeface="Times New Roman"/>
            </a:endParaRPr>
          </a:p>
          <a:p>
            <a:pPr algn="ctr"/>
            <a:r>
              <a:rPr lang="en-US" dirty="0">
                <a:latin typeface="Times New Roman"/>
                <a:cs typeface="Times New Roman"/>
              </a:rPr>
              <a:t>Pair looking at screen </a:t>
            </a:r>
            <a:endParaRPr lang="en-US">
              <a:latin typeface="Times New Roman"/>
              <a:cs typeface="Times New Roman"/>
            </a:endParaRPr>
          </a:p>
          <a:p>
            <a:pPr algn="ctr"/>
            <a:r>
              <a:rPr lang="en-US" dirty="0">
                <a:latin typeface="Times New Roman"/>
                <a:cs typeface="Times New Roman"/>
              </a:rPr>
              <a:t>4 in total – are they part of a bigger group? </a:t>
            </a:r>
            <a:endParaRPr lang="en-US">
              <a:latin typeface="Times New Roman"/>
              <a:cs typeface="Times New Roman"/>
            </a:endParaRPr>
          </a:p>
          <a:p>
            <a:pPr algn="ctr"/>
            <a:r>
              <a:rPr lang="en-US" dirty="0">
                <a:latin typeface="Times New Roman"/>
                <a:cs typeface="Times New Roman"/>
              </a:rPr>
              <a:t>Uniform and implications?  Naughty boys? </a:t>
            </a:r>
            <a:endParaRPr lang="en-US">
              <a:latin typeface="Times New Roman"/>
              <a:cs typeface="Times New Roman"/>
            </a:endParaRPr>
          </a:p>
          <a:p>
            <a:pPr algn="ctr"/>
            <a:r>
              <a:rPr lang="en-US" dirty="0">
                <a:latin typeface="Times New Roman"/>
                <a:cs typeface="Times New Roman"/>
              </a:rPr>
              <a:t>Resources?</a:t>
            </a:r>
            <a:endParaRPr lang="en-US">
              <a:latin typeface="Times New Roman"/>
              <a:cs typeface="Times New Roman"/>
            </a:endParaRPr>
          </a:p>
          <a:p>
            <a:pPr algn="ctr"/>
            <a:r>
              <a:rPr lang="en-US" dirty="0">
                <a:latin typeface="Times New Roman"/>
                <a:cs typeface="Times New Roman"/>
              </a:rPr>
              <a:t>Two pupils sharing one resource.</a:t>
            </a:r>
            <a:endParaRPr lang="en-US">
              <a:latin typeface="Times New Roman"/>
              <a:cs typeface="Times New Roman"/>
            </a:endParaRPr>
          </a:p>
          <a:p>
            <a:pPr algn="ctr"/>
            <a:r>
              <a:rPr lang="en-US" dirty="0">
                <a:latin typeface="Times New Roman"/>
                <a:cs typeface="Times New Roman"/>
              </a:rPr>
              <a:t>Perhaps promotes exclusion </a:t>
            </a:r>
            <a:endParaRPr lang="en-US">
              <a:latin typeface="Times New Roman"/>
              <a:cs typeface="Times New Roman"/>
            </a:endParaRPr>
          </a:p>
          <a:p>
            <a:pPr algn="ctr"/>
            <a:r>
              <a:rPr lang="en-US" dirty="0">
                <a:latin typeface="Times New Roman"/>
                <a:cs typeface="Times New Roman"/>
              </a:rPr>
              <a:t>Significance of the room? </a:t>
            </a:r>
            <a:endParaRPr lang="en-US">
              <a:latin typeface="Times New Roman"/>
              <a:cs typeface="Times New Roman"/>
            </a:endParaRPr>
          </a:p>
          <a:p>
            <a:pPr algn="ctr"/>
            <a:r>
              <a:rPr lang="en-US" dirty="0">
                <a:latin typeface="Times New Roman"/>
                <a:cs typeface="Times New Roman"/>
              </a:rPr>
              <a:t>Is it makeshift for the 4 of them? </a:t>
            </a:r>
            <a:endParaRPr lang="en-US">
              <a:latin typeface="Times New Roman"/>
              <a:cs typeface="Times New Roman"/>
            </a:endParaRPr>
          </a:p>
          <a:p>
            <a:pPr algn="ctr"/>
            <a:r>
              <a:rPr lang="en-US" dirty="0">
                <a:latin typeface="Times New Roman"/>
                <a:cs typeface="Times New Roman"/>
              </a:rPr>
              <a:t>Pupils’ perception? </a:t>
            </a:r>
            <a:endParaRPr lang="en-US">
              <a:latin typeface="Times New Roman"/>
              <a:cs typeface="Times New Roman"/>
            </a:endParaRPr>
          </a:p>
          <a:p>
            <a:pPr algn="ctr"/>
            <a:r>
              <a:rPr lang="en-US" dirty="0">
                <a:latin typeface="Times New Roman"/>
                <a:cs typeface="Times New Roman"/>
              </a:rPr>
              <a:t>Photo of mates sitting together as a small group? </a:t>
            </a:r>
            <a:endParaRPr lang="en-US">
              <a:latin typeface="Times New Roman"/>
              <a:cs typeface="Times New Roman"/>
            </a:endParaRPr>
          </a:p>
          <a:p>
            <a:pPr algn="ctr"/>
            <a:r>
              <a:rPr lang="en-US" dirty="0">
                <a:latin typeface="Times New Roman"/>
                <a:cs typeface="Times New Roman"/>
              </a:rPr>
              <a:t>Boy in grey dressed differently </a:t>
            </a:r>
            <a:endParaRPr lang="en-US">
              <a:latin typeface="Times New Roman"/>
              <a:cs typeface="Times New Roman"/>
            </a:endParaRPr>
          </a:p>
          <a:p>
            <a:pPr algn="ctr"/>
            <a:r>
              <a:rPr lang="en-US" dirty="0">
                <a:latin typeface="Times New Roman"/>
                <a:cs typeface="Times New Roman"/>
              </a:rPr>
              <a:t>Boy on left possible just interested on what’s on his own screen </a:t>
            </a:r>
            <a:endParaRPr lang="en-US">
              <a:latin typeface="Times New Roman"/>
              <a:cs typeface="Times New Roman"/>
            </a:endParaRPr>
          </a:p>
          <a:p>
            <a:pPr algn="ctr"/>
            <a:r>
              <a:rPr lang="en-US" dirty="0">
                <a:latin typeface="Times New Roman"/>
                <a:cs typeface="Times New Roman"/>
              </a:rPr>
              <a:t>3 boys on left together, boy on right on his own </a:t>
            </a:r>
            <a:endParaRPr lang="en-US">
              <a:latin typeface="Times New Roman"/>
              <a:cs typeface="Times New Roman"/>
            </a:endParaRPr>
          </a:p>
        </p:txBody>
      </p:sp>
      <p:sp>
        <p:nvSpPr>
          <p:cNvPr id="5" name="TextBox 4">
            <a:extLst>
              <a:ext uri="{FF2B5EF4-FFF2-40B4-BE49-F238E27FC236}">
                <a16:creationId xmlns:a16="http://schemas.microsoft.com/office/drawing/2014/main" id="{72E7522C-BDC9-2C53-0504-81BB00867417}"/>
              </a:ext>
            </a:extLst>
          </p:cNvPr>
          <p:cNvSpPr txBox="1"/>
          <p:nvPr/>
        </p:nvSpPr>
        <p:spPr>
          <a:xfrm>
            <a:off x="154423" y="1327371"/>
            <a:ext cx="2888555" cy="4801314"/>
          </a:xfrm>
          <a:prstGeom prst="rect">
            <a:avLst/>
          </a:prstGeom>
          <a:solidFill>
            <a:srgbClr val="00EAFF"/>
          </a:solidFill>
          <a:ln>
            <a:solidFill>
              <a:srgbClr val="7030A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Is there is anything we do not see?</a:t>
            </a:r>
            <a:endParaRPr lang="en-US" dirty="0"/>
          </a:p>
          <a:p>
            <a:pPr algn="ctr"/>
            <a:r>
              <a:rPr lang="en-US" b="1" u="sng" dirty="0">
                <a:latin typeface="Times New Roman"/>
                <a:cs typeface="Times New Roman"/>
              </a:rPr>
              <a:t>What would you add,</a:t>
            </a:r>
            <a:endParaRPr lang="en-US" dirty="0"/>
          </a:p>
          <a:p>
            <a:pPr algn="ctr"/>
            <a:r>
              <a:rPr lang="en-US" b="1" u="sng" dirty="0">
                <a:latin typeface="Times New Roman"/>
                <a:cs typeface="Times New Roman"/>
              </a:rPr>
              <a:t>to see a wider picture?</a:t>
            </a:r>
            <a:br>
              <a:rPr lang="en-US" dirty="0"/>
            </a:br>
            <a:r>
              <a:rPr lang="en-US" dirty="0">
                <a:latin typeface="Times New Roman"/>
                <a:cs typeface="Times New Roman"/>
              </a:rPr>
              <a:t>(This can be drawn)</a:t>
            </a:r>
            <a:endParaRPr lang="en-US"/>
          </a:p>
          <a:p>
            <a:pPr algn="ctr"/>
            <a:endParaRPr lang="en-US" dirty="0">
              <a:latin typeface="Times New Roman"/>
              <a:cs typeface="Times New Roman"/>
            </a:endParaRPr>
          </a:p>
          <a:p>
            <a:pPr algn="ctr"/>
            <a:r>
              <a:rPr lang="en-US" dirty="0">
                <a:latin typeface="Times New Roman"/>
                <a:cs typeface="Times New Roman"/>
              </a:rPr>
              <a:t>Excluding the viewer </a:t>
            </a:r>
            <a:endParaRPr lang="en-US" dirty="0"/>
          </a:p>
          <a:p>
            <a:pPr algn="ctr"/>
            <a:r>
              <a:rPr lang="en-US" dirty="0">
                <a:latin typeface="Times New Roman"/>
                <a:cs typeface="Times New Roman"/>
              </a:rPr>
              <a:t>Positioning of children - space </a:t>
            </a:r>
            <a:endParaRPr lang="en-US" dirty="0"/>
          </a:p>
          <a:p>
            <a:pPr algn="ctr"/>
            <a:r>
              <a:rPr lang="en-US" dirty="0">
                <a:latin typeface="Times New Roman"/>
                <a:cs typeface="Times New Roman"/>
              </a:rPr>
              <a:t>Outside the photo </a:t>
            </a:r>
            <a:endParaRPr lang="en-US" dirty="0"/>
          </a:p>
          <a:p>
            <a:pPr algn="ctr"/>
            <a:r>
              <a:rPr lang="en-US" dirty="0">
                <a:latin typeface="Times New Roman"/>
                <a:cs typeface="Times New Roman"/>
              </a:rPr>
              <a:t>Teachers and staff impact</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sp>
        <p:nvSpPr>
          <p:cNvPr id="4" name="TextBox 3">
            <a:extLst>
              <a:ext uri="{FF2B5EF4-FFF2-40B4-BE49-F238E27FC236}">
                <a16:creationId xmlns:a16="http://schemas.microsoft.com/office/drawing/2014/main" id="{FBDB8109-9DA3-EE4C-EF79-EE4DF59E392C}"/>
              </a:ext>
            </a:extLst>
          </p:cNvPr>
          <p:cNvSpPr txBox="1"/>
          <p:nvPr/>
        </p:nvSpPr>
        <p:spPr>
          <a:xfrm>
            <a:off x="2902150" y="47625"/>
            <a:ext cx="7298529"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latin typeface="Times New Roman"/>
                <a:cs typeface="Times New Roman"/>
              </a:rPr>
              <a:t>These page has the questions and activities for the previous pages</a:t>
            </a:r>
          </a:p>
        </p:txBody>
      </p:sp>
      <p:sp>
        <p:nvSpPr>
          <p:cNvPr id="3" name="TextBox 2">
            <a:extLst>
              <a:ext uri="{FF2B5EF4-FFF2-40B4-BE49-F238E27FC236}">
                <a16:creationId xmlns:a16="http://schemas.microsoft.com/office/drawing/2014/main" id="{3244A3C2-D8C6-5F9D-7703-7CD912E86234}"/>
              </a:ext>
            </a:extLst>
          </p:cNvPr>
          <p:cNvSpPr txBox="1"/>
          <p:nvPr/>
        </p:nvSpPr>
        <p:spPr>
          <a:xfrm>
            <a:off x="10516195" y="47623"/>
            <a:ext cx="1672828"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b="1" dirty="0">
                <a:latin typeface="Times New Roman"/>
                <a:cs typeface="Times New Roman"/>
              </a:rPr>
              <a:t>This sheet is two-sided</a:t>
            </a:r>
            <a:endParaRPr lang="en-US" sz="1200" dirty="0">
              <a:latin typeface="Times New Roman"/>
              <a:cs typeface="Times New Roman"/>
            </a:endParaRPr>
          </a:p>
        </p:txBody>
      </p:sp>
      <p:sp>
        <p:nvSpPr>
          <p:cNvPr id="2" name="Title 1">
            <a:extLst>
              <a:ext uri="{FF2B5EF4-FFF2-40B4-BE49-F238E27FC236}">
                <a16:creationId xmlns:a16="http://schemas.microsoft.com/office/drawing/2014/main" id="{8DA965F6-8562-8438-0771-1508F95B05A4}"/>
              </a:ext>
            </a:extLst>
          </p:cNvPr>
          <p:cNvSpPr>
            <a:spLocks noGrp="1"/>
          </p:cNvSpPr>
          <p:nvPr>
            <p:ph type="title"/>
          </p:nvPr>
        </p:nvSpPr>
        <p:spPr>
          <a:xfrm>
            <a:off x="-199" y="1731"/>
            <a:ext cx="2022385" cy="1170336"/>
          </a:xfrm>
        </p:spPr>
        <p:txBody>
          <a:bodyPr>
            <a:normAutofit/>
          </a:bodyPr>
          <a:lstStyle/>
          <a:p>
            <a:r>
              <a:rPr lang="en-US" sz="2000" b="1" u="sng" dirty="0">
                <a:latin typeface="Times New Roman"/>
                <a:cs typeface="Times New Roman"/>
              </a:rPr>
              <a:t>Activity five:</a:t>
            </a:r>
            <a:br>
              <a:rPr lang="en-US" sz="2000" b="1" u="sng" dirty="0">
                <a:latin typeface="Times New Roman"/>
                <a:cs typeface="Times New Roman"/>
              </a:rPr>
            </a:br>
            <a:r>
              <a:rPr lang="en-US" sz="2000" b="1" u="sng" dirty="0">
                <a:latin typeface="Times New Roman"/>
                <a:cs typeface="Times New Roman"/>
              </a:rPr>
              <a:t>Poster template</a:t>
            </a:r>
            <a:br>
              <a:rPr lang="en-US" sz="2000" b="1" u="sng" dirty="0">
                <a:latin typeface="Times New Roman"/>
                <a:cs typeface="Times New Roman"/>
              </a:rPr>
            </a:br>
            <a:r>
              <a:rPr lang="en-US" sz="2000" b="1" u="sng" dirty="0">
                <a:latin typeface="Times New Roman"/>
                <a:cs typeface="Times New Roman"/>
              </a:rPr>
              <a:t>(Teacher copy)</a:t>
            </a:r>
            <a:endParaRPr lang="en-US" sz="2000" dirty="0"/>
          </a:p>
        </p:txBody>
      </p:sp>
    </p:spTree>
    <p:extLst>
      <p:ext uri="{BB962C8B-B14F-4D97-AF65-F5344CB8AC3E}">
        <p14:creationId xmlns:p14="http://schemas.microsoft.com/office/powerpoint/2010/main" val="5098636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aphic 12" descr="Hero Male outline&#10;to relate to the theme of the super star point">
            <a:extLst>
              <a:ext uri="{FF2B5EF4-FFF2-40B4-BE49-F238E27FC236}">
                <a16:creationId xmlns:a16="http://schemas.microsoft.com/office/drawing/2014/main" id="{1FFAFE9A-C28A-A518-AF71-59FE24128B6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507683" y="3753592"/>
            <a:ext cx="914400" cy="914400"/>
          </a:xfrm>
          <a:prstGeom prst="rect">
            <a:avLst/>
          </a:prstGeom>
        </p:spPr>
      </p:pic>
      <p:pic>
        <p:nvPicPr>
          <p:cNvPr id="13" name="Graphic 13" descr="Hero Female outline&#10;to relate to the theme of the super star point">
            <a:extLst>
              <a:ext uri="{FF2B5EF4-FFF2-40B4-BE49-F238E27FC236}">
                <a16:creationId xmlns:a16="http://schemas.microsoft.com/office/drawing/2014/main" id="{AEF1F477-937D-5867-1015-CBE0A6FE68F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249891" y="3753592"/>
            <a:ext cx="914400" cy="914400"/>
          </a:xfrm>
          <a:prstGeom prst="rect">
            <a:avLst/>
          </a:prstGeom>
        </p:spPr>
      </p:pic>
      <p:sp>
        <p:nvSpPr>
          <p:cNvPr id="10" name="Star: 5 Points 9" descr="Yellow star containing the question,&#10;&quot;Super star point:​ how would you act around these boys:&quot;">
            <a:extLst>
              <a:ext uri="{FF2B5EF4-FFF2-40B4-BE49-F238E27FC236}">
                <a16:creationId xmlns:a16="http://schemas.microsoft.com/office/drawing/2014/main" id="{C2554D5A-50A4-D20B-2C94-0125CB03834F}"/>
              </a:ext>
            </a:extLst>
          </p:cNvPr>
          <p:cNvSpPr/>
          <p:nvPr/>
        </p:nvSpPr>
        <p:spPr>
          <a:xfrm>
            <a:off x="8258630" y="3284768"/>
            <a:ext cx="3714435" cy="3469690"/>
          </a:xfrm>
          <a:prstGeom prst="star5">
            <a:avLst/>
          </a:prstGeom>
          <a:solidFill>
            <a:srgbClr val="FFFF00"/>
          </a:solid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u="sng" dirty="0">
                <a:solidFill>
                  <a:schemeClr val="tx1"/>
                </a:solidFill>
                <a:latin typeface="Times New Roman"/>
                <a:cs typeface="Times New Roman"/>
              </a:rPr>
              <a:t>Super star point:</a:t>
            </a:r>
            <a:endParaRPr lang="en-US" b="1" u="sng">
              <a:solidFill>
                <a:schemeClr val="tx1"/>
              </a:solidFill>
              <a:latin typeface="Times New Roman"/>
              <a:cs typeface="Times New Roman"/>
            </a:endParaRPr>
          </a:p>
          <a:p>
            <a:pPr algn="ctr"/>
            <a:r>
              <a:rPr lang="en-US" dirty="0">
                <a:solidFill>
                  <a:schemeClr val="tx1"/>
                </a:solidFill>
                <a:latin typeface="Times New Roman"/>
                <a:cs typeface="Times New Roman"/>
              </a:rPr>
              <a:t>How would you act around these boys:</a:t>
            </a:r>
            <a:endParaRPr lang="en-US" dirty="0">
              <a:solidFill>
                <a:schemeClr val="tx1"/>
              </a:solidFill>
            </a:endParaRPr>
          </a:p>
        </p:txBody>
      </p:sp>
      <p:sp>
        <p:nvSpPr>
          <p:cNvPr id="9" name="TextBox 8">
            <a:extLst>
              <a:ext uri="{FF2B5EF4-FFF2-40B4-BE49-F238E27FC236}">
                <a16:creationId xmlns:a16="http://schemas.microsoft.com/office/drawing/2014/main" id="{4575606B-7D4D-A918-FBBB-819769CB7C39}"/>
              </a:ext>
            </a:extLst>
          </p:cNvPr>
          <p:cNvSpPr txBox="1"/>
          <p:nvPr/>
        </p:nvSpPr>
        <p:spPr>
          <a:xfrm>
            <a:off x="5841174" y="138545"/>
            <a:ext cx="3525487" cy="4401205"/>
          </a:xfrm>
          <a:prstGeom prst="rect">
            <a:avLst/>
          </a:prstGeom>
          <a:noFill/>
          <a:ln>
            <a:solidFill>
              <a:srgbClr val="7030A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latin typeface="Times New Roman"/>
                <a:cs typeface="Times New Roman"/>
              </a:rPr>
              <a:t>Space for answers and notes:</a:t>
            </a:r>
          </a:p>
          <a:p>
            <a:pPr algn="ctr"/>
            <a:endParaRPr lang="en-US" sz="2000">
              <a:latin typeface="Times New Roman"/>
              <a:cs typeface="Times New Roman"/>
            </a:endParaRPr>
          </a:p>
          <a:p>
            <a:pPr algn="ctr"/>
            <a:endParaRPr lang="en-US" sz="2000" dirty="0">
              <a:latin typeface="Times New Roman"/>
              <a:cs typeface="Times New Roman"/>
            </a:endParaRPr>
          </a:p>
          <a:p>
            <a:pPr algn="ctr"/>
            <a:endParaRPr lang="en-US" sz="2000" dirty="0">
              <a:latin typeface="Times New Roman"/>
              <a:cs typeface="Times New Roman"/>
            </a:endParaRPr>
          </a:p>
          <a:p>
            <a:pPr algn="ctr"/>
            <a:endParaRPr lang="en-US" sz="2000" dirty="0">
              <a:latin typeface="Times New Roman"/>
              <a:cs typeface="Times New Roman"/>
            </a:endParaRPr>
          </a:p>
          <a:p>
            <a:pPr algn="ctr"/>
            <a:endParaRPr lang="en-US" sz="2000" dirty="0">
              <a:latin typeface="Times New Roman"/>
              <a:cs typeface="Times New Roman"/>
            </a:endParaRPr>
          </a:p>
          <a:p>
            <a:pPr algn="ctr"/>
            <a:endParaRPr lang="en-US" sz="2000" dirty="0">
              <a:latin typeface="Times New Roman"/>
              <a:cs typeface="Times New Roman"/>
            </a:endParaRPr>
          </a:p>
          <a:p>
            <a:pPr algn="ctr"/>
            <a:endParaRPr lang="en-US" sz="2000" dirty="0">
              <a:latin typeface="Times New Roman"/>
              <a:cs typeface="Times New Roman"/>
            </a:endParaRPr>
          </a:p>
          <a:p>
            <a:pPr algn="ctr"/>
            <a:endParaRPr lang="en-US" sz="2000" dirty="0">
              <a:latin typeface="Times New Roman"/>
              <a:cs typeface="Times New Roman"/>
            </a:endParaRPr>
          </a:p>
          <a:p>
            <a:pPr algn="ctr"/>
            <a:endParaRPr lang="en-US" sz="2000" dirty="0">
              <a:latin typeface="Times New Roman"/>
              <a:cs typeface="Times New Roman"/>
            </a:endParaRPr>
          </a:p>
          <a:p>
            <a:pPr algn="ctr"/>
            <a:endParaRPr lang="en-US" sz="2000" dirty="0">
              <a:latin typeface="Times New Roman"/>
              <a:cs typeface="Times New Roman"/>
            </a:endParaRPr>
          </a:p>
          <a:p>
            <a:pPr algn="ctr"/>
            <a:endParaRPr lang="en-US" sz="2000" dirty="0">
              <a:latin typeface="Times New Roman"/>
              <a:cs typeface="Times New Roman"/>
            </a:endParaRPr>
          </a:p>
          <a:p>
            <a:pPr algn="ctr"/>
            <a:endParaRPr lang="en-US" sz="2000" dirty="0">
              <a:latin typeface="Times New Roman"/>
              <a:cs typeface="Times New Roman"/>
            </a:endParaRPr>
          </a:p>
          <a:p>
            <a:pPr algn="ctr"/>
            <a:endParaRPr lang="en-US" sz="2000" dirty="0">
              <a:latin typeface="Times New Roman"/>
              <a:cs typeface="Times New Roman"/>
            </a:endParaRPr>
          </a:p>
        </p:txBody>
      </p:sp>
      <p:sp>
        <p:nvSpPr>
          <p:cNvPr id="6" name="Thought Bubble: Cloud 5" descr="Speech bubble containing the question, &quot;What is happening in this image&quot;">
            <a:extLst>
              <a:ext uri="{FF2B5EF4-FFF2-40B4-BE49-F238E27FC236}">
                <a16:creationId xmlns:a16="http://schemas.microsoft.com/office/drawing/2014/main" id="{EEC69BB2-E94E-7A49-2EEC-8D76CC7EACA2}"/>
              </a:ext>
            </a:extLst>
          </p:cNvPr>
          <p:cNvSpPr/>
          <p:nvPr/>
        </p:nvSpPr>
        <p:spPr>
          <a:xfrm>
            <a:off x="2612571" y="425532"/>
            <a:ext cx="3226129" cy="1850571"/>
          </a:xfrm>
          <a:prstGeom prst="cloudCallout">
            <a:avLst/>
          </a:prstGeom>
          <a:solidFill>
            <a:schemeClr val="accent1">
              <a:lumMod val="20000"/>
              <a:lumOff val="8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solidFill>
                  <a:schemeClr val="tx1"/>
                </a:solidFill>
                <a:latin typeface="Times New Roman"/>
                <a:cs typeface="Times New Roman"/>
              </a:rPr>
              <a:t>What is happening in this image?</a:t>
            </a:r>
          </a:p>
        </p:txBody>
      </p:sp>
      <p:pic>
        <p:nvPicPr>
          <p:cNvPr id="3" name="Picture 3" descr="A group of boys sitting in front of computers in a classroom. They have their backs facing the camera.&#10;3 boys are sharing one computer and the fourth is working alone. All are wearing hoddie-like coats, three black, one grey. The student in the grey hoodie is second from the left.&#10;We cannot see their faces from this angle.&#10;This image is owned and under the copyright of VOICES (Edge Hill University)">
            <a:extLst>
              <a:ext uri="{FF2B5EF4-FFF2-40B4-BE49-F238E27FC236}">
                <a16:creationId xmlns:a16="http://schemas.microsoft.com/office/drawing/2014/main" id="{EF60FF9B-B059-C461-0A52-499E75602406}"/>
              </a:ext>
            </a:extLst>
          </p:cNvPr>
          <p:cNvPicPr>
            <a:picLocks noChangeAspect="1"/>
          </p:cNvPicPr>
          <p:nvPr/>
        </p:nvPicPr>
        <p:blipFill>
          <a:blip r:embed="rId6"/>
          <a:stretch>
            <a:fillRect/>
          </a:stretch>
        </p:blipFill>
        <p:spPr>
          <a:xfrm>
            <a:off x="3959" y="2506698"/>
            <a:ext cx="5286497" cy="4348319"/>
          </a:xfrm>
          <a:prstGeom prst="rect">
            <a:avLst/>
          </a:prstGeom>
        </p:spPr>
      </p:pic>
      <p:sp>
        <p:nvSpPr>
          <p:cNvPr id="8" name="Star: 5 Points 7" descr="Yellow star for students to fill out with their name">
            <a:extLst>
              <a:ext uri="{FF2B5EF4-FFF2-40B4-BE49-F238E27FC236}">
                <a16:creationId xmlns:a16="http://schemas.microsoft.com/office/drawing/2014/main" id="{0CD9C95B-A2AB-83C5-4019-3508C77BD1A6}"/>
              </a:ext>
            </a:extLst>
          </p:cNvPr>
          <p:cNvSpPr/>
          <p:nvPr/>
        </p:nvSpPr>
        <p:spPr>
          <a:xfrm>
            <a:off x="9584708" y="375313"/>
            <a:ext cx="2388358" cy="2104029"/>
          </a:xfrm>
          <a:prstGeom prst="star5">
            <a:avLst/>
          </a:prstGeom>
          <a:solidFill>
            <a:srgbClr val="FFFF00"/>
          </a:solid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Times New Roman"/>
                <a:cs typeface="Times New Roman"/>
              </a:rPr>
              <a:t>Name</a:t>
            </a:r>
            <a:r>
              <a:rPr lang="en-US" dirty="0">
                <a:solidFill>
                  <a:schemeClr val="tx1"/>
                </a:solidFill>
              </a:rPr>
              <a:t>:</a:t>
            </a:r>
          </a:p>
        </p:txBody>
      </p:sp>
      <p:sp>
        <p:nvSpPr>
          <p:cNvPr id="7" name="TextBox 6">
            <a:extLst>
              <a:ext uri="{FF2B5EF4-FFF2-40B4-BE49-F238E27FC236}">
                <a16:creationId xmlns:a16="http://schemas.microsoft.com/office/drawing/2014/main" id="{A0E502C7-B795-26DD-F97F-97CAB92B292A}"/>
              </a:ext>
            </a:extLst>
          </p:cNvPr>
          <p:cNvSpPr txBox="1"/>
          <p:nvPr/>
        </p:nvSpPr>
        <p:spPr>
          <a:xfrm>
            <a:off x="10268599" y="-1"/>
            <a:ext cx="1890156" cy="2868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b="1" dirty="0">
                <a:latin typeface="Times New Roman"/>
                <a:cs typeface="Times New Roman"/>
              </a:rPr>
              <a:t>This sheet is two-sided</a:t>
            </a:r>
          </a:p>
        </p:txBody>
      </p:sp>
      <p:sp>
        <p:nvSpPr>
          <p:cNvPr id="2" name="Title 1">
            <a:extLst>
              <a:ext uri="{FF2B5EF4-FFF2-40B4-BE49-F238E27FC236}">
                <a16:creationId xmlns:a16="http://schemas.microsoft.com/office/drawing/2014/main" id="{CBCE8DD3-08D4-1AD7-90E6-61E0AB318E4F}"/>
              </a:ext>
            </a:extLst>
          </p:cNvPr>
          <p:cNvSpPr>
            <a:spLocks noGrp="1"/>
          </p:cNvSpPr>
          <p:nvPr>
            <p:ph type="title"/>
          </p:nvPr>
        </p:nvSpPr>
        <p:spPr>
          <a:xfrm>
            <a:off x="-199" y="-1979"/>
            <a:ext cx="1403773" cy="1853078"/>
          </a:xfrm>
        </p:spPr>
        <p:txBody>
          <a:bodyPr>
            <a:normAutofit fontScale="90000"/>
          </a:bodyPr>
          <a:lstStyle/>
          <a:p>
            <a:r>
              <a:rPr lang="en-US" sz="2000" b="1" u="sng" dirty="0">
                <a:latin typeface="Times New Roman"/>
                <a:cs typeface="Times New Roman"/>
              </a:rPr>
              <a:t>Activity five:</a:t>
            </a:r>
            <a:br>
              <a:rPr lang="en-US" sz="2000" b="1" u="sng" dirty="0">
                <a:latin typeface="Times New Roman"/>
              </a:rPr>
            </a:br>
            <a:r>
              <a:rPr lang="en-US" sz="2000" b="1" u="sng" dirty="0">
                <a:latin typeface="Times New Roman"/>
                <a:cs typeface="Times New Roman"/>
              </a:rPr>
              <a:t>Poster template</a:t>
            </a:r>
            <a:br>
              <a:rPr lang="en-US" sz="2000" b="1" u="sng" dirty="0">
                <a:latin typeface="Times New Roman"/>
                <a:cs typeface="Times New Roman"/>
              </a:rPr>
            </a:br>
            <a:r>
              <a:rPr lang="en-US" sz="2000" b="1" u="sng" dirty="0">
                <a:latin typeface="Times New Roman"/>
                <a:cs typeface="Times New Roman"/>
              </a:rPr>
              <a:t>(pupil copy)</a:t>
            </a:r>
          </a:p>
        </p:txBody>
      </p:sp>
    </p:spTree>
    <p:extLst>
      <p:ext uri="{BB962C8B-B14F-4D97-AF65-F5344CB8AC3E}">
        <p14:creationId xmlns:p14="http://schemas.microsoft.com/office/powerpoint/2010/main" val="32623933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CC3E8B03-0BE5-6200-390D-3275878D7AF5}"/>
              </a:ext>
            </a:extLst>
          </p:cNvPr>
          <p:cNvSpPr txBox="1"/>
          <p:nvPr/>
        </p:nvSpPr>
        <p:spPr>
          <a:xfrm>
            <a:off x="9739167" y="672603"/>
            <a:ext cx="2399511" cy="5909310"/>
          </a:xfrm>
          <a:prstGeom prst="rect">
            <a:avLst/>
          </a:prstGeom>
          <a:solidFill>
            <a:schemeClr val="accent3">
              <a:lumMod val="20000"/>
              <a:lumOff val="80000"/>
            </a:schemeClr>
          </a:solidFill>
          <a:ln>
            <a:solidFill>
              <a:srgbClr val="7030A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Why might the boys in the photo act like this?</a:t>
            </a:r>
            <a:endParaRPr lang="en-US">
              <a:latin typeface="Times New Roman"/>
              <a:cs typeface="Times New Roman"/>
            </a:endParaRPr>
          </a:p>
          <a:p>
            <a:pPr algn="ctr"/>
            <a:r>
              <a:rPr lang="en-US">
                <a:latin typeface="Times New Roman"/>
                <a:cs typeface="Times New Roman"/>
              </a:rPr>
              <a:t>Space for responses:</a:t>
            </a:r>
            <a:endParaRPr lang="en-US"/>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sp>
        <p:nvSpPr>
          <p:cNvPr id="6" name="TextBox 5">
            <a:extLst>
              <a:ext uri="{FF2B5EF4-FFF2-40B4-BE49-F238E27FC236}">
                <a16:creationId xmlns:a16="http://schemas.microsoft.com/office/drawing/2014/main" id="{DF6B7B3A-B480-E5BF-854B-2C0A8F3213B9}"/>
              </a:ext>
            </a:extLst>
          </p:cNvPr>
          <p:cNvSpPr txBox="1"/>
          <p:nvPr/>
        </p:nvSpPr>
        <p:spPr>
          <a:xfrm>
            <a:off x="3168304" y="667728"/>
            <a:ext cx="6425597" cy="5909310"/>
          </a:xfrm>
          <a:prstGeom prst="rect">
            <a:avLst/>
          </a:prstGeom>
          <a:solidFill>
            <a:schemeClr val="tx2">
              <a:lumMod val="10000"/>
              <a:lumOff val="90000"/>
            </a:schemeClr>
          </a:solidFill>
          <a:ln>
            <a:solidFill>
              <a:srgbClr val="7030A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What do you think of the boys:</a:t>
            </a:r>
            <a:endParaRPr lang="en-US">
              <a:latin typeface="Times New Roman"/>
              <a:cs typeface="Times New Roman"/>
            </a:endParaRPr>
          </a:p>
          <a:p>
            <a:pPr algn="ctr"/>
            <a:r>
              <a:rPr lang="en-US">
                <a:latin typeface="Times New Roman"/>
                <a:cs typeface="Times New Roman"/>
              </a:rPr>
              <a:t>Space for responses:</a:t>
            </a:r>
            <a:endParaRPr lang="en-US"/>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sp>
        <p:nvSpPr>
          <p:cNvPr id="5" name="TextBox 4">
            <a:extLst>
              <a:ext uri="{FF2B5EF4-FFF2-40B4-BE49-F238E27FC236}">
                <a16:creationId xmlns:a16="http://schemas.microsoft.com/office/drawing/2014/main" id="{72E7522C-BDC9-2C53-0504-81BB00867417}"/>
              </a:ext>
            </a:extLst>
          </p:cNvPr>
          <p:cNvSpPr txBox="1"/>
          <p:nvPr/>
        </p:nvSpPr>
        <p:spPr>
          <a:xfrm>
            <a:off x="154423" y="1327371"/>
            <a:ext cx="2888555" cy="5355312"/>
          </a:xfrm>
          <a:prstGeom prst="rect">
            <a:avLst/>
          </a:prstGeom>
          <a:solidFill>
            <a:srgbClr val="00EAFF"/>
          </a:solidFill>
          <a:ln>
            <a:solidFill>
              <a:srgbClr val="7030A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Is there is anything we do not see?</a:t>
            </a:r>
            <a:endParaRPr lang="en-US" dirty="0"/>
          </a:p>
          <a:p>
            <a:pPr algn="ctr"/>
            <a:r>
              <a:rPr lang="en-US" b="1" u="sng" dirty="0">
                <a:latin typeface="Times New Roman"/>
                <a:cs typeface="Times New Roman"/>
              </a:rPr>
              <a:t>What would you add,</a:t>
            </a:r>
            <a:endParaRPr lang="en-US" dirty="0"/>
          </a:p>
          <a:p>
            <a:pPr algn="ctr"/>
            <a:r>
              <a:rPr lang="en-US" b="1" u="sng" dirty="0">
                <a:latin typeface="Times New Roman"/>
                <a:cs typeface="Times New Roman"/>
              </a:rPr>
              <a:t>to see a wider picture?</a:t>
            </a:r>
            <a:br>
              <a:rPr lang="en-US" dirty="0"/>
            </a:br>
            <a:r>
              <a:rPr lang="en-US">
                <a:latin typeface="Times New Roman"/>
                <a:cs typeface="Times New Roman"/>
              </a:rPr>
              <a:t>Space for responses:</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latin typeface="Bierstadt"/>
              <a:cs typeface="Times New Roman"/>
            </a:endParaRPr>
          </a:p>
          <a:p>
            <a:pPr algn="ctr"/>
            <a:endParaRPr lang="en-US" dirty="0">
              <a:latin typeface="Bierstadt"/>
              <a:cs typeface="Times New Roman"/>
            </a:endParaRPr>
          </a:p>
          <a:p>
            <a:pPr algn="ctr"/>
            <a:endParaRPr lang="en-US" dirty="0">
              <a:latin typeface="Bierstadt"/>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sp>
        <p:nvSpPr>
          <p:cNvPr id="4" name="TextBox 3">
            <a:extLst>
              <a:ext uri="{FF2B5EF4-FFF2-40B4-BE49-F238E27FC236}">
                <a16:creationId xmlns:a16="http://schemas.microsoft.com/office/drawing/2014/main" id="{FBDB8109-9DA3-EE4C-EF79-EE4DF59E392C}"/>
              </a:ext>
            </a:extLst>
          </p:cNvPr>
          <p:cNvSpPr txBox="1"/>
          <p:nvPr/>
        </p:nvSpPr>
        <p:spPr>
          <a:xfrm>
            <a:off x="2902150" y="47625"/>
            <a:ext cx="7298529"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latin typeface="Times New Roman"/>
                <a:cs typeface="Times New Roman"/>
              </a:rPr>
              <a:t>These page has the questions and activities for the previous pages</a:t>
            </a:r>
          </a:p>
        </p:txBody>
      </p:sp>
      <p:sp>
        <p:nvSpPr>
          <p:cNvPr id="3" name="TextBox 2">
            <a:extLst>
              <a:ext uri="{FF2B5EF4-FFF2-40B4-BE49-F238E27FC236}">
                <a16:creationId xmlns:a16="http://schemas.microsoft.com/office/drawing/2014/main" id="{3244A3C2-D8C6-5F9D-7703-7CD912E86234}"/>
              </a:ext>
            </a:extLst>
          </p:cNvPr>
          <p:cNvSpPr txBox="1"/>
          <p:nvPr/>
        </p:nvSpPr>
        <p:spPr>
          <a:xfrm>
            <a:off x="10516195" y="47623"/>
            <a:ext cx="1672828"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b="1" dirty="0">
                <a:latin typeface="Times New Roman"/>
                <a:cs typeface="Times New Roman"/>
              </a:rPr>
              <a:t>This sheet is two-sided</a:t>
            </a:r>
            <a:endParaRPr lang="en-US" sz="1200" dirty="0">
              <a:latin typeface="Times New Roman"/>
              <a:cs typeface="Times New Roman"/>
            </a:endParaRPr>
          </a:p>
        </p:txBody>
      </p:sp>
      <p:sp>
        <p:nvSpPr>
          <p:cNvPr id="2" name="Title 1">
            <a:extLst>
              <a:ext uri="{FF2B5EF4-FFF2-40B4-BE49-F238E27FC236}">
                <a16:creationId xmlns:a16="http://schemas.microsoft.com/office/drawing/2014/main" id="{8DA965F6-8562-8438-0771-1508F95B05A4}"/>
              </a:ext>
            </a:extLst>
          </p:cNvPr>
          <p:cNvSpPr>
            <a:spLocks noGrp="1"/>
          </p:cNvSpPr>
          <p:nvPr>
            <p:ph type="title"/>
          </p:nvPr>
        </p:nvSpPr>
        <p:spPr>
          <a:xfrm>
            <a:off x="-199" y="1731"/>
            <a:ext cx="1952015" cy="1204633"/>
          </a:xfrm>
        </p:spPr>
        <p:txBody>
          <a:bodyPr>
            <a:normAutofit/>
          </a:bodyPr>
          <a:lstStyle/>
          <a:p>
            <a:r>
              <a:rPr lang="en-US" sz="2000" b="1" u="sng" dirty="0">
                <a:latin typeface="Times New Roman"/>
                <a:cs typeface="Times New Roman"/>
              </a:rPr>
              <a:t>Activity five:</a:t>
            </a:r>
            <a:br>
              <a:rPr lang="en-US" sz="2000" b="1" u="sng" dirty="0">
                <a:latin typeface="Times New Roman"/>
                <a:cs typeface="Times New Roman"/>
              </a:rPr>
            </a:br>
            <a:r>
              <a:rPr lang="en-US" sz="2000" b="1" u="sng" dirty="0">
                <a:latin typeface="Times New Roman"/>
                <a:cs typeface="Times New Roman"/>
              </a:rPr>
              <a:t>Poster template</a:t>
            </a:r>
            <a:br>
              <a:rPr lang="en-US" sz="2000" b="1" u="sng" dirty="0">
                <a:latin typeface="Times New Roman"/>
                <a:cs typeface="Times New Roman"/>
              </a:rPr>
            </a:br>
            <a:r>
              <a:rPr lang="en-US" sz="2000" b="1" u="sng" dirty="0">
                <a:latin typeface="Times New Roman"/>
                <a:cs typeface="Times New Roman"/>
              </a:rPr>
              <a:t>(pupil copy)</a:t>
            </a:r>
            <a:endParaRPr lang="en-US" dirty="0"/>
          </a:p>
        </p:txBody>
      </p:sp>
    </p:spTree>
    <p:extLst>
      <p:ext uri="{BB962C8B-B14F-4D97-AF65-F5344CB8AC3E}">
        <p14:creationId xmlns:p14="http://schemas.microsoft.com/office/powerpoint/2010/main" val="15153036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25D91E0-FFE4-B05C-FD26-BB919911F319}"/>
              </a:ext>
            </a:extLst>
          </p:cNvPr>
          <p:cNvSpPr txBox="1"/>
          <p:nvPr/>
        </p:nvSpPr>
        <p:spPr>
          <a:xfrm>
            <a:off x="5840461" y="123254"/>
            <a:ext cx="6315693" cy="6740307"/>
          </a:xfrm>
          <a:prstGeom prst="rect">
            <a:avLst/>
          </a:prstGeom>
          <a:solidFill>
            <a:srgbClr val="F4C4FF"/>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Prompts:</a:t>
            </a:r>
          </a:p>
          <a:p>
            <a:pPr algn="ctr"/>
            <a:r>
              <a:rPr lang="en-US" sz="1600" dirty="0">
                <a:latin typeface="Times New Roman"/>
                <a:cs typeface="Times New Roman"/>
              </a:rPr>
              <a:t>(Jot down your answers around the image or below prompts)</a:t>
            </a:r>
          </a:p>
          <a:p>
            <a:pPr algn="ctr"/>
            <a:endParaRPr lang="en-US" sz="1600" dirty="0">
              <a:latin typeface="Times New Roman"/>
              <a:cs typeface="Times New Roman"/>
            </a:endParaRPr>
          </a:p>
          <a:p>
            <a:pPr algn="ctr"/>
            <a:r>
              <a:rPr lang="en-US" sz="1600" b="1" dirty="0">
                <a:latin typeface="Times New Roman"/>
                <a:cs typeface="Times New Roman"/>
              </a:rPr>
              <a:t>1. What do think this class is?</a:t>
            </a:r>
          </a:p>
          <a:p>
            <a:pPr algn="ctr"/>
            <a:endParaRPr lang="en-US" sz="1600" dirty="0">
              <a:latin typeface="Times New Roman"/>
              <a:cs typeface="Times New Roman"/>
            </a:endParaRPr>
          </a:p>
          <a:p>
            <a:pPr algn="ctr"/>
            <a:r>
              <a:rPr lang="en-US" sz="1600" dirty="0">
                <a:latin typeface="Times New Roman"/>
                <a:cs typeface="Times New Roman"/>
              </a:rPr>
              <a:t>Is it a detention? Not inclusive. Looks like a punishment session, or a very badly directed class without any focus.</a:t>
            </a:r>
          </a:p>
          <a:p>
            <a:pPr algn="ctr"/>
            <a:r>
              <a:rPr lang="en-US" sz="1600" dirty="0">
                <a:latin typeface="Times New Roman"/>
                <a:cs typeface="Times New Roman"/>
              </a:rPr>
              <a:t>Pupils in a classroom, copying from the board.</a:t>
            </a:r>
          </a:p>
          <a:p>
            <a:pPr algn="ctr"/>
            <a:r>
              <a:rPr lang="en-US" sz="1600" dirty="0">
                <a:latin typeface="Times New Roman"/>
                <a:cs typeface="Times New Roman"/>
              </a:rPr>
              <a:t>All working individually​. No teacher in the image.</a:t>
            </a:r>
          </a:p>
          <a:p>
            <a:pPr algn="ctr"/>
            <a:endParaRPr lang="en-US" sz="1600" dirty="0">
              <a:latin typeface="Times New Roman"/>
              <a:cs typeface="Times New Roman"/>
            </a:endParaRPr>
          </a:p>
          <a:p>
            <a:pPr algn="ctr"/>
            <a:r>
              <a:rPr lang="en-US" sz="1600" b="1" dirty="0">
                <a:latin typeface="Times New Roman"/>
                <a:cs typeface="Times New Roman"/>
              </a:rPr>
              <a:t>2.Whose point of view is the image from:?</a:t>
            </a:r>
          </a:p>
          <a:p>
            <a:pPr algn="ctr"/>
            <a:endParaRPr lang="en-US" sz="1600" dirty="0">
              <a:latin typeface="Times New Roman"/>
              <a:cs typeface="Times New Roman"/>
            </a:endParaRPr>
          </a:p>
          <a:p>
            <a:pPr algn="ctr"/>
            <a:r>
              <a:rPr lang="en-US" sz="1600" dirty="0">
                <a:latin typeface="Times New Roman"/>
                <a:cs typeface="Times New Roman"/>
              </a:rPr>
              <a:t>Likely the teacher's point of view as we do not see them.​</a:t>
            </a:r>
          </a:p>
          <a:p>
            <a:pPr algn="ctr"/>
            <a:r>
              <a:rPr lang="en-US" sz="1600" dirty="0">
                <a:latin typeface="Times New Roman"/>
                <a:cs typeface="Times New Roman"/>
              </a:rPr>
              <a:t>Pupils are not looking at the camera,​ likely unaware of it.</a:t>
            </a:r>
          </a:p>
          <a:p>
            <a:pPr algn="ctr"/>
            <a:endParaRPr lang="en-US" sz="1600" dirty="0">
              <a:latin typeface="Times New Roman"/>
              <a:cs typeface="Times New Roman"/>
            </a:endParaRPr>
          </a:p>
          <a:p>
            <a:pPr algn="ctr"/>
            <a:r>
              <a:rPr lang="en-US" sz="1600" b="1" dirty="0">
                <a:latin typeface="Times New Roman"/>
                <a:cs typeface="Times New Roman"/>
              </a:rPr>
              <a:t>3. What do you see with what all the children are doing?</a:t>
            </a:r>
          </a:p>
          <a:p>
            <a:pPr algn="ctr"/>
            <a:endParaRPr lang="en-US" sz="1600" dirty="0">
              <a:latin typeface="Times New Roman"/>
              <a:cs typeface="Times New Roman"/>
            </a:endParaRPr>
          </a:p>
          <a:p>
            <a:pPr algn="ctr"/>
            <a:r>
              <a:rPr lang="en-US" sz="1600" dirty="0">
                <a:latin typeface="Times New Roman"/>
                <a:cs typeface="Times New Roman"/>
              </a:rPr>
              <a:t>Different equipment.</a:t>
            </a:r>
          </a:p>
          <a:p>
            <a:pPr algn="ctr"/>
            <a:r>
              <a:rPr lang="en-US" sz="1600" dirty="0">
                <a:latin typeface="Times New Roman"/>
                <a:cs typeface="Times New Roman"/>
              </a:rPr>
              <a:t>Different levels of engagement.</a:t>
            </a:r>
          </a:p>
          <a:p>
            <a:pPr algn="ctr"/>
            <a:r>
              <a:rPr lang="en-US" sz="1600" dirty="0">
                <a:latin typeface="Times New Roman"/>
                <a:cs typeface="Times New Roman"/>
              </a:rPr>
              <a:t>Girl with no equipment, other pupil asleep.</a:t>
            </a:r>
          </a:p>
          <a:p>
            <a:pPr algn="ctr"/>
            <a:r>
              <a:rPr lang="en-US" sz="1600" dirty="0">
                <a:latin typeface="Times New Roman"/>
                <a:cs typeface="Times New Roman"/>
              </a:rPr>
              <a:t>A child appears to be asleep, perhaps bored, perhaps unable to access the work, or does not understand what he needs to do. </a:t>
            </a:r>
          </a:p>
          <a:p>
            <a:pPr algn="ctr"/>
            <a:endParaRPr lang="en-US" sz="1600" dirty="0">
              <a:latin typeface="Times New Roman"/>
              <a:cs typeface="Times New Roman"/>
            </a:endParaRPr>
          </a:p>
          <a:p>
            <a:pPr algn="ctr"/>
            <a:r>
              <a:rPr lang="en-US" sz="1600" b="1" dirty="0">
                <a:latin typeface="Times New Roman"/>
                <a:cs typeface="Times New Roman"/>
              </a:rPr>
              <a:t>4. Any other notes?</a:t>
            </a:r>
          </a:p>
          <a:p>
            <a:pPr algn="ctr"/>
            <a:endParaRPr lang="en-US" sz="1600" dirty="0">
              <a:latin typeface="Times New Roman"/>
              <a:cs typeface="Times New Roman"/>
            </a:endParaRPr>
          </a:p>
          <a:p>
            <a:pPr algn="ctr"/>
            <a:endParaRPr lang="en-US" sz="1600" dirty="0">
              <a:latin typeface="Times New Roman"/>
              <a:cs typeface="Times New Roman"/>
            </a:endParaRPr>
          </a:p>
        </p:txBody>
      </p:sp>
      <p:cxnSp>
        <p:nvCxnSpPr>
          <p:cNvPr id="7" name="Connector: Elbow 6" descr="arrow pointing to the prompts and questions">
            <a:extLst>
              <a:ext uri="{FF2B5EF4-FFF2-40B4-BE49-F238E27FC236}">
                <a16:creationId xmlns:a16="http://schemas.microsoft.com/office/drawing/2014/main" id="{8969268D-6BE0-762C-B68E-0A676EAC88BB}"/>
              </a:ext>
            </a:extLst>
          </p:cNvPr>
          <p:cNvCxnSpPr/>
          <p:nvPr/>
        </p:nvCxnSpPr>
        <p:spPr>
          <a:xfrm flipV="1">
            <a:off x="4698206" y="2731293"/>
            <a:ext cx="1140617" cy="240507"/>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CB6EC897-0C08-4065-5C9B-1397CC6379D9}"/>
              </a:ext>
            </a:extLst>
          </p:cNvPr>
          <p:cNvSpPr txBox="1"/>
          <p:nvPr/>
        </p:nvSpPr>
        <p:spPr>
          <a:xfrm>
            <a:off x="1995913" y="3305"/>
            <a:ext cx="3414214" cy="2585323"/>
          </a:xfrm>
          <a:prstGeom prst="rect">
            <a:avLst/>
          </a:prstGeom>
          <a:solidFill>
            <a:srgbClr val="CCFFFB"/>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What is happening in this image?</a:t>
            </a:r>
          </a:p>
          <a:p>
            <a:pPr algn="ctr"/>
            <a:endParaRPr lang="en-US" dirty="0">
              <a:latin typeface="Times New Roman"/>
              <a:cs typeface="Times New Roman"/>
            </a:endParaRPr>
          </a:p>
          <a:p>
            <a:pPr algn="ctr"/>
            <a:r>
              <a:rPr lang="en-US" dirty="0">
                <a:latin typeface="Times New Roman"/>
                <a:cs typeface="Times New Roman"/>
              </a:rPr>
              <a:t>A class full of pupils, all towards the front.</a:t>
            </a:r>
          </a:p>
          <a:p>
            <a:pPr algn="ctr"/>
            <a:r>
              <a:rPr lang="en-US" dirty="0">
                <a:latin typeface="Times New Roman"/>
                <a:cs typeface="Times New Roman"/>
              </a:rPr>
              <a:t>All with various amounts of equipment.</a:t>
            </a:r>
          </a:p>
          <a:p>
            <a:pPr algn="ctr"/>
            <a:r>
              <a:rPr lang="en-US" dirty="0">
                <a:latin typeface="Times New Roman"/>
                <a:cs typeface="Times New Roman"/>
              </a:rPr>
              <a:t>All pupils spread out.</a:t>
            </a:r>
          </a:p>
          <a:p>
            <a:pPr algn="ctr"/>
            <a:r>
              <a:rPr lang="en-US" dirty="0">
                <a:latin typeface="Times New Roman"/>
                <a:cs typeface="Times New Roman"/>
              </a:rPr>
              <a:t>Various amounts of engagement.</a:t>
            </a:r>
          </a:p>
        </p:txBody>
      </p:sp>
      <p:cxnSp>
        <p:nvCxnSpPr>
          <p:cNvPr id="5" name="Straight Arrow Connector 4" descr="arrow pointing to question box with to following question &quot;What is happening in this image?&quot;">
            <a:extLst>
              <a:ext uri="{FF2B5EF4-FFF2-40B4-BE49-F238E27FC236}">
                <a16:creationId xmlns:a16="http://schemas.microsoft.com/office/drawing/2014/main" id="{2D1F4150-6550-6A50-BCCB-B6D99C84F777}"/>
              </a:ext>
            </a:extLst>
          </p:cNvPr>
          <p:cNvCxnSpPr/>
          <p:nvPr/>
        </p:nvCxnSpPr>
        <p:spPr>
          <a:xfrm flipV="1">
            <a:off x="3159457" y="2589662"/>
            <a:ext cx="652818" cy="4390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3" descr="A group of pupils in a classroom, no teacher is present. All of the pupils appear to be working alone. All in black formal uniform. Various expressions. One girl has no paper or pen, head in hands. Some pupils are in rows and some are on desks along.&#10;All pupils appear to face a board.&#10;In a classroom with pin boards behind the students.&#10;This image is owned and under the copyright of VOICES (Edge Hill University)">
            <a:extLst>
              <a:ext uri="{FF2B5EF4-FFF2-40B4-BE49-F238E27FC236}">
                <a16:creationId xmlns:a16="http://schemas.microsoft.com/office/drawing/2014/main" id="{F3AE3002-0E78-E272-628C-8292E3332629}"/>
              </a:ext>
            </a:extLst>
          </p:cNvPr>
          <p:cNvPicPr>
            <a:picLocks noChangeAspect="1"/>
          </p:cNvPicPr>
          <p:nvPr/>
        </p:nvPicPr>
        <p:blipFill>
          <a:blip r:embed="rId2"/>
          <a:stretch>
            <a:fillRect/>
          </a:stretch>
        </p:blipFill>
        <p:spPr>
          <a:xfrm>
            <a:off x="3958" y="2944213"/>
            <a:ext cx="5771407" cy="3916126"/>
          </a:xfrm>
          <a:prstGeom prst="rect">
            <a:avLst/>
          </a:prstGeom>
        </p:spPr>
      </p:pic>
      <p:sp>
        <p:nvSpPr>
          <p:cNvPr id="2" name="Title 1">
            <a:extLst>
              <a:ext uri="{FF2B5EF4-FFF2-40B4-BE49-F238E27FC236}">
                <a16:creationId xmlns:a16="http://schemas.microsoft.com/office/drawing/2014/main" id="{FBB37350-C28B-F190-31B2-AE9CBC39AE18}"/>
              </a:ext>
            </a:extLst>
          </p:cNvPr>
          <p:cNvSpPr>
            <a:spLocks noGrp="1"/>
          </p:cNvSpPr>
          <p:nvPr>
            <p:ph type="title"/>
          </p:nvPr>
        </p:nvSpPr>
        <p:spPr>
          <a:xfrm>
            <a:off x="-199" y="-1979"/>
            <a:ext cx="1737719" cy="2004854"/>
          </a:xfrm>
        </p:spPr>
        <p:txBody>
          <a:bodyPr>
            <a:normAutofit/>
          </a:bodyPr>
          <a:lstStyle/>
          <a:p>
            <a:r>
              <a:rPr lang="en-US" sz="2000" b="1" u="sng" dirty="0">
                <a:latin typeface="Times New Roman"/>
                <a:cs typeface="Times New Roman"/>
              </a:rPr>
              <a:t>Activity six:</a:t>
            </a:r>
            <a:br>
              <a:rPr lang="en-US" sz="2000" b="1" u="sng" dirty="0">
                <a:latin typeface="Times New Roman"/>
              </a:rPr>
            </a:br>
            <a:r>
              <a:rPr lang="en-US" sz="2000" b="1" u="sng" dirty="0">
                <a:latin typeface="Times New Roman"/>
                <a:cs typeface="Times New Roman"/>
              </a:rPr>
              <a:t>Alternative form of mind map tasks</a:t>
            </a:r>
            <a:br>
              <a:rPr lang="en-US" sz="2000" b="1" u="sng" dirty="0">
                <a:latin typeface="Times New Roman"/>
                <a:cs typeface="Times New Roman"/>
              </a:rPr>
            </a:br>
            <a:r>
              <a:rPr lang="en-US" sz="2000" b="1" u="sng" dirty="0">
                <a:latin typeface="Times New Roman"/>
                <a:cs typeface="Times New Roman"/>
              </a:rPr>
              <a:t>(Teacher copy)</a:t>
            </a:r>
          </a:p>
        </p:txBody>
      </p:sp>
    </p:spTree>
    <p:extLst>
      <p:ext uri="{BB962C8B-B14F-4D97-AF65-F5344CB8AC3E}">
        <p14:creationId xmlns:p14="http://schemas.microsoft.com/office/powerpoint/2010/main" val="11225897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Stock image of a red rose.">
            <a:extLst>
              <a:ext uri="{FF2B5EF4-FFF2-40B4-BE49-F238E27FC236}">
                <a16:creationId xmlns:a16="http://schemas.microsoft.com/office/drawing/2014/main" id="{7E72F8E6-5081-2B2F-9086-052CE3460F4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5366" y="112246"/>
            <a:ext cx="1745058" cy="22901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194" name="Title 1">
            <a:extLst>
              <a:ext uri="{FF2B5EF4-FFF2-40B4-BE49-F238E27FC236}">
                <a16:creationId xmlns:a16="http://schemas.microsoft.com/office/drawing/2014/main" id="{EECD9AB7-CF04-0149-5C3D-DDDB36512142}"/>
              </a:ext>
            </a:extLst>
          </p:cNvPr>
          <p:cNvSpPr>
            <a:spLocks noGrp="1"/>
          </p:cNvSpPr>
          <p:nvPr>
            <p:ph type="title"/>
          </p:nvPr>
        </p:nvSpPr>
        <p:spPr>
          <a:xfrm>
            <a:off x="463550" y="365125"/>
            <a:ext cx="3504443" cy="515719"/>
          </a:xfrm>
        </p:spPr>
        <p:txBody>
          <a:bodyPr>
            <a:normAutofit fontScale="90000"/>
          </a:bodyPr>
          <a:lstStyle/>
          <a:p>
            <a:pPr eaLnBrk="1" hangingPunct="1"/>
            <a:r>
              <a:rPr lang="en-GB" altLang="en-US" dirty="0"/>
              <a:t>Teacher notes</a:t>
            </a:r>
          </a:p>
        </p:txBody>
      </p:sp>
      <p:sp>
        <p:nvSpPr>
          <p:cNvPr id="3" name="Content Placeholder 2">
            <a:extLst>
              <a:ext uri="{FF2B5EF4-FFF2-40B4-BE49-F238E27FC236}">
                <a16:creationId xmlns:a16="http://schemas.microsoft.com/office/drawing/2014/main" id="{7D4719D7-D5A5-01BE-DB89-F63DD844C71A}"/>
              </a:ext>
            </a:extLst>
          </p:cNvPr>
          <p:cNvSpPr>
            <a:spLocks noGrp="1"/>
          </p:cNvSpPr>
          <p:nvPr>
            <p:ph idx="1"/>
          </p:nvPr>
        </p:nvSpPr>
        <p:spPr>
          <a:xfrm>
            <a:off x="463550" y="1050823"/>
            <a:ext cx="10890250" cy="5241925"/>
          </a:xfrm>
        </p:spPr>
        <p:txBody>
          <a:bodyPr rtlCol="0">
            <a:normAutofit fontScale="77500" lnSpcReduction="20000"/>
          </a:bodyPr>
          <a:lstStyle/>
          <a:p>
            <a:pPr marL="0" indent="0" eaLnBrk="1" fontAlgn="auto" hangingPunct="1">
              <a:spcAft>
                <a:spcPts val="0"/>
              </a:spcAft>
              <a:buFont typeface="Arial" charset="0"/>
              <a:buNone/>
              <a:defRPr/>
            </a:pPr>
            <a:endParaRPr lang="en-GB" dirty="0"/>
          </a:p>
          <a:p>
            <a:pPr marL="0" indent="0" eaLnBrk="1" fontAlgn="auto" hangingPunct="1">
              <a:spcAft>
                <a:spcPts val="0"/>
              </a:spcAft>
              <a:buFont typeface="Arial" charset="0"/>
              <a:buNone/>
              <a:defRPr/>
            </a:pPr>
            <a:r>
              <a:rPr lang="en-GB" dirty="0"/>
              <a:t>This project uses the theory of Roland Barthes, whose work suggests </a:t>
            </a:r>
          </a:p>
          <a:p>
            <a:pPr marL="0" indent="0" eaLnBrk="1" fontAlgn="auto" hangingPunct="1">
              <a:spcAft>
                <a:spcPts val="0"/>
              </a:spcAft>
              <a:buFont typeface="Arial" charset="0"/>
              <a:buNone/>
              <a:defRPr/>
            </a:pPr>
            <a:r>
              <a:rPr lang="en-GB" dirty="0"/>
              <a:t>that images contain two types of meaning: </a:t>
            </a:r>
          </a:p>
          <a:p>
            <a:pPr eaLnBrk="1" fontAlgn="auto" hangingPunct="1">
              <a:spcAft>
                <a:spcPts val="0"/>
              </a:spcAft>
              <a:defRPr/>
            </a:pPr>
            <a:r>
              <a:rPr lang="en-GB" dirty="0"/>
              <a:t>                             Denoted messages – the surface meaning</a:t>
            </a:r>
          </a:p>
          <a:p>
            <a:pPr eaLnBrk="1" fontAlgn="auto" hangingPunct="1">
              <a:spcAft>
                <a:spcPts val="0"/>
              </a:spcAft>
              <a:defRPr/>
            </a:pPr>
            <a:r>
              <a:rPr lang="en-GB" dirty="0"/>
              <a:t>                             Connoted messages - symbolic and socially created </a:t>
            </a:r>
          </a:p>
          <a:p>
            <a:pPr eaLnBrk="1" fontAlgn="auto" hangingPunct="1">
              <a:spcAft>
                <a:spcPts val="0"/>
              </a:spcAft>
              <a:defRPr/>
            </a:pPr>
            <a:endParaRPr lang="en-GB" dirty="0"/>
          </a:p>
          <a:p>
            <a:pPr marL="0" indent="0" eaLnBrk="1" fontAlgn="auto" hangingPunct="1">
              <a:spcAft>
                <a:spcPts val="0"/>
              </a:spcAft>
              <a:buFont typeface="Arial" charset="0"/>
              <a:buNone/>
              <a:defRPr/>
            </a:pPr>
            <a:r>
              <a:rPr lang="en-GB" dirty="0"/>
              <a:t>For example, the image here has a denoted message of a red rose.  The connoted message however could be anything from romance to cricket – this is dependent upon the views and perceptions of the person who is looking at the image.  All views are valid and each will depend upon the experiences of the observer.</a:t>
            </a:r>
          </a:p>
          <a:p>
            <a:pPr marL="0" indent="0" eaLnBrk="1" fontAlgn="auto" hangingPunct="1">
              <a:spcAft>
                <a:spcPts val="0"/>
              </a:spcAft>
              <a:buFont typeface="Arial" charset="0"/>
              <a:buNone/>
              <a:defRPr/>
            </a:pPr>
            <a:endParaRPr lang="en-GB" dirty="0"/>
          </a:p>
          <a:p>
            <a:pPr marL="0" indent="0" eaLnBrk="1" fontAlgn="auto" hangingPunct="1">
              <a:spcAft>
                <a:spcPts val="0"/>
              </a:spcAft>
              <a:buFont typeface="Arial" charset="0"/>
              <a:buNone/>
              <a:defRPr/>
            </a:pPr>
            <a:r>
              <a:rPr lang="en-GB" dirty="0"/>
              <a:t>Barthes uses a concept he refers to as ‘Punctum’ (Barthes, 1984) which describes how an image can affect a reader; how something within the image ‘jumps out’ and provokes an emotional response. It is the ‘punctum’ which affects the connoted message that an image conveys.</a:t>
            </a:r>
          </a:p>
          <a:p>
            <a:pPr marL="0" indent="0" eaLnBrk="1" fontAlgn="auto" hangingPunct="1">
              <a:spcAft>
                <a:spcPts val="0"/>
              </a:spcAft>
              <a:buFont typeface="Arial" charset="0"/>
              <a:buNone/>
              <a:defRPr/>
            </a:pPr>
            <a:br>
              <a:rPr lang="en-GB" dirty="0"/>
            </a:br>
            <a:r>
              <a:rPr lang="en-GB" dirty="0"/>
              <a:t>It is this connoted ‘Punctum’ which the following images seek to explore.  Children should be allowed to express themselves freely and it is fantastic if everyone has a different answer to the questions on the slides! </a:t>
            </a:r>
          </a:p>
          <a:p>
            <a:pPr marL="0" indent="0" eaLnBrk="1" fontAlgn="auto" hangingPunct="1">
              <a:spcAft>
                <a:spcPts val="0"/>
              </a:spcAft>
              <a:buFont typeface="Arial" panose="020B0604020202020204" pitchFamily="34" charset="0"/>
              <a:buNone/>
              <a:defRPr/>
            </a:pPr>
            <a:endParaRPr lang="en-GB" dirty="0"/>
          </a:p>
        </p:txBody>
      </p:sp>
    </p:spTree>
    <p:extLst>
      <p:ext uri="{BB962C8B-B14F-4D97-AF65-F5344CB8AC3E}">
        <p14:creationId xmlns:p14="http://schemas.microsoft.com/office/powerpoint/2010/main" val="20366187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25D91E0-FFE4-B05C-FD26-BB919911F319}"/>
              </a:ext>
            </a:extLst>
          </p:cNvPr>
          <p:cNvSpPr txBox="1"/>
          <p:nvPr/>
        </p:nvSpPr>
        <p:spPr>
          <a:xfrm>
            <a:off x="5840461" y="53981"/>
            <a:ext cx="6315693" cy="6740307"/>
          </a:xfrm>
          <a:prstGeom prst="rect">
            <a:avLst/>
          </a:prstGeom>
          <a:solidFill>
            <a:srgbClr val="F4C4FF"/>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Prompts:</a:t>
            </a:r>
          </a:p>
          <a:p>
            <a:pPr algn="ctr"/>
            <a:r>
              <a:rPr lang="en-US" sz="1600" dirty="0">
                <a:latin typeface="Times New Roman"/>
                <a:cs typeface="Times New Roman"/>
              </a:rPr>
              <a:t>(Jot down your answers around the image or below prompts)</a:t>
            </a:r>
          </a:p>
          <a:p>
            <a:pPr algn="ctr"/>
            <a:endParaRPr lang="en-US" sz="1600" dirty="0">
              <a:latin typeface="Times New Roman"/>
              <a:cs typeface="Times New Roman"/>
            </a:endParaRPr>
          </a:p>
          <a:p>
            <a:pPr algn="ctr"/>
            <a:r>
              <a:rPr lang="en-US" sz="1600" b="1" dirty="0">
                <a:latin typeface="Times New Roman"/>
                <a:cs typeface="Times New Roman"/>
              </a:rPr>
              <a:t>1. What do think this class is?</a:t>
            </a:r>
          </a:p>
          <a:p>
            <a:pPr algn="ctr"/>
            <a:endParaRPr lang="en-US" sz="1600" b="1" dirty="0">
              <a:latin typeface="Times New Roman"/>
              <a:cs typeface="Times New Roman"/>
            </a:endParaRPr>
          </a:p>
          <a:p>
            <a:pPr algn="ctr"/>
            <a:endParaRPr lang="en-US" sz="1600" b="1" dirty="0">
              <a:latin typeface="Times New Roman"/>
              <a:cs typeface="Times New Roman"/>
            </a:endParaRPr>
          </a:p>
          <a:p>
            <a:pPr algn="ctr"/>
            <a:endParaRPr lang="en-US" sz="1600" b="1" dirty="0">
              <a:latin typeface="Times New Roman"/>
              <a:cs typeface="Times New Roman"/>
            </a:endParaRPr>
          </a:p>
          <a:p>
            <a:pPr algn="ctr"/>
            <a:endParaRPr lang="en-US" sz="1600" b="1" dirty="0">
              <a:latin typeface="Times New Roman"/>
              <a:cs typeface="Times New Roman"/>
            </a:endParaRPr>
          </a:p>
          <a:p>
            <a:pPr algn="ctr"/>
            <a:r>
              <a:rPr lang="en-US" sz="1600" b="1" dirty="0">
                <a:latin typeface="Times New Roman"/>
                <a:cs typeface="Times New Roman"/>
              </a:rPr>
              <a:t>2.Whose point of view is the image from?</a:t>
            </a:r>
            <a:endParaRPr lang="en-US" dirty="0"/>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r>
              <a:rPr lang="en-US" sz="1600" b="1" dirty="0">
                <a:latin typeface="Times New Roman"/>
                <a:cs typeface="Times New Roman"/>
              </a:rPr>
              <a:t>3. What do you see with what all the children are doing?</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r>
              <a:rPr lang="en-US" sz="1600" b="1" dirty="0">
                <a:latin typeface="Times New Roman"/>
                <a:cs typeface="Times New Roman"/>
              </a:rPr>
              <a:t>4. Any other notes?</a:t>
            </a:r>
          </a:p>
          <a:p>
            <a:pPr algn="ctr"/>
            <a:endParaRPr lang="en-US" sz="1600" b="1" dirty="0">
              <a:latin typeface="Times New Roman"/>
              <a:cs typeface="Times New Roman"/>
            </a:endParaRPr>
          </a:p>
          <a:p>
            <a:pPr algn="ctr"/>
            <a:endParaRPr lang="en-US" sz="1600" b="1" dirty="0">
              <a:latin typeface="Times New Roman"/>
              <a:cs typeface="Times New Roman"/>
            </a:endParaRPr>
          </a:p>
          <a:p>
            <a:pPr algn="ctr"/>
            <a:endParaRPr lang="en-US" sz="1600" b="1" dirty="0">
              <a:latin typeface="Times New Roman"/>
              <a:cs typeface="Times New Roman"/>
            </a:endParaRPr>
          </a:p>
          <a:p>
            <a:pPr algn="ctr"/>
            <a:endParaRPr lang="en-US" sz="1600" b="1" dirty="0">
              <a:latin typeface="Times New Roman"/>
              <a:cs typeface="Times New Roman"/>
            </a:endParaRPr>
          </a:p>
        </p:txBody>
      </p:sp>
      <p:cxnSp>
        <p:nvCxnSpPr>
          <p:cNvPr id="7" name="Connector: Elbow 6" descr="arrow pointing to the prompts and questions">
            <a:extLst>
              <a:ext uri="{FF2B5EF4-FFF2-40B4-BE49-F238E27FC236}">
                <a16:creationId xmlns:a16="http://schemas.microsoft.com/office/drawing/2014/main" id="{8969268D-6BE0-762C-B68E-0A676EAC88BB}"/>
              </a:ext>
            </a:extLst>
          </p:cNvPr>
          <p:cNvCxnSpPr/>
          <p:nvPr/>
        </p:nvCxnSpPr>
        <p:spPr>
          <a:xfrm flipV="1">
            <a:off x="4698206" y="2731293"/>
            <a:ext cx="1140617" cy="240507"/>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CB6EC897-0C08-4065-5C9B-1397CC6379D9}"/>
              </a:ext>
            </a:extLst>
          </p:cNvPr>
          <p:cNvSpPr txBox="1"/>
          <p:nvPr/>
        </p:nvSpPr>
        <p:spPr>
          <a:xfrm>
            <a:off x="1995913" y="3305"/>
            <a:ext cx="3414214" cy="2585323"/>
          </a:xfrm>
          <a:prstGeom prst="rect">
            <a:avLst/>
          </a:prstGeom>
          <a:solidFill>
            <a:srgbClr val="CCFFFB"/>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What is happening in this image?</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cxnSp>
        <p:nvCxnSpPr>
          <p:cNvPr id="5" name="Straight Arrow Connector 4" descr="arrow pointing to question box with to following question &quot;What is happening in this image?&quot;">
            <a:extLst>
              <a:ext uri="{FF2B5EF4-FFF2-40B4-BE49-F238E27FC236}">
                <a16:creationId xmlns:a16="http://schemas.microsoft.com/office/drawing/2014/main" id="{2D1F4150-6550-6A50-BCCB-B6D99C84F777}"/>
              </a:ext>
            </a:extLst>
          </p:cNvPr>
          <p:cNvCxnSpPr/>
          <p:nvPr/>
        </p:nvCxnSpPr>
        <p:spPr>
          <a:xfrm flipV="1">
            <a:off x="3159457" y="2589662"/>
            <a:ext cx="652818" cy="4390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3" descr="A group of pupils in a classroom, no teacher is present. All of the pupils appear to be working alone. All in black formal uniform. Various expressions. One girl has no paper or pen, head in hands. Some pupils are in rows and some are on desks along.&#10;All pupils appear to face a board.&#10;In a classroom with pin boards behind the students.&#10;This image is owned and under the copyright of VOICES (Edge Hill University)">
            <a:extLst>
              <a:ext uri="{FF2B5EF4-FFF2-40B4-BE49-F238E27FC236}">
                <a16:creationId xmlns:a16="http://schemas.microsoft.com/office/drawing/2014/main" id="{F3AE3002-0E78-E272-628C-8292E3332629}"/>
              </a:ext>
            </a:extLst>
          </p:cNvPr>
          <p:cNvPicPr>
            <a:picLocks noChangeAspect="1"/>
          </p:cNvPicPr>
          <p:nvPr/>
        </p:nvPicPr>
        <p:blipFill>
          <a:blip r:embed="rId2"/>
          <a:stretch>
            <a:fillRect/>
          </a:stretch>
        </p:blipFill>
        <p:spPr>
          <a:xfrm>
            <a:off x="3958" y="2944213"/>
            <a:ext cx="5771407" cy="3916126"/>
          </a:xfrm>
          <a:prstGeom prst="rect">
            <a:avLst/>
          </a:prstGeom>
        </p:spPr>
      </p:pic>
      <p:sp>
        <p:nvSpPr>
          <p:cNvPr id="2" name="Title 1">
            <a:extLst>
              <a:ext uri="{FF2B5EF4-FFF2-40B4-BE49-F238E27FC236}">
                <a16:creationId xmlns:a16="http://schemas.microsoft.com/office/drawing/2014/main" id="{FBB37350-C28B-F190-31B2-AE9CBC39AE18}"/>
              </a:ext>
            </a:extLst>
          </p:cNvPr>
          <p:cNvSpPr>
            <a:spLocks noGrp="1"/>
          </p:cNvSpPr>
          <p:nvPr>
            <p:ph type="title"/>
          </p:nvPr>
        </p:nvSpPr>
        <p:spPr>
          <a:xfrm>
            <a:off x="-199" y="-1979"/>
            <a:ext cx="1582938" cy="2115103"/>
          </a:xfrm>
        </p:spPr>
        <p:txBody>
          <a:bodyPr>
            <a:normAutofit/>
          </a:bodyPr>
          <a:lstStyle/>
          <a:p>
            <a:r>
              <a:rPr lang="en-US" sz="2000" b="1" u="sng" dirty="0">
                <a:latin typeface="Times New Roman"/>
                <a:cs typeface="Times New Roman"/>
              </a:rPr>
              <a:t>Activity six:</a:t>
            </a:r>
            <a:br>
              <a:rPr lang="en-US" sz="2000" b="1" u="sng" dirty="0">
                <a:latin typeface="Times New Roman"/>
              </a:rPr>
            </a:br>
            <a:r>
              <a:rPr lang="en-US" sz="2000" b="1" u="sng" dirty="0">
                <a:latin typeface="Times New Roman"/>
                <a:cs typeface="Times New Roman"/>
              </a:rPr>
              <a:t>Alternative form of mind map tasks</a:t>
            </a:r>
            <a:br>
              <a:rPr lang="en-US" sz="2000" b="1" u="sng" dirty="0">
                <a:latin typeface="Times New Roman"/>
                <a:cs typeface="Times New Roman"/>
              </a:rPr>
            </a:br>
            <a:r>
              <a:rPr lang="en-US" sz="2000" b="1" u="sng" dirty="0">
                <a:latin typeface="Times New Roman"/>
                <a:cs typeface="Times New Roman"/>
              </a:rPr>
              <a:t>(Pupil copy)</a:t>
            </a:r>
          </a:p>
        </p:txBody>
      </p:sp>
    </p:spTree>
    <p:extLst>
      <p:ext uri="{BB962C8B-B14F-4D97-AF65-F5344CB8AC3E}">
        <p14:creationId xmlns:p14="http://schemas.microsoft.com/office/powerpoint/2010/main" val="30430373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6F49C6A-B0ED-4C73-8EFE-3828BBC8ADF7}"/>
              </a:ext>
            </a:extLst>
          </p:cNvPr>
          <p:cNvSpPr txBox="1"/>
          <p:nvPr/>
        </p:nvSpPr>
        <p:spPr>
          <a:xfrm>
            <a:off x="2875684" y="3081646"/>
            <a:ext cx="6115916" cy="3539430"/>
          </a:xfrm>
          <a:prstGeom prst="rect">
            <a:avLst/>
          </a:prstGeom>
          <a:solidFill>
            <a:schemeClr val="accent1">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u="sng" dirty="0">
                <a:latin typeface="Times New Roman"/>
                <a:cs typeface="Times New Roman"/>
              </a:rPr>
              <a:t>(Task three)</a:t>
            </a:r>
          </a:p>
          <a:p>
            <a:pPr algn="ctr"/>
            <a:r>
              <a:rPr lang="en-GB" sz="1600" b="1" u="sng" dirty="0">
                <a:latin typeface="Times New Roman"/>
                <a:cs typeface="Times New Roman"/>
              </a:rPr>
              <a:t>What would you do around this pupil?</a:t>
            </a:r>
          </a:p>
          <a:p>
            <a:pPr algn="ctr"/>
            <a:r>
              <a:rPr lang="en-GB" sz="1600" b="1" dirty="0">
                <a:latin typeface="Times New Roman"/>
                <a:cs typeface="Times New Roman"/>
              </a:rPr>
              <a:t>This exercise is to understand this behaviour and encourage young children away from this</a:t>
            </a:r>
            <a:endParaRPr lang="en-GB" dirty="0"/>
          </a:p>
          <a:p>
            <a:pPr algn="ctr"/>
            <a:r>
              <a:rPr lang="en-GB" sz="1600" dirty="0">
                <a:latin typeface="Times New Roman"/>
                <a:cs typeface="Times New Roman"/>
              </a:rPr>
              <a:t>(What other people have said):</a:t>
            </a:r>
          </a:p>
          <a:p>
            <a:pPr algn="ctr"/>
            <a:r>
              <a:rPr lang="en-GB" sz="1600" dirty="0">
                <a:latin typeface="Times New Roman"/>
                <a:cs typeface="Times New Roman"/>
              </a:rPr>
              <a:t>Is he displaying poor behaviour? </a:t>
            </a:r>
            <a:endParaRPr lang="en-GB" sz="1600">
              <a:latin typeface="Times New Roman"/>
              <a:cs typeface="Times New Roman"/>
            </a:endParaRPr>
          </a:p>
          <a:p>
            <a:pPr algn="ctr"/>
            <a:r>
              <a:rPr lang="en-GB" sz="1600" dirty="0">
                <a:latin typeface="Times New Roman"/>
                <a:cs typeface="Times New Roman"/>
              </a:rPr>
              <a:t>Does these activity help him focus. </a:t>
            </a:r>
          </a:p>
          <a:p>
            <a:pPr algn="ctr"/>
            <a:r>
              <a:rPr lang="en-GB" sz="1600" dirty="0">
                <a:latin typeface="Times New Roman"/>
                <a:cs typeface="Times New Roman"/>
              </a:rPr>
              <a:t>Potentially sat on own (excluded behaviour).</a:t>
            </a:r>
          </a:p>
          <a:p>
            <a:pPr algn="ctr"/>
            <a:r>
              <a:rPr lang="en-GB" sz="1600" dirty="0">
                <a:latin typeface="Times New Roman"/>
                <a:cs typeface="Times New Roman"/>
              </a:rPr>
              <a:t>What work are they doing. </a:t>
            </a:r>
            <a:endParaRPr lang="en-GB" sz="1600">
              <a:latin typeface="Times New Roman"/>
              <a:cs typeface="Times New Roman"/>
            </a:endParaRPr>
          </a:p>
          <a:p>
            <a:pPr algn="ctr"/>
            <a:r>
              <a:rPr lang="en-GB" sz="1600" dirty="0">
                <a:latin typeface="Times New Roman"/>
                <a:cs typeface="Times New Roman"/>
              </a:rPr>
              <a:t>Disengaged due to thing in his mouth. </a:t>
            </a:r>
            <a:endParaRPr lang="en-GB" sz="1600">
              <a:latin typeface="Times New Roman"/>
              <a:cs typeface="Times New Roman"/>
            </a:endParaRPr>
          </a:p>
          <a:p>
            <a:pPr algn="ctr"/>
            <a:r>
              <a:rPr lang="en-GB" sz="1600" dirty="0">
                <a:latin typeface="Times New Roman"/>
                <a:cs typeface="Times New Roman"/>
              </a:rPr>
              <a:t>Is the teacher watching him act this way.</a:t>
            </a:r>
          </a:p>
          <a:p>
            <a:pPr algn="ctr"/>
            <a:r>
              <a:rPr lang="en-GB" sz="1600" dirty="0">
                <a:latin typeface="Times New Roman"/>
                <a:cs typeface="Times New Roman"/>
              </a:rPr>
              <a:t>Teacher not active in a support role, teacher is out of view.</a:t>
            </a:r>
          </a:p>
          <a:p>
            <a:pPr algn="ctr"/>
            <a:r>
              <a:rPr lang="en-GB" sz="1600" dirty="0">
                <a:latin typeface="Times New Roman"/>
                <a:cs typeface="Times New Roman"/>
              </a:rPr>
              <a:t>(Most responses and either concerned for the lack of the teacher's action or wondering why the pupil is acting out and what can be done about it.)</a:t>
            </a:r>
          </a:p>
        </p:txBody>
      </p:sp>
      <p:cxnSp>
        <p:nvCxnSpPr>
          <p:cNvPr id="8" name="Straight Arrow Connector 7" descr="Arrow pointing to task three">
            <a:extLst>
              <a:ext uri="{FF2B5EF4-FFF2-40B4-BE49-F238E27FC236}">
                <a16:creationId xmlns:a16="http://schemas.microsoft.com/office/drawing/2014/main" id="{46EB3E98-5D2F-DA72-2BCC-FA20D2E55763}"/>
              </a:ext>
            </a:extLst>
          </p:cNvPr>
          <p:cNvCxnSpPr>
            <a:cxnSpLocks/>
          </p:cNvCxnSpPr>
          <p:nvPr/>
        </p:nvCxnSpPr>
        <p:spPr>
          <a:xfrm flipH="1">
            <a:off x="3228109" y="2051461"/>
            <a:ext cx="837210" cy="103315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2797AF0F-F5EB-4C72-E165-A77077A63395}"/>
              </a:ext>
            </a:extLst>
          </p:cNvPr>
          <p:cNvSpPr txBox="1"/>
          <p:nvPr/>
        </p:nvSpPr>
        <p:spPr>
          <a:xfrm>
            <a:off x="9118270" y="73231"/>
            <a:ext cx="2960914" cy="6247864"/>
          </a:xfrm>
          <a:prstGeom prst="rect">
            <a:avLst/>
          </a:prstGeom>
          <a:solidFill>
            <a:schemeClr val="accent4">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two)</a:t>
            </a:r>
          </a:p>
          <a:p>
            <a:pPr algn="ctr"/>
            <a:r>
              <a:rPr lang="en-US" sz="1600" b="1" u="sng" dirty="0">
                <a:latin typeface="Times New Roman"/>
                <a:cs typeface="Times New Roman"/>
              </a:rPr>
              <a:t>What do you think of the pupil's </a:t>
            </a:r>
            <a:r>
              <a:rPr lang="en-US" sz="1600" b="1" u="sng" dirty="0" err="1">
                <a:latin typeface="Times New Roman"/>
                <a:cs typeface="Times New Roman"/>
              </a:rPr>
              <a:t>behaviour</a:t>
            </a:r>
            <a:r>
              <a:rPr lang="en-US" sz="1600" b="1" u="sng" dirty="0">
                <a:latin typeface="Times New Roman"/>
                <a:cs typeface="Times New Roman"/>
              </a:rPr>
              <a:t>?</a:t>
            </a:r>
            <a:endParaRPr lang="en-US"/>
          </a:p>
          <a:p>
            <a:pPr algn="ctr"/>
            <a:endParaRPr lang="en-US" sz="1600" dirty="0">
              <a:latin typeface="Times New Roman"/>
              <a:cs typeface="Times New Roman"/>
            </a:endParaRPr>
          </a:p>
          <a:p>
            <a:pPr algn="ctr"/>
            <a:r>
              <a:rPr lang="en-US" sz="1600" dirty="0">
                <a:latin typeface="Times New Roman"/>
                <a:cs typeface="Times New Roman"/>
              </a:rPr>
              <a:t>Teacher at back, boy restless and distracted, book closed. </a:t>
            </a:r>
          </a:p>
          <a:p>
            <a:pPr algn="ctr"/>
            <a:r>
              <a:rPr lang="en-US" sz="1600" dirty="0">
                <a:latin typeface="Times New Roman"/>
                <a:cs typeface="Times New Roman"/>
              </a:rPr>
              <a:t>Stand offish / show off?</a:t>
            </a:r>
          </a:p>
          <a:p>
            <a:pPr algn="ctr"/>
            <a:r>
              <a:rPr lang="en-US" sz="1600" dirty="0">
                <a:latin typeface="Times New Roman"/>
                <a:cs typeface="Times New Roman"/>
              </a:rPr>
              <a:t>Is he being isolated as a </a:t>
            </a:r>
            <a:r>
              <a:rPr lang="en-US" sz="1600" err="1">
                <a:latin typeface="Times New Roman"/>
                <a:cs typeface="Times New Roman"/>
              </a:rPr>
              <a:t>behaviour</a:t>
            </a:r>
            <a:r>
              <a:rPr lang="en-US" sz="1600" dirty="0">
                <a:latin typeface="Times New Roman"/>
                <a:cs typeface="Times New Roman"/>
              </a:rPr>
              <a:t> strategy? </a:t>
            </a:r>
          </a:p>
          <a:p>
            <a:pPr algn="ctr"/>
            <a:r>
              <a:rPr lang="en-US" sz="1600" dirty="0">
                <a:latin typeface="Times New Roman"/>
                <a:cs typeface="Times New Roman"/>
              </a:rPr>
              <a:t>Thinks he is being entertaining. </a:t>
            </a:r>
          </a:p>
          <a:p>
            <a:pPr algn="ctr"/>
            <a:r>
              <a:rPr lang="en-US" sz="1600" dirty="0">
                <a:latin typeface="Times New Roman"/>
                <a:cs typeface="Times New Roman"/>
              </a:rPr>
              <a:t>Exclusion – without peers,</a:t>
            </a:r>
          </a:p>
          <a:p>
            <a:pPr algn="ctr"/>
            <a:r>
              <a:rPr lang="en-US" sz="1600" dirty="0">
                <a:latin typeface="Times New Roman"/>
                <a:cs typeface="Times New Roman"/>
              </a:rPr>
              <a:t>inclusion – still part of the school. </a:t>
            </a:r>
          </a:p>
          <a:p>
            <a:pPr algn="ctr"/>
            <a:r>
              <a:rPr lang="en-US" sz="1600" dirty="0">
                <a:latin typeface="Times New Roman"/>
                <a:cs typeface="Times New Roman"/>
              </a:rPr>
              <a:t>He seems uninterested. Does he know he is being watched (teacher at back) what is he looking at. </a:t>
            </a:r>
          </a:p>
          <a:p>
            <a:pPr algn="ctr"/>
            <a:r>
              <a:rPr lang="en-US" sz="1600" dirty="0">
                <a:latin typeface="Times New Roman"/>
                <a:cs typeface="Times New Roman"/>
              </a:rPr>
              <a:t>Excluded </a:t>
            </a:r>
            <a:r>
              <a:rPr lang="en-US" sz="1600" err="1">
                <a:latin typeface="Times New Roman"/>
                <a:cs typeface="Times New Roman"/>
              </a:rPr>
              <a:t>behaviour</a:t>
            </a:r>
            <a:r>
              <a:rPr lang="en-US" sz="1600" dirty="0">
                <a:latin typeface="Times New Roman"/>
                <a:cs typeface="Times New Roman"/>
              </a:rPr>
              <a:t> or does this help him focus. </a:t>
            </a:r>
          </a:p>
          <a:p>
            <a:pPr algn="ctr"/>
            <a:r>
              <a:rPr lang="en-US" sz="1600" dirty="0">
                <a:latin typeface="Times New Roman"/>
                <a:cs typeface="Times New Roman"/>
              </a:rPr>
              <a:t>Potentially sat on own. </a:t>
            </a:r>
          </a:p>
          <a:p>
            <a:pPr algn="ctr"/>
            <a:r>
              <a:rPr lang="en-US" sz="1600" dirty="0">
                <a:latin typeface="Times New Roman"/>
                <a:cs typeface="Times New Roman"/>
              </a:rPr>
              <a:t>Not focusing on camera or teacher. </a:t>
            </a:r>
          </a:p>
          <a:p>
            <a:pPr algn="ctr"/>
            <a:r>
              <a:rPr lang="en-US" sz="1600" dirty="0">
                <a:latin typeface="Times New Roman"/>
                <a:cs typeface="Times New Roman"/>
              </a:rPr>
              <a:t>What work are they doing. </a:t>
            </a:r>
          </a:p>
          <a:p>
            <a:pPr algn="ctr"/>
            <a:r>
              <a:rPr lang="en-US" sz="1600" dirty="0">
                <a:latin typeface="Times New Roman"/>
                <a:cs typeface="Times New Roman"/>
              </a:rPr>
              <a:t>Disengaged due to thing in his mouth. </a:t>
            </a:r>
          </a:p>
        </p:txBody>
      </p:sp>
      <p:cxnSp>
        <p:nvCxnSpPr>
          <p:cNvPr id="9" name="Straight Arrow Connector 8" descr="Arrow pointing to task two">
            <a:extLst>
              <a:ext uri="{FF2B5EF4-FFF2-40B4-BE49-F238E27FC236}">
                <a16:creationId xmlns:a16="http://schemas.microsoft.com/office/drawing/2014/main" id="{B37125DB-CE0A-7FE0-995B-D00EB32D8994}"/>
              </a:ext>
            </a:extLst>
          </p:cNvPr>
          <p:cNvCxnSpPr>
            <a:cxnSpLocks/>
          </p:cNvCxnSpPr>
          <p:nvPr/>
        </p:nvCxnSpPr>
        <p:spPr>
          <a:xfrm>
            <a:off x="8478981" y="1705096"/>
            <a:ext cx="637309" cy="83523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9371050B-B534-1029-9D78-6DF32AA4DB88}"/>
              </a:ext>
            </a:extLst>
          </p:cNvPr>
          <p:cNvSpPr txBox="1"/>
          <p:nvPr/>
        </p:nvSpPr>
        <p:spPr>
          <a:xfrm>
            <a:off x="50189" y="1442143"/>
            <a:ext cx="2743200" cy="3785652"/>
          </a:xfrm>
          <a:prstGeom prst="rect">
            <a:avLst/>
          </a:prstGeom>
          <a:solidFill>
            <a:schemeClr val="tx2">
              <a:lumMod val="10000"/>
              <a:lumOff val="9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one)</a:t>
            </a:r>
          </a:p>
          <a:p>
            <a:pPr algn="ctr"/>
            <a:r>
              <a:rPr lang="en-US" sz="1600" b="1" u="sng" dirty="0">
                <a:latin typeface="Times New Roman"/>
                <a:cs typeface="Times New Roman"/>
              </a:rPr>
              <a:t>What is happening in this image?</a:t>
            </a:r>
            <a:endParaRPr lang="en-US"/>
          </a:p>
          <a:p>
            <a:pPr algn="ctr"/>
            <a:endParaRPr lang="en-US" sz="1600" dirty="0">
              <a:latin typeface="Times New Roman"/>
              <a:cs typeface="Times New Roman"/>
            </a:endParaRPr>
          </a:p>
          <a:p>
            <a:pPr algn="ctr"/>
            <a:r>
              <a:rPr lang="en-US" sz="1600" dirty="0">
                <a:latin typeface="Times New Roman"/>
                <a:cs typeface="Times New Roman"/>
              </a:rPr>
              <a:t>The pupil looks disengaged and is alone. </a:t>
            </a:r>
          </a:p>
          <a:p>
            <a:pPr algn="ctr"/>
            <a:r>
              <a:rPr lang="en-US" sz="1600" dirty="0">
                <a:latin typeface="Times New Roman"/>
                <a:cs typeface="Times New Roman"/>
              </a:rPr>
              <a:t>Being watched by a teacher at the back.</a:t>
            </a:r>
          </a:p>
          <a:p>
            <a:pPr algn="ctr"/>
            <a:r>
              <a:rPr lang="en-US" sz="1600" dirty="0">
                <a:latin typeface="Times New Roman"/>
                <a:cs typeface="Times New Roman"/>
              </a:rPr>
              <a:t>Teacher in the top right.</a:t>
            </a:r>
          </a:p>
          <a:p>
            <a:pPr algn="ctr"/>
            <a:r>
              <a:rPr lang="en-US" sz="1600" dirty="0">
                <a:latin typeface="Times New Roman"/>
                <a:cs typeface="Times New Roman"/>
              </a:rPr>
              <a:t>Not acknowledged by staff. </a:t>
            </a:r>
          </a:p>
          <a:p>
            <a:pPr algn="ctr"/>
            <a:r>
              <a:rPr lang="en-US" sz="1600" dirty="0">
                <a:latin typeface="Times New Roman"/>
                <a:cs typeface="Times New Roman"/>
              </a:rPr>
              <a:t>He has something in his </a:t>
            </a:r>
            <a:r>
              <a:rPr lang="en-GB" sz="1600" dirty="0">
                <a:latin typeface="Times New Roman"/>
                <a:cs typeface="Times New Roman"/>
              </a:rPr>
              <a:t>mouth.</a:t>
            </a:r>
          </a:p>
          <a:p>
            <a:pPr algn="ctr"/>
            <a:r>
              <a:rPr lang="en-GB" sz="1600" dirty="0">
                <a:latin typeface="Times New Roman"/>
                <a:cs typeface="Times New Roman"/>
              </a:rPr>
              <a:t>Appears to be misbehaving.</a:t>
            </a:r>
          </a:p>
          <a:p>
            <a:pPr algn="ctr"/>
            <a:endParaRPr lang="en-US" sz="1600" dirty="0">
              <a:latin typeface="Times New Roman"/>
              <a:cs typeface="Times New Roman"/>
            </a:endParaRPr>
          </a:p>
          <a:p>
            <a:pPr algn="ctr"/>
            <a:endParaRPr lang="en-US" sz="1600" dirty="0">
              <a:latin typeface="Times New Roman"/>
              <a:cs typeface="Times New Roman"/>
            </a:endParaRPr>
          </a:p>
        </p:txBody>
      </p:sp>
      <p:cxnSp>
        <p:nvCxnSpPr>
          <p:cNvPr id="7" name="Straight Arrow Connector 6" descr="arrow pointing to task one">
            <a:extLst>
              <a:ext uri="{FF2B5EF4-FFF2-40B4-BE49-F238E27FC236}">
                <a16:creationId xmlns:a16="http://schemas.microsoft.com/office/drawing/2014/main" id="{95E6A34B-684F-7728-F8A1-FB6CE7606D96}"/>
              </a:ext>
            </a:extLst>
          </p:cNvPr>
          <p:cNvCxnSpPr/>
          <p:nvPr/>
        </p:nvCxnSpPr>
        <p:spPr>
          <a:xfrm flipH="1">
            <a:off x="2822369" y="1259773"/>
            <a:ext cx="1272638" cy="103315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3" descr="A pupil sitting in a chair with a green object in his mouth.&#10;He is in school uniform in a classroom, not doing work, with a teacher observing him. There is no one else surrounding him.&#10;This image is owned and under the copyright of VOICES (Edge Hill University)">
            <a:extLst>
              <a:ext uri="{FF2B5EF4-FFF2-40B4-BE49-F238E27FC236}">
                <a16:creationId xmlns:a16="http://schemas.microsoft.com/office/drawing/2014/main" id="{B36B4683-CA5B-754A-56CC-088717506B71}"/>
              </a:ext>
            </a:extLst>
          </p:cNvPr>
          <p:cNvPicPr>
            <a:picLocks noChangeAspect="1"/>
          </p:cNvPicPr>
          <p:nvPr/>
        </p:nvPicPr>
        <p:blipFill>
          <a:blip r:embed="rId2"/>
          <a:stretch>
            <a:fillRect/>
          </a:stretch>
        </p:blipFill>
        <p:spPr>
          <a:xfrm>
            <a:off x="3983838" y="-810"/>
            <a:ext cx="4514920" cy="3084761"/>
          </a:xfrm>
          <a:prstGeom prst="rect">
            <a:avLst/>
          </a:prstGeom>
        </p:spPr>
      </p:pic>
      <p:sp>
        <p:nvSpPr>
          <p:cNvPr id="2" name="Title 1">
            <a:extLst>
              <a:ext uri="{FF2B5EF4-FFF2-40B4-BE49-F238E27FC236}">
                <a16:creationId xmlns:a16="http://schemas.microsoft.com/office/drawing/2014/main" id="{EB7C95AB-B953-4369-E99F-DDD9B4A077B6}"/>
              </a:ext>
            </a:extLst>
          </p:cNvPr>
          <p:cNvSpPr>
            <a:spLocks noGrp="1"/>
          </p:cNvSpPr>
          <p:nvPr>
            <p:ph type="title"/>
          </p:nvPr>
        </p:nvSpPr>
        <p:spPr>
          <a:xfrm>
            <a:off x="-199" y="-1979"/>
            <a:ext cx="2361946" cy="1349700"/>
          </a:xfrm>
        </p:spPr>
        <p:txBody>
          <a:bodyPr>
            <a:normAutofit/>
          </a:bodyPr>
          <a:lstStyle/>
          <a:p>
            <a:r>
              <a:rPr lang="en-US" sz="2000" b="1" u="sng" dirty="0">
                <a:latin typeface="Times New Roman"/>
                <a:cs typeface="Times New Roman"/>
              </a:rPr>
              <a:t>Activity seven:</a:t>
            </a:r>
            <a:br>
              <a:rPr lang="en-US" sz="2000" b="1" u="sng" dirty="0">
                <a:latin typeface="Times New Roman"/>
              </a:rPr>
            </a:br>
            <a:r>
              <a:rPr lang="en-US" sz="2000" b="1" u="sng" dirty="0">
                <a:latin typeface="Times New Roman"/>
                <a:cs typeface="Times New Roman"/>
              </a:rPr>
              <a:t>Information dump exercise</a:t>
            </a:r>
            <a:br>
              <a:rPr lang="en-US" sz="2000" b="1" u="sng" dirty="0">
                <a:latin typeface="Times New Roman"/>
                <a:cs typeface="Times New Roman"/>
              </a:rPr>
            </a:br>
            <a:r>
              <a:rPr lang="en-US" sz="2000" b="1" u="sng" dirty="0">
                <a:latin typeface="Times New Roman"/>
                <a:cs typeface="Times New Roman"/>
              </a:rPr>
              <a:t>(Teacher copy)</a:t>
            </a:r>
          </a:p>
        </p:txBody>
      </p:sp>
    </p:spTree>
    <p:extLst>
      <p:ext uri="{BB962C8B-B14F-4D97-AF65-F5344CB8AC3E}">
        <p14:creationId xmlns:p14="http://schemas.microsoft.com/office/powerpoint/2010/main" val="12397474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6F49C6A-B0ED-4C73-8EFE-3828BBC8ADF7}"/>
              </a:ext>
            </a:extLst>
          </p:cNvPr>
          <p:cNvSpPr txBox="1"/>
          <p:nvPr/>
        </p:nvSpPr>
        <p:spPr>
          <a:xfrm>
            <a:off x="2794659" y="3071750"/>
            <a:ext cx="6266213" cy="3539430"/>
          </a:xfrm>
          <a:prstGeom prst="rect">
            <a:avLst/>
          </a:prstGeom>
          <a:solidFill>
            <a:schemeClr val="accent1">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u="sng" dirty="0">
                <a:latin typeface="Times New Roman"/>
                <a:cs typeface="Times New Roman"/>
              </a:rPr>
              <a:t>(Task three)</a:t>
            </a:r>
          </a:p>
          <a:p>
            <a:pPr algn="ctr"/>
            <a:r>
              <a:rPr lang="en-GB" sz="1600" b="1" u="sng" dirty="0">
                <a:latin typeface="Times New Roman"/>
                <a:cs typeface="Times New Roman"/>
              </a:rPr>
              <a:t>What would you do around this pupil?</a:t>
            </a:r>
          </a:p>
          <a:p>
            <a:pPr algn="ctr"/>
            <a:endParaRPr lang="en-GB" sz="1600">
              <a:latin typeface="Times New Roman"/>
              <a:cs typeface="Times New Roman"/>
            </a:endParaRPr>
          </a:p>
          <a:p>
            <a:pPr algn="ctr"/>
            <a:endParaRPr lang="en-GB" sz="1600" dirty="0">
              <a:latin typeface="Times New Roman"/>
              <a:cs typeface="Times New Roman"/>
            </a:endParaRPr>
          </a:p>
          <a:p>
            <a:pPr algn="ctr"/>
            <a:endParaRPr lang="en-GB" sz="1600" dirty="0">
              <a:latin typeface="Times New Roman"/>
              <a:cs typeface="Times New Roman"/>
            </a:endParaRPr>
          </a:p>
          <a:p>
            <a:pPr algn="ctr"/>
            <a:endParaRPr lang="en-GB" sz="1600" dirty="0">
              <a:latin typeface="Times New Roman"/>
              <a:cs typeface="Times New Roman"/>
            </a:endParaRPr>
          </a:p>
          <a:p>
            <a:pPr algn="ctr"/>
            <a:endParaRPr lang="en-GB" sz="1600" dirty="0">
              <a:latin typeface="Times New Roman"/>
              <a:cs typeface="Times New Roman"/>
            </a:endParaRPr>
          </a:p>
          <a:p>
            <a:pPr algn="ctr"/>
            <a:endParaRPr lang="en-GB" sz="1600" dirty="0">
              <a:latin typeface="Times New Roman"/>
              <a:cs typeface="Times New Roman"/>
            </a:endParaRPr>
          </a:p>
          <a:p>
            <a:pPr algn="ctr"/>
            <a:endParaRPr lang="en-GB" sz="1600" dirty="0">
              <a:latin typeface="Times New Roman"/>
              <a:cs typeface="Times New Roman"/>
            </a:endParaRPr>
          </a:p>
          <a:p>
            <a:pPr algn="ctr"/>
            <a:endParaRPr lang="en-GB" sz="1600" dirty="0">
              <a:latin typeface="Times New Roman"/>
              <a:cs typeface="Times New Roman"/>
            </a:endParaRPr>
          </a:p>
          <a:p>
            <a:pPr algn="ctr"/>
            <a:endParaRPr lang="en-GB" sz="1600" dirty="0">
              <a:latin typeface="Times New Roman"/>
              <a:cs typeface="Times New Roman"/>
            </a:endParaRPr>
          </a:p>
          <a:p>
            <a:pPr algn="ctr"/>
            <a:endParaRPr lang="en-GB" sz="1600" dirty="0">
              <a:latin typeface="Times New Roman"/>
              <a:cs typeface="Times New Roman"/>
            </a:endParaRPr>
          </a:p>
          <a:p>
            <a:pPr algn="ctr"/>
            <a:endParaRPr lang="en-GB" sz="1600" dirty="0">
              <a:latin typeface="Times New Roman"/>
              <a:cs typeface="Times New Roman"/>
            </a:endParaRPr>
          </a:p>
          <a:p>
            <a:pPr algn="ctr"/>
            <a:endParaRPr lang="en-GB" sz="1600" dirty="0">
              <a:latin typeface="Times New Roman"/>
              <a:cs typeface="Times New Roman"/>
            </a:endParaRPr>
          </a:p>
        </p:txBody>
      </p:sp>
      <p:cxnSp>
        <p:nvCxnSpPr>
          <p:cNvPr id="8" name="Straight Arrow Connector 7" descr="Arrow pointing to task three">
            <a:extLst>
              <a:ext uri="{FF2B5EF4-FFF2-40B4-BE49-F238E27FC236}">
                <a16:creationId xmlns:a16="http://schemas.microsoft.com/office/drawing/2014/main" id="{46EB3E98-5D2F-DA72-2BCC-FA20D2E55763}"/>
              </a:ext>
            </a:extLst>
          </p:cNvPr>
          <p:cNvCxnSpPr>
            <a:cxnSpLocks/>
          </p:cNvCxnSpPr>
          <p:nvPr/>
        </p:nvCxnSpPr>
        <p:spPr>
          <a:xfrm flipH="1">
            <a:off x="3228109" y="2051461"/>
            <a:ext cx="837210" cy="103315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2797AF0F-F5EB-4C72-E165-A77077A63395}"/>
              </a:ext>
            </a:extLst>
          </p:cNvPr>
          <p:cNvSpPr txBox="1"/>
          <p:nvPr/>
        </p:nvSpPr>
        <p:spPr>
          <a:xfrm>
            <a:off x="9118270" y="73231"/>
            <a:ext cx="2960914" cy="6494085"/>
          </a:xfrm>
          <a:prstGeom prst="rect">
            <a:avLst/>
          </a:prstGeom>
          <a:solidFill>
            <a:schemeClr val="accent4">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two)</a:t>
            </a:r>
          </a:p>
          <a:p>
            <a:pPr algn="ctr"/>
            <a:r>
              <a:rPr lang="en-US" sz="1600" b="1" u="sng" dirty="0">
                <a:latin typeface="Times New Roman"/>
                <a:cs typeface="Times New Roman"/>
              </a:rPr>
              <a:t>What do you think of the pupil's </a:t>
            </a:r>
            <a:r>
              <a:rPr lang="en-US" sz="1600" b="1" u="sng" dirty="0" err="1">
                <a:latin typeface="Times New Roman"/>
                <a:cs typeface="Times New Roman"/>
              </a:rPr>
              <a:t>behaviour</a:t>
            </a:r>
            <a:r>
              <a:rPr lang="en-US" sz="1600" b="1" u="sng" dirty="0">
                <a:latin typeface="Times New Roman"/>
                <a:cs typeface="Times New Roman"/>
              </a:rPr>
              <a:t>?</a:t>
            </a:r>
            <a:endParaRPr lang="en-US"/>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cxnSp>
        <p:nvCxnSpPr>
          <p:cNvPr id="9" name="Straight Arrow Connector 8" descr="Arrow pointing to task two">
            <a:extLst>
              <a:ext uri="{FF2B5EF4-FFF2-40B4-BE49-F238E27FC236}">
                <a16:creationId xmlns:a16="http://schemas.microsoft.com/office/drawing/2014/main" id="{B37125DB-CE0A-7FE0-995B-D00EB32D8994}"/>
              </a:ext>
            </a:extLst>
          </p:cNvPr>
          <p:cNvCxnSpPr>
            <a:cxnSpLocks/>
          </p:cNvCxnSpPr>
          <p:nvPr/>
        </p:nvCxnSpPr>
        <p:spPr>
          <a:xfrm>
            <a:off x="8478981" y="1705096"/>
            <a:ext cx="637309" cy="83523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9371050B-B534-1029-9D78-6DF32AA4DB88}"/>
              </a:ext>
            </a:extLst>
          </p:cNvPr>
          <p:cNvSpPr txBox="1"/>
          <p:nvPr/>
        </p:nvSpPr>
        <p:spPr>
          <a:xfrm>
            <a:off x="50189" y="1442143"/>
            <a:ext cx="2743200" cy="5016758"/>
          </a:xfrm>
          <a:prstGeom prst="rect">
            <a:avLst/>
          </a:prstGeom>
          <a:solidFill>
            <a:schemeClr val="tx2">
              <a:lumMod val="10000"/>
              <a:lumOff val="9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one)</a:t>
            </a:r>
          </a:p>
          <a:p>
            <a:pPr algn="ctr"/>
            <a:r>
              <a:rPr lang="en-US" sz="1600" b="1" u="sng" dirty="0">
                <a:latin typeface="Times New Roman"/>
                <a:cs typeface="Times New Roman"/>
              </a:rPr>
              <a:t>What is happening in this image?</a:t>
            </a:r>
            <a:endParaRPr lang="en-US"/>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cxnSp>
        <p:nvCxnSpPr>
          <p:cNvPr id="7" name="Straight Arrow Connector 6" descr="arrow pointing to task one">
            <a:extLst>
              <a:ext uri="{FF2B5EF4-FFF2-40B4-BE49-F238E27FC236}">
                <a16:creationId xmlns:a16="http://schemas.microsoft.com/office/drawing/2014/main" id="{95E6A34B-684F-7728-F8A1-FB6CE7606D96}"/>
              </a:ext>
            </a:extLst>
          </p:cNvPr>
          <p:cNvCxnSpPr/>
          <p:nvPr/>
        </p:nvCxnSpPr>
        <p:spPr>
          <a:xfrm flipH="1">
            <a:off x="2822369" y="1259773"/>
            <a:ext cx="1272638" cy="103315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3" descr="A pupil sitting in a chair with a green object in his mouth.&#10;He is in school uniform in a classroom, not doing work, with a teacher observing him. There is no one else surrounding him.&#10;This image is owned and under the copyright of VOICES (Edge Hill University)">
            <a:extLst>
              <a:ext uri="{FF2B5EF4-FFF2-40B4-BE49-F238E27FC236}">
                <a16:creationId xmlns:a16="http://schemas.microsoft.com/office/drawing/2014/main" id="{B36B4683-CA5B-754A-56CC-088717506B71}"/>
              </a:ext>
            </a:extLst>
          </p:cNvPr>
          <p:cNvPicPr>
            <a:picLocks noChangeAspect="1"/>
          </p:cNvPicPr>
          <p:nvPr/>
        </p:nvPicPr>
        <p:blipFill>
          <a:blip r:embed="rId2"/>
          <a:stretch>
            <a:fillRect/>
          </a:stretch>
        </p:blipFill>
        <p:spPr>
          <a:xfrm>
            <a:off x="3983838" y="-810"/>
            <a:ext cx="4514920" cy="3084761"/>
          </a:xfrm>
          <a:prstGeom prst="rect">
            <a:avLst/>
          </a:prstGeom>
        </p:spPr>
      </p:pic>
      <p:sp>
        <p:nvSpPr>
          <p:cNvPr id="2" name="Title 1">
            <a:extLst>
              <a:ext uri="{FF2B5EF4-FFF2-40B4-BE49-F238E27FC236}">
                <a16:creationId xmlns:a16="http://schemas.microsoft.com/office/drawing/2014/main" id="{EB7C95AB-B953-4369-E99F-DDD9B4A077B6}"/>
              </a:ext>
            </a:extLst>
          </p:cNvPr>
          <p:cNvSpPr>
            <a:spLocks noGrp="1"/>
          </p:cNvSpPr>
          <p:nvPr>
            <p:ph type="title"/>
          </p:nvPr>
        </p:nvSpPr>
        <p:spPr>
          <a:xfrm>
            <a:off x="-199" y="-1979"/>
            <a:ext cx="1919405" cy="1382791"/>
          </a:xfrm>
        </p:spPr>
        <p:txBody>
          <a:bodyPr>
            <a:normAutofit/>
          </a:bodyPr>
          <a:lstStyle/>
          <a:p>
            <a:r>
              <a:rPr lang="en-US" sz="2000" b="1" u="sng" dirty="0">
                <a:latin typeface="Times New Roman"/>
                <a:cs typeface="Times New Roman"/>
              </a:rPr>
              <a:t>Activity seven:</a:t>
            </a:r>
            <a:br>
              <a:rPr lang="en-US" sz="2000" b="1" u="sng" dirty="0">
                <a:latin typeface="Times New Roman"/>
              </a:rPr>
            </a:br>
            <a:r>
              <a:rPr lang="en-US" sz="2000" b="1" u="sng" dirty="0">
                <a:latin typeface="Times New Roman"/>
                <a:cs typeface="Times New Roman"/>
              </a:rPr>
              <a:t>Information dump exercise</a:t>
            </a:r>
            <a:br>
              <a:rPr lang="en-US" sz="2000" b="1" u="sng" dirty="0">
                <a:latin typeface="Times New Roman"/>
                <a:cs typeface="Times New Roman"/>
              </a:rPr>
            </a:br>
            <a:r>
              <a:rPr lang="en-US" sz="2000" b="1" u="sng" dirty="0">
                <a:latin typeface="Times New Roman"/>
                <a:cs typeface="Times New Roman"/>
              </a:rPr>
              <a:t>(Pupil copy)</a:t>
            </a:r>
          </a:p>
        </p:txBody>
      </p:sp>
    </p:spTree>
    <p:extLst>
      <p:ext uri="{BB962C8B-B14F-4D97-AF65-F5344CB8AC3E}">
        <p14:creationId xmlns:p14="http://schemas.microsoft.com/office/powerpoint/2010/main" val="39405215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924CD04E-4236-31F0-A06B-5BD3E046F433}"/>
              </a:ext>
            </a:extLst>
          </p:cNvPr>
          <p:cNvSpPr txBox="1"/>
          <p:nvPr/>
        </p:nvSpPr>
        <p:spPr>
          <a:xfrm>
            <a:off x="8379526" y="4280063"/>
            <a:ext cx="3617025" cy="2462213"/>
          </a:xfrm>
          <a:prstGeom prst="rect">
            <a:avLst/>
          </a:prstGeom>
          <a:solidFill>
            <a:schemeClr val="accent5">
              <a:lumMod val="20000"/>
              <a:lumOff val="80000"/>
            </a:schemeClr>
          </a:solidFill>
          <a:ln>
            <a:solidFill>
              <a:schemeClr val="tx1"/>
            </a:solidFill>
            <a:prstDash val="dash"/>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latin typeface="Times New Roman"/>
                <a:cs typeface="Times New Roman"/>
              </a:rPr>
              <a:t>Description: Pupil is working 1-to-1 with a teacher on an activity in an art classroom.</a:t>
            </a:r>
          </a:p>
          <a:p>
            <a:endParaRPr lang="en-GB" sz="1400" dirty="0">
              <a:latin typeface="Times New Roman"/>
              <a:cs typeface="Calibri"/>
            </a:endParaRPr>
          </a:p>
          <a:p>
            <a:r>
              <a:rPr lang="en-GB" sz="1400" dirty="0">
                <a:latin typeface="Times New Roman"/>
                <a:cs typeface="Calibri"/>
              </a:rPr>
              <a:t>What other people have said: </a:t>
            </a:r>
            <a:endParaRPr lang="en-US" sz="1400">
              <a:latin typeface="Times New Roman"/>
              <a:cs typeface="Calibri"/>
            </a:endParaRPr>
          </a:p>
          <a:p>
            <a:pPr marL="285750" indent="-285750">
              <a:buFont typeface="Arial,Sans-Serif"/>
              <a:buChar char="•"/>
            </a:pPr>
            <a:r>
              <a:rPr lang="en-GB" sz="1400" dirty="0">
                <a:latin typeface="Times New Roman"/>
                <a:cs typeface="Times New Roman"/>
              </a:rPr>
              <a:t>The pupil has control, and the teacher is guiding.</a:t>
            </a:r>
            <a:endParaRPr lang="en-US" sz="1400" dirty="0">
              <a:latin typeface="Times New Roman"/>
              <a:cs typeface="Times New Roman"/>
            </a:endParaRPr>
          </a:p>
          <a:p>
            <a:pPr marL="285750" indent="-285750">
              <a:buFont typeface="Arial,Sans-Serif"/>
              <a:buChar char="•"/>
            </a:pPr>
            <a:r>
              <a:rPr lang="en-GB" sz="1400" dirty="0">
                <a:latin typeface="Times New Roman"/>
                <a:cs typeface="Times New Roman"/>
              </a:rPr>
              <a:t>Inclusion because the pupil getting assistance.</a:t>
            </a:r>
            <a:endParaRPr lang="en-US" dirty="0"/>
          </a:p>
          <a:p>
            <a:pPr marL="285750" indent="-285750">
              <a:buFont typeface="Arial"/>
              <a:buChar char="•"/>
            </a:pPr>
            <a:r>
              <a:rPr lang="en-GB" sz="1400" dirty="0">
                <a:latin typeface="Times New Roman"/>
                <a:cs typeface="Times New Roman"/>
              </a:rPr>
              <a:t>Is it a school classroom / disability centred school? What about the girls?</a:t>
            </a:r>
            <a:endParaRPr lang="en-US" sz="1400" dirty="0">
              <a:latin typeface="Times New Roman"/>
              <a:cs typeface="Times New Roman"/>
            </a:endParaRPr>
          </a:p>
          <a:p>
            <a:pPr marL="285750" indent="-285750">
              <a:buFont typeface="Arial"/>
              <a:buChar char="•"/>
            </a:pPr>
            <a:r>
              <a:rPr lang="en-GB" sz="1400" dirty="0">
                <a:latin typeface="Times New Roman"/>
                <a:cs typeface="Times New Roman"/>
              </a:rPr>
              <a:t>Wheelchair in the background.</a:t>
            </a:r>
          </a:p>
        </p:txBody>
      </p:sp>
      <p:pic>
        <p:nvPicPr>
          <p:cNvPr id="9" name="Picture 9" descr="A couple of pupils in different school uniforms, smiling.&#10;This image is owned and under the copyright of VOICES (Edge Hill University)">
            <a:extLst>
              <a:ext uri="{FF2B5EF4-FFF2-40B4-BE49-F238E27FC236}">
                <a16:creationId xmlns:a16="http://schemas.microsoft.com/office/drawing/2014/main" id="{D7D2A2C6-9A6E-966C-8D7D-C5418BBDD72F}"/>
              </a:ext>
            </a:extLst>
          </p:cNvPr>
          <p:cNvPicPr>
            <a:picLocks noChangeAspect="1"/>
          </p:cNvPicPr>
          <p:nvPr/>
        </p:nvPicPr>
        <p:blipFill>
          <a:blip r:embed="rId2"/>
          <a:stretch>
            <a:fillRect/>
          </a:stretch>
        </p:blipFill>
        <p:spPr>
          <a:xfrm>
            <a:off x="4678907" y="2364192"/>
            <a:ext cx="3254991" cy="203744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TextBox 10">
            <a:extLst>
              <a:ext uri="{FF2B5EF4-FFF2-40B4-BE49-F238E27FC236}">
                <a16:creationId xmlns:a16="http://schemas.microsoft.com/office/drawing/2014/main" id="{0093A33D-9852-B0B5-82C2-9E6629F9BE24}"/>
              </a:ext>
            </a:extLst>
          </p:cNvPr>
          <p:cNvSpPr txBox="1"/>
          <p:nvPr/>
        </p:nvSpPr>
        <p:spPr>
          <a:xfrm>
            <a:off x="4520046" y="4497777"/>
            <a:ext cx="3735778" cy="1815882"/>
          </a:xfrm>
          <a:prstGeom prst="rect">
            <a:avLst/>
          </a:prstGeom>
          <a:solidFill>
            <a:schemeClr val="accent3">
              <a:lumMod val="20000"/>
              <a:lumOff val="80000"/>
            </a:schemeClr>
          </a:solidFill>
          <a:ln>
            <a:solidFill>
              <a:schemeClr val="tx1"/>
            </a:solidFill>
            <a:prstDash val="dash"/>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latin typeface="Times New Roman"/>
                <a:cs typeface="Times New Roman"/>
              </a:rPr>
              <a:t>Description: Pupils look like friends, smiling.</a:t>
            </a:r>
            <a:endParaRPr lang="en-GB" sz="1400" dirty="0">
              <a:latin typeface="Times New Roman"/>
              <a:cs typeface="Times New Roman"/>
            </a:endParaRPr>
          </a:p>
          <a:p>
            <a:endParaRPr lang="en-GB" sz="1400" dirty="0">
              <a:latin typeface="Times New Roman"/>
              <a:cs typeface="Arial"/>
            </a:endParaRPr>
          </a:p>
          <a:p>
            <a:r>
              <a:rPr lang="en-GB" sz="1400" dirty="0">
                <a:latin typeface="Times New Roman"/>
                <a:cs typeface="Arial"/>
              </a:rPr>
              <a:t>What other people have said:</a:t>
            </a:r>
          </a:p>
          <a:p>
            <a:pPr marL="285750" indent="-285750">
              <a:buFont typeface="Arial"/>
              <a:buChar char="•"/>
            </a:pPr>
            <a:r>
              <a:rPr lang="en-GB" sz="1400" dirty="0">
                <a:latin typeface="Times New Roman"/>
                <a:cs typeface="Arial"/>
              </a:rPr>
              <a:t>Gender/ethnic mix/Gender representation.</a:t>
            </a:r>
            <a:endParaRPr lang="en-GB" dirty="0"/>
          </a:p>
          <a:p>
            <a:pPr marL="285750" indent="-285750">
              <a:buFont typeface="Arial"/>
              <a:buChar char="•"/>
            </a:pPr>
            <a:r>
              <a:rPr lang="en-GB" sz="1400" dirty="0">
                <a:latin typeface="Times New Roman"/>
                <a:cs typeface="Arial"/>
              </a:rPr>
              <a:t>Warm/relaxed.</a:t>
            </a:r>
            <a:endParaRPr lang="en-GB" sz="1400" dirty="0">
              <a:latin typeface="Times New Roman"/>
              <a:cs typeface="Times New Roman"/>
            </a:endParaRPr>
          </a:p>
          <a:p>
            <a:pPr marL="285750" indent="-285750">
              <a:buFont typeface="Arial"/>
              <a:buChar char="•"/>
            </a:pPr>
            <a:r>
              <a:rPr lang="en-GB" sz="1400" dirty="0">
                <a:latin typeface="Times New Roman"/>
                <a:cs typeface="Arial"/>
              </a:rPr>
              <a:t>The background doesn’t give any clues as to what is going on.</a:t>
            </a:r>
            <a:endParaRPr lang="en-US" sz="1400" dirty="0">
              <a:latin typeface="Times New Roman"/>
              <a:cs typeface="Arial"/>
            </a:endParaRPr>
          </a:p>
          <a:p>
            <a:pPr marL="285750" indent="-285750">
              <a:buFont typeface="Arial"/>
              <a:buChar char="•"/>
            </a:pPr>
            <a:r>
              <a:rPr lang="en-GB" sz="1400" dirty="0">
                <a:latin typeface="Times New Roman"/>
                <a:cs typeface="Arial"/>
              </a:rPr>
              <a:t>They are happy, this is inclusion.</a:t>
            </a:r>
            <a:endParaRPr lang="en-US" sz="1400" dirty="0">
              <a:latin typeface="Times New Roman"/>
              <a:cs typeface="Arial"/>
            </a:endParaRPr>
          </a:p>
        </p:txBody>
      </p:sp>
      <p:pic>
        <p:nvPicPr>
          <p:cNvPr id="8" name="Picture 8" descr="Secondary school pupils is working with an Art teacher.&#10;The pupil is male with a tie and white shirt.&#10;He identified as having SEND&#10;He is engaged in an art activity in an art classroom with a teacher&#10;This image is owned and under the copyright of VOICES (Edge Hill University)">
            <a:extLst>
              <a:ext uri="{FF2B5EF4-FFF2-40B4-BE49-F238E27FC236}">
                <a16:creationId xmlns:a16="http://schemas.microsoft.com/office/drawing/2014/main" id="{1ED94F49-F650-B955-BACE-0D414C0CF19C}"/>
              </a:ext>
            </a:extLst>
          </p:cNvPr>
          <p:cNvPicPr>
            <a:picLocks noChangeAspect="1"/>
          </p:cNvPicPr>
          <p:nvPr/>
        </p:nvPicPr>
        <p:blipFill>
          <a:blip r:embed="rId3"/>
          <a:stretch>
            <a:fillRect/>
          </a:stretch>
        </p:blipFill>
        <p:spPr>
          <a:xfrm>
            <a:off x="9040727" y="2132741"/>
            <a:ext cx="2743200" cy="204512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3" name="TextBox 12">
            <a:extLst>
              <a:ext uri="{FF2B5EF4-FFF2-40B4-BE49-F238E27FC236}">
                <a16:creationId xmlns:a16="http://schemas.microsoft.com/office/drawing/2014/main" id="{F4A6A231-E07B-89E5-3372-98FDAA4917F8}"/>
              </a:ext>
            </a:extLst>
          </p:cNvPr>
          <p:cNvSpPr txBox="1"/>
          <p:nvPr/>
        </p:nvSpPr>
        <p:spPr>
          <a:xfrm>
            <a:off x="-2475" y="4101933"/>
            <a:ext cx="4448296" cy="2677656"/>
          </a:xfrm>
          <a:prstGeom prst="rect">
            <a:avLst/>
          </a:prstGeom>
          <a:solidFill>
            <a:schemeClr val="accent1">
              <a:lumMod val="20000"/>
              <a:lumOff val="80000"/>
            </a:schemeClr>
          </a:solidFill>
          <a:ln>
            <a:solidFill>
              <a:schemeClr val="tx1"/>
            </a:solidFill>
            <a:prstDash val="dash"/>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latin typeface="Times New Roman"/>
                <a:cs typeface="Times New Roman"/>
              </a:rPr>
              <a:t>Description: Pupils doing a group activity</a:t>
            </a:r>
          </a:p>
          <a:p>
            <a:r>
              <a:rPr lang="en-GB" sz="1400" dirty="0">
                <a:latin typeface="Times New Roman"/>
                <a:cs typeface="Arial"/>
              </a:rPr>
              <a:t>Four girls there and one boy and looks like he is leading. </a:t>
            </a:r>
          </a:p>
          <a:p>
            <a:endParaRPr lang="en-GB" sz="1400" dirty="0">
              <a:latin typeface="Times New Roman"/>
              <a:cs typeface="Arial"/>
            </a:endParaRPr>
          </a:p>
          <a:p>
            <a:r>
              <a:rPr lang="en-GB" sz="1400" dirty="0">
                <a:latin typeface="Times New Roman"/>
                <a:cs typeface="Times New Roman"/>
              </a:rPr>
              <a:t>What other people have said:</a:t>
            </a:r>
            <a:endParaRPr lang="en-GB" dirty="0"/>
          </a:p>
          <a:p>
            <a:pPr marL="285750" indent="-285750">
              <a:buFont typeface="Arial"/>
              <a:buChar char="•"/>
            </a:pPr>
            <a:r>
              <a:rPr lang="en-GB" sz="1400" dirty="0">
                <a:latin typeface="Times New Roman"/>
                <a:cs typeface="Arial"/>
              </a:rPr>
              <a:t>This could be inclusion because they all have a chance to have their say.</a:t>
            </a:r>
            <a:endParaRPr lang="en-GB" dirty="0"/>
          </a:p>
          <a:p>
            <a:pPr marL="285750" indent="-285750">
              <a:buFont typeface="Arial"/>
              <a:buChar char="•"/>
            </a:pPr>
            <a:r>
              <a:rPr lang="en-GB" sz="1400" dirty="0">
                <a:latin typeface="Times New Roman"/>
                <a:cs typeface="Arial"/>
              </a:rPr>
              <a:t>Appear to be working as a team, but only the boy on left appear engaged with the task, two girls seem bored.</a:t>
            </a:r>
          </a:p>
          <a:p>
            <a:pPr marL="285750" indent="-285750">
              <a:buFont typeface="Arial"/>
              <a:buChar char="•"/>
            </a:pPr>
            <a:r>
              <a:rPr lang="en-GB" sz="1400" dirty="0">
                <a:latin typeface="Times New Roman"/>
                <a:cs typeface="Arial"/>
              </a:rPr>
              <a:t>One girl looks asleep. Two are taking the lead and not giving others a chance. </a:t>
            </a:r>
            <a:endParaRPr lang="en-GB">
              <a:latin typeface="Bierstadt"/>
              <a:cs typeface="Arial"/>
            </a:endParaRPr>
          </a:p>
          <a:p>
            <a:pPr marL="285750" indent="-285750">
              <a:buFont typeface="Arial"/>
              <a:buChar char="•"/>
            </a:pPr>
            <a:r>
              <a:rPr lang="en-GB" sz="1400" dirty="0">
                <a:latin typeface="Times New Roman"/>
                <a:cs typeface="Arial"/>
              </a:rPr>
              <a:t>Perhaps the two girls who are bored lack the necessary skills to engage.</a:t>
            </a:r>
            <a:endParaRPr lang="en-GB"/>
          </a:p>
        </p:txBody>
      </p:sp>
      <p:pic>
        <p:nvPicPr>
          <p:cNvPr id="7" name="Picture 7" descr="A group of children looking at a whiteboard.&#10;The children are engaged in a group activity.&#10;This image is owned and under the copyright of VOICES (Edge Hill University)">
            <a:extLst>
              <a:ext uri="{FF2B5EF4-FFF2-40B4-BE49-F238E27FC236}">
                <a16:creationId xmlns:a16="http://schemas.microsoft.com/office/drawing/2014/main" id="{C3A8D6E7-98E4-A1C4-9D8F-7D7149F8C23B}"/>
              </a:ext>
            </a:extLst>
          </p:cNvPr>
          <p:cNvPicPr>
            <a:picLocks noChangeAspect="1"/>
          </p:cNvPicPr>
          <p:nvPr/>
        </p:nvPicPr>
        <p:blipFill>
          <a:blip r:embed="rId4"/>
          <a:stretch>
            <a:fillRect/>
          </a:stretch>
        </p:blipFill>
        <p:spPr>
          <a:xfrm>
            <a:off x="46344" y="2133599"/>
            <a:ext cx="2614541" cy="19136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TextBox 9">
            <a:extLst>
              <a:ext uri="{FF2B5EF4-FFF2-40B4-BE49-F238E27FC236}">
                <a16:creationId xmlns:a16="http://schemas.microsoft.com/office/drawing/2014/main" id="{A43E5E18-FD82-581C-9BB6-480B56D264BB}"/>
              </a:ext>
            </a:extLst>
          </p:cNvPr>
          <p:cNvSpPr txBox="1"/>
          <p:nvPr/>
        </p:nvSpPr>
        <p:spPr>
          <a:xfrm>
            <a:off x="7730404" y="-2475"/>
            <a:ext cx="4053381" cy="2031325"/>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latin typeface="Times New Roman"/>
                <a:cs typeface="Times New Roman"/>
              </a:rPr>
              <a:t>Match the images up with their text.</a:t>
            </a:r>
          </a:p>
          <a:p>
            <a:pPr algn="ctr"/>
            <a:r>
              <a:rPr lang="en-US" dirty="0">
                <a:latin typeface="Times New Roman"/>
                <a:cs typeface="Times New Roman"/>
              </a:rPr>
              <a:t>The text contains the description of the image and what other people think of the image.</a:t>
            </a:r>
          </a:p>
          <a:p>
            <a:pPr algn="ctr"/>
            <a:r>
              <a:rPr lang="en-US" dirty="0">
                <a:latin typeface="Times New Roman"/>
                <a:ea typeface="+mn-lt"/>
                <a:cs typeface="+mn-lt"/>
              </a:rPr>
              <a:t>Once you have matched the three images with the descriptions jot down what you think of the images?</a:t>
            </a:r>
          </a:p>
        </p:txBody>
      </p:sp>
      <p:sp>
        <p:nvSpPr>
          <p:cNvPr id="6" name="TextBox 5">
            <a:extLst>
              <a:ext uri="{FF2B5EF4-FFF2-40B4-BE49-F238E27FC236}">
                <a16:creationId xmlns:a16="http://schemas.microsoft.com/office/drawing/2014/main" id="{CCAE9E54-232F-7B1B-AB01-87F0423AE795}"/>
              </a:ext>
            </a:extLst>
          </p:cNvPr>
          <p:cNvSpPr txBox="1"/>
          <p:nvPr/>
        </p:nvSpPr>
        <p:spPr>
          <a:xfrm>
            <a:off x="1318656" y="-1"/>
            <a:ext cx="6026727" cy="2123658"/>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Teachers note:</a:t>
            </a:r>
          </a:p>
          <a:p>
            <a:pPr algn="ctr"/>
            <a:r>
              <a:rPr lang="en-US" sz="1600" dirty="0">
                <a:latin typeface="Times New Roman"/>
                <a:cs typeface="Times New Roman"/>
              </a:rPr>
              <a:t>There is a selection of three images and three description.</a:t>
            </a:r>
          </a:p>
          <a:p>
            <a:pPr algn="ctr"/>
            <a:r>
              <a:rPr lang="en-US" sz="1600" dirty="0">
                <a:latin typeface="Times New Roman"/>
                <a:cs typeface="Times New Roman"/>
              </a:rPr>
              <a:t>The pupils must match them up or cut them up and pair them.</a:t>
            </a:r>
          </a:p>
          <a:p>
            <a:pPr algn="ctr"/>
            <a:r>
              <a:rPr lang="en-US" dirty="0">
                <a:latin typeface="Times New Roman"/>
                <a:cs typeface="Times New Roman"/>
              </a:rPr>
              <a:t>The text contains the description of the image and what other people think of the image.</a:t>
            </a:r>
            <a:r>
              <a:rPr lang="en-US" sz="1600" dirty="0">
                <a:latin typeface="Times New Roman"/>
                <a:cs typeface="Times New Roman"/>
              </a:rPr>
              <a:t> (This copy is already matched)</a:t>
            </a:r>
            <a:endParaRPr lang="en-US" dirty="0"/>
          </a:p>
          <a:p>
            <a:pPr algn="ctr"/>
            <a:r>
              <a:rPr lang="en-US" sz="1600" dirty="0">
                <a:latin typeface="Times New Roman"/>
                <a:cs typeface="Times New Roman"/>
              </a:rPr>
              <a:t>(</a:t>
            </a:r>
            <a:r>
              <a:rPr lang="en-US" sz="1600" dirty="0">
                <a:latin typeface="Times New Roman"/>
                <a:cs typeface="Calibri"/>
              </a:rPr>
              <a:t>The people that were interviewed for getting other opinions on the image range from pupils to secondary school students, to university students, teachers in training, teachers, and academics.</a:t>
            </a:r>
            <a:r>
              <a:rPr lang="en-US" sz="1600" dirty="0">
                <a:latin typeface="Times New Roman"/>
                <a:cs typeface="Times New Roman"/>
              </a:rPr>
              <a:t>)</a:t>
            </a:r>
          </a:p>
        </p:txBody>
      </p:sp>
      <p:sp>
        <p:nvSpPr>
          <p:cNvPr id="2" name="Title 1">
            <a:extLst>
              <a:ext uri="{FF2B5EF4-FFF2-40B4-BE49-F238E27FC236}">
                <a16:creationId xmlns:a16="http://schemas.microsoft.com/office/drawing/2014/main" id="{F7B3FF6A-6B45-2CD8-0164-901A7D6B572C}"/>
              </a:ext>
            </a:extLst>
          </p:cNvPr>
          <p:cNvSpPr>
            <a:spLocks noGrp="1"/>
          </p:cNvSpPr>
          <p:nvPr>
            <p:ph type="title"/>
          </p:nvPr>
        </p:nvSpPr>
        <p:spPr>
          <a:xfrm>
            <a:off x="-199" y="-1979"/>
            <a:ext cx="1164828" cy="1914088"/>
          </a:xfrm>
        </p:spPr>
        <p:txBody>
          <a:bodyPr>
            <a:normAutofit fontScale="90000"/>
          </a:bodyPr>
          <a:lstStyle/>
          <a:p>
            <a:r>
              <a:rPr lang="en-US" sz="2000" b="1" u="sng" dirty="0">
                <a:latin typeface="Times New Roman"/>
                <a:cs typeface="Times New Roman"/>
              </a:rPr>
              <a:t>Activity eight:</a:t>
            </a:r>
            <a:br>
              <a:rPr lang="en-US" sz="2000" b="1" u="sng" dirty="0">
                <a:latin typeface="Times New Roman"/>
                <a:cs typeface="Times New Roman"/>
              </a:rPr>
            </a:br>
            <a:r>
              <a:rPr lang="en-US" sz="2000" b="1" u="sng" dirty="0">
                <a:latin typeface="Times New Roman"/>
                <a:cs typeface="Times New Roman"/>
              </a:rPr>
              <a:t>Matching exercise</a:t>
            </a:r>
            <a:br>
              <a:rPr lang="en-US" sz="2000" b="1" u="sng" dirty="0">
                <a:latin typeface="Times New Roman"/>
                <a:cs typeface="Times New Roman"/>
              </a:rPr>
            </a:br>
            <a:r>
              <a:rPr lang="en-US" sz="2000" b="1" u="sng" dirty="0">
                <a:latin typeface="Times New Roman"/>
                <a:cs typeface="Times New Roman"/>
              </a:rPr>
              <a:t>(Teacher copy)</a:t>
            </a:r>
            <a:endParaRPr lang="en-US" sz="2000" b="1" u="sng" dirty="0">
              <a:latin typeface="Times New Roman"/>
            </a:endParaRPr>
          </a:p>
        </p:txBody>
      </p:sp>
    </p:spTree>
    <p:extLst>
      <p:ext uri="{BB962C8B-B14F-4D97-AF65-F5344CB8AC3E}">
        <p14:creationId xmlns:p14="http://schemas.microsoft.com/office/powerpoint/2010/main" val="25127721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924CD04E-4236-31F0-A06B-5BD3E046F433}"/>
              </a:ext>
            </a:extLst>
          </p:cNvPr>
          <p:cNvSpPr txBox="1"/>
          <p:nvPr/>
        </p:nvSpPr>
        <p:spPr>
          <a:xfrm>
            <a:off x="6093526" y="2924296"/>
            <a:ext cx="5794168" cy="1815882"/>
          </a:xfrm>
          <a:prstGeom prst="rect">
            <a:avLst/>
          </a:prstGeom>
          <a:solidFill>
            <a:schemeClr val="accent5">
              <a:lumMod val="20000"/>
              <a:lumOff val="80000"/>
            </a:schemeClr>
          </a:solidFill>
          <a:ln>
            <a:solidFill>
              <a:schemeClr val="tx1"/>
            </a:solidFill>
            <a:prstDash val="dash"/>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latin typeface="Times New Roman"/>
                <a:cs typeface="Times New Roman"/>
              </a:rPr>
              <a:t>Description: Pupil is working 1-to-1 with a teacher on an activity in an art classroom.</a:t>
            </a:r>
          </a:p>
          <a:p>
            <a:endParaRPr lang="en-GB" sz="1400" dirty="0">
              <a:latin typeface="Times New Roman"/>
              <a:cs typeface="Times New Roman"/>
            </a:endParaRPr>
          </a:p>
          <a:p>
            <a:r>
              <a:rPr lang="en-GB" sz="1400" dirty="0">
                <a:latin typeface="Times New Roman"/>
                <a:cs typeface="Times New Roman"/>
              </a:rPr>
              <a:t>What other people have said: </a:t>
            </a:r>
            <a:endParaRPr lang="en-US" sz="1400">
              <a:latin typeface="Times New Roman"/>
              <a:cs typeface="Times New Roman"/>
            </a:endParaRPr>
          </a:p>
          <a:p>
            <a:pPr marL="285750" indent="-285750">
              <a:buFont typeface="Arial,Sans-Serif"/>
              <a:buChar char="•"/>
            </a:pPr>
            <a:r>
              <a:rPr lang="en-GB" sz="1400" dirty="0">
                <a:latin typeface="Times New Roman"/>
                <a:cs typeface="Times New Roman"/>
              </a:rPr>
              <a:t>The pupil has control, and the teacher is guiding.</a:t>
            </a:r>
            <a:endParaRPr lang="en-US" sz="1400" dirty="0">
              <a:latin typeface="Times New Roman"/>
              <a:cs typeface="Times New Roman"/>
            </a:endParaRPr>
          </a:p>
          <a:p>
            <a:pPr marL="285750" indent="-285750">
              <a:buFont typeface="Arial,Sans-Serif"/>
              <a:buChar char="•"/>
            </a:pPr>
            <a:r>
              <a:rPr lang="en-GB" sz="1400" dirty="0">
                <a:latin typeface="Times New Roman"/>
                <a:cs typeface="Times New Roman"/>
              </a:rPr>
              <a:t>Inclusion because the pupil getting assistance.</a:t>
            </a:r>
            <a:endParaRPr lang="en-US" sz="1400" dirty="0">
              <a:latin typeface="Times New Roman"/>
              <a:cs typeface="Times New Roman"/>
            </a:endParaRPr>
          </a:p>
          <a:p>
            <a:pPr marL="285750" indent="-285750">
              <a:buFont typeface="Arial,Sans-Serif"/>
              <a:buChar char="•"/>
            </a:pPr>
            <a:r>
              <a:rPr lang="en-GB" sz="1400" dirty="0">
                <a:latin typeface="Times New Roman"/>
                <a:cs typeface="Times New Roman"/>
              </a:rPr>
              <a:t>Is it a school classroom / disability centred school? What about the girls?</a:t>
            </a:r>
            <a:endParaRPr lang="en-US" sz="1400">
              <a:latin typeface="Times New Roman"/>
              <a:cs typeface="Times New Roman"/>
            </a:endParaRPr>
          </a:p>
          <a:p>
            <a:pPr marL="285750" indent="-285750">
              <a:buFont typeface="Arial,Sans-Serif"/>
              <a:buChar char="•"/>
            </a:pPr>
            <a:r>
              <a:rPr lang="en-GB" sz="1400" dirty="0">
                <a:latin typeface="Times New Roman"/>
                <a:cs typeface="Times New Roman"/>
              </a:rPr>
              <a:t>Wheelchair in the background.</a:t>
            </a:r>
            <a:endParaRPr lang="en-US" dirty="0"/>
          </a:p>
        </p:txBody>
      </p:sp>
      <p:pic>
        <p:nvPicPr>
          <p:cNvPr id="9" name="Picture 9" descr="A couple of pupils in different school uniforms, smiling.&#10;This image is owned and under the copyright of VOICES (Edge Hill University)">
            <a:extLst>
              <a:ext uri="{FF2B5EF4-FFF2-40B4-BE49-F238E27FC236}">
                <a16:creationId xmlns:a16="http://schemas.microsoft.com/office/drawing/2014/main" id="{D7D2A2C6-9A6E-966C-8D7D-C5418BBDD72F}"/>
              </a:ext>
            </a:extLst>
          </p:cNvPr>
          <p:cNvPicPr>
            <a:picLocks noChangeAspect="1"/>
          </p:cNvPicPr>
          <p:nvPr/>
        </p:nvPicPr>
        <p:blipFill>
          <a:blip r:embed="rId2"/>
          <a:stretch>
            <a:fillRect/>
          </a:stretch>
        </p:blipFill>
        <p:spPr>
          <a:xfrm>
            <a:off x="146491" y="4699673"/>
            <a:ext cx="3254991" cy="203744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TextBox 10">
            <a:extLst>
              <a:ext uri="{FF2B5EF4-FFF2-40B4-BE49-F238E27FC236}">
                <a16:creationId xmlns:a16="http://schemas.microsoft.com/office/drawing/2014/main" id="{0093A33D-9852-B0B5-82C2-9E6629F9BE24}"/>
              </a:ext>
            </a:extLst>
          </p:cNvPr>
          <p:cNvSpPr txBox="1"/>
          <p:nvPr/>
        </p:nvSpPr>
        <p:spPr>
          <a:xfrm>
            <a:off x="6677398" y="1241960"/>
            <a:ext cx="5091543" cy="1600438"/>
          </a:xfrm>
          <a:prstGeom prst="rect">
            <a:avLst/>
          </a:prstGeom>
          <a:solidFill>
            <a:schemeClr val="accent3">
              <a:lumMod val="20000"/>
              <a:lumOff val="80000"/>
            </a:schemeClr>
          </a:solidFill>
          <a:ln>
            <a:solidFill>
              <a:schemeClr val="tx1"/>
            </a:solidFill>
            <a:prstDash val="dash"/>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latin typeface="Times New Roman"/>
                <a:cs typeface="Times New Roman"/>
              </a:rPr>
              <a:t>Description: Pupils look like friends, smiling.</a:t>
            </a:r>
            <a:endParaRPr lang="en-GB" sz="1400" dirty="0">
              <a:latin typeface="Times New Roman"/>
              <a:cs typeface="Times New Roman"/>
            </a:endParaRPr>
          </a:p>
          <a:p>
            <a:endParaRPr lang="en-GB" sz="1400" dirty="0">
              <a:latin typeface="Times New Roman"/>
              <a:cs typeface="Times New Roman"/>
            </a:endParaRPr>
          </a:p>
          <a:p>
            <a:r>
              <a:rPr lang="en-GB" sz="1400" dirty="0">
                <a:latin typeface="Times New Roman"/>
                <a:cs typeface="Times New Roman"/>
              </a:rPr>
              <a:t>What other people have said:</a:t>
            </a:r>
            <a:endParaRPr lang="en-US" sz="1400" dirty="0">
              <a:latin typeface="Times New Roman"/>
              <a:cs typeface="Times New Roman"/>
            </a:endParaRPr>
          </a:p>
          <a:p>
            <a:pPr marL="285750" indent="-285750">
              <a:buFont typeface="Arial,Sans-Serif"/>
              <a:buChar char="•"/>
            </a:pPr>
            <a:r>
              <a:rPr lang="en-GB" sz="1400" dirty="0">
                <a:latin typeface="Times New Roman"/>
                <a:cs typeface="Times New Roman"/>
              </a:rPr>
              <a:t>Gender/ethnic mix/Gender representation.</a:t>
            </a:r>
          </a:p>
          <a:p>
            <a:pPr marL="285750" indent="-285750">
              <a:buFont typeface="Arial,Sans-Serif"/>
              <a:buChar char="•"/>
            </a:pPr>
            <a:r>
              <a:rPr lang="en-GB" sz="1400" dirty="0">
                <a:latin typeface="Times New Roman"/>
                <a:cs typeface="Times New Roman"/>
              </a:rPr>
              <a:t>Warm/relaxed.</a:t>
            </a:r>
          </a:p>
          <a:p>
            <a:pPr marL="285750" indent="-285750">
              <a:buFont typeface="Arial,Sans-Serif"/>
              <a:buChar char="•"/>
            </a:pPr>
            <a:r>
              <a:rPr lang="en-GB" sz="1400" dirty="0">
                <a:latin typeface="Times New Roman"/>
                <a:cs typeface="Times New Roman"/>
              </a:rPr>
              <a:t>The background doesn’t give any clues as to what is going on.</a:t>
            </a:r>
            <a:endParaRPr lang="en-US" sz="1400" dirty="0">
              <a:latin typeface="Times New Roman"/>
              <a:cs typeface="Times New Roman"/>
            </a:endParaRPr>
          </a:p>
          <a:p>
            <a:pPr marL="285750" indent="-285750">
              <a:buFont typeface="Arial,Sans-Serif"/>
              <a:buChar char="•"/>
            </a:pPr>
            <a:r>
              <a:rPr lang="en-GB" sz="1400" dirty="0">
                <a:latin typeface="Times New Roman"/>
                <a:cs typeface="Times New Roman"/>
              </a:rPr>
              <a:t>They are happy, this is inclusion.</a:t>
            </a:r>
            <a:endParaRPr lang="en-US" dirty="0">
              <a:cs typeface="Times New Roman"/>
            </a:endParaRPr>
          </a:p>
        </p:txBody>
      </p:sp>
      <p:pic>
        <p:nvPicPr>
          <p:cNvPr id="8" name="Picture 8" descr="Secondary school pupils is working with an Art teacher.&#10;The pupil is male with a tie and white shirt.&#10;He identified as having SEND&#10;He is engaged in an art activity in an art classroom with a teacher&#10;This image is owned and under the copyright of VOICES (Edge Hill University)">
            <a:extLst>
              <a:ext uri="{FF2B5EF4-FFF2-40B4-BE49-F238E27FC236}">
                <a16:creationId xmlns:a16="http://schemas.microsoft.com/office/drawing/2014/main" id="{1ED94F49-F650-B955-BACE-0D414C0CF19C}"/>
              </a:ext>
            </a:extLst>
          </p:cNvPr>
          <p:cNvPicPr>
            <a:picLocks noChangeAspect="1"/>
          </p:cNvPicPr>
          <p:nvPr/>
        </p:nvPicPr>
        <p:blipFill>
          <a:blip r:embed="rId3"/>
          <a:stretch>
            <a:fillRect/>
          </a:stretch>
        </p:blipFill>
        <p:spPr>
          <a:xfrm>
            <a:off x="104545" y="1242092"/>
            <a:ext cx="2743200" cy="204512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3" name="TextBox 12">
            <a:extLst>
              <a:ext uri="{FF2B5EF4-FFF2-40B4-BE49-F238E27FC236}">
                <a16:creationId xmlns:a16="http://schemas.microsoft.com/office/drawing/2014/main" id="{F4A6A231-E07B-89E5-3372-98FDAA4917F8}"/>
              </a:ext>
            </a:extLst>
          </p:cNvPr>
          <p:cNvSpPr txBox="1"/>
          <p:nvPr/>
        </p:nvSpPr>
        <p:spPr>
          <a:xfrm>
            <a:off x="5232564" y="4824348"/>
            <a:ext cx="6665024" cy="2031325"/>
          </a:xfrm>
          <a:prstGeom prst="rect">
            <a:avLst/>
          </a:prstGeom>
          <a:solidFill>
            <a:schemeClr val="accent1">
              <a:lumMod val="20000"/>
              <a:lumOff val="80000"/>
            </a:schemeClr>
          </a:solidFill>
          <a:ln>
            <a:solidFill>
              <a:schemeClr val="tx1"/>
            </a:solidFill>
            <a:prstDash val="dash"/>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latin typeface="Times New Roman"/>
                <a:cs typeface="Times New Roman"/>
              </a:rPr>
              <a:t>Description: Pupils doing a group activity</a:t>
            </a:r>
          </a:p>
          <a:p>
            <a:r>
              <a:rPr lang="en-GB" sz="1400" dirty="0">
                <a:latin typeface="Times New Roman"/>
                <a:cs typeface="Times New Roman"/>
              </a:rPr>
              <a:t>Four girls there and one boy and looks like he is leading. </a:t>
            </a:r>
            <a:endParaRPr lang="en-US" sz="1400" dirty="0">
              <a:latin typeface="Times New Roman"/>
              <a:cs typeface="Times New Roman"/>
            </a:endParaRPr>
          </a:p>
          <a:p>
            <a:endParaRPr lang="en-GB" sz="1400" dirty="0">
              <a:latin typeface="Times New Roman"/>
              <a:cs typeface="Times New Roman"/>
            </a:endParaRPr>
          </a:p>
          <a:p>
            <a:r>
              <a:rPr lang="en-GB" sz="1400" dirty="0">
                <a:latin typeface="Times New Roman"/>
                <a:cs typeface="Times New Roman"/>
              </a:rPr>
              <a:t>What other people have said:</a:t>
            </a:r>
          </a:p>
          <a:p>
            <a:pPr marL="285750" indent="-285750">
              <a:buFont typeface="Arial,Sans-Serif"/>
              <a:buChar char="•"/>
            </a:pPr>
            <a:r>
              <a:rPr lang="en-GB" sz="1400" dirty="0">
                <a:latin typeface="Times New Roman"/>
                <a:cs typeface="Times New Roman"/>
              </a:rPr>
              <a:t>This could be inclusion because they all have a chance to have their say.</a:t>
            </a:r>
          </a:p>
          <a:p>
            <a:pPr marL="285750" indent="-285750">
              <a:buFont typeface="Arial,Sans-Serif"/>
              <a:buChar char="•"/>
            </a:pPr>
            <a:r>
              <a:rPr lang="en-GB" sz="1400" dirty="0">
                <a:latin typeface="Times New Roman"/>
                <a:cs typeface="Times New Roman"/>
              </a:rPr>
              <a:t>Appear to be working as a team, but only the boy on left appear engaged with the task, two girls seem bored.</a:t>
            </a:r>
            <a:endParaRPr lang="en-US" sz="1400" dirty="0">
              <a:latin typeface="Times New Roman"/>
              <a:cs typeface="Times New Roman"/>
            </a:endParaRPr>
          </a:p>
          <a:p>
            <a:pPr marL="285750" indent="-285750">
              <a:buFont typeface="Arial,Sans-Serif"/>
              <a:buChar char="•"/>
            </a:pPr>
            <a:r>
              <a:rPr lang="en-GB" sz="1400" dirty="0">
                <a:latin typeface="Times New Roman"/>
                <a:cs typeface="Times New Roman"/>
              </a:rPr>
              <a:t>One girl looks asleep. Two are taking the lead and not giving others a chance. </a:t>
            </a:r>
          </a:p>
          <a:p>
            <a:pPr marL="285750" indent="-285750">
              <a:buFont typeface="Arial,Sans-Serif"/>
              <a:buChar char="•"/>
            </a:pPr>
            <a:r>
              <a:rPr lang="en-GB" sz="1400" dirty="0">
                <a:latin typeface="Times New Roman"/>
                <a:cs typeface="Times New Roman"/>
              </a:rPr>
              <a:t>Perhaps the two girls who are bored lack the necessary skills to engage.</a:t>
            </a:r>
            <a:endParaRPr lang="en-US" dirty="0"/>
          </a:p>
        </p:txBody>
      </p:sp>
      <p:pic>
        <p:nvPicPr>
          <p:cNvPr id="7" name="Picture 7" descr="A group of children looking at a whiteboard.&#10;The children are engaged in a group activity.&#10;This image is owned and under the copyright of VOICES (Edge Hill University)">
            <a:extLst>
              <a:ext uri="{FF2B5EF4-FFF2-40B4-BE49-F238E27FC236}">
                <a16:creationId xmlns:a16="http://schemas.microsoft.com/office/drawing/2014/main" id="{C3A8D6E7-98E4-A1C4-9D8F-7D7149F8C23B}"/>
              </a:ext>
            </a:extLst>
          </p:cNvPr>
          <p:cNvPicPr>
            <a:picLocks noChangeAspect="1"/>
          </p:cNvPicPr>
          <p:nvPr/>
        </p:nvPicPr>
        <p:blipFill>
          <a:blip r:embed="rId4"/>
          <a:stretch>
            <a:fillRect/>
          </a:stretch>
        </p:blipFill>
        <p:spPr>
          <a:xfrm>
            <a:off x="3173512" y="2470068"/>
            <a:ext cx="2614541" cy="19136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TextBox 9">
            <a:extLst>
              <a:ext uri="{FF2B5EF4-FFF2-40B4-BE49-F238E27FC236}">
                <a16:creationId xmlns:a16="http://schemas.microsoft.com/office/drawing/2014/main" id="{A43E5E18-FD82-581C-9BB6-480B56D264BB}"/>
              </a:ext>
            </a:extLst>
          </p:cNvPr>
          <p:cNvSpPr txBox="1"/>
          <p:nvPr/>
        </p:nvSpPr>
        <p:spPr>
          <a:xfrm>
            <a:off x="2422071" y="-12371"/>
            <a:ext cx="9341920" cy="1200329"/>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Match the images up with their text.</a:t>
            </a:r>
          </a:p>
          <a:p>
            <a:pPr algn="ctr"/>
            <a:r>
              <a:rPr lang="en-US" b="1" u="sng" dirty="0">
                <a:latin typeface="Times New Roman"/>
                <a:cs typeface="Times New Roman"/>
              </a:rPr>
              <a:t>The text contains the description of the image and what other people think of the image.</a:t>
            </a:r>
          </a:p>
          <a:p>
            <a:pPr algn="ctr"/>
            <a:r>
              <a:rPr lang="en-US" b="1" dirty="0">
                <a:latin typeface="Times New Roman"/>
                <a:cs typeface="Times New Roman"/>
              </a:rPr>
              <a:t>Once you have matched the three images with the descriptions jot down what you think of the images?</a:t>
            </a:r>
            <a:endParaRPr lang="en-US" b="1" dirty="0"/>
          </a:p>
        </p:txBody>
      </p:sp>
      <p:sp>
        <p:nvSpPr>
          <p:cNvPr id="2" name="Title 1">
            <a:extLst>
              <a:ext uri="{FF2B5EF4-FFF2-40B4-BE49-F238E27FC236}">
                <a16:creationId xmlns:a16="http://schemas.microsoft.com/office/drawing/2014/main" id="{F7B3FF6A-6B45-2CD8-0164-901A7D6B572C}"/>
              </a:ext>
            </a:extLst>
          </p:cNvPr>
          <p:cNvSpPr>
            <a:spLocks noGrp="1"/>
          </p:cNvSpPr>
          <p:nvPr>
            <p:ph type="title"/>
          </p:nvPr>
        </p:nvSpPr>
        <p:spPr>
          <a:xfrm>
            <a:off x="-199" y="-1979"/>
            <a:ext cx="2424105" cy="1184868"/>
          </a:xfrm>
        </p:spPr>
        <p:txBody>
          <a:bodyPr>
            <a:normAutofit/>
          </a:bodyPr>
          <a:lstStyle/>
          <a:p>
            <a:r>
              <a:rPr lang="en-US" sz="2000" b="1" u="sng" dirty="0">
                <a:latin typeface="Times New Roman"/>
                <a:cs typeface="Times New Roman"/>
              </a:rPr>
              <a:t>Activity eight:</a:t>
            </a:r>
            <a:br>
              <a:rPr lang="en-US" sz="2000" b="1" u="sng" dirty="0">
                <a:latin typeface="Times New Roman"/>
                <a:cs typeface="Times New Roman"/>
              </a:rPr>
            </a:br>
            <a:r>
              <a:rPr lang="en-US" sz="2000" b="1" u="sng" dirty="0">
                <a:latin typeface="Times New Roman"/>
                <a:cs typeface="Times New Roman"/>
              </a:rPr>
              <a:t>Matching exercise</a:t>
            </a:r>
            <a:br>
              <a:rPr lang="en-US" sz="2000" b="1" u="sng" dirty="0">
                <a:latin typeface="Times New Roman"/>
                <a:cs typeface="Times New Roman"/>
              </a:rPr>
            </a:br>
            <a:r>
              <a:rPr lang="en-US" sz="2000" b="1" u="sng" dirty="0">
                <a:latin typeface="Times New Roman"/>
                <a:cs typeface="Times New Roman"/>
              </a:rPr>
              <a:t>(Pupil copy)</a:t>
            </a:r>
            <a:endParaRPr lang="en-US" sz="2000" b="1" u="sng" dirty="0">
              <a:latin typeface="Times New Roman"/>
            </a:endParaRPr>
          </a:p>
        </p:txBody>
      </p:sp>
    </p:spTree>
    <p:extLst>
      <p:ext uri="{BB962C8B-B14F-4D97-AF65-F5344CB8AC3E}">
        <p14:creationId xmlns:p14="http://schemas.microsoft.com/office/powerpoint/2010/main" val="927930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8A11F27-0A66-8993-E3AB-93350FF95880}"/>
              </a:ext>
            </a:extLst>
          </p:cNvPr>
          <p:cNvSpPr txBox="1"/>
          <p:nvPr/>
        </p:nvSpPr>
        <p:spPr>
          <a:xfrm>
            <a:off x="8029698" y="1527958"/>
            <a:ext cx="4039590" cy="646331"/>
          </a:xfrm>
          <a:prstGeom prst="rect">
            <a:avLst/>
          </a:prstGeom>
          <a:solidFill>
            <a:schemeClr val="accent3">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t>After discussing with the group, all jot down your ideas on this image.</a:t>
            </a:r>
            <a:r>
              <a:rPr lang="en-US"/>
              <a:t>​</a:t>
            </a:r>
          </a:p>
        </p:txBody>
      </p:sp>
      <p:sp>
        <p:nvSpPr>
          <p:cNvPr id="3" name="TextBox 2">
            <a:extLst>
              <a:ext uri="{FF2B5EF4-FFF2-40B4-BE49-F238E27FC236}">
                <a16:creationId xmlns:a16="http://schemas.microsoft.com/office/drawing/2014/main" id="{19313A95-A714-966D-7205-FE1D7C194CF1}"/>
              </a:ext>
            </a:extLst>
          </p:cNvPr>
          <p:cNvSpPr txBox="1"/>
          <p:nvPr/>
        </p:nvSpPr>
        <p:spPr>
          <a:xfrm>
            <a:off x="43543" y="1389413"/>
            <a:ext cx="6315692" cy="5262979"/>
          </a:xfrm>
          <a:prstGeom prst="rect">
            <a:avLst/>
          </a:prstGeom>
          <a:solidFill>
            <a:schemeClr val="tx2">
              <a:lumMod val="10000"/>
              <a:lumOff val="9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Prompts:</a:t>
            </a:r>
            <a:r>
              <a:rPr lang="en-US" sz="1600" u="sng" dirty="0">
                <a:latin typeface="Times New Roman"/>
                <a:cs typeface="Times New Roman"/>
              </a:rPr>
              <a:t>​</a:t>
            </a:r>
            <a:endParaRPr lang="en-US" sz="1600" u="sng">
              <a:latin typeface="Times New Roman"/>
              <a:cs typeface="Times New Roman"/>
            </a:endParaRPr>
          </a:p>
          <a:p>
            <a:pPr algn="ctr"/>
            <a:r>
              <a:rPr lang="en-US" sz="1600" u="sng" dirty="0">
                <a:latin typeface="Times New Roman"/>
                <a:cs typeface="Times New Roman"/>
              </a:rPr>
              <a:t>​</a:t>
            </a:r>
            <a:endParaRPr lang="en-US" sz="1600" u="sng">
              <a:latin typeface="Times New Roman"/>
              <a:cs typeface="Times New Roman"/>
            </a:endParaRPr>
          </a:p>
          <a:p>
            <a:pPr algn="ctr"/>
            <a:r>
              <a:rPr lang="en-US" sz="1600" u="sng" dirty="0">
                <a:latin typeface="Times New Roman"/>
                <a:cs typeface="Times New Roman"/>
              </a:rPr>
              <a:t>1. What is happening in this image?</a:t>
            </a:r>
            <a:endParaRPr lang="en-US" sz="1600" u="sng">
              <a:latin typeface="Times New Roman"/>
              <a:cs typeface="Times New Roman"/>
            </a:endParaRPr>
          </a:p>
          <a:p>
            <a:pPr algn="ctr"/>
            <a:endParaRPr lang="en-US" sz="1600" dirty="0">
              <a:latin typeface="Times New Roman"/>
              <a:cs typeface="Times New Roman"/>
            </a:endParaRPr>
          </a:p>
          <a:p>
            <a:pPr algn="ctr"/>
            <a:r>
              <a:rPr lang="en-US" sz="1600" dirty="0">
                <a:latin typeface="Times New Roman"/>
                <a:cs typeface="Times New Roman"/>
              </a:rPr>
              <a:t>﻿</a:t>
            </a:r>
            <a:r>
              <a:rPr lang="en-US" sz="1600" dirty="0">
                <a:latin typeface="Times New Roman"/>
                <a:ea typeface="+mn-lt"/>
                <a:cs typeface="+mn-lt"/>
              </a:rPr>
              <a:t>A child doing work in a book, with add of </a:t>
            </a:r>
            <a:r>
              <a:rPr lang="en-US" sz="1600" err="1">
                <a:latin typeface="Times New Roman"/>
                <a:ea typeface="+mn-lt"/>
                <a:cs typeface="+mn-lt"/>
              </a:rPr>
              <a:t>colourful</a:t>
            </a:r>
            <a:r>
              <a:rPr lang="en-US" sz="1600" dirty="0">
                <a:latin typeface="Times New Roman"/>
                <a:ea typeface="+mn-lt"/>
                <a:cs typeface="+mn-lt"/>
              </a:rPr>
              <a:t> squares and blocks.</a:t>
            </a:r>
          </a:p>
          <a:p>
            <a:pPr algn="ctr"/>
            <a:r>
              <a:rPr lang="en-US" sz="1600" dirty="0">
                <a:latin typeface="Times New Roman"/>
                <a:ea typeface="+mn-lt"/>
                <a:cs typeface="+mn-lt"/>
              </a:rPr>
              <a:t>The child is young and is wearing a bib.</a:t>
            </a:r>
            <a:endParaRPr lang="en-US" sz="1600" dirty="0">
              <a:latin typeface="Times New Roman"/>
              <a:cs typeface="Times New Roman"/>
            </a:endParaRPr>
          </a:p>
          <a:p>
            <a:pPr algn="ctr"/>
            <a:r>
              <a:rPr lang="en-US" sz="1600" dirty="0">
                <a:latin typeface="Times New Roman"/>
                <a:ea typeface="+mn-lt"/>
                <a:cs typeface="+mn-lt"/>
              </a:rPr>
              <a:t>He is wearing a read school uniform and is in a classroom alone.</a:t>
            </a:r>
            <a:endParaRPr lang="en-US" sz="1600" dirty="0">
              <a:latin typeface="Times New Roman"/>
              <a:cs typeface="Times New Roman"/>
            </a:endParaRPr>
          </a:p>
          <a:p>
            <a:pPr algn="ctr"/>
            <a:endParaRPr lang="en-US" sz="1600" dirty="0">
              <a:latin typeface="Times New Roman"/>
              <a:cs typeface="Times New Roman"/>
            </a:endParaRPr>
          </a:p>
          <a:p>
            <a:pPr algn="ctr"/>
            <a:r>
              <a:rPr lang="en-US" sz="1600" u="sng" dirty="0">
                <a:latin typeface="Times New Roman"/>
                <a:cs typeface="Times New Roman"/>
              </a:rPr>
              <a:t>2. Is the pupil enjoying what he is doing?</a:t>
            </a:r>
          </a:p>
          <a:p>
            <a:pPr algn="ctr"/>
            <a:endParaRPr lang="en-US" sz="1600" dirty="0">
              <a:latin typeface="Times New Roman"/>
              <a:cs typeface="Times New Roman"/>
            </a:endParaRPr>
          </a:p>
          <a:p>
            <a:pPr algn="ctr"/>
            <a:r>
              <a:rPr lang="en-US" sz="1600" dirty="0">
                <a:latin typeface="Times New Roman"/>
                <a:cs typeface="Times New Roman"/>
              </a:rPr>
              <a:t>﻿He appears to be enjoying his working with shapes to complete the work.</a:t>
            </a:r>
          </a:p>
          <a:p>
            <a:pPr algn="ctr"/>
            <a:endParaRPr lang="en-US" sz="1600" dirty="0">
              <a:latin typeface="Times New Roman"/>
              <a:cs typeface="Times New Roman"/>
            </a:endParaRPr>
          </a:p>
          <a:p>
            <a:pPr algn="ctr"/>
            <a:r>
              <a:rPr lang="en-US" sz="1600" u="sng" dirty="0">
                <a:latin typeface="Times New Roman"/>
                <a:cs typeface="Times New Roman"/>
              </a:rPr>
              <a:t>3. Is the pupil learning?</a:t>
            </a:r>
            <a:endParaRPr lang="en-US" sz="1600" u="sng">
              <a:latin typeface="Times New Roman"/>
              <a:cs typeface="Times New Roman"/>
            </a:endParaRPr>
          </a:p>
          <a:p>
            <a:pPr algn="ctr"/>
            <a:endParaRPr lang="en-US" sz="1600" dirty="0">
              <a:latin typeface="Times New Roman"/>
              <a:cs typeface="Times New Roman"/>
            </a:endParaRPr>
          </a:p>
          <a:p>
            <a:pPr algn="ctr"/>
            <a:r>
              <a:rPr lang="en-US" sz="1600" dirty="0">
                <a:latin typeface="Times New Roman"/>
                <a:cs typeface="Times New Roman"/>
              </a:rPr>
              <a:t>﻿The pupil seems to be engaged and he is able to complete his task.</a:t>
            </a:r>
          </a:p>
          <a:p>
            <a:pPr algn="ctr"/>
            <a:endParaRPr lang="en-US" sz="1600" u="sng" dirty="0">
              <a:latin typeface="Times New Roman"/>
              <a:cs typeface="Times New Roman"/>
            </a:endParaRPr>
          </a:p>
          <a:p>
            <a:pPr algn="ctr"/>
            <a:r>
              <a:rPr lang="en-US" sz="1600" u="sng" dirty="0">
                <a:latin typeface="Times New Roman"/>
                <a:cs typeface="Times New Roman"/>
              </a:rPr>
              <a:t>4. What don't you see in the image?</a:t>
            </a:r>
            <a:endParaRPr lang="en-US" sz="1600" u="sng">
              <a:latin typeface="Times New Roman"/>
              <a:cs typeface="Times New Roman"/>
            </a:endParaRPr>
          </a:p>
          <a:p>
            <a:pPr algn="ctr"/>
            <a:endParaRPr lang="en-US" sz="1600" dirty="0">
              <a:latin typeface="Times New Roman"/>
              <a:cs typeface="Times New Roman"/>
            </a:endParaRPr>
          </a:p>
          <a:p>
            <a:pPr algn="ctr"/>
            <a:r>
              <a:rPr lang="en-US" sz="1600" dirty="0">
                <a:latin typeface="Times New Roman"/>
                <a:cs typeface="Times New Roman"/>
              </a:rPr>
              <a:t>Teachers or photographer's point of view. Any other pupils?</a:t>
            </a:r>
          </a:p>
          <a:p>
            <a:pPr algn="ctr"/>
            <a:r>
              <a:rPr lang="en-US" sz="1600" dirty="0">
                <a:latin typeface="Times New Roman"/>
                <a:cs typeface="Times New Roman"/>
              </a:rPr>
              <a:t>Any other pupils doing similar/same work.</a:t>
            </a:r>
          </a:p>
          <a:p>
            <a:pPr algn="ctr"/>
            <a:r>
              <a:rPr lang="en-US" sz="1600" dirty="0">
                <a:latin typeface="Times New Roman"/>
                <a:cs typeface="Times New Roman"/>
              </a:rPr>
              <a:t>A reason for the bib.</a:t>
            </a:r>
          </a:p>
        </p:txBody>
      </p:sp>
      <p:sp>
        <p:nvSpPr>
          <p:cNvPr id="5" name="TextBox 4">
            <a:extLst>
              <a:ext uri="{FF2B5EF4-FFF2-40B4-BE49-F238E27FC236}">
                <a16:creationId xmlns:a16="http://schemas.microsoft.com/office/drawing/2014/main" id="{02A028D0-6E59-70A9-7828-84EEE68858B7}"/>
              </a:ext>
            </a:extLst>
          </p:cNvPr>
          <p:cNvSpPr txBox="1"/>
          <p:nvPr/>
        </p:nvSpPr>
        <p:spPr>
          <a:xfrm>
            <a:off x="2146540" y="4549"/>
            <a:ext cx="10046524" cy="1077218"/>
          </a:xfrm>
          <a:prstGeom prst="rect">
            <a:avLst/>
          </a:prstGeom>
          <a:solidFill>
            <a:srgbClr val="CCFFFB"/>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dirty="0">
                <a:latin typeface="Times New Roman"/>
                <a:cs typeface="Times New Roman"/>
              </a:rPr>
              <a:t>Guidelines for teachers using this resource:</a:t>
            </a:r>
            <a:r>
              <a:rPr lang="en-US" sz="1600" dirty="0">
                <a:latin typeface="Times New Roman"/>
                <a:cs typeface="Times New Roman"/>
              </a:rPr>
              <a:t>​</a:t>
            </a:r>
          </a:p>
          <a:p>
            <a:pPr algn="ctr"/>
            <a:r>
              <a:rPr lang="en-US" sz="1600" dirty="0">
                <a:latin typeface="Times New Roman"/>
                <a:cs typeface="Times New Roman"/>
              </a:rPr>
              <a:t>In groups of 4 or so, pupils have to answer the prompts.</a:t>
            </a:r>
          </a:p>
          <a:p>
            <a:pPr algn="ctr"/>
            <a:r>
              <a:rPr lang="en-US" sz="1600" dirty="0">
                <a:latin typeface="Times New Roman"/>
                <a:cs typeface="Times New Roman"/>
              </a:rPr>
              <a:t>Pupils fill in answers (on different piece of paper) to the prompts alone at first.​</a:t>
            </a:r>
          </a:p>
          <a:p>
            <a:pPr algn="ctr"/>
            <a:r>
              <a:rPr lang="en-US" sz="1600" dirty="0">
                <a:latin typeface="Times New Roman"/>
                <a:cs typeface="Times New Roman"/>
              </a:rPr>
              <a:t>Afterwards they will discuss all their different answers and together build a picture and jot it all around the image.​</a:t>
            </a:r>
          </a:p>
        </p:txBody>
      </p:sp>
      <p:sp>
        <p:nvSpPr>
          <p:cNvPr id="2" name="Title 1">
            <a:extLst>
              <a:ext uri="{FF2B5EF4-FFF2-40B4-BE49-F238E27FC236}">
                <a16:creationId xmlns:a16="http://schemas.microsoft.com/office/drawing/2014/main" id="{F061E26F-CE48-714E-04E9-7961A757CCED}"/>
              </a:ext>
            </a:extLst>
          </p:cNvPr>
          <p:cNvSpPr>
            <a:spLocks noGrp="1"/>
          </p:cNvSpPr>
          <p:nvPr>
            <p:ph type="title"/>
          </p:nvPr>
        </p:nvSpPr>
        <p:spPr>
          <a:xfrm>
            <a:off x="-199" y="7915"/>
            <a:ext cx="2147014" cy="1323417"/>
          </a:xfrm>
        </p:spPr>
        <p:txBody>
          <a:bodyPr>
            <a:normAutofit/>
          </a:bodyPr>
          <a:lstStyle/>
          <a:p>
            <a:r>
              <a:rPr lang="en-GB" sz="2000" b="1" u="sng" dirty="0">
                <a:latin typeface="Times New Roman"/>
                <a:cs typeface="Times New Roman"/>
              </a:rPr>
              <a:t>Activity nine:</a:t>
            </a:r>
            <a:br>
              <a:rPr lang="en-GB" sz="2000" b="1" u="sng" dirty="0">
                <a:latin typeface="Times New Roman"/>
              </a:rPr>
            </a:br>
            <a:r>
              <a:rPr lang="en-GB" sz="2000" b="1" u="sng" dirty="0">
                <a:latin typeface="Times New Roman"/>
                <a:cs typeface="Times New Roman"/>
              </a:rPr>
              <a:t>Group activity working alone</a:t>
            </a:r>
            <a:br>
              <a:rPr lang="en-GB" sz="2000" b="1" u="sng" dirty="0">
                <a:latin typeface="Times New Roman"/>
                <a:cs typeface="Times New Roman"/>
              </a:rPr>
            </a:br>
            <a:r>
              <a:rPr lang="en-US" sz="2000" b="1" u="sng" dirty="0">
                <a:latin typeface="Times New Roman"/>
                <a:cs typeface="Times New Roman"/>
              </a:rPr>
              <a:t>(Teacher copy)</a:t>
            </a:r>
            <a:endParaRPr lang="en-GB" sz="2000" b="1" u="sng" dirty="0">
              <a:latin typeface="Times New Roman"/>
              <a:cs typeface="Times New Roman"/>
            </a:endParaRPr>
          </a:p>
        </p:txBody>
      </p:sp>
      <p:pic>
        <p:nvPicPr>
          <p:cNvPr id="8" name="Picture 7" descr="A child doing work in a book, with add of colourful squares and blocks.&#10;The child is young and is wearing a bib.&#10;He is wearing a read school uniform and is in a classroom alone.&#10;This image is owned and under the copyright of VOICES (Edge Hill University)">
            <a:extLst>
              <a:ext uri="{FF2B5EF4-FFF2-40B4-BE49-F238E27FC236}">
                <a16:creationId xmlns:a16="http://schemas.microsoft.com/office/drawing/2014/main" id="{D5361A61-D245-B22A-855E-C39CB9F20A26}"/>
              </a:ext>
            </a:extLst>
          </p:cNvPr>
          <p:cNvPicPr>
            <a:picLocks noChangeAspect="1"/>
          </p:cNvPicPr>
          <p:nvPr/>
        </p:nvPicPr>
        <p:blipFill>
          <a:blip r:embed="rId2"/>
          <a:stretch>
            <a:fillRect/>
          </a:stretch>
        </p:blipFill>
        <p:spPr>
          <a:xfrm>
            <a:off x="6268192" y="2556013"/>
            <a:ext cx="5919849" cy="4150727"/>
          </a:xfrm>
          <a:prstGeom prst="rect">
            <a:avLst/>
          </a:prstGeom>
        </p:spPr>
      </p:pic>
    </p:spTree>
    <p:extLst>
      <p:ext uri="{BB962C8B-B14F-4D97-AF65-F5344CB8AC3E}">
        <p14:creationId xmlns:p14="http://schemas.microsoft.com/office/powerpoint/2010/main" val="36523951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8A11F27-0A66-8993-E3AB-93350FF95880}"/>
              </a:ext>
            </a:extLst>
          </p:cNvPr>
          <p:cNvSpPr txBox="1"/>
          <p:nvPr/>
        </p:nvSpPr>
        <p:spPr>
          <a:xfrm>
            <a:off x="5229101" y="65255"/>
            <a:ext cx="6196940" cy="1107996"/>
          </a:xfrm>
          <a:prstGeom prst="rect">
            <a:avLst/>
          </a:prstGeom>
          <a:solidFill>
            <a:schemeClr val="accent3">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What to do:</a:t>
            </a:r>
          </a:p>
          <a:p>
            <a:pPr marL="342900" indent="-342900" algn="ctr">
              <a:buAutoNum type="arabicPeriod"/>
            </a:pPr>
            <a:r>
              <a:rPr lang="en-US" sz="1600" b="1" u="sng">
                <a:latin typeface="Times New Roman"/>
                <a:cs typeface="Times New Roman"/>
              </a:rPr>
              <a:t>Answer the prompts on spare piece of paper alone first. </a:t>
            </a:r>
            <a:endParaRPr lang="en-US" b="1" u="sng"/>
          </a:p>
          <a:p>
            <a:pPr marL="342900" indent="-342900" algn="ctr">
              <a:buAutoNum type="arabicPeriod"/>
            </a:pPr>
            <a:r>
              <a:rPr lang="en-US" sz="1600" b="1" u="sng" dirty="0">
                <a:latin typeface="Times New Roman"/>
                <a:cs typeface="Times New Roman"/>
              </a:rPr>
              <a:t>Afterward, discuss all the different answers, in groups. </a:t>
            </a:r>
            <a:endParaRPr lang="en-US" b="1" u="sng">
              <a:latin typeface="Bierstadt"/>
              <a:cs typeface="Times New Roman"/>
            </a:endParaRPr>
          </a:p>
          <a:p>
            <a:pPr marL="342900" indent="-342900" algn="ctr">
              <a:buAutoNum type="arabicPeriod"/>
            </a:pPr>
            <a:r>
              <a:rPr lang="en-US" sz="1600" b="1" u="sng" dirty="0">
                <a:latin typeface="Times New Roman"/>
                <a:cs typeface="Times New Roman"/>
              </a:rPr>
              <a:t>Together </a:t>
            </a:r>
            <a:r>
              <a:rPr lang="en-US" sz="1600" b="1" u="sng">
                <a:latin typeface="Times New Roman"/>
                <a:cs typeface="Times New Roman"/>
              </a:rPr>
              <a:t>build a picture and jot it all around the image. </a:t>
            </a:r>
            <a:endParaRPr lang="en-US" b="1" u="sng"/>
          </a:p>
        </p:txBody>
      </p:sp>
      <p:sp>
        <p:nvSpPr>
          <p:cNvPr id="3" name="TextBox 2">
            <a:extLst>
              <a:ext uri="{FF2B5EF4-FFF2-40B4-BE49-F238E27FC236}">
                <a16:creationId xmlns:a16="http://schemas.microsoft.com/office/drawing/2014/main" id="{19313A95-A714-966D-7205-FE1D7C194CF1}"/>
              </a:ext>
            </a:extLst>
          </p:cNvPr>
          <p:cNvSpPr txBox="1"/>
          <p:nvPr/>
        </p:nvSpPr>
        <p:spPr>
          <a:xfrm>
            <a:off x="23752" y="1854530"/>
            <a:ext cx="3604160" cy="4524315"/>
          </a:xfrm>
          <a:prstGeom prst="rect">
            <a:avLst/>
          </a:prstGeom>
          <a:solidFill>
            <a:schemeClr val="tx2">
              <a:lumMod val="10000"/>
              <a:lumOff val="9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Prompts:</a:t>
            </a:r>
            <a:r>
              <a:rPr lang="en-US" sz="1600" u="sng" dirty="0">
                <a:latin typeface="Times New Roman"/>
                <a:cs typeface="Times New Roman"/>
              </a:rPr>
              <a:t> </a:t>
            </a:r>
            <a:endParaRPr lang="en-US" sz="1600" dirty="0">
              <a:latin typeface="Times New Roman"/>
              <a:cs typeface="Times New Roman"/>
            </a:endParaRPr>
          </a:p>
          <a:p>
            <a:pPr algn="ctr"/>
            <a:endParaRPr lang="en-US" sz="1600" u="sng" dirty="0">
              <a:latin typeface="Times New Roman"/>
              <a:cs typeface="Times New Roman"/>
            </a:endParaRPr>
          </a:p>
          <a:p>
            <a:pPr algn="ctr"/>
            <a:r>
              <a:rPr lang="en-US" sz="1600" u="sng" dirty="0">
                <a:latin typeface="Times New Roman"/>
                <a:cs typeface="Times New Roman"/>
              </a:rPr>
              <a:t>1. What is happening in this image?</a:t>
            </a:r>
            <a:endParaRPr lang="en-US" sz="160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r>
              <a:rPr lang="en-US" sz="1600" u="sng" dirty="0">
                <a:latin typeface="Times New Roman"/>
                <a:cs typeface="Times New Roman"/>
              </a:rPr>
              <a:t>2. Is the pupil enjoying what he is doing?</a:t>
            </a: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r>
              <a:rPr lang="en-US" sz="1600" u="sng" dirty="0">
                <a:latin typeface="Times New Roman"/>
                <a:cs typeface="Times New Roman"/>
              </a:rPr>
              <a:t>3. Is the pupil learning?</a:t>
            </a:r>
            <a:endParaRPr lang="en-US" sz="160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r>
              <a:rPr lang="en-US" sz="1600" u="sng" dirty="0">
                <a:latin typeface="Times New Roman"/>
                <a:cs typeface="Times New Roman"/>
              </a:rPr>
              <a:t>4. What don't you see in the image?</a:t>
            </a:r>
            <a:endParaRPr lang="en-US" sz="160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sp>
        <p:nvSpPr>
          <p:cNvPr id="2" name="Title 1">
            <a:extLst>
              <a:ext uri="{FF2B5EF4-FFF2-40B4-BE49-F238E27FC236}">
                <a16:creationId xmlns:a16="http://schemas.microsoft.com/office/drawing/2014/main" id="{F061E26F-CE48-714E-04E9-7961A757CCED}"/>
              </a:ext>
            </a:extLst>
          </p:cNvPr>
          <p:cNvSpPr>
            <a:spLocks noGrp="1"/>
          </p:cNvSpPr>
          <p:nvPr>
            <p:ph type="title"/>
          </p:nvPr>
        </p:nvSpPr>
        <p:spPr>
          <a:xfrm>
            <a:off x="2755" y="-1980"/>
            <a:ext cx="3461571" cy="1174975"/>
          </a:xfrm>
        </p:spPr>
        <p:txBody>
          <a:bodyPr>
            <a:normAutofit/>
          </a:bodyPr>
          <a:lstStyle/>
          <a:p>
            <a:r>
              <a:rPr lang="en-GB" sz="2000" b="1" u="sng" dirty="0">
                <a:latin typeface="Times New Roman"/>
                <a:cs typeface="Times New Roman"/>
              </a:rPr>
              <a:t>Activity nine:</a:t>
            </a:r>
            <a:br>
              <a:rPr lang="en-GB" sz="2000" b="1" u="sng" dirty="0">
                <a:latin typeface="Times New Roman"/>
              </a:rPr>
            </a:br>
            <a:r>
              <a:rPr lang="en-GB" sz="2000" b="1" u="sng" dirty="0">
                <a:latin typeface="Times New Roman"/>
                <a:cs typeface="Times New Roman"/>
              </a:rPr>
              <a:t>Group activity on working alone (Pupil copy)</a:t>
            </a:r>
          </a:p>
        </p:txBody>
      </p:sp>
      <p:pic>
        <p:nvPicPr>
          <p:cNvPr id="5" name="Picture 4" descr="A child doing work in a book, with add of colourful squares and blocks.&#10;The child is young and is wearing a bib.&#10;He is wearing a read school uniform and is in a classroom alone.&#10;This image is owned and under the copyright of VOICES (Edge Hill University)">
            <a:extLst>
              <a:ext uri="{FF2B5EF4-FFF2-40B4-BE49-F238E27FC236}">
                <a16:creationId xmlns:a16="http://schemas.microsoft.com/office/drawing/2014/main" id="{C007786B-553C-6BBA-8B83-95388B3C3AC1}"/>
              </a:ext>
            </a:extLst>
          </p:cNvPr>
          <p:cNvPicPr>
            <a:picLocks noChangeAspect="1"/>
          </p:cNvPicPr>
          <p:nvPr/>
        </p:nvPicPr>
        <p:blipFill>
          <a:blip r:embed="rId2"/>
          <a:stretch>
            <a:fillRect/>
          </a:stretch>
        </p:blipFill>
        <p:spPr>
          <a:xfrm>
            <a:off x="5486399" y="2407571"/>
            <a:ext cx="4564084" cy="3220494"/>
          </a:xfrm>
          <a:prstGeom prst="rect">
            <a:avLst/>
          </a:prstGeom>
        </p:spPr>
      </p:pic>
    </p:spTree>
    <p:extLst>
      <p:ext uri="{BB962C8B-B14F-4D97-AF65-F5344CB8AC3E}">
        <p14:creationId xmlns:p14="http://schemas.microsoft.com/office/powerpoint/2010/main" val="12896832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8A71676B-C7E4-46A1-D2C3-5C9612584BAB}"/>
              </a:ext>
            </a:extLst>
          </p:cNvPr>
          <p:cNvSpPr txBox="1"/>
          <p:nvPr/>
        </p:nvSpPr>
        <p:spPr>
          <a:xfrm>
            <a:off x="8322623" y="2721428"/>
            <a:ext cx="3871849" cy="4031873"/>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5)</a:t>
            </a:r>
          </a:p>
          <a:p>
            <a:pPr algn="ctr"/>
            <a:r>
              <a:rPr lang="en-US" sz="1600" b="1" u="sng" dirty="0">
                <a:latin typeface="Times New Roman"/>
                <a:cs typeface="Times New Roman"/>
              </a:rPr>
              <a:t>Any other thoughts or ideas on the image:</a:t>
            </a:r>
            <a:endParaRPr lang="en-US" sz="1600" dirty="0">
              <a:latin typeface="Times New Roman"/>
              <a:cs typeface="Times New Roman"/>
            </a:endParaRPr>
          </a:p>
          <a:p>
            <a:pPr algn="ctr"/>
            <a:endParaRPr lang="en-US" sz="1600" dirty="0">
              <a:latin typeface="Times New Roman"/>
              <a:cs typeface="Times New Roman"/>
            </a:endParaRPr>
          </a:p>
          <a:p>
            <a:pPr algn="ctr"/>
            <a:r>
              <a:rPr lang="en-US" sz="1600" dirty="0">
                <a:latin typeface="Times New Roman"/>
                <a:ea typeface="+mn-lt"/>
                <a:cs typeface="+mn-lt"/>
              </a:rPr>
              <a:t>Co-operative/collaborative learning. Ethnicity and Gender inclusive. Possible tension between boy with glasses and girl with her head down</a:t>
            </a:r>
            <a:r>
              <a:rPr lang="en-US" sz="1600" dirty="0">
                <a:latin typeface="Times New Roman"/>
                <a:cs typeface="Arial"/>
              </a:rPr>
              <a:t>. </a:t>
            </a:r>
            <a:r>
              <a:rPr lang="en-GB" sz="1600" dirty="0">
                <a:latin typeface="Times New Roman"/>
                <a:cs typeface="Arial"/>
              </a:rPr>
              <a:t>Four girls there and one boy and looks like he is leading. This could be inclusion because they all have a chance to have their say. Appear to be working as a team, but only the boy on the left appears to be engaging, the two girls seem bored. Perhaps the two girls who are bored lack the necessary skills to engage. Two are taking the lead and not giving others a chance.</a:t>
            </a:r>
            <a:endParaRPr lang="en-US" sz="1600" dirty="0">
              <a:latin typeface="Times New Roman"/>
              <a:cs typeface="Arial"/>
            </a:endParaRPr>
          </a:p>
        </p:txBody>
      </p:sp>
      <p:cxnSp>
        <p:nvCxnSpPr>
          <p:cNvPr id="7" name="Straight Arrow Connector 6" descr="Arrow pointing to task four">
            <a:extLst>
              <a:ext uri="{FF2B5EF4-FFF2-40B4-BE49-F238E27FC236}">
                <a16:creationId xmlns:a16="http://schemas.microsoft.com/office/drawing/2014/main" id="{AFF3ABC0-63D0-E740-6580-BAD18C0DF1D4}"/>
              </a:ext>
            </a:extLst>
          </p:cNvPr>
          <p:cNvCxnSpPr>
            <a:cxnSpLocks/>
          </p:cNvCxnSpPr>
          <p:nvPr/>
        </p:nvCxnSpPr>
        <p:spPr>
          <a:xfrm flipV="1">
            <a:off x="7849960" y="3613435"/>
            <a:ext cx="488868" cy="4710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295B52F6-5BB2-0580-CB3F-11E08C68182D}"/>
              </a:ext>
            </a:extLst>
          </p:cNvPr>
          <p:cNvSpPr txBox="1"/>
          <p:nvPr/>
        </p:nvSpPr>
        <p:spPr>
          <a:xfrm>
            <a:off x="360218" y="5041073"/>
            <a:ext cx="6998523" cy="181588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4)</a:t>
            </a:r>
          </a:p>
          <a:p>
            <a:pPr algn="ctr"/>
            <a:r>
              <a:rPr lang="en-US" sz="1600" b="1" u="sng" dirty="0">
                <a:latin typeface="Times New Roman"/>
                <a:cs typeface="Times New Roman"/>
              </a:rPr>
              <a:t>What sort of class/task could this be:</a:t>
            </a:r>
            <a:endParaRPr lang="en-US" sz="1600"/>
          </a:p>
          <a:p>
            <a:pPr algn="ctr"/>
            <a:endParaRPr lang="en-US" sz="1600" dirty="0">
              <a:latin typeface="Times New Roman"/>
              <a:cs typeface="Times New Roman"/>
            </a:endParaRPr>
          </a:p>
          <a:p>
            <a:pPr algn="ctr"/>
            <a:r>
              <a:rPr lang="en-US" sz="1600" dirty="0">
                <a:latin typeface="Times New Roman"/>
                <a:cs typeface="Times New Roman"/>
              </a:rPr>
              <a:t>(This is more of a fun exercise)</a:t>
            </a:r>
          </a:p>
          <a:p>
            <a:pPr algn="ctr"/>
            <a:r>
              <a:rPr lang="en-US" sz="1600" dirty="0">
                <a:latin typeface="Times New Roman"/>
                <a:cs typeface="Times New Roman"/>
              </a:rPr>
              <a:t> This appears to be a group task, that involves some form of list or whiteboard task.</a:t>
            </a:r>
          </a:p>
          <a:p>
            <a:pPr algn="ctr"/>
            <a:r>
              <a:rPr lang="en-US" sz="1600" dirty="0">
                <a:latin typeface="Times New Roman"/>
                <a:cs typeface="Times New Roman"/>
              </a:rPr>
              <a:t>Very clearly teacher is not present, pupil lead or had to be completed by pupils.</a:t>
            </a:r>
          </a:p>
          <a:p>
            <a:pPr algn="ctr"/>
            <a:r>
              <a:rPr lang="en-US" sz="1600" dirty="0">
                <a:latin typeface="Times New Roman"/>
                <a:cs typeface="Times New Roman"/>
              </a:rPr>
              <a:t>Many other pupils maybe in other groups out of group.</a:t>
            </a:r>
          </a:p>
        </p:txBody>
      </p:sp>
      <p:cxnSp>
        <p:nvCxnSpPr>
          <p:cNvPr id="12" name="Straight Arrow Connector 11" descr="Arrow pointing to task five&#10;">
            <a:extLst>
              <a:ext uri="{FF2B5EF4-FFF2-40B4-BE49-F238E27FC236}">
                <a16:creationId xmlns:a16="http://schemas.microsoft.com/office/drawing/2014/main" id="{09723944-3394-4DB1-6871-8177BE7A73B7}"/>
              </a:ext>
            </a:extLst>
          </p:cNvPr>
          <p:cNvCxnSpPr>
            <a:cxnSpLocks/>
          </p:cNvCxnSpPr>
          <p:nvPr/>
        </p:nvCxnSpPr>
        <p:spPr>
          <a:xfrm flipH="1">
            <a:off x="5389790" y="4589197"/>
            <a:ext cx="985650" cy="4492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DDB0DE67-5F82-2047-F98B-0160B69AE0EA}"/>
              </a:ext>
            </a:extLst>
          </p:cNvPr>
          <p:cNvSpPr txBox="1"/>
          <p:nvPr/>
        </p:nvSpPr>
        <p:spPr>
          <a:xfrm>
            <a:off x="152402" y="1557648"/>
            <a:ext cx="3534888" cy="3293209"/>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3)</a:t>
            </a:r>
          </a:p>
          <a:p>
            <a:pPr algn="ctr"/>
            <a:r>
              <a:rPr lang="en-US" sz="1600" b="1" u="sng" dirty="0">
                <a:latin typeface="Times New Roman"/>
                <a:cs typeface="Times New Roman"/>
              </a:rPr>
              <a:t>What do you notice about the pupils:</a:t>
            </a:r>
            <a:endParaRPr lang="en-US" sz="1600" dirty="0">
              <a:latin typeface="Times New Roman"/>
              <a:cs typeface="Times New Roman"/>
            </a:endParaRPr>
          </a:p>
          <a:p>
            <a:pPr algn="ctr"/>
            <a:endParaRPr lang="en-US" sz="1600" dirty="0">
              <a:latin typeface="Times New Roman"/>
              <a:cs typeface="Times New Roman"/>
            </a:endParaRPr>
          </a:p>
          <a:p>
            <a:pPr algn="ctr"/>
            <a:r>
              <a:rPr lang="en-US" sz="1600" dirty="0">
                <a:latin typeface="Times New Roman"/>
                <a:cs typeface="Times New Roman"/>
              </a:rPr>
              <a:t>Two of pupils appear not engaged. One of those pupils appears asleep or head down.</a:t>
            </a:r>
          </a:p>
          <a:p>
            <a:pPr algn="ctr"/>
            <a:r>
              <a:rPr lang="en-US" sz="1600" dirty="0">
                <a:latin typeface="Times New Roman"/>
                <a:cs typeface="Times New Roman"/>
              </a:rPr>
              <a:t>There appears to be an argument between two pupils about this task.</a:t>
            </a:r>
          </a:p>
          <a:p>
            <a:pPr algn="ctr"/>
            <a:r>
              <a:rPr lang="en-US" sz="1600" dirty="0">
                <a:latin typeface="Times New Roman"/>
                <a:cs typeface="Times New Roman"/>
              </a:rPr>
              <a:t>There is a chosen scribe.</a:t>
            </a:r>
          </a:p>
          <a:p>
            <a:pPr algn="ctr"/>
            <a:r>
              <a:rPr lang="en-US" sz="1600" dirty="0">
                <a:latin typeface="Times New Roman"/>
                <a:cs typeface="Times New Roman"/>
              </a:rPr>
              <a:t>A few people, could be staff or pupil are out of view.</a:t>
            </a:r>
          </a:p>
          <a:p>
            <a:pPr algn="ctr"/>
            <a:r>
              <a:rPr lang="en-US" sz="1600" dirty="0">
                <a:latin typeface="Times New Roman"/>
                <a:cs typeface="Times New Roman"/>
              </a:rPr>
              <a:t>Everyone appears to be differently involved.</a:t>
            </a:r>
          </a:p>
        </p:txBody>
      </p:sp>
      <p:cxnSp>
        <p:nvCxnSpPr>
          <p:cNvPr id="9" name="Straight Arrow Connector 8" descr="Arrow pointing to task three">
            <a:extLst>
              <a:ext uri="{FF2B5EF4-FFF2-40B4-BE49-F238E27FC236}">
                <a16:creationId xmlns:a16="http://schemas.microsoft.com/office/drawing/2014/main" id="{2FFA9734-1C19-B949-C34C-8FB5ADD3F2D5}"/>
              </a:ext>
            </a:extLst>
          </p:cNvPr>
          <p:cNvCxnSpPr>
            <a:cxnSpLocks/>
          </p:cNvCxnSpPr>
          <p:nvPr/>
        </p:nvCxnSpPr>
        <p:spPr>
          <a:xfrm flipH="1">
            <a:off x="3717346" y="2392257"/>
            <a:ext cx="688767" cy="2909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33C4729A-1C3F-E575-CDE7-E7EBD770FD4D}"/>
              </a:ext>
            </a:extLst>
          </p:cNvPr>
          <p:cNvSpPr txBox="1"/>
          <p:nvPr/>
        </p:nvSpPr>
        <p:spPr>
          <a:xfrm>
            <a:off x="8876805" y="524493"/>
            <a:ext cx="3248394" cy="2062103"/>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2)</a:t>
            </a:r>
          </a:p>
          <a:p>
            <a:pPr algn="ctr"/>
            <a:r>
              <a:rPr lang="en-US" sz="1600" b="1" u="sng" dirty="0">
                <a:latin typeface="Times New Roman"/>
                <a:cs typeface="Times New Roman"/>
              </a:rPr>
              <a:t>Whose point of view is the image from:</a:t>
            </a:r>
            <a:endParaRPr lang="en-US" sz="1600" dirty="0">
              <a:latin typeface="Times New Roman"/>
              <a:cs typeface="Times New Roman"/>
            </a:endParaRPr>
          </a:p>
          <a:p>
            <a:pPr algn="ctr"/>
            <a:endParaRPr lang="en-US" sz="1600" dirty="0">
              <a:latin typeface="Times New Roman"/>
              <a:cs typeface="Times New Roman"/>
            </a:endParaRPr>
          </a:p>
          <a:p>
            <a:pPr algn="ctr"/>
            <a:r>
              <a:rPr lang="en-US" sz="1600" dirty="0">
                <a:latin typeface="Times New Roman"/>
                <a:cs typeface="Times New Roman"/>
              </a:rPr>
              <a:t>Likely the teacher's point of view as we do not see them.</a:t>
            </a:r>
          </a:p>
          <a:p>
            <a:pPr algn="ctr"/>
            <a:r>
              <a:rPr lang="en-US" sz="1600" dirty="0">
                <a:latin typeface="Times New Roman"/>
                <a:cs typeface="Times New Roman"/>
              </a:rPr>
              <a:t>Pupils are not looking at the camera,</a:t>
            </a:r>
          </a:p>
          <a:p>
            <a:pPr algn="ctr"/>
            <a:r>
              <a:rPr lang="en-US" sz="1600" dirty="0">
                <a:latin typeface="Times New Roman"/>
                <a:cs typeface="Times New Roman"/>
              </a:rPr>
              <a:t>likely unaware of it.</a:t>
            </a:r>
            <a:endParaRPr lang="en-US" sz="1600">
              <a:latin typeface="Times New Roman"/>
              <a:cs typeface="Times New Roman"/>
            </a:endParaRPr>
          </a:p>
        </p:txBody>
      </p:sp>
      <p:cxnSp>
        <p:nvCxnSpPr>
          <p:cNvPr id="8" name="Straight Arrow Connector 7" descr="Arrow pointing to task two">
            <a:extLst>
              <a:ext uri="{FF2B5EF4-FFF2-40B4-BE49-F238E27FC236}">
                <a16:creationId xmlns:a16="http://schemas.microsoft.com/office/drawing/2014/main" id="{FC094865-6DCF-8D88-8D07-FC22D8630D52}"/>
              </a:ext>
            </a:extLst>
          </p:cNvPr>
          <p:cNvCxnSpPr>
            <a:cxnSpLocks/>
          </p:cNvCxnSpPr>
          <p:nvPr/>
        </p:nvCxnSpPr>
        <p:spPr>
          <a:xfrm flipV="1">
            <a:off x="7840064" y="1881619"/>
            <a:ext cx="1062842" cy="65907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12BA956E-F70D-20EF-DBAA-125111ACC573}"/>
              </a:ext>
            </a:extLst>
          </p:cNvPr>
          <p:cNvSpPr txBox="1"/>
          <p:nvPr/>
        </p:nvSpPr>
        <p:spPr>
          <a:xfrm>
            <a:off x="3866903" y="56901"/>
            <a:ext cx="4502724" cy="181588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1)</a:t>
            </a:r>
            <a:endParaRPr lang="en-US" sz="1600" dirty="0">
              <a:latin typeface="Times New Roman"/>
              <a:cs typeface="Times New Roman"/>
            </a:endParaRPr>
          </a:p>
          <a:p>
            <a:pPr algn="ctr"/>
            <a:r>
              <a:rPr lang="en-US" sz="1600" b="1" u="sng" dirty="0">
                <a:latin typeface="Times New Roman"/>
                <a:cs typeface="Times New Roman"/>
              </a:rPr>
              <a:t>What is in the image:</a:t>
            </a:r>
            <a:endParaRPr lang="en-US" sz="1600" dirty="0">
              <a:latin typeface="Times New Roman"/>
              <a:cs typeface="Times New Roman"/>
            </a:endParaRPr>
          </a:p>
          <a:p>
            <a:pPr algn="ctr"/>
            <a:endParaRPr lang="en-US" sz="1600" dirty="0">
              <a:latin typeface="Times New Roman"/>
              <a:cs typeface="Times New Roman"/>
            </a:endParaRPr>
          </a:p>
          <a:p>
            <a:pPr algn="ctr"/>
            <a:r>
              <a:rPr lang="en-US" sz="1600" dirty="0">
                <a:latin typeface="Times New Roman"/>
                <a:ea typeface="+mn-lt"/>
                <a:cs typeface="+mn-lt"/>
              </a:rPr>
              <a:t>A group of children looking at a whiteboard.</a:t>
            </a:r>
            <a:endParaRPr lang="en-US" sz="1600" dirty="0">
              <a:latin typeface="Times New Roman"/>
              <a:cs typeface="Times New Roman"/>
            </a:endParaRPr>
          </a:p>
          <a:p>
            <a:pPr algn="ctr"/>
            <a:r>
              <a:rPr lang="en-US" sz="1600" dirty="0">
                <a:latin typeface="Times New Roman"/>
                <a:ea typeface="+mn-lt"/>
                <a:cs typeface="+mn-lt"/>
              </a:rPr>
              <a:t>The children are engaged in a group activity.</a:t>
            </a:r>
          </a:p>
          <a:p>
            <a:pPr algn="ctr"/>
            <a:r>
              <a:rPr lang="en-US" sz="1600" dirty="0">
                <a:latin typeface="Times New Roman"/>
              </a:rPr>
              <a:t>All of the pupils are involved in different ways.</a:t>
            </a:r>
            <a:endParaRPr lang="en-US" sz="1600" dirty="0">
              <a:latin typeface="Times New Roman"/>
              <a:cs typeface="Times New Roman"/>
            </a:endParaRPr>
          </a:p>
          <a:p>
            <a:pPr algn="ctr"/>
            <a:r>
              <a:rPr lang="en-US" sz="1600" dirty="0">
                <a:latin typeface="Times New Roman"/>
                <a:cs typeface="Times New Roman"/>
              </a:rPr>
              <a:t>There appears to be roles chosen for the pupils.</a:t>
            </a:r>
          </a:p>
        </p:txBody>
      </p:sp>
      <p:cxnSp>
        <p:nvCxnSpPr>
          <p:cNvPr id="5" name="Straight Arrow Connector 4" descr="Arrow pointing to task one">
            <a:extLst>
              <a:ext uri="{FF2B5EF4-FFF2-40B4-BE49-F238E27FC236}">
                <a16:creationId xmlns:a16="http://schemas.microsoft.com/office/drawing/2014/main" id="{CD080F80-F106-5B4F-DDD5-2FA4BBCD7ADB}"/>
              </a:ext>
            </a:extLst>
          </p:cNvPr>
          <p:cNvCxnSpPr/>
          <p:nvPr/>
        </p:nvCxnSpPr>
        <p:spPr>
          <a:xfrm flipV="1">
            <a:off x="6048870" y="1861826"/>
            <a:ext cx="973777" cy="21375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775DD5A4-390F-F9F0-170B-0495AAF98DD9}"/>
              </a:ext>
            </a:extLst>
          </p:cNvPr>
          <p:cNvSpPr>
            <a:spLocks noGrp="1"/>
          </p:cNvSpPr>
          <p:nvPr>
            <p:ph type="title"/>
          </p:nvPr>
        </p:nvSpPr>
        <p:spPr>
          <a:xfrm>
            <a:off x="-199" y="-1979"/>
            <a:ext cx="1929301" cy="1392689"/>
          </a:xfrm>
        </p:spPr>
        <p:txBody>
          <a:bodyPr>
            <a:normAutofit/>
          </a:bodyPr>
          <a:lstStyle/>
          <a:p>
            <a:r>
              <a:rPr lang="en-US" sz="2000" b="1" u="sng" dirty="0">
                <a:latin typeface="Times New Roman"/>
                <a:cs typeface="Times New Roman"/>
              </a:rPr>
              <a:t>Activity ten:</a:t>
            </a:r>
            <a:br>
              <a:rPr lang="en-US" sz="2000" b="1" u="sng" dirty="0">
                <a:latin typeface="Times New Roman"/>
              </a:rPr>
            </a:br>
            <a:r>
              <a:rPr lang="en-US" sz="2000" b="1" u="sng" dirty="0">
                <a:latin typeface="Times New Roman"/>
                <a:cs typeface="Times New Roman"/>
              </a:rPr>
              <a:t>Mind Map</a:t>
            </a:r>
            <a:br>
              <a:rPr lang="en-US" sz="2000" b="1" u="sng" dirty="0">
                <a:latin typeface="Times New Roman"/>
                <a:cs typeface="Times New Roman"/>
              </a:rPr>
            </a:br>
            <a:r>
              <a:rPr lang="en-US" sz="2000" b="1" u="sng" dirty="0">
                <a:latin typeface="Times New Roman"/>
                <a:cs typeface="Times New Roman"/>
              </a:rPr>
              <a:t>(Teacher copy)</a:t>
            </a:r>
          </a:p>
        </p:txBody>
      </p:sp>
      <p:pic>
        <p:nvPicPr>
          <p:cNvPr id="16" name="Picture 15" descr="A group of children looking at a whiteboard.&#10;The children are engaged in a group activity.&#10;This image is owned and under the copyright of VOICES (Edge Hill University)">
            <a:extLst>
              <a:ext uri="{FF2B5EF4-FFF2-40B4-BE49-F238E27FC236}">
                <a16:creationId xmlns:a16="http://schemas.microsoft.com/office/drawing/2014/main" id="{8739D927-B156-D493-6EB2-A7F522938688}"/>
              </a:ext>
            </a:extLst>
          </p:cNvPr>
          <p:cNvPicPr>
            <a:picLocks noChangeAspect="1"/>
          </p:cNvPicPr>
          <p:nvPr/>
        </p:nvPicPr>
        <p:blipFill>
          <a:blip r:embed="rId2"/>
          <a:stretch>
            <a:fillRect/>
          </a:stretch>
        </p:blipFill>
        <p:spPr>
          <a:xfrm>
            <a:off x="4308764" y="1974767"/>
            <a:ext cx="3614057" cy="2700646"/>
          </a:xfrm>
          <a:prstGeom prst="rect">
            <a:avLst/>
          </a:prstGeom>
        </p:spPr>
      </p:pic>
    </p:spTree>
    <p:extLst>
      <p:ext uri="{BB962C8B-B14F-4D97-AF65-F5344CB8AC3E}">
        <p14:creationId xmlns:p14="http://schemas.microsoft.com/office/powerpoint/2010/main" val="646864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8A71676B-C7E4-46A1-D2C3-5C9612584BAB}"/>
              </a:ext>
            </a:extLst>
          </p:cNvPr>
          <p:cNvSpPr txBox="1"/>
          <p:nvPr/>
        </p:nvSpPr>
        <p:spPr>
          <a:xfrm>
            <a:off x="8322623" y="2721428"/>
            <a:ext cx="3871849" cy="4031873"/>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5)</a:t>
            </a:r>
          </a:p>
          <a:p>
            <a:pPr algn="ctr"/>
            <a:r>
              <a:rPr lang="en-US" sz="1600" b="1" u="sng" dirty="0">
                <a:latin typeface="Times New Roman"/>
                <a:cs typeface="Times New Roman"/>
              </a:rPr>
              <a:t>Any other thoughts or ideas on the image:</a:t>
            </a: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cxnSp>
        <p:nvCxnSpPr>
          <p:cNvPr id="7" name="Straight Arrow Connector 6" descr="Arrow pointing to task four">
            <a:extLst>
              <a:ext uri="{FF2B5EF4-FFF2-40B4-BE49-F238E27FC236}">
                <a16:creationId xmlns:a16="http://schemas.microsoft.com/office/drawing/2014/main" id="{AFF3ABC0-63D0-E740-6580-BAD18C0DF1D4}"/>
              </a:ext>
            </a:extLst>
          </p:cNvPr>
          <p:cNvCxnSpPr>
            <a:cxnSpLocks/>
          </p:cNvCxnSpPr>
          <p:nvPr/>
        </p:nvCxnSpPr>
        <p:spPr>
          <a:xfrm flipV="1">
            <a:off x="7849960" y="3613435"/>
            <a:ext cx="488868" cy="4710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295B52F6-5BB2-0580-CB3F-11E08C68182D}"/>
              </a:ext>
            </a:extLst>
          </p:cNvPr>
          <p:cNvSpPr txBox="1"/>
          <p:nvPr/>
        </p:nvSpPr>
        <p:spPr>
          <a:xfrm>
            <a:off x="360218" y="5041073"/>
            <a:ext cx="6998523" cy="181588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4)</a:t>
            </a:r>
          </a:p>
          <a:p>
            <a:pPr algn="ctr"/>
            <a:r>
              <a:rPr lang="en-US" sz="1600" b="1" u="sng" dirty="0">
                <a:latin typeface="Times New Roman"/>
                <a:cs typeface="Times New Roman"/>
              </a:rPr>
              <a:t>What sort of class/task could this be:</a:t>
            </a:r>
            <a:endParaRPr lang="en-US" sz="1600"/>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cxnSp>
        <p:nvCxnSpPr>
          <p:cNvPr id="12" name="Straight Arrow Connector 11" descr="Arrow pointing to task five&#10;">
            <a:extLst>
              <a:ext uri="{FF2B5EF4-FFF2-40B4-BE49-F238E27FC236}">
                <a16:creationId xmlns:a16="http://schemas.microsoft.com/office/drawing/2014/main" id="{09723944-3394-4DB1-6871-8177BE7A73B7}"/>
              </a:ext>
            </a:extLst>
          </p:cNvPr>
          <p:cNvCxnSpPr>
            <a:cxnSpLocks/>
          </p:cNvCxnSpPr>
          <p:nvPr/>
        </p:nvCxnSpPr>
        <p:spPr>
          <a:xfrm flipH="1">
            <a:off x="5389790" y="4589197"/>
            <a:ext cx="985650" cy="4492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DDB0DE67-5F82-2047-F98B-0160B69AE0EA}"/>
              </a:ext>
            </a:extLst>
          </p:cNvPr>
          <p:cNvSpPr txBox="1"/>
          <p:nvPr/>
        </p:nvSpPr>
        <p:spPr>
          <a:xfrm>
            <a:off x="152402" y="1557648"/>
            <a:ext cx="3534888" cy="3293209"/>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3)</a:t>
            </a:r>
          </a:p>
          <a:p>
            <a:pPr algn="ctr"/>
            <a:r>
              <a:rPr lang="en-US" sz="1600" b="1" u="sng" dirty="0">
                <a:latin typeface="Times New Roman"/>
                <a:cs typeface="Times New Roman"/>
              </a:rPr>
              <a:t>What do you notice about the pupils:</a:t>
            </a: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cxnSp>
        <p:nvCxnSpPr>
          <p:cNvPr id="9" name="Straight Arrow Connector 8" descr="Arrow pointing to task three">
            <a:extLst>
              <a:ext uri="{FF2B5EF4-FFF2-40B4-BE49-F238E27FC236}">
                <a16:creationId xmlns:a16="http://schemas.microsoft.com/office/drawing/2014/main" id="{2FFA9734-1C19-B949-C34C-8FB5ADD3F2D5}"/>
              </a:ext>
            </a:extLst>
          </p:cNvPr>
          <p:cNvCxnSpPr>
            <a:cxnSpLocks/>
          </p:cNvCxnSpPr>
          <p:nvPr/>
        </p:nvCxnSpPr>
        <p:spPr>
          <a:xfrm flipH="1">
            <a:off x="3717346" y="2392257"/>
            <a:ext cx="688767" cy="2909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33C4729A-1C3F-E575-CDE7-E7EBD770FD4D}"/>
              </a:ext>
            </a:extLst>
          </p:cNvPr>
          <p:cNvSpPr txBox="1"/>
          <p:nvPr/>
        </p:nvSpPr>
        <p:spPr>
          <a:xfrm>
            <a:off x="8876805" y="524493"/>
            <a:ext cx="3248394" cy="2062103"/>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2)</a:t>
            </a:r>
          </a:p>
          <a:p>
            <a:pPr algn="ctr"/>
            <a:r>
              <a:rPr lang="en-US" sz="1600" b="1" u="sng" dirty="0">
                <a:latin typeface="Times New Roman"/>
                <a:cs typeface="Times New Roman"/>
              </a:rPr>
              <a:t>Whose point of view is the image from:</a:t>
            </a: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cxnSp>
        <p:nvCxnSpPr>
          <p:cNvPr id="8" name="Straight Arrow Connector 7" descr="Arrow pointing to task two">
            <a:extLst>
              <a:ext uri="{FF2B5EF4-FFF2-40B4-BE49-F238E27FC236}">
                <a16:creationId xmlns:a16="http://schemas.microsoft.com/office/drawing/2014/main" id="{FC094865-6DCF-8D88-8D07-FC22D8630D52}"/>
              </a:ext>
            </a:extLst>
          </p:cNvPr>
          <p:cNvCxnSpPr>
            <a:cxnSpLocks/>
          </p:cNvCxnSpPr>
          <p:nvPr/>
        </p:nvCxnSpPr>
        <p:spPr>
          <a:xfrm flipV="1">
            <a:off x="7840064" y="1881619"/>
            <a:ext cx="1062842" cy="65907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12BA956E-F70D-20EF-DBAA-125111ACC573}"/>
              </a:ext>
            </a:extLst>
          </p:cNvPr>
          <p:cNvSpPr txBox="1"/>
          <p:nvPr/>
        </p:nvSpPr>
        <p:spPr>
          <a:xfrm>
            <a:off x="3866903" y="56901"/>
            <a:ext cx="4502724" cy="181588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1)</a:t>
            </a:r>
            <a:endParaRPr lang="en-US" sz="1600" dirty="0">
              <a:latin typeface="Times New Roman"/>
              <a:cs typeface="Times New Roman"/>
            </a:endParaRPr>
          </a:p>
          <a:p>
            <a:pPr algn="ctr"/>
            <a:r>
              <a:rPr lang="en-US" sz="1600" b="1" u="sng" dirty="0">
                <a:latin typeface="Times New Roman"/>
                <a:cs typeface="Times New Roman"/>
              </a:rPr>
              <a:t>What is in the image:</a:t>
            </a: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cxnSp>
        <p:nvCxnSpPr>
          <p:cNvPr id="5" name="Straight Arrow Connector 4" descr="Arrow pointing to task one">
            <a:extLst>
              <a:ext uri="{FF2B5EF4-FFF2-40B4-BE49-F238E27FC236}">
                <a16:creationId xmlns:a16="http://schemas.microsoft.com/office/drawing/2014/main" id="{CD080F80-F106-5B4F-DDD5-2FA4BBCD7ADB}"/>
              </a:ext>
            </a:extLst>
          </p:cNvPr>
          <p:cNvCxnSpPr/>
          <p:nvPr/>
        </p:nvCxnSpPr>
        <p:spPr>
          <a:xfrm flipV="1">
            <a:off x="6048870" y="1861826"/>
            <a:ext cx="973777" cy="21375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775DD5A4-390F-F9F0-170B-0495AAF98DD9}"/>
              </a:ext>
            </a:extLst>
          </p:cNvPr>
          <p:cNvSpPr>
            <a:spLocks noGrp="1"/>
          </p:cNvSpPr>
          <p:nvPr>
            <p:ph type="title"/>
          </p:nvPr>
        </p:nvSpPr>
        <p:spPr>
          <a:xfrm>
            <a:off x="-199" y="-1979"/>
            <a:ext cx="1929301" cy="1155183"/>
          </a:xfrm>
        </p:spPr>
        <p:txBody>
          <a:bodyPr>
            <a:normAutofit/>
          </a:bodyPr>
          <a:lstStyle/>
          <a:p>
            <a:r>
              <a:rPr lang="en-US" sz="2000" b="1" u="sng" dirty="0">
                <a:latin typeface="Times New Roman"/>
                <a:cs typeface="Times New Roman"/>
              </a:rPr>
              <a:t>Activity ten:</a:t>
            </a:r>
            <a:br>
              <a:rPr lang="en-US" sz="2000" b="1" u="sng" dirty="0">
                <a:latin typeface="Times New Roman"/>
              </a:rPr>
            </a:br>
            <a:r>
              <a:rPr lang="en-US" sz="2000" b="1" u="sng" dirty="0">
                <a:latin typeface="Times New Roman"/>
                <a:cs typeface="Times New Roman"/>
              </a:rPr>
              <a:t>Mind Map</a:t>
            </a:r>
            <a:br>
              <a:rPr lang="en-US" sz="2000" b="1" u="sng" dirty="0">
                <a:latin typeface="Times New Roman"/>
                <a:cs typeface="Times New Roman"/>
              </a:rPr>
            </a:br>
            <a:r>
              <a:rPr lang="en-US" sz="2000" b="1" u="sng" dirty="0">
                <a:latin typeface="Times New Roman"/>
                <a:cs typeface="Times New Roman"/>
              </a:rPr>
              <a:t>(Pupil copy)</a:t>
            </a:r>
          </a:p>
        </p:txBody>
      </p:sp>
      <p:pic>
        <p:nvPicPr>
          <p:cNvPr id="16" name="Picture 15" descr="A group of children looking at a whiteboard.&#10;The children are engaged in a group activity.&#10;This image is owned and under the copyright of VOICES (Edge Hill University)">
            <a:extLst>
              <a:ext uri="{FF2B5EF4-FFF2-40B4-BE49-F238E27FC236}">
                <a16:creationId xmlns:a16="http://schemas.microsoft.com/office/drawing/2014/main" id="{8739D927-B156-D493-6EB2-A7F522938688}"/>
              </a:ext>
            </a:extLst>
          </p:cNvPr>
          <p:cNvPicPr>
            <a:picLocks noChangeAspect="1"/>
          </p:cNvPicPr>
          <p:nvPr/>
        </p:nvPicPr>
        <p:blipFill>
          <a:blip r:embed="rId2"/>
          <a:stretch>
            <a:fillRect/>
          </a:stretch>
        </p:blipFill>
        <p:spPr>
          <a:xfrm>
            <a:off x="4308764" y="1974767"/>
            <a:ext cx="3614057" cy="2700646"/>
          </a:xfrm>
          <a:prstGeom prst="rect">
            <a:avLst/>
          </a:prstGeom>
        </p:spPr>
      </p:pic>
    </p:spTree>
    <p:extLst>
      <p:ext uri="{BB962C8B-B14F-4D97-AF65-F5344CB8AC3E}">
        <p14:creationId xmlns:p14="http://schemas.microsoft.com/office/powerpoint/2010/main" val="18255980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942F6-11AB-9340-ACC6-B8BD90D5C69B}"/>
              </a:ext>
            </a:extLst>
          </p:cNvPr>
          <p:cNvSpPr>
            <a:spLocks noGrp="1"/>
          </p:cNvSpPr>
          <p:nvPr>
            <p:ph type="title"/>
          </p:nvPr>
        </p:nvSpPr>
        <p:spPr/>
        <p:txBody>
          <a:bodyPr/>
          <a:lstStyle/>
          <a:p>
            <a:r>
              <a:rPr lang="en-US" dirty="0">
                <a:ea typeface="+mj-lt"/>
                <a:cs typeface="+mj-lt"/>
              </a:rPr>
              <a:t>Intermission:</a:t>
            </a:r>
            <a:endParaRPr lang="en-US" dirty="0"/>
          </a:p>
        </p:txBody>
      </p:sp>
      <p:sp>
        <p:nvSpPr>
          <p:cNvPr id="3" name="Content Placeholder 2">
            <a:extLst>
              <a:ext uri="{FF2B5EF4-FFF2-40B4-BE49-F238E27FC236}">
                <a16:creationId xmlns:a16="http://schemas.microsoft.com/office/drawing/2014/main" id="{D7FCC3C6-5967-61EC-9C32-575770FA1ED1}"/>
              </a:ext>
            </a:extLst>
          </p:cNvPr>
          <p:cNvSpPr>
            <a:spLocks noGrp="1"/>
          </p:cNvSpPr>
          <p:nvPr>
            <p:ph idx="1"/>
          </p:nvPr>
        </p:nvSpPr>
        <p:spPr>
          <a:xfrm>
            <a:off x="761799" y="2750126"/>
            <a:ext cx="2563283" cy="3261789"/>
          </a:xfrm>
        </p:spPr>
        <p:txBody>
          <a:bodyPr vert="horz" lIns="91440" tIns="45720" rIns="91440" bIns="45720" rtlCol="0" anchor="t">
            <a:normAutofit/>
          </a:bodyPr>
          <a:lstStyle/>
          <a:p>
            <a:r>
              <a:rPr lang="en-US" dirty="0"/>
              <a:t>This slide has been left blank on purpose. To act as a gap between the printable resources and the suggested slideshow.</a:t>
            </a:r>
          </a:p>
        </p:txBody>
      </p:sp>
    </p:spTree>
    <p:extLst>
      <p:ext uri="{BB962C8B-B14F-4D97-AF65-F5344CB8AC3E}">
        <p14:creationId xmlns:p14="http://schemas.microsoft.com/office/powerpoint/2010/main" val="3176317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3DB52-163E-F190-C667-EAF8C1472C18}"/>
              </a:ext>
            </a:extLst>
          </p:cNvPr>
          <p:cNvSpPr>
            <a:spLocks noGrp="1"/>
          </p:cNvSpPr>
          <p:nvPr>
            <p:ph type="title"/>
          </p:nvPr>
        </p:nvSpPr>
        <p:spPr>
          <a:xfrm>
            <a:off x="563879" y="126670"/>
            <a:ext cx="4630938" cy="1184871"/>
          </a:xfrm>
        </p:spPr>
        <p:txBody>
          <a:bodyPr>
            <a:normAutofit/>
          </a:bodyPr>
          <a:lstStyle/>
          <a:p>
            <a:r>
              <a:rPr lang="en-US" sz="4800" u="sng" dirty="0"/>
              <a:t>Contents slide:</a:t>
            </a:r>
          </a:p>
        </p:txBody>
      </p:sp>
      <p:sp>
        <p:nvSpPr>
          <p:cNvPr id="3" name="Content Placeholder 2">
            <a:extLst>
              <a:ext uri="{FF2B5EF4-FFF2-40B4-BE49-F238E27FC236}">
                <a16:creationId xmlns:a16="http://schemas.microsoft.com/office/drawing/2014/main" id="{104DA7ED-211D-938B-4D06-3832D6588D7B}"/>
              </a:ext>
            </a:extLst>
          </p:cNvPr>
          <p:cNvSpPr>
            <a:spLocks noGrp="1"/>
          </p:cNvSpPr>
          <p:nvPr>
            <p:ph idx="1"/>
          </p:nvPr>
        </p:nvSpPr>
        <p:spPr>
          <a:xfrm>
            <a:off x="63755" y="1317408"/>
            <a:ext cx="11673015" cy="5486195"/>
          </a:xfrm>
          <a:solidFill>
            <a:schemeClr val="bg1">
              <a:lumMod val="95000"/>
            </a:schemeClr>
          </a:solidFill>
          <a:ln>
            <a:solidFill>
              <a:srgbClr val="002060"/>
            </a:solidFill>
          </a:ln>
        </p:spPr>
        <p:txBody>
          <a:bodyPr vert="horz" lIns="91440" tIns="45720" rIns="91440" bIns="45720" rtlCol="0" anchor="t">
            <a:normAutofit lnSpcReduction="10000"/>
          </a:bodyPr>
          <a:lstStyle/>
          <a:p>
            <a:pPr marL="342900" indent="-342900">
              <a:buChar char="•"/>
            </a:pPr>
            <a:r>
              <a:rPr lang="en-GB" sz="1800" dirty="0"/>
              <a:t>Slide 4: Guide to the resources</a:t>
            </a:r>
          </a:p>
          <a:p>
            <a:pPr marL="342900" indent="-342900">
              <a:buChar char="•"/>
            </a:pPr>
            <a:r>
              <a:rPr lang="en-GB" sz="1800" dirty="0"/>
              <a:t>Slides 5-6: Activity 1 (Group activity)</a:t>
            </a:r>
          </a:p>
          <a:p>
            <a:pPr marL="342900" indent="-342900">
              <a:buChar char="•"/>
            </a:pPr>
            <a:r>
              <a:rPr lang="en-GB" sz="1800" dirty="0"/>
              <a:t>Slides 7-10 (Teacher copy: 7-8, pupil copy 9-10): Activity 2 (Double sided poster)</a:t>
            </a:r>
          </a:p>
          <a:p>
            <a:pPr marL="342900" indent="-342900">
              <a:buChar char="•"/>
            </a:pPr>
            <a:r>
              <a:rPr lang="en-GB" sz="1800" dirty="0">
                <a:ea typeface="+mn-lt"/>
                <a:cs typeface="+mn-lt"/>
              </a:rPr>
              <a:t>Slides 11-12: Activity 3 (Activity sheet)</a:t>
            </a:r>
            <a:endParaRPr lang="en-GB" sz="1800" dirty="0">
              <a:solidFill>
                <a:srgbClr val="FFFF00"/>
              </a:solidFill>
              <a:ea typeface="+mn-lt"/>
              <a:cs typeface="+mn-lt"/>
            </a:endParaRPr>
          </a:p>
          <a:p>
            <a:pPr marL="342900" indent="-342900">
              <a:buChar char="•"/>
            </a:pPr>
            <a:r>
              <a:rPr lang="en-GB" sz="1800" dirty="0">
                <a:ea typeface="+mn-lt"/>
                <a:cs typeface="+mn-lt"/>
              </a:rPr>
              <a:t>Slides 13-14: Activity 4 (Activity sheet on understanding Inclusion)</a:t>
            </a:r>
          </a:p>
          <a:p>
            <a:pPr marL="342900" indent="-342900">
              <a:buChar char="•"/>
            </a:pPr>
            <a:r>
              <a:rPr lang="en-GB" sz="1800" dirty="0">
                <a:ea typeface="+mn-lt"/>
                <a:cs typeface="+mn-lt"/>
              </a:rPr>
              <a:t>Slides 15-18 (Teacher copy: 15-16, pupil copy 17-18): Activity 5 (Poster template)</a:t>
            </a:r>
            <a:endParaRPr lang="en-GB" sz="1800" dirty="0"/>
          </a:p>
          <a:p>
            <a:pPr marL="342900" indent="-342900">
              <a:buChar char="•"/>
            </a:pPr>
            <a:r>
              <a:rPr lang="en-GB" sz="1800" dirty="0">
                <a:ea typeface="+mn-lt"/>
                <a:cs typeface="+mn-lt"/>
              </a:rPr>
              <a:t>Slides 19-20: Activity 6 (Alternative form of mind map tasks)</a:t>
            </a:r>
            <a:endParaRPr lang="en-GB" sz="1800" dirty="0"/>
          </a:p>
          <a:p>
            <a:pPr marL="342900" indent="-342900">
              <a:buChar char="•"/>
            </a:pPr>
            <a:r>
              <a:rPr lang="en-GB" sz="1800" dirty="0">
                <a:ea typeface="+mn-lt"/>
                <a:cs typeface="+mn-lt"/>
              </a:rPr>
              <a:t>Slides 21-22: Activity 7 (Information dump exercise )</a:t>
            </a:r>
          </a:p>
          <a:p>
            <a:pPr marL="342900" indent="-342900">
              <a:buChar char="•"/>
            </a:pPr>
            <a:r>
              <a:rPr lang="en-GB" sz="1800" dirty="0">
                <a:ea typeface="+mn-lt"/>
                <a:cs typeface="+mn-lt"/>
              </a:rPr>
              <a:t>Slides 23-24: Activity 8 (Matching exercise)</a:t>
            </a:r>
          </a:p>
          <a:p>
            <a:pPr marL="342900" indent="-342900">
              <a:buChar char="•"/>
            </a:pPr>
            <a:r>
              <a:rPr lang="en-GB" sz="1800" dirty="0">
                <a:ea typeface="+mn-lt"/>
                <a:cs typeface="+mn-lt"/>
              </a:rPr>
              <a:t>Slides 25-26: Activity 9 (Group activity on working alone)</a:t>
            </a:r>
          </a:p>
          <a:p>
            <a:pPr marL="342900" indent="-342900">
              <a:buChar char="•"/>
            </a:pPr>
            <a:r>
              <a:rPr lang="en-GB" sz="1800" dirty="0">
                <a:ea typeface="+mn-lt"/>
                <a:cs typeface="+mn-lt"/>
              </a:rPr>
              <a:t>Slides 27-28: Activity 10 (</a:t>
            </a:r>
            <a:r>
              <a:rPr lang="en-GB" sz="1800" dirty="0" err="1">
                <a:ea typeface="+mn-lt"/>
                <a:cs typeface="+mn-lt"/>
              </a:rPr>
              <a:t>Mindmap</a:t>
            </a:r>
            <a:r>
              <a:rPr lang="en-GB" sz="1800" dirty="0">
                <a:ea typeface="+mn-lt"/>
                <a:cs typeface="+mn-lt"/>
              </a:rPr>
              <a:t>)</a:t>
            </a:r>
          </a:p>
          <a:p>
            <a:pPr marL="342900" indent="-342900">
              <a:buChar char="•"/>
            </a:pPr>
            <a:r>
              <a:rPr lang="en-GB" sz="1800" dirty="0">
                <a:ea typeface="+mn-lt"/>
                <a:cs typeface="+mn-lt"/>
              </a:rPr>
              <a:t>Slide 29: Intermission</a:t>
            </a:r>
          </a:p>
          <a:p>
            <a:pPr marL="342900" indent="-342900">
              <a:buChar char="•"/>
            </a:pPr>
            <a:r>
              <a:rPr lang="en-GB" sz="1800" dirty="0">
                <a:ea typeface="+mn-lt"/>
                <a:cs typeface="+mn-lt"/>
              </a:rPr>
              <a:t>Slides 30-36: Slideshow example for teaching (slides 32 and 35 have notes)</a:t>
            </a:r>
            <a:endParaRPr lang="en-GB" sz="1800" dirty="0"/>
          </a:p>
        </p:txBody>
      </p:sp>
    </p:spTree>
    <p:extLst>
      <p:ext uri="{BB962C8B-B14F-4D97-AF65-F5344CB8AC3E}">
        <p14:creationId xmlns:p14="http://schemas.microsoft.com/office/powerpoint/2010/main" val="33410389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65150" y="768334"/>
            <a:ext cx="4134537" cy="2866405"/>
          </a:xfrm>
        </p:spPr>
        <p:txBody>
          <a:bodyPr>
            <a:normAutofit/>
          </a:bodyPr>
          <a:lstStyle/>
          <a:p>
            <a:r>
              <a:rPr lang="en-US" sz="5400" u="sng" dirty="0">
                <a:cs typeface="Calibri Light"/>
              </a:rPr>
              <a:t>Inclusion</a:t>
            </a:r>
            <a:endParaRPr lang="en-US" sz="5400" u="sng" dirty="0"/>
          </a:p>
        </p:txBody>
      </p:sp>
      <p:sp>
        <p:nvSpPr>
          <p:cNvPr id="3" name="Subtitle 2"/>
          <p:cNvSpPr>
            <a:spLocks noGrp="1"/>
          </p:cNvSpPr>
          <p:nvPr>
            <p:ph type="subTitle" idx="1"/>
          </p:nvPr>
        </p:nvSpPr>
        <p:spPr>
          <a:xfrm>
            <a:off x="565150" y="4283239"/>
            <a:ext cx="4134537" cy="1475177"/>
          </a:xfrm>
        </p:spPr>
        <p:txBody>
          <a:bodyPr vert="horz" lIns="91440" tIns="45720" rIns="91440" bIns="45720" rtlCol="0">
            <a:normAutofit/>
          </a:bodyPr>
          <a:lstStyle/>
          <a:p>
            <a:r>
              <a:rPr lang="en-US" dirty="0">
                <a:cs typeface="Calibri"/>
              </a:rPr>
              <a:t>Including everyone despite their differences.</a:t>
            </a:r>
            <a:endParaRPr lang="en-US" dirty="0"/>
          </a:p>
        </p:txBody>
      </p:sp>
      <p:pic>
        <p:nvPicPr>
          <p:cNvPr id="4" name="Picture 3" descr="A colourful background with rounded shapes">
            <a:extLst>
              <a:ext uri="{FF2B5EF4-FFF2-40B4-BE49-F238E27FC236}">
                <a16:creationId xmlns:a16="http://schemas.microsoft.com/office/drawing/2014/main" id="{028886ED-E2B8-5CE4-7998-1FF5971FDF29}"/>
              </a:ext>
            </a:extLst>
          </p:cNvPr>
          <p:cNvPicPr>
            <a:picLocks noChangeAspect="1"/>
          </p:cNvPicPr>
          <p:nvPr/>
        </p:nvPicPr>
        <p:blipFill rotWithShape="1">
          <a:blip r:embed="rId2"/>
          <a:srcRect l="19628" r="11686" b="-1"/>
          <a:stretch/>
        </p:blipFill>
        <p:spPr>
          <a:xfrm>
            <a:off x="5264837" y="1"/>
            <a:ext cx="6927163" cy="6857999"/>
          </a:xfrm>
          <a:prstGeom prst="rect">
            <a:avLst/>
          </a:prstGeom>
        </p:spPr>
      </p:pic>
    </p:spTree>
    <p:extLst>
      <p:ext uri="{BB962C8B-B14F-4D97-AF65-F5344CB8AC3E}">
        <p14:creationId xmlns:p14="http://schemas.microsoft.com/office/powerpoint/2010/main" val="4078244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60971A-C5FD-C47D-C517-A198758DDEB7}"/>
              </a:ext>
            </a:extLst>
          </p:cNvPr>
          <p:cNvSpPr>
            <a:spLocks noGrp="1"/>
          </p:cNvSpPr>
          <p:nvPr>
            <p:ph type="title"/>
          </p:nvPr>
        </p:nvSpPr>
        <p:spPr/>
        <p:txBody>
          <a:bodyPr>
            <a:normAutofit/>
          </a:bodyPr>
          <a:lstStyle/>
          <a:p>
            <a:r>
              <a:rPr lang="en-US" sz="4000" dirty="0"/>
              <a:t>What do you know about the word Inclusion?</a:t>
            </a:r>
          </a:p>
        </p:txBody>
      </p:sp>
      <p:sp>
        <p:nvSpPr>
          <p:cNvPr id="3" name="Content Placeholder 2">
            <a:extLst>
              <a:ext uri="{FF2B5EF4-FFF2-40B4-BE49-F238E27FC236}">
                <a16:creationId xmlns:a16="http://schemas.microsoft.com/office/drawing/2014/main" id="{A23399EF-DF61-0CDA-D3B9-DA772C39B317}"/>
              </a:ext>
            </a:extLst>
          </p:cNvPr>
          <p:cNvSpPr>
            <a:spLocks noGrp="1"/>
          </p:cNvSpPr>
          <p:nvPr>
            <p:ph idx="1"/>
          </p:nvPr>
        </p:nvSpPr>
        <p:spPr>
          <a:xfrm>
            <a:off x="761799" y="2750126"/>
            <a:ext cx="10381205" cy="3241997"/>
          </a:xfrm>
        </p:spPr>
        <p:txBody>
          <a:bodyPr vert="horz" lIns="91440" tIns="45720" rIns="91440" bIns="45720" rtlCol="0" anchor="t">
            <a:normAutofit/>
          </a:bodyPr>
          <a:lstStyle/>
          <a:p>
            <a:pPr algn="ctr"/>
            <a:r>
              <a:rPr lang="en-US" sz="2400"/>
              <a:t>Jot down everything that comes to mind when you hear the word:</a:t>
            </a:r>
            <a:endParaRPr lang="en-US"/>
          </a:p>
          <a:p>
            <a:pPr algn="ctr"/>
            <a:endParaRPr lang="en-US" sz="2400" dirty="0"/>
          </a:p>
          <a:p>
            <a:pPr algn="ctr"/>
            <a:r>
              <a:rPr lang="en-US" sz="2400"/>
              <a:t>"</a:t>
            </a:r>
            <a:r>
              <a:rPr lang="en-US" sz="2400" b="1"/>
              <a:t>INCLUSION</a:t>
            </a:r>
            <a:r>
              <a:rPr lang="en-US" sz="2400"/>
              <a:t>".</a:t>
            </a:r>
            <a:endParaRPr lang="en-US"/>
          </a:p>
        </p:txBody>
      </p:sp>
    </p:spTree>
    <p:extLst>
      <p:ext uri="{BB962C8B-B14F-4D97-AF65-F5344CB8AC3E}">
        <p14:creationId xmlns:p14="http://schemas.microsoft.com/office/powerpoint/2010/main" val="34067407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C710345-006F-6E81-BD5E-695687192B45}"/>
              </a:ext>
            </a:extLst>
          </p:cNvPr>
          <p:cNvSpPr>
            <a:spLocks noGrp="1"/>
          </p:cNvSpPr>
          <p:nvPr>
            <p:ph sz="half" idx="1"/>
          </p:nvPr>
        </p:nvSpPr>
        <p:spPr>
          <a:xfrm>
            <a:off x="305188" y="2218457"/>
            <a:ext cx="11403804" cy="4359467"/>
          </a:xfrm>
          <a:solidFill>
            <a:schemeClr val="accent6">
              <a:lumMod val="20000"/>
              <a:lumOff val="80000"/>
            </a:schemeClr>
          </a:solidFill>
          <a:ln>
            <a:solidFill>
              <a:schemeClr val="tx1"/>
            </a:solidFill>
          </a:ln>
        </p:spPr>
        <p:txBody>
          <a:bodyPr vert="horz" lIns="91440" tIns="45720" rIns="91440" bIns="45720" rtlCol="0" anchor="t">
            <a:noAutofit/>
          </a:bodyPr>
          <a:lstStyle/>
          <a:p>
            <a:pPr>
              <a:lnSpc>
                <a:spcPct val="90000"/>
              </a:lnSpc>
            </a:pPr>
            <a:r>
              <a:rPr lang="en-GB" sz="2400" dirty="0">
                <a:latin typeface="Segoe UI"/>
                <a:cs typeface="Segoe UI"/>
              </a:rPr>
              <a:t>Inclusion is the act of including everyone and giving them access and </a:t>
            </a:r>
            <a:r>
              <a:rPr lang="en-GB" sz="2400" dirty="0">
                <a:latin typeface="Segoe UI"/>
                <a:ea typeface="+mn-lt"/>
                <a:cs typeface="Segoe UI"/>
              </a:rPr>
              <a:t>opportunities</a:t>
            </a:r>
            <a:r>
              <a:rPr lang="en-GB" sz="2400" dirty="0">
                <a:latin typeface="Segoe UI"/>
                <a:cs typeface="Segoe UI"/>
              </a:rPr>
              <a:t>. In schools, this means that all pupils are enabled to access their learning and activities, perhaps in different ways that best suit them.</a:t>
            </a:r>
            <a:endParaRPr lang="en-US" sz="2400">
              <a:latin typeface="Segoe UI"/>
              <a:cs typeface="Segoe UI"/>
            </a:endParaRPr>
          </a:p>
          <a:p>
            <a:pPr>
              <a:lnSpc>
                <a:spcPct val="90000"/>
              </a:lnSpc>
            </a:pPr>
            <a:r>
              <a:rPr lang="en-GB" sz="2400" dirty="0">
                <a:latin typeface="Segoe UI"/>
                <a:cs typeface="Segoe UI"/>
              </a:rPr>
              <a:t>Examples in schools:</a:t>
            </a:r>
            <a:endParaRPr lang="en-US" sz="2400">
              <a:latin typeface="Segoe UI"/>
              <a:cs typeface="Segoe UI"/>
            </a:endParaRPr>
          </a:p>
          <a:p>
            <a:pPr marL="285750" indent="-285750">
              <a:buFont typeface="Arial,Sans-Serif"/>
              <a:buChar char="•"/>
            </a:pPr>
            <a:r>
              <a:rPr lang="en-GB" sz="2400" dirty="0">
                <a:latin typeface="Arial"/>
                <a:cs typeface="Arial"/>
              </a:rPr>
              <a:t>If a pupil cannot see (is visually impaired) they can access work in a different way i.e. using braille or adaptive technologies, receiving verbal instructions and providing responses verbally, etc.</a:t>
            </a:r>
            <a:endParaRPr lang="en-US" sz="2400">
              <a:latin typeface="Arial"/>
              <a:cs typeface="Arial"/>
            </a:endParaRPr>
          </a:p>
          <a:p>
            <a:pPr marL="285750" indent="-285750">
              <a:buFont typeface="Arial,Sans-Serif"/>
              <a:buChar char="•"/>
            </a:pPr>
            <a:r>
              <a:rPr lang="en-GB" sz="2400" dirty="0">
                <a:latin typeface="Arial"/>
                <a:cs typeface="Arial"/>
              </a:rPr>
              <a:t>Activities during school sports day designed so that everyone can take part whatever their needs, so a child using a walking frame, or a wheelchair can join in.</a:t>
            </a:r>
          </a:p>
        </p:txBody>
      </p:sp>
      <p:sp>
        <p:nvSpPr>
          <p:cNvPr id="2" name="Title 1">
            <a:extLst>
              <a:ext uri="{FF2B5EF4-FFF2-40B4-BE49-F238E27FC236}">
                <a16:creationId xmlns:a16="http://schemas.microsoft.com/office/drawing/2014/main" id="{8A2AFD64-5645-135A-E320-E2CCE643480F}"/>
              </a:ext>
            </a:extLst>
          </p:cNvPr>
          <p:cNvSpPr>
            <a:spLocks noGrp="1"/>
          </p:cNvSpPr>
          <p:nvPr>
            <p:ph type="title"/>
          </p:nvPr>
        </p:nvSpPr>
        <p:spPr>
          <a:xfrm>
            <a:off x="565150" y="770889"/>
            <a:ext cx="8361341" cy="1260878"/>
          </a:xfrm>
        </p:spPr>
        <p:txBody>
          <a:bodyPr vert="horz" lIns="91440" tIns="45720" rIns="91440" bIns="45720" rtlCol="0" anchor="t">
            <a:normAutofit/>
          </a:bodyPr>
          <a:lstStyle/>
          <a:p>
            <a:r>
              <a:rPr lang="en-US" sz="4800" u="sng" dirty="0"/>
              <a:t>What is inclusion?</a:t>
            </a:r>
          </a:p>
        </p:txBody>
      </p:sp>
    </p:spTree>
    <p:extLst>
      <p:ext uri="{BB962C8B-B14F-4D97-AF65-F5344CB8AC3E}">
        <p14:creationId xmlns:p14="http://schemas.microsoft.com/office/powerpoint/2010/main" val="13453652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8" descr="An image of people all together in the colours of the inclusion text. Each person is a different colour. Each person is different in some way, different shapes, colours, genders, and disabilities.">
            <a:extLst>
              <a:ext uri="{FF2B5EF4-FFF2-40B4-BE49-F238E27FC236}">
                <a16:creationId xmlns:a16="http://schemas.microsoft.com/office/drawing/2014/main" id="{A7248DAE-133B-16BA-B19A-771AD574CFF4}"/>
              </a:ext>
            </a:extLst>
          </p:cNvPr>
          <p:cNvPicPr>
            <a:picLocks noChangeAspect="1"/>
          </p:cNvPicPr>
          <p:nvPr/>
        </p:nvPicPr>
        <p:blipFill>
          <a:blip r:embed="rId2"/>
          <a:stretch>
            <a:fillRect/>
          </a:stretch>
        </p:blipFill>
        <p:spPr>
          <a:xfrm>
            <a:off x="5485167" y="3734660"/>
            <a:ext cx="6393827" cy="1147040"/>
          </a:xfrm>
          <a:prstGeom prst="rect">
            <a:avLst/>
          </a:prstGeom>
        </p:spPr>
      </p:pic>
      <p:sp>
        <p:nvSpPr>
          <p:cNvPr id="7" name="TextBox 6">
            <a:extLst>
              <a:ext uri="{FF2B5EF4-FFF2-40B4-BE49-F238E27FC236}">
                <a16:creationId xmlns:a16="http://schemas.microsoft.com/office/drawing/2014/main" id="{C20EC206-8195-F0C2-47EA-1C2BAC05AEE2}"/>
              </a:ext>
            </a:extLst>
          </p:cNvPr>
          <p:cNvSpPr txBox="1"/>
          <p:nvPr/>
        </p:nvSpPr>
        <p:spPr>
          <a:xfrm>
            <a:off x="7986155" y="2961409"/>
            <a:ext cx="1645227"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b="1" dirty="0"/>
              <a:t>Example:</a:t>
            </a:r>
          </a:p>
        </p:txBody>
      </p:sp>
      <p:sp>
        <p:nvSpPr>
          <p:cNvPr id="3" name="Content Placeholder 2">
            <a:extLst>
              <a:ext uri="{FF2B5EF4-FFF2-40B4-BE49-F238E27FC236}">
                <a16:creationId xmlns:a16="http://schemas.microsoft.com/office/drawing/2014/main" id="{6ED44DBD-0098-9FAA-910B-B7D263C5A5D3}"/>
              </a:ext>
            </a:extLst>
          </p:cNvPr>
          <p:cNvSpPr>
            <a:spLocks noGrp="1"/>
          </p:cNvSpPr>
          <p:nvPr>
            <p:ph sz="half" idx="1"/>
          </p:nvPr>
        </p:nvSpPr>
        <p:spPr>
          <a:xfrm>
            <a:off x="593566" y="2595749"/>
            <a:ext cx="4352554" cy="4264230"/>
          </a:xfrm>
        </p:spPr>
        <p:txBody>
          <a:bodyPr vert="horz" lIns="91440" tIns="45720" rIns="91440" bIns="45720" rtlCol="0" anchor="t">
            <a:normAutofit/>
          </a:bodyPr>
          <a:lstStyle/>
          <a:p>
            <a:r>
              <a:rPr lang="en-US" dirty="0"/>
              <a:t>Draw what you think inclusion looks like:</a:t>
            </a:r>
          </a:p>
          <a:p>
            <a:pPr marL="342900" indent="-342900">
              <a:buChar char="•"/>
            </a:pPr>
            <a:r>
              <a:rPr lang="en-US" dirty="0"/>
              <a:t>Are these people friends?</a:t>
            </a:r>
          </a:p>
          <a:p>
            <a:pPr marL="342900" indent="-342900">
              <a:buChar char="•"/>
            </a:pPr>
            <a:r>
              <a:rPr lang="en-US" dirty="0"/>
              <a:t>Are they happy?</a:t>
            </a:r>
          </a:p>
          <a:p>
            <a:pPr marL="342900" indent="-342900">
              <a:buChar char="•"/>
            </a:pPr>
            <a:r>
              <a:rPr lang="en-US" dirty="0"/>
              <a:t>What are they doing?</a:t>
            </a:r>
          </a:p>
          <a:p>
            <a:r>
              <a:rPr lang="en-US" dirty="0"/>
              <a:t>There is an example:</a:t>
            </a:r>
          </a:p>
          <a:p>
            <a:r>
              <a:rPr lang="en-US" dirty="0"/>
              <a:t>A group of people all with different </a:t>
            </a:r>
            <a:r>
              <a:rPr lang="en-US" dirty="0" err="1"/>
              <a:t>colours</a:t>
            </a:r>
            <a:r>
              <a:rPr lang="en-US" dirty="0"/>
              <a:t>, different looks, different abilities, all grouped together.</a:t>
            </a:r>
          </a:p>
        </p:txBody>
      </p:sp>
      <p:sp>
        <p:nvSpPr>
          <p:cNvPr id="2" name="Title 1">
            <a:extLst>
              <a:ext uri="{FF2B5EF4-FFF2-40B4-BE49-F238E27FC236}">
                <a16:creationId xmlns:a16="http://schemas.microsoft.com/office/drawing/2014/main" id="{111BA43E-B10E-AF51-DBDA-B9B6A0340605}"/>
              </a:ext>
            </a:extLst>
          </p:cNvPr>
          <p:cNvSpPr>
            <a:spLocks noGrp="1"/>
          </p:cNvSpPr>
          <p:nvPr>
            <p:ph type="title"/>
          </p:nvPr>
        </p:nvSpPr>
        <p:spPr/>
        <p:txBody>
          <a:bodyPr/>
          <a:lstStyle/>
          <a:p>
            <a:r>
              <a:rPr lang="en-US" dirty="0"/>
              <a:t>What do you think inclusion looks like:</a:t>
            </a:r>
          </a:p>
        </p:txBody>
      </p:sp>
    </p:spTree>
    <p:extLst>
      <p:ext uri="{BB962C8B-B14F-4D97-AF65-F5344CB8AC3E}">
        <p14:creationId xmlns:p14="http://schemas.microsoft.com/office/powerpoint/2010/main" val="2510037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87AE7CD-9DDB-15E5-349B-D78B01F9BB02}"/>
              </a:ext>
            </a:extLst>
          </p:cNvPr>
          <p:cNvSpPr txBox="1"/>
          <p:nvPr/>
        </p:nvSpPr>
        <p:spPr>
          <a:xfrm>
            <a:off x="5188033" y="356259"/>
            <a:ext cx="6543798" cy="2031325"/>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u="sng" dirty="0"/>
              <a:t>Prompts to consider:</a:t>
            </a:r>
          </a:p>
          <a:p>
            <a:pPr marL="285750" indent="-285750">
              <a:buFont typeface="Arial"/>
              <a:buChar char="•"/>
            </a:pPr>
            <a:r>
              <a:rPr lang="en-US" dirty="0"/>
              <a:t>Do the pupils look like friends?</a:t>
            </a:r>
          </a:p>
          <a:p>
            <a:pPr marL="285750" indent="-285750">
              <a:buFont typeface="Arial"/>
              <a:buChar char="•"/>
            </a:pPr>
            <a:r>
              <a:rPr lang="en-US" dirty="0"/>
              <a:t>Does the image look staged?</a:t>
            </a:r>
          </a:p>
          <a:p>
            <a:pPr marL="285750" indent="-285750">
              <a:buFont typeface="Arial"/>
              <a:buChar char="•"/>
            </a:pPr>
            <a:r>
              <a:rPr lang="en-US" dirty="0"/>
              <a:t>Is there anything that is different between the pupils in the images?</a:t>
            </a:r>
          </a:p>
          <a:p>
            <a:pPr marL="285750" indent="-285750">
              <a:buFont typeface="Arial"/>
              <a:buChar char="•"/>
            </a:pPr>
            <a:r>
              <a:rPr lang="en-US" dirty="0"/>
              <a:t>What do you think of image?</a:t>
            </a:r>
          </a:p>
          <a:p>
            <a:pPr marL="285750" indent="-285750">
              <a:buFont typeface="Arial"/>
              <a:buChar char="•"/>
            </a:pPr>
            <a:r>
              <a:rPr lang="en-US" dirty="0"/>
              <a:t>Compare the images, what differences are there?</a:t>
            </a:r>
          </a:p>
        </p:txBody>
      </p:sp>
      <p:pic>
        <p:nvPicPr>
          <p:cNvPr id="6" name="Picture 6" descr="A group of pupils with various expressions, posing for a photo.&#10;4 boys at the front, all sitting on chairs, varied uniforms, spread out. All of the boys look very stern and not looking at the camera.&#10;3 girls are standing behind the boys, all smiling, all in green uniform.&#10;This takes place in a classroom with posters and computers behind the pupils.&#10;This image is owned and under the copyright of VOICES (Edge Hill University)">
            <a:extLst>
              <a:ext uri="{FF2B5EF4-FFF2-40B4-BE49-F238E27FC236}">
                <a16:creationId xmlns:a16="http://schemas.microsoft.com/office/drawing/2014/main" id="{2D59772A-B298-C6D3-8810-38E667D1D1B1}"/>
              </a:ext>
            </a:extLst>
          </p:cNvPr>
          <p:cNvPicPr>
            <a:picLocks noChangeAspect="1"/>
          </p:cNvPicPr>
          <p:nvPr/>
        </p:nvPicPr>
        <p:blipFill>
          <a:blip r:embed="rId2"/>
          <a:stretch>
            <a:fillRect/>
          </a:stretch>
        </p:blipFill>
        <p:spPr>
          <a:xfrm>
            <a:off x="6139543" y="3371748"/>
            <a:ext cx="4633355" cy="3409906"/>
          </a:xfrm>
          <a:prstGeom prst="rect">
            <a:avLst/>
          </a:prstGeom>
        </p:spPr>
      </p:pic>
      <p:sp>
        <p:nvSpPr>
          <p:cNvPr id="4" name="Content Placeholder 3">
            <a:extLst>
              <a:ext uri="{FF2B5EF4-FFF2-40B4-BE49-F238E27FC236}">
                <a16:creationId xmlns:a16="http://schemas.microsoft.com/office/drawing/2014/main" id="{4D2274F4-D502-7961-3CBA-86715F4501F1}"/>
              </a:ext>
            </a:extLst>
          </p:cNvPr>
          <p:cNvSpPr>
            <a:spLocks noGrp="1"/>
          </p:cNvSpPr>
          <p:nvPr>
            <p:ph sz="half" idx="2"/>
          </p:nvPr>
        </p:nvSpPr>
        <p:spPr>
          <a:xfrm>
            <a:off x="6097092" y="2833255"/>
            <a:ext cx="4639541" cy="533400"/>
          </a:xfrm>
          <a:ln>
            <a:solidFill>
              <a:schemeClr val="tx1"/>
            </a:solidFill>
          </a:ln>
        </p:spPr>
        <p:txBody>
          <a:bodyPr vert="horz" lIns="91440" tIns="45720" rIns="91440" bIns="45720" rtlCol="0" anchor="t">
            <a:normAutofit/>
          </a:bodyPr>
          <a:lstStyle/>
          <a:p>
            <a:r>
              <a:rPr lang="en-US" dirty="0"/>
              <a:t>Image two:</a:t>
            </a:r>
          </a:p>
        </p:txBody>
      </p:sp>
      <p:pic>
        <p:nvPicPr>
          <p:cNvPr id="5" name="Picture 5" descr="A couple of pupils in different school uniforms, smiling.&#10;This image is owned and under the copyright of VOICES (Edge Hill University)">
            <a:extLst>
              <a:ext uri="{FF2B5EF4-FFF2-40B4-BE49-F238E27FC236}">
                <a16:creationId xmlns:a16="http://schemas.microsoft.com/office/drawing/2014/main" id="{9C9B85FF-4326-176F-8104-E1C9C9655356}"/>
              </a:ext>
            </a:extLst>
          </p:cNvPr>
          <p:cNvPicPr>
            <a:picLocks noChangeAspect="1"/>
          </p:cNvPicPr>
          <p:nvPr/>
        </p:nvPicPr>
        <p:blipFill>
          <a:blip r:embed="rId3"/>
          <a:stretch>
            <a:fillRect/>
          </a:stretch>
        </p:blipFill>
        <p:spPr>
          <a:xfrm>
            <a:off x="765958" y="3629867"/>
            <a:ext cx="4405745" cy="2715537"/>
          </a:xfrm>
          <a:prstGeom prst="rect">
            <a:avLst/>
          </a:prstGeom>
        </p:spPr>
      </p:pic>
      <p:sp>
        <p:nvSpPr>
          <p:cNvPr id="3" name="Content Placeholder 2">
            <a:extLst>
              <a:ext uri="{FF2B5EF4-FFF2-40B4-BE49-F238E27FC236}">
                <a16:creationId xmlns:a16="http://schemas.microsoft.com/office/drawing/2014/main" id="{8A32C4E8-297E-8CD2-D4DD-7E7B6F302A0F}"/>
              </a:ext>
            </a:extLst>
          </p:cNvPr>
          <p:cNvSpPr>
            <a:spLocks noGrp="1"/>
          </p:cNvSpPr>
          <p:nvPr>
            <p:ph sz="half" idx="1"/>
          </p:nvPr>
        </p:nvSpPr>
        <p:spPr>
          <a:xfrm>
            <a:off x="761800" y="2833255"/>
            <a:ext cx="4411931" cy="533400"/>
          </a:xfrm>
          <a:ln>
            <a:solidFill>
              <a:schemeClr val="tx1"/>
            </a:solidFill>
          </a:ln>
        </p:spPr>
        <p:txBody>
          <a:bodyPr vert="horz" lIns="91440" tIns="45720" rIns="91440" bIns="45720" rtlCol="0" anchor="t">
            <a:normAutofit/>
          </a:bodyPr>
          <a:lstStyle/>
          <a:p>
            <a:r>
              <a:rPr lang="en-US" dirty="0"/>
              <a:t>Image one:</a:t>
            </a:r>
          </a:p>
        </p:txBody>
      </p:sp>
      <p:sp>
        <p:nvSpPr>
          <p:cNvPr id="2" name="Title 1">
            <a:extLst>
              <a:ext uri="{FF2B5EF4-FFF2-40B4-BE49-F238E27FC236}">
                <a16:creationId xmlns:a16="http://schemas.microsoft.com/office/drawing/2014/main" id="{BF8E2B88-0AF8-2EBC-5823-36906342D6F5}"/>
              </a:ext>
            </a:extLst>
          </p:cNvPr>
          <p:cNvSpPr>
            <a:spLocks noGrp="1"/>
          </p:cNvSpPr>
          <p:nvPr>
            <p:ph type="title"/>
          </p:nvPr>
        </p:nvSpPr>
        <p:spPr>
          <a:xfrm>
            <a:off x="69074" y="57400"/>
            <a:ext cx="4027275" cy="2233855"/>
          </a:xfrm>
        </p:spPr>
        <p:txBody>
          <a:bodyPr>
            <a:normAutofit fontScale="90000"/>
          </a:bodyPr>
          <a:lstStyle/>
          <a:p>
            <a:r>
              <a:rPr lang="en-US" sz="3600" b="1" u="sng" dirty="0"/>
              <a:t>Discuss in groups:</a:t>
            </a:r>
            <a:br>
              <a:rPr lang="en-US" sz="3600" b="1" u="sng" dirty="0"/>
            </a:br>
            <a:r>
              <a:rPr lang="en-US" sz="3600" b="1" u="sng" dirty="0"/>
              <a:t>Are the following images inclusive?</a:t>
            </a:r>
          </a:p>
        </p:txBody>
      </p:sp>
    </p:spTree>
    <p:extLst>
      <p:ext uri="{BB962C8B-B14F-4D97-AF65-F5344CB8AC3E}">
        <p14:creationId xmlns:p14="http://schemas.microsoft.com/office/powerpoint/2010/main" val="342022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C7E3BA-D849-9ED9-F305-4330C104653C}"/>
              </a:ext>
            </a:extLst>
          </p:cNvPr>
          <p:cNvSpPr>
            <a:spLocks noGrp="1"/>
          </p:cNvSpPr>
          <p:nvPr>
            <p:ph type="title"/>
          </p:nvPr>
        </p:nvSpPr>
        <p:spPr>
          <a:xfrm>
            <a:off x="217515" y="-1979"/>
            <a:ext cx="10380573" cy="1432273"/>
          </a:xfrm>
        </p:spPr>
        <p:txBody>
          <a:bodyPr/>
          <a:lstStyle/>
          <a:p>
            <a:r>
              <a:rPr lang="en-US" dirty="0"/>
              <a:t>Answer slide to the previous slide</a:t>
            </a:r>
          </a:p>
        </p:txBody>
      </p:sp>
      <p:sp>
        <p:nvSpPr>
          <p:cNvPr id="3" name="Content Placeholder 2">
            <a:extLst>
              <a:ext uri="{FF2B5EF4-FFF2-40B4-BE49-F238E27FC236}">
                <a16:creationId xmlns:a16="http://schemas.microsoft.com/office/drawing/2014/main" id="{9FBC63A7-4594-F68C-9763-EB8EB088C350}"/>
              </a:ext>
            </a:extLst>
          </p:cNvPr>
          <p:cNvSpPr>
            <a:spLocks noGrp="1"/>
          </p:cNvSpPr>
          <p:nvPr>
            <p:ph sz="half" idx="1"/>
          </p:nvPr>
        </p:nvSpPr>
        <p:spPr>
          <a:xfrm>
            <a:off x="-199" y="1348840"/>
            <a:ext cx="5589566" cy="5511138"/>
          </a:xfrm>
          <a:solidFill>
            <a:schemeClr val="bg1"/>
          </a:solidFill>
          <a:ln>
            <a:solidFill>
              <a:schemeClr val="tx1"/>
            </a:solidFill>
          </a:ln>
        </p:spPr>
        <p:txBody>
          <a:bodyPr vert="horz" lIns="91440" tIns="45720" rIns="91440" bIns="45720" rtlCol="0" anchor="t">
            <a:noAutofit/>
          </a:bodyPr>
          <a:lstStyle/>
          <a:p>
            <a:r>
              <a:rPr lang="en-US" sz="1800" b="1" u="sng" dirty="0">
                <a:ea typeface="+mn-lt"/>
                <a:cs typeface="+mn-lt"/>
              </a:rPr>
              <a:t>Image one:</a:t>
            </a:r>
          </a:p>
          <a:p>
            <a:r>
              <a:rPr lang="en-US" sz="1800" dirty="0">
                <a:ea typeface="+mn-lt"/>
                <a:cs typeface="+mn-lt"/>
              </a:rPr>
              <a:t>What other people have said about this image:</a:t>
            </a:r>
          </a:p>
          <a:p>
            <a:pPr marL="285750" indent="-285750">
              <a:lnSpc>
                <a:spcPct val="100000"/>
              </a:lnSpc>
              <a:buFont typeface="Arial,Sans-Serif"/>
              <a:buChar char="•"/>
            </a:pPr>
            <a:r>
              <a:rPr lang="en-US" sz="1800" dirty="0">
                <a:ea typeface="+mn-lt"/>
                <a:cs typeface="Arial"/>
              </a:rPr>
              <a:t>Both are included in what activity is going on.</a:t>
            </a:r>
          </a:p>
          <a:p>
            <a:pPr marL="285750" indent="-285750">
              <a:lnSpc>
                <a:spcPct val="100000"/>
              </a:lnSpc>
              <a:buFont typeface="Arial,Sans-Serif"/>
              <a:buChar char="•"/>
            </a:pPr>
            <a:r>
              <a:rPr lang="en-US" sz="1800" dirty="0">
                <a:ea typeface="+mn-lt"/>
                <a:cs typeface="Arial"/>
              </a:rPr>
              <a:t>Background doesn’t give any clues as to what is going on.</a:t>
            </a:r>
          </a:p>
          <a:p>
            <a:pPr marL="285750" indent="-285750">
              <a:lnSpc>
                <a:spcPct val="100000"/>
              </a:lnSpc>
              <a:buFont typeface="Arial,Sans-Serif"/>
              <a:buChar char="•"/>
            </a:pPr>
            <a:r>
              <a:rPr lang="en-US" sz="1800" dirty="0">
                <a:ea typeface="+mn-lt"/>
                <a:cs typeface="Arial"/>
              </a:rPr>
              <a:t>They are happy, this is inclusion.</a:t>
            </a:r>
          </a:p>
          <a:p>
            <a:pPr marL="285750" indent="-285750">
              <a:buFont typeface="Arial,Sans-Serif"/>
              <a:buChar char="•"/>
            </a:pPr>
            <a:r>
              <a:rPr lang="en-GB" sz="1800" dirty="0">
                <a:ea typeface="+mn-lt"/>
                <a:cs typeface="Arial"/>
              </a:rPr>
              <a:t>Gender/ethnic mix/Gender representation.</a:t>
            </a:r>
            <a:endParaRPr lang="en-US" sz="1800" dirty="0">
              <a:ea typeface="+mn-lt"/>
              <a:cs typeface="Arial"/>
            </a:endParaRPr>
          </a:p>
          <a:p>
            <a:pPr marL="285750" indent="-285750">
              <a:buFont typeface="Arial,Sans-Serif"/>
              <a:buChar char="•"/>
            </a:pPr>
            <a:r>
              <a:rPr lang="en-GB" sz="1800" dirty="0">
                <a:ea typeface="+mn-lt"/>
                <a:cs typeface="Arial"/>
              </a:rPr>
              <a:t>Warm/relaxed.</a:t>
            </a:r>
            <a:endParaRPr lang="en-US" sz="1800" dirty="0">
              <a:ea typeface="+mn-lt"/>
              <a:cs typeface="Arial"/>
            </a:endParaRPr>
          </a:p>
          <a:p>
            <a:pPr marL="285750" indent="-285750">
              <a:buFont typeface="Arial,Sans-Serif"/>
              <a:buChar char="•"/>
            </a:pPr>
            <a:r>
              <a:rPr lang="en-GB" sz="1800" dirty="0">
                <a:ea typeface="+mn-lt"/>
                <a:cs typeface="Arial"/>
              </a:rPr>
              <a:t>Uniform – boys only wear blazers? School logo?</a:t>
            </a:r>
            <a:endParaRPr lang="en-US" sz="1800" dirty="0">
              <a:ea typeface="+mn-lt"/>
              <a:cs typeface="Arial"/>
            </a:endParaRPr>
          </a:p>
          <a:p>
            <a:pPr marL="285750" indent="-285750">
              <a:buFont typeface="Arial,Sans-Serif"/>
              <a:buChar char="•"/>
            </a:pPr>
            <a:r>
              <a:rPr lang="en-GB" sz="1800" dirty="0">
                <a:ea typeface="+mn-lt"/>
                <a:cs typeface="Arial"/>
              </a:rPr>
              <a:t>Facial expression of girl seems very happy.</a:t>
            </a:r>
            <a:endParaRPr lang="en-US" sz="1800" dirty="0">
              <a:ea typeface="+mn-lt"/>
              <a:cs typeface="Arial"/>
            </a:endParaRPr>
          </a:p>
          <a:p>
            <a:pPr marL="285750" indent="-285750">
              <a:buFont typeface="Arial,Sans-Serif"/>
              <a:buChar char="•"/>
            </a:pPr>
            <a:r>
              <a:rPr lang="en-GB" sz="1800" dirty="0">
                <a:ea typeface="+mn-lt"/>
                <a:cs typeface="Arial"/>
              </a:rPr>
              <a:t>Possibly staged (close friends).</a:t>
            </a:r>
            <a:endParaRPr lang="en-US" sz="1800" dirty="0">
              <a:ea typeface="+mn-lt"/>
              <a:cs typeface="Arial"/>
            </a:endParaRPr>
          </a:p>
          <a:p>
            <a:pPr marL="285750" indent="-285750">
              <a:buFont typeface="Arial,Sans-Serif"/>
              <a:buChar char="•"/>
            </a:pPr>
            <a:r>
              <a:rPr lang="en-GB" sz="1800" dirty="0">
                <a:ea typeface="+mn-lt"/>
                <a:cs typeface="Arial"/>
              </a:rPr>
              <a:t>Shared moment.</a:t>
            </a:r>
          </a:p>
        </p:txBody>
      </p:sp>
      <p:sp>
        <p:nvSpPr>
          <p:cNvPr id="4" name="Content Placeholder 3">
            <a:extLst>
              <a:ext uri="{FF2B5EF4-FFF2-40B4-BE49-F238E27FC236}">
                <a16:creationId xmlns:a16="http://schemas.microsoft.com/office/drawing/2014/main" id="{4BDACDF9-17B2-9F91-C70D-7000A174CE4B}"/>
              </a:ext>
            </a:extLst>
          </p:cNvPr>
          <p:cNvSpPr>
            <a:spLocks noGrp="1"/>
          </p:cNvSpPr>
          <p:nvPr>
            <p:ph sz="half" idx="2"/>
          </p:nvPr>
        </p:nvSpPr>
        <p:spPr>
          <a:xfrm>
            <a:off x="5592392" y="1348840"/>
            <a:ext cx="6598969" cy="5511139"/>
          </a:xfrm>
          <a:solidFill>
            <a:schemeClr val="bg1"/>
          </a:solidFill>
          <a:ln>
            <a:solidFill>
              <a:schemeClr val="tx1"/>
            </a:solidFill>
          </a:ln>
        </p:spPr>
        <p:txBody>
          <a:bodyPr vert="horz" lIns="91440" tIns="45720" rIns="91440" bIns="45720" rtlCol="0" anchor="t">
            <a:noAutofit/>
          </a:bodyPr>
          <a:lstStyle/>
          <a:p>
            <a:r>
              <a:rPr lang="en-US" sz="1800" b="1" u="sng" dirty="0">
                <a:ea typeface="+mn-lt"/>
                <a:cs typeface="+mn-lt"/>
              </a:rPr>
              <a:t>Image two:</a:t>
            </a:r>
          </a:p>
          <a:p>
            <a:r>
              <a:rPr lang="en-US" sz="1800" dirty="0">
                <a:ea typeface="+mn-lt"/>
                <a:cs typeface="+mn-lt"/>
              </a:rPr>
              <a:t>What other people have said about this image:</a:t>
            </a:r>
          </a:p>
          <a:p>
            <a:pPr marL="285750" indent="-285750">
              <a:buChar char="•"/>
            </a:pPr>
            <a:r>
              <a:rPr lang="en-GB" sz="1800" dirty="0">
                <a:ea typeface="+mn-lt"/>
                <a:cs typeface="Calibri"/>
              </a:rPr>
              <a:t>Unreal / posed classroom situation. </a:t>
            </a:r>
            <a:r>
              <a:rPr lang="en-GB" sz="1800" dirty="0">
                <a:ea typeface="+mn-lt"/>
                <a:cs typeface="+mn-lt"/>
              </a:rPr>
              <a:t>Don’t look like friends. Looks </a:t>
            </a:r>
            <a:r>
              <a:rPr lang="en-GB" sz="1800">
                <a:ea typeface="+mn-lt"/>
                <a:cs typeface="+mn-lt"/>
              </a:rPr>
              <a:t>staged.</a:t>
            </a:r>
            <a:endParaRPr lang="en-US" sz="1800">
              <a:ea typeface="+mn-lt"/>
              <a:cs typeface="Calibri"/>
            </a:endParaRPr>
          </a:p>
          <a:p>
            <a:pPr marL="285750" indent="-285750">
              <a:buChar char="•"/>
            </a:pPr>
            <a:r>
              <a:rPr lang="en-GB" sz="1800">
                <a:ea typeface="+mn-lt"/>
                <a:cs typeface="Calibri"/>
              </a:rPr>
              <a:t>No interaction. It looks ‘sad</a:t>
            </a:r>
            <a:r>
              <a:rPr lang="en-GB" sz="1800" dirty="0">
                <a:ea typeface="+mn-lt"/>
                <a:cs typeface="Calibri"/>
              </a:rPr>
              <a:t>’.</a:t>
            </a:r>
          </a:p>
          <a:p>
            <a:pPr marL="285750" indent="-285750">
              <a:buChar char="•"/>
            </a:pPr>
            <a:r>
              <a:rPr lang="en-GB" sz="1800">
                <a:ea typeface="+mn-lt"/>
                <a:cs typeface="Calibri"/>
              </a:rPr>
              <a:t>Background does not suit age group of pupils.</a:t>
            </a:r>
            <a:endParaRPr lang="en-US" sz="1800">
              <a:ea typeface="+mn-lt"/>
              <a:cs typeface="Calibri"/>
            </a:endParaRPr>
          </a:p>
          <a:p>
            <a:pPr marL="285750" indent="-285750">
              <a:buChar char="•"/>
            </a:pPr>
            <a:r>
              <a:rPr lang="en-GB" sz="1800">
                <a:ea typeface="+mn-lt"/>
                <a:cs typeface="Calibri"/>
              </a:rPr>
              <a:t>3 at back look proud and friendly. They are </a:t>
            </a:r>
            <a:r>
              <a:rPr lang="en-GB" sz="1800" dirty="0">
                <a:ea typeface="+mn-lt"/>
                <a:cs typeface="Calibri"/>
              </a:rPr>
              <a:t>smiling and seem </a:t>
            </a:r>
            <a:r>
              <a:rPr lang="en-GB" sz="1800">
                <a:ea typeface="+mn-lt"/>
                <a:cs typeface="Calibri"/>
              </a:rPr>
              <a:t>engaged. </a:t>
            </a:r>
            <a:r>
              <a:rPr lang="en-GB" sz="1800">
                <a:ea typeface="+mn-lt"/>
                <a:cs typeface="Segoe UI"/>
              </a:rPr>
              <a:t>Girls and boys, big differences between their facial </a:t>
            </a:r>
            <a:r>
              <a:rPr lang="en-GB" sz="1800" dirty="0">
                <a:ea typeface="+mn-lt"/>
                <a:cs typeface="Segoe UI"/>
              </a:rPr>
              <a:t>expressions (front and back rows).</a:t>
            </a:r>
            <a:endParaRPr lang="en-US" sz="1800">
              <a:ea typeface="+mn-lt"/>
              <a:cs typeface="Segoe UI"/>
            </a:endParaRPr>
          </a:p>
          <a:p>
            <a:pPr marL="285750" indent="-285750">
              <a:buChar char="•"/>
            </a:pPr>
            <a:r>
              <a:rPr lang="en-GB" sz="1800">
                <a:ea typeface="+mn-lt"/>
                <a:cs typeface="Calibri"/>
              </a:rPr>
              <a:t>The child who is </a:t>
            </a:r>
            <a:r>
              <a:rPr lang="en-GB" sz="1800">
                <a:ea typeface="+mn-lt"/>
                <a:cs typeface="+mn-lt"/>
              </a:rPr>
              <a:t>second from left in front row </a:t>
            </a:r>
            <a:r>
              <a:rPr lang="en-GB" sz="1800">
                <a:ea typeface="+mn-lt"/>
                <a:cs typeface="Calibri"/>
              </a:rPr>
              <a:t>looks un</a:t>
            </a:r>
            <a:r>
              <a:rPr lang="en-GB" sz="1800">
                <a:ea typeface="+mn-lt"/>
                <a:cs typeface="+mn-lt"/>
              </a:rPr>
              <a:t>comfortable.</a:t>
            </a:r>
            <a:endParaRPr lang="en-GB" sz="1800">
              <a:ea typeface="+mn-lt"/>
              <a:cs typeface="Times New Roman"/>
            </a:endParaRPr>
          </a:p>
          <a:p>
            <a:pPr marL="285750" indent="-285750">
              <a:buChar char="•"/>
            </a:pPr>
            <a:r>
              <a:rPr lang="en-GB" sz="1800">
                <a:ea typeface="+mn-lt"/>
                <a:cs typeface="Times New Roman"/>
              </a:rPr>
              <a:t>Pupil in blazer and boy on left separated from the group.</a:t>
            </a:r>
          </a:p>
          <a:p>
            <a:pPr marL="285750" indent="-285750">
              <a:buChar char="•"/>
            </a:pPr>
            <a:r>
              <a:rPr lang="en-GB" sz="1800">
                <a:ea typeface="+mn-lt"/>
                <a:cs typeface="Times New Roman"/>
              </a:rPr>
              <a:t>Some have ties, some pupils do not. Uniform differences suggest different in social/financial background issues.</a:t>
            </a:r>
          </a:p>
        </p:txBody>
      </p:sp>
    </p:spTree>
    <p:extLst>
      <p:ext uri="{BB962C8B-B14F-4D97-AF65-F5344CB8AC3E}">
        <p14:creationId xmlns:p14="http://schemas.microsoft.com/office/powerpoint/2010/main" val="21662615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5105D448-4A6C-48A3-8C3C-71AF58F3E5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4025579F-C5D8-43BE-AF84-3E66A482C5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2544415"/>
          </a:xfrm>
          <a:prstGeom prst="rect">
            <a:avLst/>
          </a:prstGeom>
          <a:ln>
            <a:noFill/>
          </a:ln>
          <a:effectLst>
            <a:outerShdw blurRad="190500" dist="127000" dir="5460000" sx="95000" sy="95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E60971A-C5FD-C47D-C517-A198758DDEB7}"/>
              </a:ext>
            </a:extLst>
          </p:cNvPr>
          <p:cNvSpPr>
            <a:spLocks noGrp="1"/>
          </p:cNvSpPr>
          <p:nvPr>
            <p:ph type="title"/>
          </p:nvPr>
        </p:nvSpPr>
        <p:spPr>
          <a:xfrm>
            <a:off x="761801" y="40117"/>
            <a:ext cx="10260779" cy="2251138"/>
          </a:xfrm>
        </p:spPr>
        <p:txBody>
          <a:bodyPr>
            <a:normAutofit/>
          </a:bodyPr>
          <a:lstStyle/>
          <a:p>
            <a:pPr>
              <a:lnSpc>
                <a:spcPct val="90000"/>
              </a:lnSpc>
            </a:pPr>
            <a:r>
              <a:rPr lang="en-US">
                <a:ea typeface="+mj-lt"/>
                <a:cs typeface="+mj-lt"/>
              </a:rPr>
              <a:t>Now, your turn.</a:t>
            </a:r>
            <a:br>
              <a:rPr lang="en-US" dirty="0"/>
            </a:br>
            <a:r>
              <a:rPr lang="en-US"/>
              <a:t>What do you know about the word Inclusion now?</a:t>
            </a:r>
          </a:p>
        </p:txBody>
      </p:sp>
      <p:cxnSp>
        <p:nvCxnSpPr>
          <p:cNvPr id="13" name="Straight Connector 12">
            <a:extLst>
              <a:ext uri="{FF2B5EF4-FFF2-40B4-BE49-F238E27FC236}">
                <a16:creationId xmlns:a16="http://schemas.microsoft.com/office/drawing/2014/main" id="{61FF92BA-874E-408A-BFAD-416A7FFE597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5" name="Content Placeholder 2" descr="Colourful boxes. Each box contain a different sentence.&#10;Box 1: Jot down everything that comes to mind now when you hear the word &quot;INCLUSION&quot; after completing the previous activities.​&#10;&#10;Box 2: Are your notes different from before?​&#10;&#10;Box 3: How would you encourage inclusion?&#10;">
            <a:extLst>
              <a:ext uri="{FF2B5EF4-FFF2-40B4-BE49-F238E27FC236}">
                <a16:creationId xmlns:a16="http://schemas.microsoft.com/office/drawing/2014/main" id="{BD430F9E-02F3-589B-58A0-DD93DAAEE9DA}"/>
              </a:ext>
            </a:extLst>
          </p:cNvPr>
          <p:cNvGraphicFramePr>
            <a:graphicFrameLocks noGrp="1"/>
          </p:cNvGraphicFramePr>
          <p:nvPr>
            <p:ph idx="1"/>
            <p:extLst>
              <p:ext uri="{D42A27DB-BD31-4B8C-83A1-F6EECF244321}">
                <p14:modId xmlns:p14="http://schemas.microsoft.com/office/powerpoint/2010/main" val="2106537693"/>
              </p:ext>
            </p:extLst>
          </p:nvPr>
        </p:nvGraphicFramePr>
        <p:xfrm>
          <a:off x="762000" y="2749550"/>
          <a:ext cx="10380663" cy="32623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343819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E2543E-4E39-FA29-113D-C41EA9E8FB24}"/>
              </a:ext>
            </a:extLst>
          </p:cNvPr>
          <p:cNvSpPr>
            <a:spLocks noGrp="1"/>
          </p:cNvSpPr>
          <p:nvPr>
            <p:ph type="title"/>
          </p:nvPr>
        </p:nvSpPr>
        <p:spPr>
          <a:xfrm>
            <a:off x="613359" y="-1979"/>
            <a:ext cx="10380573" cy="1432273"/>
          </a:xfrm>
        </p:spPr>
        <p:txBody>
          <a:bodyPr/>
          <a:lstStyle/>
          <a:p>
            <a:r>
              <a:rPr lang="en-US" dirty="0"/>
              <a:t>Guide to using these resources</a:t>
            </a:r>
          </a:p>
        </p:txBody>
      </p:sp>
      <p:sp>
        <p:nvSpPr>
          <p:cNvPr id="3" name="Content Placeholder 2">
            <a:extLst>
              <a:ext uri="{FF2B5EF4-FFF2-40B4-BE49-F238E27FC236}">
                <a16:creationId xmlns:a16="http://schemas.microsoft.com/office/drawing/2014/main" id="{B8D5F00A-BF92-D3F0-F60F-1F68DCC351C8}"/>
              </a:ext>
            </a:extLst>
          </p:cNvPr>
          <p:cNvSpPr>
            <a:spLocks noGrp="1"/>
          </p:cNvSpPr>
          <p:nvPr>
            <p:ph idx="1"/>
          </p:nvPr>
        </p:nvSpPr>
        <p:spPr>
          <a:xfrm>
            <a:off x="197722" y="1122292"/>
            <a:ext cx="11875515" cy="5689286"/>
          </a:xfrm>
          <a:solidFill>
            <a:schemeClr val="bg1">
              <a:lumMod val="95000"/>
            </a:schemeClr>
          </a:solidFill>
          <a:ln>
            <a:solidFill>
              <a:schemeClr val="tx1"/>
            </a:solidFill>
          </a:ln>
        </p:spPr>
        <p:txBody>
          <a:bodyPr vert="horz" lIns="91440" tIns="45720" rIns="91440" bIns="45720" rtlCol="0" anchor="t">
            <a:noAutofit/>
          </a:bodyPr>
          <a:lstStyle/>
          <a:p>
            <a:r>
              <a:rPr lang="en-GB" dirty="0"/>
              <a:t>The resources in this pack are split into activities suitable for pupils in the range of ages 8 to 11 but not exclusive to them.</a:t>
            </a:r>
          </a:p>
          <a:p>
            <a:r>
              <a:rPr lang="en-GB" dirty="0"/>
              <a:t>The resources will be organised in pairs unless stated otherwise. </a:t>
            </a:r>
            <a:r>
              <a:rPr lang="en-GB" dirty="0">
                <a:ea typeface="+mn-lt"/>
                <a:cs typeface="+mn-lt"/>
              </a:rPr>
              <a:t>The first of each pair will be an example resource (acting as guidelines or examples to teachers). The second of the pair will be a blank version for pupils to complete. This can be printed or displayed in any way to be engaged with.</a:t>
            </a:r>
            <a:r>
              <a:rPr lang="en-GB" dirty="0"/>
              <a:t> A list of all activities found in the pack can be found on the content slide (The slide prior to this one). </a:t>
            </a:r>
            <a:r>
              <a:rPr lang="en-GB" dirty="0">
                <a:ea typeface="+mn-lt"/>
                <a:cs typeface="+mn-lt"/>
              </a:rPr>
              <a:t>The activities can be used in any order.</a:t>
            </a:r>
          </a:p>
          <a:p>
            <a:r>
              <a:rPr lang="en-GB" dirty="0"/>
              <a:t>There will be 10 activities in this pack with a slideshow afterwards that can be used as teaching resource.</a:t>
            </a:r>
          </a:p>
          <a:p>
            <a:r>
              <a:rPr lang="en-GB" dirty="0">
                <a:ea typeface="+mn-lt"/>
                <a:cs typeface="+mn-lt"/>
              </a:rPr>
              <a:t>All resources have been created with responses and opinions found by the VOICES project. The example answers are taken from data collected by the VOICES team who shared the images with children and young people, teachers, teaching assistants, and trainee teachers.</a:t>
            </a:r>
            <a:endParaRPr lang="en-GB" dirty="0"/>
          </a:p>
          <a:p>
            <a:r>
              <a:rPr lang="en-GB" dirty="0"/>
              <a:t>All images of school situations are owned and under the copyright of VOICES (</a:t>
            </a:r>
            <a:r>
              <a:rPr lang="en-GB" dirty="0">
                <a:ea typeface="+mn-lt"/>
                <a:cs typeface="+mn-lt"/>
              </a:rPr>
              <a:t>Edge Hill University</a:t>
            </a:r>
            <a:r>
              <a:rPr lang="en-GB" dirty="0"/>
              <a:t>).</a:t>
            </a:r>
          </a:p>
        </p:txBody>
      </p:sp>
    </p:spTree>
    <p:extLst>
      <p:ext uri="{BB962C8B-B14F-4D97-AF65-F5344CB8AC3E}">
        <p14:creationId xmlns:p14="http://schemas.microsoft.com/office/powerpoint/2010/main" val="27323875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21752E2-0AEE-D825-B6AE-86A8691D8218}"/>
              </a:ext>
            </a:extLst>
          </p:cNvPr>
          <p:cNvSpPr txBox="1"/>
          <p:nvPr/>
        </p:nvSpPr>
        <p:spPr>
          <a:xfrm>
            <a:off x="9361714" y="5936369"/>
            <a:ext cx="2832760" cy="923330"/>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u="sng" dirty="0">
                <a:latin typeface="Times New Roman"/>
                <a:cs typeface="Times New Roman"/>
              </a:rPr>
              <a:t>After discussing with the group, all jot down your ideas on this image.</a:t>
            </a:r>
          </a:p>
        </p:txBody>
      </p:sp>
      <p:sp>
        <p:nvSpPr>
          <p:cNvPr id="5" name="TextBox 4">
            <a:extLst>
              <a:ext uri="{FF2B5EF4-FFF2-40B4-BE49-F238E27FC236}">
                <a16:creationId xmlns:a16="http://schemas.microsoft.com/office/drawing/2014/main" id="{F366B9F6-36B7-7B7C-6054-632309EF35DF}"/>
              </a:ext>
            </a:extLst>
          </p:cNvPr>
          <p:cNvSpPr txBox="1"/>
          <p:nvPr/>
        </p:nvSpPr>
        <p:spPr>
          <a:xfrm>
            <a:off x="1387929" y="131121"/>
            <a:ext cx="6610596" cy="6463308"/>
          </a:xfrm>
          <a:prstGeom prst="rect">
            <a:avLst/>
          </a:prstGeom>
          <a:solidFill>
            <a:schemeClr val="accent3">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b="1" u="sng" dirty="0">
                <a:latin typeface="Times New Roman"/>
                <a:cs typeface="Times New Roman"/>
              </a:rPr>
              <a:t>Prompts:</a:t>
            </a:r>
          </a:p>
          <a:p>
            <a:endParaRPr lang="en-US" b="1" u="sng" dirty="0">
              <a:latin typeface="Times New Roman"/>
              <a:cs typeface="Times New Roman"/>
            </a:endParaRPr>
          </a:p>
          <a:p>
            <a:r>
              <a:rPr lang="en-US" dirty="0">
                <a:latin typeface="Times New Roman"/>
                <a:cs typeface="Times New Roman"/>
              </a:rPr>
              <a:t>1. What is happening in the image?</a:t>
            </a:r>
          </a:p>
          <a:p>
            <a:r>
              <a:rPr lang="en-US" dirty="0">
                <a:latin typeface="Times New Roman"/>
                <a:ea typeface="+mn-lt"/>
                <a:cs typeface="+mn-lt"/>
              </a:rPr>
              <a:t>Secondary school pupil is working with an Art teacher. The pupil is male with a tie and white shirt. He is engaged in an art activity in an art classroom with a teacher.</a:t>
            </a:r>
            <a:endParaRPr lang="en-US" dirty="0">
              <a:latin typeface="Times New Roman"/>
              <a:cs typeface="Times New Roman"/>
            </a:endParaRPr>
          </a:p>
          <a:p>
            <a:endParaRPr lang="en-US" dirty="0">
              <a:latin typeface="Times New Roman"/>
              <a:cs typeface="Times New Roman"/>
            </a:endParaRPr>
          </a:p>
          <a:p>
            <a:r>
              <a:rPr lang="en-US" dirty="0">
                <a:latin typeface="Times New Roman"/>
                <a:cs typeface="Times New Roman"/>
              </a:rPr>
              <a:t>2. Is the child enjoying the learning he is involved?</a:t>
            </a:r>
          </a:p>
          <a:p>
            <a:r>
              <a:rPr lang="en-US" dirty="0">
                <a:latin typeface="Times New Roman"/>
                <a:cs typeface="Times New Roman"/>
              </a:rPr>
              <a:t>He is very engaged with the task and has a happy expression.</a:t>
            </a:r>
          </a:p>
          <a:p>
            <a:endParaRPr lang="en-US" dirty="0">
              <a:latin typeface="Times New Roman"/>
              <a:cs typeface="Times New Roman"/>
            </a:endParaRPr>
          </a:p>
          <a:p>
            <a:r>
              <a:rPr lang="en-US" dirty="0">
                <a:latin typeface="Times New Roman"/>
                <a:cs typeface="Times New Roman"/>
              </a:rPr>
              <a:t>3. Is the learning accessible to the child?</a:t>
            </a:r>
          </a:p>
          <a:p>
            <a:r>
              <a:rPr lang="en-US" dirty="0">
                <a:latin typeface="Times New Roman"/>
                <a:cs typeface="Times New Roman"/>
              </a:rPr>
              <a:t>The child is able to access the learning with aid of the teacher.</a:t>
            </a:r>
          </a:p>
          <a:p>
            <a:r>
              <a:rPr lang="en-US" dirty="0">
                <a:latin typeface="Times New Roman"/>
                <a:cs typeface="Times New Roman"/>
              </a:rPr>
              <a:t>He is able to complete the task.</a:t>
            </a:r>
          </a:p>
          <a:p>
            <a:pPr marL="342900" indent="-342900">
              <a:buAutoNum type="arabicPeriod"/>
            </a:pPr>
            <a:endParaRPr lang="en-US" dirty="0">
              <a:latin typeface="Times New Roman"/>
              <a:cs typeface="Times New Roman"/>
            </a:endParaRPr>
          </a:p>
          <a:p>
            <a:r>
              <a:rPr lang="en-US" dirty="0">
                <a:latin typeface="Times New Roman"/>
                <a:cs typeface="Times New Roman"/>
              </a:rPr>
              <a:t>4. How is the teacher involved?</a:t>
            </a:r>
          </a:p>
          <a:p>
            <a:r>
              <a:rPr lang="en-US" dirty="0">
                <a:latin typeface="Times New Roman"/>
                <a:cs typeface="Times New Roman"/>
              </a:rPr>
              <a:t>The teacher is </a:t>
            </a:r>
            <a:r>
              <a:rPr lang="en-US" dirty="0">
                <a:latin typeface="Times New Roman"/>
                <a:ea typeface="+mn-lt"/>
                <a:cs typeface="+mn-lt"/>
              </a:rPr>
              <a:t>scaffolding and guiding the pupil, shown by the pointing and the act of him giving instructions.</a:t>
            </a:r>
            <a:endParaRPr lang="en-US" dirty="0">
              <a:latin typeface="Times New Roman"/>
              <a:cs typeface="Times New Roman"/>
            </a:endParaRPr>
          </a:p>
          <a:p>
            <a:endParaRPr lang="en-US" dirty="0">
              <a:latin typeface="Times New Roman"/>
              <a:cs typeface="Times New Roman"/>
            </a:endParaRPr>
          </a:p>
          <a:p>
            <a:r>
              <a:rPr lang="en-US" dirty="0">
                <a:latin typeface="Times New Roman"/>
                <a:cs typeface="Times New Roman"/>
              </a:rPr>
              <a:t>5. This appears to be one-to-one learning. If there were other children in the classroom, what do you think they would be doing?</a:t>
            </a:r>
          </a:p>
          <a:p>
            <a:r>
              <a:rPr lang="en-US" dirty="0">
                <a:latin typeface="Times New Roman"/>
                <a:cs typeface="Times New Roman"/>
              </a:rPr>
              <a:t>Could be one-to-one working alone.</a:t>
            </a:r>
          </a:p>
          <a:p>
            <a:r>
              <a:rPr lang="en-US" dirty="0">
                <a:latin typeface="Times New Roman"/>
                <a:cs typeface="Times New Roman"/>
              </a:rPr>
              <a:t>Other staff could be present with other pupils working in the background.</a:t>
            </a:r>
          </a:p>
        </p:txBody>
      </p:sp>
      <p:sp>
        <p:nvSpPr>
          <p:cNvPr id="4" name="TextBox 3">
            <a:extLst>
              <a:ext uri="{FF2B5EF4-FFF2-40B4-BE49-F238E27FC236}">
                <a16:creationId xmlns:a16="http://schemas.microsoft.com/office/drawing/2014/main" id="{A89363A6-21D0-5D72-1198-EA1FCAD9A9CC}"/>
              </a:ext>
            </a:extLst>
          </p:cNvPr>
          <p:cNvSpPr txBox="1"/>
          <p:nvPr/>
        </p:nvSpPr>
        <p:spPr>
          <a:xfrm>
            <a:off x="8431481" y="-1"/>
            <a:ext cx="3762991" cy="2862047"/>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u="sng" dirty="0">
                <a:latin typeface="Times New Roman"/>
                <a:cs typeface="Times New Roman"/>
              </a:rPr>
              <a:t>Guidelines for teachers using this resource:</a:t>
            </a:r>
          </a:p>
          <a:p>
            <a:r>
              <a:rPr lang="en-US" dirty="0">
                <a:latin typeface="Times New Roman"/>
                <a:cs typeface="Times New Roman"/>
              </a:rPr>
              <a:t>There is a set of prompts, in groups of 4 or so.</a:t>
            </a:r>
          </a:p>
          <a:p>
            <a:r>
              <a:rPr lang="en-US" dirty="0">
                <a:latin typeface="Times New Roman"/>
                <a:cs typeface="Times New Roman"/>
              </a:rPr>
              <a:t>pupils fill in answers (on different piece of paper) to the prompts alone at first.</a:t>
            </a:r>
          </a:p>
          <a:p>
            <a:r>
              <a:rPr lang="en-US" dirty="0">
                <a:latin typeface="Times New Roman"/>
                <a:cs typeface="Times New Roman"/>
              </a:rPr>
              <a:t>Afterwards there will discuss all their different answers and together build a picture and jot it all around the image.</a:t>
            </a:r>
          </a:p>
        </p:txBody>
      </p:sp>
      <p:pic>
        <p:nvPicPr>
          <p:cNvPr id="3" name="Picture 3" descr="Secondary school pupil is working with an Art teacher.&#10;The pupil is male with a tie and white shirt.&#10;He identified as having SEND&#10;He is engaged in an art activity in a art class room with a teacher&#10;This image is owned and under the copyright of VOICES (Edge Hill University)">
            <a:extLst>
              <a:ext uri="{FF2B5EF4-FFF2-40B4-BE49-F238E27FC236}">
                <a16:creationId xmlns:a16="http://schemas.microsoft.com/office/drawing/2014/main" id="{7F0F686A-9C02-0C48-DC76-E2D85568E39D}"/>
              </a:ext>
            </a:extLst>
          </p:cNvPr>
          <p:cNvPicPr>
            <a:picLocks noChangeAspect="1"/>
          </p:cNvPicPr>
          <p:nvPr/>
        </p:nvPicPr>
        <p:blipFill>
          <a:blip r:embed="rId2"/>
          <a:stretch>
            <a:fillRect/>
          </a:stretch>
        </p:blipFill>
        <p:spPr>
          <a:xfrm>
            <a:off x="8105915" y="2872211"/>
            <a:ext cx="4099703" cy="3059564"/>
          </a:xfrm>
          <a:prstGeom prst="rect">
            <a:avLst/>
          </a:prstGeom>
        </p:spPr>
      </p:pic>
      <p:sp>
        <p:nvSpPr>
          <p:cNvPr id="2" name="Title 1">
            <a:extLst>
              <a:ext uri="{FF2B5EF4-FFF2-40B4-BE49-F238E27FC236}">
                <a16:creationId xmlns:a16="http://schemas.microsoft.com/office/drawing/2014/main" id="{F28082ED-011B-4216-ACCA-CF0FA9C11953}"/>
              </a:ext>
            </a:extLst>
          </p:cNvPr>
          <p:cNvSpPr>
            <a:spLocks noGrp="1"/>
          </p:cNvSpPr>
          <p:nvPr>
            <p:ph type="title"/>
          </p:nvPr>
        </p:nvSpPr>
        <p:spPr>
          <a:xfrm>
            <a:off x="-199" y="-1979"/>
            <a:ext cx="1383391" cy="2037117"/>
          </a:xfrm>
        </p:spPr>
        <p:txBody>
          <a:bodyPr>
            <a:normAutofit/>
          </a:bodyPr>
          <a:lstStyle/>
          <a:p>
            <a:r>
              <a:rPr lang="en-US" sz="2000" b="1" u="sng" dirty="0">
                <a:latin typeface="Times New Roman"/>
                <a:cs typeface="Times New Roman"/>
              </a:rPr>
              <a:t>Activity one</a:t>
            </a:r>
            <a:br>
              <a:rPr lang="en-US" sz="2000" b="1" u="sng" dirty="0">
                <a:latin typeface="Times New Roman"/>
              </a:rPr>
            </a:br>
            <a:r>
              <a:rPr lang="en-US" sz="2000" b="1" u="sng" dirty="0">
                <a:latin typeface="Times New Roman"/>
                <a:cs typeface="Times New Roman"/>
              </a:rPr>
              <a:t>Group activity</a:t>
            </a:r>
            <a:br>
              <a:rPr lang="en-US" sz="2000" b="1" u="sng" dirty="0">
                <a:latin typeface="Times New Roman"/>
                <a:cs typeface="Times New Roman"/>
              </a:rPr>
            </a:br>
            <a:r>
              <a:rPr lang="en-US" sz="2000" b="1" u="sng" dirty="0">
                <a:latin typeface="Times New Roman"/>
                <a:cs typeface="Times New Roman"/>
              </a:rPr>
              <a:t>(Teacher copy)</a:t>
            </a:r>
          </a:p>
        </p:txBody>
      </p:sp>
    </p:spTree>
    <p:extLst>
      <p:ext uri="{BB962C8B-B14F-4D97-AF65-F5344CB8AC3E}">
        <p14:creationId xmlns:p14="http://schemas.microsoft.com/office/powerpoint/2010/main" val="36127889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21752E2-0AEE-D825-B6AE-86A8691D8218}"/>
              </a:ext>
            </a:extLst>
          </p:cNvPr>
          <p:cNvSpPr txBox="1"/>
          <p:nvPr/>
        </p:nvSpPr>
        <p:spPr>
          <a:xfrm>
            <a:off x="3552701" y="126173"/>
            <a:ext cx="7305798" cy="369332"/>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u="sng" dirty="0">
                <a:latin typeface="Times New Roman"/>
                <a:cs typeface="Times New Roman"/>
              </a:rPr>
              <a:t>After discussing with the group, all jot down your ideas on this image.</a:t>
            </a:r>
          </a:p>
        </p:txBody>
      </p:sp>
      <p:sp>
        <p:nvSpPr>
          <p:cNvPr id="5" name="TextBox 4">
            <a:extLst>
              <a:ext uri="{FF2B5EF4-FFF2-40B4-BE49-F238E27FC236}">
                <a16:creationId xmlns:a16="http://schemas.microsoft.com/office/drawing/2014/main" id="{F366B9F6-36B7-7B7C-6054-632309EF35DF}"/>
              </a:ext>
            </a:extLst>
          </p:cNvPr>
          <p:cNvSpPr txBox="1"/>
          <p:nvPr/>
        </p:nvSpPr>
        <p:spPr>
          <a:xfrm>
            <a:off x="2474" y="1229589"/>
            <a:ext cx="2790702" cy="5632402"/>
          </a:xfrm>
          <a:prstGeom prst="rect">
            <a:avLst/>
          </a:prstGeom>
          <a:solidFill>
            <a:schemeClr val="accent3">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b="1" u="sng" dirty="0">
                <a:latin typeface="Times New Roman"/>
                <a:cs typeface="Times New Roman"/>
              </a:rPr>
              <a:t>Prompts:</a:t>
            </a:r>
          </a:p>
          <a:p>
            <a:endParaRPr lang="en-US" b="1" u="sng" dirty="0">
              <a:latin typeface="Times New Roman"/>
              <a:cs typeface="Times New Roman"/>
            </a:endParaRPr>
          </a:p>
          <a:p>
            <a:pPr marL="342900" indent="-342900">
              <a:buAutoNum type="arabicPeriod"/>
            </a:pPr>
            <a:r>
              <a:rPr lang="en-US" dirty="0">
                <a:latin typeface="Times New Roman"/>
                <a:cs typeface="Times New Roman"/>
              </a:rPr>
              <a:t>What is happening in the image?</a:t>
            </a:r>
          </a:p>
          <a:p>
            <a:pPr marL="342900" indent="-342900">
              <a:buAutoNum type="arabicPeriod"/>
            </a:pPr>
            <a:endParaRPr lang="en-US" dirty="0">
              <a:latin typeface="Times New Roman"/>
              <a:cs typeface="Times New Roman"/>
            </a:endParaRPr>
          </a:p>
          <a:p>
            <a:pPr marL="342900" indent="-342900">
              <a:buAutoNum type="arabicPeriod"/>
            </a:pPr>
            <a:r>
              <a:rPr lang="en-US" dirty="0">
                <a:latin typeface="Times New Roman"/>
                <a:cs typeface="Times New Roman"/>
              </a:rPr>
              <a:t>Is the child enjoying the learning he is involved?</a:t>
            </a:r>
          </a:p>
          <a:p>
            <a:pPr marL="342900" indent="-342900">
              <a:buAutoNum type="arabicPeriod"/>
            </a:pPr>
            <a:endParaRPr lang="en-US" dirty="0">
              <a:latin typeface="Times New Roman"/>
              <a:cs typeface="Times New Roman"/>
            </a:endParaRPr>
          </a:p>
          <a:p>
            <a:pPr marL="342900" indent="-342900">
              <a:buAutoNum type="arabicPeriod"/>
            </a:pPr>
            <a:r>
              <a:rPr lang="en-US" dirty="0">
                <a:latin typeface="Times New Roman"/>
                <a:cs typeface="Times New Roman"/>
              </a:rPr>
              <a:t>Is the learning accessible </a:t>
            </a:r>
            <a:r>
              <a:rPr lang="en-US">
                <a:latin typeface="Times New Roman"/>
                <a:cs typeface="Times New Roman"/>
              </a:rPr>
              <a:t>to the child?</a:t>
            </a:r>
          </a:p>
          <a:p>
            <a:pPr marL="342900" indent="-342900">
              <a:buAutoNum type="arabicPeriod"/>
            </a:pPr>
            <a:endParaRPr lang="en-US" dirty="0">
              <a:latin typeface="Times New Roman"/>
              <a:cs typeface="Times New Roman"/>
            </a:endParaRPr>
          </a:p>
          <a:p>
            <a:pPr marL="342900" indent="-342900">
              <a:buAutoNum type="arabicPeriod"/>
            </a:pPr>
            <a:r>
              <a:rPr lang="en-US" dirty="0">
                <a:latin typeface="Times New Roman"/>
                <a:cs typeface="Times New Roman"/>
              </a:rPr>
              <a:t>How is the teacher involved?</a:t>
            </a:r>
          </a:p>
          <a:p>
            <a:pPr marL="342900" indent="-342900">
              <a:buAutoNum type="arabicPeriod"/>
            </a:pPr>
            <a:endParaRPr lang="en-US" dirty="0">
              <a:latin typeface="Times New Roman"/>
              <a:cs typeface="Times New Roman"/>
            </a:endParaRPr>
          </a:p>
          <a:p>
            <a:pPr marL="342900" indent="-342900">
              <a:buAutoNum type="arabicPeriod"/>
            </a:pPr>
            <a:r>
              <a:rPr lang="en-US" dirty="0">
                <a:latin typeface="Times New Roman"/>
                <a:cs typeface="Times New Roman"/>
              </a:rPr>
              <a:t>This appears to be one-to-one learning. If there were other children in the classroom, what do you think they would be doing?</a:t>
            </a:r>
          </a:p>
        </p:txBody>
      </p:sp>
      <p:pic>
        <p:nvPicPr>
          <p:cNvPr id="3" name="Picture 3" descr="Secondary school pupils is working with an Art teacher.&#10;The pupil is male with a tie and white shirt.&#10;He identified as having SEND&#10;He is engaged in an art activity in a art class room with a teacher&#10;This image is owned and under the copyright of VOICES (Edge Hill University)">
            <a:extLst>
              <a:ext uri="{FF2B5EF4-FFF2-40B4-BE49-F238E27FC236}">
                <a16:creationId xmlns:a16="http://schemas.microsoft.com/office/drawing/2014/main" id="{7F0F686A-9C02-0C48-DC76-E2D85568E39D}"/>
              </a:ext>
            </a:extLst>
          </p:cNvPr>
          <p:cNvPicPr>
            <a:picLocks noChangeAspect="1"/>
          </p:cNvPicPr>
          <p:nvPr/>
        </p:nvPicPr>
        <p:blipFill>
          <a:blip r:embed="rId2"/>
          <a:stretch>
            <a:fillRect/>
          </a:stretch>
        </p:blipFill>
        <p:spPr>
          <a:xfrm>
            <a:off x="5397336" y="1717469"/>
            <a:ext cx="4793465" cy="3571355"/>
          </a:xfrm>
          <a:prstGeom prst="rect">
            <a:avLst/>
          </a:prstGeom>
        </p:spPr>
      </p:pic>
      <p:sp>
        <p:nvSpPr>
          <p:cNvPr id="2" name="Title 1">
            <a:extLst>
              <a:ext uri="{FF2B5EF4-FFF2-40B4-BE49-F238E27FC236}">
                <a16:creationId xmlns:a16="http://schemas.microsoft.com/office/drawing/2014/main" id="{F28082ED-011B-4216-ACCA-CF0FA9C11953}"/>
              </a:ext>
            </a:extLst>
          </p:cNvPr>
          <p:cNvSpPr>
            <a:spLocks noGrp="1"/>
          </p:cNvSpPr>
          <p:nvPr>
            <p:ph type="title"/>
          </p:nvPr>
        </p:nvSpPr>
        <p:spPr>
          <a:xfrm>
            <a:off x="-199" y="-1979"/>
            <a:ext cx="2018366" cy="1224456"/>
          </a:xfrm>
        </p:spPr>
        <p:txBody>
          <a:bodyPr>
            <a:normAutofit/>
          </a:bodyPr>
          <a:lstStyle/>
          <a:p>
            <a:r>
              <a:rPr lang="en-US" sz="2000" b="1" u="sng" dirty="0">
                <a:latin typeface="Times New Roman"/>
                <a:cs typeface="Times New Roman"/>
              </a:rPr>
              <a:t>Activity one</a:t>
            </a:r>
            <a:br>
              <a:rPr lang="en-US" sz="2000" b="1" u="sng" dirty="0">
                <a:latin typeface="Times New Roman"/>
              </a:rPr>
            </a:br>
            <a:r>
              <a:rPr lang="en-US" sz="2000" b="1" u="sng" dirty="0">
                <a:latin typeface="Times New Roman"/>
                <a:cs typeface="Times New Roman"/>
              </a:rPr>
              <a:t>Group activity</a:t>
            </a:r>
            <a:br>
              <a:rPr lang="en-US" sz="2000" b="1" u="sng" dirty="0">
                <a:latin typeface="Times New Roman"/>
                <a:cs typeface="Times New Roman"/>
              </a:rPr>
            </a:br>
            <a:r>
              <a:rPr lang="en-US" sz="2000" b="1" u="sng" dirty="0">
                <a:latin typeface="Times New Roman"/>
                <a:cs typeface="Times New Roman"/>
              </a:rPr>
              <a:t>(Pupil copy)</a:t>
            </a:r>
          </a:p>
        </p:txBody>
      </p:sp>
    </p:spTree>
    <p:extLst>
      <p:ext uri="{BB962C8B-B14F-4D97-AF65-F5344CB8AC3E}">
        <p14:creationId xmlns:p14="http://schemas.microsoft.com/office/powerpoint/2010/main" val="24214052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6BCFC473-00D5-B046-7F7E-19B8F78E556E}"/>
              </a:ext>
            </a:extLst>
          </p:cNvPr>
          <p:cNvSpPr txBox="1"/>
          <p:nvPr/>
        </p:nvSpPr>
        <p:spPr>
          <a:xfrm>
            <a:off x="7139049" y="2527465"/>
            <a:ext cx="4712524" cy="4247317"/>
          </a:xfrm>
          <a:prstGeom prst="rect">
            <a:avLst/>
          </a:prstGeom>
          <a:solidFill>
            <a:schemeClr val="accent2">
              <a:lumMod val="60000"/>
              <a:lumOff val="4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Any other notes:</a:t>
            </a:r>
          </a:p>
          <a:p>
            <a:pPr algn="ctr"/>
            <a:endParaRPr lang="en-US" dirty="0">
              <a:latin typeface="Times New Roman"/>
              <a:cs typeface="Times New Roman"/>
            </a:endParaRPr>
          </a:p>
          <a:p>
            <a:pPr algn="ctr"/>
            <a:r>
              <a:rPr lang="en-US" dirty="0">
                <a:latin typeface="Times New Roman"/>
                <a:cs typeface="Times New Roman"/>
              </a:rPr>
              <a:t>Exclusion: no girls, gap between boys</a:t>
            </a:r>
          </a:p>
          <a:p>
            <a:pPr algn="ctr"/>
            <a:r>
              <a:rPr lang="en-US" dirty="0">
                <a:latin typeface="Times New Roman"/>
                <a:cs typeface="Times New Roman"/>
              </a:rPr>
              <a:t>looking at different things. </a:t>
            </a:r>
          </a:p>
          <a:p>
            <a:pPr algn="ctr"/>
            <a:r>
              <a:rPr lang="en-US" dirty="0">
                <a:latin typeface="Times New Roman"/>
                <a:cs typeface="Times New Roman"/>
              </a:rPr>
              <a:t>No common point in their vision. </a:t>
            </a:r>
          </a:p>
          <a:p>
            <a:pPr algn="ctr"/>
            <a:r>
              <a:rPr lang="en-US" dirty="0">
                <a:latin typeface="Times New Roman"/>
                <a:cs typeface="Times New Roman"/>
              </a:rPr>
              <a:t>Whiteboard position poor,</a:t>
            </a:r>
          </a:p>
          <a:p>
            <a:pPr algn="ctr"/>
            <a:r>
              <a:rPr lang="en-US" dirty="0">
                <a:latin typeface="Times New Roman"/>
                <a:cs typeface="Times New Roman"/>
              </a:rPr>
              <a:t>table layout: excluded from other pupils. </a:t>
            </a:r>
          </a:p>
          <a:p>
            <a:pPr algn="ctr"/>
            <a:r>
              <a:rPr lang="en-US" dirty="0">
                <a:latin typeface="Times New Roman"/>
                <a:cs typeface="Times New Roman"/>
              </a:rPr>
              <a:t>Inclusion:</a:t>
            </a:r>
          </a:p>
          <a:p>
            <a:pPr algn="ctr"/>
            <a:r>
              <a:rPr lang="en-US" dirty="0">
                <a:latin typeface="Times New Roman"/>
                <a:cs typeface="Times New Roman"/>
              </a:rPr>
              <a:t>shared equipment, inclusive for pupils on table.</a:t>
            </a:r>
          </a:p>
          <a:p>
            <a:pPr algn="ctr"/>
            <a:endParaRPr lang="en-US" dirty="0">
              <a:latin typeface="Times New Roman"/>
              <a:cs typeface="Times New Roman"/>
            </a:endParaRPr>
          </a:p>
          <a:p>
            <a:pPr algn="ctr"/>
            <a:endParaRPr lang="en-US"/>
          </a:p>
          <a:p>
            <a:pPr algn="ctr"/>
            <a:endParaRPr lang="en-US" dirty="0"/>
          </a:p>
          <a:p>
            <a:pPr algn="ctr"/>
            <a:endParaRPr lang="en-US" dirty="0"/>
          </a:p>
          <a:p>
            <a:pPr algn="ctr"/>
            <a:endParaRPr lang="en-US" dirty="0"/>
          </a:p>
          <a:p>
            <a:pPr algn="ctr"/>
            <a:endParaRPr lang="en-US" dirty="0"/>
          </a:p>
        </p:txBody>
      </p:sp>
      <p:sp>
        <p:nvSpPr>
          <p:cNvPr id="8" name="TextBox 7">
            <a:extLst>
              <a:ext uri="{FF2B5EF4-FFF2-40B4-BE49-F238E27FC236}">
                <a16:creationId xmlns:a16="http://schemas.microsoft.com/office/drawing/2014/main" id="{1266F15A-5968-AC9A-3EBE-068703691665}"/>
              </a:ext>
            </a:extLst>
          </p:cNvPr>
          <p:cNvSpPr txBox="1"/>
          <p:nvPr/>
        </p:nvSpPr>
        <p:spPr>
          <a:xfrm>
            <a:off x="3358737" y="1419101"/>
            <a:ext cx="2248395" cy="1109268"/>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latin typeface="Times New Roman"/>
                <a:cs typeface="Times New Roman"/>
              </a:rPr>
              <a:t>Teacher note:</a:t>
            </a:r>
            <a:r>
              <a:rPr lang="en-US" sz="1600" dirty="0">
                <a:latin typeface="Times New Roman"/>
                <a:cs typeface="Times New Roman"/>
              </a:rPr>
              <a:t>​</a:t>
            </a:r>
          </a:p>
          <a:p>
            <a:pPr algn="ctr"/>
            <a:r>
              <a:rPr lang="en-GB" sz="1600" dirty="0">
                <a:latin typeface="Times New Roman"/>
                <a:cs typeface="Times New Roman"/>
              </a:rPr>
              <a:t>Encourage pupils away from behaviour shown in the photo.</a:t>
            </a:r>
          </a:p>
        </p:txBody>
      </p:sp>
      <p:pic>
        <p:nvPicPr>
          <p:cNvPr id="9" name="Graphic 12" descr="Hero Male outline&#10;to relate to the theme of the super star point">
            <a:extLst>
              <a:ext uri="{FF2B5EF4-FFF2-40B4-BE49-F238E27FC236}">
                <a16:creationId xmlns:a16="http://schemas.microsoft.com/office/drawing/2014/main" id="{F8C43E9B-9E73-01A8-C668-2A6E37B055C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304306" y="62345"/>
            <a:ext cx="914400" cy="914400"/>
          </a:xfrm>
          <a:prstGeom prst="rect">
            <a:avLst/>
          </a:prstGeom>
        </p:spPr>
      </p:pic>
      <p:pic>
        <p:nvPicPr>
          <p:cNvPr id="11" name="Graphic 13" descr="Hero Female outline&#10;to relate to the theme of the super star point">
            <a:extLst>
              <a:ext uri="{FF2B5EF4-FFF2-40B4-BE49-F238E27FC236}">
                <a16:creationId xmlns:a16="http://schemas.microsoft.com/office/drawing/2014/main" id="{A56023BC-E257-07C7-65B8-863F1504F1D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937164" y="62345"/>
            <a:ext cx="914400" cy="914400"/>
          </a:xfrm>
          <a:prstGeom prst="rect">
            <a:avLst/>
          </a:prstGeom>
        </p:spPr>
      </p:pic>
      <p:sp>
        <p:nvSpPr>
          <p:cNvPr id="7" name="Star: 5 Points 6" descr="Yellow star containing the question,&#10;&quot;Super star point:​ how would you act around these boys:&quot;">
            <a:extLst>
              <a:ext uri="{FF2B5EF4-FFF2-40B4-BE49-F238E27FC236}">
                <a16:creationId xmlns:a16="http://schemas.microsoft.com/office/drawing/2014/main" id="{37FC8F4B-C9C2-E960-6FD1-46902BBB713C}"/>
              </a:ext>
            </a:extLst>
          </p:cNvPr>
          <p:cNvSpPr/>
          <p:nvPr/>
        </p:nvSpPr>
        <p:spPr>
          <a:xfrm>
            <a:off x="1014682" y="137806"/>
            <a:ext cx="2902956" cy="2331640"/>
          </a:xfrm>
          <a:prstGeom prst="star5">
            <a:avLst/>
          </a:prstGeom>
          <a:solidFill>
            <a:srgbClr val="FFFF00"/>
          </a:solid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b="1" u="sng" dirty="0">
                <a:solidFill>
                  <a:schemeClr val="tx1"/>
                </a:solidFill>
                <a:latin typeface="Times New Roman"/>
                <a:cs typeface="Times New Roman"/>
              </a:rPr>
              <a:t>Super star point:</a:t>
            </a:r>
          </a:p>
          <a:p>
            <a:pPr algn="ctr"/>
            <a:r>
              <a:rPr lang="en-US" sz="1600" dirty="0">
                <a:solidFill>
                  <a:schemeClr val="tx1"/>
                </a:solidFill>
                <a:latin typeface="Times New Roman"/>
                <a:cs typeface="Times New Roman"/>
              </a:rPr>
              <a:t>How would you act around these boys:</a:t>
            </a:r>
            <a:endParaRPr lang="en-US" sz="1600" dirty="0">
              <a:solidFill>
                <a:schemeClr val="tx1"/>
              </a:solidFill>
            </a:endParaRPr>
          </a:p>
        </p:txBody>
      </p:sp>
      <p:sp>
        <p:nvSpPr>
          <p:cNvPr id="13" name="Speech Bubble: Rectangle with Corners Rounded 12">
            <a:extLst>
              <a:ext uri="{FF2B5EF4-FFF2-40B4-BE49-F238E27FC236}">
                <a16:creationId xmlns:a16="http://schemas.microsoft.com/office/drawing/2014/main" id="{9700819E-402F-CE32-EFF3-1E625B7D2082}"/>
              </a:ext>
            </a:extLst>
          </p:cNvPr>
          <p:cNvSpPr/>
          <p:nvPr/>
        </p:nvSpPr>
        <p:spPr>
          <a:xfrm>
            <a:off x="5752110" y="1182584"/>
            <a:ext cx="2612571" cy="1246909"/>
          </a:xfrm>
          <a:prstGeom prst="wedgeRoundRectCallou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dirty="0">
                <a:solidFill>
                  <a:schemeClr val="tx1"/>
                </a:solidFill>
                <a:latin typeface="Times New Roman"/>
                <a:cs typeface="Times New Roman"/>
              </a:rPr>
              <a:t>Jot ideas around the image.</a:t>
            </a:r>
          </a:p>
        </p:txBody>
      </p:sp>
      <p:pic>
        <p:nvPicPr>
          <p:cNvPr id="3" name="Picture 3" descr="Two boys sat together at a table, both are not doing work.&#10;The pupil closest to the right looks stern and appears to be waiting for instructions.&#10;The pupil closest to the left is looking directly at the camera, pulling a face.&#10;Both pupils are sat in a class which has all sorts of folders and books on the surrounding shelves.&#10;This image is owned and under the copyright of VOICES (Edge Hill University)">
            <a:extLst>
              <a:ext uri="{FF2B5EF4-FFF2-40B4-BE49-F238E27FC236}">
                <a16:creationId xmlns:a16="http://schemas.microsoft.com/office/drawing/2014/main" id="{EB8EC228-461F-B38D-F607-CC57E383574C}"/>
              </a:ext>
            </a:extLst>
          </p:cNvPr>
          <p:cNvPicPr>
            <a:picLocks noChangeAspect="1"/>
          </p:cNvPicPr>
          <p:nvPr/>
        </p:nvPicPr>
        <p:blipFill>
          <a:blip r:embed="rId6"/>
          <a:stretch>
            <a:fillRect/>
          </a:stretch>
        </p:blipFill>
        <p:spPr>
          <a:xfrm>
            <a:off x="4551" y="2619106"/>
            <a:ext cx="6701049" cy="4235611"/>
          </a:xfrm>
          <a:prstGeom prst="rect">
            <a:avLst/>
          </a:prstGeom>
        </p:spPr>
      </p:pic>
      <p:sp>
        <p:nvSpPr>
          <p:cNvPr id="6" name="TextBox 5">
            <a:extLst>
              <a:ext uri="{FF2B5EF4-FFF2-40B4-BE49-F238E27FC236}">
                <a16:creationId xmlns:a16="http://schemas.microsoft.com/office/drawing/2014/main" id="{1CBA7A10-FAC6-A01A-7E31-825EBE083D6E}"/>
              </a:ext>
            </a:extLst>
          </p:cNvPr>
          <p:cNvSpPr txBox="1"/>
          <p:nvPr/>
        </p:nvSpPr>
        <p:spPr>
          <a:xfrm>
            <a:off x="6713516" y="63334"/>
            <a:ext cx="3633849" cy="646331"/>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t>This sheet is two-sided.</a:t>
            </a:r>
          </a:p>
          <a:p>
            <a:r>
              <a:rPr lang="en-US" b="1" dirty="0"/>
              <a:t>The tasks are on </a:t>
            </a:r>
            <a:r>
              <a:rPr lang="en-US" b="1" dirty="0">
                <a:latin typeface="Times New Roman"/>
                <a:cs typeface="Times New Roman"/>
              </a:rPr>
              <a:t>the</a:t>
            </a:r>
            <a:r>
              <a:rPr lang="en-US" b="1" dirty="0"/>
              <a:t> other side.</a:t>
            </a:r>
          </a:p>
        </p:txBody>
      </p:sp>
      <p:sp>
        <p:nvSpPr>
          <p:cNvPr id="5" name="Star: 5 Points 4" descr="Yellow star for students to fill out with their name">
            <a:extLst>
              <a:ext uri="{FF2B5EF4-FFF2-40B4-BE49-F238E27FC236}">
                <a16:creationId xmlns:a16="http://schemas.microsoft.com/office/drawing/2014/main" id="{DA548445-E6D9-C0E6-D09B-4259AEC108F5}"/>
              </a:ext>
            </a:extLst>
          </p:cNvPr>
          <p:cNvSpPr/>
          <p:nvPr/>
        </p:nvSpPr>
        <p:spPr>
          <a:xfrm>
            <a:off x="9635813" y="220815"/>
            <a:ext cx="2388358" cy="2104029"/>
          </a:xfrm>
          <a:prstGeom prst="star5">
            <a:avLst/>
          </a:prstGeom>
          <a:solidFill>
            <a:srgbClr val="FFFF00"/>
          </a:solid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000" dirty="0">
                <a:solidFill>
                  <a:schemeClr val="tx1"/>
                </a:solidFill>
                <a:latin typeface="Times New Roman"/>
                <a:cs typeface="Times New Roman"/>
              </a:rPr>
              <a:t>Name</a:t>
            </a:r>
            <a:r>
              <a:rPr lang="en-US" dirty="0">
                <a:solidFill>
                  <a:schemeClr val="tx1"/>
                </a:solidFill>
              </a:rPr>
              <a:t>:</a:t>
            </a:r>
          </a:p>
        </p:txBody>
      </p:sp>
      <p:sp>
        <p:nvSpPr>
          <p:cNvPr id="2" name="Title 1">
            <a:extLst>
              <a:ext uri="{FF2B5EF4-FFF2-40B4-BE49-F238E27FC236}">
                <a16:creationId xmlns:a16="http://schemas.microsoft.com/office/drawing/2014/main" id="{CEE93B20-5FCF-3605-DE08-8C426C265176}"/>
              </a:ext>
            </a:extLst>
          </p:cNvPr>
          <p:cNvSpPr>
            <a:spLocks noGrp="1"/>
          </p:cNvSpPr>
          <p:nvPr>
            <p:ph type="title"/>
          </p:nvPr>
        </p:nvSpPr>
        <p:spPr>
          <a:xfrm>
            <a:off x="-199" y="-1979"/>
            <a:ext cx="1302444" cy="2057892"/>
          </a:xfrm>
        </p:spPr>
        <p:txBody>
          <a:bodyPr>
            <a:normAutofit/>
          </a:bodyPr>
          <a:lstStyle/>
          <a:p>
            <a:r>
              <a:rPr lang="en-US" sz="2000" b="1" u="sng" dirty="0">
                <a:latin typeface="Times New Roman"/>
                <a:cs typeface="Times New Roman"/>
              </a:rPr>
              <a:t>Activity two:</a:t>
            </a:r>
            <a:br>
              <a:rPr lang="en-US" sz="2000" b="1" u="sng" dirty="0">
                <a:latin typeface="Times New Roman"/>
              </a:rPr>
            </a:br>
            <a:r>
              <a:rPr lang="en-US" sz="2000" b="1" u="sng" dirty="0">
                <a:latin typeface="Times New Roman"/>
                <a:cs typeface="Times New Roman"/>
              </a:rPr>
              <a:t>Poster</a:t>
            </a:r>
            <a:br>
              <a:rPr lang="en-US" sz="2000" b="1" u="sng" dirty="0">
                <a:latin typeface="Times New Roman"/>
                <a:cs typeface="Times New Roman"/>
              </a:rPr>
            </a:br>
            <a:r>
              <a:rPr lang="en-US" sz="2200" b="1" u="sng" dirty="0">
                <a:latin typeface="Times New Roman"/>
                <a:cs typeface="Times New Roman"/>
              </a:rPr>
              <a:t>(Teacher copy)</a:t>
            </a:r>
            <a:endParaRPr lang="en-US" sz="2000" b="1" u="sng" dirty="0">
              <a:latin typeface="Times New Roman"/>
              <a:cs typeface="Times New Roman"/>
            </a:endParaRPr>
          </a:p>
        </p:txBody>
      </p:sp>
    </p:spTree>
    <p:extLst>
      <p:ext uri="{BB962C8B-B14F-4D97-AF65-F5344CB8AC3E}">
        <p14:creationId xmlns:p14="http://schemas.microsoft.com/office/powerpoint/2010/main" val="16367323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F7E62-972B-A2BB-ABD8-A5A6D753F199}"/>
              </a:ext>
            </a:extLst>
          </p:cNvPr>
          <p:cNvSpPr>
            <a:spLocks noGrp="1"/>
          </p:cNvSpPr>
          <p:nvPr>
            <p:ph type="title"/>
          </p:nvPr>
        </p:nvSpPr>
        <p:spPr>
          <a:xfrm>
            <a:off x="-199" y="-1979"/>
            <a:ext cx="3283210" cy="1978568"/>
          </a:xfrm>
        </p:spPr>
        <p:txBody>
          <a:bodyPr>
            <a:normAutofit/>
          </a:bodyPr>
          <a:lstStyle/>
          <a:p>
            <a:pPr>
              <a:spcBef>
                <a:spcPts val="0"/>
              </a:spcBef>
            </a:pPr>
            <a:r>
              <a:rPr lang="en-US" sz="1800" b="1" dirty="0">
                <a:latin typeface="Segoe UI"/>
                <a:cs typeface="Segoe UI"/>
              </a:rPr>
              <a:t>This sheet is two-sided</a:t>
            </a:r>
            <a:endParaRPr lang="en-US" sz="1800" dirty="0">
              <a:latin typeface="Segoe UI"/>
              <a:cs typeface="Segoe UI"/>
            </a:endParaRPr>
          </a:p>
          <a:p>
            <a:pPr>
              <a:spcBef>
                <a:spcPts val="0"/>
              </a:spcBef>
            </a:pPr>
            <a:r>
              <a:rPr lang="en-US" sz="1800" b="1" dirty="0">
                <a:latin typeface="Times New Roman"/>
                <a:cs typeface="Segoe UI"/>
              </a:rPr>
              <a:t>This is part two to "</a:t>
            </a:r>
            <a:r>
              <a:rPr lang="en-US" sz="1800" b="1" dirty="0">
                <a:latin typeface="Times New Roman"/>
                <a:cs typeface="Times New Roman"/>
              </a:rPr>
              <a:t>Activity two: Poster (teacher copy)"</a:t>
            </a:r>
            <a:br>
              <a:rPr lang="en-US" sz="1800" b="1" dirty="0">
                <a:latin typeface="Times New Roman"/>
                <a:cs typeface="Times New Roman"/>
              </a:rPr>
            </a:br>
            <a:r>
              <a:rPr lang="en-US" sz="1800" b="1" dirty="0">
                <a:latin typeface="Times New Roman"/>
                <a:cs typeface="Times New Roman"/>
              </a:rPr>
              <a:t>This is the side containing 3 tasks</a:t>
            </a:r>
          </a:p>
        </p:txBody>
      </p:sp>
      <p:sp>
        <p:nvSpPr>
          <p:cNvPr id="3" name="TextBox 2">
            <a:extLst>
              <a:ext uri="{FF2B5EF4-FFF2-40B4-BE49-F238E27FC236}">
                <a16:creationId xmlns:a16="http://schemas.microsoft.com/office/drawing/2014/main" id="{59D61924-E172-3761-937F-ED9F89C7768E}"/>
              </a:ext>
            </a:extLst>
          </p:cNvPr>
          <p:cNvSpPr txBox="1"/>
          <p:nvPr/>
        </p:nvSpPr>
        <p:spPr>
          <a:xfrm>
            <a:off x="-525" y="1969727"/>
            <a:ext cx="3673433" cy="4801314"/>
          </a:xfrm>
          <a:prstGeom prst="rect">
            <a:avLst/>
          </a:prstGeom>
          <a:solidFill>
            <a:schemeClr val="accent1">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one)</a:t>
            </a:r>
          </a:p>
          <a:p>
            <a:pPr algn="ctr"/>
            <a:r>
              <a:rPr lang="en-US" b="1" u="sng" dirty="0">
                <a:latin typeface="Times New Roman"/>
                <a:cs typeface="Times New Roman"/>
              </a:rPr>
              <a:t>What is going on in the image?</a:t>
            </a:r>
            <a:endParaRPr lang="en-US">
              <a:latin typeface="Times New Roman"/>
              <a:cs typeface="Times New Roman"/>
            </a:endParaRPr>
          </a:p>
          <a:p>
            <a:pPr algn="ctr"/>
            <a:endParaRPr lang="en-US" dirty="0">
              <a:latin typeface="Times New Roman"/>
              <a:cs typeface="Times New Roman"/>
            </a:endParaRPr>
          </a:p>
          <a:p>
            <a:pPr algn="ctr"/>
            <a:r>
              <a:rPr lang="en-US" dirty="0">
                <a:latin typeface="Times New Roman"/>
                <a:cs typeface="Times New Roman"/>
              </a:rPr>
              <a:t>Two male pupils appear to waiting for class to begin. </a:t>
            </a:r>
          </a:p>
          <a:p>
            <a:pPr algn="ctr"/>
            <a:r>
              <a:rPr lang="en-US" dirty="0">
                <a:latin typeface="Times New Roman"/>
                <a:cs typeface="Times New Roman"/>
              </a:rPr>
              <a:t>The pupil that is further back appears to not be paying attention. </a:t>
            </a:r>
            <a:r>
              <a:rPr lang="en-US" dirty="0">
                <a:latin typeface="Times New Roman"/>
                <a:ea typeface="+mn-lt"/>
                <a:cs typeface="+mn-lt"/>
              </a:rPr>
              <a:t>The pupil closest to the right looks stern and appears to be waiting for instructions.</a:t>
            </a:r>
          </a:p>
          <a:p>
            <a:pPr algn="ctr"/>
            <a:r>
              <a:rPr lang="en-US" dirty="0">
                <a:latin typeface="Times New Roman"/>
                <a:ea typeface="+mn-lt"/>
                <a:cs typeface="+mn-lt"/>
              </a:rPr>
              <a:t>The pupil closest to the left is looking directly at the camera, pulling a face.</a:t>
            </a: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p:txBody>
      </p:sp>
      <p:sp>
        <p:nvSpPr>
          <p:cNvPr id="5" name="TextBox 4">
            <a:extLst>
              <a:ext uri="{FF2B5EF4-FFF2-40B4-BE49-F238E27FC236}">
                <a16:creationId xmlns:a16="http://schemas.microsoft.com/office/drawing/2014/main" id="{225D1B89-5694-A6AF-2D94-130E526FEC5B}"/>
              </a:ext>
            </a:extLst>
          </p:cNvPr>
          <p:cNvSpPr txBox="1"/>
          <p:nvPr/>
        </p:nvSpPr>
        <p:spPr>
          <a:xfrm>
            <a:off x="3714554" y="51519"/>
            <a:ext cx="4197927" cy="6740307"/>
          </a:xfrm>
          <a:prstGeom prst="rect">
            <a:avLst/>
          </a:prstGeom>
          <a:solidFill>
            <a:schemeClr val="tx2">
              <a:lumMod val="10000"/>
              <a:lumOff val="9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two)</a:t>
            </a:r>
          </a:p>
          <a:p>
            <a:pPr algn="ctr"/>
            <a:r>
              <a:rPr lang="en-US" b="1" u="sng" dirty="0">
                <a:latin typeface="Times New Roman"/>
                <a:cs typeface="Times New Roman"/>
              </a:rPr>
              <a:t>What do think of the pupils in this image?</a:t>
            </a:r>
            <a:endParaRPr lang="en-US">
              <a:latin typeface="Times New Roman"/>
              <a:cs typeface="Times New Roman"/>
            </a:endParaRPr>
          </a:p>
          <a:p>
            <a:pPr algn="ctr"/>
            <a:endParaRPr lang="en-US" dirty="0">
              <a:latin typeface="Times New Roman"/>
              <a:cs typeface="Times New Roman"/>
            </a:endParaRPr>
          </a:p>
          <a:p>
            <a:pPr algn="ctr"/>
            <a:r>
              <a:rPr lang="en-US" dirty="0">
                <a:latin typeface="Times New Roman"/>
                <a:cs typeface="Times New Roman"/>
              </a:rPr>
              <a:t>Exclusion – no girls, gap between boys and looking at different things. </a:t>
            </a:r>
          </a:p>
          <a:p>
            <a:pPr algn="ctr"/>
            <a:r>
              <a:rPr lang="en-US" dirty="0">
                <a:latin typeface="Times New Roman"/>
                <a:cs typeface="Times New Roman"/>
              </a:rPr>
              <a:t>No common point in their vision. </a:t>
            </a:r>
          </a:p>
          <a:p>
            <a:pPr algn="ctr"/>
            <a:r>
              <a:rPr lang="en-US" dirty="0">
                <a:latin typeface="Times New Roman"/>
                <a:cs typeface="Times New Roman"/>
              </a:rPr>
              <a:t>Whiteboard position poor, table layout: excluded from other pupils. </a:t>
            </a:r>
          </a:p>
          <a:p>
            <a:pPr algn="ctr"/>
            <a:r>
              <a:rPr lang="en-US" dirty="0">
                <a:latin typeface="Times New Roman"/>
                <a:cs typeface="Times New Roman"/>
              </a:rPr>
              <a:t>Inclusion – shared equipment, inclusive for pupils on table</a:t>
            </a:r>
          </a:p>
          <a:p>
            <a:pPr algn="ctr"/>
            <a:r>
              <a:rPr lang="en-US" dirty="0">
                <a:latin typeface="Times New Roman"/>
                <a:cs typeface="Times New Roman"/>
              </a:rPr>
              <a:t>Exclusion – punishment sitting in rows at front? </a:t>
            </a:r>
          </a:p>
          <a:p>
            <a:pPr algn="ctr"/>
            <a:r>
              <a:rPr lang="en-US" dirty="0">
                <a:latin typeface="Times New Roman"/>
                <a:cs typeface="Times New Roman"/>
              </a:rPr>
              <a:t>Did boy on right choose not to look at camera? </a:t>
            </a:r>
          </a:p>
          <a:p>
            <a:pPr algn="ctr"/>
            <a:r>
              <a:rPr lang="en-US" dirty="0">
                <a:latin typeface="Times New Roman"/>
                <a:cs typeface="Times New Roman"/>
              </a:rPr>
              <a:t>Are they bored? </a:t>
            </a:r>
          </a:p>
          <a:p>
            <a:pPr algn="ctr"/>
            <a:r>
              <a:rPr lang="en-US" dirty="0">
                <a:latin typeface="Times New Roman"/>
                <a:cs typeface="Times New Roman"/>
              </a:rPr>
              <a:t>Negative body language. </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p>
          <a:p>
            <a:pPr algn="ctr"/>
            <a:endParaRPr lang="en-US" dirty="0"/>
          </a:p>
          <a:p>
            <a:pPr algn="ctr"/>
            <a:endParaRPr lang="en-US" dirty="0"/>
          </a:p>
          <a:p>
            <a:pPr algn="ctr"/>
            <a:endParaRPr lang="en-US" dirty="0"/>
          </a:p>
        </p:txBody>
      </p:sp>
      <p:sp>
        <p:nvSpPr>
          <p:cNvPr id="6" name="TextBox 5">
            <a:extLst>
              <a:ext uri="{FF2B5EF4-FFF2-40B4-BE49-F238E27FC236}">
                <a16:creationId xmlns:a16="http://schemas.microsoft.com/office/drawing/2014/main" id="{431DB96E-4E6C-B4BD-B144-27BF1C27C24D}"/>
              </a:ext>
            </a:extLst>
          </p:cNvPr>
          <p:cNvSpPr txBox="1"/>
          <p:nvPr/>
        </p:nvSpPr>
        <p:spPr>
          <a:xfrm>
            <a:off x="8019064" y="58018"/>
            <a:ext cx="4039589" cy="6740307"/>
          </a:xfrm>
          <a:prstGeom prst="rect">
            <a:avLst/>
          </a:prstGeom>
          <a:solidFill>
            <a:srgbClr val="CCFFFB"/>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b="1" u="sng" dirty="0">
                <a:latin typeface="Times New Roman"/>
                <a:cs typeface="Times New Roman"/>
              </a:rPr>
              <a:t>(Task three)</a:t>
            </a:r>
          </a:p>
          <a:p>
            <a:pPr algn="ctr"/>
            <a:r>
              <a:rPr lang="en-GB" b="1" u="sng" dirty="0">
                <a:latin typeface="Times New Roman"/>
                <a:cs typeface="Times New Roman"/>
              </a:rPr>
              <a:t>What do you think of their behaviour?</a:t>
            </a:r>
            <a:endParaRPr lang="en-GB" dirty="0">
              <a:latin typeface="Times New Roman"/>
              <a:cs typeface="Times New Roman"/>
            </a:endParaRPr>
          </a:p>
          <a:p>
            <a:pPr algn="ctr"/>
            <a:endParaRPr lang="en-GB" dirty="0">
              <a:latin typeface="Times New Roman"/>
              <a:cs typeface="Times New Roman"/>
            </a:endParaRPr>
          </a:p>
          <a:p>
            <a:pPr algn="ctr"/>
            <a:r>
              <a:rPr lang="en-GB" dirty="0">
                <a:latin typeface="Times New Roman"/>
                <a:cs typeface="Times New Roman"/>
              </a:rPr>
              <a:t>Pupils are waiting? </a:t>
            </a:r>
          </a:p>
          <a:p>
            <a:pPr algn="ctr"/>
            <a:r>
              <a:rPr lang="en-GB" dirty="0">
                <a:latin typeface="Times New Roman"/>
                <a:cs typeface="Times New Roman"/>
              </a:rPr>
              <a:t>Is the teacher waiting for all the pupils to be ready to start? </a:t>
            </a:r>
          </a:p>
          <a:p>
            <a:pPr algn="ctr"/>
            <a:r>
              <a:rPr lang="en-GB" dirty="0">
                <a:latin typeface="Times New Roman"/>
                <a:cs typeface="Times New Roman"/>
              </a:rPr>
              <a:t>Second boy displaying restlessness? </a:t>
            </a:r>
          </a:p>
          <a:p>
            <a:pPr algn="ctr"/>
            <a:r>
              <a:rPr lang="en-GB" dirty="0">
                <a:latin typeface="Times New Roman"/>
                <a:cs typeface="Times New Roman"/>
              </a:rPr>
              <a:t>Compliant – book open ready to work with a pen (boy on right). </a:t>
            </a:r>
          </a:p>
          <a:p>
            <a:pPr algn="ctr"/>
            <a:r>
              <a:rPr lang="en-GB" dirty="0">
                <a:latin typeface="Times New Roman"/>
                <a:cs typeface="Times New Roman"/>
              </a:rPr>
              <a:t>Boy on left doesn’t have a pen, is not sat patiently waiting for lesson to begin. </a:t>
            </a:r>
          </a:p>
          <a:p>
            <a:pPr algn="ctr"/>
            <a:r>
              <a:rPr lang="en-GB" dirty="0">
                <a:latin typeface="Times New Roman"/>
                <a:cs typeface="Times New Roman"/>
              </a:rPr>
              <a:t>More inclusive seating plan. Children excluded from mainstream? </a:t>
            </a:r>
          </a:p>
          <a:p>
            <a:pPr algn="ctr"/>
            <a:r>
              <a:rPr lang="en-GB" dirty="0">
                <a:latin typeface="Times New Roman"/>
                <a:cs typeface="Times New Roman"/>
              </a:rPr>
              <a:t>Is it significant that boy on right is not looking at camera. – bored disengaged? </a:t>
            </a:r>
          </a:p>
          <a:p>
            <a:pPr algn="ctr"/>
            <a:r>
              <a:rPr lang="en-GB" dirty="0">
                <a:latin typeface="Times New Roman"/>
                <a:cs typeface="Times New Roman"/>
              </a:rPr>
              <a:t>Severe learning difficulties and behaviour problems. </a:t>
            </a:r>
          </a:p>
          <a:p>
            <a:pPr algn="ctr"/>
            <a:endParaRPr lang="en-US"/>
          </a:p>
          <a:p>
            <a:pPr algn="ctr"/>
            <a:endParaRPr lang="en-US"/>
          </a:p>
          <a:p>
            <a:pPr algn="ctr"/>
            <a:endParaRPr lang="en-US" dirty="0"/>
          </a:p>
          <a:p>
            <a:pPr algn="ctr"/>
            <a:endParaRPr lang="en-US" dirty="0"/>
          </a:p>
          <a:p>
            <a:pPr algn="ctr"/>
            <a:endParaRPr lang="en-US" dirty="0"/>
          </a:p>
          <a:p>
            <a:pPr algn="ctr"/>
            <a:endParaRPr lang="en-US" dirty="0"/>
          </a:p>
          <a:p>
            <a:pPr algn="ctr"/>
            <a:endParaRPr lang="en-US" dirty="0"/>
          </a:p>
        </p:txBody>
      </p:sp>
    </p:spTree>
    <p:extLst>
      <p:ext uri="{BB962C8B-B14F-4D97-AF65-F5344CB8AC3E}">
        <p14:creationId xmlns:p14="http://schemas.microsoft.com/office/powerpoint/2010/main" val="21893911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6BCFC473-00D5-B046-7F7E-19B8F78E556E}"/>
              </a:ext>
            </a:extLst>
          </p:cNvPr>
          <p:cNvSpPr txBox="1"/>
          <p:nvPr/>
        </p:nvSpPr>
        <p:spPr>
          <a:xfrm>
            <a:off x="7139049" y="2527465"/>
            <a:ext cx="4712524" cy="4247317"/>
          </a:xfrm>
          <a:prstGeom prst="rect">
            <a:avLst/>
          </a:prstGeom>
          <a:solidFill>
            <a:schemeClr val="accent2">
              <a:lumMod val="60000"/>
              <a:lumOff val="4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Any other notes:</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a:latin typeface="Bierstadt"/>
              <a:cs typeface="Times New Roman"/>
            </a:endParaRPr>
          </a:p>
          <a:p>
            <a:pPr algn="ctr"/>
            <a:endParaRPr lang="en-US" dirty="0">
              <a:cs typeface="Times New Roman"/>
            </a:endParaRPr>
          </a:p>
          <a:p>
            <a:pPr algn="ctr"/>
            <a:endParaRPr lang="en-US" dirty="0"/>
          </a:p>
          <a:p>
            <a:pPr algn="ctr"/>
            <a:endParaRPr lang="en-US" dirty="0"/>
          </a:p>
          <a:p>
            <a:pPr algn="ctr"/>
            <a:endParaRPr lang="en-US" dirty="0"/>
          </a:p>
        </p:txBody>
      </p:sp>
      <p:pic>
        <p:nvPicPr>
          <p:cNvPr id="9" name="Graphic 12" descr="Hero Male outline&#10;to relate to the theme of the super star point">
            <a:extLst>
              <a:ext uri="{FF2B5EF4-FFF2-40B4-BE49-F238E27FC236}">
                <a16:creationId xmlns:a16="http://schemas.microsoft.com/office/drawing/2014/main" id="{F8C43E9B-9E73-01A8-C668-2A6E37B055C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304306" y="62345"/>
            <a:ext cx="914400" cy="914400"/>
          </a:xfrm>
          <a:prstGeom prst="rect">
            <a:avLst/>
          </a:prstGeom>
        </p:spPr>
      </p:pic>
      <p:pic>
        <p:nvPicPr>
          <p:cNvPr id="11" name="Graphic 13" descr="Hero Female outline&#10;to relate to the theme of the super star point">
            <a:extLst>
              <a:ext uri="{FF2B5EF4-FFF2-40B4-BE49-F238E27FC236}">
                <a16:creationId xmlns:a16="http://schemas.microsoft.com/office/drawing/2014/main" id="{A56023BC-E257-07C7-65B8-863F1504F1D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937164" y="62345"/>
            <a:ext cx="914400" cy="914400"/>
          </a:xfrm>
          <a:prstGeom prst="rect">
            <a:avLst/>
          </a:prstGeom>
        </p:spPr>
      </p:pic>
      <p:sp>
        <p:nvSpPr>
          <p:cNvPr id="7" name="Star: 5 Points 6" descr="Yellow star containing the question,&#10;&quot;Super star point:​ how would you act around these boys:&quot;">
            <a:extLst>
              <a:ext uri="{FF2B5EF4-FFF2-40B4-BE49-F238E27FC236}">
                <a16:creationId xmlns:a16="http://schemas.microsoft.com/office/drawing/2014/main" id="{37FC8F4B-C9C2-E960-6FD1-46902BBB713C}"/>
              </a:ext>
            </a:extLst>
          </p:cNvPr>
          <p:cNvSpPr/>
          <p:nvPr/>
        </p:nvSpPr>
        <p:spPr>
          <a:xfrm>
            <a:off x="1014682" y="137806"/>
            <a:ext cx="2902956" cy="2331640"/>
          </a:xfrm>
          <a:prstGeom prst="star5">
            <a:avLst/>
          </a:prstGeom>
          <a:solidFill>
            <a:srgbClr val="FFFF00"/>
          </a:solid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b="1" u="sng" dirty="0">
                <a:solidFill>
                  <a:schemeClr val="tx1"/>
                </a:solidFill>
                <a:latin typeface="Times New Roman"/>
                <a:cs typeface="Times New Roman"/>
              </a:rPr>
              <a:t>Super star point:</a:t>
            </a:r>
          </a:p>
          <a:p>
            <a:pPr algn="ctr"/>
            <a:r>
              <a:rPr lang="en-US" sz="1600" dirty="0">
                <a:solidFill>
                  <a:schemeClr val="tx1"/>
                </a:solidFill>
                <a:latin typeface="Times New Roman"/>
                <a:cs typeface="Times New Roman"/>
              </a:rPr>
              <a:t>How would you act around these boys:</a:t>
            </a:r>
            <a:endParaRPr lang="en-US" sz="1600" dirty="0">
              <a:solidFill>
                <a:schemeClr val="tx1"/>
              </a:solidFill>
            </a:endParaRPr>
          </a:p>
        </p:txBody>
      </p:sp>
      <p:sp>
        <p:nvSpPr>
          <p:cNvPr id="13" name="Speech Bubble: Rectangle with Corners Rounded 12">
            <a:extLst>
              <a:ext uri="{FF2B5EF4-FFF2-40B4-BE49-F238E27FC236}">
                <a16:creationId xmlns:a16="http://schemas.microsoft.com/office/drawing/2014/main" id="{9700819E-402F-CE32-EFF3-1E625B7D2082}"/>
              </a:ext>
            </a:extLst>
          </p:cNvPr>
          <p:cNvSpPr/>
          <p:nvPr/>
        </p:nvSpPr>
        <p:spPr>
          <a:xfrm>
            <a:off x="5752110" y="1182584"/>
            <a:ext cx="2612571" cy="1246909"/>
          </a:xfrm>
          <a:prstGeom prst="wedgeRoundRectCallou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dirty="0">
                <a:solidFill>
                  <a:schemeClr val="tx1"/>
                </a:solidFill>
                <a:latin typeface="Times New Roman"/>
                <a:cs typeface="Times New Roman"/>
              </a:rPr>
              <a:t>Jot ideas around the image.</a:t>
            </a:r>
          </a:p>
        </p:txBody>
      </p:sp>
      <p:pic>
        <p:nvPicPr>
          <p:cNvPr id="3" name="Picture 3" descr="Two boys sat together at a table, both are not doing work.&#10;The pupil closest to the right looks stern and appears to be waiting for instructions.&#10;The pupil closest to the left is looking directly at the camera, pulling a face.&#10;Both pupils are sat in a class which has all sorts of folders and books on the surrounding shelves.&#10;This image is owned and under the copyright of VOICES (Edge Hill University)">
            <a:extLst>
              <a:ext uri="{FF2B5EF4-FFF2-40B4-BE49-F238E27FC236}">
                <a16:creationId xmlns:a16="http://schemas.microsoft.com/office/drawing/2014/main" id="{EB8EC228-461F-B38D-F607-CC57E383574C}"/>
              </a:ext>
            </a:extLst>
          </p:cNvPr>
          <p:cNvPicPr>
            <a:picLocks noChangeAspect="1"/>
          </p:cNvPicPr>
          <p:nvPr/>
        </p:nvPicPr>
        <p:blipFill>
          <a:blip r:embed="rId6"/>
          <a:stretch>
            <a:fillRect/>
          </a:stretch>
        </p:blipFill>
        <p:spPr>
          <a:xfrm>
            <a:off x="4551" y="2619106"/>
            <a:ext cx="6701049" cy="4235611"/>
          </a:xfrm>
          <a:prstGeom prst="rect">
            <a:avLst/>
          </a:prstGeom>
        </p:spPr>
      </p:pic>
      <p:sp>
        <p:nvSpPr>
          <p:cNvPr id="6" name="TextBox 5">
            <a:extLst>
              <a:ext uri="{FF2B5EF4-FFF2-40B4-BE49-F238E27FC236}">
                <a16:creationId xmlns:a16="http://schemas.microsoft.com/office/drawing/2014/main" id="{1CBA7A10-FAC6-A01A-7E31-825EBE083D6E}"/>
              </a:ext>
            </a:extLst>
          </p:cNvPr>
          <p:cNvSpPr txBox="1"/>
          <p:nvPr/>
        </p:nvSpPr>
        <p:spPr>
          <a:xfrm>
            <a:off x="6357257" y="63334"/>
            <a:ext cx="3633849" cy="646331"/>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t>This sheet is two-sided.</a:t>
            </a:r>
          </a:p>
          <a:p>
            <a:r>
              <a:rPr lang="en-US" b="1" dirty="0"/>
              <a:t>The tasks are on </a:t>
            </a:r>
            <a:r>
              <a:rPr lang="en-US" b="1" dirty="0">
                <a:latin typeface="Times New Roman"/>
                <a:cs typeface="Times New Roman"/>
              </a:rPr>
              <a:t>the</a:t>
            </a:r>
            <a:r>
              <a:rPr lang="en-US" b="1" dirty="0"/>
              <a:t> other side.</a:t>
            </a:r>
          </a:p>
        </p:txBody>
      </p:sp>
      <p:sp>
        <p:nvSpPr>
          <p:cNvPr id="5" name="Star: 5 Points 4" descr="Yellow star for students to fill out with their name">
            <a:extLst>
              <a:ext uri="{FF2B5EF4-FFF2-40B4-BE49-F238E27FC236}">
                <a16:creationId xmlns:a16="http://schemas.microsoft.com/office/drawing/2014/main" id="{DA548445-E6D9-C0E6-D09B-4259AEC108F5}"/>
              </a:ext>
            </a:extLst>
          </p:cNvPr>
          <p:cNvSpPr/>
          <p:nvPr/>
        </p:nvSpPr>
        <p:spPr>
          <a:xfrm>
            <a:off x="9635813" y="220815"/>
            <a:ext cx="2388358" cy="2104029"/>
          </a:xfrm>
          <a:prstGeom prst="star5">
            <a:avLst/>
          </a:prstGeom>
          <a:solidFill>
            <a:srgbClr val="FFFF00"/>
          </a:solid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000" dirty="0">
                <a:solidFill>
                  <a:schemeClr val="tx1"/>
                </a:solidFill>
                <a:latin typeface="Times New Roman"/>
                <a:cs typeface="Times New Roman"/>
              </a:rPr>
              <a:t>Name</a:t>
            </a:r>
            <a:r>
              <a:rPr lang="en-US" dirty="0">
                <a:solidFill>
                  <a:schemeClr val="tx1"/>
                </a:solidFill>
              </a:rPr>
              <a:t>:</a:t>
            </a:r>
          </a:p>
        </p:txBody>
      </p:sp>
      <p:sp>
        <p:nvSpPr>
          <p:cNvPr id="2" name="Title 1">
            <a:extLst>
              <a:ext uri="{FF2B5EF4-FFF2-40B4-BE49-F238E27FC236}">
                <a16:creationId xmlns:a16="http://schemas.microsoft.com/office/drawing/2014/main" id="{CEE93B20-5FCF-3605-DE08-8C426C265176}"/>
              </a:ext>
            </a:extLst>
          </p:cNvPr>
          <p:cNvSpPr>
            <a:spLocks noGrp="1"/>
          </p:cNvSpPr>
          <p:nvPr>
            <p:ph type="title"/>
          </p:nvPr>
        </p:nvSpPr>
        <p:spPr>
          <a:xfrm>
            <a:off x="-199" y="-1979"/>
            <a:ext cx="1088132" cy="1719260"/>
          </a:xfrm>
        </p:spPr>
        <p:txBody>
          <a:bodyPr>
            <a:normAutofit/>
          </a:bodyPr>
          <a:lstStyle/>
          <a:p>
            <a:r>
              <a:rPr lang="en-US" sz="2000" b="1" u="sng" dirty="0">
                <a:latin typeface="Times New Roman"/>
                <a:cs typeface="Times New Roman"/>
              </a:rPr>
              <a:t>Activity two:</a:t>
            </a:r>
            <a:br>
              <a:rPr lang="en-US" sz="2000" b="1" u="sng" dirty="0">
                <a:latin typeface="Times New Roman"/>
              </a:rPr>
            </a:br>
            <a:r>
              <a:rPr lang="en-US" sz="2000" b="1" u="sng" dirty="0">
                <a:latin typeface="Times New Roman"/>
                <a:cs typeface="Times New Roman"/>
              </a:rPr>
              <a:t>Poster</a:t>
            </a:r>
            <a:br>
              <a:rPr lang="en-US" sz="2000" b="1" u="sng" dirty="0">
                <a:latin typeface="Times New Roman"/>
                <a:cs typeface="Times New Roman"/>
              </a:rPr>
            </a:br>
            <a:r>
              <a:rPr lang="en-US" sz="2000" b="1" u="sng" dirty="0">
                <a:latin typeface="Times New Roman"/>
                <a:cs typeface="Times New Roman"/>
              </a:rPr>
              <a:t>(Pupil copy)</a:t>
            </a:r>
          </a:p>
        </p:txBody>
      </p:sp>
    </p:spTree>
    <p:extLst>
      <p:ext uri="{BB962C8B-B14F-4D97-AF65-F5344CB8AC3E}">
        <p14:creationId xmlns:p14="http://schemas.microsoft.com/office/powerpoint/2010/main" val="625067972"/>
      </p:ext>
    </p:extLst>
  </p:cSld>
  <p:clrMapOvr>
    <a:masterClrMapping/>
  </p:clrMapOvr>
</p:sld>
</file>

<file path=ppt/theme/theme1.xml><?xml version="1.0" encoding="utf-8"?>
<a:theme xmlns:a="http://schemas.openxmlformats.org/drawingml/2006/main" name="BevelVTI">
  <a:themeElements>
    <a:clrScheme name="AnalogousFromRegularSeedRightStep">
      <a:dk1>
        <a:srgbClr val="000000"/>
      </a:dk1>
      <a:lt1>
        <a:srgbClr val="FFFFFF"/>
      </a:lt1>
      <a:dk2>
        <a:srgbClr val="223C29"/>
      </a:dk2>
      <a:lt2>
        <a:srgbClr val="E2E8E7"/>
      </a:lt2>
      <a:accent1>
        <a:srgbClr val="E72946"/>
      </a:accent1>
      <a:accent2>
        <a:srgbClr val="D54917"/>
      </a:accent2>
      <a:accent3>
        <a:srgbClr val="D29A25"/>
      </a:accent3>
      <a:accent4>
        <a:srgbClr val="9DAC13"/>
      </a:accent4>
      <a:accent5>
        <a:srgbClr val="69B620"/>
      </a:accent5>
      <a:accent6>
        <a:srgbClr val="20BB14"/>
      </a:accent6>
      <a:hlink>
        <a:srgbClr val="309283"/>
      </a:hlink>
      <a:folHlink>
        <a:srgbClr val="7F7F7F"/>
      </a:folHlink>
    </a:clrScheme>
    <a:fontScheme name="Custom 53">
      <a:majorFont>
        <a:latin typeface="Bierstadt"/>
        <a:ea typeface=""/>
        <a:cs typeface=""/>
      </a:majorFont>
      <a:minorFont>
        <a:latin typeface="Bierstad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evelVTI" id="{C9E5F598-602B-46C1-AA16-073CEB959654}" vid="{2AE1FD39-65AD-4D34-93E9-C7019D0ECBA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Widescreen</PresentationFormat>
  <Paragraphs>0</Paragraphs>
  <Slides>36</Slides>
  <Notes>3</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BevelVTI</vt:lpstr>
      <vt:lpstr>Inclusion lesson resources Pack Two</vt:lpstr>
      <vt:lpstr>Teacher notes</vt:lpstr>
      <vt:lpstr>Contents slide:</vt:lpstr>
      <vt:lpstr>Guide to using these resources</vt:lpstr>
      <vt:lpstr>Activity one Group activity (Teacher copy)</vt:lpstr>
      <vt:lpstr>Activity one Group activity (Pupil copy)</vt:lpstr>
      <vt:lpstr>Activity two: Poster (Teacher copy)</vt:lpstr>
      <vt:lpstr>This sheet is two-sided This is part two to "Activity two: Poster (teacher copy)" This is the side containing 3 tasks</vt:lpstr>
      <vt:lpstr>Activity two: Poster (Pupil copy)</vt:lpstr>
      <vt:lpstr>This sheet is two-sided This is part two to "Activity two: Poster (pupil copy)" This is the side containing 3 tasks</vt:lpstr>
      <vt:lpstr>Activity three: Activity sheet  (Teacher copy)</vt:lpstr>
      <vt:lpstr>Activity three: Activity sheet (pupil copy)</vt:lpstr>
      <vt:lpstr>Activity four: Activity sheet on understanding Inclusion (Teacher copy)</vt:lpstr>
      <vt:lpstr>Activity four: Activity sheet on understanding Inclusion  (Pupil copy)</vt:lpstr>
      <vt:lpstr>Activity five: Poster template (Teacher copy)</vt:lpstr>
      <vt:lpstr>Activity five: Poster template (Teacher copy)</vt:lpstr>
      <vt:lpstr>Activity five: Poster template (pupil copy)</vt:lpstr>
      <vt:lpstr>Activity five: Poster template (pupil copy)</vt:lpstr>
      <vt:lpstr>Activity six: Alternative form of mind map tasks (Teacher copy)</vt:lpstr>
      <vt:lpstr>Activity six: Alternative form of mind map tasks (Pupil copy)</vt:lpstr>
      <vt:lpstr>Activity seven: Information dump exercise (Teacher copy)</vt:lpstr>
      <vt:lpstr>Activity seven: Information dump exercise (Pupil copy)</vt:lpstr>
      <vt:lpstr>Activity eight: Matching exercise (Teacher copy)</vt:lpstr>
      <vt:lpstr>Activity eight: Matching exercise (Pupil copy)</vt:lpstr>
      <vt:lpstr>Activity nine: Group activity working alone (Teacher copy)</vt:lpstr>
      <vt:lpstr>Activity nine: Group activity on working alone (Pupil copy)</vt:lpstr>
      <vt:lpstr>Activity ten: Mind Map (Teacher copy)</vt:lpstr>
      <vt:lpstr>Activity ten: Mind Map (Pupil copy)</vt:lpstr>
      <vt:lpstr>Intermission:</vt:lpstr>
      <vt:lpstr>Inclusion</vt:lpstr>
      <vt:lpstr>What do you know about the word Inclusion?</vt:lpstr>
      <vt:lpstr>What is inclusion?</vt:lpstr>
      <vt:lpstr>What do you think inclusion looks like:</vt:lpstr>
      <vt:lpstr>Discuss in groups: Are the following images inclusive?</vt:lpstr>
      <vt:lpstr>Answer slide to the previous slide</vt:lpstr>
      <vt:lpstr>Now, your turn. What do you know about the word Inclusion now?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2469</cp:revision>
  <dcterms:created xsi:type="dcterms:W3CDTF">2023-07-19T08:01:11Z</dcterms:created>
  <dcterms:modified xsi:type="dcterms:W3CDTF">2023-09-06T12:22:33Z</dcterms:modified>
</cp:coreProperties>
</file>