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24" r:id="rId2"/>
  </p:sldMasterIdLst>
  <p:notesMasterIdLst>
    <p:notesMasterId r:id="rId41"/>
  </p:notesMasterIdLst>
  <p:sldIdLst>
    <p:sldId id="257" r:id="rId3"/>
    <p:sldId id="294"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92" r:id="rId35"/>
    <p:sldId id="289" r:id="rId36"/>
    <p:sldId id="290" r:id="rId37"/>
    <p:sldId id="291" r:id="rId38"/>
    <p:sldId id="293" r:id="rId39"/>
    <p:sldId id="288"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ADFF"/>
    <a:srgbClr val="F5BC5B"/>
    <a:srgbClr val="DEA5F0"/>
    <a:srgbClr val="FF4F4F"/>
    <a:srgbClr val="BDFFFD"/>
    <a:srgbClr val="00FF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3C87B38-931F-2CD0-054A-ABABE8F0542F}" v="16" dt="2023-09-06T10:42:11.273"/>
    <p1510:client id="{8120FA43-BE5A-4E60-A45C-BB61B13D38B6}" v="2887" dt="2023-08-17T18:25:58.421"/>
    <p1510:client id="{847ECC90-3D5A-D9CA-82AD-9E8AD5B64716}" v="3" dt="2023-09-01T10:45:30.510"/>
    <p1510:client id="{8A14E9B8-1B1A-26E0-DC60-2C34FC0DDB17}" v="7" dt="2023-09-06T12:17:09.734"/>
    <p1510:client id="{9157D6FE-C83F-CB88-E4A7-2ECB46DC88FF}" v="1109" dt="2023-09-06T10:38:53.72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2" autoAdjust="0"/>
    <p:restoredTop sz="94660"/>
  </p:normalViewPr>
  <p:slideViewPr>
    <p:cSldViewPr snapToGrid="0">
      <p:cViewPr varScale="1">
        <p:scale>
          <a:sx n="86" d="100"/>
          <a:sy n="86" d="100"/>
        </p:scale>
        <p:origin x="96" y="8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microsoft.com/office/2016/11/relationships/changesInfo" Target="changesInfos/changesInfo1.xml"/><Relationship Id="rId20" Type="http://schemas.openxmlformats.org/officeDocument/2006/relationships/slide" Target="slides/slide18.xml"/><Relationship Id="rId41"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COTT MARSHALL" userId="S::24839205@edgehill.ac.uk::996404ec-1f24-481f-b615-c3317f3929a9" providerId="AD" clId="Web-{9157D6FE-C83F-CB88-E4A7-2ECB46DC88FF}"/>
    <pc:docChg chg="addSld modSld sldOrd">
      <pc:chgData name="SCOTT MARSHALL" userId="S::24839205@edgehill.ac.uk::996404ec-1f24-481f-b615-c3317f3929a9" providerId="AD" clId="Web-{9157D6FE-C83F-CB88-E4A7-2ECB46DC88FF}" dt="2023-09-06T10:38:53.727" v="717" actId="1076"/>
      <pc:docMkLst>
        <pc:docMk/>
      </pc:docMkLst>
      <pc:sldChg chg="modSp">
        <pc:chgData name="SCOTT MARSHALL" userId="S::24839205@edgehill.ac.uk::996404ec-1f24-481f-b615-c3317f3929a9" providerId="AD" clId="Web-{9157D6FE-C83F-CB88-E4A7-2ECB46DC88FF}" dt="2023-09-05T14:39:53.655" v="126" actId="20577"/>
        <pc:sldMkLst>
          <pc:docMk/>
          <pc:sldMk cId="2881014906" sldId="258"/>
        </pc:sldMkLst>
        <pc:spChg chg="mod">
          <ac:chgData name="SCOTT MARSHALL" userId="S::24839205@edgehill.ac.uk::996404ec-1f24-481f-b615-c3317f3929a9" providerId="AD" clId="Web-{9157D6FE-C83F-CB88-E4A7-2ECB46DC88FF}" dt="2023-09-05T14:39:53.655" v="126" actId="20577"/>
          <ac:spMkLst>
            <pc:docMk/>
            <pc:sldMk cId="2881014906" sldId="258"/>
            <ac:spMk id="3" creationId="{104DA7ED-211D-938B-4D06-3832D6588D7B}"/>
          </ac:spMkLst>
        </pc:spChg>
      </pc:sldChg>
      <pc:sldChg chg="modSp">
        <pc:chgData name="SCOTT MARSHALL" userId="S::24839205@edgehill.ac.uk::996404ec-1f24-481f-b615-c3317f3929a9" providerId="AD" clId="Web-{9157D6FE-C83F-CB88-E4A7-2ECB46DC88FF}" dt="2023-09-05T14:56:54.003" v="128" actId="20577"/>
        <pc:sldMkLst>
          <pc:docMk/>
          <pc:sldMk cId="2720790499" sldId="259"/>
        </pc:sldMkLst>
        <pc:spChg chg="mod">
          <ac:chgData name="SCOTT MARSHALL" userId="S::24839205@edgehill.ac.uk::996404ec-1f24-481f-b615-c3317f3929a9" providerId="AD" clId="Web-{9157D6FE-C83F-CB88-E4A7-2ECB46DC88FF}" dt="2023-09-05T09:31:35.952" v="10" actId="14100"/>
          <ac:spMkLst>
            <pc:docMk/>
            <pc:sldMk cId="2720790499" sldId="259"/>
            <ac:spMk id="2" creationId="{A9E2543E-4E39-FA29-113D-C41EA9E8FB24}"/>
          </ac:spMkLst>
        </pc:spChg>
        <pc:spChg chg="mod">
          <ac:chgData name="SCOTT MARSHALL" userId="S::24839205@edgehill.ac.uk::996404ec-1f24-481f-b615-c3317f3929a9" providerId="AD" clId="Web-{9157D6FE-C83F-CB88-E4A7-2ECB46DC88FF}" dt="2023-09-05T14:56:54.003" v="128" actId="20577"/>
          <ac:spMkLst>
            <pc:docMk/>
            <pc:sldMk cId="2720790499" sldId="259"/>
            <ac:spMk id="3" creationId="{B8D5F00A-BF92-D3F0-F60F-1F68DCC351C8}"/>
          </ac:spMkLst>
        </pc:spChg>
      </pc:sldChg>
      <pc:sldChg chg="delSp modSp">
        <pc:chgData name="SCOTT MARSHALL" userId="S::24839205@edgehill.ac.uk::996404ec-1f24-481f-b615-c3317f3929a9" providerId="AD" clId="Web-{9157D6FE-C83F-CB88-E4A7-2ECB46DC88FF}" dt="2023-09-06T10:38:53.727" v="717" actId="1076"/>
        <pc:sldMkLst>
          <pc:docMk/>
          <pc:sldMk cId="2395999267" sldId="260"/>
        </pc:sldMkLst>
        <pc:spChg chg="mod">
          <ac:chgData name="SCOTT MARSHALL" userId="S::24839205@edgehill.ac.uk::996404ec-1f24-481f-b615-c3317f3929a9" providerId="AD" clId="Web-{9157D6FE-C83F-CB88-E4A7-2ECB46DC88FF}" dt="2023-09-06T09:56:30.781" v="147" actId="14100"/>
          <ac:spMkLst>
            <pc:docMk/>
            <pc:sldMk cId="2395999267" sldId="260"/>
            <ac:spMk id="2" creationId="{718B5710-E302-ADC7-C588-FE22A07D9775}"/>
          </ac:spMkLst>
        </pc:spChg>
        <pc:spChg chg="mod">
          <ac:chgData name="SCOTT MARSHALL" userId="S::24839205@edgehill.ac.uk::996404ec-1f24-481f-b615-c3317f3929a9" providerId="AD" clId="Web-{9157D6FE-C83F-CB88-E4A7-2ECB46DC88FF}" dt="2023-09-06T10:32:52.250" v="622" actId="14100"/>
          <ac:spMkLst>
            <pc:docMk/>
            <pc:sldMk cId="2395999267" sldId="260"/>
            <ac:spMk id="3" creationId="{73323017-6B8C-751F-ABED-75F692587266}"/>
          </ac:spMkLst>
        </pc:spChg>
        <pc:spChg chg="mod">
          <ac:chgData name="SCOTT MARSHALL" userId="S::24839205@edgehill.ac.uk::996404ec-1f24-481f-b615-c3317f3929a9" providerId="AD" clId="Web-{9157D6FE-C83F-CB88-E4A7-2ECB46DC88FF}" dt="2023-09-06T10:38:53.727" v="717" actId="1076"/>
          <ac:spMkLst>
            <pc:docMk/>
            <pc:sldMk cId="2395999267" sldId="260"/>
            <ac:spMk id="5" creationId="{51AC846B-D9B4-6F80-40DD-C681F7038D8B}"/>
          </ac:spMkLst>
        </pc:spChg>
        <pc:picChg chg="del mod">
          <ac:chgData name="SCOTT MARSHALL" userId="S::24839205@edgehill.ac.uk::996404ec-1f24-481f-b615-c3317f3929a9" providerId="AD" clId="Web-{9157D6FE-C83F-CB88-E4A7-2ECB46DC88FF}" dt="2023-09-06T09:36:49.570" v="130"/>
          <ac:picMkLst>
            <pc:docMk/>
            <pc:sldMk cId="2395999267" sldId="260"/>
            <ac:picMk id="6" creationId="{0BCFA59A-AE50-F30A-EA43-D6FA1A1B5233}"/>
          </ac:picMkLst>
        </pc:picChg>
        <pc:cxnChg chg="mod">
          <ac:chgData name="SCOTT MARSHALL" userId="S::24839205@edgehill.ac.uk::996404ec-1f24-481f-b615-c3317f3929a9" providerId="AD" clId="Web-{9157D6FE-C83F-CB88-E4A7-2ECB46DC88FF}" dt="2023-09-06T10:32:59.578" v="624" actId="1076"/>
          <ac:cxnSpMkLst>
            <pc:docMk/>
            <pc:sldMk cId="2395999267" sldId="260"/>
            <ac:cxnSpMk id="4" creationId="{35B234CE-E5FB-E84D-1EC4-4C8A9CB31015}"/>
          </ac:cxnSpMkLst>
        </pc:cxnChg>
      </pc:sldChg>
      <pc:sldChg chg="modSp">
        <pc:chgData name="SCOTT MARSHALL" userId="S::24839205@edgehill.ac.uk::996404ec-1f24-481f-b615-c3317f3929a9" providerId="AD" clId="Web-{9157D6FE-C83F-CB88-E4A7-2ECB46DC88FF}" dt="2023-09-06T10:37:31.569" v="709" actId="20577"/>
        <pc:sldMkLst>
          <pc:docMk/>
          <pc:sldMk cId="2028075638" sldId="261"/>
        </pc:sldMkLst>
        <pc:spChg chg="mod">
          <ac:chgData name="SCOTT MARSHALL" userId="S::24839205@edgehill.ac.uk::996404ec-1f24-481f-b615-c3317f3929a9" providerId="AD" clId="Web-{9157D6FE-C83F-CB88-E4A7-2ECB46DC88FF}" dt="2023-09-06T10:37:31.569" v="709" actId="20577"/>
          <ac:spMkLst>
            <pc:docMk/>
            <pc:sldMk cId="2028075638" sldId="261"/>
            <ac:spMk id="5" creationId="{51AC846B-D9B4-6F80-40DD-C681F7038D8B}"/>
          </ac:spMkLst>
        </pc:spChg>
      </pc:sldChg>
      <pc:sldChg chg="modSp">
        <pc:chgData name="SCOTT MARSHALL" userId="S::24839205@edgehill.ac.uk::996404ec-1f24-481f-b615-c3317f3929a9" providerId="AD" clId="Web-{9157D6FE-C83F-CB88-E4A7-2ECB46DC88FF}" dt="2023-09-06T09:58:41.956" v="176" actId="20577"/>
        <pc:sldMkLst>
          <pc:docMk/>
          <pc:sldMk cId="1885961296" sldId="262"/>
        </pc:sldMkLst>
        <pc:spChg chg="mod">
          <ac:chgData name="SCOTT MARSHALL" userId="S::24839205@edgehill.ac.uk::996404ec-1f24-481f-b615-c3317f3929a9" providerId="AD" clId="Web-{9157D6FE-C83F-CB88-E4A7-2ECB46DC88FF}" dt="2023-09-06T09:57:04.641" v="153" actId="20577"/>
          <ac:spMkLst>
            <pc:docMk/>
            <pc:sldMk cId="1885961296" sldId="262"/>
            <ac:spMk id="2" creationId="{577A8190-B2F8-5609-4140-303A1EC5B820}"/>
          </ac:spMkLst>
        </pc:spChg>
        <pc:spChg chg="mod">
          <ac:chgData name="SCOTT MARSHALL" userId="S::24839205@edgehill.ac.uk::996404ec-1f24-481f-b615-c3317f3929a9" providerId="AD" clId="Web-{9157D6FE-C83F-CB88-E4A7-2ECB46DC88FF}" dt="2023-09-06T09:58:35.503" v="172" actId="20577"/>
          <ac:spMkLst>
            <pc:docMk/>
            <pc:sldMk cId="1885961296" sldId="262"/>
            <ac:spMk id="4" creationId="{085BDC0E-E6AD-ACE8-FC09-66656C5D378A}"/>
          </ac:spMkLst>
        </pc:spChg>
        <pc:spChg chg="mod">
          <ac:chgData name="SCOTT MARSHALL" userId="S::24839205@edgehill.ac.uk::996404ec-1f24-481f-b615-c3317f3929a9" providerId="AD" clId="Web-{9157D6FE-C83F-CB88-E4A7-2ECB46DC88FF}" dt="2023-09-06T09:57:40.564" v="170" actId="20577"/>
          <ac:spMkLst>
            <pc:docMk/>
            <pc:sldMk cId="1885961296" sldId="262"/>
            <ac:spMk id="6" creationId="{FCF1F29D-D216-9AF1-C8A9-B98EEE75DE70}"/>
          </ac:spMkLst>
        </pc:spChg>
        <pc:spChg chg="mod">
          <ac:chgData name="SCOTT MARSHALL" userId="S::24839205@edgehill.ac.uk::996404ec-1f24-481f-b615-c3317f3929a9" providerId="AD" clId="Web-{9157D6FE-C83F-CB88-E4A7-2ECB46DC88FF}" dt="2023-09-06T09:58:41.956" v="176" actId="20577"/>
          <ac:spMkLst>
            <pc:docMk/>
            <pc:sldMk cId="1885961296" sldId="262"/>
            <ac:spMk id="8" creationId="{D9EDA522-7E5C-5D5B-7052-DB4E8F9037E9}"/>
          </ac:spMkLst>
        </pc:spChg>
        <pc:spChg chg="mod">
          <ac:chgData name="SCOTT MARSHALL" userId="S::24839205@edgehill.ac.uk::996404ec-1f24-481f-b615-c3317f3929a9" providerId="AD" clId="Web-{9157D6FE-C83F-CB88-E4A7-2ECB46DC88FF}" dt="2023-09-06T09:57:12.345" v="159" actId="20577"/>
          <ac:spMkLst>
            <pc:docMk/>
            <pc:sldMk cId="1885961296" sldId="262"/>
            <ac:spMk id="13" creationId="{28DCC9E1-0D16-7163-0A64-E60D595B11B3}"/>
          </ac:spMkLst>
        </pc:spChg>
        <pc:picChg chg="mod">
          <ac:chgData name="SCOTT MARSHALL" userId="S::24839205@edgehill.ac.uk::996404ec-1f24-481f-b615-c3317f3929a9" providerId="AD" clId="Web-{9157D6FE-C83F-CB88-E4A7-2ECB46DC88FF}" dt="2023-09-05T10:13:00.558" v="38"/>
          <ac:picMkLst>
            <pc:docMk/>
            <pc:sldMk cId="1885961296" sldId="262"/>
            <ac:picMk id="9" creationId="{34D47A5F-9A45-F2E7-C066-D802C883A54F}"/>
          </ac:picMkLst>
        </pc:picChg>
        <pc:picChg chg="mod">
          <ac:chgData name="SCOTT MARSHALL" userId="S::24839205@edgehill.ac.uk::996404ec-1f24-481f-b615-c3317f3929a9" providerId="AD" clId="Web-{9157D6FE-C83F-CB88-E4A7-2ECB46DC88FF}" dt="2023-09-05T10:13:16.122" v="44"/>
          <ac:picMkLst>
            <pc:docMk/>
            <pc:sldMk cId="1885961296" sldId="262"/>
            <ac:picMk id="10" creationId="{4012FA33-1EB8-05A7-DB81-A07AC99318B8}"/>
          </ac:picMkLst>
        </pc:picChg>
        <pc:picChg chg="mod">
          <ac:chgData name="SCOTT MARSHALL" userId="S::24839205@edgehill.ac.uk::996404ec-1f24-481f-b615-c3317f3929a9" providerId="AD" clId="Web-{9157D6FE-C83F-CB88-E4A7-2ECB46DC88FF}" dt="2023-09-05T10:12:56.214" v="36"/>
          <ac:picMkLst>
            <pc:docMk/>
            <pc:sldMk cId="1885961296" sldId="262"/>
            <ac:picMk id="11" creationId="{76604091-6F14-BEFF-295F-CC617FA6F924}"/>
          </ac:picMkLst>
        </pc:picChg>
      </pc:sldChg>
      <pc:sldChg chg="modSp">
        <pc:chgData name="SCOTT MARSHALL" userId="S::24839205@edgehill.ac.uk::996404ec-1f24-481f-b615-c3317f3929a9" providerId="AD" clId="Web-{9157D6FE-C83F-CB88-E4A7-2ECB46DC88FF}" dt="2023-09-06T10:00:06.989" v="207" actId="20577"/>
        <pc:sldMkLst>
          <pc:docMk/>
          <pc:sldMk cId="17757095" sldId="264"/>
        </pc:sldMkLst>
        <pc:spChg chg="mod">
          <ac:chgData name="SCOTT MARSHALL" userId="S::24839205@edgehill.ac.uk::996404ec-1f24-481f-b615-c3317f3929a9" providerId="AD" clId="Web-{9157D6FE-C83F-CB88-E4A7-2ECB46DC88FF}" dt="2023-09-06T09:59:39.473" v="194" actId="14100"/>
          <ac:spMkLst>
            <pc:docMk/>
            <pc:sldMk cId="17757095" sldId="264"/>
            <ac:spMk id="2" creationId="{52FE645E-A8FB-3E24-9D2A-AD3839ED4451}"/>
          </ac:spMkLst>
        </pc:spChg>
        <pc:spChg chg="mod">
          <ac:chgData name="SCOTT MARSHALL" userId="S::24839205@edgehill.ac.uk::996404ec-1f24-481f-b615-c3317f3929a9" providerId="AD" clId="Web-{9157D6FE-C83F-CB88-E4A7-2ECB46DC88FF}" dt="2023-09-06T10:00:01.348" v="204" actId="20577"/>
          <ac:spMkLst>
            <pc:docMk/>
            <pc:sldMk cId="17757095" sldId="264"/>
            <ac:spMk id="5" creationId="{7E0592B5-6864-ECBF-99CF-CB876A071AC3}"/>
          </ac:spMkLst>
        </pc:spChg>
        <pc:spChg chg="mod">
          <ac:chgData name="SCOTT MARSHALL" userId="S::24839205@edgehill.ac.uk::996404ec-1f24-481f-b615-c3317f3929a9" providerId="AD" clId="Web-{9157D6FE-C83F-CB88-E4A7-2ECB46DC88FF}" dt="2023-09-06T09:59:50.286" v="199" actId="20577"/>
          <ac:spMkLst>
            <pc:docMk/>
            <pc:sldMk cId="17757095" sldId="264"/>
            <ac:spMk id="6" creationId="{C51EF649-B20A-639A-0C11-3D956C195A59}"/>
          </ac:spMkLst>
        </pc:spChg>
        <pc:spChg chg="mod">
          <ac:chgData name="SCOTT MARSHALL" userId="S::24839205@edgehill.ac.uk::996404ec-1f24-481f-b615-c3317f3929a9" providerId="AD" clId="Web-{9157D6FE-C83F-CB88-E4A7-2ECB46DC88FF}" dt="2023-09-06T10:00:06.989" v="207" actId="20577"/>
          <ac:spMkLst>
            <pc:docMk/>
            <pc:sldMk cId="17757095" sldId="264"/>
            <ac:spMk id="7" creationId="{9499EE0F-EACC-C6C3-6C8B-E47809B8E3B6}"/>
          </ac:spMkLst>
        </pc:spChg>
        <pc:picChg chg="mod">
          <ac:chgData name="SCOTT MARSHALL" userId="S::24839205@edgehill.ac.uk::996404ec-1f24-481f-b615-c3317f3929a9" providerId="AD" clId="Web-{9157D6FE-C83F-CB88-E4A7-2ECB46DC88FF}" dt="2023-09-05T10:13:24.372" v="46"/>
          <ac:picMkLst>
            <pc:docMk/>
            <pc:sldMk cId="17757095" sldId="264"/>
            <ac:picMk id="4" creationId="{8560F3BC-8308-01A6-82D8-80FE563E8776}"/>
          </ac:picMkLst>
        </pc:picChg>
      </pc:sldChg>
      <pc:sldChg chg="modSp">
        <pc:chgData name="SCOTT MARSHALL" userId="S::24839205@edgehill.ac.uk::996404ec-1f24-481f-b615-c3317f3929a9" providerId="AD" clId="Web-{9157D6FE-C83F-CB88-E4A7-2ECB46DC88FF}" dt="2023-09-05T10:13:33.716" v="48"/>
        <pc:sldMkLst>
          <pc:docMk/>
          <pc:sldMk cId="3375367651" sldId="265"/>
        </pc:sldMkLst>
        <pc:picChg chg="mod">
          <ac:chgData name="SCOTT MARSHALL" userId="S::24839205@edgehill.ac.uk::996404ec-1f24-481f-b615-c3317f3929a9" providerId="AD" clId="Web-{9157D6FE-C83F-CB88-E4A7-2ECB46DC88FF}" dt="2023-09-05T10:13:33.716" v="48"/>
          <ac:picMkLst>
            <pc:docMk/>
            <pc:sldMk cId="3375367651" sldId="265"/>
            <ac:picMk id="4" creationId="{8560F3BC-8308-01A6-82D8-80FE563E8776}"/>
          </ac:picMkLst>
        </pc:picChg>
      </pc:sldChg>
      <pc:sldChg chg="addSp delSp modSp">
        <pc:chgData name="SCOTT MARSHALL" userId="S::24839205@edgehill.ac.uk::996404ec-1f24-481f-b615-c3317f3929a9" providerId="AD" clId="Web-{9157D6FE-C83F-CB88-E4A7-2ECB46DC88FF}" dt="2023-09-06T10:28:33.010" v="542" actId="14100"/>
        <pc:sldMkLst>
          <pc:docMk/>
          <pc:sldMk cId="2525210582" sldId="266"/>
        </pc:sldMkLst>
        <pc:spChg chg="mod">
          <ac:chgData name="SCOTT MARSHALL" userId="S::24839205@edgehill.ac.uk::996404ec-1f24-481f-b615-c3317f3929a9" providerId="AD" clId="Web-{9157D6FE-C83F-CB88-E4A7-2ECB46DC88FF}" dt="2023-09-06T10:00:23.708" v="211" actId="20577"/>
          <ac:spMkLst>
            <pc:docMk/>
            <pc:sldMk cId="2525210582" sldId="266"/>
            <ac:spMk id="2" creationId="{43B99314-BBD7-3BA8-98EA-9E17BB3A523F}"/>
          </ac:spMkLst>
        </pc:spChg>
        <pc:spChg chg="mod">
          <ac:chgData name="SCOTT MARSHALL" userId="S::24839205@edgehill.ac.uk::996404ec-1f24-481f-b615-c3317f3929a9" providerId="AD" clId="Web-{9157D6FE-C83F-CB88-E4A7-2ECB46DC88FF}" dt="2023-09-06T10:27:28.759" v="519" actId="20577"/>
          <ac:spMkLst>
            <pc:docMk/>
            <pc:sldMk cId="2525210582" sldId="266"/>
            <ac:spMk id="3" creationId="{BE2A553E-C70A-E4E4-E3D4-790D0B14466F}"/>
          </ac:spMkLst>
        </pc:spChg>
        <pc:spChg chg="add del mod">
          <ac:chgData name="SCOTT MARSHALL" userId="S::24839205@edgehill.ac.uk::996404ec-1f24-481f-b615-c3317f3929a9" providerId="AD" clId="Web-{9157D6FE-C83F-CB88-E4A7-2ECB46DC88FF}" dt="2023-09-06T10:28:33.010" v="542" actId="14100"/>
          <ac:spMkLst>
            <pc:docMk/>
            <pc:sldMk cId="2525210582" sldId="266"/>
            <ac:spMk id="4" creationId="{02EA43D4-9554-D5D1-FB1A-D5276F097F18}"/>
          </ac:spMkLst>
        </pc:spChg>
        <pc:spChg chg="mod">
          <ac:chgData name="SCOTT MARSHALL" userId="S::24839205@edgehill.ac.uk::996404ec-1f24-481f-b615-c3317f3929a9" providerId="AD" clId="Web-{9157D6FE-C83F-CB88-E4A7-2ECB46DC88FF}" dt="2023-09-06T10:28:23.729" v="541" actId="20577"/>
          <ac:spMkLst>
            <pc:docMk/>
            <pc:sldMk cId="2525210582" sldId="266"/>
            <ac:spMk id="5" creationId="{5C649F7E-30A9-DC58-74AA-C44130C3E4D6}"/>
          </ac:spMkLst>
        </pc:spChg>
      </pc:sldChg>
      <pc:sldChg chg="modSp">
        <pc:chgData name="SCOTT MARSHALL" userId="S::24839205@edgehill.ac.uk::996404ec-1f24-481f-b615-c3317f3929a9" providerId="AD" clId="Web-{9157D6FE-C83F-CB88-E4A7-2ECB46DC88FF}" dt="2023-09-06T10:03:23.462" v="284" actId="1076"/>
        <pc:sldMkLst>
          <pc:docMk/>
          <pc:sldMk cId="2220070976" sldId="268"/>
        </pc:sldMkLst>
        <pc:spChg chg="mod">
          <ac:chgData name="SCOTT MARSHALL" userId="S::24839205@edgehill.ac.uk::996404ec-1f24-481f-b615-c3317f3929a9" providerId="AD" clId="Web-{9157D6FE-C83F-CB88-E4A7-2ECB46DC88FF}" dt="2023-09-06T10:01:57.523" v="240" actId="20577"/>
          <ac:spMkLst>
            <pc:docMk/>
            <pc:sldMk cId="2220070976" sldId="268"/>
            <ac:spMk id="2" creationId="{D748FF8E-6430-4357-771A-E606664EABED}"/>
          </ac:spMkLst>
        </pc:spChg>
        <pc:spChg chg="mod">
          <ac:chgData name="SCOTT MARSHALL" userId="S::24839205@edgehill.ac.uk::996404ec-1f24-481f-b615-c3317f3929a9" providerId="AD" clId="Web-{9157D6FE-C83F-CB88-E4A7-2ECB46DC88FF}" dt="2023-09-06T10:03:23.462" v="284" actId="1076"/>
          <ac:spMkLst>
            <pc:docMk/>
            <pc:sldMk cId="2220070976" sldId="268"/>
            <ac:spMk id="7" creationId="{8A9E2AD9-1B64-7865-5AE3-6659F703A9FB}"/>
          </ac:spMkLst>
        </pc:spChg>
        <pc:picChg chg="mod">
          <ac:chgData name="SCOTT MARSHALL" userId="S::24839205@edgehill.ac.uk::996404ec-1f24-481f-b615-c3317f3929a9" providerId="AD" clId="Web-{9157D6FE-C83F-CB88-E4A7-2ECB46DC88FF}" dt="2023-09-05T10:13:38.748" v="50"/>
          <ac:picMkLst>
            <pc:docMk/>
            <pc:sldMk cId="2220070976" sldId="268"/>
            <ac:picMk id="5" creationId="{273D3698-45D6-4ABB-11A6-0A379BE1566B}"/>
          </ac:picMkLst>
        </pc:picChg>
      </pc:sldChg>
      <pc:sldChg chg="modSp">
        <pc:chgData name="SCOTT MARSHALL" userId="S::24839205@edgehill.ac.uk::996404ec-1f24-481f-b615-c3317f3929a9" providerId="AD" clId="Web-{9157D6FE-C83F-CB88-E4A7-2ECB46DC88FF}" dt="2023-09-05T10:13:45.623" v="52"/>
        <pc:sldMkLst>
          <pc:docMk/>
          <pc:sldMk cId="1201783746" sldId="269"/>
        </pc:sldMkLst>
        <pc:picChg chg="mod">
          <ac:chgData name="SCOTT MARSHALL" userId="S::24839205@edgehill.ac.uk::996404ec-1f24-481f-b615-c3317f3929a9" providerId="AD" clId="Web-{9157D6FE-C83F-CB88-E4A7-2ECB46DC88FF}" dt="2023-09-05T10:13:45.623" v="52"/>
          <ac:picMkLst>
            <pc:docMk/>
            <pc:sldMk cId="1201783746" sldId="269"/>
            <ac:picMk id="5" creationId="{273D3698-45D6-4ABB-11A6-0A379BE1566B}"/>
          </ac:picMkLst>
        </pc:picChg>
      </pc:sldChg>
      <pc:sldChg chg="modSp">
        <pc:chgData name="SCOTT MARSHALL" userId="S::24839205@edgehill.ac.uk::996404ec-1f24-481f-b615-c3317f3929a9" providerId="AD" clId="Web-{9157D6FE-C83F-CB88-E4A7-2ECB46DC88FF}" dt="2023-09-06T10:04:21.713" v="290" actId="20577"/>
        <pc:sldMkLst>
          <pc:docMk/>
          <pc:sldMk cId="1752727393" sldId="270"/>
        </pc:sldMkLst>
        <pc:spChg chg="mod">
          <ac:chgData name="SCOTT MARSHALL" userId="S::24839205@edgehill.ac.uk::996404ec-1f24-481f-b615-c3317f3929a9" providerId="AD" clId="Web-{9157D6FE-C83F-CB88-E4A7-2ECB46DC88FF}" dt="2023-09-06T10:04:21.713" v="290" actId="20577"/>
          <ac:spMkLst>
            <pc:docMk/>
            <pc:sldMk cId="1752727393" sldId="270"/>
            <ac:spMk id="2" creationId="{BA43298C-032F-58C0-BDE3-0482F665FE3C}"/>
          </ac:spMkLst>
        </pc:spChg>
        <pc:spChg chg="mod">
          <ac:chgData name="SCOTT MARSHALL" userId="S::24839205@edgehill.ac.uk::996404ec-1f24-481f-b615-c3317f3929a9" providerId="AD" clId="Web-{9157D6FE-C83F-CB88-E4A7-2ECB46DC88FF}" dt="2023-09-06T10:02:12.351" v="243" actId="20577"/>
          <ac:spMkLst>
            <pc:docMk/>
            <pc:sldMk cId="1752727393" sldId="270"/>
            <ac:spMk id="4" creationId="{324BB9AD-F361-249D-1CA7-D7D65891CA57}"/>
          </ac:spMkLst>
        </pc:spChg>
        <pc:spChg chg="mod">
          <ac:chgData name="SCOTT MARSHALL" userId="S::24839205@edgehill.ac.uk::996404ec-1f24-481f-b615-c3317f3929a9" providerId="AD" clId="Web-{9157D6FE-C83F-CB88-E4A7-2ECB46DC88FF}" dt="2023-09-05T10:14:14.844" v="58" actId="20577"/>
          <ac:spMkLst>
            <pc:docMk/>
            <pc:sldMk cId="1752727393" sldId="270"/>
            <ac:spMk id="7" creationId="{3F91A9BF-91D1-DB0E-21B5-DA73DA0D08CE}"/>
          </ac:spMkLst>
        </pc:spChg>
        <pc:picChg chg="mod">
          <ac:chgData name="SCOTT MARSHALL" userId="S::24839205@edgehill.ac.uk::996404ec-1f24-481f-b615-c3317f3929a9" providerId="AD" clId="Web-{9157D6FE-C83F-CB88-E4A7-2ECB46DC88FF}" dt="2023-09-05T10:13:51.249" v="54"/>
          <ac:picMkLst>
            <pc:docMk/>
            <pc:sldMk cId="1752727393" sldId="270"/>
            <ac:picMk id="3" creationId="{1B25547D-4CCA-1B1A-94EE-4BC0FC737654}"/>
          </ac:picMkLst>
        </pc:picChg>
      </pc:sldChg>
      <pc:sldChg chg="modSp">
        <pc:chgData name="SCOTT MARSHALL" userId="S::24839205@edgehill.ac.uk::996404ec-1f24-481f-b615-c3317f3929a9" providerId="AD" clId="Web-{9157D6FE-C83F-CB88-E4A7-2ECB46DC88FF}" dt="2023-09-06T10:04:30.917" v="292" actId="14100"/>
        <pc:sldMkLst>
          <pc:docMk/>
          <pc:sldMk cId="2863224973" sldId="271"/>
        </pc:sldMkLst>
        <pc:spChg chg="mod">
          <ac:chgData name="SCOTT MARSHALL" userId="S::24839205@edgehill.ac.uk::996404ec-1f24-481f-b615-c3317f3929a9" providerId="AD" clId="Web-{9157D6FE-C83F-CB88-E4A7-2ECB46DC88FF}" dt="2023-09-06T10:04:30.917" v="292" actId="14100"/>
          <ac:spMkLst>
            <pc:docMk/>
            <pc:sldMk cId="2863224973" sldId="271"/>
            <ac:spMk id="2" creationId="{BA43298C-032F-58C0-BDE3-0482F665FE3C}"/>
          </ac:spMkLst>
        </pc:spChg>
        <pc:picChg chg="mod">
          <ac:chgData name="SCOTT MARSHALL" userId="S::24839205@edgehill.ac.uk::996404ec-1f24-481f-b615-c3317f3929a9" providerId="AD" clId="Web-{9157D6FE-C83F-CB88-E4A7-2ECB46DC88FF}" dt="2023-09-05T10:13:56.905" v="56"/>
          <ac:picMkLst>
            <pc:docMk/>
            <pc:sldMk cId="2863224973" sldId="271"/>
            <ac:picMk id="3" creationId="{1B25547D-4CCA-1B1A-94EE-4BC0FC737654}"/>
          </ac:picMkLst>
        </pc:picChg>
      </pc:sldChg>
      <pc:sldChg chg="modSp">
        <pc:chgData name="SCOTT MARSHALL" userId="S::24839205@edgehill.ac.uk::996404ec-1f24-481f-b615-c3317f3929a9" providerId="AD" clId="Web-{9157D6FE-C83F-CB88-E4A7-2ECB46DC88FF}" dt="2023-09-06T10:12:37.927" v="417" actId="20577"/>
        <pc:sldMkLst>
          <pc:docMk/>
          <pc:sldMk cId="596452768" sldId="272"/>
        </pc:sldMkLst>
        <pc:spChg chg="mod">
          <ac:chgData name="SCOTT MARSHALL" userId="S::24839205@edgehill.ac.uk::996404ec-1f24-481f-b615-c3317f3929a9" providerId="AD" clId="Web-{9157D6FE-C83F-CB88-E4A7-2ECB46DC88FF}" dt="2023-09-06T10:12:37.927" v="417" actId="20577"/>
          <ac:spMkLst>
            <pc:docMk/>
            <pc:sldMk cId="596452768" sldId="272"/>
            <ac:spMk id="3" creationId="{F187F9EA-B6ED-08FF-3C10-9DD3E2DE04D3}"/>
          </ac:spMkLst>
        </pc:spChg>
      </pc:sldChg>
      <pc:sldChg chg="addSp delSp modSp">
        <pc:chgData name="SCOTT MARSHALL" userId="S::24839205@edgehill.ac.uk::996404ec-1f24-481f-b615-c3317f3929a9" providerId="AD" clId="Web-{9157D6FE-C83F-CB88-E4A7-2ECB46DC88FF}" dt="2023-09-06T10:12:21.614" v="410" actId="20577"/>
        <pc:sldMkLst>
          <pc:docMk/>
          <pc:sldMk cId="2948220055" sldId="273"/>
        </pc:sldMkLst>
        <pc:spChg chg="mod">
          <ac:chgData name="SCOTT MARSHALL" userId="S::24839205@edgehill.ac.uk::996404ec-1f24-481f-b615-c3317f3929a9" providerId="AD" clId="Web-{9157D6FE-C83F-CB88-E4A7-2ECB46DC88FF}" dt="2023-09-06T10:07:18.920" v="313" actId="20577"/>
          <ac:spMkLst>
            <pc:docMk/>
            <pc:sldMk cId="2948220055" sldId="273"/>
            <ac:spMk id="3" creationId="{C3DD4CF6-29B9-774B-4376-5684BBCBA028}"/>
          </ac:spMkLst>
        </pc:spChg>
        <pc:spChg chg="mod">
          <ac:chgData name="SCOTT MARSHALL" userId="S::24839205@edgehill.ac.uk::996404ec-1f24-481f-b615-c3317f3929a9" providerId="AD" clId="Web-{9157D6FE-C83F-CB88-E4A7-2ECB46DC88FF}" dt="2023-09-06T10:09:47.798" v="318" actId="20577"/>
          <ac:spMkLst>
            <pc:docMk/>
            <pc:sldMk cId="2948220055" sldId="273"/>
            <ac:spMk id="7" creationId="{5E25B8A1-D05A-9A7B-F484-577968597992}"/>
          </ac:spMkLst>
        </pc:spChg>
        <pc:spChg chg="mod">
          <ac:chgData name="SCOTT MARSHALL" userId="S::24839205@edgehill.ac.uk::996404ec-1f24-481f-b615-c3317f3929a9" providerId="AD" clId="Web-{9157D6FE-C83F-CB88-E4A7-2ECB46DC88FF}" dt="2023-09-06T10:12:21.614" v="410" actId="20577"/>
          <ac:spMkLst>
            <pc:docMk/>
            <pc:sldMk cId="2948220055" sldId="273"/>
            <ac:spMk id="8" creationId="{FFE757B4-F476-AD14-736E-A90447C65F78}"/>
          </ac:spMkLst>
        </pc:spChg>
        <pc:spChg chg="add del mod">
          <ac:chgData name="SCOTT MARSHALL" userId="S::24839205@edgehill.ac.uk::996404ec-1f24-481f-b615-c3317f3929a9" providerId="AD" clId="Web-{9157D6FE-C83F-CB88-E4A7-2ECB46DC88FF}" dt="2023-09-06T10:10:07.643" v="344" actId="20577"/>
          <ac:spMkLst>
            <pc:docMk/>
            <pc:sldMk cId="2948220055" sldId="273"/>
            <ac:spMk id="9" creationId="{E8D368F0-C7CD-207D-EF21-CAEAEC826AB5}"/>
          </ac:spMkLst>
        </pc:spChg>
      </pc:sldChg>
      <pc:sldChg chg="addSp delSp modSp ord">
        <pc:chgData name="SCOTT MARSHALL" userId="S::24839205@edgehill.ac.uk::996404ec-1f24-481f-b615-c3317f3929a9" providerId="AD" clId="Web-{9157D6FE-C83F-CB88-E4A7-2ECB46DC88FF}" dt="2023-09-06T10:12:45.115" v="419"/>
        <pc:sldMkLst>
          <pc:docMk/>
          <pc:sldMk cId="1836654797" sldId="274"/>
        </pc:sldMkLst>
        <pc:spChg chg="mod">
          <ac:chgData name="SCOTT MARSHALL" userId="S::24839205@edgehill.ac.uk::996404ec-1f24-481f-b615-c3317f3929a9" providerId="AD" clId="Web-{9157D6FE-C83F-CB88-E4A7-2ECB46DC88FF}" dt="2023-09-06T10:10:26.971" v="365" actId="20577"/>
          <ac:spMkLst>
            <pc:docMk/>
            <pc:sldMk cId="1836654797" sldId="274"/>
            <ac:spMk id="3" creationId="{DE0B7806-3297-1EB8-3DF0-9D5FACB7514A}"/>
          </ac:spMkLst>
        </pc:spChg>
        <pc:spChg chg="add del mod">
          <ac:chgData name="SCOTT MARSHALL" userId="S::24839205@edgehill.ac.uk::996404ec-1f24-481f-b615-c3317f3929a9" providerId="AD" clId="Web-{9157D6FE-C83F-CB88-E4A7-2ECB46DC88FF}" dt="2023-09-06T10:10:55.612" v="373" actId="20577"/>
          <ac:spMkLst>
            <pc:docMk/>
            <pc:sldMk cId="1836654797" sldId="274"/>
            <ac:spMk id="9" creationId="{EE867EE0-BC29-05F0-229F-E522757A0C5C}"/>
          </ac:spMkLst>
        </pc:spChg>
        <pc:spChg chg="mod">
          <ac:chgData name="SCOTT MARSHALL" userId="S::24839205@edgehill.ac.uk::996404ec-1f24-481f-b615-c3317f3929a9" providerId="AD" clId="Web-{9157D6FE-C83F-CB88-E4A7-2ECB46DC88FF}" dt="2023-09-06T10:07:42.061" v="315" actId="20577"/>
          <ac:spMkLst>
            <pc:docMk/>
            <pc:sldMk cId="1836654797" sldId="274"/>
            <ac:spMk id="10" creationId="{DD523E28-36AE-745C-D519-C78F98A13A94}"/>
          </ac:spMkLst>
        </pc:spChg>
        <pc:picChg chg="mod">
          <ac:chgData name="SCOTT MARSHALL" userId="S::24839205@edgehill.ac.uk::996404ec-1f24-481f-b615-c3317f3929a9" providerId="AD" clId="Web-{9157D6FE-C83F-CB88-E4A7-2ECB46DC88FF}" dt="2023-09-06T10:10:34.721" v="368" actId="1076"/>
          <ac:picMkLst>
            <pc:docMk/>
            <pc:sldMk cId="1836654797" sldId="274"/>
            <ac:picMk id="7" creationId="{4E4ED83E-66DE-4CF1-ECBF-47CAF1DE7DAE}"/>
          </ac:picMkLst>
        </pc:picChg>
        <pc:picChg chg="mod">
          <ac:chgData name="SCOTT MARSHALL" userId="S::24839205@edgehill.ac.uk::996404ec-1f24-481f-b615-c3317f3929a9" providerId="AD" clId="Web-{9157D6FE-C83F-CB88-E4A7-2ECB46DC88FF}" dt="2023-09-06T10:10:29.034" v="366" actId="1076"/>
          <ac:picMkLst>
            <pc:docMk/>
            <pc:sldMk cId="1836654797" sldId="274"/>
            <ac:picMk id="8" creationId="{437D7744-67D1-835C-484F-BD29298A9DAF}"/>
          </ac:picMkLst>
        </pc:picChg>
      </pc:sldChg>
      <pc:sldChg chg="modSp">
        <pc:chgData name="SCOTT MARSHALL" userId="S::24839205@edgehill.ac.uk::996404ec-1f24-481f-b615-c3317f3929a9" providerId="AD" clId="Web-{9157D6FE-C83F-CB88-E4A7-2ECB46DC88FF}" dt="2023-09-06T10:11:46.598" v="382" actId="20577"/>
        <pc:sldMkLst>
          <pc:docMk/>
          <pc:sldMk cId="2208879306" sldId="275"/>
        </pc:sldMkLst>
        <pc:spChg chg="mod">
          <ac:chgData name="SCOTT MARSHALL" userId="S::24839205@edgehill.ac.uk::996404ec-1f24-481f-b615-c3317f3929a9" providerId="AD" clId="Web-{9157D6FE-C83F-CB88-E4A7-2ECB46DC88FF}" dt="2023-09-06T10:11:46.598" v="382" actId="20577"/>
          <ac:spMkLst>
            <pc:docMk/>
            <pc:sldMk cId="2208879306" sldId="275"/>
            <ac:spMk id="8" creationId="{FFE757B4-F476-AD14-736E-A90447C65F78}"/>
          </ac:spMkLst>
        </pc:spChg>
      </pc:sldChg>
      <pc:sldChg chg="modSp">
        <pc:chgData name="SCOTT MARSHALL" userId="S::24839205@edgehill.ac.uk::996404ec-1f24-481f-b615-c3317f3929a9" providerId="AD" clId="Web-{9157D6FE-C83F-CB88-E4A7-2ECB46DC88FF}" dt="2023-09-06T10:13:54.351" v="443" actId="20577"/>
        <pc:sldMkLst>
          <pc:docMk/>
          <pc:sldMk cId="3523749905" sldId="277"/>
        </pc:sldMkLst>
        <pc:spChg chg="mod">
          <ac:chgData name="SCOTT MARSHALL" userId="S::24839205@edgehill.ac.uk::996404ec-1f24-481f-b615-c3317f3929a9" providerId="AD" clId="Web-{9157D6FE-C83F-CB88-E4A7-2ECB46DC88FF}" dt="2023-09-06T10:12:58.068" v="423" actId="20577"/>
          <ac:spMkLst>
            <pc:docMk/>
            <pc:sldMk cId="3523749905" sldId="277"/>
            <ac:spMk id="2" creationId="{1013E00B-0276-5915-F722-620FC995A7CB}"/>
          </ac:spMkLst>
        </pc:spChg>
        <pc:spChg chg="mod">
          <ac:chgData name="SCOTT MARSHALL" userId="S::24839205@edgehill.ac.uk::996404ec-1f24-481f-b615-c3317f3929a9" providerId="AD" clId="Web-{9157D6FE-C83F-CB88-E4A7-2ECB46DC88FF}" dt="2023-09-06T10:13:27.522" v="430" actId="20577"/>
          <ac:spMkLst>
            <pc:docMk/>
            <pc:sldMk cId="3523749905" sldId="277"/>
            <ac:spMk id="5" creationId="{FC2CCF6E-360A-3427-FC7B-070B1A0757D2}"/>
          </ac:spMkLst>
        </pc:spChg>
        <pc:spChg chg="mod">
          <ac:chgData name="SCOTT MARSHALL" userId="S::24839205@edgehill.ac.uk::996404ec-1f24-481f-b615-c3317f3929a9" providerId="AD" clId="Web-{9157D6FE-C83F-CB88-E4A7-2ECB46DC88FF}" dt="2023-09-06T10:13:54.351" v="443" actId="20577"/>
          <ac:spMkLst>
            <pc:docMk/>
            <pc:sldMk cId="3523749905" sldId="277"/>
            <ac:spMk id="6" creationId="{8E86EF1E-24FF-DA1D-47CD-A3BCCAA572E9}"/>
          </ac:spMkLst>
        </pc:spChg>
        <pc:spChg chg="mod">
          <ac:chgData name="SCOTT MARSHALL" userId="S::24839205@edgehill.ac.uk::996404ec-1f24-481f-b615-c3317f3929a9" providerId="AD" clId="Web-{9157D6FE-C83F-CB88-E4A7-2ECB46DC88FF}" dt="2023-09-06T10:13:36.475" v="432" actId="20577"/>
          <ac:spMkLst>
            <pc:docMk/>
            <pc:sldMk cId="3523749905" sldId="277"/>
            <ac:spMk id="9" creationId="{70EE9837-B847-0E01-0299-A9CFFC4606B6}"/>
          </ac:spMkLst>
        </pc:spChg>
        <pc:spChg chg="mod">
          <ac:chgData name="SCOTT MARSHALL" userId="S::24839205@edgehill.ac.uk::996404ec-1f24-481f-b615-c3317f3929a9" providerId="AD" clId="Web-{9157D6FE-C83F-CB88-E4A7-2ECB46DC88FF}" dt="2023-09-06T10:13:46.960" v="439" actId="20577"/>
          <ac:spMkLst>
            <pc:docMk/>
            <pc:sldMk cId="3523749905" sldId="277"/>
            <ac:spMk id="10" creationId="{67691F1A-53FF-782F-6E8F-9D73B89484CC}"/>
          </ac:spMkLst>
        </pc:spChg>
        <pc:picChg chg="mod">
          <ac:chgData name="SCOTT MARSHALL" userId="S::24839205@edgehill.ac.uk::996404ec-1f24-481f-b615-c3317f3929a9" providerId="AD" clId="Web-{9157D6FE-C83F-CB88-E4A7-2ECB46DC88FF}" dt="2023-09-05T10:14:32.580" v="62"/>
          <ac:picMkLst>
            <pc:docMk/>
            <pc:sldMk cId="3523749905" sldId="277"/>
            <ac:picMk id="4" creationId="{A9F95111-4903-A85F-A73A-123D771B7435}"/>
          </ac:picMkLst>
        </pc:picChg>
      </pc:sldChg>
      <pc:sldChg chg="modSp">
        <pc:chgData name="SCOTT MARSHALL" userId="S::24839205@edgehill.ac.uk::996404ec-1f24-481f-b615-c3317f3929a9" providerId="AD" clId="Web-{9157D6FE-C83F-CB88-E4A7-2ECB46DC88FF}" dt="2023-09-05T10:14:41.236" v="63"/>
        <pc:sldMkLst>
          <pc:docMk/>
          <pc:sldMk cId="1141792950" sldId="278"/>
        </pc:sldMkLst>
        <pc:picChg chg="mod">
          <ac:chgData name="SCOTT MARSHALL" userId="S::24839205@edgehill.ac.uk::996404ec-1f24-481f-b615-c3317f3929a9" providerId="AD" clId="Web-{9157D6FE-C83F-CB88-E4A7-2ECB46DC88FF}" dt="2023-09-05T10:14:41.236" v="63"/>
          <ac:picMkLst>
            <pc:docMk/>
            <pc:sldMk cId="1141792950" sldId="278"/>
            <ac:picMk id="4" creationId="{A9F95111-4903-A85F-A73A-123D771B7435}"/>
          </ac:picMkLst>
        </pc:picChg>
      </pc:sldChg>
      <pc:sldChg chg="modSp">
        <pc:chgData name="SCOTT MARSHALL" userId="S::24839205@edgehill.ac.uk::996404ec-1f24-481f-b615-c3317f3929a9" providerId="AD" clId="Web-{9157D6FE-C83F-CB88-E4A7-2ECB46DC88FF}" dt="2023-09-06T10:14:41.727" v="473" actId="20577"/>
        <pc:sldMkLst>
          <pc:docMk/>
          <pc:sldMk cId="235068306" sldId="279"/>
        </pc:sldMkLst>
        <pc:spChg chg="mod">
          <ac:chgData name="SCOTT MARSHALL" userId="S::24839205@edgehill.ac.uk::996404ec-1f24-481f-b615-c3317f3929a9" providerId="AD" clId="Web-{9157D6FE-C83F-CB88-E4A7-2ECB46DC88FF}" dt="2023-09-06T10:14:02.257" v="447" actId="14100"/>
          <ac:spMkLst>
            <pc:docMk/>
            <pc:sldMk cId="235068306" sldId="279"/>
            <ac:spMk id="2" creationId="{04798811-BBA2-092E-9D0C-2139A7F12563}"/>
          </ac:spMkLst>
        </pc:spChg>
        <pc:spChg chg="mod">
          <ac:chgData name="SCOTT MARSHALL" userId="S::24839205@edgehill.ac.uk::996404ec-1f24-481f-b615-c3317f3929a9" providerId="AD" clId="Web-{9157D6FE-C83F-CB88-E4A7-2ECB46DC88FF}" dt="2023-09-06T10:14:34.664" v="467" actId="20577"/>
          <ac:spMkLst>
            <pc:docMk/>
            <pc:sldMk cId="235068306" sldId="279"/>
            <ac:spMk id="5" creationId="{DAFB8BDA-9C51-9E9A-A411-CBD9DC33A18E}"/>
          </ac:spMkLst>
        </pc:spChg>
        <pc:spChg chg="mod">
          <ac:chgData name="SCOTT MARSHALL" userId="S::24839205@edgehill.ac.uk::996404ec-1f24-481f-b615-c3317f3929a9" providerId="AD" clId="Web-{9157D6FE-C83F-CB88-E4A7-2ECB46DC88FF}" dt="2023-09-06T10:14:27.633" v="458" actId="1076"/>
          <ac:spMkLst>
            <pc:docMk/>
            <pc:sldMk cId="235068306" sldId="279"/>
            <ac:spMk id="6" creationId="{9E1FCE4E-EB83-70DA-A0FA-F909364193CC}"/>
          </ac:spMkLst>
        </pc:spChg>
        <pc:spChg chg="mod">
          <ac:chgData name="SCOTT MARSHALL" userId="S::24839205@edgehill.ac.uk::996404ec-1f24-481f-b615-c3317f3929a9" providerId="AD" clId="Web-{9157D6FE-C83F-CB88-E4A7-2ECB46DC88FF}" dt="2023-09-06T10:14:41.727" v="473" actId="20577"/>
          <ac:spMkLst>
            <pc:docMk/>
            <pc:sldMk cId="235068306" sldId="279"/>
            <ac:spMk id="7" creationId="{011F200D-3ECB-95C5-ED59-71EEFA302AAB}"/>
          </ac:spMkLst>
        </pc:spChg>
        <pc:picChg chg="mod">
          <ac:chgData name="SCOTT MARSHALL" userId="S::24839205@edgehill.ac.uk::996404ec-1f24-481f-b615-c3317f3929a9" providerId="AD" clId="Web-{9157D6FE-C83F-CB88-E4A7-2ECB46DC88FF}" dt="2023-09-05T10:14:51.925" v="64"/>
          <ac:picMkLst>
            <pc:docMk/>
            <pc:sldMk cId="235068306" sldId="279"/>
            <ac:picMk id="4" creationId="{CF0D7C74-3D19-59E8-899F-D85106ABE141}"/>
          </ac:picMkLst>
        </pc:picChg>
      </pc:sldChg>
      <pc:sldChg chg="modSp">
        <pc:chgData name="SCOTT MARSHALL" userId="S::24839205@edgehill.ac.uk::996404ec-1f24-481f-b615-c3317f3929a9" providerId="AD" clId="Web-{9157D6FE-C83F-CB88-E4A7-2ECB46DC88FF}" dt="2023-09-05T10:14:58.284" v="66"/>
        <pc:sldMkLst>
          <pc:docMk/>
          <pc:sldMk cId="2586690276" sldId="280"/>
        </pc:sldMkLst>
        <pc:picChg chg="mod">
          <ac:chgData name="SCOTT MARSHALL" userId="S::24839205@edgehill.ac.uk::996404ec-1f24-481f-b615-c3317f3929a9" providerId="AD" clId="Web-{9157D6FE-C83F-CB88-E4A7-2ECB46DC88FF}" dt="2023-09-05T10:14:58.284" v="66"/>
          <ac:picMkLst>
            <pc:docMk/>
            <pc:sldMk cId="2586690276" sldId="280"/>
            <ac:picMk id="4" creationId="{CF0D7C74-3D19-59E8-899F-D85106ABE141}"/>
          </ac:picMkLst>
        </pc:picChg>
      </pc:sldChg>
      <pc:sldChg chg="modSp">
        <pc:chgData name="SCOTT MARSHALL" userId="S::24839205@edgehill.ac.uk::996404ec-1f24-481f-b615-c3317f3929a9" providerId="AD" clId="Web-{9157D6FE-C83F-CB88-E4A7-2ECB46DC88FF}" dt="2023-09-06T10:15:50.556" v="498" actId="1076"/>
        <pc:sldMkLst>
          <pc:docMk/>
          <pc:sldMk cId="3733495328" sldId="281"/>
        </pc:sldMkLst>
        <pc:spChg chg="mod">
          <ac:chgData name="SCOTT MARSHALL" userId="S::24839205@edgehill.ac.uk::996404ec-1f24-481f-b615-c3317f3929a9" providerId="AD" clId="Web-{9157D6FE-C83F-CB88-E4A7-2ECB46DC88FF}" dt="2023-09-06T10:15:13.649" v="476" actId="20577"/>
          <ac:spMkLst>
            <pc:docMk/>
            <pc:sldMk cId="3733495328" sldId="281"/>
            <ac:spMk id="2" creationId="{7FB06B1F-54E7-DAB6-6C26-A469FF86DDE9}"/>
          </ac:spMkLst>
        </pc:spChg>
        <pc:spChg chg="mod">
          <ac:chgData name="SCOTT MARSHALL" userId="S::24839205@edgehill.ac.uk::996404ec-1f24-481f-b615-c3317f3929a9" providerId="AD" clId="Web-{9157D6FE-C83F-CB88-E4A7-2ECB46DC88FF}" dt="2023-09-06T10:15:50.556" v="498" actId="1076"/>
          <ac:spMkLst>
            <pc:docMk/>
            <pc:sldMk cId="3733495328" sldId="281"/>
            <ac:spMk id="4" creationId="{3A2BFE51-4FE2-00E3-98C8-3818BA126A46}"/>
          </ac:spMkLst>
        </pc:spChg>
        <pc:spChg chg="mod">
          <ac:chgData name="SCOTT MARSHALL" userId="S::24839205@edgehill.ac.uk::996404ec-1f24-481f-b615-c3317f3929a9" providerId="AD" clId="Web-{9157D6FE-C83F-CB88-E4A7-2ECB46DC88FF}" dt="2023-09-06T10:15:44.275" v="497" actId="14100"/>
          <ac:spMkLst>
            <pc:docMk/>
            <pc:sldMk cId="3733495328" sldId="281"/>
            <ac:spMk id="6" creationId="{7E3E425D-CC9E-68F5-D2A8-A6385C9867C0}"/>
          </ac:spMkLst>
        </pc:spChg>
        <pc:picChg chg="mod">
          <ac:chgData name="SCOTT MARSHALL" userId="S::24839205@edgehill.ac.uk::996404ec-1f24-481f-b615-c3317f3929a9" providerId="AD" clId="Web-{9157D6FE-C83F-CB88-E4A7-2ECB46DC88FF}" dt="2023-09-05T10:15:03.925" v="68"/>
          <ac:picMkLst>
            <pc:docMk/>
            <pc:sldMk cId="3733495328" sldId="281"/>
            <ac:picMk id="3" creationId="{2C082FB5-F962-95A2-FB7B-3A78942823F9}"/>
          </ac:picMkLst>
        </pc:picChg>
      </pc:sldChg>
      <pc:sldChg chg="modSp">
        <pc:chgData name="SCOTT MARSHALL" userId="S::24839205@edgehill.ac.uk::996404ec-1f24-481f-b615-c3317f3929a9" providerId="AD" clId="Web-{9157D6FE-C83F-CB88-E4A7-2ECB46DC88FF}" dt="2023-09-05T10:15:11.770" v="70"/>
        <pc:sldMkLst>
          <pc:docMk/>
          <pc:sldMk cId="1261112199" sldId="282"/>
        </pc:sldMkLst>
        <pc:picChg chg="mod">
          <ac:chgData name="SCOTT MARSHALL" userId="S::24839205@edgehill.ac.uk::996404ec-1f24-481f-b615-c3317f3929a9" providerId="AD" clId="Web-{9157D6FE-C83F-CB88-E4A7-2ECB46DC88FF}" dt="2023-09-05T10:15:11.770" v="70"/>
          <ac:picMkLst>
            <pc:docMk/>
            <pc:sldMk cId="1261112199" sldId="282"/>
            <ac:picMk id="3" creationId="{2C082FB5-F962-95A2-FB7B-3A78942823F9}"/>
          </ac:picMkLst>
        </pc:picChg>
      </pc:sldChg>
      <pc:sldChg chg="modSp">
        <pc:chgData name="SCOTT MARSHALL" userId="S::24839205@edgehill.ac.uk::996404ec-1f24-481f-b615-c3317f3929a9" providerId="AD" clId="Web-{9157D6FE-C83F-CB88-E4A7-2ECB46DC88FF}" dt="2023-09-05T10:15:37.881" v="78"/>
        <pc:sldMkLst>
          <pc:docMk/>
          <pc:sldMk cId="3234302356" sldId="287"/>
        </pc:sldMkLst>
        <pc:picChg chg="mod">
          <ac:chgData name="SCOTT MARSHALL" userId="S::24839205@edgehill.ac.uk::996404ec-1f24-481f-b615-c3317f3929a9" providerId="AD" clId="Web-{9157D6FE-C83F-CB88-E4A7-2ECB46DC88FF}" dt="2023-09-05T10:15:24.255" v="73"/>
          <ac:picMkLst>
            <pc:docMk/>
            <pc:sldMk cId="3234302356" sldId="287"/>
            <ac:picMk id="6" creationId="{8D9DEA8B-E4FC-D9A2-627A-F9606E37E0CC}"/>
          </ac:picMkLst>
        </pc:picChg>
        <pc:picChg chg="mod">
          <ac:chgData name="SCOTT MARSHALL" userId="S::24839205@edgehill.ac.uk::996404ec-1f24-481f-b615-c3317f3929a9" providerId="AD" clId="Web-{9157D6FE-C83F-CB88-E4A7-2ECB46DC88FF}" dt="2023-09-05T10:15:19.911" v="72"/>
          <ac:picMkLst>
            <pc:docMk/>
            <pc:sldMk cId="3234302356" sldId="287"/>
            <ac:picMk id="9" creationId="{E37E1602-46C9-CF8D-2A0A-D772FF80E24D}"/>
          </ac:picMkLst>
        </pc:picChg>
        <pc:picChg chg="mod">
          <ac:chgData name="SCOTT MARSHALL" userId="S::24839205@edgehill.ac.uk::996404ec-1f24-481f-b615-c3317f3929a9" providerId="AD" clId="Web-{9157D6FE-C83F-CB88-E4A7-2ECB46DC88FF}" dt="2023-09-05T10:15:37.881" v="78"/>
          <ac:picMkLst>
            <pc:docMk/>
            <pc:sldMk cId="3234302356" sldId="287"/>
            <ac:picMk id="11" creationId="{AE2D6FC6-4144-7980-14C4-F26002C7A6C5}"/>
          </ac:picMkLst>
        </pc:picChg>
      </pc:sldChg>
      <pc:sldChg chg="modSp">
        <pc:chgData name="SCOTT MARSHALL" userId="S::24839205@edgehill.ac.uk::996404ec-1f24-481f-b615-c3317f3929a9" providerId="AD" clId="Web-{9157D6FE-C83F-CB88-E4A7-2ECB46DC88FF}" dt="2023-09-05T10:15:52.397" v="82"/>
        <pc:sldMkLst>
          <pc:docMk/>
          <pc:sldMk cId="2361784512" sldId="289"/>
        </pc:sldMkLst>
        <pc:picChg chg="mod">
          <ac:chgData name="SCOTT MARSHALL" userId="S::24839205@edgehill.ac.uk::996404ec-1f24-481f-b615-c3317f3929a9" providerId="AD" clId="Web-{9157D6FE-C83F-CB88-E4A7-2ECB46DC88FF}" dt="2023-09-05T10:15:52.397" v="82"/>
          <ac:picMkLst>
            <pc:docMk/>
            <pc:sldMk cId="2361784512" sldId="289"/>
            <ac:picMk id="6" creationId="{2A0D32D5-EAA9-D1C3-DA52-AC43888E6D96}"/>
          </ac:picMkLst>
        </pc:picChg>
      </pc:sldChg>
      <pc:sldChg chg="modSp">
        <pc:chgData name="SCOTT MARSHALL" userId="S::24839205@edgehill.ac.uk::996404ec-1f24-481f-b615-c3317f3929a9" providerId="AD" clId="Web-{9157D6FE-C83F-CB88-E4A7-2ECB46DC88FF}" dt="2023-09-05T10:16:03.601" v="84"/>
        <pc:sldMkLst>
          <pc:docMk/>
          <pc:sldMk cId="1276230982" sldId="290"/>
        </pc:sldMkLst>
        <pc:picChg chg="mod">
          <ac:chgData name="SCOTT MARSHALL" userId="S::24839205@edgehill.ac.uk::996404ec-1f24-481f-b615-c3317f3929a9" providerId="AD" clId="Web-{9157D6FE-C83F-CB88-E4A7-2ECB46DC88FF}" dt="2023-09-05T10:16:03.601" v="84"/>
          <ac:picMkLst>
            <pc:docMk/>
            <pc:sldMk cId="1276230982" sldId="290"/>
            <ac:picMk id="5" creationId="{CB508820-678F-9FE0-5160-0CE77E234ABC}"/>
          </ac:picMkLst>
        </pc:picChg>
      </pc:sldChg>
      <pc:sldChg chg="modSp">
        <pc:chgData name="SCOTT MARSHALL" userId="S::24839205@edgehill.ac.uk::996404ec-1f24-481f-b615-c3317f3929a9" providerId="AD" clId="Web-{9157D6FE-C83F-CB88-E4A7-2ECB46DC88FF}" dt="2023-09-06T10:16:28.916" v="500" actId="20577"/>
        <pc:sldMkLst>
          <pc:docMk/>
          <pc:sldMk cId="139339886" sldId="291"/>
        </pc:sldMkLst>
        <pc:spChg chg="mod">
          <ac:chgData name="SCOTT MARSHALL" userId="S::24839205@edgehill.ac.uk::996404ec-1f24-481f-b615-c3317f3929a9" providerId="AD" clId="Web-{9157D6FE-C83F-CB88-E4A7-2ECB46DC88FF}" dt="2023-09-06T10:16:28.916" v="500" actId="20577"/>
          <ac:spMkLst>
            <pc:docMk/>
            <pc:sldMk cId="139339886" sldId="291"/>
            <ac:spMk id="3" creationId="{C6E38215-43FB-177F-F2A8-1489C11DC6E7}"/>
          </ac:spMkLst>
        </pc:spChg>
        <pc:picChg chg="mod">
          <ac:chgData name="SCOTT MARSHALL" userId="S::24839205@edgehill.ac.uk::996404ec-1f24-481f-b615-c3317f3929a9" providerId="AD" clId="Web-{9157D6FE-C83F-CB88-E4A7-2ECB46DC88FF}" dt="2023-09-05T10:16:12.539" v="86"/>
          <ac:picMkLst>
            <pc:docMk/>
            <pc:sldMk cId="139339886" sldId="291"/>
            <ac:picMk id="6" creationId="{BA65D5C9-D4C8-FC1B-95F7-7CDD5229AC3E}"/>
          </ac:picMkLst>
        </pc:picChg>
      </pc:sldChg>
      <pc:sldChg chg="modSp add">
        <pc:chgData name="SCOTT MARSHALL" userId="S::24839205@edgehill.ac.uk::996404ec-1f24-481f-b615-c3317f3929a9" providerId="AD" clId="Web-{9157D6FE-C83F-CB88-E4A7-2ECB46DC88FF}" dt="2023-09-06T09:35:16.830" v="129"/>
        <pc:sldMkLst>
          <pc:docMk/>
          <pc:sldMk cId="3133909033" sldId="294"/>
        </pc:sldMkLst>
        <pc:picChg chg="mod">
          <ac:chgData name="SCOTT MARSHALL" userId="S::24839205@edgehill.ac.uk::996404ec-1f24-481f-b615-c3317f3929a9" providerId="AD" clId="Web-{9157D6FE-C83F-CB88-E4A7-2ECB46DC88FF}" dt="2023-09-06T09:35:16.830" v="129"/>
          <ac:picMkLst>
            <pc:docMk/>
            <pc:sldMk cId="3133909033" sldId="294"/>
            <ac:picMk id="8196" creationId="{7E72F8E6-5081-2B2F-9086-052CE3460F44}"/>
          </ac:picMkLst>
        </pc:picChg>
      </pc:sldChg>
    </pc:docChg>
  </pc:docChgLst>
  <pc:docChgLst>
    <pc:chgData name="SCOTT MARSHALL" userId="S::24839205@edgehill.ac.uk::996404ec-1f24-481f-b615-c3317f3929a9" providerId="AD" clId="Web-{847ECC90-3D5A-D9CA-82AD-9E8AD5B64716}"/>
    <pc:docChg chg="modSld">
      <pc:chgData name="SCOTT MARSHALL" userId="S::24839205@edgehill.ac.uk::996404ec-1f24-481f-b615-c3317f3929a9" providerId="AD" clId="Web-{847ECC90-3D5A-D9CA-82AD-9E8AD5B64716}" dt="2023-09-01T10:45:30.510" v="1"/>
      <pc:docMkLst>
        <pc:docMk/>
      </pc:docMkLst>
      <pc:sldChg chg="modSp">
        <pc:chgData name="SCOTT MARSHALL" userId="S::24839205@edgehill.ac.uk::996404ec-1f24-481f-b615-c3317f3929a9" providerId="AD" clId="Web-{847ECC90-3D5A-D9CA-82AD-9E8AD5B64716}" dt="2023-09-01T10:45:25.854" v="0"/>
        <pc:sldMkLst>
          <pc:docMk/>
          <pc:sldMk cId="235068306" sldId="279"/>
        </pc:sldMkLst>
        <pc:spChg chg="mod">
          <ac:chgData name="SCOTT MARSHALL" userId="S::24839205@edgehill.ac.uk::996404ec-1f24-481f-b615-c3317f3929a9" providerId="AD" clId="Web-{847ECC90-3D5A-D9CA-82AD-9E8AD5B64716}" dt="2023-09-01T10:45:25.854" v="0"/>
          <ac:spMkLst>
            <pc:docMk/>
            <pc:sldMk cId="235068306" sldId="279"/>
            <ac:spMk id="7" creationId="{011F200D-3ECB-95C5-ED59-71EEFA302AAB}"/>
          </ac:spMkLst>
        </pc:spChg>
      </pc:sldChg>
      <pc:sldChg chg="modSp">
        <pc:chgData name="SCOTT MARSHALL" userId="S::24839205@edgehill.ac.uk::996404ec-1f24-481f-b615-c3317f3929a9" providerId="AD" clId="Web-{847ECC90-3D5A-D9CA-82AD-9E8AD5B64716}" dt="2023-09-01T10:45:30.510" v="1"/>
        <pc:sldMkLst>
          <pc:docMk/>
          <pc:sldMk cId="2586690276" sldId="280"/>
        </pc:sldMkLst>
        <pc:spChg chg="mod">
          <ac:chgData name="SCOTT MARSHALL" userId="S::24839205@edgehill.ac.uk::996404ec-1f24-481f-b615-c3317f3929a9" providerId="AD" clId="Web-{847ECC90-3D5A-D9CA-82AD-9E8AD5B64716}" dt="2023-09-01T10:45:30.510" v="1"/>
          <ac:spMkLst>
            <pc:docMk/>
            <pc:sldMk cId="2586690276" sldId="280"/>
            <ac:spMk id="7" creationId="{011F200D-3ECB-95C5-ED59-71EEFA302AAB}"/>
          </ac:spMkLst>
        </pc:spChg>
      </pc:sldChg>
    </pc:docChg>
  </pc:docChgLst>
  <pc:docChgLst>
    <pc:chgData name="SCOTT MARSHALL" userId="S::24839205@edgehill.ac.uk::996404ec-1f24-481f-b615-c3317f3929a9" providerId="AD" clId="Web-{8120FA43-BE5A-4E60-A45C-BB61B13D38B6}"/>
    <pc:docChg chg="addSld delSld modSld addMainMaster">
      <pc:chgData name="SCOTT MARSHALL" userId="S::24839205@edgehill.ac.uk::996404ec-1f24-481f-b615-c3317f3929a9" providerId="AD" clId="Web-{8120FA43-BE5A-4E60-A45C-BB61B13D38B6}" dt="2023-08-17T18:25:58.421" v="2606"/>
      <pc:docMkLst>
        <pc:docMk/>
      </pc:docMkLst>
      <pc:sldChg chg="del">
        <pc:chgData name="SCOTT MARSHALL" userId="S::24839205@edgehill.ac.uk::996404ec-1f24-481f-b615-c3317f3929a9" providerId="AD" clId="Web-{8120FA43-BE5A-4E60-A45C-BB61B13D38B6}" dt="2023-08-16T09:36:32.864" v="1"/>
        <pc:sldMkLst>
          <pc:docMk/>
          <pc:sldMk cId="109857222" sldId="256"/>
        </pc:sldMkLst>
      </pc:sldChg>
      <pc:sldChg chg="modSp add">
        <pc:chgData name="SCOTT MARSHALL" userId="S::24839205@edgehill.ac.uk::996404ec-1f24-481f-b615-c3317f3929a9" providerId="AD" clId="Web-{8120FA43-BE5A-4E60-A45C-BB61B13D38B6}" dt="2023-08-16T09:37:08.256" v="7" actId="20577"/>
        <pc:sldMkLst>
          <pc:docMk/>
          <pc:sldMk cId="336235681" sldId="257"/>
        </pc:sldMkLst>
        <pc:spChg chg="mod">
          <ac:chgData name="SCOTT MARSHALL" userId="S::24839205@edgehill.ac.uk::996404ec-1f24-481f-b615-c3317f3929a9" providerId="AD" clId="Web-{8120FA43-BE5A-4E60-A45C-BB61B13D38B6}" dt="2023-08-16T09:37:08.256" v="7" actId="20577"/>
          <ac:spMkLst>
            <pc:docMk/>
            <pc:sldMk cId="336235681" sldId="257"/>
            <ac:spMk id="2" creationId="{00000000-0000-0000-0000-000000000000}"/>
          </ac:spMkLst>
        </pc:spChg>
        <pc:spChg chg="mod">
          <ac:chgData name="SCOTT MARSHALL" userId="S::24839205@edgehill.ac.uk::996404ec-1f24-481f-b615-c3317f3929a9" providerId="AD" clId="Web-{8120FA43-BE5A-4E60-A45C-BB61B13D38B6}" dt="2023-08-16T09:36:48.208" v="5" actId="14100"/>
          <ac:spMkLst>
            <pc:docMk/>
            <pc:sldMk cId="336235681" sldId="257"/>
            <ac:spMk id="3" creationId="{00000000-0000-0000-0000-000000000000}"/>
          </ac:spMkLst>
        </pc:spChg>
      </pc:sldChg>
      <pc:sldChg chg="modSp add">
        <pc:chgData name="SCOTT MARSHALL" userId="S::24839205@edgehill.ac.uk::996404ec-1f24-481f-b615-c3317f3929a9" providerId="AD" clId="Web-{8120FA43-BE5A-4E60-A45C-BB61B13D38B6}" dt="2023-08-17T15:44:04.938" v="2493" actId="20577"/>
        <pc:sldMkLst>
          <pc:docMk/>
          <pc:sldMk cId="2881014906" sldId="258"/>
        </pc:sldMkLst>
        <pc:spChg chg="mod">
          <ac:chgData name="SCOTT MARSHALL" userId="S::24839205@edgehill.ac.uk::996404ec-1f24-481f-b615-c3317f3929a9" providerId="AD" clId="Web-{8120FA43-BE5A-4E60-A45C-BB61B13D38B6}" dt="2023-08-17T15:44:04.938" v="2493" actId="20577"/>
          <ac:spMkLst>
            <pc:docMk/>
            <pc:sldMk cId="2881014906" sldId="258"/>
            <ac:spMk id="3" creationId="{104DA7ED-211D-938B-4D06-3832D6588D7B}"/>
          </ac:spMkLst>
        </pc:spChg>
      </pc:sldChg>
      <pc:sldChg chg="modSp add">
        <pc:chgData name="SCOTT MARSHALL" userId="S::24839205@edgehill.ac.uk::996404ec-1f24-481f-b615-c3317f3929a9" providerId="AD" clId="Web-{8120FA43-BE5A-4E60-A45C-BB61B13D38B6}" dt="2023-08-16T09:40:35.676" v="95" actId="20577"/>
        <pc:sldMkLst>
          <pc:docMk/>
          <pc:sldMk cId="2720790499" sldId="259"/>
        </pc:sldMkLst>
        <pc:spChg chg="mod">
          <ac:chgData name="SCOTT MARSHALL" userId="S::24839205@edgehill.ac.uk::996404ec-1f24-481f-b615-c3317f3929a9" providerId="AD" clId="Web-{8120FA43-BE5A-4E60-A45C-BB61B13D38B6}" dt="2023-08-16T09:40:35.676" v="95" actId="20577"/>
          <ac:spMkLst>
            <pc:docMk/>
            <pc:sldMk cId="2720790499" sldId="259"/>
            <ac:spMk id="3" creationId="{B8D5F00A-BF92-D3F0-F60F-1F68DCC351C8}"/>
          </ac:spMkLst>
        </pc:spChg>
      </pc:sldChg>
      <pc:sldChg chg="addSp modSp new">
        <pc:chgData name="SCOTT MARSHALL" userId="S::24839205@edgehill.ac.uk::996404ec-1f24-481f-b615-c3317f3929a9" providerId="AD" clId="Web-{8120FA43-BE5A-4E60-A45C-BB61B13D38B6}" dt="2023-08-17T08:51:37.051" v="1792"/>
        <pc:sldMkLst>
          <pc:docMk/>
          <pc:sldMk cId="2395999267" sldId="260"/>
        </pc:sldMkLst>
        <pc:spChg chg="mod ord">
          <ac:chgData name="SCOTT MARSHALL" userId="S::24839205@edgehill.ac.uk::996404ec-1f24-481f-b615-c3317f3929a9" providerId="AD" clId="Web-{8120FA43-BE5A-4E60-A45C-BB61B13D38B6}" dt="2023-08-16T12:54:13.472" v="766" actId="20577"/>
          <ac:spMkLst>
            <pc:docMk/>
            <pc:sldMk cId="2395999267" sldId="260"/>
            <ac:spMk id="2" creationId="{718B5710-E302-ADC7-C588-FE22A07D9775}"/>
          </ac:spMkLst>
        </pc:spChg>
        <pc:spChg chg="add mod ord">
          <ac:chgData name="SCOTT MARSHALL" userId="S::24839205@edgehill.ac.uk::996404ec-1f24-481f-b615-c3317f3929a9" providerId="AD" clId="Web-{8120FA43-BE5A-4E60-A45C-BB61B13D38B6}" dt="2023-08-16T09:51:42.937" v="206"/>
          <ac:spMkLst>
            <pc:docMk/>
            <pc:sldMk cId="2395999267" sldId="260"/>
            <ac:spMk id="3" creationId="{73323017-6B8C-751F-ABED-75F692587266}"/>
          </ac:spMkLst>
        </pc:spChg>
        <pc:spChg chg="add mod ord">
          <ac:chgData name="SCOTT MARSHALL" userId="S::24839205@edgehill.ac.uk::996404ec-1f24-481f-b615-c3317f3929a9" providerId="AD" clId="Web-{8120FA43-BE5A-4E60-A45C-BB61B13D38B6}" dt="2023-08-17T08:51:37.051" v="1792"/>
          <ac:spMkLst>
            <pc:docMk/>
            <pc:sldMk cId="2395999267" sldId="260"/>
            <ac:spMk id="5" creationId="{51AC846B-D9B4-6F80-40DD-C681F7038D8B}"/>
          </ac:spMkLst>
        </pc:spChg>
        <pc:picChg chg="add mod ord">
          <ac:chgData name="SCOTT MARSHALL" userId="S::24839205@edgehill.ac.uk::996404ec-1f24-481f-b615-c3317f3929a9" providerId="AD" clId="Web-{8120FA43-BE5A-4E60-A45C-BB61B13D38B6}" dt="2023-08-16T09:51:45.703" v="209"/>
          <ac:picMkLst>
            <pc:docMk/>
            <pc:sldMk cId="2395999267" sldId="260"/>
            <ac:picMk id="6" creationId="{0BCFA59A-AE50-F30A-EA43-D6FA1A1B5233}"/>
          </ac:picMkLst>
        </pc:picChg>
        <pc:cxnChg chg="add mod ord">
          <ac:chgData name="SCOTT MARSHALL" userId="S::24839205@edgehill.ac.uk::996404ec-1f24-481f-b615-c3317f3929a9" providerId="AD" clId="Web-{8120FA43-BE5A-4E60-A45C-BB61B13D38B6}" dt="2023-08-16T09:51:44.593" v="208"/>
          <ac:cxnSpMkLst>
            <pc:docMk/>
            <pc:sldMk cId="2395999267" sldId="260"/>
            <ac:cxnSpMk id="4" creationId="{35B234CE-E5FB-E84D-1EC4-4C8A9CB31015}"/>
          </ac:cxnSpMkLst>
        </pc:cxnChg>
      </pc:sldChg>
      <pc:sldChg chg="delSp modSp add replId">
        <pc:chgData name="SCOTT MARSHALL" userId="S::24839205@edgehill.ac.uk::996404ec-1f24-481f-b615-c3317f3929a9" providerId="AD" clId="Web-{8120FA43-BE5A-4E60-A45C-BB61B13D38B6}" dt="2023-08-17T08:51:39.973" v="1793"/>
        <pc:sldMkLst>
          <pc:docMk/>
          <pc:sldMk cId="2028075638" sldId="261"/>
        </pc:sldMkLst>
        <pc:spChg chg="mod ord">
          <ac:chgData name="SCOTT MARSHALL" userId="S::24839205@edgehill.ac.uk::996404ec-1f24-481f-b615-c3317f3929a9" providerId="AD" clId="Web-{8120FA43-BE5A-4E60-A45C-BB61B13D38B6}" dt="2023-08-16T09:53:34.975" v="240" actId="14100"/>
          <ac:spMkLst>
            <pc:docMk/>
            <pc:sldMk cId="2028075638" sldId="261"/>
            <ac:spMk id="2" creationId="{718B5710-E302-ADC7-C588-FE22A07D9775}"/>
          </ac:spMkLst>
        </pc:spChg>
        <pc:spChg chg="mod ord">
          <ac:chgData name="SCOTT MARSHALL" userId="S::24839205@edgehill.ac.uk::996404ec-1f24-481f-b615-c3317f3929a9" providerId="AD" clId="Web-{8120FA43-BE5A-4E60-A45C-BB61B13D38B6}" dt="2023-08-16T09:53:17.880" v="237"/>
          <ac:spMkLst>
            <pc:docMk/>
            <pc:sldMk cId="2028075638" sldId="261"/>
            <ac:spMk id="3" creationId="{73323017-6B8C-751F-ABED-75F692587266}"/>
          </ac:spMkLst>
        </pc:spChg>
        <pc:spChg chg="mod ord">
          <ac:chgData name="SCOTT MARSHALL" userId="S::24839205@edgehill.ac.uk::996404ec-1f24-481f-b615-c3317f3929a9" providerId="AD" clId="Web-{8120FA43-BE5A-4E60-A45C-BB61B13D38B6}" dt="2023-08-17T08:51:39.973" v="1793"/>
          <ac:spMkLst>
            <pc:docMk/>
            <pc:sldMk cId="2028075638" sldId="261"/>
            <ac:spMk id="5" creationId="{51AC846B-D9B4-6F80-40DD-C681F7038D8B}"/>
          </ac:spMkLst>
        </pc:spChg>
        <pc:picChg chg="del">
          <ac:chgData name="SCOTT MARSHALL" userId="S::24839205@edgehill.ac.uk::996404ec-1f24-481f-b615-c3317f3929a9" providerId="AD" clId="Web-{8120FA43-BE5A-4E60-A45C-BB61B13D38B6}" dt="2023-08-16T09:52:31.377" v="211"/>
          <ac:picMkLst>
            <pc:docMk/>
            <pc:sldMk cId="2028075638" sldId="261"/>
            <ac:picMk id="6" creationId="{0BCFA59A-AE50-F30A-EA43-D6FA1A1B5233}"/>
          </ac:picMkLst>
        </pc:picChg>
        <pc:cxnChg chg="mod">
          <ac:chgData name="SCOTT MARSHALL" userId="S::24839205@edgehill.ac.uk::996404ec-1f24-481f-b615-c3317f3929a9" providerId="AD" clId="Web-{8120FA43-BE5A-4E60-A45C-BB61B13D38B6}" dt="2023-08-16T09:53:06.614" v="234" actId="14100"/>
          <ac:cxnSpMkLst>
            <pc:docMk/>
            <pc:sldMk cId="2028075638" sldId="261"/>
            <ac:cxnSpMk id="4" creationId="{35B234CE-E5FB-E84D-1EC4-4C8A9CB31015}"/>
          </ac:cxnSpMkLst>
        </pc:cxnChg>
      </pc:sldChg>
      <pc:sldChg chg="addSp modSp new">
        <pc:chgData name="SCOTT MARSHALL" userId="S::24839205@edgehill.ac.uk::996404ec-1f24-481f-b615-c3317f3929a9" providerId="AD" clId="Web-{8120FA43-BE5A-4E60-A45C-BB61B13D38B6}" dt="2023-08-16T10:54:42.974" v="551"/>
        <pc:sldMkLst>
          <pc:docMk/>
          <pc:sldMk cId="1885961296" sldId="262"/>
        </pc:sldMkLst>
        <pc:spChg chg="mod ord">
          <ac:chgData name="SCOTT MARSHALL" userId="S::24839205@edgehill.ac.uk::996404ec-1f24-481f-b615-c3317f3929a9" providerId="AD" clId="Web-{8120FA43-BE5A-4E60-A45C-BB61B13D38B6}" dt="2023-08-16T10:54:06.301" v="509"/>
          <ac:spMkLst>
            <pc:docMk/>
            <pc:sldMk cId="1885961296" sldId="262"/>
            <ac:spMk id="2" creationId="{577A8190-B2F8-5609-4140-303A1EC5B820}"/>
          </ac:spMkLst>
        </pc:spChg>
        <pc:spChg chg="add mod ord">
          <ac:chgData name="SCOTT MARSHALL" userId="S::24839205@edgehill.ac.uk::996404ec-1f24-481f-b615-c3317f3929a9" providerId="AD" clId="Web-{8120FA43-BE5A-4E60-A45C-BB61B13D38B6}" dt="2023-08-16T10:54:06.082" v="508"/>
          <ac:spMkLst>
            <pc:docMk/>
            <pc:sldMk cId="1885961296" sldId="262"/>
            <ac:spMk id="3" creationId="{8B54D72E-0C23-4D2B-6917-C50BA388F3A5}"/>
          </ac:spMkLst>
        </pc:spChg>
        <pc:spChg chg="add mod ord">
          <ac:chgData name="SCOTT MARSHALL" userId="S::24839205@edgehill.ac.uk::996404ec-1f24-481f-b615-c3317f3929a9" providerId="AD" clId="Web-{8120FA43-BE5A-4E60-A45C-BB61B13D38B6}" dt="2023-08-16T10:54:13.629" v="520"/>
          <ac:spMkLst>
            <pc:docMk/>
            <pc:sldMk cId="1885961296" sldId="262"/>
            <ac:spMk id="4" creationId="{085BDC0E-E6AD-ACE8-FC09-66656C5D378A}"/>
          </ac:spMkLst>
        </pc:spChg>
        <pc:spChg chg="add mod ord">
          <ac:chgData name="SCOTT MARSHALL" userId="S::24839205@edgehill.ac.uk::996404ec-1f24-481f-b615-c3317f3929a9" providerId="AD" clId="Web-{8120FA43-BE5A-4E60-A45C-BB61B13D38B6}" dt="2023-08-16T10:54:25.989" v="534"/>
          <ac:spMkLst>
            <pc:docMk/>
            <pc:sldMk cId="1885961296" sldId="262"/>
            <ac:spMk id="6" creationId="{FCF1F29D-D216-9AF1-C8A9-B98EEE75DE70}"/>
          </ac:spMkLst>
        </pc:spChg>
        <pc:spChg chg="add mod ord">
          <ac:chgData name="SCOTT MARSHALL" userId="S::24839205@edgehill.ac.uk::996404ec-1f24-481f-b615-c3317f3929a9" providerId="AD" clId="Web-{8120FA43-BE5A-4E60-A45C-BB61B13D38B6}" dt="2023-08-16T10:54:33.567" v="541"/>
          <ac:spMkLst>
            <pc:docMk/>
            <pc:sldMk cId="1885961296" sldId="262"/>
            <ac:spMk id="8" creationId="{D9EDA522-7E5C-5D5B-7052-DB4E8F9037E9}"/>
          </ac:spMkLst>
        </pc:spChg>
        <pc:spChg chg="add mod ord">
          <ac:chgData name="SCOTT MARSHALL" userId="S::24839205@edgehill.ac.uk::996404ec-1f24-481f-b615-c3317f3929a9" providerId="AD" clId="Web-{8120FA43-BE5A-4E60-A45C-BB61B13D38B6}" dt="2023-08-16T10:54:05.613" v="506"/>
          <ac:spMkLst>
            <pc:docMk/>
            <pc:sldMk cId="1885961296" sldId="262"/>
            <ac:spMk id="13" creationId="{28DCC9E1-0D16-7163-0A64-E60D595B11B3}"/>
          </ac:spMkLst>
        </pc:spChg>
        <pc:picChg chg="add mod ord">
          <ac:chgData name="SCOTT MARSHALL" userId="S::24839205@edgehill.ac.uk::996404ec-1f24-481f-b615-c3317f3929a9" providerId="AD" clId="Web-{8120FA43-BE5A-4E60-A45C-BB61B13D38B6}" dt="2023-08-16T10:54:36.599" v="545"/>
          <ac:picMkLst>
            <pc:docMk/>
            <pc:sldMk cId="1885961296" sldId="262"/>
            <ac:picMk id="9" creationId="{34D47A5F-9A45-F2E7-C066-D802C883A54F}"/>
          </ac:picMkLst>
        </pc:picChg>
        <pc:picChg chg="add mod ord">
          <ac:chgData name="SCOTT MARSHALL" userId="S::24839205@edgehill.ac.uk::996404ec-1f24-481f-b615-c3317f3929a9" providerId="AD" clId="Web-{8120FA43-BE5A-4E60-A45C-BB61B13D38B6}" dt="2023-08-16T10:54:42.974" v="551"/>
          <ac:picMkLst>
            <pc:docMk/>
            <pc:sldMk cId="1885961296" sldId="262"/>
            <ac:picMk id="10" creationId="{4012FA33-1EB8-05A7-DB81-A07AC99318B8}"/>
          </ac:picMkLst>
        </pc:picChg>
        <pc:picChg chg="add mod ord">
          <ac:chgData name="SCOTT MARSHALL" userId="S::24839205@edgehill.ac.uk::996404ec-1f24-481f-b615-c3317f3929a9" providerId="AD" clId="Web-{8120FA43-BE5A-4E60-A45C-BB61B13D38B6}" dt="2023-08-16T10:54:38.318" v="547"/>
          <ac:picMkLst>
            <pc:docMk/>
            <pc:sldMk cId="1885961296" sldId="262"/>
            <ac:picMk id="11" creationId="{76604091-6F14-BEFF-295F-CC617FA6F924}"/>
          </ac:picMkLst>
        </pc:picChg>
        <pc:cxnChg chg="add mod ord">
          <ac:chgData name="SCOTT MARSHALL" userId="S::24839205@edgehill.ac.uk::996404ec-1f24-481f-b615-c3317f3929a9" providerId="AD" clId="Web-{8120FA43-BE5A-4E60-A45C-BB61B13D38B6}" dt="2023-08-16T10:54:08.410" v="511"/>
          <ac:cxnSpMkLst>
            <pc:docMk/>
            <pc:sldMk cId="1885961296" sldId="262"/>
            <ac:cxnSpMk id="5" creationId="{F6BAA113-7528-38C4-EF0B-608ACCEC057E}"/>
          </ac:cxnSpMkLst>
        </pc:cxnChg>
        <pc:cxnChg chg="add mod ord">
          <ac:chgData name="SCOTT MARSHALL" userId="S::24839205@edgehill.ac.uk::996404ec-1f24-481f-b615-c3317f3929a9" providerId="AD" clId="Web-{8120FA43-BE5A-4E60-A45C-BB61B13D38B6}" dt="2023-08-16T10:54:21.817" v="527"/>
          <ac:cxnSpMkLst>
            <pc:docMk/>
            <pc:sldMk cId="1885961296" sldId="262"/>
            <ac:cxnSpMk id="7" creationId="{1D15A6EB-782F-D74E-4A04-78F303B2BFA4}"/>
          </ac:cxnSpMkLst>
        </pc:cxnChg>
        <pc:cxnChg chg="add mod ord">
          <ac:chgData name="SCOTT MARSHALL" userId="S::24839205@edgehill.ac.uk::996404ec-1f24-481f-b615-c3317f3929a9" providerId="AD" clId="Web-{8120FA43-BE5A-4E60-A45C-BB61B13D38B6}" dt="2023-08-16T10:54:29.552" v="536"/>
          <ac:cxnSpMkLst>
            <pc:docMk/>
            <pc:sldMk cId="1885961296" sldId="262"/>
            <ac:cxnSpMk id="12" creationId="{90BC816D-0A6A-ADC0-AB66-A2FF51892061}"/>
          </ac:cxnSpMkLst>
        </pc:cxnChg>
        <pc:cxnChg chg="add mod ord">
          <ac:chgData name="SCOTT MARSHALL" userId="S::24839205@edgehill.ac.uk::996404ec-1f24-481f-b615-c3317f3929a9" providerId="AD" clId="Web-{8120FA43-BE5A-4E60-A45C-BB61B13D38B6}" dt="2023-08-16T10:54:05.848" v="507"/>
          <ac:cxnSpMkLst>
            <pc:docMk/>
            <pc:sldMk cId="1885961296" sldId="262"/>
            <ac:cxnSpMk id="14" creationId="{EAE99883-628C-D29A-D757-283C0E125305}"/>
          </ac:cxnSpMkLst>
        </pc:cxnChg>
      </pc:sldChg>
      <pc:sldChg chg="delSp modSp add replId">
        <pc:chgData name="SCOTT MARSHALL" userId="S::24839205@edgehill.ac.uk::996404ec-1f24-481f-b615-c3317f3929a9" providerId="AD" clId="Web-{8120FA43-BE5A-4E60-A45C-BB61B13D38B6}" dt="2023-08-16T12:54:05.315" v="764" actId="20577"/>
        <pc:sldMkLst>
          <pc:docMk/>
          <pc:sldMk cId="1486951527" sldId="263"/>
        </pc:sldMkLst>
        <pc:spChg chg="mod ord">
          <ac:chgData name="SCOTT MARSHALL" userId="S::24839205@edgehill.ac.uk::996404ec-1f24-481f-b615-c3317f3929a9" providerId="AD" clId="Web-{8120FA43-BE5A-4E60-A45C-BB61B13D38B6}" dt="2023-08-16T12:54:05.315" v="764" actId="20577"/>
          <ac:spMkLst>
            <pc:docMk/>
            <pc:sldMk cId="1486951527" sldId="263"/>
            <ac:spMk id="2" creationId="{577A8190-B2F8-5609-4140-303A1EC5B820}"/>
          </ac:spMkLst>
        </pc:spChg>
        <pc:spChg chg="ord">
          <ac:chgData name="SCOTT MARSHALL" userId="S::24839205@edgehill.ac.uk::996404ec-1f24-481f-b615-c3317f3929a9" providerId="AD" clId="Web-{8120FA43-BE5A-4E60-A45C-BB61B13D38B6}" dt="2023-08-16T10:54:54.318" v="560"/>
          <ac:spMkLst>
            <pc:docMk/>
            <pc:sldMk cId="1486951527" sldId="263"/>
            <ac:spMk id="3" creationId="{8B54D72E-0C23-4D2B-6917-C50BA388F3A5}"/>
          </ac:spMkLst>
        </pc:spChg>
        <pc:spChg chg="mod ord">
          <ac:chgData name="SCOTT MARSHALL" userId="S::24839205@edgehill.ac.uk::996404ec-1f24-481f-b615-c3317f3929a9" providerId="AD" clId="Web-{8120FA43-BE5A-4E60-A45C-BB61B13D38B6}" dt="2023-08-16T10:54:58.365" v="572"/>
          <ac:spMkLst>
            <pc:docMk/>
            <pc:sldMk cId="1486951527" sldId="263"/>
            <ac:spMk id="4" creationId="{085BDC0E-E6AD-ACE8-FC09-66656C5D378A}"/>
          </ac:spMkLst>
        </pc:spChg>
        <pc:spChg chg="mod ord">
          <ac:chgData name="SCOTT MARSHALL" userId="S::24839205@edgehill.ac.uk::996404ec-1f24-481f-b615-c3317f3929a9" providerId="AD" clId="Web-{8120FA43-BE5A-4E60-A45C-BB61B13D38B6}" dt="2023-08-16T10:55:04.147" v="580"/>
          <ac:spMkLst>
            <pc:docMk/>
            <pc:sldMk cId="1486951527" sldId="263"/>
            <ac:spMk id="6" creationId="{FCF1F29D-D216-9AF1-C8A9-B98EEE75DE70}"/>
          </ac:spMkLst>
        </pc:spChg>
        <pc:spChg chg="mod ord">
          <ac:chgData name="SCOTT MARSHALL" userId="S::24839205@edgehill.ac.uk::996404ec-1f24-481f-b615-c3317f3929a9" providerId="AD" clId="Web-{8120FA43-BE5A-4E60-A45C-BB61B13D38B6}" dt="2023-08-16T10:55:11.272" v="584"/>
          <ac:spMkLst>
            <pc:docMk/>
            <pc:sldMk cId="1486951527" sldId="263"/>
            <ac:spMk id="8" creationId="{D9EDA522-7E5C-5D5B-7052-DB4E8F9037E9}"/>
          </ac:spMkLst>
        </pc:spChg>
        <pc:spChg chg="mod">
          <ac:chgData name="SCOTT MARSHALL" userId="S::24839205@edgehill.ac.uk::996404ec-1f24-481f-b615-c3317f3929a9" providerId="AD" clId="Web-{8120FA43-BE5A-4E60-A45C-BB61B13D38B6}" dt="2023-08-16T10:51:24.014" v="464" actId="20577"/>
          <ac:spMkLst>
            <pc:docMk/>
            <pc:sldMk cId="1486951527" sldId="263"/>
            <ac:spMk id="13" creationId="{28DCC9E1-0D16-7163-0A64-E60D595B11B3}"/>
          </ac:spMkLst>
        </pc:spChg>
        <pc:picChg chg="del">
          <ac:chgData name="SCOTT MARSHALL" userId="S::24839205@edgehill.ac.uk::996404ec-1f24-481f-b615-c3317f3929a9" providerId="AD" clId="Web-{8120FA43-BE5A-4E60-A45C-BB61B13D38B6}" dt="2023-08-16T10:50:26.981" v="431"/>
          <ac:picMkLst>
            <pc:docMk/>
            <pc:sldMk cId="1486951527" sldId="263"/>
            <ac:picMk id="9" creationId="{34D47A5F-9A45-F2E7-C066-D802C883A54F}"/>
          </ac:picMkLst>
        </pc:picChg>
        <pc:picChg chg="del">
          <ac:chgData name="SCOTT MARSHALL" userId="S::24839205@edgehill.ac.uk::996404ec-1f24-481f-b615-c3317f3929a9" providerId="AD" clId="Web-{8120FA43-BE5A-4E60-A45C-BB61B13D38B6}" dt="2023-08-16T10:50:31.512" v="433"/>
          <ac:picMkLst>
            <pc:docMk/>
            <pc:sldMk cId="1486951527" sldId="263"/>
            <ac:picMk id="10" creationId="{4012FA33-1EB8-05A7-DB81-A07AC99318B8}"/>
          </ac:picMkLst>
        </pc:picChg>
        <pc:picChg chg="del">
          <ac:chgData name="SCOTT MARSHALL" userId="S::24839205@edgehill.ac.uk::996404ec-1f24-481f-b615-c3317f3929a9" providerId="AD" clId="Web-{8120FA43-BE5A-4E60-A45C-BB61B13D38B6}" dt="2023-08-16T10:50:29.200" v="432"/>
          <ac:picMkLst>
            <pc:docMk/>
            <pc:sldMk cId="1486951527" sldId="263"/>
            <ac:picMk id="11" creationId="{76604091-6F14-BEFF-295F-CC617FA6F924}"/>
          </ac:picMkLst>
        </pc:picChg>
        <pc:cxnChg chg="ord">
          <ac:chgData name="SCOTT MARSHALL" userId="S::24839205@edgehill.ac.uk::996404ec-1f24-481f-b615-c3317f3929a9" providerId="AD" clId="Web-{8120FA43-BE5A-4E60-A45C-BB61B13D38B6}" dt="2023-08-16T10:54:56.021" v="566"/>
          <ac:cxnSpMkLst>
            <pc:docMk/>
            <pc:sldMk cId="1486951527" sldId="263"/>
            <ac:cxnSpMk id="5" creationId="{F6BAA113-7528-38C4-EF0B-608ACCEC057E}"/>
          </ac:cxnSpMkLst>
        </pc:cxnChg>
        <pc:cxnChg chg="ord">
          <ac:chgData name="SCOTT MARSHALL" userId="S::24839205@edgehill.ac.uk::996404ec-1f24-481f-b615-c3317f3929a9" providerId="AD" clId="Web-{8120FA43-BE5A-4E60-A45C-BB61B13D38B6}" dt="2023-08-16T10:55:00.318" v="576"/>
          <ac:cxnSpMkLst>
            <pc:docMk/>
            <pc:sldMk cId="1486951527" sldId="263"/>
            <ac:cxnSpMk id="7" creationId="{1D15A6EB-782F-D74E-4A04-78F303B2BFA4}"/>
          </ac:cxnSpMkLst>
        </pc:cxnChg>
        <pc:cxnChg chg="mod ord">
          <ac:chgData name="SCOTT MARSHALL" userId="S::24839205@edgehill.ac.uk::996404ec-1f24-481f-b615-c3317f3929a9" providerId="AD" clId="Web-{8120FA43-BE5A-4E60-A45C-BB61B13D38B6}" dt="2023-08-16T10:55:09.178" v="582"/>
          <ac:cxnSpMkLst>
            <pc:docMk/>
            <pc:sldMk cId="1486951527" sldId="263"/>
            <ac:cxnSpMk id="12" creationId="{90BC816D-0A6A-ADC0-AB66-A2FF51892061}"/>
          </ac:cxnSpMkLst>
        </pc:cxnChg>
      </pc:sldChg>
      <pc:sldChg chg="addSp modSp new">
        <pc:chgData name="SCOTT MARSHALL" userId="S::24839205@edgehill.ac.uk::996404ec-1f24-481f-b615-c3317f3929a9" providerId="AD" clId="Web-{8120FA43-BE5A-4E60-A45C-BB61B13D38B6}" dt="2023-08-16T12:50:15.408" v="681"/>
        <pc:sldMkLst>
          <pc:docMk/>
          <pc:sldMk cId="17757095" sldId="264"/>
        </pc:sldMkLst>
        <pc:spChg chg="mod ord">
          <ac:chgData name="SCOTT MARSHALL" userId="S::24839205@edgehill.ac.uk::996404ec-1f24-481f-b615-c3317f3929a9" providerId="AD" clId="Web-{8120FA43-BE5A-4E60-A45C-BB61B13D38B6}" dt="2023-08-16T12:50:09.486" v="675"/>
          <ac:spMkLst>
            <pc:docMk/>
            <pc:sldMk cId="17757095" sldId="264"/>
            <ac:spMk id="2" creationId="{52FE645E-A8FB-3E24-9D2A-AD3839ED4451}"/>
          </ac:spMkLst>
        </pc:spChg>
        <pc:spChg chg="add mod ord">
          <ac:chgData name="SCOTT MARSHALL" userId="S::24839205@edgehill.ac.uk::996404ec-1f24-481f-b615-c3317f3929a9" providerId="AD" clId="Web-{8120FA43-BE5A-4E60-A45C-BB61B13D38B6}" dt="2023-08-16T12:50:14.205" v="680"/>
          <ac:spMkLst>
            <pc:docMk/>
            <pc:sldMk cId="17757095" sldId="264"/>
            <ac:spMk id="5" creationId="{7E0592B5-6864-ECBF-99CF-CB876A071AC3}"/>
          </ac:spMkLst>
        </pc:spChg>
        <pc:spChg chg="add mod">
          <ac:chgData name="SCOTT MARSHALL" userId="S::24839205@edgehill.ac.uk::996404ec-1f24-481f-b615-c3317f3929a9" providerId="AD" clId="Web-{8120FA43-BE5A-4E60-A45C-BB61B13D38B6}" dt="2023-08-16T12:48:25.932" v="658" actId="1076"/>
          <ac:spMkLst>
            <pc:docMk/>
            <pc:sldMk cId="17757095" sldId="264"/>
            <ac:spMk id="6" creationId="{C51EF649-B20A-639A-0C11-3D956C195A59}"/>
          </ac:spMkLst>
        </pc:spChg>
        <pc:spChg chg="add mod ord">
          <ac:chgData name="SCOTT MARSHALL" userId="S::24839205@edgehill.ac.uk::996404ec-1f24-481f-b615-c3317f3929a9" providerId="AD" clId="Web-{8120FA43-BE5A-4E60-A45C-BB61B13D38B6}" dt="2023-08-16T12:50:15.408" v="681"/>
          <ac:spMkLst>
            <pc:docMk/>
            <pc:sldMk cId="17757095" sldId="264"/>
            <ac:spMk id="7" creationId="{9499EE0F-EACC-C6C3-6C8B-E47809B8E3B6}"/>
          </ac:spMkLst>
        </pc:spChg>
        <pc:picChg chg="add mod ord">
          <ac:chgData name="SCOTT MARSHALL" userId="S::24839205@edgehill.ac.uk::996404ec-1f24-481f-b615-c3317f3929a9" providerId="AD" clId="Web-{8120FA43-BE5A-4E60-A45C-BB61B13D38B6}" dt="2023-08-16T12:50:12.564" v="678"/>
          <ac:picMkLst>
            <pc:docMk/>
            <pc:sldMk cId="17757095" sldId="264"/>
            <ac:picMk id="4" creationId="{8560F3BC-8308-01A6-82D8-80FE563E8776}"/>
          </ac:picMkLst>
        </pc:picChg>
      </pc:sldChg>
      <pc:sldChg chg="modSp add replId">
        <pc:chgData name="SCOTT MARSHALL" userId="S::24839205@edgehill.ac.uk::996404ec-1f24-481f-b615-c3317f3929a9" providerId="AD" clId="Web-{8120FA43-BE5A-4E60-A45C-BB61B13D38B6}" dt="2023-08-16T12:51:31.961" v="744" actId="1076"/>
        <pc:sldMkLst>
          <pc:docMk/>
          <pc:sldMk cId="3375367651" sldId="265"/>
        </pc:sldMkLst>
        <pc:spChg chg="mod">
          <ac:chgData name="SCOTT MARSHALL" userId="S::24839205@edgehill.ac.uk::996404ec-1f24-481f-b615-c3317f3929a9" providerId="AD" clId="Web-{8120FA43-BE5A-4E60-A45C-BB61B13D38B6}" dt="2023-08-16T12:50:45.301" v="692" actId="14100"/>
          <ac:spMkLst>
            <pc:docMk/>
            <pc:sldMk cId="3375367651" sldId="265"/>
            <ac:spMk id="2" creationId="{52FE645E-A8FB-3E24-9D2A-AD3839ED4451}"/>
          </ac:spMkLst>
        </pc:spChg>
        <pc:spChg chg="mod">
          <ac:chgData name="SCOTT MARSHALL" userId="S::24839205@edgehill.ac.uk::996404ec-1f24-481f-b615-c3317f3929a9" providerId="AD" clId="Web-{8120FA43-BE5A-4E60-A45C-BB61B13D38B6}" dt="2023-08-16T12:50:55.364" v="701" actId="14100"/>
          <ac:spMkLst>
            <pc:docMk/>
            <pc:sldMk cId="3375367651" sldId="265"/>
            <ac:spMk id="5" creationId="{7E0592B5-6864-ECBF-99CF-CB876A071AC3}"/>
          </ac:spMkLst>
        </pc:spChg>
        <pc:spChg chg="mod">
          <ac:chgData name="SCOTT MARSHALL" userId="S::24839205@edgehill.ac.uk::996404ec-1f24-481f-b615-c3317f3929a9" providerId="AD" clId="Web-{8120FA43-BE5A-4E60-A45C-BB61B13D38B6}" dt="2023-08-16T12:51:31.961" v="744" actId="1076"/>
          <ac:spMkLst>
            <pc:docMk/>
            <pc:sldMk cId="3375367651" sldId="265"/>
            <ac:spMk id="6" creationId="{C51EF649-B20A-639A-0C11-3D956C195A59}"/>
          </ac:spMkLst>
        </pc:spChg>
        <pc:spChg chg="mod">
          <ac:chgData name="SCOTT MARSHALL" userId="S::24839205@edgehill.ac.uk::996404ec-1f24-481f-b615-c3317f3929a9" providerId="AD" clId="Web-{8120FA43-BE5A-4E60-A45C-BB61B13D38B6}" dt="2023-08-16T12:51:18.772" v="727" actId="14100"/>
          <ac:spMkLst>
            <pc:docMk/>
            <pc:sldMk cId="3375367651" sldId="265"/>
            <ac:spMk id="7" creationId="{9499EE0F-EACC-C6C3-6C8B-E47809B8E3B6}"/>
          </ac:spMkLst>
        </pc:spChg>
      </pc:sldChg>
      <pc:sldChg chg="addSp modSp new">
        <pc:chgData name="SCOTT MARSHALL" userId="S::24839205@edgehill.ac.uk::996404ec-1f24-481f-b615-c3317f3929a9" providerId="AD" clId="Web-{8120FA43-BE5A-4E60-A45C-BB61B13D38B6}" dt="2023-08-16T13:15:32.207" v="855"/>
        <pc:sldMkLst>
          <pc:docMk/>
          <pc:sldMk cId="2525210582" sldId="266"/>
        </pc:sldMkLst>
        <pc:spChg chg="mod ord">
          <ac:chgData name="SCOTT MARSHALL" userId="S::24839205@edgehill.ac.uk::996404ec-1f24-481f-b615-c3317f3929a9" providerId="AD" clId="Web-{8120FA43-BE5A-4E60-A45C-BB61B13D38B6}" dt="2023-08-16T13:15:29.301" v="852"/>
          <ac:spMkLst>
            <pc:docMk/>
            <pc:sldMk cId="2525210582" sldId="266"/>
            <ac:spMk id="2" creationId="{43B99314-BBD7-3BA8-98EA-9E17BB3A523F}"/>
          </ac:spMkLst>
        </pc:spChg>
        <pc:spChg chg="add mod ord">
          <ac:chgData name="SCOTT MARSHALL" userId="S::24839205@edgehill.ac.uk::996404ec-1f24-481f-b615-c3317f3929a9" providerId="AD" clId="Web-{8120FA43-BE5A-4E60-A45C-BB61B13D38B6}" dt="2023-08-16T13:15:30.801" v="854"/>
          <ac:spMkLst>
            <pc:docMk/>
            <pc:sldMk cId="2525210582" sldId="266"/>
            <ac:spMk id="3" creationId="{BE2A553E-C70A-E4E4-E3D4-790D0B14466F}"/>
          </ac:spMkLst>
        </pc:spChg>
        <pc:spChg chg="add mod">
          <ac:chgData name="SCOTT MARSHALL" userId="S::24839205@edgehill.ac.uk::996404ec-1f24-481f-b615-c3317f3929a9" providerId="AD" clId="Web-{8120FA43-BE5A-4E60-A45C-BB61B13D38B6}" dt="2023-08-16T13:15:13.300" v="851" actId="1076"/>
          <ac:spMkLst>
            <pc:docMk/>
            <pc:sldMk cId="2525210582" sldId="266"/>
            <ac:spMk id="4" creationId="{02EA43D4-9554-D5D1-FB1A-D5276F097F18}"/>
          </ac:spMkLst>
        </pc:spChg>
        <pc:spChg chg="add mod ord">
          <ac:chgData name="SCOTT MARSHALL" userId="S::24839205@edgehill.ac.uk::996404ec-1f24-481f-b615-c3317f3929a9" providerId="AD" clId="Web-{8120FA43-BE5A-4E60-A45C-BB61B13D38B6}" dt="2023-08-16T13:15:32.207" v="855"/>
          <ac:spMkLst>
            <pc:docMk/>
            <pc:sldMk cId="2525210582" sldId="266"/>
            <ac:spMk id="5" creationId="{5C649F7E-30A9-DC58-74AA-C44130C3E4D6}"/>
          </ac:spMkLst>
        </pc:spChg>
      </pc:sldChg>
      <pc:sldChg chg="modSp add replId">
        <pc:chgData name="SCOTT MARSHALL" userId="S::24839205@edgehill.ac.uk::996404ec-1f24-481f-b615-c3317f3929a9" providerId="AD" clId="Web-{8120FA43-BE5A-4E60-A45C-BB61B13D38B6}" dt="2023-08-16T13:16:40.053" v="884" actId="20577"/>
        <pc:sldMkLst>
          <pc:docMk/>
          <pc:sldMk cId="1955531109" sldId="267"/>
        </pc:sldMkLst>
        <pc:spChg chg="mod">
          <ac:chgData name="SCOTT MARSHALL" userId="S::24839205@edgehill.ac.uk::996404ec-1f24-481f-b615-c3317f3929a9" providerId="AD" clId="Web-{8120FA43-BE5A-4E60-A45C-BB61B13D38B6}" dt="2023-08-16T13:16:18.662" v="864" actId="14100"/>
          <ac:spMkLst>
            <pc:docMk/>
            <pc:sldMk cId="1955531109" sldId="267"/>
            <ac:spMk id="2" creationId="{43B99314-BBD7-3BA8-98EA-9E17BB3A523F}"/>
          </ac:spMkLst>
        </pc:spChg>
        <pc:spChg chg="mod">
          <ac:chgData name="SCOTT MARSHALL" userId="S::24839205@edgehill.ac.uk::996404ec-1f24-481f-b615-c3317f3929a9" providerId="AD" clId="Web-{8120FA43-BE5A-4E60-A45C-BB61B13D38B6}" dt="2023-08-16T13:16:40.053" v="884" actId="20577"/>
          <ac:spMkLst>
            <pc:docMk/>
            <pc:sldMk cId="1955531109" sldId="267"/>
            <ac:spMk id="3" creationId="{BE2A553E-C70A-E4E4-E3D4-790D0B14466F}"/>
          </ac:spMkLst>
        </pc:spChg>
        <pc:spChg chg="mod">
          <ac:chgData name="SCOTT MARSHALL" userId="S::24839205@edgehill.ac.uk::996404ec-1f24-481f-b615-c3317f3929a9" providerId="AD" clId="Web-{8120FA43-BE5A-4E60-A45C-BB61B13D38B6}" dt="2023-08-16T13:16:27.240" v="872" actId="20577"/>
          <ac:spMkLst>
            <pc:docMk/>
            <pc:sldMk cId="1955531109" sldId="267"/>
            <ac:spMk id="4" creationId="{02EA43D4-9554-D5D1-FB1A-D5276F097F18}"/>
          </ac:spMkLst>
        </pc:spChg>
        <pc:spChg chg="mod">
          <ac:chgData name="SCOTT MARSHALL" userId="S::24839205@edgehill.ac.uk::996404ec-1f24-481f-b615-c3317f3929a9" providerId="AD" clId="Web-{8120FA43-BE5A-4E60-A45C-BB61B13D38B6}" dt="2023-08-16T13:16:36.178" v="878" actId="20577"/>
          <ac:spMkLst>
            <pc:docMk/>
            <pc:sldMk cId="1955531109" sldId="267"/>
            <ac:spMk id="5" creationId="{5C649F7E-30A9-DC58-74AA-C44130C3E4D6}"/>
          </ac:spMkLst>
        </pc:spChg>
      </pc:sldChg>
      <pc:sldChg chg="addSp modSp new">
        <pc:chgData name="SCOTT MARSHALL" userId="S::24839205@edgehill.ac.uk::996404ec-1f24-481f-b615-c3317f3929a9" providerId="AD" clId="Web-{8120FA43-BE5A-4E60-A45C-BB61B13D38B6}" dt="2023-08-16T13:25:17.776" v="1000"/>
        <pc:sldMkLst>
          <pc:docMk/>
          <pc:sldMk cId="2220070976" sldId="268"/>
        </pc:sldMkLst>
        <pc:spChg chg="mod ord">
          <ac:chgData name="SCOTT MARSHALL" userId="S::24839205@edgehill.ac.uk::996404ec-1f24-481f-b615-c3317f3929a9" providerId="AD" clId="Web-{8120FA43-BE5A-4E60-A45C-BB61B13D38B6}" dt="2023-08-16T13:25:10.103" v="995"/>
          <ac:spMkLst>
            <pc:docMk/>
            <pc:sldMk cId="2220070976" sldId="268"/>
            <ac:spMk id="2" creationId="{D748FF8E-6430-4357-771A-E606664EABED}"/>
          </ac:spMkLst>
        </pc:spChg>
        <pc:spChg chg="add mod ord">
          <ac:chgData name="SCOTT MARSHALL" userId="S::24839205@edgehill.ac.uk::996404ec-1f24-481f-b615-c3317f3929a9" providerId="AD" clId="Web-{8120FA43-BE5A-4E60-A45C-BB61B13D38B6}" dt="2023-08-16T13:25:14.854" v="999"/>
          <ac:spMkLst>
            <pc:docMk/>
            <pc:sldMk cId="2220070976" sldId="268"/>
            <ac:spMk id="3" creationId="{5EDC5E1F-0FB3-C67B-EC7E-AF024104F987}"/>
          </ac:spMkLst>
        </pc:spChg>
        <pc:spChg chg="add mod">
          <ac:chgData name="SCOTT MARSHALL" userId="S::24839205@edgehill.ac.uk::996404ec-1f24-481f-b615-c3317f3929a9" providerId="AD" clId="Web-{8120FA43-BE5A-4E60-A45C-BB61B13D38B6}" dt="2023-08-16T13:21:45.815" v="941" actId="1076"/>
          <ac:spMkLst>
            <pc:docMk/>
            <pc:sldMk cId="2220070976" sldId="268"/>
            <ac:spMk id="6" creationId="{03F9DFD3-D800-701D-5E3B-726ED2F49C03}"/>
          </ac:spMkLst>
        </pc:spChg>
        <pc:spChg chg="add mod ord">
          <ac:chgData name="SCOTT MARSHALL" userId="S::24839205@edgehill.ac.uk::996404ec-1f24-481f-b615-c3317f3929a9" providerId="AD" clId="Web-{8120FA43-BE5A-4E60-A45C-BB61B13D38B6}" dt="2023-08-16T13:25:17.776" v="1000"/>
          <ac:spMkLst>
            <pc:docMk/>
            <pc:sldMk cId="2220070976" sldId="268"/>
            <ac:spMk id="7" creationId="{8A9E2AD9-1B64-7865-5AE3-6659F703A9FB}"/>
          </ac:spMkLst>
        </pc:spChg>
        <pc:picChg chg="add mod ord">
          <ac:chgData name="SCOTT MARSHALL" userId="S::24839205@edgehill.ac.uk::996404ec-1f24-481f-b615-c3317f3929a9" providerId="AD" clId="Web-{8120FA43-BE5A-4E60-A45C-BB61B13D38B6}" dt="2023-08-16T13:25:13.213" v="997"/>
          <ac:picMkLst>
            <pc:docMk/>
            <pc:sldMk cId="2220070976" sldId="268"/>
            <ac:picMk id="5" creationId="{273D3698-45D6-4ABB-11A6-0A379BE1566B}"/>
          </ac:picMkLst>
        </pc:picChg>
      </pc:sldChg>
      <pc:sldChg chg="delSp modSp add replId">
        <pc:chgData name="SCOTT MARSHALL" userId="S::24839205@edgehill.ac.uk::996404ec-1f24-481f-b615-c3317f3929a9" providerId="AD" clId="Web-{8120FA43-BE5A-4E60-A45C-BB61B13D38B6}" dt="2023-08-16T13:27:59.219" v="1050" actId="14100"/>
        <pc:sldMkLst>
          <pc:docMk/>
          <pc:sldMk cId="1201783746" sldId="269"/>
        </pc:sldMkLst>
        <pc:spChg chg="mod">
          <ac:chgData name="SCOTT MARSHALL" userId="S::24839205@edgehill.ac.uk::996404ec-1f24-481f-b615-c3317f3929a9" providerId="AD" clId="Web-{8120FA43-BE5A-4E60-A45C-BB61B13D38B6}" dt="2023-08-16T13:26:40.872" v="1008" actId="20577"/>
          <ac:spMkLst>
            <pc:docMk/>
            <pc:sldMk cId="1201783746" sldId="269"/>
            <ac:spMk id="2" creationId="{D748FF8E-6430-4357-771A-E606664EABED}"/>
          </ac:spMkLst>
        </pc:spChg>
        <pc:spChg chg="del">
          <ac:chgData name="SCOTT MARSHALL" userId="S::24839205@edgehill.ac.uk::996404ec-1f24-481f-b615-c3317f3929a9" providerId="AD" clId="Web-{8120FA43-BE5A-4E60-A45C-BB61B13D38B6}" dt="2023-08-16T13:26:45.091" v="1009"/>
          <ac:spMkLst>
            <pc:docMk/>
            <pc:sldMk cId="1201783746" sldId="269"/>
            <ac:spMk id="3" creationId="{5EDC5E1F-0FB3-C67B-EC7E-AF024104F987}"/>
          </ac:spMkLst>
        </pc:spChg>
        <pc:spChg chg="mod">
          <ac:chgData name="SCOTT MARSHALL" userId="S::24839205@edgehill.ac.uk::996404ec-1f24-481f-b615-c3317f3929a9" providerId="AD" clId="Web-{8120FA43-BE5A-4E60-A45C-BB61B13D38B6}" dt="2023-08-16T13:27:26.452" v="1040" actId="1076"/>
          <ac:spMkLst>
            <pc:docMk/>
            <pc:sldMk cId="1201783746" sldId="269"/>
            <ac:spMk id="6" creationId="{03F9DFD3-D800-701D-5E3B-726ED2F49C03}"/>
          </ac:spMkLst>
        </pc:spChg>
        <pc:spChg chg="mod">
          <ac:chgData name="SCOTT MARSHALL" userId="S::24839205@edgehill.ac.uk::996404ec-1f24-481f-b615-c3317f3929a9" providerId="AD" clId="Web-{8120FA43-BE5A-4E60-A45C-BB61B13D38B6}" dt="2023-08-16T13:27:59.219" v="1050" actId="14100"/>
          <ac:spMkLst>
            <pc:docMk/>
            <pc:sldMk cId="1201783746" sldId="269"/>
            <ac:spMk id="7" creationId="{8A9E2AD9-1B64-7865-5AE3-6659F703A9FB}"/>
          </ac:spMkLst>
        </pc:spChg>
        <pc:picChg chg="mod">
          <ac:chgData name="SCOTT MARSHALL" userId="S::24839205@edgehill.ac.uk::996404ec-1f24-481f-b615-c3317f3929a9" providerId="AD" clId="Web-{8120FA43-BE5A-4E60-A45C-BB61B13D38B6}" dt="2023-08-16T13:27:55.719" v="1049" actId="1076"/>
          <ac:picMkLst>
            <pc:docMk/>
            <pc:sldMk cId="1201783746" sldId="269"/>
            <ac:picMk id="5" creationId="{273D3698-45D6-4ABB-11A6-0A379BE1566B}"/>
          </ac:picMkLst>
        </pc:picChg>
      </pc:sldChg>
      <pc:sldChg chg="addSp modSp new">
        <pc:chgData name="SCOTT MARSHALL" userId="S::24839205@edgehill.ac.uk::996404ec-1f24-481f-b615-c3317f3929a9" providerId="AD" clId="Web-{8120FA43-BE5A-4E60-A45C-BB61B13D38B6}" dt="2023-08-16T14:14:34.968" v="1194"/>
        <pc:sldMkLst>
          <pc:docMk/>
          <pc:sldMk cId="1752727393" sldId="270"/>
        </pc:sldMkLst>
        <pc:spChg chg="mod ord">
          <ac:chgData name="SCOTT MARSHALL" userId="S::24839205@edgehill.ac.uk::996404ec-1f24-481f-b615-c3317f3929a9" providerId="AD" clId="Web-{8120FA43-BE5A-4E60-A45C-BB61B13D38B6}" dt="2023-08-16T14:14:23.639" v="1174"/>
          <ac:spMkLst>
            <pc:docMk/>
            <pc:sldMk cId="1752727393" sldId="270"/>
            <ac:spMk id="2" creationId="{BA43298C-032F-58C0-BDE3-0482F665FE3C}"/>
          </ac:spMkLst>
        </pc:spChg>
        <pc:spChg chg="add mod ord">
          <ac:chgData name="SCOTT MARSHALL" userId="S::24839205@edgehill.ac.uk::996404ec-1f24-481f-b615-c3317f3929a9" providerId="AD" clId="Web-{8120FA43-BE5A-4E60-A45C-BB61B13D38B6}" dt="2023-08-16T14:14:30.593" v="1188"/>
          <ac:spMkLst>
            <pc:docMk/>
            <pc:sldMk cId="1752727393" sldId="270"/>
            <ac:spMk id="4" creationId="{324BB9AD-F361-249D-1CA7-D7D65891CA57}"/>
          </ac:spMkLst>
        </pc:spChg>
        <pc:spChg chg="add mod ord">
          <ac:chgData name="SCOTT MARSHALL" userId="S::24839205@edgehill.ac.uk::996404ec-1f24-481f-b615-c3317f3929a9" providerId="AD" clId="Web-{8120FA43-BE5A-4E60-A45C-BB61B13D38B6}" dt="2023-08-16T14:14:33.733" v="1193"/>
          <ac:spMkLst>
            <pc:docMk/>
            <pc:sldMk cId="1752727393" sldId="270"/>
            <ac:spMk id="7" creationId="{3F91A9BF-91D1-DB0E-21B5-DA73DA0D08CE}"/>
          </ac:spMkLst>
        </pc:spChg>
        <pc:spChg chg="add mod ord">
          <ac:chgData name="SCOTT MARSHALL" userId="S::24839205@edgehill.ac.uk::996404ec-1f24-481f-b615-c3317f3929a9" providerId="AD" clId="Web-{8120FA43-BE5A-4E60-A45C-BB61B13D38B6}" dt="2023-08-16T14:14:34.968" v="1194"/>
          <ac:spMkLst>
            <pc:docMk/>
            <pc:sldMk cId="1752727393" sldId="270"/>
            <ac:spMk id="9" creationId="{09460127-155B-AF05-AE9E-4119072C615B}"/>
          </ac:spMkLst>
        </pc:spChg>
        <pc:picChg chg="add mod ord">
          <ac:chgData name="SCOTT MARSHALL" userId="S::24839205@edgehill.ac.uk::996404ec-1f24-481f-b615-c3317f3929a9" providerId="AD" clId="Web-{8120FA43-BE5A-4E60-A45C-BB61B13D38B6}" dt="2023-08-16T14:14:26.015" v="1180"/>
          <ac:picMkLst>
            <pc:docMk/>
            <pc:sldMk cId="1752727393" sldId="270"/>
            <ac:picMk id="3" creationId="{1B25547D-4CCA-1B1A-94EE-4BC0FC737654}"/>
          </ac:picMkLst>
        </pc:picChg>
        <pc:cxnChg chg="add mod ord">
          <ac:chgData name="SCOTT MARSHALL" userId="S::24839205@edgehill.ac.uk::996404ec-1f24-481f-b615-c3317f3929a9" providerId="AD" clId="Web-{8120FA43-BE5A-4E60-A45C-BB61B13D38B6}" dt="2023-08-16T14:14:28.733" v="1184"/>
          <ac:cxnSpMkLst>
            <pc:docMk/>
            <pc:sldMk cId="1752727393" sldId="270"/>
            <ac:cxnSpMk id="5" creationId="{A4431B14-B282-FE87-026F-DDC42D696AF0}"/>
          </ac:cxnSpMkLst>
        </pc:cxnChg>
        <pc:cxnChg chg="add mod ord">
          <ac:chgData name="SCOTT MARSHALL" userId="S::24839205@edgehill.ac.uk::996404ec-1f24-481f-b615-c3317f3929a9" providerId="AD" clId="Web-{8120FA43-BE5A-4E60-A45C-BB61B13D38B6}" dt="2023-08-16T14:14:32.233" v="1191"/>
          <ac:cxnSpMkLst>
            <pc:docMk/>
            <pc:sldMk cId="1752727393" sldId="270"/>
            <ac:cxnSpMk id="6" creationId="{1244BF9E-3026-495A-1E50-9DEC0899F2A7}"/>
          </ac:cxnSpMkLst>
        </pc:cxnChg>
        <pc:cxnChg chg="add mod">
          <ac:chgData name="SCOTT MARSHALL" userId="S::24839205@edgehill.ac.uk::996404ec-1f24-481f-b615-c3317f3929a9" providerId="AD" clId="Web-{8120FA43-BE5A-4E60-A45C-BB61B13D38B6}" dt="2023-08-16T14:12:31.230" v="1151" actId="14100"/>
          <ac:cxnSpMkLst>
            <pc:docMk/>
            <pc:sldMk cId="1752727393" sldId="270"/>
            <ac:cxnSpMk id="8" creationId="{6AFEDC22-C4F2-B955-DE38-91489401D2A6}"/>
          </ac:cxnSpMkLst>
        </pc:cxnChg>
      </pc:sldChg>
      <pc:sldChg chg="modSp add replId">
        <pc:chgData name="SCOTT MARSHALL" userId="S::24839205@edgehill.ac.uk::996404ec-1f24-481f-b615-c3317f3929a9" providerId="AD" clId="Web-{8120FA43-BE5A-4E60-A45C-BB61B13D38B6}" dt="2023-08-16T14:15:34.579" v="1230" actId="20577"/>
        <pc:sldMkLst>
          <pc:docMk/>
          <pc:sldMk cId="2863224973" sldId="271"/>
        </pc:sldMkLst>
        <pc:spChg chg="mod">
          <ac:chgData name="SCOTT MARSHALL" userId="S::24839205@edgehill.ac.uk::996404ec-1f24-481f-b615-c3317f3929a9" providerId="AD" clId="Web-{8120FA43-BE5A-4E60-A45C-BB61B13D38B6}" dt="2023-08-16T14:15:11.578" v="1204" actId="14100"/>
          <ac:spMkLst>
            <pc:docMk/>
            <pc:sldMk cId="2863224973" sldId="271"/>
            <ac:spMk id="2" creationId="{BA43298C-032F-58C0-BDE3-0482F665FE3C}"/>
          </ac:spMkLst>
        </pc:spChg>
        <pc:spChg chg="mod">
          <ac:chgData name="SCOTT MARSHALL" userId="S::24839205@edgehill.ac.uk::996404ec-1f24-481f-b615-c3317f3929a9" providerId="AD" clId="Web-{8120FA43-BE5A-4E60-A45C-BB61B13D38B6}" dt="2023-08-16T14:15:18.625" v="1210" actId="20577"/>
          <ac:spMkLst>
            <pc:docMk/>
            <pc:sldMk cId="2863224973" sldId="271"/>
            <ac:spMk id="4" creationId="{324BB9AD-F361-249D-1CA7-D7D65891CA57}"/>
          </ac:spMkLst>
        </pc:spChg>
        <pc:spChg chg="mod">
          <ac:chgData name="SCOTT MARSHALL" userId="S::24839205@edgehill.ac.uk::996404ec-1f24-481f-b615-c3317f3929a9" providerId="AD" clId="Web-{8120FA43-BE5A-4E60-A45C-BB61B13D38B6}" dt="2023-08-16T14:15:26.219" v="1220" actId="20577"/>
          <ac:spMkLst>
            <pc:docMk/>
            <pc:sldMk cId="2863224973" sldId="271"/>
            <ac:spMk id="7" creationId="{3F91A9BF-91D1-DB0E-21B5-DA73DA0D08CE}"/>
          </ac:spMkLst>
        </pc:spChg>
        <pc:spChg chg="mod">
          <ac:chgData name="SCOTT MARSHALL" userId="S::24839205@edgehill.ac.uk::996404ec-1f24-481f-b615-c3317f3929a9" providerId="AD" clId="Web-{8120FA43-BE5A-4E60-A45C-BB61B13D38B6}" dt="2023-08-16T14:15:34.579" v="1230" actId="20577"/>
          <ac:spMkLst>
            <pc:docMk/>
            <pc:sldMk cId="2863224973" sldId="271"/>
            <ac:spMk id="9" creationId="{09460127-155B-AF05-AE9E-4119072C615B}"/>
          </ac:spMkLst>
        </pc:spChg>
      </pc:sldChg>
      <pc:sldChg chg="modSp add">
        <pc:chgData name="SCOTT MARSHALL" userId="S::24839205@edgehill.ac.uk::996404ec-1f24-481f-b615-c3317f3929a9" providerId="AD" clId="Web-{8120FA43-BE5A-4E60-A45C-BB61B13D38B6}" dt="2023-08-16T14:39:36.318" v="1295" actId="1076"/>
        <pc:sldMkLst>
          <pc:docMk/>
          <pc:sldMk cId="596452768" sldId="272"/>
        </pc:sldMkLst>
        <pc:spChg chg="mod">
          <ac:chgData name="SCOTT MARSHALL" userId="S::24839205@edgehill.ac.uk::996404ec-1f24-481f-b615-c3317f3929a9" providerId="AD" clId="Web-{8120FA43-BE5A-4E60-A45C-BB61B13D38B6}" dt="2023-08-16T14:39:00.020" v="1293" actId="20577"/>
          <ac:spMkLst>
            <pc:docMk/>
            <pc:sldMk cId="596452768" sldId="272"/>
            <ac:spMk id="2" creationId="{8A78E317-DD08-8D09-A0AF-A063E2DB70FB}"/>
          </ac:spMkLst>
        </pc:spChg>
        <pc:spChg chg="mod">
          <ac:chgData name="SCOTT MARSHALL" userId="S::24839205@edgehill.ac.uk::996404ec-1f24-481f-b615-c3317f3929a9" providerId="AD" clId="Web-{8120FA43-BE5A-4E60-A45C-BB61B13D38B6}" dt="2023-08-16T14:39:36.318" v="1295" actId="1076"/>
          <ac:spMkLst>
            <pc:docMk/>
            <pc:sldMk cId="596452768" sldId="272"/>
            <ac:spMk id="3" creationId="{F187F9EA-B6ED-08FF-3C10-9DD3E2DE04D3}"/>
          </ac:spMkLst>
        </pc:spChg>
        <pc:picChg chg="mod">
          <ac:chgData name="SCOTT MARSHALL" userId="S::24839205@edgehill.ac.uk::996404ec-1f24-481f-b615-c3317f3929a9" providerId="AD" clId="Web-{8120FA43-BE5A-4E60-A45C-BB61B13D38B6}" dt="2023-08-16T14:39:03.379" v="1294" actId="1076"/>
          <ac:picMkLst>
            <pc:docMk/>
            <pc:sldMk cId="596452768" sldId="272"/>
            <ac:picMk id="7" creationId="{CAE1FC45-30AB-CC35-DD8A-080E8F96678D}"/>
          </ac:picMkLst>
        </pc:picChg>
      </pc:sldChg>
      <pc:sldChg chg="modSp add">
        <pc:chgData name="SCOTT MARSHALL" userId="S::24839205@edgehill.ac.uk::996404ec-1f24-481f-b615-c3317f3929a9" providerId="AD" clId="Web-{8120FA43-BE5A-4E60-A45C-BB61B13D38B6}" dt="2023-08-16T18:43:26.030" v="1774"/>
        <pc:sldMkLst>
          <pc:docMk/>
          <pc:sldMk cId="2948220055" sldId="273"/>
        </pc:sldMkLst>
        <pc:spChg chg="mod">
          <ac:chgData name="SCOTT MARSHALL" userId="S::24839205@edgehill.ac.uk::996404ec-1f24-481f-b615-c3317f3929a9" providerId="AD" clId="Web-{8120FA43-BE5A-4E60-A45C-BB61B13D38B6}" dt="2023-08-16T18:43:26.030" v="1774"/>
          <ac:spMkLst>
            <pc:docMk/>
            <pc:sldMk cId="2948220055" sldId="273"/>
            <ac:spMk id="8" creationId="{FFE757B4-F476-AD14-736E-A90447C65F78}"/>
          </ac:spMkLst>
        </pc:spChg>
      </pc:sldChg>
      <pc:sldChg chg="add">
        <pc:chgData name="SCOTT MARSHALL" userId="S::24839205@edgehill.ac.uk::996404ec-1f24-481f-b615-c3317f3929a9" providerId="AD" clId="Web-{8120FA43-BE5A-4E60-A45C-BB61B13D38B6}" dt="2023-08-16T14:40:15.975" v="1297"/>
        <pc:sldMkLst>
          <pc:docMk/>
          <pc:sldMk cId="1836654797" sldId="274"/>
        </pc:sldMkLst>
      </pc:sldChg>
      <pc:sldChg chg="add">
        <pc:chgData name="SCOTT MARSHALL" userId="S::24839205@edgehill.ac.uk::996404ec-1f24-481f-b615-c3317f3929a9" providerId="AD" clId="Web-{8120FA43-BE5A-4E60-A45C-BB61B13D38B6}" dt="2023-08-16T14:40:44.632" v="1298"/>
        <pc:sldMkLst>
          <pc:docMk/>
          <pc:sldMk cId="2208879306" sldId="275"/>
        </pc:sldMkLst>
      </pc:sldChg>
      <pc:sldChg chg="add">
        <pc:chgData name="SCOTT MARSHALL" userId="S::24839205@edgehill.ac.uk::996404ec-1f24-481f-b615-c3317f3929a9" providerId="AD" clId="Web-{8120FA43-BE5A-4E60-A45C-BB61B13D38B6}" dt="2023-08-16T14:40:53.960" v="1299"/>
        <pc:sldMkLst>
          <pc:docMk/>
          <pc:sldMk cId="2423868099" sldId="276"/>
        </pc:sldMkLst>
      </pc:sldChg>
      <pc:sldChg chg="addSp delSp modSp new">
        <pc:chgData name="SCOTT MARSHALL" userId="S::24839205@edgehill.ac.uk::996404ec-1f24-481f-b615-c3317f3929a9" providerId="AD" clId="Web-{8120FA43-BE5A-4E60-A45C-BB61B13D38B6}" dt="2023-08-16T15:05:20.247" v="1463"/>
        <pc:sldMkLst>
          <pc:docMk/>
          <pc:sldMk cId="3523749905" sldId="277"/>
        </pc:sldMkLst>
        <pc:spChg chg="mod ord">
          <ac:chgData name="SCOTT MARSHALL" userId="S::24839205@edgehill.ac.uk::996404ec-1f24-481f-b615-c3317f3929a9" providerId="AD" clId="Web-{8120FA43-BE5A-4E60-A45C-BB61B13D38B6}" dt="2023-08-16T15:05:01.621" v="1433"/>
          <ac:spMkLst>
            <pc:docMk/>
            <pc:sldMk cId="3523749905" sldId="277"/>
            <ac:spMk id="2" creationId="{1013E00B-0276-5915-F722-620FC995A7CB}"/>
          </ac:spMkLst>
        </pc:spChg>
        <pc:spChg chg="add mod ord">
          <ac:chgData name="SCOTT MARSHALL" userId="S::24839205@edgehill.ac.uk::996404ec-1f24-481f-b615-c3317f3929a9" providerId="AD" clId="Web-{8120FA43-BE5A-4E60-A45C-BB61B13D38B6}" dt="2023-08-16T15:05:07.324" v="1448"/>
          <ac:spMkLst>
            <pc:docMk/>
            <pc:sldMk cId="3523749905" sldId="277"/>
            <ac:spMk id="5" creationId="{FC2CCF6E-360A-3427-FC7B-070B1A0757D2}"/>
          </ac:spMkLst>
        </pc:spChg>
        <pc:spChg chg="add mod ord">
          <ac:chgData name="SCOTT MARSHALL" userId="S::24839205@edgehill.ac.uk::996404ec-1f24-481f-b615-c3317f3929a9" providerId="AD" clId="Web-{8120FA43-BE5A-4E60-A45C-BB61B13D38B6}" dt="2023-08-16T15:05:13.825" v="1454"/>
          <ac:spMkLst>
            <pc:docMk/>
            <pc:sldMk cId="3523749905" sldId="277"/>
            <ac:spMk id="6" creationId="{8E86EF1E-24FF-DA1D-47CD-A3BCCAA572E9}"/>
          </ac:spMkLst>
        </pc:spChg>
        <pc:spChg chg="add del mod">
          <ac:chgData name="SCOTT MARSHALL" userId="S::24839205@edgehill.ac.uk::996404ec-1f24-481f-b615-c3317f3929a9" providerId="AD" clId="Web-{8120FA43-BE5A-4E60-A45C-BB61B13D38B6}" dt="2023-08-16T14:57:54.626" v="1381"/>
          <ac:spMkLst>
            <pc:docMk/>
            <pc:sldMk cId="3523749905" sldId="277"/>
            <ac:spMk id="7" creationId="{95C78230-DCBD-847A-9498-73E273514967}"/>
          </ac:spMkLst>
        </pc:spChg>
        <pc:spChg chg="add del mod">
          <ac:chgData name="SCOTT MARSHALL" userId="S::24839205@edgehill.ac.uk::996404ec-1f24-481f-b615-c3317f3929a9" providerId="AD" clId="Web-{8120FA43-BE5A-4E60-A45C-BB61B13D38B6}" dt="2023-08-16T14:58:48.909" v="1389"/>
          <ac:spMkLst>
            <pc:docMk/>
            <pc:sldMk cId="3523749905" sldId="277"/>
            <ac:spMk id="8" creationId="{C0F8DF21-1D42-8DFE-07AA-9F9640D0802C}"/>
          </ac:spMkLst>
        </pc:spChg>
        <pc:spChg chg="add mod ord">
          <ac:chgData name="SCOTT MARSHALL" userId="S::24839205@edgehill.ac.uk::996404ec-1f24-481f-b615-c3317f3929a9" providerId="AD" clId="Web-{8120FA43-BE5A-4E60-A45C-BB61B13D38B6}" dt="2023-08-16T15:05:19.028" v="1462"/>
          <ac:spMkLst>
            <pc:docMk/>
            <pc:sldMk cId="3523749905" sldId="277"/>
            <ac:spMk id="9" creationId="{70EE9837-B847-0E01-0299-A9CFFC4606B6}"/>
          </ac:spMkLst>
        </pc:spChg>
        <pc:spChg chg="add mod ord">
          <ac:chgData name="SCOTT MARSHALL" userId="S::24839205@edgehill.ac.uk::996404ec-1f24-481f-b615-c3317f3929a9" providerId="AD" clId="Web-{8120FA43-BE5A-4E60-A45C-BB61B13D38B6}" dt="2023-08-16T15:05:20.247" v="1463"/>
          <ac:spMkLst>
            <pc:docMk/>
            <pc:sldMk cId="3523749905" sldId="277"/>
            <ac:spMk id="10" creationId="{67691F1A-53FF-782F-6E8F-9D73B89484CC}"/>
          </ac:spMkLst>
        </pc:spChg>
        <pc:picChg chg="add mod ord">
          <ac:chgData name="SCOTT MARSHALL" userId="S::24839205@edgehill.ac.uk::996404ec-1f24-481f-b615-c3317f3929a9" providerId="AD" clId="Web-{8120FA43-BE5A-4E60-A45C-BB61B13D38B6}" dt="2023-08-16T15:05:04.231" v="1441"/>
          <ac:picMkLst>
            <pc:docMk/>
            <pc:sldMk cId="3523749905" sldId="277"/>
            <ac:picMk id="4" creationId="{A9F95111-4903-A85F-A73A-123D771B7435}"/>
          </ac:picMkLst>
        </pc:picChg>
        <pc:cxnChg chg="add mod ord">
          <ac:chgData name="SCOTT MARSHALL" userId="S::24839205@edgehill.ac.uk::996404ec-1f24-481f-b615-c3317f3929a9" providerId="AD" clId="Web-{8120FA43-BE5A-4E60-A45C-BB61B13D38B6}" dt="2023-08-16T15:05:09.981" v="1452"/>
          <ac:cxnSpMkLst>
            <pc:docMk/>
            <pc:sldMk cId="3523749905" sldId="277"/>
            <ac:cxnSpMk id="11" creationId="{F80CB946-CEF7-6D10-4C2A-19E6FCA18720}"/>
          </ac:cxnSpMkLst>
        </pc:cxnChg>
        <pc:cxnChg chg="add mod">
          <ac:chgData name="SCOTT MARSHALL" userId="S::24839205@edgehill.ac.uk::996404ec-1f24-481f-b615-c3317f3929a9" providerId="AD" clId="Web-{8120FA43-BE5A-4E60-A45C-BB61B13D38B6}" dt="2023-08-16T15:03:14.993" v="1419" actId="14100"/>
          <ac:cxnSpMkLst>
            <pc:docMk/>
            <pc:sldMk cId="3523749905" sldId="277"/>
            <ac:cxnSpMk id="12" creationId="{7E212358-55FC-5A9C-4490-F5A4837E1052}"/>
          </ac:cxnSpMkLst>
        </pc:cxnChg>
        <pc:cxnChg chg="add mod ord">
          <ac:chgData name="SCOTT MARSHALL" userId="S::24839205@edgehill.ac.uk::996404ec-1f24-481f-b615-c3317f3929a9" providerId="AD" clId="Web-{8120FA43-BE5A-4E60-A45C-BB61B13D38B6}" dt="2023-08-16T15:05:16.246" v="1456"/>
          <ac:cxnSpMkLst>
            <pc:docMk/>
            <pc:sldMk cId="3523749905" sldId="277"/>
            <ac:cxnSpMk id="13" creationId="{289AF838-8E73-0E91-09E9-8F6DBE6CECC5}"/>
          </ac:cxnSpMkLst>
        </pc:cxnChg>
        <pc:cxnChg chg="add mod ord">
          <ac:chgData name="SCOTT MARSHALL" userId="S::24839205@edgehill.ac.uk::996404ec-1f24-481f-b615-c3317f3929a9" providerId="AD" clId="Web-{8120FA43-BE5A-4E60-A45C-BB61B13D38B6}" dt="2023-08-16T15:05:17.731" v="1460"/>
          <ac:cxnSpMkLst>
            <pc:docMk/>
            <pc:sldMk cId="3523749905" sldId="277"/>
            <ac:cxnSpMk id="14" creationId="{423ED0A9-FBC1-4E52-C4DD-FD98E1AF669A}"/>
          </ac:cxnSpMkLst>
        </pc:cxnChg>
      </pc:sldChg>
      <pc:sldChg chg="modSp add replId">
        <pc:chgData name="SCOTT MARSHALL" userId="S::24839205@edgehill.ac.uk::996404ec-1f24-481f-b615-c3317f3929a9" providerId="AD" clId="Web-{8120FA43-BE5A-4E60-A45C-BB61B13D38B6}" dt="2023-08-16T15:06:49.655" v="1491" actId="14100"/>
        <pc:sldMkLst>
          <pc:docMk/>
          <pc:sldMk cId="1141792950" sldId="278"/>
        </pc:sldMkLst>
        <pc:spChg chg="mod">
          <ac:chgData name="SCOTT MARSHALL" userId="S::24839205@edgehill.ac.uk::996404ec-1f24-481f-b615-c3317f3929a9" providerId="AD" clId="Web-{8120FA43-BE5A-4E60-A45C-BB61B13D38B6}" dt="2023-08-16T15:06:08.685" v="1469" actId="20577"/>
          <ac:spMkLst>
            <pc:docMk/>
            <pc:sldMk cId="1141792950" sldId="278"/>
            <ac:spMk id="2" creationId="{1013E00B-0276-5915-F722-620FC995A7CB}"/>
          </ac:spMkLst>
        </pc:spChg>
        <pc:spChg chg="mod">
          <ac:chgData name="SCOTT MARSHALL" userId="S::24839205@edgehill.ac.uk::996404ec-1f24-481f-b615-c3317f3929a9" providerId="AD" clId="Web-{8120FA43-BE5A-4E60-A45C-BB61B13D38B6}" dt="2023-08-16T15:06:46.171" v="1490" actId="14100"/>
          <ac:spMkLst>
            <pc:docMk/>
            <pc:sldMk cId="1141792950" sldId="278"/>
            <ac:spMk id="5" creationId="{FC2CCF6E-360A-3427-FC7B-070B1A0757D2}"/>
          </ac:spMkLst>
        </pc:spChg>
        <pc:spChg chg="mod">
          <ac:chgData name="SCOTT MARSHALL" userId="S::24839205@edgehill.ac.uk::996404ec-1f24-481f-b615-c3317f3929a9" providerId="AD" clId="Web-{8120FA43-BE5A-4E60-A45C-BB61B13D38B6}" dt="2023-08-16T15:06:37.311" v="1489" actId="20577"/>
          <ac:spMkLst>
            <pc:docMk/>
            <pc:sldMk cId="1141792950" sldId="278"/>
            <ac:spMk id="6" creationId="{8E86EF1E-24FF-DA1D-47CD-A3BCCAA572E9}"/>
          </ac:spMkLst>
        </pc:spChg>
        <pc:spChg chg="mod">
          <ac:chgData name="SCOTT MARSHALL" userId="S::24839205@edgehill.ac.uk::996404ec-1f24-481f-b615-c3317f3929a9" providerId="AD" clId="Web-{8120FA43-BE5A-4E60-A45C-BB61B13D38B6}" dt="2023-08-16T15:06:49.655" v="1491" actId="14100"/>
          <ac:spMkLst>
            <pc:docMk/>
            <pc:sldMk cId="1141792950" sldId="278"/>
            <ac:spMk id="9" creationId="{70EE9837-B847-0E01-0299-A9CFFC4606B6}"/>
          </ac:spMkLst>
        </pc:spChg>
        <pc:spChg chg="mod">
          <ac:chgData name="SCOTT MARSHALL" userId="S::24839205@edgehill.ac.uk::996404ec-1f24-481f-b615-c3317f3929a9" providerId="AD" clId="Web-{8120FA43-BE5A-4E60-A45C-BB61B13D38B6}" dt="2023-08-16T15:06:30.826" v="1484" actId="20577"/>
          <ac:spMkLst>
            <pc:docMk/>
            <pc:sldMk cId="1141792950" sldId="278"/>
            <ac:spMk id="10" creationId="{67691F1A-53FF-782F-6E8F-9D73B89484CC}"/>
          </ac:spMkLst>
        </pc:spChg>
      </pc:sldChg>
      <pc:sldChg chg="addSp modSp new">
        <pc:chgData name="SCOTT MARSHALL" userId="S::24839205@edgehill.ac.uk::996404ec-1f24-481f-b615-c3317f3929a9" providerId="AD" clId="Web-{8120FA43-BE5A-4E60-A45C-BB61B13D38B6}" dt="2023-08-16T15:45:25.376" v="1607"/>
        <pc:sldMkLst>
          <pc:docMk/>
          <pc:sldMk cId="235068306" sldId="279"/>
        </pc:sldMkLst>
        <pc:spChg chg="mod ord">
          <ac:chgData name="SCOTT MARSHALL" userId="S::24839205@edgehill.ac.uk::996404ec-1f24-481f-b615-c3317f3929a9" providerId="AD" clId="Web-{8120FA43-BE5A-4E60-A45C-BB61B13D38B6}" dt="2023-08-16T15:45:20.797" v="1601"/>
          <ac:spMkLst>
            <pc:docMk/>
            <pc:sldMk cId="235068306" sldId="279"/>
            <ac:spMk id="2" creationId="{04798811-BBA2-092E-9D0C-2139A7F12563}"/>
          </ac:spMkLst>
        </pc:spChg>
        <pc:spChg chg="add mod ord">
          <ac:chgData name="SCOTT MARSHALL" userId="S::24839205@edgehill.ac.uk::996404ec-1f24-481f-b615-c3317f3929a9" providerId="AD" clId="Web-{8120FA43-BE5A-4E60-A45C-BB61B13D38B6}" dt="2023-08-16T15:45:24.391" v="1606"/>
          <ac:spMkLst>
            <pc:docMk/>
            <pc:sldMk cId="235068306" sldId="279"/>
            <ac:spMk id="5" creationId="{DAFB8BDA-9C51-9E9A-A411-CBD9DC33A18E}"/>
          </ac:spMkLst>
        </pc:spChg>
        <pc:spChg chg="add mod">
          <ac:chgData name="SCOTT MARSHALL" userId="S::24839205@edgehill.ac.uk::996404ec-1f24-481f-b615-c3317f3929a9" providerId="AD" clId="Web-{8120FA43-BE5A-4E60-A45C-BB61B13D38B6}" dt="2023-08-16T15:44:39.421" v="1597" actId="14100"/>
          <ac:spMkLst>
            <pc:docMk/>
            <pc:sldMk cId="235068306" sldId="279"/>
            <ac:spMk id="6" creationId="{9E1FCE4E-EB83-70DA-A0FA-F909364193CC}"/>
          </ac:spMkLst>
        </pc:spChg>
        <pc:spChg chg="add mod ord">
          <ac:chgData name="SCOTT MARSHALL" userId="S::24839205@edgehill.ac.uk::996404ec-1f24-481f-b615-c3317f3929a9" providerId="AD" clId="Web-{8120FA43-BE5A-4E60-A45C-BB61B13D38B6}" dt="2023-08-16T15:45:25.376" v="1607"/>
          <ac:spMkLst>
            <pc:docMk/>
            <pc:sldMk cId="235068306" sldId="279"/>
            <ac:spMk id="7" creationId="{011F200D-3ECB-95C5-ED59-71EEFA302AAB}"/>
          </ac:spMkLst>
        </pc:spChg>
        <pc:picChg chg="add mod ord">
          <ac:chgData name="SCOTT MARSHALL" userId="S::24839205@edgehill.ac.uk::996404ec-1f24-481f-b615-c3317f3929a9" providerId="AD" clId="Web-{8120FA43-BE5A-4E60-A45C-BB61B13D38B6}" dt="2023-08-16T15:45:23.094" v="1604"/>
          <ac:picMkLst>
            <pc:docMk/>
            <pc:sldMk cId="235068306" sldId="279"/>
            <ac:picMk id="4" creationId="{CF0D7C74-3D19-59E8-899F-D85106ABE141}"/>
          </ac:picMkLst>
        </pc:picChg>
      </pc:sldChg>
      <pc:sldChg chg="modSp add replId">
        <pc:chgData name="SCOTT MARSHALL" userId="S::24839205@edgehill.ac.uk::996404ec-1f24-481f-b615-c3317f3929a9" providerId="AD" clId="Web-{8120FA43-BE5A-4E60-A45C-BB61B13D38B6}" dt="2023-08-16T15:46:12.784" v="1643" actId="20577"/>
        <pc:sldMkLst>
          <pc:docMk/>
          <pc:sldMk cId="2586690276" sldId="280"/>
        </pc:sldMkLst>
        <pc:spChg chg="mod">
          <ac:chgData name="SCOTT MARSHALL" userId="S::24839205@edgehill.ac.uk::996404ec-1f24-481f-b615-c3317f3929a9" providerId="AD" clId="Web-{8120FA43-BE5A-4E60-A45C-BB61B13D38B6}" dt="2023-08-16T15:45:44.220" v="1617" actId="14100"/>
          <ac:spMkLst>
            <pc:docMk/>
            <pc:sldMk cId="2586690276" sldId="280"/>
            <ac:spMk id="2" creationId="{04798811-BBA2-092E-9D0C-2139A7F12563}"/>
          </ac:spMkLst>
        </pc:spChg>
        <pc:spChg chg="mod">
          <ac:chgData name="SCOTT MARSHALL" userId="S::24839205@edgehill.ac.uk::996404ec-1f24-481f-b615-c3317f3929a9" providerId="AD" clId="Web-{8120FA43-BE5A-4E60-A45C-BB61B13D38B6}" dt="2023-08-16T15:45:52.533" v="1626" actId="20577"/>
          <ac:spMkLst>
            <pc:docMk/>
            <pc:sldMk cId="2586690276" sldId="280"/>
            <ac:spMk id="5" creationId="{DAFB8BDA-9C51-9E9A-A411-CBD9DC33A18E}"/>
          </ac:spMkLst>
        </pc:spChg>
        <pc:spChg chg="mod">
          <ac:chgData name="SCOTT MARSHALL" userId="S::24839205@edgehill.ac.uk::996404ec-1f24-481f-b615-c3317f3929a9" providerId="AD" clId="Web-{8120FA43-BE5A-4E60-A45C-BB61B13D38B6}" dt="2023-08-16T15:46:01.190" v="1635" actId="20577"/>
          <ac:spMkLst>
            <pc:docMk/>
            <pc:sldMk cId="2586690276" sldId="280"/>
            <ac:spMk id="6" creationId="{9E1FCE4E-EB83-70DA-A0FA-F909364193CC}"/>
          </ac:spMkLst>
        </pc:spChg>
        <pc:spChg chg="mod">
          <ac:chgData name="SCOTT MARSHALL" userId="S::24839205@edgehill.ac.uk::996404ec-1f24-481f-b615-c3317f3929a9" providerId="AD" clId="Web-{8120FA43-BE5A-4E60-A45C-BB61B13D38B6}" dt="2023-08-16T15:46:12.784" v="1643" actId="20577"/>
          <ac:spMkLst>
            <pc:docMk/>
            <pc:sldMk cId="2586690276" sldId="280"/>
            <ac:spMk id="7" creationId="{011F200D-3ECB-95C5-ED59-71EEFA302AAB}"/>
          </ac:spMkLst>
        </pc:spChg>
      </pc:sldChg>
      <pc:sldChg chg="addSp delSp modSp new">
        <pc:chgData name="SCOTT MARSHALL" userId="S::24839205@edgehill.ac.uk::996404ec-1f24-481f-b615-c3317f3929a9" providerId="AD" clId="Web-{8120FA43-BE5A-4E60-A45C-BB61B13D38B6}" dt="2023-08-16T16:04:36.796" v="1717"/>
        <pc:sldMkLst>
          <pc:docMk/>
          <pc:sldMk cId="3733495328" sldId="281"/>
        </pc:sldMkLst>
        <pc:spChg chg="mod ord">
          <ac:chgData name="SCOTT MARSHALL" userId="S::24839205@edgehill.ac.uk::996404ec-1f24-481f-b615-c3317f3929a9" providerId="AD" clId="Web-{8120FA43-BE5A-4E60-A45C-BB61B13D38B6}" dt="2023-08-16T16:04:34.171" v="1714"/>
          <ac:spMkLst>
            <pc:docMk/>
            <pc:sldMk cId="3733495328" sldId="281"/>
            <ac:spMk id="2" creationId="{7FB06B1F-54E7-DAB6-6C26-A469FF86DDE9}"/>
          </ac:spMkLst>
        </pc:spChg>
        <pc:spChg chg="add mod">
          <ac:chgData name="SCOTT MARSHALL" userId="S::24839205@edgehill.ac.uk::996404ec-1f24-481f-b615-c3317f3929a9" providerId="AD" clId="Web-{8120FA43-BE5A-4E60-A45C-BB61B13D38B6}" dt="2023-08-16T16:03:28.887" v="1703" actId="14100"/>
          <ac:spMkLst>
            <pc:docMk/>
            <pc:sldMk cId="3733495328" sldId="281"/>
            <ac:spMk id="4" creationId="{3A2BFE51-4FE2-00E3-98C8-3818BA126A46}"/>
          </ac:spMkLst>
        </pc:spChg>
        <pc:spChg chg="add mod ord">
          <ac:chgData name="SCOTT MARSHALL" userId="S::24839205@edgehill.ac.uk::996404ec-1f24-481f-b615-c3317f3929a9" providerId="AD" clId="Web-{8120FA43-BE5A-4E60-A45C-BB61B13D38B6}" dt="2023-08-16T16:04:36.796" v="1717"/>
          <ac:spMkLst>
            <pc:docMk/>
            <pc:sldMk cId="3733495328" sldId="281"/>
            <ac:spMk id="6" creationId="{7E3E425D-CC9E-68F5-D2A8-A6385C9867C0}"/>
          </ac:spMkLst>
        </pc:spChg>
        <pc:picChg chg="add mod ord">
          <ac:chgData name="SCOTT MARSHALL" userId="S::24839205@edgehill.ac.uk::996404ec-1f24-481f-b615-c3317f3929a9" providerId="AD" clId="Web-{8120FA43-BE5A-4E60-A45C-BB61B13D38B6}" dt="2023-08-16T16:04:35.905" v="1716"/>
          <ac:picMkLst>
            <pc:docMk/>
            <pc:sldMk cId="3733495328" sldId="281"/>
            <ac:picMk id="3" creationId="{2C082FB5-F962-95A2-FB7B-3A78942823F9}"/>
          </ac:picMkLst>
        </pc:picChg>
        <pc:cxnChg chg="add del mod">
          <ac:chgData name="SCOTT MARSHALL" userId="S::24839205@edgehill.ac.uk::996404ec-1f24-481f-b615-c3317f3929a9" providerId="AD" clId="Web-{8120FA43-BE5A-4E60-A45C-BB61B13D38B6}" dt="2023-08-16T16:02:46.010" v="1694"/>
          <ac:cxnSpMkLst>
            <pc:docMk/>
            <pc:sldMk cId="3733495328" sldId="281"/>
            <ac:cxnSpMk id="5" creationId="{E386B126-999F-C640-243A-35231B4AC7F0}"/>
          </ac:cxnSpMkLst>
        </pc:cxnChg>
      </pc:sldChg>
      <pc:sldChg chg="modSp add replId">
        <pc:chgData name="SCOTT MARSHALL" userId="S::24839205@edgehill.ac.uk::996404ec-1f24-481f-b615-c3317f3929a9" providerId="AD" clId="Web-{8120FA43-BE5A-4E60-A45C-BB61B13D38B6}" dt="2023-08-16T16:05:18.594" v="1748" actId="1076"/>
        <pc:sldMkLst>
          <pc:docMk/>
          <pc:sldMk cId="1261112199" sldId="282"/>
        </pc:sldMkLst>
        <pc:spChg chg="mod">
          <ac:chgData name="SCOTT MARSHALL" userId="S::24839205@edgehill.ac.uk::996404ec-1f24-481f-b615-c3317f3929a9" providerId="AD" clId="Web-{8120FA43-BE5A-4E60-A45C-BB61B13D38B6}" dt="2023-08-16T16:04:53.750" v="1726" actId="20577"/>
          <ac:spMkLst>
            <pc:docMk/>
            <pc:sldMk cId="1261112199" sldId="282"/>
            <ac:spMk id="2" creationId="{7FB06B1F-54E7-DAB6-6C26-A469FF86DDE9}"/>
          </ac:spMkLst>
        </pc:spChg>
        <pc:spChg chg="mod">
          <ac:chgData name="SCOTT MARSHALL" userId="S::24839205@edgehill.ac.uk::996404ec-1f24-481f-b615-c3317f3929a9" providerId="AD" clId="Web-{8120FA43-BE5A-4E60-A45C-BB61B13D38B6}" dt="2023-08-16T16:05:01.437" v="1733" actId="20577"/>
          <ac:spMkLst>
            <pc:docMk/>
            <pc:sldMk cId="1261112199" sldId="282"/>
            <ac:spMk id="4" creationId="{3A2BFE51-4FE2-00E3-98C8-3818BA126A46}"/>
          </ac:spMkLst>
        </pc:spChg>
        <pc:spChg chg="mod">
          <ac:chgData name="SCOTT MARSHALL" userId="S::24839205@edgehill.ac.uk::996404ec-1f24-481f-b615-c3317f3929a9" providerId="AD" clId="Web-{8120FA43-BE5A-4E60-A45C-BB61B13D38B6}" dt="2023-08-16T16:05:18.594" v="1748" actId="1076"/>
          <ac:spMkLst>
            <pc:docMk/>
            <pc:sldMk cId="1261112199" sldId="282"/>
            <ac:spMk id="6" creationId="{7E3E425D-CC9E-68F5-D2A8-A6385C9867C0}"/>
          </ac:spMkLst>
        </pc:spChg>
      </pc:sldChg>
      <pc:sldChg chg="add">
        <pc:chgData name="SCOTT MARSHALL" userId="S::24839205@edgehill.ac.uk::996404ec-1f24-481f-b615-c3317f3929a9" providerId="AD" clId="Web-{8120FA43-BE5A-4E60-A45C-BB61B13D38B6}" dt="2023-08-16T16:06:26.831" v="1773"/>
        <pc:sldMkLst>
          <pc:docMk/>
          <pc:sldMk cId="3966811077" sldId="283"/>
        </pc:sldMkLst>
      </pc:sldChg>
      <pc:sldChg chg="add">
        <pc:chgData name="SCOTT MARSHALL" userId="S::24839205@edgehill.ac.uk::996404ec-1f24-481f-b615-c3317f3929a9" providerId="AD" clId="Web-{8120FA43-BE5A-4E60-A45C-BB61B13D38B6}" dt="2023-08-17T08:49:52.466" v="1775"/>
        <pc:sldMkLst>
          <pc:docMk/>
          <pc:sldMk cId="4067157964" sldId="284"/>
        </pc:sldMkLst>
      </pc:sldChg>
      <pc:sldChg chg="add">
        <pc:chgData name="SCOTT MARSHALL" userId="S::24839205@edgehill.ac.uk::996404ec-1f24-481f-b615-c3317f3929a9" providerId="AD" clId="Web-{8120FA43-BE5A-4E60-A45C-BB61B13D38B6}" dt="2023-08-17T08:50:39.282" v="1779"/>
        <pc:sldMkLst>
          <pc:docMk/>
          <pc:sldMk cId="1531723336" sldId="285"/>
        </pc:sldMkLst>
      </pc:sldChg>
      <pc:sldChg chg="modSp add">
        <pc:chgData name="SCOTT MARSHALL" userId="S::24839205@edgehill.ac.uk::996404ec-1f24-481f-b615-c3317f3929a9" providerId="AD" clId="Web-{8120FA43-BE5A-4E60-A45C-BB61B13D38B6}" dt="2023-08-17T09:22:02.821" v="1797" actId="1076"/>
        <pc:sldMkLst>
          <pc:docMk/>
          <pc:sldMk cId="3591394107" sldId="286"/>
        </pc:sldMkLst>
        <pc:spChg chg="mod">
          <ac:chgData name="SCOTT MARSHALL" userId="S::24839205@edgehill.ac.uk::996404ec-1f24-481f-b615-c3317f3929a9" providerId="AD" clId="Web-{8120FA43-BE5A-4E60-A45C-BB61B13D38B6}" dt="2023-08-17T09:22:02.821" v="1797" actId="1076"/>
          <ac:spMkLst>
            <pc:docMk/>
            <pc:sldMk cId="3591394107" sldId="286"/>
            <ac:spMk id="2" creationId="{8A2AFD64-5645-135A-E320-E2CCE643480F}"/>
          </ac:spMkLst>
        </pc:spChg>
      </pc:sldChg>
      <pc:sldChg chg="addSp delSp modSp new modNotes">
        <pc:chgData name="SCOTT MARSHALL" userId="S::24839205@edgehill.ac.uk::996404ec-1f24-481f-b615-c3317f3929a9" providerId="AD" clId="Web-{8120FA43-BE5A-4E60-A45C-BB61B13D38B6}" dt="2023-08-17T15:42:23.791" v="2483"/>
        <pc:sldMkLst>
          <pc:docMk/>
          <pc:sldMk cId="3234302356" sldId="287"/>
        </pc:sldMkLst>
        <pc:spChg chg="mod ord">
          <ac:chgData name="SCOTT MARSHALL" userId="S::24839205@edgehill.ac.uk::996404ec-1f24-481f-b615-c3317f3929a9" providerId="AD" clId="Web-{8120FA43-BE5A-4E60-A45C-BB61B13D38B6}" dt="2023-08-17T15:41:57.899" v="2467"/>
          <ac:spMkLst>
            <pc:docMk/>
            <pc:sldMk cId="3234302356" sldId="287"/>
            <ac:spMk id="2" creationId="{A132F868-BDC7-14B7-9578-2ECBAC3888D7}"/>
          </ac:spMkLst>
        </pc:spChg>
        <pc:spChg chg="mod ord">
          <ac:chgData name="SCOTT MARSHALL" userId="S::24839205@edgehill.ac.uk::996404ec-1f24-481f-b615-c3317f3929a9" providerId="AD" clId="Web-{8120FA43-BE5A-4E60-A45C-BB61B13D38B6}" dt="2023-08-17T15:42:00.868" v="2473"/>
          <ac:spMkLst>
            <pc:docMk/>
            <pc:sldMk cId="3234302356" sldId="287"/>
            <ac:spMk id="3" creationId="{503A92A3-ED5E-340D-984A-3A161CDA4BBB}"/>
          </ac:spMkLst>
        </pc:spChg>
        <pc:spChg chg="del">
          <ac:chgData name="SCOTT MARSHALL" userId="S::24839205@edgehill.ac.uk::996404ec-1f24-481f-b615-c3317f3929a9" providerId="AD" clId="Web-{8120FA43-BE5A-4E60-A45C-BB61B13D38B6}" dt="2023-08-17T11:40:29.254" v="1867"/>
          <ac:spMkLst>
            <pc:docMk/>
            <pc:sldMk cId="3234302356" sldId="287"/>
            <ac:spMk id="4" creationId="{C4B79227-D28E-18A9-C400-180C60BB70CF}"/>
          </ac:spMkLst>
        </pc:spChg>
        <pc:spChg chg="add mod ord">
          <ac:chgData name="SCOTT MARSHALL" userId="S::24839205@edgehill.ac.uk::996404ec-1f24-481f-b615-c3317f3929a9" providerId="AD" clId="Web-{8120FA43-BE5A-4E60-A45C-BB61B13D38B6}" dt="2023-08-17T15:42:19.541" v="2481"/>
          <ac:spMkLst>
            <pc:docMk/>
            <pc:sldMk cId="3234302356" sldId="287"/>
            <ac:spMk id="7" creationId="{2C9FED76-DE09-C453-7CEA-09A950C535D6}"/>
          </ac:spMkLst>
        </pc:spChg>
        <pc:spChg chg="add mod ord">
          <ac:chgData name="SCOTT MARSHALL" userId="S::24839205@edgehill.ac.uk::996404ec-1f24-481f-b615-c3317f3929a9" providerId="AD" clId="Web-{8120FA43-BE5A-4E60-A45C-BB61B13D38B6}" dt="2023-08-17T15:42:17.979" v="2479"/>
          <ac:spMkLst>
            <pc:docMk/>
            <pc:sldMk cId="3234302356" sldId="287"/>
            <ac:spMk id="12" creationId="{C591A9BD-CE8E-FFA5-9E51-4A10BA2447A5}"/>
          </ac:spMkLst>
        </pc:spChg>
        <pc:picChg chg="add mod ord">
          <ac:chgData name="SCOTT MARSHALL" userId="S::24839205@edgehill.ac.uk::996404ec-1f24-481f-b615-c3317f3929a9" providerId="AD" clId="Web-{8120FA43-BE5A-4E60-A45C-BB61B13D38B6}" dt="2023-08-17T15:42:13.853" v="2478"/>
          <ac:picMkLst>
            <pc:docMk/>
            <pc:sldMk cId="3234302356" sldId="287"/>
            <ac:picMk id="5" creationId="{24940DC1-B49D-0139-860D-FAAD8AA71C6B}"/>
          </ac:picMkLst>
        </pc:picChg>
        <pc:picChg chg="add mod">
          <ac:chgData name="SCOTT MARSHALL" userId="S::24839205@edgehill.ac.uk::996404ec-1f24-481f-b615-c3317f3929a9" providerId="AD" clId="Web-{8120FA43-BE5A-4E60-A45C-BB61B13D38B6}" dt="2023-08-17T14:05:05.121" v="1966" actId="1076"/>
          <ac:picMkLst>
            <pc:docMk/>
            <pc:sldMk cId="3234302356" sldId="287"/>
            <ac:picMk id="6" creationId="{8D9DEA8B-E4FC-D9A2-627A-F9606E37E0CC}"/>
          </ac:picMkLst>
        </pc:picChg>
        <pc:picChg chg="add mod">
          <ac:chgData name="SCOTT MARSHALL" userId="S::24839205@edgehill.ac.uk::996404ec-1f24-481f-b615-c3317f3929a9" providerId="AD" clId="Web-{8120FA43-BE5A-4E60-A45C-BB61B13D38B6}" dt="2023-08-17T14:05:25.732" v="1969" actId="14100"/>
          <ac:picMkLst>
            <pc:docMk/>
            <pc:sldMk cId="3234302356" sldId="287"/>
            <ac:picMk id="9" creationId="{E37E1602-46C9-CF8D-2A0A-D772FF80E24D}"/>
          </ac:picMkLst>
        </pc:picChg>
        <pc:picChg chg="add mod ord">
          <ac:chgData name="SCOTT MARSHALL" userId="S::24839205@edgehill.ac.uk::996404ec-1f24-481f-b615-c3317f3929a9" providerId="AD" clId="Web-{8120FA43-BE5A-4E60-A45C-BB61B13D38B6}" dt="2023-08-17T15:42:23.791" v="2483"/>
          <ac:picMkLst>
            <pc:docMk/>
            <pc:sldMk cId="3234302356" sldId="287"/>
            <ac:picMk id="11" creationId="{AE2D6FC6-4144-7980-14C4-F26002C7A6C5}"/>
          </ac:picMkLst>
        </pc:picChg>
      </pc:sldChg>
      <pc:sldChg chg="add">
        <pc:chgData name="SCOTT MARSHALL" userId="S::24839205@edgehill.ac.uk::996404ec-1f24-481f-b615-c3317f3929a9" providerId="AD" clId="Web-{8120FA43-BE5A-4E60-A45C-BB61B13D38B6}" dt="2023-08-17T14:10:16.482" v="2070"/>
        <pc:sldMkLst>
          <pc:docMk/>
          <pc:sldMk cId="2101563589" sldId="288"/>
        </pc:sldMkLst>
      </pc:sldChg>
      <pc:sldChg chg="addSp delSp modSp new">
        <pc:chgData name="SCOTT MARSHALL" userId="S::24839205@edgehill.ac.uk::996404ec-1f24-481f-b615-c3317f3929a9" providerId="AD" clId="Web-{8120FA43-BE5A-4E60-A45C-BB61B13D38B6}" dt="2023-08-17T18:25:45.968" v="2604"/>
        <pc:sldMkLst>
          <pc:docMk/>
          <pc:sldMk cId="2361784512" sldId="289"/>
        </pc:sldMkLst>
        <pc:spChg chg="mod">
          <ac:chgData name="SCOTT MARSHALL" userId="S::24839205@edgehill.ac.uk::996404ec-1f24-481f-b615-c3317f3929a9" providerId="AD" clId="Web-{8120FA43-BE5A-4E60-A45C-BB61B13D38B6}" dt="2023-08-17T14:36:01.739" v="2334" actId="20577"/>
          <ac:spMkLst>
            <pc:docMk/>
            <pc:sldMk cId="2361784512" sldId="289"/>
            <ac:spMk id="2" creationId="{496E2321-0A1B-E044-51C0-FED51803CFAA}"/>
          </ac:spMkLst>
        </pc:spChg>
        <pc:spChg chg="mod">
          <ac:chgData name="SCOTT MARSHALL" userId="S::24839205@edgehill.ac.uk::996404ec-1f24-481f-b615-c3317f3929a9" providerId="AD" clId="Web-{8120FA43-BE5A-4E60-A45C-BB61B13D38B6}" dt="2023-08-17T18:25:45.968" v="2604"/>
          <ac:spMkLst>
            <pc:docMk/>
            <pc:sldMk cId="2361784512" sldId="289"/>
            <ac:spMk id="3" creationId="{C6E38215-43FB-177F-F2A8-1489C11DC6E7}"/>
          </ac:spMkLst>
        </pc:spChg>
        <pc:spChg chg="del">
          <ac:chgData name="SCOTT MARSHALL" userId="S::24839205@edgehill.ac.uk::996404ec-1f24-481f-b615-c3317f3929a9" providerId="AD" clId="Web-{8120FA43-BE5A-4E60-A45C-BB61B13D38B6}" dt="2023-08-17T14:14:38.231" v="2102"/>
          <ac:spMkLst>
            <pc:docMk/>
            <pc:sldMk cId="2361784512" sldId="289"/>
            <ac:spMk id="4" creationId="{2B881F4D-B9BD-D003-5A41-FC6D3E3AF5BC}"/>
          </ac:spMkLst>
        </pc:spChg>
        <pc:picChg chg="add mod">
          <ac:chgData name="SCOTT MARSHALL" userId="S::24839205@edgehill.ac.uk::996404ec-1f24-481f-b615-c3317f3929a9" providerId="AD" clId="Web-{8120FA43-BE5A-4E60-A45C-BB61B13D38B6}" dt="2023-08-17T14:15:06.732" v="2110" actId="1076"/>
          <ac:picMkLst>
            <pc:docMk/>
            <pc:sldMk cId="2361784512" sldId="289"/>
            <ac:picMk id="6" creationId="{2A0D32D5-EAA9-D1C3-DA52-AC43888E6D96}"/>
          </ac:picMkLst>
        </pc:picChg>
      </pc:sldChg>
      <pc:sldChg chg="addSp delSp modSp add replId">
        <pc:chgData name="SCOTT MARSHALL" userId="S::24839205@edgehill.ac.uk::996404ec-1f24-481f-b615-c3317f3929a9" providerId="AD" clId="Web-{8120FA43-BE5A-4E60-A45C-BB61B13D38B6}" dt="2023-08-17T18:25:50.577" v="2605"/>
        <pc:sldMkLst>
          <pc:docMk/>
          <pc:sldMk cId="1276230982" sldId="290"/>
        </pc:sldMkLst>
        <pc:spChg chg="mod">
          <ac:chgData name="SCOTT MARSHALL" userId="S::24839205@edgehill.ac.uk::996404ec-1f24-481f-b615-c3317f3929a9" providerId="AD" clId="Web-{8120FA43-BE5A-4E60-A45C-BB61B13D38B6}" dt="2023-08-17T14:36:11.380" v="2337" actId="20577"/>
          <ac:spMkLst>
            <pc:docMk/>
            <pc:sldMk cId="1276230982" sldId="290"/>
            <ac:spMk id="2" creationId="{496E2321-0A1B-E044-51C0-FED51803CFAA}"/>
          </ac:spMkLst>
        </pc:spChg>
        <pc:spChg chg="mod">
          <ac:chgData name="SCOTT MARSHALL" userId="S::24839205@edgehill.ac.uk::996404ec-1f24-481f-b615-c3317f3929a9" providerId="AD" clId="Web-{8120FA43-BE5A-4E60-A45C-BB61B13D38B6}" dt="2023-08-17T18:25:50.577" v="2605"/>
          <ac:spMkLst>
            <pc:docMk/>
            <pc:sldMk cId="1276230982" sldId="290"/>
            <ac:spMk id="3" creationId="{C6E38215-43FB-177F-F2A8-1489C11DC6E7}"/>
          </ac:spMkLst>
        </pc:spChg>
        <pc:picChg chg="add mod">
          <ac:chgData name="SCOTT MARSHALL" userId="S::24839205@edgehill.ac.uk::996404ec-1f24-481f-b615-c3317f3929a9" providerId="AD" clId="Web-{8120FA43-BE5A-4E60-A45C-BB61B13D38B6}" dt="2023-08-17T14:26:39.458" v="2206" actId="1076"/>
          <ac:picMkLst>
            <pc:docMk/>
            <pc:sldMk cId="1276230982" sldId="290"/>
            <ac:picMk id="5" creationId="{CB508820-678F-9FE0-5160-0CE77E234ABC}"/>
          </ac:picMkLst>
        </pc:picChg>
        <pc:picChg chg="del">
          <ac:chgData name="SCOTT MARSHALL" userId="S::24839205@edgehill.ac.uk::996404ec-1f24-481f-b615-c3317f3929a9" providerId="AD" clId="Web-{8120FA43-BE5A-4E60-A45C-BB61B13D38B6}" dt="2023-08-17T14:26:04.706" v="2200"/>
          <ac:picMkLst>
            <pc:docMk/>
            <pc:sldMk cId="1276230982" sldId="290"/>
            <ac:picMk id="6" creationId="{2A0D32D5-EAA9-D1C3-DA52-AC43888E6D96}"/>
          </ac:picMkLst>
        </pc:picChg>
      </pc:sldChg>
      <pc:sldChg chg="addSp delSp modSp add replId">
        <pc:chgData name="SCOTT MARSHALL" userId="S::24839205@edgehill.ac.uk::996404ec-1f24-481f-b615-c3317f3929a9" providerId="AD" clId="Web-{8120FA43-BE5A-4E60-A45C-BB61B13D38B6}" dt="2023-08-17T18:25:58.421" v="2606"/>
        <pc:sldMkLst>
          <pc:docMk/>
          <pc:sldMk cId="139339886" sldId="291"/>
        </pc:sldMkLst>
        <pc:spChg chg="mod">
          <ac:chgData name="SCOTT MARSHALL" userId="S::24839205@edgehill.ac.uk::996404ec-1f24-481f-b615-c3317f3929a9" providerId="AD" clId="Web-{8120FA43-BE5A-4E60-A45C-BB61B13D38B6}" dt="2023-08-17T14:36:20.146" v="2341" actId="20577"/>
          <ac:spMkLst>
            <pc:docMk/>
            <pc:sldMk cId="139339886" sldId="291"/>
            <ac:spMk id="2" creationId="{496E2321-0A1B-E044-51C0-FED51803CFAA}"/>
          </ac:spMkLst>
        </pc:spChg>
        <pc:spChg chg="mod">
          <ac:chgData name="SCOTT MARSHALL" userId="S::24839205@edgehill.ac.uk::996404ec-1f24-481f-b615-c3317f3929a9" providerId="AD" clId="Web-{8120FA43-BE5A-4E60-A45C-BB61B13D38B6}" dt="2023-08-17T18:25:58.421" v="2606"/>
          <ac:spMkLst>
            <pc:docMk/>
            <pc:sldMk cId="139339886" sldId="291"/>
            <ac:spMk id="3" creationId="{C6E38215-43FB-177F-F2A8-1489C11DC6E7}"/>
          </ac:spMkLst>
        </pc:spChg>
        <pc:picChg chg="del">
          <ac:chgData name="SCOTT MARSHALL" userId="S::24839205@edgehill.ac.uk::996404ec-1f24-481f-b615-c3317f3929a9" providerId="AD" clId="Web-{8120FA43-BE5A-4E60-A45C-BB61B13D38B6}" dt="2023-08-17T14:28:25.495" v="2267"/>
          <ac:picMkLst>
            <pc:docMk/>
            <pc:sldMk cId="139339886" sldId="291"/>
            <ac:picMk id="5" creationId="{CB508820-678F-9FE0-5160-0CE77E234ABC}"/>
          </ac:picMkLst>
        </pc:picChg>
        <pc:picChg chg="add mod">
          <ac:chgData name="SCOTT MARSHALL" userId="S::24839205@edgehill.ac.uk::996404ec-1f24-481f-b615-c3317f3929a9" providerId="AD" clId="Web-{8120FA43-BE5A-4E60-A45C-BB61B13D38B6}" dt="2023-08-17T14:28:56.090" v="2270" actId="14100"/>
          <ac:picMkLst>
            <pc:docMk/>
            <pc:sldMk cId="139339886" sldId="291"/>
            <ac:picMk id="6" creationId="{BA65D5C9-D4C8-FC1B-95F7-7CDD5229AC3E}"/>
          </ac:picMkLst>
        </pc:picChg>
      </pc:sldChg>
      <pc:sldChg chg="modSp new">
        <pc:chgData name="SCOTT MARSHALL" userId="S::24839205@edgehill.ac.uk::996404ec-1f24-481f-b615-c3317f3929a9" providerId="AD" clId="Web-{8120FA43-BE5A-4E60-A45C-BB61B13D38B6}" dt="2023-08-17T15:43:12.404" v="2490"/>
        <pc:sldMkLst>
          <pc:docMk/>
          <pc:sldMk cId="3482222998" sldId="292"/>
        </pc:sldMkLst>
        <pc:spChg chg="mod">
          <ac:chgData name="SCOTT MARSHALL" userId="S::24839205@edgehill.ac.uk::996404ec-1f24-481f-b615-c3317f3929a9" providerId="AD" clId="Web-{8120FA43-BE5A-4E60-A45C-BB61B13D38B6}" dt="2023-08-17T15:38:46.342" v="2364" actId="20577"/>
          <ac:spMkLst>
            <pc:docMk/>
            <pc:sldMk cId="3482222998" sldId="292"/>
            <ac:spMk id="2" creationId="{FC2339D5-B051-3DBF-B563-97F66D8990E1}"/>
          </ac:spMkLst>
        </pc:spChg>
        <pc:spChg chg="mod">
          <ac:chgData name="SCOTT MARSHALL" userId="S::24839205@edgehill.ac.uk::996404ec-1f24-481f-b615-c3317f3929a9" providerId="AD" clId="Web-{8120FA43-BE5A-4E60-A45C-BB61B13D38B6}" dt="2023-08-17T15:43:12.404" v="2490"/>
          <ac:spMkLst>
            <pc:docMk/>
            <pc:sldMk cId="3482222998" sldId="292"/>
            <ac:spMk id="3" creationId="{8C053575-6654-B1D0-A732-6F0D619BB926}"/>
          </ac:spMkLst>
        </pc:spChg>
      </pc:sldChg>
      <pc:sldChg chg="modSp new">
        <pc:chgData name="SCOTT MARSHALL" userId="S::24839205@edgehill.ac.uk::996404ec-1f24-481f-b615-c3317f3929a9" providerId="AD" clId="Web-{8120FA43-BE5A-4E60-A45C-BB61B13D38B6}" dt="2023-08-17T18:25:38.046" v="2603"/>
        <pc:sldMkLst>
          <pc:docMk/>
          <pc:sldMk cId="2940885152" sldId="293"/>
        </pc:sldMkLst>
        <pc:spChg chg="mod">
          <ac:chgData name="SCOTT MARSHALL" userId="S::24839205@edgehill.ac.uk::996404ec-1f24-481f-b615-c3317f3929a9" providerId="AD" clId="Web-{8120FA43-BE5A-4E60-A45C-BB61B13D38B6}" dt="2023-08-17T18:23:09.932" v="2522" actId="20577"/>
          <ac:spMkLst>
            <pc:docMk/>
            <pc:sldMk cId="2940885152" sldId="293"/>
            <ac:spMk id="2" creationId="{05690AA3-A8E8-B25E-8532-99F47808A6D7}"/>
          </ac:spMkLst>
        </pc:spChg>
        <pc:spChg chg="mod">
          <ac:chgData name="SCOTT MARSHALL" userId="S::24839205@edgehill.ac.uk::996404ec-1f24-481f-b615-c3317f3929a9" providerId="AD" clId="Web-{8120FA43-BE5A-4E60-A45C-BB61B13D38B6}" dt="2023-08-17T18:25:38.046" v="2603"/>
          <ac:spMkLst>
            <pc:docMk/>
            <pc:sldMk cId="2940885152" sldId="293"/>
            <ac:spMk id="3" creationId="{B318CA7C-B6F8-AB97-066F-448620BA30CB}"/>
          </ac:spMkLst>
        </pc:spChg>
      </pc:sldChg>
      <pc:sldMasterChg chg="add addSldLayout">
        <pc:chgData name="SCOTT MARSHALL" userId="S::24839205@edgehill.ac.uk::996404ec-1f24-481f-b615-c3317f3929a9" providerId="AD" clId="Web-{8120FA43-BE5A-4E60-A45C-BB61B13D38B6}" dt="2023-08-16T09:37:15.648" v="8"/>
        <pc:sldMasterMkLst>
          <pc:docMk/>
          <pc:sldMasterMk cId="3518481390" sldId="2147483724"/>
        </pc:sldMasterMkLst>
        <pc:sldLayoutChg chg="add">
          <pc:chgData name="SCOTT MARSHALL" userId="S::24839205@edgehill.ac.uk::996404ec-1f24-481f-b615-c3317f3929a9" providerId="AD" clId="Web-{8120FA43-BE5A-4E60-A45C-BB61B13D38B6}" dt="2023-08-16T09:37:15.648" v="8"/>
          <pc:sldLayoutMkLst>
            <pc:docMk/>
            <pc:sldMasterMk cId="3518481390" sldId="2147483724"/>
            <pc:sldLayoutMk cId="4009044799" sldId="2147483713"/>
          </pc:sldLayoutMkLst>
        </pc:sldLayoutChg>
        <pc:sldLayoutChg chg="add">
          <pc:chgData name="SCOTT MARSHALL" userId="S::24839205@edgehill.ac.uk::996404ec-1f24-481f-b615-c3317f3929a9" providerId="AD" clId="Web-{8120FA43-BE5A-4E60-A45C-BB61B13D38B6}" dt="2023-08-16T09:37:15.648" v="8"/>
          <pc:sldLayoutMkLst>
            <pc:docMk/>
            <pc:sldMasterMk cId="3518481390" sldId="2147483724"/>
            <pc:sldLayoutMk cId="3965510571" sldId="2147483714"/>
          </pc:sldLayoutMkLst>
        </pc:sldLayoutChg>
        <pc:sldLayoutChg chg="add">
          <pc:chgData name="SCOTT MARSHALL" userId="S::24839205@edgehill.ac.uk::996404ec-1f24-481f-b615-c3317f3929a9" providerId="AD" clId="Web-{8120FA43-BE5A-4E60-A45C-BB61B13D38B6}" dt="2023-08-16T09:37:15.648" v="8"/>
          <pc:sldLayoutMkLst>
            <pc:docMk/>
            <pc:sldMasterMk cId="3518481390" sldId="2147483724"/>
            <pc:sldLayoutMk cId="2968698331" sldId="2147483715"/>
          </pc:sldLayoutMkLst>
        </pc:sldLayoutChg>
        <pc:sldLayoutChg chg="add">
          <pc:chgData name="SCOTT MARSHALL" userId="S::24839205@edgehill.ac.uk::996404ec-1f24-481f-b615-c3317f3929a9" providerId="AD" clId="Web-{8120FA43-BE5A-4E60-A45C-BB61B13D38B6}" dt="2023-08-16T09:37:15.648" v="8"/>
          <pc:sldLayoutMkLst>
            <pc:docMk/>
            <pc:sldMasterMk cId="3518481390" sldId="2147483724"/>
            <pc:sldLayoutMk cId="1142486793" sldId="2147483716"/>
          </pc:sldLayoutMkLst>
        </pc:sldLayoutChg>
        <pc:sldLayoutChg chg="add">
          <pc:chgData name="SCOTT MARSHALL" userId="S::24839205@edgehill.ac.uk::996404ec-1f24-481f-b615-c3317f3929a9" providerId="AD" clId="Web-{8120FA43-BE5A-4E60-A45C-BB61B13D38B6}" dt="2023-08-16T09:37:15.648" v="8"/>
          <pc:sldLayoutMkLst>
            <pc:docMk/>
            <pc:sldMasterMk cId="3518481390" sldId="2147483724"/>
            <pc:sldLayoutMk cId="221525113" sldId="2147483717"/>
          </pc:sldLayoutMkLst>
        </pc:sldLayoutChg>
        <pc:sldLayoutChg chg="add">
          <pc:chgData name="SCOTT MARSHALL" userId="S::24839205@edgehill.ac.uk::996404ec-1f24-481f-b615-c3317f3929a9" providerId="AD" clId="Web-{8120FA43-BE5A-4E60-A45C-BB61B13D38B6}" dt="2023-08-16T09:37:15.648" v="8"/>
          <pc:sldLayoutMkLst>
            <pc:docMk/>
            <pc:sldMasterMk cId="3518481390" sldId="2147483724"/>
            <pc:sldLayoutMk cId="2664214451" sldId="2147483718"/>
          </pc:sldLayoutMkLst>
        </pc:sldLayoutChg>
        <pc:sldLayoutChg chg="add">
          <pc:chgData name="SCOTT MARSHALL" userId="S::24839205@edgehill.ac.uk::996404ec-1f24-481f-b615-c3317f3929a9" providerId="AD" clId="Web-{8120FA43-BE5A-4E60-A45C-BB61B13D38B6}" dt="2023-08-16T09:37:15.648" v="8"/>
          <pc:sldLayoutMkLst>
            <pc:docMk/>
            <pc:sldMasterMk cId="3518481390" sldId="2147483724"/>
            <pc:sldLayoutMk cId="207014864" sldId="2147483719"/>
          </pc:sldLayoutMkLst>
        </pc:sldLayoutChg>
        <pc:sldLayoutChg chg="add">
          <pc:chgData name="SCOTT MARSHALL" userId="S::24839205@edgehill.ac.uk::996404ec-1f24-481f-b615-c3317f3929a9" providerId="AD" clId="Web-{8120FA43-BE5A-4E60-A45C-BB61B13D38B6}" dt="2023-08-16T09:37:15.648" v="8"/>
          <pc:sldLayoutMkLst>
            <pc:docMk/>
            <pc:sldMasterMk cId="3518481390" sldId="2147483724"/>
            <pc:sldLayoutMk cId="1637281367" sldId="2147483720"/>
          </pc:sldLayoutMkLst>
        </pc:sldLayoutChg>
        <pc:sldLayoutChg chg="add">
          <pc:chgData name="SCOTT MARSHALL" userId="S::24839205@edgehill.ac.uk::996404ec-1f24-481f-b615-c3317f3929a9" providerId="AD" clId="Web-{8120FA43-BE5A-4E60-A45C-BB61B13D38B6}" dt="2023-08-16T09:37:15.648" v="8"/>
          <pc:sldLayoutMkLst>
            <pc:docMk/>
            <pc:sldMasterMk cId="3518481390" sldId="2147483724"/>
            <pc:sldLayoutMk cId="4209614399" sldId="2147483721"/>
          </pc:sldLayoutMkLst>
        </pc:sldLayoutChg>
        <pc:sldLayoutChg chg="add">
          <pc:chgData name="SCOTT MARSHALL" userId="S::24839205@edgehill.ac.uk::996404ec-1f24-481f-b615-c3317f3929a9" providerId="AD" clId="Web-{8120FA43-BE5A-4E60-A45C-BB61B13D38B6}" dt="2023-08-16T09:37:15.648" v="8"/>
          <pc:sldLayoutMkLst>
            <pc:docMk/>
            <pc:sldMasterMk cId="3518481390" sldId="2147483724"/>
            <pc:sldLayoutMk cId="4261096551" sldId="2147483722"/>
          </pc:sldLayoutMkLst>
        </pc:sldLayoutChg>
        <pc:sldLayoutChg chg="add">
          <pc:chgData name="SCOTT MARSHALL" userId="S::24839205@edgehill.ac.uk::996404ec-1f24-481f-b615-c3317f3929a9" providerId="AD" clId="Web-{8120FA43-BE5A-4E60-A45C-BB61B13D38B6}" dt="2023-08-16T09:37:15.648" v="8"/>
          <pc:sldLayoutMkLst>
            <pc:docMk/>
            <pc:sldMasterMk cId="3518481390" sldId="2147483724"/>
            <pc:sldLayoutMk cId="3725724223" sldId="2147483723"/>
          </pc:sldLayoutMkLst>
        </pc:sldLayoutChg>
      </pc:sldMasterChg>
    </pc:docChg>
  </pc:docChgLst>
  <pc:docChgLst>
    <pc:chgData name="SCOTT MARSHALL" userId="S::24839205@edgehill.ac.uk::996404ec-1f24-481f-b615-c3317f3929a9" providerId="AD" clId="Web-{8A14E9B8-1B1A-26E0-DC60-2C34FC0DDB17}"/>
    <pc:docChg chg="modSld">
      <pc:chgData name="SCOTT MARSHALL" userId="S::24839205@edgehill.ac.uk::996404ec-1f24-481f-b615-c3317f3929a9" providerId="AD" clId="Web-{8A14E9B8-1B1A-26E0-DC60-2C34FC0DDB17}" dt="2023-09-06T12:17:09.734" v="6" actId="20577"/>
      <pc:docMkLst>
        <pc:docMk/>
      </pc:docMkLst>
      <pc:sldChg chg="modSp">
        <pc:chgData name="SCOTT MARSHALL" userId="S::24839205@edgehill.ac.uk::996404ec-1f24-481f-b615-c3317f3929a9" providerId="AD" clId="Web-{8A14E9B8-1B1A-26E0-DC60-2C34FC0DDB17}" dt="2023-09-06T12:17:09.734" v="6" actId="20577"/>
        <pc:sldMkLst>
          <pc:docMk/>
          <pc:sldMk cId="2720790499" sldId="259"/>
        </pc:sldMkLst>
        <pc:spChg chg="mod">
          <ac:chgData name="SCOTT MARSHALL" userId="S::24839205@edgehill.ac.uk::996404ec-1f24-481f-b615-c3317f3929a9" providerId="AD" clId="Web-{8A14E9B8-1B1A-26E0-DC60-2C34FC0DDB17}" dt="2023-09-06T12:17:09.734" v="6" actId="20577"/>
          <ac:spMkLst>
            <pc:docMk/>
            <pc:sldMk cId="2720790499" sldId="259"/>
            <ac:spMk id="3" creationId="{B8D5F00A-BF92-D3F0-F60F-1F68DCC351C8}"/>
          </ac:spMkLst>
        </pc:spChg>
      </pc:sldChg>
    </pc:docChg>
  </pc:docChgLst>
  <pc:docChgLst>
    <pc:chgData name="SCOTT MARSHALL" userId="S::24839205@edgehill.ac.uk::996404ec-1f24-481f-b615-c3317f3929a9" providerId="AD" clId="Web-{63C87B38-931F-2CD0-054A-ABABE8F0542F}"/>
    <pc:docChg chg="modSld">
      <pc:chgData name="SCOTT MARSHALL" userId="S::24839205@edgehill.ac.uk::996404ec-1f24-481f-b615-c3317f3929a9" providerId="AD" clId="Web-{63C87B38-931F-2CD0-054A-ABABE8F0542F}" dt="2023-09-06T10:42:15.383" v="18"/>
      <pc:docMkLst>
        <pc:docMk/>
      </pc:docMkLst>
      <pc:sldChg chg="modSp">
        <pc:chgData name="SCOTT MARSHALL" userId="S::24839205@edgehill.ac.uk::996404ec-1f24-481f-b615-c3317f3929a9" providerId="AD" clId="Web-{63C87B38-931F-2CD0-054A-ABABE8F0542F}" dt="2023-09-06T10:41:44.553" v="14" actId="20577"/>
        <pc:sldMkLst>
          <pc:docMk/>
          <pc:sldMk cId="2881014906" sldId="258"/>
        </pc:sldMkLst>
        <pc:spChg chg="mod">
          <ac:chgData name="SCOTT MARSHALL" userId="S::24839205@edgehill.ac.uk::996404ec-1f24-481f-b615-c3317f3929a9" providerId="AD" clId="Web-{63C87B38-931F-2CD0-054A-ABABE8F0542F}" dt="2023-09-06T10:41:44.553" v="14" actId="20577"/>
          <ac:spMkLst>
            <pc:docMk/>
            <pc:sldMk cId="2881014906" sldId="258"/>
            <ac:spMk id="3" creationId="{104DA7ED-211D-938B-4D06-3832D6588D7B}"/>
          </ac:spMkLst>
        </pc:spChg>
      </pc:sldChg>
      <pc:sldChg chg="addSp modSp">
        <pc:chgData name="SCOTT MARSHALL" userId="S::24839205@edgehill.ac.uk::996404ec-1f24-481f-b615-c3317f3929a9" providerId="AD" clId="Web-{63C87B38-931F-2CD0-054A-ABABE8F0542F}" dt="2023-09-06T10:40:00.128" v="6"/>
        <pc:sldMkLst>
          <pc:docMk/>
          <pc:sldMk cId="2395999267" sldId="260"/>
        </pc:sldMkLst>
        <pc:picChg chg="add mod ord">
          <ac:chgData name="SCOTT MARSHALL" userId="S::24839205@edgehill.ac.uk::996404ec-1f24-481f-b615-c3317f3929a9" providerId="AD" clId="Web-{63C87B38-931F-2CD0-054A-ABABE8F0542F}" dt="2023-09-06T10:40:00.128" v="6"/>
          <ac:picMkLst>
            <pc:docMk/>
            <pc:sldMk cId="2395999267" sldId="260"/>
            <ac:picMk id="7" creationId="{BC8E24A2-BFA6-CEF5-33D2-8E335323B1C7}"/>
          </ac:picMkLst>
        </pc:picChg>
      </pc:sldChg>
      <pc:sldChg chg="modSp modNotes">
        <pc:chgData name="SCOTT MARSHALL" userId="S::24839205@edgehill.ac.uk::996404ec-1f24-481f-b615-c3317f3929a9" providerId="AD" clId="Web-{63C87B38-931F-2CD0-054A-ABABE8F0542F}" dt="2023-09-06T10:42:15.383" v="18"/>
        <pc:sldMkLst>
          <pc:docMk/>
          <pc:sldMk cId="3591394107" sldId="286"/>
        </pc:sldMkLst>
        <pc:spChg chg="mod">
          <ac:chgData name="SCOTT MARSHALL" userId="S::24839205@edgehill.ac.uk::996404ec-1f24-481f-b615-c3317f3929a9" providerId="AD" clId="Web-{63C87B38-931F-2CD0-054A-ABABE8F0542F}" dt="2023-09-06T10:41:19.740" v="9" actId="14100"/>
          <ac:spMkLst>
            <pc:docMk/>
            <pc:sldMk cId="3591394107" sldId="286"/>
            <ac:spMk id="3" creationId="{7C710345-006F-6E81-BD5E-695687192B45}"/>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809AE8C-9919-41BA-B38A-2E4355FAF667}" type="doc">
      <dgm:prSet loTypeId="urn:microsoft.com/office/officeart/2005/8/layout/vProcess5" loCatId="process" qsTypeId="urn:microsoft.com/office/officeart/2005/8/quickstyle/simple1" qsCatId="simple" csTypeId="urn:microsoft.com/office/officeart/2005/8/colors/colorful1" csCatId="colorful"/>
      <dgm:spPr/>
      <dgm:t>
        <a:bodyPr/>
        <a:lstStyle/>
        <a:p>
          <a:endParaRPr lang="en-US"/>
        </a:p>
      </dgm:t>
    </dgm:pt>
    <dgm:pt modelId="{D2719E86-EFAE-4462-B8E3-F1401C2CE5A4}">
      <dgm:prSet/>
      <dgm:spPr/>
      <dgm:t>
        <a:bodyPr/>
        <a:lstStyle/>
        <a:p>
          <a:pPr rtl="0"/>
          <a:r>
            <a:rPr lang="en-US" dirty="0"/>
            <a:t>Jot down everything that comes to mind </a:t>
          </a:r>
          <a:r>
            <a:rPr lang="en-US" dirty="0">
              <a:latin typeface="Bierstadt"/>
            </a:rPr>
            <a:t>now when</a:t>
          </a:r>
          <a:r>
            <a:rPr lang="en-US" dirty="0"/>
            <a:t> you hear the word "INCLUSION" after completing the previous activities.</a:t>
          </a:r>
        </a:p>
      </dgm:t>
    </dgm:pt>
    <dgm:pt modelId="{8E37C6CA-C5CE-45F5-805F-702EBBB41BF3}" type="parTrans" cxnId="{5353B747-CA03-49E4-BBF0-E4569F81FD09}">
      <dgm:prSet/>
      <dgm:spPr/>
      <dgm:t>
        <a:bodyPr/>
        <a:lstStyle/>
        <a:p>
          <a:endParaRPr lang="en-US"/>
        </a:p>
      </dgm:t>
    </dgm:pt>
    <dgm:pt modelId="{EF5E1E57-E6A6-4E47-AA94-A3B56ADC5012}" type="sibTrans" cxnId="{5353B747-CA03-49E4-BBF0-E4569F81FD09}">
      <dgm:prSet/>
      <dgm:spPr/>
      <dgm:t>
        <a:bodyPr/>
        <a:lstStyle/>
        <a:p>
          <a:endParaRPr lang="en-US"/>
        </a:p>
      </dgm:t>
    </dgm:pt>
    <dgm:pt modelId="{EBD8838D-C41D-45BE-B554-FBFBC3EEDB52}">
      <dgm:prSet/>
      <dgm:spPr/>
      <dgm:t>
        <a:bodyPr/>
        <a:lstStyle/>
        <a:p>
          <a:pPr rtl="0"/>
          <a:r>
            <a:rPr lang="en-US" dirty="0"/>
            <a:t>Are your notes different</a:t>
          </a:r>
          <a:r>
            <a:rPr lang="en-US" dirty="0">
              <a:latin typeface="Bierstadt"/>
            </a:rPr>
            <a:t> from before</a:t>
          </a:r>
          <a:r>
            <a:rPr lang="en-US" dirty="0"/>
            <a:t>?</a:t>
          </a:r>
        </a:p>
      </dgm:t>
    </dgm:pt>
    <dgm:pt modelId="{A6BDE2A8-8944-4B66-8C21-2C413E7B1CA7}" type="parTrans" cxnId="{28A87483-37FE-4C63-82F0-BB062A3DFCFB}">
      <dgm:prSet/>
      <dgm:spPr/>
      <dgm:t>
        <a:bodyPr/>
        <a:lstStyle/>
        <a:p>
          <a:endParaRPr lang="en-US"/>
        </a:p>
      </dgm:t>
    </dgm:pt>
    <dgm:pt modelId="{28C33E78-D24F-4781-AE21-F77ACF69DEA9}" type="sibTrans" cxnId="{28A87483-37FE-4C63-82F0-BB062A3DFCFB}">
      <dgm:prSet/>
      <dgm:spPr/>
      <dgm:t>
        <a:bodyPr/>
        <a:lstStyle/>
        <a:p>
          <a:endParaRPr lang="en-US"/>
        </a:p>
      </dgm:t>
    </dgm:pt>
    <dgm:pt modelId="{8EF13E64-A635-44C2-B053-B8F13A36D3F9}">
      <dgm:prSet/>
      <dgm:spPr/>
      <dgm:t>
        <a:bodyPr/>
        <a:lstStyle/>
        <a:p>
          <a:r>
            <a:rPr lang="en-US" dirty="0"/>
            <a:t>How would you encourage inclusion?</a:t>
          </a:r>
        </a:p>
      </dgm:t>
    </dgm:pt>
    <dgm:pt modelId="{C1CF8D8B-F8CE-42EE-925A-7DF081AB4930}" type="parTrans" cxnId="{9D5B4853-8EE7-42CA-B62F-782D5E3323B1}">
      <dgm:prSet/>
      <dgm:spPr/>
      <dgm:t>
        <a:bodyPr/>
        <a:lstStyle/>
        <a:p>
          <a:endParaRPr lang="en-US"/>
        </a:p>
      </dgm:t>
    </dgm:pt>
    <dgm:pt modelId="{A098DF50-4E54-49F5-B437-B8E12F56AE1F}" type="sibTrans" cxnId="{9D5B4853-8EE7-42CA-B62F-782D5E3323B1}">
      <dgm:prSet/>
      <dgm:spPr/>
      <dgm:t>
        <a:bodyPr/>
        <a:lstStyle/>
        <a:p>
          <a:endParaRPr lang="en-US"/>
        </a:p>
      </dgm:t>
    </dgm:pt>
    <dgm:pt modelId="{C76710BD-DB4B-4CBE-B5F6-FA7BFB2CE931}" type="pres">
      <dgm:prSet presAssocID="{3809AE8C-9919-41BA-B38A-2E4355FAF667}" presName="outerComposite" presStyleCnt="0">
        <dgm:presLayoutVars>
          <dgm:chMax val="5"/>
          <dgm:dir/>
          <dgm:resizeHandles val="exact"/>
        </dgm:presLayoutVars>
      </dgm:prSet>
      <dgm:spPr/>
    </dgm:pt>
    <dgm:pt modelId="{E850379E-D7D2-4101-9B23-BEF3F1E27B13}" type="pres">
      <dgm:prSet presAssocID="{3809AE8C-9919-41BA-B38A-2E4355FAF667}" presName="dummyMaxCanvas" presStyleCnt="0">
        <dgm:presLayoutVars/>
      </dgm:prSet>
      <dgm:spPr/>
    </dgm:pt>
    <dgm:pt modelId="{8E40D4C8-FCEE-4B01-B3DF-63A2C2710037}" type="pres">
      <dgm:prSet presAssocID="{3809AE8C-9919-41BA-B38A-2E4355FAF667}" presName="ThreeNodes_1" presStyleLbl="node1" presStyleIdx="0" presStyleCnt="3">
        <dgm:presLayoutVars>
          <dgm:bulletEnabled val="1"/>
        </dgm:presLayoutVars>
      </dgm:prSet>
      <dgm:spPr/>
    </dgm:pt>
    <dgm:pt modelId="{691907AC-F83A-4C18-8489-249EA0DBFEA2}" type="pres">
      <dgm:prSet presAssocID="{3809AE8C-9919-41BA-B38A-2E4355FAF667}" presName="ThreeNodes_2" presStyleLbl="node1" presStyleIdx="1" presStyleCnt="3">
        <dgm:presLayoutVars>
          <dgm:bulletEnabled val="1"/>
        </dgm:presLayoutVars>
      </dgm:prSet>
      <dgm:spPr/>
    </dgm:pt>
    <dgm:pt modelId="{3471EF55-6E85-43A5-B5C2-9088780CACFB}" type="pres">
      <dgm:prSet presAssocID="{3809AE8C-9919-41BA-B38A-2E4355FAF667}" presName="ThreeNodes_3" presStyleLbl="node1" presStyleIdx="2" presStyleCnt="3">
        <dgm:presLayoutVars>
          <dgm:bulletEnabled val="1"/>
        </dgm:presLayoutVars>
      </dgm:prSet>
      <dgm:spPr/>
    </dgm:pt>
    <dgm:pt modelId="{4E1E13DB-C114-4FBE-B35E-C3A58B00F15D}" type="pres">
      <dgm:prSet presAssocID="{3809AE8C-9919-41BA-B38A-2E4355FAF667}" presName="ThreeConn_1-2" presStyleLbl="fgAccFollowNode1" presStyleIdx="0" presStyleCnt="2">
        <dgm:presLayoutVars>
          <dgm:bulletEnabled val="1"/>
        </dgm:presLayoutVars>
      </dgm:prSet>
      <dgm:spPr/>
    </dgm:pt>
    <dgm:pt modelId="{0521369F-3000-496D-AA94-A63271BEB4B5}" type="pres">
      <dgm:prSet presAssocID="{3809AE8C-9919-41BA-B38A-2E4355FAF667}" presName="ThreeConn_2-3" presStyleLbl="fgAccFollowNode1" presStyleIdx="1" presStyleCnt="2">
        <dgm:presLayoutVars>
          <dgm:bulletEnabled val="1"/>
        </dgm:presLayoutVars>
      </dgm:prSet>
      <dgm:spPr/>
    </dgm:pt>
    <dgm:pt modelId="{1C2377F1-96FA-4382-B3E9-48FA49987A1C}" type="pres">
      <dgm:prSet presAssocID="{3809AE8C-9919-41BA-B38A-2E4355FAF667}" presName="ThreeNodes_1_text" presStyleLbl="node1" presStyleIdx="2" presStyleCnt="3">
        <dgm:presLayoutVars>
          <dgm:bulletEnabled val="1"/>
        </dgm:presLayoutVars>
      </dgm:prSet>
      <dgm:spPr/>
    </dgm:pt>
    <dgm:pt modelId="{47D015E9-BD7C-4B11-AFEE-A904EB101278}" type="pres">
      <dgm:prSet presAssocID="{3809AE8C-9919-41BA-B38A-2E4355FAF667}" presName="ThreeNodes_2_text" presStyleLbl="node1" presStyleIdx="2" presStyleCnt="3">
        <dgm:presLayoutVars>
          <dgm:bulletEnabled val="1"/>
        </dgm:presLayoutVars>
      </dgm:prSet>
      <dgm:spPr/>
    </dgm:pt>
    <dgm:pt modelId="{4ED3DBE3-268F-4872-8327-1F57B14CC56E}" type="pres">
      <dgm:prSet presAssocID="{3809AE8C-9919-41BA-B38A-2E4355FAF667}" presName="ThreeNodes_3_text" presStyleLbl="node1" presStyleIdx="2" presStyleCnt="3">
        <dgm:presLayoutVars>
          <dgm:bulletEnabled val="1"/>
        </dgm:presLayoutVars>
      </dgm:prSet>
      <dgm:spPr/>
    </dgm:pt>
  </dgm:ptLst>
  <dgm:cxnLst>
    <dgm:cxn modelId="{F0F2CC0E-F13D-409B-BED1-B747D4D975AC}" type="presOf" srcId="{28C33E78-D24F-4781-AE21-F77ACF69DEA9}" destId="{0521369F-3000-496D-AA94-A63271BEB4B5}" srcOrd="0" destOrd="0" presId="urn:microsoft.com/office/officeart/2005/8/layout/vProcess5"/>
    <dgm:cxn modelId="{0DE79362-E76E-4159-A075-39DBE220CD9E}" type="presOf" srcId="{D2719E86-EFAE-4462-B8E3-F1401C2CE5A4}" destId="{8E40D4C8-FCEE-4B01-B3DF-63A2C2710037}" srcOrd="0" destOrd="0" presId="urn:microsoft.com/office/officeart/2005/8/layout/vProcess5"/>
    <dgm:cxn modelId="{5353B747-CA03-49E4-BBF0-E4569F81FD09}" srcId="{3809AE8C-9919-41BA-B38A-2E4355FAF667}" destId="{D2719E86-EFAE-4462-B8E3-F1401C2CE5A4}" srcOrd="0" destOrd="0" parTransId="{8E37C6CA-C5CE-45F5-805F-702EBBB41BF3}" sibTransId="{EF5E1E57-E6A6-4E47-AA94-A3B56ADC5012}"/>
    <dgm:cxn modelId="{D257C147-D810-4E6B-8B5C-3BA7F49C92B0}" type="presOf" srcId="{EBD8838D-C41D-45BE-B554-FBFBC3EEDB52}" destId="{47D015E9-BD7C-4B11-AFEE-A904EB101278}" srcOrd="1" destOrd="0" presId="urn:microsoft.com/office/officeart/2005/8/layout/vProcess5"/>
    <dgm:cxn modelId="{9D5B4853-8EE7-42CA-B62F-782D5E3323B1}" srcId="{3809AE8C-9919-41BA-B38A-2E4355FAF667}" destId="{8EF13E64-A635-44C2-B053-B8F13A36D3F9}" srcOrd="2" destOrd="0" parTransId="{C1CF8D8B-F8CE-42EE-925A-7DF081AB4930}" sibTransId="{A098DF50-4E54-49F5-B437-B8E12F56AE1F}"/>
    <dgm:cxn modelId="{3917AA77-E0E0-4C48-8A73-F439ADD9D6CF}" type="presOf" srcId="{D2719E86-EFAE-4462-B8E3-F1401C2CE5A4}" destId="{1C2377F1-96FA-4382-B3E9-48FA49987A1C}" srcOrd="1" destOrd="0" presId="urn:microsoft.com/office/officeart/2005/8/layout/vProcess5"/>
    <dgm:cxn modelId="{B557547F-1C49-4F40-A811-5F35EA9DDAD4}" type="presOf" srcId="{3809AE8C-9919-41BA-B38A-2E4355FAF667}" destId="{C76710BD-DB4B-4CBE-B5F6-FA7BFB2CE931}" srcOrd="0" destOrd="0" presId="urn:microsoft.com/office/officeart/2005/8/layout/vProcess5"/>
    <dgm:cxn modelId="{28A87483-37FE-4C63-82F0-BB062A3DFCFB}" srcId="{3809AE8C-9919-41BA-B38A-2E4355FAF667}" destId="{EBD8838D-C41D-45BE-B554-FBFBC3EEDB52}" srcOrd="1" destOrd="0" parTransId="{A6BDE2A8-8944-4B66-8C21-2C413E7B1CA7}" sibTransId="{28C33E78-D24F-4781-AE21-F77ACF69DEA9}"/>
    <dgm:cxn modelId="{7770F38D-A1BB-4F01-8C1D-B6E2EA496BE9}" type="presOf" srcId="{EBD8838D-C41D-45BE-B554-FBFBC3EEDB52}" destId="{691907AC-F83A-4C18-8489-249EA0DBFEA2}" srcOrd="0" destOrd="0" presId="urn:microsoft.com/office/officeart/2005/8/layout/vProcess5"/>
    <dgm:cxn modelId="{A410DAD8-4D64-4073-BA9B-0E4A054B71F8}" type="presOf" srcId="{EF5E1E57-E6A6-4E47-AA94-A3B56ADC5012}" destId="{4E1E13DB-C114-4FBE-B35E-C3A58B00F15D}" srcOrd="0" destOrd="0" presId="urn:microsoft.com/office/officeart/2005/8/layout/vProcess5"/>
    <dgm:cxn modelId="{C68CDCF7-23D0-44C8-8171-2366978C2EFF}" type="presOf" srcId="{8EF13E64-A635-44C2-B053-B8F13A36D3F9}" destId="{4ED3DBE3-268F-4872-8327-1F57B14CC56E}" srcOrd="1" destOrd="0" presId="urn:microsoft.com/office/officeart/2005/8/layout/vProcess5"/>
    <dgm:cxn modelId="{21802AFC-9D1B-498B-860A-A2A211A12009}" type="presOf" srcId="{8EF13E64-A635-44C2-B053-B8F13A36D3F9}" destId="{3471EF55-6E85-43A5-B5C2-9088780CACFB}" srcOrd="0" destOrd="0" presId="urn:microsoft.com/office/officeart/2005/8/layout/vProcess5"/>
    <dgm:cxn modelId="{F89B69A0-22E6-422A-B7F5-74F060F23D1E}" type="presParOf" srcId="{C76710BD-DB4B-4CBE-B5F6-FA7BFB2CE931}" destId="{E850379E-D7D2-4101-9B23-BEF3F1E27B13}" srcOrd="0" destOrd="0" presId="urn:microsoft.com/office/officeart/2005/8/layout/vProcess5"/>
    <dgm:cxn modelId="{6B3B87C1-D358-4873-B1E6-D865C496AF4D}" type="presParOf" srcId="{C76710BD-DB4B-4CBE-B5F6-FA7BFB2CE931}" destId="{8E40D4C8-FCEE-4B01-B3DF-63A2C2710037}" srcOrd="1" destOrd="0" presId="urn:microsoft.com/office/officeart/2005/8/layout/vProcess5"/>
    <dgm:cxn modelId="{1AED93CA-4572-4231-BDB3-282AD5743C73}" type="presParOf" srcId="{C76710BD-DB4B-4CBE-B5F6-FA7BFB2CE931}" destId="{691907AC-F83A-4C18-8489-249EA0DBFEA2}" srcOrd="2" destOrd="0" presId="urn:microsoft.com/office/officeart/2005/8/layout/vProcess5"/>
    <dgm:cxn modelId="{6D047191-9394-4D25-BEF6-8C2CB34F9B83}" type="presParOf" srcId="{C76710BD-DB4B-4CBE-B5F6-FA7BFB2CE931}" destId="{3471EF55-6E85-43A5-B5C2-9088780CACFB}" srcOrd="3" destOrd="0" presId="urn:microsoft.com/office/officeart/2005/8/layout/vProcess5"/>
    <dgm:cxn modelId="{0CEC4AB4-41B5-49CE-BEBC-D105F74F022C}" type="presParOf" srcId="{C76710BD-DB4B-4CBE-B5F6-FA7BFB2CE931}" destId="{4E1E13DB-C114-4FBE-B35E-C3A58B00F15D}" srcOrd="4" destOrd="0" presId="urn:microsoft.com/office/officeart/2005/8/layout/vProcess5"/>
    <dgm:cxn modelId="{034F1934-ACBF-4E28-84CD-08897B2CD2D9}" type="presParOf" srcId="{C76710BD-DB4B-4CBE-B5F6-FA7BFB2CE931}" destId="{0521369F-3000-496D-AA94-A63271BEB4B5}" srcOrd="5" destOrd="0" presId="urn:microsoft.com/office/officeart/2005/8/layout/vProcess5"/>
    <dgm:cxn modelId="{23FF8B95-66E1-495A-A967-A7ABEC3DF5D2}" type="presParOf" srcId="{C76710BD-DB4B-4CBE-B5F6-FA7BFB2CE931}" destId="{1C2377F1-96FA-4382-B3E9-48FA49987A1C}" srcOrd="6" destOrd="0" presId="urn:microsoft.com/office/officeart/2005/8/layout/vProcess5"/>
    <dgm:cxn modelId="{EC3D75D9-E8B0-4713-9390-9E3D34B9B617}" type="presParOf" srcId="{C76710BD-DB4B-4CBE-B5F6-FA7BFB2CE931}" destId="{47D015E9-BD7C-4B11-AFEE-A904EB101278}" srcOrd="7" destOrd="0" presId="urn:microsoft.com/office/officeart/2005/8/layout/vProcess5"/>
    <dgm:cxn modelId="{03FDECA4-BA07-413C-A468-F42A729F2BD6}" type="presParOf" srcId="{C76710BD-DB4B-4CBE-B5F6-FA7BFB2CE931}" destId="{4ED3DBE3-268F-4872-8327-1F57B14CC56E}"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40D4C8-FCEE-4B01-B3DF-63A2C2710037}">
      <dsp:nvSpPr>
        <dsp:cNvPr id="0" name=""/>
        <dsp:cNvSpPr/>
      </dsp:nvSpPr>
      <dsp:spPr>
        <a:xfrm>
          <a:off x="0" y="0"/>
          <a:ext cx="8823563" cy="978693"/>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rtl="0">
            <a:lnSpc>
              <a:spcPct val="90000"/>
            </a:lnSpc>
            <a:spcBef>
              <a:spcPct val="0"/>
            </a:spcBef>
            <a:spcAft>
              <a:spcPct val="35000"/>
            </a:spcAft>
            <a:buNone/>
          </a:pPr>
          <a:r>
            <a:rPr lang="en-US" sz="2200" kern="1200" dirty="0"/>
            <a:t>Jot down everything that comes to mind </a:t>
          </a:r>
          <a:r>
            <a:rPr lang="en-US" sz="2200" kern="1200" dirty="0">
              <a:latin typeface="Bierstadt"/>
            </a:rPr>
            <a:t>now when</a:t>
          </a:r>
          <a:r>
            <a:rPr lang="en-US" sz="2200" kern="1200" dirty="0"/>
            <a:t> you hear the word "INCLUSION" after completing the previous activities.</a:t>
          </a:r>
        </a:p>
      </dsp:txBody>
      <dsp:txXfrm>
        <a:off x="28665" y="28665"/>
        <a:ext cx="7767476" cy="921363"/>
      </dsp:txXfrm>
    </dsp:sp>
    <dsp:sp modelId="{691907AC-F83A-4C18-8489-249EA0DBFEA2}">
      <dsp:nvSpPr>
        <dsp:cNvPr id="0" name=""/>
        <dsp:cNvSpPr/>
      </dsp:nvSpPr>
      <dsp:spPr>
        <a:xfrm>
          <a:off x="778549" y="1141809"/>
          <a:ext cx="8823563" cy="978693"/>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rtl="0">
            <a:lnSpc>
              <a:spcPct val="90000"/>
            </a:lnSpc>
            <a:spcBef>
              <a:spcPct val="0"/>
            </a:spcBef>
            <a:spcAft>
              <a:spcPct val="35000"/>
            </a:spcAft>
            <a:buNone/>
          </a:pPr>
          <a:r>
            <a:rPr lang="en-US" sz="2200" kern="1200" dirty="0"/>
            <a:t>Are your notes different</a:t>
          </a:r>
          <a:r>
            <a:rPr lang="en-US" sz="2200" kern="1200" dirty="0">
              <a:latin typeface="Bierstadt"/>
            </a:rPr>
            <a:t> from before</a:t>
          </a:r>
          <a:r>
            <a:rPr lang="en-US" sz="2200" kern="1200" dirty="0"/>
            <a:t>?</a:t>
          </a:r>
        </a:p>
      </dsp:txBody>
      <dsp:txXfrm>
        <a:off x="807214" y="1170474"/>
        <a:ext cx="7351532" cy="921363"/>
      </dsp:txXfrm>
    </dsp:sp>
    <dsp:sp modelId="{3471EF55-6E85-43A5-B5C2-9088780CACFB}">
      <dsp:nvSpPr>
        <dsp:cNvPr id="0" name=""/>
        <dsp:cNvSpPr/>
      </dsp:nvSpPr>
      <dsp:spPr>
        <a:xfrm>
          <a:off x="1557099" y="2283619"/>
          <a:ext cx="8823563" cy="978693"/>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t>How would you encourage inclusion?</a:t>
          </a:r>
        </a:p>
      </dsp:txBody>
      <dsp:txXfrm>
        <a:off x="1585764" y="2312284"/>
        <a:ext cx="7351532" cy="921363"/>
      </dsp:txXfrm>
    </dsp:sp>
    <dsp:sp modelId="{4E1E13DB-C114-4FBE-B35E-C3A58B00F15D}">
      <dsp:nvSpPr>
        <dsp:cNvPr id="0" name=""/>
        <dsp:cNvSpPr/>
      </dsp:nvSpPr>
      <dsp:spPr>
        <a:xfrm>
          <a:off x="8187412" y="742176"/>
          <a:ext cx="636151" cy="636151"/>
        </a:xfrm>
        <a:prstGeom prst="downArrow">
          <a:avLst>
            <a:gd name="adj1" fmla="val 55000"/>
            <a:gd name="adj2" fmla="val 45000"/>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marL="0" lvl="0" indent="0" algn="ctr" defTabSz="1289050">
            <a:lnSpc>
              <a:spcPct val="90000"/>
            </a:lnSpc>
            <a:spcBef>
              <a:spcPct val="0"/>
            </a:spcBef>
            <a:spcAft>
              <a:spcPct val="35000"/>
            </a:spcAft>
            <a:buNone/>
          </a:pPr>
          <a:endParaRPr lang="en-US" sz="2900" kern="1200"/>
        </a:p>
      </dsp:txBody>
      <dsp:txXfrm>
        <a:off x="8330546" y="742176"/>
        <a:ext cx="349883" cy="478704"/>
      </dsp:txXfrm>
    </dsp:sp>
    <dsp:sp modelId="{0521369F-3000-496D-AA94-A63271BEB4B5}">
      <dsp:nvSpPr>
        <dsp:cNvPr id="0" name=""/>
        <dsp:cNvSpPr/>
      </dsp:nvSpPr>
      <dsp:spPr>
        <a:xfrm>
          <a:off x="8965962" y="1877461"/>
          <a:ext cx="636151" cy="636151"/>
        </a:xfrm>
        <a:prstGeom prst="downArrow">
          <a:avLst>
            <a:gd name="adj1" fmla="val 55000"/>
            <a:gd name="adj2" fmla="val 45000"/>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marL="0" lvl="0" indent="0" algn="ctr" defTabSz="1289050">
            <a:lnSpc>
              <a:spcPct val="90000"/>
            </a:lnSpc>
            <a:spcBef>
              <a:spcPct val="0"/>
            </a:spcBef>
            <a:spcAft>
              <a:spcPct val="35000"/>
            </a:spcAft>
            <a:buNone/>
          </a:pPr>
          <a:endParaRPr lang="en-US" sz="2900" kern="1200"/>
        </a:p>
      </dsp:txBody>
      <dsp:txXfrm>
        <a:off x="9109096" y="1877461"/>
        <a:ext cx="349883" cy="478704"/>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7A19F6-DC99-4B67-B738-D5F4B3A1322C}" type="datetimeFigureOut">
              <a:t>9/6/2023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1127CB-E349-4884-BEF8-AE6F09B1F81B}" type="slidenum">
              <a:t>‹#›</a:t>
            </a:fld>
            <a:endParaRPr lang="en-US"/>
          </a:p>
        </p:txBody>
      </p:sp>
    </p:spTree>
    <p:extLst>
      <p:ext uri="{BB962C8B-B14F-4D97-AF65-F5344CB8AC3E}">
        <p14:creationId xmlns:p14="http://schemas.microsoft.com/office/powerpoint/2010/main" val="3781917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a:extLst>
              <a:ext uri="{FF2B5EF4-FFF2-40B4-BE49-F238E27FC236}">
                <a16:creationId xmlns:a16="http://schemas.microsoft.com/office/drawing/2014/main" id="{7A1CEDC3-992C-1D84-996B-995131D74D6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a:extLst>
              <a:ext uri="{FF2B5EF4-FFF2-40B4-BE49-F238E27FC236}">
                <a16:creationId xmlns:a16="http://schemas.microsoft.com/office/drawing/2014/main" id="{423D435E-06AE-876B-25AE-C8B4A316AC3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a:t>Clare to discuss </a:t>
            </a:r>
          </a:p>
          <a:p>
            <a:pPr eaLnBrk="1" hangingPunct="1">
              <a:spcBef>
                <a:spcPct val="0"/>
              </a:spcBef>
            </a:pPr>
            <a:r>
              <a:rPr lang="en-GB" altLang="en-US"/>
              <a:t>Denoted– red rose </a:t>
            </a:r>
          </a:p>
          <a:p>
            <a:pPr eaLnBrk="1" hangingPunct="1">
              <a:spcBef>
                <a:spcPct val="0"/>
              </a:spcBef>
            </a:pPr>
            <a:r>
              <a:rPr lang="en-GB" altLang="en-US"/>
              <a:t>Connoted – romance, Lancashire, American beauty – cultural  </a:t>
            </a:r>
          </a:p>
          <a:p>
            <a:pPr eaLnBrk="1" hangingPunct="1">
              <a:spcBef>
                <a:spcPct val="0"/>
              </a:spcBef>
            </a:pPr>
            <a:r>
              <a:rPr lang="en-GB" altLang="en-US"/>
              <a:t>Punctum – emotional - personal</a:t>
            </a:r>
          </a:p>
        </p:txBody>
      </p:sp>
      <p:sp>
        <p:nvSpPr>
          <p:cNvPr id="9220" name="Slide Number Placeholder 3">
            <a:extLst>
              <a:ext uri="{FF2B5EF4-FFF2-40B4-BE49-F238E27FC236}">
                <a16:creationId xmlns:a16="http://schemas.microsoft.com/office/drawing/2014/main" id="{98817407-8356-EFCE-B5BD-BE7F471E359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5F1C426D-E03C-4A74-86A4-68C69C878912}" type="slidenum">
              <a:rPr lang="en-GB" altLang="en-US"/>
              <a:pPr/>
              <a:t>2</a:t>
            </a:fld>
            <a:endParaRPr lang="en-GB"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Yes, these examples on slide 33 are very simplified and basic but, this was done to get the point across. Yes to adults this may appear as a bit offensive painting the blind pupil and the pupil with mobility issues as slightly incapable. That is not the point. These examples are expressing the pupils' differences in ability. The blind child cannot see but they are still able to do work and able to contribute. The same is true in the second example, there is a difference in ability that can be adapted for to give each pupil a chance to have the same opportunities and access to the same learning.</a:t>
            </a:r>
          </a:p>
        </p:txBody>
      </p:sp>
      <p:sp>
        <p:nvSpPr>
          <p:cNvPr id="4" name="Slide Number Placeholder 3"/>
          <p:cNvSpPr>
            <a:spLocks noGrp="1"/>
          </p:cNvSpPr>
          <p:nvPr>
            <p:ph type="sldNum" sz="quarter" idx="5"/>
          </p:nvPr>
        </p:nvSpPr>
        <p:spPr/>
        <p:txBody>
          <a:bodyPr/>
          <a:lstStyle/>
          <a:p>
            <a:fld id="{0517CEFE-9B63-41B5-A766-55090CAEE7FA}" type="slidenum">
              <a:t>31</a:t>
            </a:fld>
            <a:endParaRPr lang="en-US"/>
          </a:p>
        </p:txBody>
      </p:sp>
    </p:spTree>
    <p:extLst>
      <p:ext uri="{BB962C8B-B14F-4D97-AF65-F5344CB8AC3E}">
        <p14:creationId xmlns:p14="http://schemas.microsoft.com/office/powerpoint/2010/main" val="789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The final question </a:t>
            </a:r>
            <a:r>
              <a:rPr lang="en-US" dirty="0"/>
              <a:t>'Are all of these images inclusive?' Is up for debate and all of these according to the VOICES project are inclusive but there is a stage element and an element of discrimination (mostly in the top image due to implied content on the phone)</a:t>
            </a:r>
            <a:endParaRPr lang="en-US" dirty="0">
              <a:cs typeface="Calibri"/>
            </a:endParaRPr>
          </a:p>
        </p:txBody>
      </p:sp>
      <p:sp>
        <p:nvSpPr>
          <p:cNvPr id="4" name="Slide Number Placeholder 3"/>
          <p:cNvSpPr>
            <a:spLocks noGrp="1"/>
          </p:cNvSpPr>
          <p:nvPr>
            <p:ph type="sldNum" sz="quarter" idx="5"/>
          </p:nvPr>
        </p:nvSpPr>
        <p:spPr/>
        <p:txBody>
          <a:bodyPr/>
          <a:lstStyle/>
          <a:p>
            <a:fld id="{071127CB-E349-4884-BEF8-AE6F09B1F81B}" type="slidenum">
              <a:rPr lang="en-US"/>
              <a:t>32</a:t>
            </a:fld>
            <a:endParaRPr lang="en-US"/>
          </a:p>
        </p:txBody>
      </p:sp>
    </p:spTree>
    <p:extLst>
      <p:ext uri="{BB962C8B-B14F-4D97-AF65-F5344CB8AC3E}">
        <p14:creationId xmlns:p14="http://schemas.microsoft.com/office/powerpoint/2010/main" val="488562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9/6/2023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9/6/2023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9/6/2023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D284A420-F50C-4C2C-B88E-E6F4EF504B6E}"/>
              </a:ext>
            </a:extLst>
          </p:cNvPr>
          <p:cNvSpPr/>
          <p:nvPr/>
        </p:nvSpPr>
        <p:spPr>
          <a:xfrm>
            <a:off x="0" y="0"/>
            <a:ext cx="12188952"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ectangle 11">
            <a:extLst>
              <a:ext uri="{FF2B5EF4-FFF2-40B4-BE49-F238E27FC236}">
                <a16:creationId xmlns:a16="http://schemas.microsoft.com/office/drawing/2014/main" id="{893A6D2E-5228-4998-9E24-EFCCA024675E}"/>
              </a:ext>
            </a:extLst>
          </p:cNvPr>
          <p:cNvSpPr/>
          <p:nvPr/>
        </p:nvSpPr>
        <p:spPr>
          <a:xfrm>
            <a:off x="0" y="-2"/>
            <a:ext cx="12188952" cy="3567547"/>
          </a:xfrm>
          <a:prstGeom prst="rect">
            <a:avLst/>
          </a:prstGeom>
          <a:ln>
            <a:noFill/>
          </a:ln>
          <a:effectLst>
            <a:outerShdw blurRad="228600" dist="152400" dir="5460000" sx="95000" sy="95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59D878C-9930-44AF-AE18-FCA0DAE10D39}"/>
              </a:ext>
            </a:extLst>
          </p:cNvPr>
          <p:cNvSpPr>
            <a:spLocks noGrp="1"/>
          </p:cNvSpPr>
          <p:nvPr>
            <p:ph type="ctrTitle"/>
          </p:nvPr>
        </p:nvSpPr>
        <p:spPr>
          <a:xfrm>
            <a:off x="761802" y="852055"/>
            <a:ext cx="10380572" cy="2581463"/>
          </a:xfrm>
        </p:spPr>
        <p:txBody>
          <a:bodyPr anchor="b">
            <a:normAutofit/>
          </a:bodyPr>
          <a:lstStyle>
            <a:lvl1pPr algn="l">
              <a:defRPr sz="48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CD82D608-1F8D-47BB-B595-43B7BEACA90A}"/>
              </a:ext>
            </a:extLst>
          </p:cNvPr>
          <p:cNvSpPr>
            <a:spLocks noGrp="1"/>
          </p:cNvSpPr>
          <p:nvPr>
            <p:ph type="subTitle" idx="1"/>
          </p:nvPr>
        </p:nvSpPr>
        <p:spPr>
          <a:xfrm>
            <a:off x="761802" y="3754582"/>
            <a:ext cx="10380572" cy="2244436"/>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C2D3C1DA-DAC9-422B-9450-54A7E03B3DE0}"/>
              </a:ext>
            </a:extLst>
          </p:cNvPr>
          <p:cNvSpPr>
            <a:spLocks noGrp="1"/>
          </p:cNvSpPr>
          <p:nvPr>
            <p:ph type="dt" sz="half" idx="10"/>
          </p:nvPr>
        </p:nvSpPr>
        <p:spPr/>
        <p:txBody>
          <a:bodyPr/>
          <a:lstStyle/>
          <a:p>
            <a:fld id="{3341EE12-F28E-4B03-A404-A8FCAE0F6316}" type="datetime1">
              <a:rPr lang="en-US" smtClean="0"/>
              <a:t>9/6/2023</a:t>
            </a:fld>
            <a:endParaRPr lang="en-US" dirty="0"/>
          </a:p>
        </p:txBody>
      </p:sp>
      <p:sp>
        <p:nvSpPr>
          <p:cNvPr id="5" name="Footer Placeholder 4">
            <a:extLst>
              <a:ext uri="{FF2B5EF4-FFF2-40B4-BE49-F238E27FC236}">
                <a16:creationId xmlns:a16="http://schemas.microsoft.com/office/drawing/2014/main" id="{6739A2B9-3E23-4C08-A5CE-698861210A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12E61E-26F7-4369-8F2F-6D3CDF644D94}"/>
              </a:ext>
            </a:extLst>
          </p:cNvPr>
          <p:cNvSpPr>
            <a:spLocks noGrp="1"/>
          </p:cNvSpPr>
          <p:nvPr>
            <p:ph type="sldNum" sz="quarter" idx="12"/>
          </p:nvPr>
        </p:nvSpPr>
        <p:spPr/>
        <p:txBody>
          <a:bodyPr/>
          <a:lstStyle/>
          <a:p>
            <a:fld id="{B4A918BC-4D43-4B42-B3C0-E7EBE25E6AF0}" type="slidenum">
              <a:rPr lang="en-US" smtClean="0"/>
              <a:t>‹#›</a:t>
            </a:fld>
            <a:endParaRPr lang="en-US" dirty="0"/>
          </a:p>
        </p:txBody>
      </p:sp>
      <p:cxnSp>
        <p:nvCxnSpPr>
          <p:cNvPr id="23" name="Straight Connector 22">
            <a:extLst>
              <a:ext uri="{FF2B5EF4-FFF2-40B4-BE49-F238E27FC236}">
                <a16:creationId xmlns:a16="http://schemas.microsoft.com/office/drawing/2014/main" id="{3ADB48DB-8E25-4F2F-8C02-5B793937255F}"/>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C32BA7E3-7313-49C8-A245-A85BDEB13EB3}"/>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70148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C62CCA-8D32-44C3-809A-54D0245B8ABF}"/>
              </a:ext>
            </a:extLst>
          </p:cNvPr>
          <p:cNvSpPr>
            <a:spLocks noGrp="1"/>
          </p:cNvSpPr>
          <p:nvPr>
            <p:ph type="title"/>
          </p:nvPr>
        </p:nvSpPr>
        <p:spPr>
          <a:xfrm>
            <a:off x="761801" y="858982"/>
            <a:ext cx="10380573" cy="1432273"/>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10689041-349C-49F8-B155-6F5862873736}"/>
              </a:ext>
            </a:extLst>
          </p:cNvPr>
          <p:cNvSpPr>
            <a:spLocks noGrp="1"/>
          </p:cNvSpPr>
          <p:nvPr>
            <p:ph idx="1"/>
          </p:nvPr>
        </p:nvSpPr>
        <p:spPr>
          <a:xfrm>
            <a:off x="761799" y="2750126"/>
            <a:ext cx="10381205" cy="326178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235E088-72B1-425B-B53B-81B134826169}"/>
              </a:ext>
            </a:extLst>
          </p:cNvPr>
          <p:cNvSpPr>
            <a:spLocks noGrp="1"/>
          </p:cNvSpPr>
          <p:nvPr>
            <p:ph type="dt" sz="half" idx="10"/>
          </p:nvPr>
        </p:nvSpPr>
        <p:spPr/>
        <p:txBody>
          <a:bodyPr/>
          <a:lstStyle/>
          <a:p>
            <a:fld id="{1962799E-EB8E-4038-8063-81BB57C732D4}" type="datetime1">
              <a:rPr lang="en-US" smtClean="0"/>
              <a:t>9/6/2023</a:t>
            </a:fld>
            <a:endParaRPr lang="en-US"/>
          </a:p>
        </p:txBody>
      </p:sp>
      <p:sp>
        <p:nvSpPr>
          <p:cNvPr id="5" name="Footer Placeholder 4">
            <a:extLst>
              <a:ext uri="{FF2B5EF4-FFF2-40B4-BE49-F238E27FC236}">
                <a16:creationId xmlns:a16="http://schemas.microsoft.com/office/drawing/2014/main" id="{89180451-8BF9-48B2-8E6A-9E15C833572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A68196E-3A76-4417-BFD8-4400D16E07EA}"/>
              </a:ext>
            </a:extLst>
          </p:cNvPr>
          <p:cNvSpPr>
            <a:spLocks noGrp="1"/>
          </p:cNvSpPr>
          <p:nvPr>
            <p:ph type="sldNum" sz="quarter" idx="12"/>
          </p:nvPr>
        </p:nvSpPr>
        <p:spPr/>
        <p:txBody>
          <a:bodyPr/>
          <a:lstStyle/>
          <a:p>
            <a:fld id="{B4A918BC-4D43-4B42-B3C0-E7EBE25E6AF0}" type="slidenum">
              <a:rPr lang="en-US" smtClean="0"/>
              <a:t>‹#›</a:t>
            </a:fld>
            <a:endParaRPr lang="en-US"/>
          </a:p>
        </p:txBody>
      </p:sp>
    </p:spTree>
    <p:extLst>
      <p:ext uri="{BB962C8B-B14F-4D97-AF65-F5344CB8AC3E}">
        <p14:creationId xmlns:p14="http://schemas.microsoft.com/office/powerpoint/2010/main" val="16372813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7CFB183B-99B9-4420-AB2D-070568510522}"/>
              </a:ext>
            </a:extLst>
          </p:cNvPr>
          <p:cNvSpPr/>
          <p:nvPr/>
        </p:nvSpPr>
        <p:spPr>
          <a:xfrm>
            <a:off x="0" y="0"/>
            <a:ext cx="12192000"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ectangle 11">
            <a:extLst>
              <a:ext uri="{FF2B5EF4-FFF2-40B4-BE49-F238E27FC236}">
                <a16:creationId xmlns:a16="http://schemas.microsoft.com/office/drawing/2014/main" id="{76DF62B9-1876-4EEB-929D-B46F98265E34}"/>
              </a:ext>
            </a:extLst>
          </p:cNvPr>
          <p:cNvSpPr/>
          <p:nvPr/>
        </p:nvSpPr>
        <p:spPr>
          <a:xfrm>
            <a:off x="0" y="-2"/>
            <a:ext cx="12192000" cy="3862064"/>
          </a:xfrm>
          <a:prstGeom prst="rect">
            <a:avLst/>
          </a:prstGeom>
          <a:ln>
            <a:noFill/>
          </a:ln>
          <a:effectLst>
            <a:outerShdw blurRad="203200" dist="127000" dir="5460000" sx="96000" sy="96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4" name="Straight Connector 13">
            <a:extLst>
              <a:ext uri="{FF2B5EF4-FFF2-40B4-BE49-F238E27FC236}">
                <a16:creationId xmlns:a16="http://schemas.microsoft.com/office/drawing/2014/main" id="{B5F0E4DD-839A-4BD2-B5FA-FF319E87D037}"/>
              </a:ext>
            </a:extLst>
          </p:cNvPr>
          <p:cNvCxnSpPr>
            <a:cxnSpLocks/>
          </p:cNvCxnSpPr>
          <p:nvPr/>
        </p:nvCxnSpPr>
        <p:spPr>
          <a:xfrm>
            <a:off x="11668155" y="852056"/>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7692C2FB-E558-4132-AAF5-EFCED0144BA2}"/>
              </a:ext>
            </a:extLst>
          </p:cNvPr>
          <p:cNvSpPr>
            <a:spLocks noGrp="1"/>
          </p:cNvSpPr>
          <p:nvPr>
            <p:ph type="title"/>
          </p:nvPr>
        </p:nvSpPr>
        <p:spPr>
          <a:xfrm>
            <a:off x="761801" y="852056"/>
            <a:ext cx="10380572" cy="2576944"/>
          </a:xfrm>
        </p:spPr>
        <p:txBody>
          <a:bodyPr anchor="b">
            <a:normAutofit/>
          </a:bodyPr>
          <a:lstStyle>
            <a:lvl1pPr>
              <a:defRPr sz="5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AA20424-DA4E-467F-AC0A-D44192A54F64}"/>
              </a:ext>
            </a:extLst>
          </p:cNvPr>
          <p:cNvSpPr>
            <a:spLocks noGrp="1"/>
          </p:cNvSpPr>
          <p:nvPr>
            <p:ph type="body" idx="1"/>
          </p:nvPr>
        </p:nvSpPr>
        <p:spPr>
          <a:xfrm>
            <a:off x="761797" y="4202832"/>
            <a:ext cx="10395116" cy="1789260"/>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3B39F9C-ADA9-4225-9D74-193A8894ED7A}"/>
              </a:ext>
            </a:extLst>
          </p:cNvPr>
          <p:cNvSpPr>
            <a:spLocks noGrp="1"/>
          </p:cNvSpPr>
          <p:nvPr>
            <p:ph type="dt" sz="half" idx="10"/>
          </p:nvPr>
        </p:nvSpPr>
        <p:spPr>
          <a:xfrm>
            <a:off x="332481" y="6236208"/>
            <a:ext cx="3037459" cy="365125"/>
          </a:xfrm>
        </p:spPr>
        <p:txBody>
          <a:bodyPr/>
          <a:lstStyle/>
          <a:p>
            <a:fld id="{217A73C3-B243-44D3-809D-EF8FDFBD85D4}" type="datetime1">
              <a:rPr lang="en-US" smtClean="0"/>
              <a:t>9/6/2023</a:t>
            </a:fld>
            <a:endParaRPr lang="en-US" dirty="0"/>
          </a:p>
        </p:txBody>
      </p:sp>
      <p:sp>
        <p:nvSpPr>
          <p:cNvPr id="5" name="Footer Placeholder 4">
            <a:extLst>
              <a:ext uri="{FF2B5EF4-FFF2-40B4-BE49-F238E27FC236}">
                <a16:creationId xmlns:a16="http://schemas.microsoft.com/office/drawing/2014/main" id="{84057DEC-B96B-4D69-8B62-5156FDA6D9BB}"/>
              </a:ext>
            </a:extLst>
          </p:cNvPr>
          <p:cNvSpPr>
            <a:spLocks noGrp="1"/>
          </p:cNvSpPr>
          <p:nvPr>
            <p:ph type="ftr" sz="quarter" idx="11"/>
          </p:nvPr>
        </p:nvSpPr>
        <p:spPr>
          <a:xfrm>
            <a:off x="332481" y="237744"/>
            <a:ext cx="4114800" cy="365125"/>
          </a:xfrm>
        </p:spPr>
        <p:txBody>
          <a:bodyPr/>
          <a:lstStyle/>
          <a:p>
            <a:endParaRPr lang="en-US" dirty="0"/>
          </a:p>
        </p:txBody>
      </p:sp>
      <p:sp>
        <p:nvSpPr>
          <p:cNvPr id="6" name="Slide Number Placeholder 5">
            <a:extLst>
              <a:ext uri="{FF2B5EF4-FFF2-40B4-BE49-F238E27FC236}">
                <a16:creationId xmlns:a16="http://schemas.microsoft.com/office/drawing/2014/main" id="{A0BF4AC1-9934-43DC-B9AC-322612A74656}"/>
              </a:ext>
            </a:extLst>
          </p:cNvPr>
          <p:cNvSpPr>
            <a:spLocks noGrp="1"/>
          </p:cNvSpPr>
          <p:nvPr>
            <p:ph type="sldNum" sz="quarter" idx="12"/>
          </p:nvPr>
        </p:nvSpPr>
        <p:spPr>
          <a:xfrm>
            <a:off x="11289782" y="237744"/>
            <a:ext cx="756746" cy="365760"/>
          </a:xfrm>
        </p:spPr>
        <p:txBody>
          <a:bodyPr/>
          <a:lstStyle/>
          <a:p>
            <a:fld id="{B4A918BC-4D43-4B42-B3C0-E7EBE25E6AF0}" type="slidenum">
              <a:rPr lang="en-US" smtClean="0"/>
              <a:t>‹#›</a:t>
            </a:fld>
            <a:endParaRPr lang="en-US"/>
          </a:p>
        </p:txBody>
      </p:sp>
      <p:cxnSp>
        <p:nvCxnSpPr>
          <p:cNvPr id="11" name="Straight Connector 10">
            <a:extLst>
              <a:ext uri="{FF2B5EF4-FFF2-40B4-BE49-F238E27FC236}">
                <a16:creationId xmlns:a16="http://schemas.microsoft.com/office/drawing/2014/main" id="{4CBDA60A-39CD-41D4-8AE5-0FB7FD78559C}"/>
              </a:ext>
            </a:extLst>
          </p:cNvPr>
          <p:cNvCxnSpPr>
            <a:cxnSpLocks/>
          </p:cNvCxnSpPr>
          <p:nvPr/>
        </p:nvCxnSpPr>
        <p:spPr>
          <a:xfrm>
            <a:off x="11668155" y="852056"/>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96143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1CAF84-4A19-4D9A-9B82-46BCBED4F7BD}"/>
              </a:ext>
            </a:extLst>
          </p:cNvPr>
          <p:cNvSpPr>
            <a:spLocks noGrp="1"/>
          </p:cNvSpPr>
          <p:nvPr>
            <p:ph type="title"/>
          </p:nvPr>
        </p:nvSpPr>
        <p:spPr>
          <a:xfrm>
            <a:off x="761801" y="858982"/>
            <a:ext cx="10380573" cy="1432273"/>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A5A373DD-26AC-4E69-A17C-538D9C7C6854}"/>
              </a:ext>
            </a:extLst>
          </p:cNvPr>
          <p:cNvSpPr>
            <a:spLocks noGrp="1"/>
          </p:cNvSpPr>
          <p:nvPr>
            <p:ph sz="half" idx="1"/>
          </p:nvPr>
        </p:nvSpPr>
        <p:spPr>
          <a:xfrm>
            <a:off x="761800" y="2833255"/>
            <a:ext cx="5045281" cy="31657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EAD30C23-A75F-45DF-BCCF-760C533AC7FA}"/>
              </a:ext>
            </a:extLst>
          </p:cNvPr>
          <p:cNvSpPr>
            <a:spLocks noGrp="1"/>
          </p:cNvSpPr>
          <p:nvPr>
            <p:ph sz="half" idx="2"/>
          </p:nvPr>
        </p:nvSpPr>
        <p:spPr>
          <a:xfrm>
            <a:off x="6097092" y="2833255"/>
            <a:ext cx="5045281" cy="31657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082C3974-73EC-4F1B-9E92-0E279ABEE5CD}"/>
              </a:ext>
            </a:extLst>
          </p:cNvPr>
          <p:cNvSpPr>
            <a:spLocks noGrp="1"/>
          </p:cNvSpPr>
          <p:nvPr>
            <p:ph type="dt" sz="half" idx="10"/>
          </p:nvPr>
        </p:nvSpPr>
        <p:spPr>
          <a:xfrm>
            <a:off x="332481" y="6236208"/>
            <a:ext cx="3037459" cy="365125"/>
          </a:xfrm>
        </p:spPr>
        <p:txBody>
          <a:bodyPr/>
          <a:lstStyle/>
          <a:p>
            <a:fld id="{C9B6D3E3-28E2-4380-A113-67698215C5F8}" type="datetime1">
              <a:rPr lang="en-US" smtClean="0"/>
              <a:t>9/6/2023</a:t>
            </a:fld>
            <a:endParaRPr lang="en-US" dirty="0"/>
          </a:p>
        </p:txBody>
      </p:sp>
      <p:sp>
        <p:nvSpPr>
          <p:cNvPr id="6" name="Footer Placeholder 5">
            <a:extLst>
              <a:ext uri="{FF2B5EF4-FFF2-40B4-BE49-F238E27FC236}">
                <a16:creationId xmlns:a16="http://schemas.microsoft.com/office/drawing/2014/main" id="{CC70B3F2-3F28-42A3-9701-A6F01F1B185A}"/>
              </a:ext>
            </a:extLst>
          </p:cNvPr>
          <p:cNvSpPr>
            <a:spLocks noGrp="1"/>
          </p:cNvSpPr>
          <p:nvPr>
            <p:ph type="ftr" sz="quarter" idx="11"/>
          </p:nvPr>
        </p:nvSpPr>
        <p:spPr>
          <a:xfrm>
            <a:off x="332481" y="237744"/>
            <a:ext cx="4114800" cy="365125"/>
          </a:xfrm>
        </p:spPr>
        <p:txBody>
          <a:bodyPr/>
          <a:lstStyle/>
          <a:p>
            <a:endParaRPr lang="en-US" dirty="0"/>
          </a:p>
        </p:txBody>
      </p:sp>
      <p:sp>
        <p:nvSpPr>
          <p:cNvPr id="7" name="Slide Number Placeholder 6">
            <a:extLst>
              <a:ext uri="{FF2B5EF4-FFF2-40B4-BE49-F238E27FC236}">
                <a16:creationId xmlns:a16="http://schemas.microsoft.com/office/drawing/2014/main" id="{E5E7A2FC-50E7-4972-9F28-E3AC4EF93D44}"/>
              </a:ext>
            </a:extLst>
          </p:cNvPr>
          <p:cNvSpPr>
            <a:spLocks noGrp="1"/>
          </p:cNvSpPr>
          <p:nvPr>
            <p:ph type="sldNum" sz="quarter" idx="12"/>
          </p:nvPr>
        </p:nvSpPr>
        <p:spPr>
          <a:xfrm>
            <a:off x="11289782" y="237744"/>
            <a:ext cx="756746" cy="365760"/>
          </a:xfrm>
        </p:spPr>
        <p:txBody>
          <a:bodyPr/>
          <a:lstStyle/>
          <a:p>
            <a:fld id="{B4A918BC-4D43-4B42-B3C0-E7EBE25E6AF0}" type="slidenum">
              <a:rPr lang="en-US" smtClean="0"/>
              <a:t>‹#›</a:t>
            </a:fld>
            <a:endParaRPr lang="en-US"/>
          </a:p>
        </p:txBody>
      </p:sp>
    </p:spTree>
    <p:extLst>
      <p:ext uri="{BB962C8B-B14F-4D97-AF65-F5344CB8AC3E}">
        <p14:creationId xmlns:p14="http://schemas.microsoft.com/office/powerpoint/2010/main" val="42610965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865F85-77E6-4F6D-9FFA-5D76201B13E5}"/>
              </a:ext>
            </a:extLst>
          </p:cNvPr>
          <p:cNvSpPr>
            <a:spLocks noGrp="1"/>
          </p:cNvSpPr>
          <p:nvPr>
            <p:ph type="title"/>
          </p:nvPr>
        </p:nvSpPr>
        <p:spPr>
          <a:xfrm>
            <a:off x="761802" y="872836"/>
            <a:ext cx="10380572" cy="1427019"/>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C6C0DAE-58D1-45D9-9FC4-B0864E332C08}"/>
              </a:ext>
            </a:extLst>
          </p:cNvPr>
          <p:cNvSpPr>
            <a:spLocks noGrp="1"/>
          </p:cNvSpPr>
          <p:nvPr>
            <p:ph type="body" idx="1"/>
          </p:nvPr>
        </p:nvSpPr>
        <p:spPr>
          <a:xfrm>
            <a:off x="761801" y="2713326"/>
            <a:ext cx="5023424" cy="823912"/>
          </a:xfrm>
        </p:spPr>
        <p:txBody>
          <a:bodyPr anchor="b">
            <a:normAutofit/>
          </a:bodyPr>
          <a:lstStyle>
            <a:lvl1pPr marL="0" indent="0">
              <a:buNone/>
              <a:defRPr sz="2400" b="0" i="1" u="none"/>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D1E63D7-9812-4EA1-A0A2-14D974311FAD}"/>
              </a:ext>
            </a:extLst>
          </p:cNvPr>
          <p:cNvSpPr>
            <a:spLocks noGrp="1"/>
          </p:cNvSpPr>
          <p:nvPr>
            <p:ph sz="half" idx="2"/>
          </p:nvPr>
        </p:nvSpPr>
        <p:spPr>
          <a:xfrm>
            <a:off x="761801" y="3706091"/>
            <a:ext cx="5023424" cy="233449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E4C5055B-04A0-47D3-90ED-135025F857F9}"/>
              </a:ext>
            </a:extLst>
          </p:cNvPr>
          <p:cNvSpPr>
            <a:spLocks noGrp="1"/>
          </p:cNvSpPr>
          <p:nvPr>
            <p:ph type="body" sz="quarter" idx="3"/>
          </p:nvPr>
        </p:nvSpPr>
        <p:spPr>
          <a:xfrm>
            <a:off x="6094211" y="2713326"/>
            <a:ext cx="5048163" cy="823912"/>
          </a:xfrm>
        </p:spPr>
        <p:txBody>
          <a:bodyPr anchor="b">
            <a:normAutofit/>
          </a:bodyPr>
          <a:lstStyle>
            <a:lvl1pPr marL="0" indent="0">
              <a:buNone/>
              <a:defRPr sz="2400" b="0" i="1" u="none"/>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8936E6E-8F64-49E6-B57C-86CF92D1689E}"/>
              </a:ext>
            </a:extLst>
          </p:cNvPr>
          <p:cNvSpPr>
            <a:spLocks noGrp="1"/>
          </p:cNvSpPr>
          <p:nvPr>
            <p:ph sz="quarter" idx="4"/>
          </p:nvPr>
        </p:nvSpPr>
        <p:spPr>
          <a:xfrm>
            <a:off x="6094211" y="3706091"/>
            <a:ext cx="5048163" cy="233449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CFFBEAD-2827-40DA-8338-2D691325F1B3}"/>
              </a:ext>
            </a:extLst>
          </p:cNvPr>
          <p:cNvSpPr>
            <a:spLocks noGrp="1"/>
          </p:cNvSpPr>
          <p:nvPr>
            <p:ph type="dt" sz="half" idx="10"/>
          </p:nvPr>
        </p:nvSpPr>
        <p:spPr>
          <a:xfrm>
            <a:off x="332481" y="6236208"/>
            <a:ext cx="3037459" cy="365125"/>
          </a:xfrm>
        </p:spPr>
        <p:txBody>
          <a:bodyPr/>
          <a:lstStyle/>
          <a:p>
            <a:fld id="{A9EFCB61-04AD-47C9-BF79-2BD8B9CEC07A}" type="datetime1">
              <a:rPr lang="en-US" smtClean="0"/>
              <a:t>9/6/2023</a:t>
            </a:fld>
            <a:endParaRPr lang="en-US" dirty="0"/>
          </a:p>
        </p:txBody>
      </p:sp>
      <p:sp>
        <p:nvSpPr>
          <p:cNvPr id="8" name="Footer Placeholder 7">
            <a:extLst>
              <a:ext uri="{FF2B5EF4-FFF2-40B4-BE49-F238E27FC236}">
                <a16:creationId xmlns:a16="http://schemas.microsoft.com/office/drawing/2014/main" id="{DF34B88D-9C6E-4A88-985C-3ED5057A1F65}"/>
              </a:ext>
            </a:extLst>
          </p:cNvPr>
          <p:cNvSpPr>
            <a:spLocks noGrp="1"/>
          </p:cNvSpPr>
          <p:nvPr>
            <p:ph type="ftr" sz="quarter" idx="11"/>
          </p:nvPr>
        </p:nvSpPr>
        <p:spPr>
          <a:xfrm>
            <a:off x="332481" y="237744"/>
            <a:ext cx="4114800" cy="365125"/>
          </a:xfrm>
        </p:spPr>
        <p:txBody>
          <a:bodyPr/>
          <a:lstStyle/>
          <a:p>
            <a:endParaRPr lang="en-US" dirty="0"/>
          </a:p>
        </p:txBody>
      </p:sp>
      <p:sp>
        <p:nvSpPr>
          <p:cNvPr id="9" name="Slide Number Placeholder 8">
            <a:extLst>
              <a:ext uri="{FF2B5EF4-FFF2-40B4-BE49-F238E27FC236}">
                <a16:creationId xmlns:a16="http://schemas.microsoft.com/office/drawing/2014/main" id="{880B6A32-2D15-425F-B6A9-146AFB5C1ACB}"/>
              </a:ext>
            </a:extLst>
          </p:cNvPr>
          <p:cNvSpPr>
            <a:spLocks noGrp="1"/>
          </p:cNvSpPr>
          <p:nvPr>
            <p:ph type="sldNum" sz="quarter" idx="12"/>
          </p:nvPr>
        </p:nvSpPr>
        <p:spPr>
          <a:xfrm>
            <a:off x="11289782" y="237744"/>
            <a:ext cx="756746" cy="365760"/>
          </a:xfrm>
        </p:spPr>
        <p:txBody>
          <a:bodyPr/>
          <a:lstStyle/>
          <a:p>
            <a:fld id="{B4A918BC-4D43-4B42-B3C0-E7EBE25E6AF0}" type="slidenum">
              <a:rPr lang="en-US" smtClean="0"/>
              <a:t>‹#›</a:t>
            </a:fld>
            <a:endParaRPr lang="en-US"/>
          </a:p>
        </p:txBody>
      </p:sp>
    </p:spTree>
    <p:extLst>
      <p:ext uri="{BB962C8B-B14F-4D97-AF65-F5344CB8AC3E}">
        <p14:creationId xmlns:p14="http://schemas.microsoft.com/office/powerpoint/2010/main" val="37257242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C81B7C-9BD5-4CF8-BAEB-A6CB78DA2F89}"/>
              </a:ext>
            </a:extLst>
          </p:cNvPr>
          <p:cNvSpPr>
            <a:spLocks noGrp="1"/>
          </p:cNvSpPr>
          <p:nvPr>
            <p:ph type="title"/>
          </p:nvPr>
        </p:nvSpPr>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AD85F1D3-3353-4FC6-8854-51B0BFFD6D5A}"/>
              </a:ext>
            </a:extLst>
          </p:cNvPr>
          <p:cNvSpPr>
            <a:spLocks noGrp="1"/>
          </p:cNvSpPr>
          <p:nvPr>
            <p:ph type="dt" sz="half" idx="10"/>
          </p:nvPr>
        </p:nvSpPr>
        <p:spPr/>
        <p:txBody>
          <a:bodyPr/>
          <a:lstStyle/>
          <a:p>
            <a:fld id="{A4535E0C-D585-492F-8146-7493F4086301}" type="datetime1">
              <a:rPr lang="en-US" smtClean="0"/>
              <a:t>9/6/2023</a:t>
            </a:fld>
            <a:endParaRPr lang="en-US"/>
          </a:p>
        </p:txBody>
      </p:sp>
      <p:sp>
        <p:nvSpPr>
          <p:cNvPr id="4" name="Footer Placeholder 3">
            <a:extLst>
              <a:ext uri="{FF2B5EF4-FFF2-40B4-BE49-F238E27FC236}">
                <a16:creationId xmlns:a16="http://schemas.microsoft.com/office/drawing/2014/main" id="{F7226CE6-6BEB-46DB-BD4B-9B8AE89A1A8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181BCCC-8B3F-40B3-91D5-52E53B2AAE11}"/>
              </a:ext>
            </a:extLst>
          </p:cNvPr>
          <p:cNvSpPr>
            <a:spLocks noGrp="1"/>
          </p:cNvSpPr>
          <p:nvPr>
            <p:ph type="sldNum" sz="quarter" idx="12"/>
          </p:nvPr>
        </p:nvSpPr>
        <p:spPr/>
        <p:txBody>
          <a:bodyPr/>
          <a:lstStyle/>
          <a:p>
            <a:fld id="{B4A918BC-4D43-4B42-B3C0-E7EBE25E6AF0}" type="slidenum">
              <a:rPr lang="en-US" smtClean="0"/>
              <a:t>‹#›</a:t>
            </a:fld>
            <a:endParaRPr lang="en-US"/>
          </a:p>
        </p:txBody>
      </p:sp>
    </p:spTree>
    <p:extLst>
      <p:ext uri="{BB962C8B-B14F-4D97-AF65-F5344CB8AC3E}">
        <p14:creationId xmlns:p14="http://schemas.microsoft.com/office/powerpoint/2010/main" val="2215251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2C0FBB6-4CCA-4358-9DD5-CDF2173E63C8}"/>
              </a:ext>
            </a:extLst>
          </p:cNvPr>
          <p:cNvSpPr/>
          <p:nvPr/>
        </p:nvSpPr>
        <p:spPr>
          <a:xfrm>
            <a:off x="0" y="0"/>
            <a:ext cx="12192000"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a:extLst>
              <a:ext uri="{FF2B5EF4-FFF2-40B4-BE49-F238E27FC236}">
                <a16:creationId xmlns:a16="http://schemas.microsoft.com/office/drawing/2014/main" id="{8902559A-671A-4FDE-82C3-1CF8CFCF18EC}"/>
              </a:ext>
            </a:extLst>
          </p:cNvPr>
          <p:cNvSpPr>
            <a:spLocks noGrp="1"/>
          </p:cNvSpPr>
          <p:nvPr>
            <p:ph type="dt" sz="half" idx="10"/>
          </p:nvPr>
        </p:nvSpPr>
        <p:spPr/>
        <p:txBody>
          <a:bodyPr/>
          <a:lstStyle/>
          <a:p>
            <a:fld id="{8CE48390-48B5-49AB-B019-A7C8FB8C31F6}" type="datetime1">
              <a:rPr lang="en-US" smtClean="0"/>
              <a:t>9/6/2023</a:t>
            </a:fld>
            <a:endParaRPr lang="en-US"/>
          </a:p>
        </p:txBody>
      </p:sp>
      <p:sp>
        <p:nvSpPr>
          <p:cNvPr id="3" name="Footer Placeholder 2">
            <a:extLst>
              <a:ext uri="{FF2B5EF4-FFF2-40B4-BE49-F238E27FC236}">
                <a16:creationId xmlns:a16="http://schemas.microsoft.com/office/drawing/2014/main" id="{78A14275-250D-437E-BAF1-5BB3CDE64AC4}"/>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EFD93BDE-2A52-4AA7-B222-0F25570EBF77}"/>
              </a:ext>
            </a:extLst>
          </p:cNvPr>
          <p:cNvSpPr>
            <a:spLocks noGrp="1"/>
          </p:cNvSpPr>
          <p:nvPr>
            <p:ph type="sldNum" sz="quarter" idx="12"/>
          </p:nvPr>
        </p:nvSpPr>
        <p:spPr/>
        <p:txBody>
          <a:bodyPr/>
          <a:lstStyle/>
          <a:p>
            <a:fld id="{B4A918BC-4D43-4B42-B3C0-E7EBE25E6AF0}" type="slidenum">
              <a:rPr lang="en-US" smtClean="0"/>
              <a:t>‹#›</a:t>
            </a:fld>
            <a:endParaRPr lang="en-US"/>
          </a:p>
        </p:txBody>
      </p:sp>
      <p:cxnSp>
        <p:nvCxnSpPr>
          <p:cNvPr id="5" name="Straight Connector 4">
            <a:extLst>
              <a:ext uri="{FF2B5EF4-FFF2-40B4-BE49-F238E27FC236}">
                <a16:creationId xmlns:a16="http://schemas.microsoft.com/office/drawing/2014/main" id="{9E6B771E-DDF7-430C-9462-BA1D3742C84E}"/>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90447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DF9A0B00-F6ED-4C3A-97DC-C2AF9D62EE8B}"/>
              </a:ext>
            </a:extLst>
          </p:cNvPr>
          <p:cNvSpPr/>
          <p:nvPr/>
        </p:nvSpPr>
        <p:spPr>
          <a:xfrm>
            <a:off x="79067" y="0"/>
            <a:ext cx="4998624" cy="6858000"/>
          </a:xfrm>
          <a:prstGeom prst="rect">
            <a:avLst/>
          </a:prstGeom>
          <a:ln>
            <a:noFill/>
          </a:ln>
          <a:effectLst>
            <a:outerShdw blurRad="228600" dist="114300" dir="21540000" sx="96000" sy="96000" algn="t"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3" name="Rectangle 122">
            <a:extLst>
              <a:ext uri="{FF2B5EF4-FFF2-40B4-BE49-F238E27FC236}">
                <a16:creationId xmlns:a16="http://schemas.microsoft.com/office/drawing/2014/main" id="{3B025FD9-B9EF-4F5C-B67D-3485253B7A6A}"/>
              </a:ext>
            </a:extLst>
          </p:cNvPr>
          <p:cNvSpPr/>
          <p:nvPr/>
        </p:nvSpPr>
        <p:spPr>
          <a:xfrm>
            <a:off x="0" y="0"/>
            <a:ext cx="12188952"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ectangle 7">
            <a:extLst>
              <a:ext uri="{FF2B5EF4-FFF2-40B4-BE49-F238E27FC236}">
                <a16:creationId xmlns:a16="http://schemas.microsoft.com/office/drawing/2014/main" id="{47F545CD-A200-4C66-BF9A-9B839D0CE648}"/>
              </a:ext>
            </a:extLst>
          </p:cNvPr>
          <p:cNvSpPr/>
          <p:nvPr/>
        </p:nvSpPr>
        <p:spPr>
          <a:xfrm>
            <a:off x="0" y="0"/>
            <a:ext cx="6096000" cy="6858000"/>
          </a:xfrm>
          <a:prstGeom prst="rect">
            <a:avLst/>
          </a:prstGeom>
          <a:ln>
            <a:noFill/>
          </a:ln>
          <a:effectLst>
            <a:outerShdw blurRad="228600" dist="152400" dir="21540000" sx="96000" sy="96000" algn="t"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6110916-EEE9-418C-B24A-EC09A6D22859}"/>
              </a:ext>
            </a:extLst>
          </p:cNvPr>
          <p:cNvSpPr>
            <a:spLocks noGrp="1"/>
          </p:cNvSpPr>
          <p:nvPr>
            <p:ph type="title"/>
          </p:nvPr>
        </p:nvSpPr>
        <p:spPr>
          <a:xfrm>
            <a:off x="770537" y="872836"/>
            <a:ext cx="4560525" cy="2281050"/>
          </a:xfrm>
        </p:spPr>
        <p:txBody>
          <a:bodyPr anchor="b">
            <a:noAutofit/>
          </a:bodyPr>
          <a:lstStyle>
            <a:lvl1pPr>
              <a:defRPr sz="36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9C3A0F4-FD98-409E-B41A-5F4352C6A8E5}"/>
              </a:ext>
            </a:extLst>
          </p:cNvPr>
          <p:cNvSpPr>
            <a:spLocks noGrp="1"/>
          </p:cNvSpPr>
          <p:nvPr>
            <p:ph idx="1"/>
          </p:nvPr>
        </p:nvSpPr>
        <p:spPr>
          <a:xfrm>
            <a:off x="6621781" y="872837"/>
            <a:ext cx="4520593" cy="5140036"/>
          </a:xfrm>
        </p:spPr>
        <p:txBody>
          <a:bodyPr>
            <a:normAutofit/>
          </a:bodyPr>
          <a:lstStyle>
            <a:lvl1pPr algn="l">
              <a:defRPr sz="2800"/>
            </a:lvl1pPr>
            <a:lvl2pPr algn="l">
              <a:defRPr sz="2400"/>
            </a:lvl2pPr>
            <a:lvl3pPr algn="l">
              <a:defRPr sz="2000"/>
            </a:lvl3pPr>
            <a:lvl4pPr algn="l">
              <a:defRPr sz="1800"/>
            </a:lvl4pPr>
            <a:lvl5pPr algn="l">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3EFABF6F-6E7C-4B3F-B205-09361DA5898B}"/>
              </a:ext>
            </a:extLst>
          </p:cNvPr>
          <p:cNvSpPr>
            <a:spLocks noGrp="1"/>
          </p:cNvSpPr>
          <p:nvPr>
            <p:ph type="body" sz="half" idx="2"/>
          </p:nvPr>
        </p:nvSpPr>
        <p:spPr>
          <a:xfrm>
            <a:off x="770537" y="3442854"/>
            <a:ext cx="4560525" cy="2576945"/>
          </a:xfrm>
        </p:spPr>
        <p:txBody>
          <a:bodyP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625198D-8500-4277-AA5D-3C3D8FDDCF4B}"/>
              </a:ext>
            </a:extLst>
          </p:cNvPr>
          <p:cNvSpPr>
            <a:spLocks noGrp="1"/>
          </p:cNvSpPr>
          <p:nvPr>
            <p:ph type="dt" sz="half" idx="10"/>
          </p:nvPr>
        </p:nvSpPr>
        <p:spPr>
          <a:xfrm>
            <a:off x="329184" y="6236208"/>
            <a:ext cx="3037459" cy="365125"/>
          </a:xfrm>
        </p:spPr>
        <p:txBody>
          <a:bodyPr/>
          <a:lstStyle/>
          <a:p>
            <a:fld id="{962E767E-8A14-4E70-91B9-2101CBC4D7BD}" type="datetime1">
              <a:rPr lang="en-US" smtClean="0"/>
              <a:t>9/6/2023</a:t>
            </a:fld>
            <a:endParaRPr lang="en-US" dirty="0"/>
          </a:p>
        </p:txBody>
      </p:sp>
      <p:sp>
        <p:nvSpPr>
          <p:cNvPr id="6" name="Footer Placeholder 5">
            <a:extLst>
              <a:ext uri="{FF2B5EF4-FFF2-40B4-BE49-F238E27FC236}">
                <a16:creationId xmlns:a16="http://schemas.microsoft.com/office/drawing/2014/main" id="{F98D219F-027A-4632-9FB0-BD098D5693DB}"/>
              </a:ext>
            </a:extLst>
          </p:cNvPr>
          <p:cNvSpPr>
            <a:spLocks noGrp="1"/>
          </p:cNvSpPr>
          <p:nvPr>
            <p:ph type="ftr" sz="quarter" idx="11"/>
          </p:nvPr>
        </p:nvSpPr>
        <p:spPr>
          <a:xfrm>
            <a:off x="329184" y="237744"/>
            <a:ext cx="3792532" cy="365125"/>
          </a:xfrm>
        </p:spPr>
        <p:txBody>
          <a:bodyPr/>
          <a:lstStyle>
            <a:lvl1pPr algn="l">
              <a:defRPr/>
            </a:lvl1pPr>
          </a:lstStyle>
          <a:p>
            <a:endParaRPr lang="en-US" dirty="0"/>
          </a:p>
        </p:txBody>
      </p:sp>
      <p:sp>
        <p:nvSpPr>
          <p:cNvPr id="7" name="Slide Number Placeholder 6">
            <a:extLst>
              <a:ext uri="{FF2B5EF4-FFF2-40B4-BE49-F238E27FC236}">
                <a16:creationId xmlns:a16="http://schemas.microsoft.com/office/drawing/2014/main" id="{CA30C82B-C7DC-434D-8768-DE9D1176715B}"/>
              </a:ext>
            </a:extLst>
          </p:cNvPr>
          <p:cNvSpPr>
            <a:spLocks noGrp="1"/>
          </p:cNvSpPr>
          <p:nvPr>
            <p:ph type="sldNum" sz="quarter" idx="12"/>
          </p:nvPr>
        </p:nvSpPr>
        <p:spPr>
          <a:xfrm>
            <a:off x="11292840" y="237744"/>
            <a:ext cx="756746" cy="365760"/>
          </a:xfrm>
        </p:spPr>
        <p:txBody>
          <a:bodyPr/>
          <a:lstStyle/>
          <a:p>
            <a:fld id="{B4A918BC-4D43-4B42-B3C0-E7EBE25E6AF0}" type="slidenum">
              <a:rPr lang="en-US" smtClean="0"/>
              <a:t>‹#›</a:t>
            </a:fld>
            <a:endParaRPr lang="en-US" dirty="0"/>
          </a:p>
        </p:txBody>
      </p:sp>
      <p:cxnSp>
        <p:nvCxnSpPr>
          <p:cNvPr id="129" name="Straight Connector 128">
            <a:extLst>
              <a:ext uri="{FF2B5EF4-FFF2-40B4-BE49-F238E27FC236}">
                <a16:creationId xmlns:a16="http://schemas.microsoft.com/office/drawing/2014/main" id="{A8CCC603-9605-46C8-9034-8DAE6AC40DD9}"/>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6CBBF1D9-8F8F-45A3-BDB4-952D0FB20A4D}"/>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55105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9/6/2023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CBEB8797-B080-41A6-B14E-8DC7F0F27E4E}"/>
              </a:ext>
            </a:extLst>
          </p:cNvPr>
          <p:cNvSpPr/>
          <p:nvPr/>
        </p:nvSpPr>
        <p:spPr>
          <a:xfrm>
            <a:off x="0" y="0"/>
            <a:ext cx="12188952"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Rectangle 12">
            <a:extLst>
              <a:ext uri="{FF2B5EF4-FFF2-40B4-BE49-F238E27FC236}">
                <a16:creationId xmlns:a16="http://schemas.microsoft.com/office/drawing/2014/main" id="{0C6C7272-A552-46B3-992F-F5ADD5AA2443}"/>
              </a:ext>
            </a:extLst>
          </p:cNvPr>
          <p:cNvSpPr/>
          <p:nvPr/>
        </p:nvSpPr>
        <p:spPr>
          <a:xfrm>
            <a:off x="-1" y="0"/>
            <a:ext cx="6087677" cy="6858000"/>
          </a:xfrm>
          <a:prstGeom prst="rect">
            <a:avLst/>
          </a:prstGeom>
          <a:solidFill>
            <a:schemeClr val="bg1"/>
          </a:solidFill>
          <a:ln>
            <a:noFill/>
          </a:ln>
          <a:effectLst>
            <a:outerShdw blurRad="228600" dist="152400" dir="21540000" sx="96000" sy="96000" algn="t"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a:extLst>
              <a:ext uri="{FF2B5EF4-FFF2-40B4-BE49-F238E27FC236}">
                <a16:creationId xmlns:a16="http://schemas.microsoft.com/office/drawing/2014/main" id="{C25F6AD1-1E6C-46AF-8431-6627180FFD2E}"/>
              </a:ext>
            </a:extLst>
          </p:cNvPr>
          <p:cNvSpPr>
            <a:spLocks noGrp="1"/>
          </p:cNvSpPr>
          <p:nvPr>
            <p:ph type="title"/>
          </p:nvPr>
        </p:nvSpPr>
        <p:spPr>
          <a:xfrm>
            <a:off x="768733" y="858981"/>
            <a:ext cx="4556749" cy="2281052"/>
          </a:xfrm>
        </p:spPr>
        <p:txBody>
          <a:bodyPr anchor="b"/>
          <a:lstStyle>
            <a:lvl1pPr>
              <a:defRPr lang="en-US" sz="3600" kern="1200" dirty="0">
                <a:solidFill>
                  <a:schemeClr val="tx1"/>
                </a:solidFill>
                <a:latin typeface="+mj-lt"/>
                <a:ea typeface="+mj-ea"/>
                <a:cs typeface="+mj-cs"/>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E88A91F9-760E-4CF4-8A03-FA1482C35EB7}"/>
              </a:ext>
            </a:extLst>
          </p:cNvPr>
          <p:cNvSpPr>
            <a:spLocks noGrp="1"/>
          </p:cNvSpPr>
          <p:nvPr>
            <p:ph type="pic" idx="1"/>
          </p:nvPr>
        </p:nvSpPr>
        <p:spPr>
          <a:xfrm>
            <a:off x="6559826" y="865909"/>
            <a:ext cx="4582548" cy="512618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D149A9D5-BA6E-4C4A-88A0-5BB86958B8E6}"/>
              </a:ext>
            </a:extLst>
          </p:cNvPr>
          <p:cNvSpPr>
            <a:spLocks noGrp="1"/>
          </p:cNvSpPr>
          <p:nvPr>
            <p:ph type="body" sz="half" idx="2"/>
          </p:nvPr>
        </p:nvSpPr>
        <p:spPr>
          <a:xfrm>
            <a:off x="768733" y="3429000"/>
            <a:ext cx="4556749" cy="2590800"/>
          </a:xfrm>
        </p:spPr>
        <p:txBody>
          <a:bodyPr/>
          <a:lstStyle>
            <a:lvl1pPr marL="0" indent="0">
              <a:buNone/>
              <a:defRPr lang="en-US" sz="2400" kern="1200" dirty="0">
                <a:solidFill>
                  <a:schemeClr val="tx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756899E-70A1-4EFB-87EC-6C4F3BC0360B}"/>
              </a:ext>
            </a:extLst>
          </p:cNvPr>
          <p:cNvSpPr>
            <a:spLocks noGrp="1"/>
          </p:cNvSpPr>
          <p:nvPr>
            <p:ph type="dt" sz="half" idx="10"/>
          </p:nvPr>
        </p:nvSpPr>
        <p:spPr>
          <a:xfrm>
            <a:off x="329184" y="6236208"/>
            <a:ext cx="3037459" cy="365125"/>
          </a:xfrm>
        </p:spPr>
        <p:txBody>
          <a:bodyPr/>
          <a:lstStyle/>
          <a:p>
            <a:fld id="{01AF0C4B-5A4A-45CA-ABEC-10F107160D33}" type="datetime1">
              <a:rPr lang="en-US" smtClean="0"/>
              <a:t>9/6/2023</a:t>
            </a:fld>
            <a:endParaRPr lang="en-US" dirty="0"/>
          </a:p>
        </p:txBody>
      </p:sp>
      <p:sp>
        <p:nvSpPr>
          <p:cNvPr id="6" name="Footer Placeholder 5">
            <a:extLst>
              <a:ext uri="{FF2B5EF4-FFF2-40B4-BE49-F238E27FC236}">
                <a16:creationId xmlns:a16="http://schemas.microsoft.com/office/drawing/2014/main" id="{5FC34B05-4931-4BC8-BD43-9E6B944B3069}"/>
              </a:ext>
            </a:extLst>
          </p:cNvPr>
          <p:cNvSpPr>
            <a:spLocks noGrp="1"/>
          </p:cNvSpPr>
          <p:nvPr>
            <p:ph type="ftr" sz="quarter" idx="11"/>
          </p:nvPr>
        </p:nvSpPr>
        <p:spPr>
          <a:xfrm>
            <a:off x="329184" y="237744"/>
            <a:ext cx="4114800" cy="365125"/>
          </a:xfrm>
        </p:spPr>
        <p:txBody>
          <a:bodyPr/>
          <a:lstStyle>
            <a:lvl1pPr algn="l">
              <a:defRPr/>
            </a:lvl1pPr>
          </a:lstStyle>
          <a:p>
            <a:endParaRPr lang="en-US" dirty="0"/>
          </a:p>
        </p:txBody>
      </p:sp>
      <p:sp>
        <p:nvSpPr>
          <p:cNvPr id="7" name="Slide Number Placeholder 6">
            <a:extLst>
              <a:ext uri="{FF2B5EF4-FFF2-40B4-BE49-F238E27FC236}">
                <a16:creationId xmlns:a16="http://schemas.microsoft.com/office/drawing/2014/main" id="{AD4ABE5D-7EA4-4D33-B23E-52E640CBF217}"/>
              </a:ext>
            </a:extLst>
          </p:cNvPr>
          <p:cNvSpPr>
            <a:spLocks noGrp="1"/>
          </p:cNvSpPr>
          <p:nvPr>
            <p:ph type="sldNum" sz="quarter" idx="12"/>
          </p:nvPr>
        </p:nvSpPr>
        <p:spPr>
          <a:xfrm>
            <a:off x="11292840" y="237744"/>
            <a:ext cx="756746" cy="365760"/>
          </a:xfrm>
        </p:spPr>
        <p:txBody>
          <a:bodyPr/>
          <a:lstStyle/>
          <a:p>
            <a:fld id="{B4A918BC-4D43-4B42-B3C0-E7EBE25E6AF0}" type="slidenum">
              <a:rPr lang="en-US" smtClean="0"/>
              <a:t>‹#›</a:t>
            </a:fld>
            <a:endParaRPr lang="en-US" dirty="0"/>
          </a:p>
        </p:txBody>
      </p:sp>
      <p:cxnSp>
        <p:nvCxnSpPr>
          <p:cNvPr id="74" name="Straight Connector 73">
            <a:extLst>
              <a:ext uri="{FF2B5EF4-FFF2-40B4-BE49-F238E27FC236}">
                <a16:creationId xmlns:a16="http://schemas.microsoft.com/office/drawing/2014/main" id="{DF0DB5EA-94EC-4DB5-B8E5-B454005C1552}"/>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699FF82-B951-46E6-AEA7-0993C867FB6D}"/>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686983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4F69F7-12D5-40F0-88F0-33D60AEB0218}"/>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765BB511-E79D-41D8-AF91-14A5C803FC8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E705DFA-4DAF-4B30-8032-503081AEA4BF}"/>
              </a:ext>
            </a:extLst>
          </p:cNvPr>
          <p:cNvSpPr>
            <a:spLocks noGrp="1"/>
          </p:cNvSpPr>
          <p:nvPr>
            <p:ph type="dt" sz="half" idx="10"/>
          </p:nvPr>
        </p:nvSpPr>
        <p:spPr/>
        <p:txBody>
          <a:bodyPr/>
          <a:lstStyle/>
          <a:p>
            <a:fld id="{B68B8189-0D9C-48A6-9FA3-862227B094CE}" type="datetime1">
              <a:rPr lang="en-US" smtClean="0"/>
              <a:t>9/6/2023</a:t>
            </a:fld>
            <a:endParaRPr lang="en-US"/>
          </a:p>
        </p:txBody>
      </p:sp>
      <p:sp>
        <p:nvSpPr>
          <p:cNvPr id="5" name="Footer Placeholder 4">
            <a:extLst>
              <a:ext uri="{FF2B5EF4-FFF2-40B4-BE49-F238E27FC236}">
                <a16:creationId xmlns:a16="http://schemas.microsoft.com/office/drawing/2014/main" id="{E034FBF5-16C0-46A0-916A-4910C1B6151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B626EA6-7E48-454C-887A-0EF3356F91D5}"/>
              </a:ext>
            </a:extLst>
          </p:cNvPr>
          <p:cNvSpPr>
            <a:spLocks noGrp="1"/>
          </p:cNvSpPr>
          <p:nvPr>
            <p:ph type="sldNum" sz="quarter" idx="12"/>
          </p:nvPr>
        </p:nvSpPr>
        <p:spPr/>
        <p:txBody>
          <a:bodyPr/>
          <a:lstStyle/>
          <a:p>
            <a:fld id="{B4A918BC-4D43-4B42-B3C0-E7EBE25E6AF0}" type="slidenum">
              <a:rPr lang="en-US" smtClean="0"/>
              <a:t>‹#›</a:t>
            </a:fld>
            <a:endParaRPr lang="en-US"/>
          </a:p>
        </p:txBody>
      </p:sp>
    </p:spTree>
    <p:extLst>
      <p:ext uri="{BB962C8B-B14F-4D97-AF65-F5344CB8AC3E}">
        <p14:creationId xmlns:p14="http://schemas.microsoft.com/office/powerpoint/2010/main" val="11424867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BA312BAB-A07B-4FEA-8EB5-A7BD8B24C6DA}"/>
              </a:ext>
            </a:extLst>
          </p:cNvPr>
          <p:cNvSpPr/>
          <p:nvPr/>
        </p:nvSpPr>
        <p:spPr>
          <a:xfrm>
            <a:off x="0" y="0"/>
            <a:ext cx="12192000"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ectangle 7">
            <a:extLst>
              <a:ext uri="{FF2B5EF4-FFF2-40B4-BE49-F238E27FC236}">
                <a16:creationId xmlns:a16="http://schemas.microsoft.com/office/drawing/2014/main" id="{F245A432-7E52-48B5-A8BB-13EED592E35A}"/>
              </a:ext>
            </a:extLst>
          </p:cNvPr>
          <p:cNvSpPr/>
          <p:nvPr/>
        </p:nvSpPr>
        <p:spPr>
          <a:xfrm>
            <a:off x="7813964" y="0"/>
            <a:ext cx="4378036" cy="6858000"/>
          </a:xfrm>
          <a:prstGeom prst="rect">
            <a:avLst/>
          </a:prstGeom>
          <a:ln>
            <a:noFill/>
          </a:ln>
          <a:effectLst>
            <a:outerShdw blurRad="254000" dist="152400" dir="10680000" sx="95000" sy="95000" algn="t"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656288B6-16BD-4DEE-9187-C78963ED1D8A}"/>
              </a:ext>
            </a:extLst>
          </p:cNvPr>
          <p:cNvCxnSpPr>
            <a:cxnSpLocks/>
          </p:cNvCxnSpPr>
          <p:nvPr/>
        </p:nvCxnSpPr>
        <p:spPr>
          <a:xfrm rot="16200000" flipH="1">
            <a:off x="10361537" y="120772"/>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Vertical Title 1">
            <a:extLst>
              <a:ext uri="{FF2B5EF4-FFF2-40B4-BE49-F238E27FC236}">
                <a16:creationId xmlns:a16="http://schemas.microsoft.com/office/drawing/2014/main" id="{F9259F7B-ED77-4251-A424-93712C6F57A0}"/>
              </a:ext>
            </a:extLst>
          </p:cNvPr>
          <p:cNvSpPr>
            <a:spLocks noGrp="1"/>
          </p:cNvSpPr>
          <p:nvPr>
            <p:ph type="title" orient="vert"/>
          </p:nvPr>
        </p:nvSpPr>
        <p:spPr>
          <a:xfrm>
            <a:off x="8139544" y="872836"/>
            <a:ext cx="2521527" cy="5119256"/>
          </a:xfrm>
        </p:spPr>
        <p:txBody>
          <a:bodyPr vert="eaVert" ancho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70295692-9BD0-4EB9-B344-9A6945DB0B81}"/>
              </a:ext>
            </a:extLst>
          </p:cNvPr>
          <p:cNvSpPr>
            <a:spLocks noGrp="1"/>
          </p:cNvSpPr>
          <p:nvPr>
            <p:ph type="body" orient="vert" idx="1"/>
          </p:nvPr>
        </p:nvSpPr>
        <p:spPr>
          <a:xfrm>
            <a:off x="756746" y="872836"/>
            <a:ext cx="6634169" cy="511925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9B128527-7CED-4CF3-A260-649685D2E6D3}"/>
              </a:ext>
            </a:extLst>
          </p:cNvPr>
          <p:cNvSpPr>
            <a:spLocks noGrp="1"/>
          </p:cNvSpPr>
          <p:nvPr>
            <p:ph type="dt" sz="half" idx="10"/>
          </p:nvPr>
        </p:nvSpPr>
        <p:spPr>
          <a:xfrm>
            <a:off x="329184" y="6236208"/>
            <a:ext cx="3037459" cy="365125"/>
          </a:xfrm>
        </p:spPr>
        <p:txBody>
          <a:bodyPr/>
          <a:lstStyle/>
          <a:p>
            <a:fld id="{26ADDCAE-6443-42C3-9C19-F95985500186}" type="datetime1">
              <a:rPr lang="en-US" smtClean="0"/>
              <a:t>9/6/2023</a:t>
            </a:fld>
            <a:endParaRPr lang="en-US" dirty="0"/>
          </a:p>
        </p:txBody>
      </p:sp>
      <p:sp>
        <p:nvSpPr>
          <p:cNvPr id="5" name="Footer Placeholder 4">
            <a:extLst>
              <a:ext uri="{FF2B5EF4-FFF2-40B4-BE49-F238E27FC236}">
                <a16:creationId xmlns:a16="http://schemas.microsoft.com/office/drawing/2014/main" id="{20517F65-E517-4B50-B559-FD7D59F3E8B5}"/>
              </a:ext>
            </a:extLst>
          </p:cNvPr>
          <p:cNvSpPr>
            <a:spLocks noGrp="1"/>
          </p:cNvSpPr>
          <p:nvPr>
            <p:ph type="ftr" sz="quarter" idx="11"/>
          </p:nvPr>
        </p:nvSpPr>
        <p:spPr>
          <a:xfrm>
            <a:off x="329184" y="237744"/>
            <a:ext cx="3581400" cy="365125"/>
          </a:xfrm>
        </p:spPr>
        <p:txBody>
          <a:bodyPr/>
          <a:lstStyle/>
          <a:p>
            <a:endParaRPr lang="en-US" dirty="0"/>
          </a:p>
        </p:txBody>
      </p:sp>
      <p:sp>
        <p:nvSpPr>
          <p:cNvPr id="6" name="Slide Number Placeholder 5">
            <a:extLst>
              <a:ext uri="{FF2B5EF4-FFF2-40B4-BE49-F238E27FC236}">
                <a16:creationId xmlns:a16="http://schemas.microsoft.com/office/drawing/2014/main" id="{CAED40B7-46EE-49D9-BE89-7E101F80A497}"/>
              </a:ext>
            </a:extLst>
          </p:cNvPr>
          <p:cNvSpPr>
            <a:spLocks noGrp="1"/>
          </p:cNvSpPr>
          <p:nvPr>
            <p:ph type="sldNum" sz="quarter" idx="12"/>
          </p:nvPr>
        </p:nvSpPr>
        <p:spPr>
          <a:xfrm>
            <a:off x="11292840" y="237744"/>
            <a:ext cx="756746" cy="365760"/>
          </a:xfrm>
        </p:spPr>
        <p:txBody>
          <a:bodyPr/>
          <a:lstStyle/>
          <a:p>
            <a:fld id="{B4A918BC-4D43-4B42-B3C0-E7EBE25E6AF0}" type="slidenum">
              <a:rPr lang="en-US" smtClean="0"/>
              <a:t>‹#›</a:t>
            </a:fld>
            <a:endParaRPr lang="en-US" dirty="0"/>
          </a:p>
        </p:txBody>
      </p:sp>
      <p:cxnSp>
        <p:nvCxnSpPr>
          <p:cNvPr id="16" name="Straight Connector 15">
            <a:extLst>
              <a:ext uri="{FF2B5EF4-FFF2-40B4-BE49-F238E27FC236}">
                <a16:creationId xmlns:a16="http://schemas.microsoft.com/office/drawing/2014/main" id="{E05031BF-2EA5-4128-B6AF-2D0F5A101095}"/>
              </a:ext>
            </a:extLst>
          </p:cNvPr>
          <p:cNvCxnSpPr>
            <a:cxnSpLocks/>
          </p:cNvCxnSpPr>
          <p:nvPr/>
        </p:nvCxnSpPr>
        <p:spPr>
          <a:xfrm rot="16200000" flipH="1">
            <a:off x="10361537" y="120772"/>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4214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9/6/2023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US" smtClean="0"/>
              <a:t>9/6/2023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US" smtClean="0"/>
              <a:t>9/6/2023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US" smtClean="0"/>
              <a:t>9/6/2023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9/6/2023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9/6/2023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9/6/2023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9/6/2023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38E7D36-B1C9-463C-983F-AEA5810A60D0}"/>
              </a:ext>
            </a:extLst>
          </p:cNvPr>
          <p:cNvSpPr/>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37B9A221-B33F-47C2-85FF-2C8F363D797B}"/>
              </a:ext>
            </a:extLst>
          </p:cNvPr>
          <p:cNvSpPr/>
          <p:nvPr/>
        </p:nvSpPr>
        <p:spPr>
          <a:xfrm>
            <a:off x="0" y="0"/>
            <a:ext cx="12188952" cy="6858000"/>
          </a:xfrm>
          <a:prstGeom prst="rect">
            <a:avLst/>
          </a:prstGeom>
          <a:solidFill>
            <a:schemeClr val="bg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8" name="Rectangle 7">
            <a:extLst>
              <a:ext uri="{FF2B5EF4-FFF2-40B4-BE49-F238E27FC236}">
                <a16:creationId xmlns:a16="http://schemas.microsoft.com/office/drawing/2014/main" id="{CD0E0EF1-7626-4514-9337-271DD661B1EB}"/>
              </a:ext>
            </a:extLst>
          </p:cNvPr>
          <p:cNvSpPr/>
          <p:nvPr/>
        </p:nvSpPr>
        <p:spPr>
          <a:xfrm>
            <a:off x="0" y="0"/>
            <a:ext cx="12188952"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65" name="Rectangle 64">
            <a:extLst>
              <a:ext uri="{FF2B5EF4-FFF2-40B4-BE49-F238E27FC236}">
                <a16:creationId xmlns:a16="http://schemas.microsoft.com/office/drawing/2014/main" id="{5F0B1492-9A00-4F80-8771-0BB2C2C4353C}"/>
              </a:ext>
            </a:extLst>
          </p:cNvPr>
          <p:cNvSpPr/>
          <p:nvPr/>
        </p:nvSpPr>
        <p:spPr>
          <a:xfrm>
            <a:off x="0" y="-2"/>
            <a:ext cx="12188952" cy="2544415"/>
          </a:xfrm>
          <a:prstGeom prst="rect">
            <a:avLst/>
          </a:prstGeom>
          <a:ln>
            <a:noFill/>
          </a:ln>
          <a:effectLst>
            <a:outerShdw blurRad="190500" dist="127000" dir="5460000" sx="94000" sy="94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0F462805-4F8E-44FE-905C-2C3F1A2B3D44}"/>
              </a:ext>
            </a:extLst>
          </p:cNvPr>
          <p:cNvSpPr>
            <a:spLocks noGrp="1"/>
          </p:cNvSpPr>
          <p:nvPr>
            <p:ph type="title"/>
          </p:nvPr>
        </p:nvSpPr>
        <p:spPr>
          <a:xfrm>
            <a:off x="761801" y="858982"/>
            <a:ext cx="10380573" cy="143227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345021C-0380-49AA-ADA1-A8B473FBF572}"/>
              </a:ext>
            </a:extLst>
          </p:cNvPr>
          <p:cNvSpPr>
            <a:spLocks noGrp="1"/>
          </p:cNvSpPr>
          <p:nvPr>
            <p:ph type="body" idx="1"/>
          </p:nvPr>
        </p:nvSpPr>
        <p:spPr>
          <a:xfrm>
            <a:off x="761799" y="2750126"/>
            <a:ext cx="10381205" cy="326178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3B7A2409-F298-40BF-BFAC-65A3E71D29E8}"/>
              </a:ext>
            </a:extLst>
          </p:cNvPr>
          <p:cNvSpPr>
            <a:spLocks noGrp="1"/>
          </p:cNvSpPr>
          <p:nvPr>
            <p:ph type="dt" sz="half" idx="2"/>
          </p:nvPr>
        </p:nvSpPr>
        <p:spPr>
          <a:xfrm>
            <a:off x="332481" y="6240079"/>
            <a:ext cx="4114800" cy="365125"/>
          </a:xfrm>
          <a:prstGeom prst="rect">
            <a:avLst/>
          </a:prstGeom>
        </p:spPr>
        <p:txBody>
          <a:bodyPr vert="horz" lIns="91440" tIns="45720" rIns="91440" bIns="45720" rtlCol="0" anchor="ctr"/>
          <a:lstStyle>
            <a:lvl1pPr algn="l">
              <a:defRPr sz="900">
                <a:solidFill>
                  <a:schemeClr val="tx1"/>
                </a:solidFill>
              </a:defRPr>
            </a:lvl1pPr>
          </a:lstStyle>
          <a:p>
            <a:fld id="{6989806E-8E94-473C-AEE7-BE6F15F85533}" type="datetime1">
              <a:rPr lang="en-US" smtClean="0"/>
              <a:t>9/6/2023</a:t>
            </a:fld>
            <a:endParaRPr lang="en-US" dirty="0"/>
          </a:p>
        </p:txBody>
      </p:sp>
      <p:sp>
        <p:nvSpPr>
          <p:cNvPr id="5" name="Footer Placeholder 4">
            <a:extLst>
              <a:ext uri="{FF2B5EF4-FFF2-40B4-BE49-F238E27FC236}">
                <a16:creationId xmlns:a16="http://schemas.microsoft.com/office/drawing/2014/main" id="{CB4799D8-4DBF-4BB2-8D2B-65592ADC9004}"/>
              </a:ext>
            </a:extLst>
          </p:cNvPr>
          <p:cNvSpPr>
            <a:spLocks noGrp="1"/>
          </p:cNvSpPr>
          <p:nvPr>
            <p:ph type="ftr" sz="quarter" idx="3"/>
          </p:nvPr>
        </p:nvSpPr>
        <p:spPr>
          <a:xfrm>
            <a:off x="332481" y="236199"/>
            <a:ext cx="4114800" cy="365125"/>
          </a:xfrm>
          <a:prstGeom prst="rect">
            <a:avLst/>
          </a:prstGeom>
        </p:spPr>
        <p:txBody>
          <a:bodyPr vert="horz" lIns="91440" tIns="45720" rIns="91440" bIns="45720" rtlCol="0" anchor="ctr"/>
          <a:lstStyle>
            <a:lvl1pPr algn="l">
              <a:defRPr sz="900">
                <a:solidFill>
                  <a:schemeClr val="tx1"/>
                </a:solidFill>
              </a:defRPr>
            </a:lvl1pPr>
          </a:lstStyle>
          <a:p>
            <a:endParaRPr lang="en-US" dirty="0"/>
          </a:p>
        </p:txBody>
      </p:sp>
      <p:sp>
        <p:nvSpPr>
          <p:cNvPr id="6" name="Slide Number Placeholder 5">
            <a:extLst>
              <a:ext uri="{FF2B5EF4-FFF2-40B4-BE49-F238E27FC236}">
                <a16:creationId xmlns:a16="http://schemas.microsoft.com/office/drawing/2014/main" id="{F9F99666-11C3-48A1-966C-439EBF9D9A01}"/>
              </a:ext>
            </a:extLst>
          </p:cNvPr>
          <p:cNvSpPr>
            <a:spLocks noGrp="1"/>
          </p:cNvSpPr>
          <p:nvPr>
            <p:ph type="sldNum" sz="quarter" idx="4"/>
          </p:nvPr>
        </p:nvSpPr>
        <p:spPr>
          <a:xfrm>
            <a:off x="11289782" y="235881"/>
            <a:ext cx="756746" cy="365760"/>
          </a:xfrm>
          <a:prstGeom prst="rect">
            <a:avLst/>
          </a:prstGeom>
        </p:spPr>
        <p:txBody>
          <a:bodyPr vert="horz" lIns="91440" tIns="45720" rIns="91440" bIns="45720" rtlCol="0" anchor="ctr"/>
          <a:lstStyle>
            <a:lvl1pPr algn="ctr">
              <a:defRPr lang="en-US" sz="1400" b="1" kern="1200" smtClean="0">
                <a:solidFill>
                  <a:schemeClr val="tx1"/>
                </a:solidFill>
                <a:latin typeface="Bierstadt" panose="020B0504020202020204" pitchFamily="34" charset="0"/>
                <a:ea typeface="+mn-ea"/>
                <a:cs typeface="+mn-cs"/>
              </a:defRPr>
            </a:lvl1pPr>
          </a:lstStyle>
          <a:p>
            <a:fld id="{B4A918BC-4D43-4B42-B3C0-E7EBE25E6AF0}" type="slidenum">
              <a:rPr lang="en-US" smtClean="0"/>
              <a:pPr/>
              <a:t>‹#›</a:t>
            </a:fld>
            <a:endParaRPr lang="en-US" dirty="0"/>
          </a:p>
        </p:txBody>
      </p:sp>
      <p:cxnSp>
        <p:nvCxnSpPr>
          <p:cNvPr id="119" name="Straight Connector 118">
            <a:extLst>
              <a:ext uri="{FF2B5EF4-FFF2-40B4-BE49-F238E27FC236}">
                <a16:creationId xmlns:a16="http://schemas.microsoft.com/office/drawing/2014/main" id="{7FAC7B62-8ACC-41ED-80AB-8D1CDF38B9E4}"/>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945FF525-9A83-4625-99D9-B267BDE077E7}"/>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8481390"/>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17" r:id="rId6"/>
    <p:sldLayoutId id="2147483713" r:id="rId7"/>
    <p:sldLayoutId id="2147483714" r:id="rId8"/>
    <p:sldLayoutId id="2147483715" r:id="rId9"/>
    <p:sldLayoutId id="2147483716" r:id="rId10"/>
    <p:sldLayoutId id="2147483718" r:id="rId11"/>
  </p:sldLayoutIdLst>
  <p:hf sldNum="0" hdr="0" ftr="0" dt="0"/>
  <p:txStyles>
    <p:titleStyle>
      <a:lvl1pPr algn="l" defTabSz="914400" rtl="0" eaLnBrk="1" latinLnBrk="0" hangingPunct="1">
        <a:lnSpc>
          <a:spcPct val="10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ct val="110000"/>
        </a:lnSpc>
        <a:spcBef>
          <a:spcPts val="1000"/>
        </a:spcBef>
        <a:buFont typeface="Arial" panose="020B0604020202020204" pitchFamily="34" charset="0"/>
        <a:buNone/>
        <a:defRPr sz="2200" kern="1200">
          <a:solidFill>
            <a:schemeClr val="tx1"/>
          </a:solidFill>
          <a:latin typeface="+mn-lt"/>
          <a:ea typeface="+mn-ea"/>
          <a:cs typeface="+mn-cs"/>
        </a:defRPr>
      </a:lvl1pPr>
      <a:lvl2pPr marL="228600" indent="0" algn="l" defTabSz="914400" rtl="0" eaLnBrk="1" latinLnBrk="0" hangingPunct="1">
        <a:lnSpc>
          <a:spcPct val="110000"/>
        </a:lnSpc>
        <a:spcBef>
          <a:spcPts val="500"/>
        </a:spcBef>
        <a:buFont typeface="Arial" panose="020B0604020202020204" pitchFamily="34" charset="0"/>
        <a:buNone/>
        <a:defRPr sz="2000" kern="1200">
          <a:solidFill>
            <a:schemeClr val="tx1"/>
          </a:solidFill>
          <a:latin typeface="+mn-lt"/>
          <a:ea typeface="+mn-ea"/>
          <a:cs typeface="+mn-cs"/>
        </a:defRPr>
      </a:lvl2pPr>
      <a:lvl3pPr marL="457200" indent="0" algn="l" defTabSz="914400" rtl="0" eaLnBrk="1" latinLnBrk="0" hangingPunct="1">
        <a:lnSpc>
          <a:spcPct val="110000"/>
        </a:lnSpc>
        <a:spcBef>
          <a:spcPts val="500"/>
        </a:spcBef>
        <a:buFont typeface="Arial" panose="020B0604020202020204" pitchFamily="34" charset="0"/>
        <a:buNone/>
        <a:defRPr sz="1800" kern="1200">
          <a:solidFill>
            <a:schemeClr val="tx1"/>
          </a:solidFill>
          <a:latin typeface="+mn-lt"/>
          <a:ea typeface="+mn-ea"/>
          <a:cs typeface="+mn-cs"/>
        </a:defRPr>
      </a:lvl3pPr>
      <a:lvl4pPr marL="685800" indent="0" algn="l"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4pPr>
      <a:lvl5pPr marL="914400" indent="0" algn="l"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5.xml"/><Relationship Id="rId6" Type="http://schemas.openxmlformats.org/officeDocument/2006/relationships/image" Target="../media/image13.jpeg"/><Relationship Id="rId5" Type="http://schemas.openxmlformats.org/officeDocument/2006/relationships/image" Target="../media/image5.png"/><Relationship Id="rId4" Type="http://schemas.openxmlformats.org/officeDocument/2006/relationships/image" Target="../media/image6.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7.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575305" y="235881"/>
            <a:ext cx="5538824" cy="3131649"/>
          </a:xfrm>
        </p:spPr>
        <p:txBody>
          <a:bodyPr anchor="ctr">
            <a:normAutofit/>
          </a:bodyPr>
          <a:lstStyle/>
          <a:p>
            <a:r>
              <a:rPr lang="en-US" sz="5400" b="1" u="sng" dirty="0">
                <a:solidFill>
                  <a:srgbClr val="C634D9"/>
                </a:solidFill>
                <a:latin typeface="Bahnschrift"/>
                <a:cs typeface="Calibri Light"/>
              </a:rPr>
              <a:t>Inclusion lesson resources</a:t>
            </a:r>
            <a:br>
              <a:rPr lang="en-US" sz="5400" b="1" u="sng" dirty="0">
                <a:latin typeface="Bahnschrift"/>
                <a:cs typeface="Calibri Light"/>
              </a:rPr>
            </a:br>
            <a:r>
              <a:rPr lang="en-US" sz="5400" b="1" u="sng" dirty="0">
                <a:solidFill>
                  <a:srgbClr val="C634D9"/>
                </a:solidFill>
                <a:latin typeface="Bahnschrift"/>
                <a:cs typeface="Calibri Light"/>
              </a:rPr>
              <a:t>Pack Four</a:t>
            </a:r>
            <a:endParaRPr lang="en-US" sz="5400" b="1" u="sng" dirty="0">
              <a:solidFill>
                <a:srgbClr val="C634D9"/>
              </a:solidFill>
              <a:latin typeface="Bahnschrift"/>
            </a:endParaRPr>
          </a:p>
        </p:txBody>
      </p:sp>
      <p:sp>
        <p:nvSpPr>
          <p:cNvPr id="3" name="Subtitle 2"/>
          <p:cNvSpPr>
            <a:spLocks noGrp="1"/>
          </p:cNvSpPr>
          <p:nvPr>
            <p:ph type="subTitle" idx="1"/>
          </p:nvPr>
        </p:nvSpPr>
        <p:spPr>
          <a:xfrm>
            <a:off x="6357591" y="3880965"/>
            <a:ext cx="5707057" cy="2596620"/>
          </a:xfrm>
        </p:spPr>
        <p:txBody>
          <a:bodyPr anchor="b">
            <a:normAutofit/>
          </a:bodyPr>
          <a:lstStyle/>
          <a:p>
            <a:r>
              <a:rPr lang="en-US" dirty="0">
                <a:latin typeface="Bahnschrift"/>
              </a:rPr>
              <a:t>The following slides contain resources </a:t>
            </a:r>
            <a:r>
              <a:rPr lang="en-GB" dirty="0">
                <a:latin typeface="Bahnschrift"/>
              </a:rPr>
              <a:t>discussing</a:t>
            </a:r>
            <a:r>
              <a:rPr lang="en-US" dirty="0">
                <a:latin typeface="Bahnschrift"/>
              </a:rPr>
              <a:t> ways of approaching the topic of inclusion surrounding situations within the classroom/schools.</a:t>
            </a:r>
          </a:p>
          <a:p>
            <a:r>
              <a:rPr lang="en-US" dirty="0">
                <a:latin typeface="Bahnschrift"/>
              </a:rPr>
              <a:t>(Aimed towards older pupils, age 16-18)</a:t>
            </a:r>
          </a:p>
        </p:txBody>
      </p:sp>
      <p:pic>
        <p:nvPicPr>
          <p:cNvPr id="4" name="Picture 3" descr="A colourful splattered paint&#10;Various round shapes and colours">
            <a:extLst>
              <a:ext uri="{FF2B5EF4-FFF2-40B4-BE49-F238E27FC236}">
                <a16:creationId xmlns:a16="http://schemas.microsoft.com/office/drawing/2014/main" id="{00333F40-3C89-00DF-9E7F-B38B16534D2A}"/>
              </a:ext>
              <a:ext uri="{C183D7F6-B498-43B3-948B-1728B52AA6E4}">
                <adec:decorative xmlns:adec="http://schemas.microsoft.com/office/drawing/2017/decorative" val="0"/>
              </a:ext>
            </a:extLst>
          </p:cNvPr>
          <p:cNvPicPr>
            <a:picLocks noChangeAspect="1"/>
          </p:cNvPicPr>
          <p:nvPr/>
        </p:nvPicPr>
        <p:blipFill rotWithShape="1">
          <a:blip r:embed="rId2"/>
          <a:srcRect l="37943" r="11237" b="8"/>
          <a:stretch/>
        </p:blipFill>
        <p:spPr>
          <a:xfrm>
            <a:off x="20" y="10"/>
            <a:ext cx="6095978" cy="6857989"/>
          </a:xfrm>
          <a:prstGeom prst="rect">
            <a:avLst/>
          </a:prstGeom>
        </p:spPr>
      </p:pic>
    </p:spTree>
    <p:extLst>
      <p:ext uri="{BB962C8B-B14F-4D97-AF65-F5344CB8AC3E}">
        <p14:creationId xmlns:p14="http://schemas.microsoft.com/office/powerpoint/2010/main" val="3362356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9499EE0F-EACC-C6C3-6C8B-E47809B8E3B6}"/>
              </a:ext>
            </a:extLst>
          </p:cNvPr>
          <p:cNvSpPr txBox="1"/>
          <p:nvPr/>
        </p:nvSpPr>
        <p:spPr>
          <a:xfrm>
            <a:off x="8168244" y="3210296"/>
            <a:ext cx="3970316" cy="3416320"/>
          </a:xfrm>
          <a:prstGeom prst="rect">
            <a:avLst/>
          </a:prstGeom>
          <a:solidFill>
            <a:schemeClr val="accent4">
              <a:lumMod val="40000"/>
              <a:lumOff val="6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dirty="0">
                <a:latin typeface="Times New Roman"/>
                <a:cs typeface="Times New Roman"/>
              </a:rPr>
              <a:t>Task 3:</a:t>
            </a:r>
          </a:p>
          <a:p>
            <a:pPr algn="ctr"/>
            <a:r>
              <a:rPr lang="en-US" b="1" u="sng" dirty="0">
                <a:latin typeface="Times New Roman"/>
                <a:cs typeface="Times New Roman"/>
              </a:rPr>
              <a:t>Is this image inclusive?</a:t>
            </a: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p:txBody>
      </p:sp>
      <p:sp>
        <p:nvSpPr>
          <p:cNvPr id="6" name="TextBox 5">
            <a:extLst>
              <a:ext uri="{FF2B5EF4-FFF2-40B4-BE49-F238E27FC236}">
                <a16:creationId xmlns:a16="http://schemas.microsoft.com/office/drawing/2014/main" id="{C51EF649-B20A-639A-0C11-3D956C195A59}"/>
              </a:ext>
            </a:extLst>
          </p:cNvPr>
          <p:cNvSpPr txBox="1"/>
          <p:nvPr/>
        </p:nvSpPr>
        <p:spPr>
          <a:xfrm>
            <a:off x="43542" y="2329543"/>
            <a:ext cx="7562601" cy="4524315"/>
          </a:xfrm>
          <a:prstGeom prst="rect">
            <a:avLst/>
          </a:prstGeom>
          <a:solidFill>
            <a:schemeClr val="accent1">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b="1" dirty="0">
                <a:latin typeface="Times New Roman"/>
                <a:cs typeface="Times New Roman"/>
              </a:rPr>
              <a:t>Task 2:</a:t>
            </a:r>
          </a:p>
          <a:p>
            <a:pPr algn="ctr"/>
            <a:r>
              <a:rPr lang="en-GB" b="1" u="sng" dirty="0">
                <a:latin typeface="Times New Roman"/>
                <a:cs typeface="Times New Roman"/>
              </a:rPr>
              <a:t>What could be on the phone?</a:t>
            </a:r>
          </a:p>
          <a:p>
            <a:pPr algn="ctr"/>
            <a:endParaRPr lang="en-GB" b="1" u="sng" dirty="0">
              <a:latin typeface="Times New Roman"/>
              <a:cs typeface="Times New Roman"/>
            </a:endParaRPr>
          </a:p>
          <a:p>
            <a:pPr algn="ctr"/>
            <a:endParaRPr lang="en-GB" b="1" u="sng" dirty="0">
              <a:latin typeface="Times New Roman"/>
              <a:cs typeface="Times New Roman"/>
            </a:endParaRPr>
          </a:p>
          <a:p>
            <a:pPr algn="ctr"/>
            <a:endParaRPr lang="en-GB" b="1" u="sng" dirty="0">
              <a:latin typeface="Times New Roman"/>
              <a:cs typeface="Times New Roman"/>
            </a:endParaRPr>
          </a:p>
          <a:p>
            <a:pPr algn="ctr"/>
            <a:endParaRPr lang="en-GB" b="1" u="sng" dirty="0">
              <a:latin typeface="Times New Roman"/>
              <a:cs typeface="Times New Roman"/>
            </a:endParaRPr>
          </a:p>
          <a:p>
            <a:pPr algn="ctr"/>
            <a:endParaRPr lang="en-GB" b="1" u="sng" dirty="0">
              <a:latin typeface="Times New Roman"/>
              <a:cs typeface="Times New Roman"/>
            </a:endParaRPr>
          </a:p>
          <a:p>
            <a:pPr algn="ctr"/>
            <a:endParaRPr lang="en-GB" b="1" u="sng" dirty="0">
              <a:latin typeface="Times New Roman"/>
              <a:cs typeface="Times New Roman"/>
            </a:endParaRPr>
          </a:p>
          <a:p>
            <a:pPr algn="ctr"/>
            <a:r>
              <a:rPr lang="en-GB" b="1" u="sng" dirty="0">
                <a:latin typeface="Times New Roman"/>
                <a:cs typeface="Times New Roman"/>
              </a:rPr>
              <a:t>What does the content on the phone suggest about their expressions?</a:t>
            </a:r>
            <a:endParaRPr lang="en-GB" dirty="0"/>
          </a:p>
          <a:p>
            <a:pPr algn="ctr"/>
            <a:endParaRPr lang="en-GB" dirty="0">
              <a:latin typeface="Times New Roman"/>
              <a:cs typeface="Times New Roman"/>
            </a:endParaRPr>
          </a:p>
          <a:p>
            <a:pPr algn="ctr"/>
            <a:endParaRPr lang="en-GB" dirty="0">
              <a:latin typeface="Times New Roman"/>
              <a:cs typeface="Times New Roman"/>
            </a:endParaRPr>
          </a:p>
          <a:p>
            <a:pPr algn="ctr"/>
            <a:endParaRPr lang="en-GB" dirty="0">
              <a:latin typeface="Times New Roman"/>
              <a:cs typeface="Times New Roman"/>
            </a:endParaRPr>
          </a:p>
          <a:p>
            <a:pPr algn="ctr"/>
            <a:endParaRPr lang="en-GB" dirty="0">
              <a:latin typeface="Times New Roman"/>
              <a:cs typeface="Times New Roman"/>
            </a:endParaRPr>
          </a:p>
          <a:p>
            <a:pPr algn="ctr"/>
            <a:endParaRPr lang="en-GB" dirty="0">
              <a:latin typeface="Times New Roman"/>
              <a:cs typeface="Times New Roman"/>
            </a:endParaRPr>
          </a:p>
          <a:p>
            <a:pPr algn="ctr"/>
            <a:endParaRPr lang="en-GB" dirty="0">
              <a:latin typeface="Times New Roman"/>
              <a:cs typeface="Times New Roman"/>
            </a:endParaRPr>
          </a:p>
          <a:p>
            <a:pPr algn="ctr"/>
            <a:endParaRPr lang="en-GB" dirty="0">
              <a:latin typeface="Times New Roman"/>
              <a:cs typeface="Times New Roman"/>
            </a:endParaRPr>
          </a:p>
        </p:txBody>
      </p:sp>
      <p:sp>
        <p:nvSpPr>
          <p:cNvPr id="5" name="TextBox 4">
            <a:extLst>
              <a:ext uri="{FF2B5EF4-FFF2-40B4-BE49-F238E27FC236}">
                <a16:creationId xmlns:a16="http://schemas.microsoft.com/office/drawing/2014/main" id="{7E0592B5-6864-ECBF-99CF-CB876A071AC3}"/>
              </a:ext>
            </a:extLst>
          </p:cNvPr>
          <p:cNvSpPr txBox="1"/>
          <p:nvPr/>
        </p:nvSpPr>
        <p:spPr>
          <a:xfrm>
            <a:off x="1873583" y="-2984"/>
            <a:ext cx="6337848" cy="2308324"/>
          </a:xfrm>
          <a:prstGeom prst="rect">
            <a:avLst/>
          </a:prstGeom>
          <a:solidFill>
            <a:srgbClr val="DEA5F0"/>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dirty="0">
                <a:latin typeface="Times New Roman"/>
                <a:cs typeface="Times New Roman"/>
              </a:rPr>
              <a:t>Task One:</a:t>
            </a:r>
          </a:p>
          <a:p>
            <a:pPr algn="ctr"/>
            <a:r>
              <a:rPr lang="en-US" b="1" u="sng" dirty="0">
                <a:latin typeface="Times New Roman"/>
                <a:cs typeface="Times New Roman"/>
              </a:rPr>
              <a:t>What is going on in this image:</a:t>
            </a: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p:txBody>
      </p:sp>
      <p:pic>
        <p:nvPicPr>
          <p:cNvPr id="4" name="Picture 3" descr="A couple of girls looking at a cellphone&#10;The girl on the left is smiling and the girl on the right looks serious.&#10;The girl on the left is sharing their phone with the other girl.&#10;This image is owned and under the copyright of VOICES (Edge Hill University)">
            <a:extLst>
              <a:ext uri="{FF2B5EF4-FFF2-40B4-BE49-F238E27FC236}">
                <a16:creationId xmlns:a16="http://schemas.microsoft.com/office/drawing/2014/main" id="{8560F3BC-8308-01A6-82D8-80FE563E8776}"/>
              </a:ext>
            </a:extLst>
          </p:cNvPr>
          <p:cNvPicPr>
            <a:picLocks noChangeAspect="1"/>
          </p:cNvPicPr>
          <p:nvPr/>
        </p:nvPicPr>
        <p:blipFill>
          <a:blip r:embed="rId2"/>
          <a:stretch>
            <a:fillRect/>
          </a:stretch>
        </p:blipFill>
        <p:spPr>
          <a:xfrm>
            <a:off x="8217723" y="-3349"/>
            <a:ext cx="3970318" cy="2975532"/>
          </a:xfrm>
          <a:prstGeom prst="rect">
            <a:avLst/>
          </a:prstGeom>
        </p:spPr>
      </p:pic>
      <p:sp>
        <p:nvSpPr>
          <p:cNvPr id="2" name="Title 1">
            <a:extLst>
              <a:ext uri="{FF2B5EF4-FFF2-40B4-BE49-F238E27FC236}">
                <a16:creationId xmlns:a16="http://schemas.microsoft.com/office/drawing/2014/main" id="{52FE645E-A8FB-3E24-9D2A-AD3839ED4451}"/>
              </a:ext>
            </a:extLst>
          </p:cNvPr>
          <p:cNvSpPr>
            <a:spLocks noGrp="1"/>
          </p:cNvSpPr>
          <p:nvPr>
            <p:ph type="title"/>
          </p:nvPr>
        </p:nvSpPr>
        <p:spPr>
          <a:xfrm>
            <a:off x="-199" y="-1979"/>
            <a:ext cx="1731379" cy="1907285"/>
          </a:xfrm>
        </p:spPr>
        <p:txBody>
          <a:bodyPr>
            <a:normAutofit/>
          </a:bodyPr>
          <a:lstStyle/>
          <a:p>
            <a:r>
              <a:rPr lang="en-US" sz="2000" b="1" u="sng" dirty="0">
                <a:latin typeface="Times New Roman"/>
                <a:cs typeface="Times New Roman"/>
              </a:rPr>
              <a:t>Activity Three:</a:t>
            </a:r>
            <a:br>
              <a:rPr lang="en-US" sz="2000" b="1" u="sng" dirty="0">
                <a:latin typeface="Times New Roman"/>
              </a:rPr>
            </a:br>
            <a:r>
              <a:rPr lang="en-US" sz="2000" b="1" u="sng" dirty="0">
                <a:latin typeface="Times New Roman"/>
                <a:cs typeface="Times New Roman"/>
              </a:rPr>
              <a:t>Reading past the picture</a:t>
            </a:r>
            <a:br>
              <a:rPr lang="en-US" sz="2000" b="1" u="sng" dirty="0">
                <a:latin typeface="Times New Roman"/>
                <a:cs typeface="Times New Roman"/>
              </a:rPr>
            </a:br>
            <a:r>
              <a:rPr lang="en-US" sz="2000" b="1" u="sng" dirty="0">
                <a:latin typeface="Times New Roman"/>
                <a:cs typeface="Times New Roman"/>
              </a:rPr>
              <a:t>(Pupil copy)</a:t>
            </a:r>
          </a:p>
        </p:txBody>
      </p:sp>
    </p:spTree>
    <p:extLst>
      <p:ext uri="{BB962C8B-B14F-4D97-AF65-F5344CB8AC3E}">
        <p14:creationId xmlns:p14="http://schemas.microsoft.com/office/powerpoint/2010/main" val="33753676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C649F7E-30A9-DC58-74AA-C44130C3E4D6}"/>
              </a:ext>
            </a:extLst>
          </p:cNvPr>
          <p:cNvSpPr txBox="1"/>
          <p:nvPr/>
        </p:nvSpPr>
        <p:spPr>
          <a:xfrm>
            <a:off x="1004" y="4655127"/>
            <a:ext cx="12189105" cy="2185214"/>
          </a:xfrm>
          <a:prstGeom prst="rect">
            <a:avLst/>
          </a:prstGeom>
          <a:solidFill>
            <a:schemeClr val="accent1">
              <a:lumMod val="60000"/>
              <a:lumOff val="4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700" b="1" u="sng" dirty="0">
                <a:latin typeface="Times New Roman"/>
                <a:cs typeface="Times New Roman"/>
              </a:rPr>
              <a:t>Task three:</a:t>
            </a:r>
          </a:p>
          <a:p>
            <a:pPr algn="ctr"/>
            <a:r>
              <a:rPr lang="en-US" sz="1700" b="1" u="sng" dirty="0">
                <a:latin typeface="Times New Roman"/>
                <a:cs typeface="Times New Roman"/>
              </a:rPr>
              <a:t>Are these examples expressing inclusive </a:t>
            </a:r>
            <a:r>
              <a:rPr lang="en-US" sz="1700" b="1" u="sng" err="1">
                <a:latin typeface="Times New Roman"/>
                <a:cs typeface="Times New Roman"/>
              </a:rPr>
              <a:t>behaviour</a:t>
            </a:r>
            <a:r>
              <a:rPr lang="en-US" sz="1700" b="1" u="sng" dirty="0">
                <a:latin typeface="Times New Roman"/>
                <a:cs typeface="Times New Roman"/>
              </a:rPr>
              <a:t> or just displaying representation?</a:t>
            </a:r>
          </a:p>
          <a:p>
            <a:pPr algn="ctr"/>
            <a:endParaRPr lang="en-US" sz="1700" dirty="0">
              <a:latin typeface="Times New Roman"/>
              <a:cs typeface="Times New Roman"/>
            </a:endParaRPr>
          </a:p>
          <a:p>
            <a:pPr algn="ctr"/>
            <a:r>
              <a:rPr lang="en-US" sz="1700" dirty="0">
                <a:latin typeface="Times New Roman"/>
                <a:cs typeface="Times New Roman"/>
              </a:rPr>
              <a:t>(More of a discussion topic)</a:t>
            </a:r>
          </a:p>
          <a:p>
            <a:pPr algn="ctr"/>
            <a:r>
              <a:rPr lang="en-US" sz="1700" dirty="0">
                <a:latin typeface="Times New Roman"/>
                <a:cs typeface="Times New Roman"/>
              </a:rPr>
              <a:t>Inclusion practices tend to be more about how to help groups feel as if they belong.</a:t>
            </a:r>
          </a:p>
          <a:p>
            <a:pPr algn="ctr"/>
            <a:r>
              <a:rPr lang="en-US" sz="1700" dirty="0">
                <a:latin typeface="Times New Roman"/>
                <a:cs typeface="Times New Roman"/>
              </a:rPr>
              <a:t>When you don’t know how another person, functional area or organizational level is impacted by solving a problem making a decision or implementing a change, then you must include those people or areas to ensure representation.</a:t>
            </a:r>
            <a:endParaRPr lang="en-US" sz="1700">
              <a:latin typeface="Bierstadt"/>
              <a:cs typeface="Times New Roman"/>
            </a:endParaRPr>
          </a:p>
          <a:p>
            <a:pPr algn="ctr"/>
            <a:r>
              <a:rPr lang="en-US" sz="1700" dirty="0">
                <a:latin typeface="Times New Roman"/>
                <a:cs typeface="Times New Roman"/>
              </a:rPr>
              <a:t>Equality, openness, and belonging are core components of inclusion.</a:t>
            </a:r>
            <a:endParaRPr lang="en-US" sz="1700"/>
          </a:p>
        </p:txBody>
      </p:sp>
      <p:sp>
        <p:nvSpPr>
          <p:cNvPr id="4" name="TextBox 3">
            <a:extLst>
              <a:ext uri="{FF2B5EF4-FFF2-40B4-BE49-F238E27FC236}">
                <a16:creationId xmlns:a16="http://schemas.microsoft.com/office/drawing/2014/main" id="{02EA43D4-9554-D5D1-FB1A-D5276F097F18}"/>
              </a:ext>
            </a:extLst>
          </p:cNvPr>
          <p:cNvSpPr txBox="1"/>
          <p:nvPr/>
        </p:nvSpPr>
        <p:spPr>
          <a:xfrm>
            <a:off x="-3426" y="1431804"/>
            <a:ext cx="12199148" cy="3231654"/>
          </a:xfrm>
          <a:prstGeom prst="rect">
            <a:avLst/>
          </a:prstGeom>
          <a:solidFill>
            <a:srgbClr val="FFC000"/>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700" b="1" dirty="0">
                <a:latin typeface="Times New Roman"/>
                <a:cs typeface="Times New Roman"/>
              </a:rPr>
              <a:t>Task two:</a:t>
            </a:r>
          </a:p>
          <a:p>
            <a:pPr algn="ctr"/>
            <a:r>
              <a:rPr lang="en-US" sz="1700" b="1" u="sng" dirty="0">
                <a:latin typeface="Times New Roman"/>
                <a:cs typeface="Times New Roman"/>
              </a:rPr>
              <a:t>What examples of inclusion can you think of in film/media?</a:t>
            </a:r>
          </a:p>
          <a:p>
            <a:pPr algn="ctr"/>
            <a:r>
              <a:rPr lang="en-US" sz="1700" b="1" u="sng" dirty="0">
                <a:latin typeface="Times New Roman"/>
                <a:cs typeface="Times New Roman"/>
              </a:rPr>
              <a:t>Would this be authentic or staged?</a:t>
            </a:r>
          </a:p>
          <a:p>
            <a:pPr algn="ctr"/>
            <a:endParaRPr lang="en-US" sz="1700" b="1" u="sng" dirty="0">
              <a:latin typeface="Times New Roman"/>
              <a:cs typeface="Times New Roman"/>
            </a:endParaRPr>
          </a:p>
          <a:p>
            <a:pPr algn="ctr"/>
            <a:r>
              <a:rPr lang="en-US" sz="1700" dirty="0">
                <a:latin typeface="Times New Roman"/>
                <a:cs typeface="Times New Roman"/>
              </a:rPr>
              <a:t>Disney Pixar: 'Turning Red' represents a range of characters with insulin injectors and characters in wheelchairs and with walking aids. Disney: 'Zootopia', all the animals have different abilities and needs, and these are catered for as their needs are met.</a:t>
            </a:r>
            <a:endParaRPr lang="en-US" sz="1700">
              <a:latin typeface="Times New Roman"/>
              <a:cs typeface="Times New Roman"/>
            </a:endParaRPr>
          </a:p>
          <a:p>
            <a:pPr algn="ctr"/>
            <a:r>
              <a:rPr lang="en-US" sz="1700" dirty="0">
                <a:latin typeface="Times New Roman"/>
                <a:cs typeface="Times New Roman"/>
              </a:rPr>
              <a:t>Concepts seen in the 'X-Men' series and 'Umbrella Academy', people with different powers and abilities attempting to fit in with what is dubbed 'the normal, real world'. All of these are conscious decisions made by those who made these works.</a:t>
            </a:r>
            <a:endParaRPr lang="en-US" sz="1700">
              <a:latin typeface="Times New Roman"/>
              <a:cs typeface="Times New Roman"/>
            </a:endParaRPr>
          </a:p>
          <a:p>
            <a:pPr algn="ctr"/>
            <a:r>
              <a:rPr lang="en-US" sz="1700" dirty="0">
                <a:latin typeface="Times New Roman"/>
                <a:cs typeface="Times New Roman"/>
              </a:rPr>
              <a:t>With 'Zootopia', the world was designed that way to create an illusion of how we think this world would work.</a:t>
            </a:r>
          </a:p>
          <a:p>
            <a:pPr algn="ctr"/>
            <a:r>
              <a:rPr lang="en-US" sz="1700" dirty="0">
                <a:latin typeface="Times New Roman"/>
                <a:cs typeface="Times New Roman"/>
              </a:rPr>
              <a:t>Whereas with 'Turning Red' there is an element of representation of these conditions, and how to represent them.</a:t>
            </a:r>
            <a:endParaRPr lang="en-US" sz="1700">
              <a:latin typeface="Times New Roman"/>
              <a:cs typeface="Times New Roman"/>
            </a:endParaRPr>
          </a:p>
          <a:p>
            <a:pPr algn="ctr"/>
            <a:r>
              <a:rPr lang="en-US" sz="1700" dirty="0">
                <a:latin typeface="Times New Roman"/>
                <a:cs typeface="Times New Roman"/>
              </a:rPr>
              <a:t>The 'X-Men' series and 'Umbrella Academy' are about an ongoing battle about fitting in and making society inclusive to all. Just in a more brutal and aggressive fashion. There is a staged element to all of these cases as it is recorded media.</a:t>
            </a:r>
            <a:endParaRPr lang="en-US" sz="1700"/>
          </a:p>
        </p:txBody>
      </p:sp>
      <p:sp>
        <p:nvSpPr>
          <p:cNvPr id="3" name="TextBox 2">
            <a:extLst>
              <a:ext uri="{FF2B5EF4-FFF2-40B4-BE49-F238E27FC236}">
                <a16:creationId xmlns:a16="http://schemas.microsoft.com/office/drawing/2014/main" id="{BE2A553E-C70A-E4E4-E3D4-790D0B14466F}"/>
              </a:ext>
            </a:extLst>
          </p:cNvPr>
          <p:cNvSpPr txBox="1"/>
          <p:nvPr/>
        </p:nvSpPr>
        <p:spPr>
          <a:xfrm>
            <a:off x="1854531" y="-5938"/>
            <a:ext cx="10125692" cy="1400383"/>
          </a:xfrm>
          <a:prstGeom prst="rect">
            <a:avLst/>
          </a:prstGeom>
          <a:solidFill>
            <a:schemeClr val="tx2">
              <a:lumMod val="25000"/>
              <a:lumOff val="75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700" b="1" dirty="0">
                <a:latin typeface="Times New Roman"/>
                <a:cs typeface="Times New Roman"/>
              </a:rPr>
              <a:t>Task one:</a:t>
            </a:r>
          </a:p>
          <a:p>
            <a:pPr algn="ctr"/>
            <a:r>
              <a:rPr lang="en-US" sz="1700" b="1" u="sng" dirty="0">
                <a:latin typeface="Times New Roman"/>
                <a:cs typeface="Times New Roman"/>
              </a:rPr>
              <a:t>What is inclusion?</a:t>
            </a:r>
          </a:p>
          <a:p>
            <a:pPr algn="ctr"/>
            <a:endParaRPr lang="en-US" sz="1700" dirty="0">
              <a:latin typeface="Times New Roman"/>
              <a:cs typeface="Times New Roman"/>
            </a:endParaRPr>
          </a:p>
          <a:p>
            <a:pPr algn="ctr"/>
            <a:r>
              <a:rPr lang="en-US" sz="1700" dirty="0">
                <a:latin typeface="Times New Roman"/>
                <a:cs typeface="Times New Roman"/>
              </a:rPr>
              <a:t>Inclusion is the act of including everyone and giving them access and opportunities. In schools, this means that all pupils are enabled to access their learning and activities, perhaps in different ways that best suit them.</a:t>
            </a:r>
            <a:endParaRPr lang="en-US" sz="1700" dirty="0"/>
          </a:p>
        </p:txBody>
      </p:sp>
      <p:sp>
        <p:nvSpPr>
          <p:cNvPr id="2" name="Title 1">
            <a:extLst>
              <a:ext uri="{FF2B5EF4-FFF2-40B4-BE49-F238E27FC236}">
                <a16:creationId xmlns:a16="http://schemas.microsoft.com/office/drawing/2014/main" id="{43B99314-BBD7-3BA8-98EA-9E17BB3A523F}"/>
              </a:ext>
            </a:extLst>
          </p:cNvPr>
          <p:cNvSpPr>
            <a:spLocks noGrp="1"/>
          </p:cNvSpPr>
          <p:nvPr>
            <p:ph type="title"/>
          </p:nvPr>
        </p:nvSpPr>
        <p:spPr>
          <a:xfrm>
            <a:off x="-199" y="-1979"/>
            <a:ext cx="1929301" cy="1432273"/>
          </a:xfrm>
        </p:spPr>
        <p:txBody>
          <a:bodyPr>
            <a:normAutofit/>
          </a:bodyPr>
          <a:lstStyle/>
          <a:p>
            <a:r>
              <a:rPr lang="en-US" sz="2000" b="1" u="sng" dirty="0">
                <a:latin typeface="Times New Roman"/>
                <a:cs typeface="Times New Roman"/>
              </a:rPr>
              <a:t>Activity Four:</a:t>
            </a:r>
            <a:br>
              <a:rPr lang="en-US" sz="2000" b="1" u="sng" dirty="0">
                <a:latin typeface="Times New Roman"/>
              </a:rPr>
            </a:br>
            <a:r>
              <a:rPr lang="en-US" sz="2000" b="1" u="sng" dirty="0">
                <a:latin typeface="Times New Roman"/>
                <a:ea typeface="+mj-lt"/>
                <a:cs typeface="+mj-lt"/>
              </a:rPr>
              <a:t>How inclusion is represented</a:t>
            </a:r>
            <a:br>
              <a:rPr lang="en-US" sz="2000" b="1" u="sng" dirty="0">
                <a:latin typeface="Times New Roman"/>
                <a:ea typeface="+mj-lt"/>
                <a:cs typeface="+mj-lt"/>
              </a:rPr>
            </a:br>
            <a:r>
              <a:rPr lang="en-US" sz="2000" b="1" u="sng" dirty="0">
                <a:latin typeface="Times New Roman"/>
                <a:cs typeface="Times New Roman"/>
              </a:rPr>
              <a:t>(Teacher copy)</a:t>
            </a:r>
            <a:endParaRPr lang="en-US" sz="2000" dirty="0">
              <a:latin typeface="Times New Roman"/>
              <a:cs typeface="Times New Roman"/>
            </a:endParaRPr>
          </a:p>
        </p:txBody>
      </p:sp>
    </p:spTree>
    <p:extLst>
      <p:ext uri="{BB962C8B-B14F-4D97-AF65-F5344CB8AC3E}">
        <p14:creationId xmlns:p14="http://schemas.microsoft.com/office/powerpoint/2010/main" val="25252105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C649F7E-30A9-DC58-74AA-C44130C3E4D6}"/>
              </a:ext>
            </a:extLst>
          </p:cNvPr>
          <p:cNvSpPr txBox="1"/>
          <p:nvPr/>
        </p:nvSpPr>
        <p:spPr>
          <a:xfrm>
            <a:off x="1004" y="5041075"/>
            <a:ext cx="12189105" cy="1815882"/>
          </a:xfrm>
          <a:prstGeom prst="rect">
            <a:avLst/>
          </a:prstGeom>
          <a:solidFill>
            <a:schemeClr val="accent1">
              <a:lumMod val="60000"/>
              <a:lumOff val="4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Task three:</a:t>
            </a:r>
          </a:p>
          <a:p>
            <a:pPr algn="ctr"/>
            <a:r>
              <a:rPr lang="en-US" sz="1600" b="1" u="sng" dirty="0">
                <a:latin typeface="Times New Roman"/>
                <a:cs typeface="Times New Roman"/>
              </a:rPr>
              <a:t>Are these examples expressing inclusive </a:t>
            </a:r>
            <a:r>
              <a:rPr lang="en-US" sz="1600" b="1" u="sng" err="1">
                <a:latin typeface="Times New Roman"/>
                <a:cs typeface="Times New Roman"/>
              </a:rPr>
              <a:t>behaviour</a:t>
            </a:r>
            <a:r>
              <a:rPr lang="en-US" sz="1600" b="1" u="sng" dirty="0">
                <a:latin typeface="Times New Roman"/>
                <a:cs typeface="Times New Roman"/>
              </a:rPr>
              <a:t> or just displaying representation?</a:t>
            </a: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p:txBody>
      </p:sp>
      <p:sp>
        <p:nvSpPr>
          <p:cNvPr id="4" name="TextBox 3">
            <a:extLst>
              <a:ext uri="{FF2B5EF4-FFF2-40B4-BE49-F238E27FC236}">
                <a16:creationId xmlns:a16="http://schemas.microsoft.com/office/drawing/2014/main" id="{02EA43D4-9554-D5D1-FB1A-D5276F097F18}"/>
              </a:ext>
            </a:extLst>
          </p:cNvPr>
          <p:cNvSpPr txBox="1"/>
          <p:nvPr/>
        </p:nvSpPr>
        <p:spPr>
          <a:xfrm>
            <a:off x="-3426" y="1392220"/>
            <a:ext cx="12199148" cy="3539430"/>
          </a:xfrm>
          <a:prstGeom prst="rect">
            <a:avLst/>
          </a:prstGeom>
          <a:solidFill>
            <a:srgbClr val="FFC000"/>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dirty="0">
                <a:latin typeface="Times New Roman"/>
                <a:cs typeface="Times New Roman"/>
              </a:rPr>
              <a:t>Task two:</a:t>
            </a:r>
          </a:p>
          <a:p>
            <a:pPr algn="ctr"/>
            <a:r>
              <a:rPr lang="en-US" sz="1600" b="1" u="sng" dirty="0">
                <a:latin typeface="Times New Roman"/>
                <a:cs typeface="Times New Roman"/>
              </a:rPr>
              <a:t>What examples of inclusion can you think of in film/media?</a:t>
            </a:r>
          </a:p>
          <a:p>
            <a:pPr algn="ctr"/>
            <a:r>
              <a:rPr lang="en-US" sz="1600" b="1" u="sng" dirty="0">
                <a:latin typeface="Times New Roman"/>
                <a:cs typeface="Times New Roman"/>
              </a:rPr>
              <a:t>Would this be authentic or staged?</a:t>
            </a: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p:txBody>
      </p:sp>
      <p:sp>
        <p:nvSpPr>
          <p:cNvPr id="3" name="TextBox 2">
            <a:extLst>
              <a:ext uri="{FF2B5EF4-FFF2-40B4-BE49-F238E27FC236}">
                <a16:creationId xmlns:a16="http://schemas.microsoft.com/office/drawing/2014/main" id="{BE2A553E-C70A-E4E4-E3D4-790D0B14466F}"/>
              </a:ext>
            </a:extLst>
          </p:cNvPr>
          <p:cNvSpPr txBox="1"/>
          <p:nvPr/>
        </p:nvSpPr>
        <p:spPr>
          <a:xfrm>
            <a:off x="1854531" y="-5938"/>
            <a:ext cx="10125692" cy="1323439"/>
          </a:xfrm>
          <a:prstGeom prst="rect">
            <a:avLst/>
          </a:prstGeom>
          <a:solidFill>
            <a:schemeClr val="tx2">
              <a:lumMod val="25000"/>
              <a:lumOff val="75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dirty="0">
                <a:latin typeface="Times New Roman"/>
                <a:cs typeface="Times New Roman"/>
              </a:rPr>
              <a:t>Task one:</a:t>
            </a:r>
          </a:p>
          <a:p>
            <a:pPr algn="ctr"/>
            <a:r>
              <a:rPr lang="en-US" sz="1600" b="1" u="sng" dirty="0">
                <a:latin typeface="Times New Roman"/>
                <a:cs typeface="Times New Roman"/>
              </a:rPr>
              <a:t>What is inclusion?</a:t>
            </a: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p:txBody>
      </p:sp>
      <p:sp>
        <p:nvSpPr>
          <p:cNvPr id="2" name="Title 1">
            <a:extLst>
              <a:ext uri="{FF2B5EF4-FFF2-40B4-BE49-F238E27FC236}">
                <a16:creationId xmlns:a16="http://schemas.microsoft.com/office/drawing/2014/main" id="{43B99314-BBD7-3BA8-98EA-9E17BB3A523F}"/>
              </a:ext>
            </a:extLst>
          </p:cNvPr>
          <p:cNvSpPr>
            <a:spLocks noGrp="1"/>
          </p:cNvSpPr>
          <p:nvPr>
            <p:ph type="title"/>
          </p:nvPr>
        </p:nvSpPr>
        <p:spPr>
          <a:xfrm>
            <a:off x="-199" y="-1979"/>
            <a:ext cx="1929301" cy="1398153"/>
          </a:xfrm>
        </p:spPr>
        <p:txBody>
          <a:bodyPr>
            <a:normAutofit/>
          </a:bodyPr>
          <a:lstStyle/>
          <a:p>
            <a:r>
              <a:rPr lang="en-US" sz="2000" b="1" u="sng" dirty="0">
                <a:latin typeface="Times New Roman"/>
                <a:cs typeface="Times New Roman"/>
              </a:rPr>
              <a:t>Activity Four:</a:t>
            </a:r>
            <a:br>
              <a:rPr lang="en-US" sz="2000" b="1" u="sng" dirty="0">
                <a:latin typeface="Times New Roman"/>
              </a:rPr>
            </a:br>
            <a:r>
              <a:rPr lang="en-US" sz="2000" b="1" u="sng" dirty="0">
                <a:latin typeface="Times New Roman"/>
                <a:ea typeface="+mj-lt"/>
                <a:cs typeface="+mj-lt"/>
              </a:rPr>
              <a:t>How inclusion is represented</a:t>
            </a:r>
            <a:br>
              <a:rPr lang="en-US" sz="2000" b="1" u="sng" dirty="0">
                <a:latin typeface="Times New Roman"/>
                <a:ea typeface="+mj-lt"/>
                <a:cs typeface="+mj-lt"/>
              </a:rPr>
            </a:br>
            <a:r>
              <a:rPr lang="en-US" sz="2000" b="1" u="sng" dirty="0">
                <a:latin typeface="Times New Roman"/>
                <a:ea typeface="+mj-lt"/>
                <a:cs typeface="+mj-lt"/>
              </a:rPr>
              <a:t>(Pupil copy) </a:t>
            </a:r>
            <a:endParaRPr lang="en-US" sz="2000" u="sng" dirty="0">
              <a:latin typeface="Times New Roman"/>
            </a:endParaRPr>
          </a:p>
        </p:txBody>
      </p:sp>
    </p:spTree>
    <p:extLst>
      <p:ext uri="{BB962C8B-B14F-4D97-AF65-F5344CB8AC3E}">
        <p14:creationId xmlns:p14="http://schemas.microsoft.com/office/powerpoint/2010/main" val="19555311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8A9E2AD9-1B64-7865-5AE3-6659F703A9FB}"/>
              </a:ext>
            </a:extLst>
          </p:cNvPr>
          <p:cNvSpPr txBox="1"/>
          <p:nvPr/>
        </p:nvSpPr>
        <p:spPr>
          <a:xfrm>
            <a:off x="281049" y="1577439"/>
            <a:ext cx="6780810" cy="5170646"/>
          </a:xfrm>
          <a:prstGeom prst="rect">
            <a:avLst/>
          </a:prstGeom>
          <a:solidFill>
            <a:schemeClr val="accent3">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500" b="1" dirty="0">
                <a:latin typeface="Times New Roman"/>
                <a:cs typeface="Times New Roman"/>
              </a:rPr>
              <a:t>Prompts:</a:t>
            </a:r>
          </a:p>
          <a:p>
            <a:pPr algn="ctr"/>
            <a:r>
              <a:rPr lang="en-US" sz="1500" b="1" dirty="0">
                <a:latin typeface="Times New Roman"/>
                <a:cs typeface="Times New Roman"/>
              </a:rPr>
              <a:t>1. What is happening in the image?</a:t>
            </a:r>
          </a:p>
          <a:p>
            <a:pPr algn="ctr"/>
            <a:r>
              <a:rPr lang="en-US" sz="1500" dirty="0">
                <a:latin typeface="Times New Roman"/>
                <a:cs typeface="Times New Roman"/>
              </a:rPr>
              <a:t>A couple of girls looking at a mobile phone The girl on the left is smiling. The girl on the right looks serious. The girl on the left is sharing their phone with the other girl.</a:t>
            </a:r>
          </a:p>
          <a:p>
            <a:pPr algn="ctr"/>
            <a:endParaRPr lang="en-GB" sz="1500" dirty="0">
              <a:latin typeface="Times New Roman"/>
              <a:cs typeface="Times New Roman"/>
            </a:endParaRPr>
          </a:p>
          <a:p>
            <a:pPr algn="ctr"/>
            <a:r>
              <a:rPr lang="en-GB" sz="1500" b="1" dirty="0">
                <a:latin typeface="Times New Roman"/>
                <a:cs typeface="Times New Roman"/>
              </a:rPr>
              <a:t>2. What do you think about the girl on the left?</a:t>
            </a:r>
          </a:p>
          <a:p>
            <a:pPr algn="ctr"/>
            <a:r>
              <a:rPr lang="en-GB" sz="1500" dirty="0">
                <a:latin typeface="Times New Roman"/>
                <a:cs typeface="Times New Roman"/>
              </a:rPr>
              <a:t>She is smiling and she is holding the phone. She has the phone pointed towards herself. She seems to be the most engaged with the phone.</a:t>
            </a:r>
          </a:p>
          <a:p>
            <a:pPr algn="ctr"/>
            <a:endParaRPr lang="en-GB" sz="1500" dirty="0">
              <a:latin typeface="Times New Roman"/>
              <a:cs typeface="Times New Roman"/>
            </a:endParaRPr>
          </a:p>
          <a:p>
            <a:pPr algn="ctr"/>
            <a:r>
              <a:rPr lang="en-GB" sz="1500" b="1" dirty="0">
                <a:latin typeface="Times New Roman"/>
                <a:cs typeface="Times New Roman"/>
              </a:rPr>
              <a:t>3. What do you think about the girl on the right?</a:t>
            </a:r>
          </a:p>
          <a:p>
            <a:pPr algn="ctr"/>
            <a:r>
              <a:rPr lang="en-GB" sz="1500" dirty="0">
                <a:latin typeface="Times New Roman"/>
                <a:cs typeface="Times New Roman"/>
              </a:rPr>
              <a:t>She appears sterner and less engaged with the phone. Very close to the other girl. She is clearly looking at the phone.</a:t>
            </a:r>
          </a:p>
          <a:p>
            <a:pPr algn="ctr"/>
            <a:endParaRPr lang="en-GB" sz="1500" dirty="0">
              <a:latin typeface="Times New Roman"/>
              <a:cs typeface="Times New Roman"/>
            </a:endParaRPr>
          </a:p>
          <a:p>
            <a:pPr algn="ctr"/>
            <a:r>
              <a:rPr lang="en-GB" sz="1500" b="1" dirty="0">
                <a:latin typeface="Times New Roman"/>
                <a:cs typeface="Times New Roman"/>
              </a:rPr>
              <a:t>4. Is the phone central to the image?</a:t>
            </a:r>
          </a:p>
          <a:p>
            <a:pPr algn="ctr"/>
            <a:r>
              <a:rPr lang="en-GB" sz="1500" b="1" dirty="0">
                <a:latin typeface="Times New Roman"/>
                <a:cs typeface="Times New Roman"/>
              </a:rPr>
              <a:t>What does the content on the phone suggest?</a:t>
            </a:r>
          </a:p>
          <a:p>
            <a:pPr algn="ctr"/>
            <a:r>
              <a:rPr lang="en-GB" sz="1500" dirty="0">
                <a:latin typeface="Times New Roman"/>
                <a:cs typeface="Times New Roman"/>
              </a:rPr>
              <a:t>The phone is in the centre of the image. Both girls are engaged with the phone. The content is unknown, some people have discussed the following; Bullying, race or cultural-related issue, insensitive humour.</a:t>
            </a:r>
          </a:p>
          <a:p>
            <a:pPr algn="ctr"/>
            <a:endParaRPr lang="en-GB" sz="1500" dirty="0">
              <a:latin typeface="Times New Roman"/>
              <a:cs typeface="Times New Roman"/>
            </a:endParaRPr>
          </a:p>
          <a:p>
            <a:pPr algn="ctr"/>
            <a:r>
              <a:rPr lang="en-GB" sz="1500" b="1" dirty="0">
                <a:latin typeface="Times New Roman"/>
                <a:cs typeface="Times New Roman"/>
              </a:rPr>
              <a:t>5. What else do you notice about the image?</a:t>
            </a:r>
          </a:p>
          <a:p>
            <a:pPr algn="ctr"/>
            <a:r>
              <a:rPr lang="en-GB" sz="1500" dirty="0">
                <a:latin typeface="Times New Roman"/>
                <a:cs typeface="Times New Roman"/>
              </a:rPr>
              <a:t>No known background. No staff or other pupils or known activities. Both girls are not in any sort of uniform. No marker of age.</a:t>
            </a:r>
          </a:p>
        </p:txBody>
      </p:sp>
      <p:sp>
        <p:nvSpPr>
          <p:cNvPr id="6" name="TextBox 5">
            <a:extLst>
              <a:ext uri="{FF2B5EF4-FFF2-40B4-BE49-F238E27FC236}">
                <a16:creationId xmlns:a16="http://schemas.microsoft.com/office/drawing/2014/main" id="{03F9DFD3-D800-701D-5E3B-726ED2F49C03}"/>
              </a:ext>
            </a:extLst>
          </p:cNvPr>
          <p:cNvSpPr txBox="1"/>
          <p:nvPr/>
        </p:nvSpPr>
        <p:spPr>
          <a:xfrm>
            <a:off x="10424556" y="5377543"/>
            <a:ext cx="1763486" cy="1477328"/>
          </a:xfrm>
          <a:prstGeom prst="rect">
            <a:avLst/>
          </a:prstGeom>
          <a:solidFill>
            <a:schemeClr val="accent5">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latin typeface="Times New Roman"/>
                <a:cs typeface="Times New Roman"/>
              </a:rPr>
              <a:t>After discussing with the group, all jot down your ideas on this image.</a:t>
            </a:r>
            <a:endParaRPr lang="en-US" dirty="0">
              <a:latin typeface="Times New Roman"/>
              <a:cs typeface="Times New Roman"/>
            </a:endParaRPr>
          </a:p>
        </p:txBody>
      </p:sp>
      <p:sp>
        <p:nvSpPr>
          <p:cNvPr id="3" name="TextBox 2">
            <a:extLst>
              <a:ext uri="{FF2B5EF4-FFF2-40B4-BE49-F238E27FC236}">
                <a16:creationId xmlns:a16="http://schemas.microsoft.com/office/drawing/2014/main" id="{5EDC5E1F-0FB3-C67B-EC7E-AF024104F987}"/>
              </a:ext>
            </a:extLst>
          </p:cNvPr>
          <p:cNvSpPr txBox="1"/>
          <p:nvPr/>
        </p:nvSpPr>
        <p:spPr>
          <a:xfrm>
            <a:off x="2290106" y="3663"/>
            <a:ext cx="8679976" cy="1477328"/>
          </a:xfrm>
          <a:prstGeom prst="rect">
            <a:avLst/>
          </a:prstGeom>
          <a:solidFill>
            <a:srgbClr val="BDFFFD"/>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dirty="0"/>
              <a:t>Guidelines for teachers using this resource:</a:t>
            </a:r>
            <a:r>
              <a:rPr lang="en-US" dirty="0"/>
              <a:t>​</a:t>
            </a:r>
          </a:p>
          <a:p>
            <a:pPr algn="ctr"/>
            <a:r>
              <a:rPr lang="en-US" dirty="0"/>
              <a:t>There is a set of prompts, in groups of 4 or so.​</a:t>
            </a:r>
          </a:p>
          <a:p>
            <a:pPr algn="ctr"/>
            <a:r>
              <a:rPr lang="en-US" dirty="0"/>
              <a:t>Pupils fill in answers (on different piece of paper) to the prompts alone at first.​</a:t>
            </a:r>
          </a:p>
          <a:p>
            <a:pPr algn="ctr"/>
            <a:r>
              <a:rPr lang="en-US" dirty="0"/>
              <a:t>Afterwards there will discuss all their different answers and together build a picture and jot it all around the image.</a:t>
            </a:r>
          </a:p>
        </p:txBody>
      </p:sp>
      <p:pic>
        <p:nvPicPr>
          <p:cNvPr id="5" name="Picture 4" descr="A couple of girls looking at a cellphone&#10;The girl on the left is smiling and the girl on the right looks serious.&#10;The girl on the left is sharing their phone with the other girl.&#10;This image is owned and under the copyright of VOICES (Edge Hill University)">
            <a:extLst>
              <a:ext uri="{FF2B5EF4-FFF2-40B4-BE49-F238E27FC236}">
                <a16:creationId xmlns:a16="http://schemas.microsoft.com/office/drawing/2014/main" id="{273D3698-45D6-4ABB-11A6-0A379BE1566B}"/>
              </a:ext>
            </a:extLst>
          </p:cNvPr>
          <p:cNvPicPr>
            <a:picLocks noChangeAspect="1"/>
          </p:cNvPicPr>
          <p:nvPr/>
        </p:nvPicPr>
        <p:blipFill>
          <a:blip r:embed="rId2"/>
          <a:stretch>
            <a:fillRect/>
          </a:stretch>
        </p:blipFill>
        <p:spPr>
          <a:xfrm>
            <a:off x="7426035" y="1629508"/>
            <a:ext cx="4722421" cy="3539609"/>
          </a:xfrm>
          <a:prstGeom prst="rect">
            <a:avLst/>
          </a:prstGeom>
        </p:spPr>
      </p:pic>
      <p:sp>
        <p:nvSpPr>
          <p:cNvPr id="2" name="Title 1">
            <a:extLst>
              <a:ext uri="{FF2B5EF4-FFF2-40B4-BE49-F238E27FC236}">
                <a16:creationId xmlns:a16="http://schemas.microsoft.com/office/drawing/2014/main" id="{D748FF8E-6430-4357-771A-E606664EABED}"/>
              </a:ext>
            </a:extLst>
          </p:cNvPr>
          <p:cNvSpPr>
            <a:spLocks noGrp="1"/>
          </p:cNvSpPr>
          <p:nvPr>
            <p:ph type="title"/>
          </p:nvPr>
        </p:nvSpPr>
        <p:spPr>
          <a:xfrm>
            <a:off x="-199" y="-1979"/>
            <a:ext cx="2008470" cy="1432273"/>
          </a:xfrm>
        </p:spPr>
        <p:txBody>
          <a:bodyPr>
            <a:normAutofit/>
          </a:bodyPr>
          <a:lstStyle/>
          <a:p>
            <a:r>
              <a:rPr lang="en-US" sz="2000" b="1" u="sng" dirty="0">
                <a:latin typeface="Times New Roman"/>
                <a:cs typeface="Times New Roman"/>
              </a:rPr>
              <a:t>Activity Five:</a:t>
            </a:r>
            <a:br>
              <a:rPr lang="en-US" sz="2000" b="1" u="sng" dirty="0">
                <a:latin typeface="Times New Roman"/>
              </a:rPr>
            </a:br>
            <a:r>
              <a:rPr lang="en-US" sz="2000" b="1" u="sng" dirty="0">
                <a:latin typeface="Times New Roman"/>
                <a:ea typeface="+mj-lt"/>
                <a:cs typeface="+mj-lt"/>
              </a:rPr>
              <a:t>Image discussion task</a:t>
            </a:r>
            <a:br>
              <a:rPr lang="en-US" sz="2000" b="1" u="sng" dirty="0">
                <a:latin typeface="Times New Roman"/>
                <a:ea typeface="+mj-lt"/>
                <a:cs typeface="+mj-lt"/>
              </a:rPr>
            </a:br>
            <a:r>
              <a:rPr lang="en-US" sz="2000" b="1" u="sng" dirty="0">
                <a:latin typeface="Times New Roman"/>
                <a:cs typeface="Times New Roman"/>
              </a:rPr>
              <a:t>(Teacher copy)</a:t>
            </a:r>
            <a:endParaRPr lang="en-US" sz="2000" dirty="0">
              <a:latin typeface="Times New Roman"/>
              <a:cs typeface="Times New Roman"/>
            </a:endParaRPr>
          </a:p>
        </p:txBody>
      </p:sp>
    </p:spTree>
    <p:extLst>
      <p:ext uri="{BB962C8B-B14F-4D97-AF65-F5344CB8AC3E}">
        <p14:creationId xmlns:p14="http://schemas.microsoft.com/office/powerpoint/2010/main" val="22200709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8A9E2AD9-1B64-7865-5AE3-6659F703A9FB}"/>
              </a:ext>
            </a:extLst>
          </p:cNvPr>
          <p:cNvSpPr txBox="1"/>
          <p:nvPr/>
        </p:nvSpPr>
        <p:spPr>
          <a:xfrm>
            <a:off x="7119257" y="3958"/>
            <a:ext cx="5068784" cy="6853521"/>
          </a:xfrm>
          <a:prstGeom prst="rect">
            <a:avLst/>
          </a:prstGeom>
          <a:solidFill>
            <a:schemeClr val="accent3">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dirty="0">
                <a:latin typeface="Times New Roman"/>
                <a:cs typeface="Times New Roman"/>
              </a:rPr>
              <a:t>Prompts:</a:t>
            </a:r>
          </a:p>
          <a:p>
            <a:pPr algn="ctr"/>
            <a:r>
              <a:rPr lang="en-US" b="1" dirty="0">
                <a:latin typeface="Times New Roman"/>
                <a:cs typeface="Times New Roman"/>
              </a:rPr>
              <a:t>1. What is happening in the image?</a:t>
            </a: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r>
              <a:rPr lang="en-GB" b="1" dirty="0">
                <a:latin typeface="Times New Roman"/>
                <a:cs typeface="Times New Roman"/>
              </a:rPr>
              <a:t>2. What do you think about the girl on the left?</a:t>
            </a:r>
          </a:p>
          <a:p>
            <a:pPr algn="ctr"/>
            <a:endParaRPr lang="en-GB" dirty="0">
              <a:latin typeface="Times New Roman"/>
              <a:cs typeface="Times New Roman"/>
            </a:endParaRPr>
          </a:p>
          <a:p>
            <a:pPr algn="ctr"/>
            <a:endParaRPr lang="en-GB" dirty="0">
              <a:latin typeface="Times New Roman"/>
              <a:cs typeface="Times New Roman"/>
            </a:endParaRPr>
          </a:p>
          <a:p>
            <a:pPr algn="ctr"/>
            <a:endParaRPr lang="en-GB" dirty="0">
              <a:latin typeface="Times New Roman"/>
              <a:cs typeface="Times New Roman"/>
            </a:endParaRPr>
          </a:p>
          <a:p>
            <a:pPr algn="ctr"/>
            <a:endParaRPr lang="en-GB" dirty="0">
              <a:latin typeface="Times New Roman"/>
              <a:cs typeface="Times New Roman"/>
            </a:endParaRPr>
          </a:p>
          <a:p>
            <a:pPr algn="ctr"/>
            <a:r>
              <a:rPr lang="en-GB" b="1" dirty="0">
                <a:latin typeface="Times New Roman"/>
                <a:cs typeface="Times New Roman"/>
              </a:rPr>
              <a:t>3. What do you think about the girl on the right?</a:t>
            </a:r>
          </a:p>
          <a:p>
            <a:pPr algn="ctr"/>
            <a:endParaRPr lang="en-GB" dirty="0">
              <a:latin typeface="Times New Roman"/>
              <a:cs typeface="Times New Roman"/>
            </a:endParaRPr>
          </a:p>
          <a:p>
            <a:pPr algn="ctr"/>
            <a:endParaRPr lang="en-GB" dirty="0">
              <a:latin typeface="Times New Roman"/>
              <a:cs typeface="Times New Roman"/>
            </a:endParaRPr>
          </a:p>
          <a:p>
            <a:pPr algn="ctr"/>
            <a:endParaRPr lang="en-GB" dirty="0">
              <a:latin typeface="Times New Roman"/>
              <a:cs typeface="Times New Roman"/>
            </a:endParaRPr>
          </a:p>
          <a:p>
            <a:pPr algn="ctr"/>
            <a:r>
              <a:rPr lang="en-GB" b="1" dirty="0">
                <a:latin typeface="Times New Roman"/>
                <a:cs typeface="Times New Roman"/>
              </a:rPr>
              <a:t>4. Is the phone central to the image?</a:t>
            </a:r>
          </a:p>
          <a:p>
            <a:pPr algn="ctr"/>
            <a:r>
              <a:rPr lang="en-GB" b="1" dirty="0">
                <a:latin typeface="Times New Roman"/>
                <a:cs typeface="Times New Roman"/>
              </a:rPr>
              <a:t>What does the content on the phone suggest?</a:t>
            </a:r>
          </a:p>
          <a:p>
            <a:pPr algn="ctr"/>
            <a:endParaRPr lang="en-GB" dirty="0">
              <a:latin typeface="Times New Roman"/>
              <a:cs typeface="Times New Roman"/>
            </a:endParaRPr>
          </a:p>
          <a:p>
            <a:pPr algn="ctr"/>
            <a:endParaRPr lang="en-GB" dirty="0">
              <a:latin typeface="Times New Roman"/>
              <a:cs typeface="Times New Roman"/>
            </a:endParaRPr>
          </a:p>
          <a:p>
            <a:pPr algn="ctr"/>
            <a:endParaRPr lang="en-GB" dirty="0">
              <a:latin typeface="Times New Roman"/>
              <a:cs typeface="Times New Roman"/>
            </a:endParaRPr>
          </a:p>
          <a:p>
            <a:pPr algn="ctr"/>
            <a:endParaRPr lang="en-GB" dirty="0">
              <a:latin typeface="Times New Roman"/>
              <a:cs typeface="Times New Roman"/>
            </a:endParaRPr>
          </a:p>
          <a:p>
            <a:pPr algn="ctr"/>
            <a:r>
              <a:rPr lang="en-GB" b="1" dirty="0">
                <a:latin typeface="Times New Roman"/>
                <a:cs typeface="Times New Roman"/>
              </a:rPr>
              <a:t>5. What else do you notice about the image?</a:t>
            </a:r>
          </a:p>
          <a:p>
            <a:pPr algn="ctr"/>
            <a:endParaRPr lang="en-GB" dirty="0">
              <a:latin typeface="Times New Roman"/>
              <a:cs typeface="Times New Roman"/>
            </a:endParaRPr>
          </a:p>
          <a:p>
            <a:pPr algn="ctr"/>
            <a:endParaRPr lang="en-GB" dirty="0">
              <a:latin typeface="Times New Roman"/>
              <a:cs typeface="Times New Roman"/>
            </a:endParaRPr>
          </a:p>
        </p:txBody>
      </p:sp>
      <p:sp>
        <p:nvSpPr>
          <p:cNvPr id="6" name="TextBox 5">
            <a:extLst>
              <a:ext uri="{FF2B5EF4-FFF2-40B4-BE49-F238E27FC236}">
                <a16:creationId xmlns:a16="http://schemas.microsoft.com/office/drawing/2014/main" id="{03F9DFD3-D800-701D-5E3B-726ED2F49C03}"/>
              </a:ext>
            </a:extLst>
          </p:cNvPr>
          <p:cNvSpPr txBox="1"/>
          <p:nvPr/>
        </p:nvSpPr>
        <p:spPr>
          <a:xfrm>
            <a:off x="3959" y="5931725"/>
            <a:ext cx="2980706" cy="923330"/>
          </a:xfrm>
          <a:prstGeom prst="rect">
            <a:avLst/>
          </a:prstGeom>
          <a:solidFill>
            <a:schemeClr val="accent5">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latin typeface="Times New Roman"/>
                <a:cs typeface="Times New Roman"/>
              </a:rPr>
              <a:t>After discussing with the group, all jot down your ideas on this image.</a:t>
            </a:r>
            <a:endParaRPr lang="en-US" dirty="0">
              <a:latin typeface="Times New Roman"/>
              <a:cs typeface="Times New Roman"/>
            </a:endParaRPr>
          </a:p>
        </p:txBody>
      </p:sp>
      <p:pic>
        <p:nvPicPr>
          <p:cNvPr id="5" name="Picture 4" descr="A couple of girls looking at a cellphone&#10;The girl on the left is smiling and the girl on the right looks serious.&#10;The girl on the left is sharing their phone with the other girl.&#10;This image is owned and under the copyright of VOICES (Edge Hill University)">
            <a:extLst>
              <a:ext uri="{FF2B5EF4-FFF2-40B4-BE49-F238E27FC236}">
                <a16:creationId xmlns:a16="http://schemas.microsoft.com/office/drawing/2014/main" id="{273D3698-45D6-4ABB-11A6-0A379BE1566B}"/>
              </a:ext>
            </a:extLst>
          </p:cNvPr>
          <p:cNvPicPr>
            <a:picLocks noChangeAspect="1"/>
          </p:cNvPicPr>
          <p:nvPr/>
        </p:nvPicPr>
        <p:blipFill>
          <a:blip r:embed="rId2"/>
          <a:stretch>
            <a:fillRect/>
          </a:stretch>
        </p:blipFill>
        <p:spPr>
          <a:xfrm>
            <a:off x="1597230" y="1669092"/>
            <a:ext cx="4722421" cy="3539609"/>
          </a:xfrm>
          <a:prstGeom prst="rect">
            <a:avLst/>
          </a:prstGeom>
        </p:spPr>
      </p:pic>
      <p:sp>
        <p:nvSpPr>
          <p:cNvPr id="2" name="Title 1">
            <a:extLst>
              <a:ext uri="{FF2B5EF4-FFF2-40B4-BE49-F238E27FC236}">
                <a16:creationId xmlns:a16="http://schemas.microsoft.com/office/drawing/2014/main" id="{D748FF8E-6430-4357-771A-E606664EABED}"/>
              </a:ext>
            </a:extLst>
          </p:cNvPr>
          <p:cNvSpPr>
            <a:spLocks noGrp="1"/>
          </p:cNvSpPr>
          <p:nvPr>
            <p:ph type="title"/>
          </p:nvPr>
        </p:nvSpPr>
        <p:spPr>
          <a:xfrm>
            <a:off x="-199" y="-1979"/>
            <a:ext cx="2008470" cy="1432273"/>
          </a:xfrm>
        </p:spPr>
        <p:txBody>
          <a:bodyPr>
            <a:normAutofit/>
          </a:bodyPr>
          <a:lstStyle/>
          <a:p>
            <a:r>
              <a:rPr lang="en-US" sz="2000" b="1" u="sng" dirty="0">
                <a:latin typeface="Times New Roman"/>
                <a:cs typeface="Times New Roman"/>
              </a:rPr>
              <a:t>Activity Five:</a:t>
            </a:r>
            <a:br>
              <a:rPr lang="en-US" sz="2000" b="1" u="sng" dirty="0">
                <a:latin typeface="Times New Roman"/>
              </a:rPr>
            </a:br>
            <a:r>
              <a:rPr lang="en-US" sz="2000" b="1" u="sng" dirty="0">
                <a:latin typeface="Times New Roman"/>
                <a:ea typeface="+mj-lt"/>
                <a:cs typeface="+mj-lt"/>
              </a:rPr>
              <a:t>Image discussion task</a:t>
            </a:r>
            <a:br>
              <a:rPr lang="en-US" sz="2000" b="1" u="sng" dirty="0">
                <a:latin typeface="Times New Roman"/>
                <a:ea typeface="+mj-lt"/>
                <a:cs typeface="+mj-lt"/>
              </a:rPr>
            </a:br>
            <a:r>
              <a:rPr lang="en-US" sz="2000" b="1" u="sng" dirty="0">
                <a:latin typeface="Times New Roman"/>
                <a:ea typeface="+mj-lt"/>
                <a:cs typeface="+mj-lt"/>
              </a:rPr>
              <a:t>(Pupil copy)</a:t>
            </a:r>
            <a:endParaRPr lang="en-US" sz="2000" b="1" u="sng" dirty="0">
              <a:latin typeface="Times New Roman"/>
            </a:endParaRPr>
          </a:p>
        </p:txBody>
      </p:sp>
    </p:spTree>
    <p:extLst>
      <p:ext uri="{BB962C8B-B14F-4D97-AF65-F5344CB8AC3E}">
        <p14:creationId xmlns:p14="http://schemas.microsoft.com/office/powerpoint/2010/main" val="12017837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09460127-155B-AF05-AE9E-4119072C615B}"/>
              </a:ext>
            </a:extLst>
          </p:cNvPr>
          <p:cNvSpPr txBox="1"/>
          <p:nvPr/>
        </p:nvSpPr>
        <p:spPr>
          <a:xfrm>
            <a:off x="6495802" y="3338945"/>
            <a:ext cx="5375564" cy="3139321"/>
          </a:xfrm>
          <a:prstGeom prst="rect">
            <a:avLst/>
          </a:prstGeom>
          <a:solidFill>
            <a:schemeClr val="accent3">
              <a:lumMod val="40000"/>
              <a:lumOff val="6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The pupil is not involved with the class.</a:t>
            </a:r>
          </a:p>
          <a:p>
            <a:pPr algn="ctr"/>
            <a:r>
              <a:rPr lang="en-US" b="1" u="sng" dirty="0">
                <a:latin typeface="Times New Roman"/>
                <a:cs typeface="Times New Roman"/>
              </a:rPr>
              <a:t>Likely due to his </a:t>
            </a:r>
            <a:r>
              <a:rPr lang="en-US" b="1" u="sng" err="1">
                <a:latin typeface="Times New Roman"/>
                <a:cs typeface="Times New Roman"/>
              </a:rPr>
              <a:t>behaviour</a:t>
            </a:r>
            <a:r>
              <a:rPr lang="en-US" b="1" u="sng" dirty="0">
                <a:latin typeface="Times New Roman"/>
                <a:cs typeface="Times New Roman"/>
              </a:rPr>
              <a:t>.</a:t>
            </a:r>
          </a:p>
          <a:p>
            <a:pPr algn="ctr"/>
            <a:r>
              <a:rPr lang="en-US" b="1" u="sng" dirty="0">
                <a:latin typeface="Times New Roman"/>
                <a:cs typeface="Times New Roman"/>
              </a:rPr>
              <a:t>What could be done to include this pupil?</a:t>
            </a:r>
          </a:p>
          <a:p>
            <a:pPr algn="ctr"/>
            <a:r>
              <a:rPr lang="en-US" dirty="0">
                <a:latin typeface="Times New Roman"/>
                <a:cs typeface="Times New Roman"/>
              </a:rPr>
              <a:t>Teacher example:</a:t>
            </a:r>
          </a:p>
          <a:p>
            <a:pPr algn="ctr"/>
            <a:r>
              <a:rPr lang="en-US" dirty="0">
                <a:latin typeface="Times New Roman"/>
                <a:cs typeface="Times New Roman"/>
              </a:rPr>
              <a:t>Staff enforcing some form of way to stop the bad </a:t>
            </a:r>
            <a:r>
              <a:rPr lang="en-US" err="1">
                <a:latin typeface="Times New Roman"/>
                <a:cs typeface="Times New Roman"/>
              </a:rPr>
              <a:t>behaviour</a:t>
            </a:r>
            <a:r>
              <a:rPr lang="en-US" dirty="0">
                <a:latin typeface="Times New Roman"/>
                <a:cs typeface="Times New Roman"/>
              </a:rPr>
              <a:t>.</a:t>
            </a:r>
          </a:p>
          <a:p>
            <a:pPr algn="ctr"/>
            <a:r>
              <a:rPr lang="en-US" dirty="0">
                <a:latin typeface="Times New Roman"/>
                <a:cs typeface="Times New Roman"/>
              </a:rPr>
              <a:t>Pupils can encourage away from this </a:t>
            </a:r>
            <a:r>
              <a:rPr lang="en-US" err="1">
                <a:latin typeface="Times New Roman"/>
                <a:cs typeface="Times New Roman"/>
              </a:rPr>
              <a:t>behaviour</a:t>
            </a:r>
            <a:r>
              <a:rPr lang="en-US" dirty="0">
                <a:latin typeface="Times New Roman"/>
                <a:cs typeface="Times New Roman"/>
              </a:rPr>
              <a:t>.</a:t>
            </a:r>
          </a:p>
          <a:p>
            <a:pPr algn="ctr"/>
            <a:r>
              <a:rPr lang="en-US" dirty="0">
                <a:latin typeface="Times New Roman"/>
                <a:cs typeface="Times New Roman"/>
              </a:rPr>
              <a:t>Have a way for the pupil to engage with the task, perhaps in a different way.</a:t>
            </a:r>
          </a:p>
          <a:p>
            <a:pPr algn="ctr"/>
            <a:r>
              <a:rPr lang="en-US" dirty="0">
                <a:latin typeface="Times New Roman"/>
                <a:cs typeface="Times New Roman"/>
              </a:rPr>
              <a:t>A different way of planning or delivering the lesson.</a:t>
            </a:r>
          </a:p>
          <a:p>
            <a:pPr algn="ctr"/>
            <a:r>
              <a:rPr lang="en-US" dirty="0">
                <a:latin typeface="Times New Roman"/>
                <a:cs typeface="Times New Roman"/>
              </a:rPr>
              <a:t>(Brainstorming task)</a:t>
            </a:r>
          </a:p>
        </p:txBody>
      </p:sp>
      <p:cxnSp>
        <p:nvCxnSpPr>
          <p:cNvPr id="8" name="Straight Arrow Connector 7" descr="Arrow pointing to third task">
            <a:extLst>
              <a:ext uri="{FF2B5EF4-FFF2-40B4-BE49-F238E27FC236}">
                <a16:creationId xmlns:a16="http://schemas.microsoft.com/office/drawing/2014/main" id="{6AFEDC22-C4F2-B955-DE38-91489401D2A6}"/>
              </a:ext>
            </a:extLst>
          </p:cNvPr>
          <p:cNvCxnSpPr>
            <a:cxnSpLocks/>
          </p:cNvCxnSpPr>
          <p:nvPr/>
        </p:nvCxnSpPr>
        <p:spPr>
          <a:xfrm flipV="1">
            <a:off x="5301741" y="4776847"/>
            <a:ext cx="1201978" cy="2218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3F91A9BF-91D1-DB0E-21B5-DA73DA0D08CE}"/>
              </a:ext>
            </a:extLst>
          </p:cNvPr>
          <p:cNvSpPr txBox="1"/>
          <p:nvPr/>
        </p:nvSpPr>
        <p:spPr>
          <a:xfrm>
            <a:off x="221673" y="3061855"/>
            <a:ext cx="5068785" cy="3416320"/>
          </a:xfrm>
          <a:prstGeom prst="rect">
            <a:avLst/>
          </a:prstGeom>
          <a:solidFill>
            <a:srgbClr val="DEA5F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What do you think of the pupil's </a:t>
            </a:r>
            <a:r>
              <a:rPr lang="en-US" b="1" u="sng" err="1">
                <a:latin typeface="Times New Roman"/>
                <a:cs typeface="Times New Roman"/>
              </a:rPr>
              <a:t>behaviour</a:t>
            </a:r>
            <a:r>
              <a:rPr lang="en-US" b="1" u="sng" dirty="0">
                <a:latin typeface="Times New Roman"/>
                <a:cs typeface="Times New Roman"/>
              </a:rPr>
              <a:t>?</a:t>
            </a:r>
          </a:p>
          <a:p>
            <a:pPr algn="ctr"/>
            <a:r>
              <a:rPr lang="en-US" dirty="0">
                <a:latin typeface="Times New Roman"/>
                <a:cs typeface="Times New Roman"/>
              </a:rPr>
              <a:t>Teacher example:</a:t>
            </a:r>
          </a:p>
          <a:p>
            <a:pPr algn="ctr"/>
            <a:r>
              <a:rPr lang="en-GB" dirty="0">
                <a:latin typeface="Times New Roman"/>
                <a:cs typeface="Times New Roman"/>
              </a:rPr>
              <a:t>Teacher at back, boy restless and distracted, book closed. ​Stand offish / show off?​ Is he being isolated as a behaviour strategy? ​ Thinks he is being entertaining. ​Exclusion – without peers​, inclusion – still part of the school. ​He seems uninterested. Does he know he is being watched (teacher at back) what is he looking at. ​Excluded behaviour or does this help him focus. ​Potentially sat on own. ​Not focusing on camera or teacher. ​What work are they doing. ​Disengaged due to thing in his mouth.</a:t>
            </a:r>
            <a:r>
              <a:rPr lang="en-GB" dirty="0"/>
              <a:t> </a:t>
            </a:r>
          </a:p>
        </p:txBody>
      </p:sp>
      <p:cxnSp>
        <p:nvCxnSpPr>
          <p:cNvPr id="6" name="Straight Arrow Connector 5" descr="Arrow pointing to second task">
            <a:extLst>
              <a:ext uri="{FF2B5EF4-FFF2-40B4-BE49-F238E27FC236}">
                <a16:creationId xmlns:a16="http://schemas.microsoft.com/office/drawing/2014/main" id="{1244BF9E-3026-495A-1E50-9DEC0899F2A7}"/>
              </a:ext>
            </a:extLst>
          </p:cNvPr>
          <p:cNvCxnSpPr>
            <a:cxnSpLocks/>
          </p:cNvCxnSpPr>
          <p:nvPr/>
        </p:nvCxnSpPr>
        <p:spPr>
          <a:xfrm flipH="1">
            <a:off x="2733304" y="2295322"/>
            <a:ext cx="1252255" cy="75960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324BB9AD-F361-249D-1CA7-D7D65891CA57}"/>
              </a:ext>
            </a:extLst>
          </p:cNvPr>
          <p:cNvSpPr txBox="1"/>
          <p:nvPr/>
        </p:nvSpPr>
        <p:spPr>
          <a:xfrm>
            <a:off x="1966179" y="3444"/>
            <a:ext cx="4291719" cy="2308324"/>
          </a:xfrm>
          <a:prstGeom prst="rect">
            <a:avLst/>
          </a:prstGeom>
          <a:solidFill>
            <a:schemeClr val="bg2">
              <a:lumMod val="9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t>What is going on in the image?</a:t>
            </a:r>
          </a:p>
          <a:p>
            <a:pPr algn="ctr"/>
            <a:r>
              <a:rPr lang="en-US" dirty="0">
                <a:latin typeface="Times New Roman"/>
                <a:cs typeface="Times New Roman"/>
              </a:rPr>
              <a:t>Teacher example:</a:t>
            </a:r>
          </a:p>
          <a:p>
            <a:pPr algn="ctr"/>
            <a:r>
              <a:rPr lang="en-US" dirty="0">
                <a:latin typeface="Times New Roman"/>
                <a:cs typeface="Times New Roman"/>
              </a:rPr>
              <a:t>The pupil looks disengaged and is alone. ​</a:t>
            </a:r>
          </a:p>
          <a:p>
            <a:pPr algn="ctr"/>
            <a:r>
              <a:rPr lang="en-US" dirty="0">
                <a:latin typeface="Times New Roman"/>
                <a:cs typeface="Times New Roman"/>
              </a:rPr>
              <a:t>Being watched by a teacher at the back.​</a:t>
            </a:r>
          </a:p>
          <a:p>
            <a:pPr algn="ctr"/>
            <a:r>
              <a:rPr lang="en-US" dirty="0">
                <a:latin typeface="Times New Roman"/>
                <a:cs typeface="Times New Roman"/>
              </a:rPr>
              <a:t>Teacher in the top right​.</a:t>
            </a:r>
          </a:p>
          <a:p>
            <a:pPr algn="ctr"/>
            <a:r>
              <a:rPr lang="en-US" dirty="0">
                <a:latin typeface="Times New Roman"/>
                <a:cs typeface="Times New Roman"/>
              </a:rPr>
              <a:t>Not acknowledged by staff. ​</a:t>
            </a:r>
          </a:p>
          <a:p>
            <a:pPr algn="ctr"/>
            <a:r>
              <a:rPr lang="en-US" dirty="0">
                <a:latin typeface="Times New Roman"/>
                <a:cs typeface="Times New Roman"/>
              </a:rPr>
              <a:t>He has something in his mouth​.</a:t>
            </a:r>
          </a:p>
          <a:p>
            <a:pPr algn="ctr"/>
            <a:r>
              <a:rPr lang="en-US" dirty="0">
                <a:latin typeface="Times New Roman"/>
                <a:cs typeface="Times New Roman"/>
              </a:rPr>
              <a:t>Appears to be misbehaving.</a:t>
            </a:r>
          </a:p>
        </p:txBody>
      </p:sp>
      <p:cxnSp>
        <p:nvCxnSpPr>
          <p:cNvPr id="5" name="Straight Arrow Connector 4" descr="Arrow pointing to first task">
            <a:extLst>
              <a:ext uri="{FF2B5EF4-FFF2-40B4-BE49-F238E27FC236}">
                <a16:creationId xmlns:a16="http://schemas.microsoft.com/office/drawing/2014/main" id="{A4431B14-B282-FE87-026F-DDC42D696AF0}"/>
              </a:ext>
            </a:extLst>
          </p:cNvPr>
          <p:cNvCxnSpPr/>
          <p:nvPr/>
        </p:nvCxnSpPr>
        <p:spPr>
          <a:xfrm flipH="1" flipV="1">
            <a:off x="6246421" y="1372589"/>
            <a:ext cx="1737164" cy="1229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3" name="Picture 2" descr="A pupil sitting in a chair with a green object in his mouth.&#10;He is in school uniform in a classroom, not doing work, with a teacher observing him. There is no one else surrounding him.&#10;This image is owned and under the copyright of VOICES (Edge Hill University)">
            <a:extLst>
              <a:ext uri="{FF2B5EF4-FFF2-40B4-BE49-F238E27FC236}">
                <a16:creationId xmlns:a16="http://schemas.microsoft.com/office/drawing/2014/main" id="{1B25547D-4CCA-1B1A-94EE-4BC0FC737654}"/>
              </a:ext>
            </a:extLst>
          </p:cNvPr>
          <p:cNvPicPr>
            <a:picLocks noChangeAspect="1"/>
          </p:cNvPicPr>
          <p:nvPr/>
        </p:nvPicPr>
        <p:blipFill>
          <a:blip r:embed="rId2"/>
          <a:stretch>
            <a:fillRect/>
          </a:stretch>
        </p:blipFill>
        <p:spPr>
          <a:xfrm>
            <a:off x="7950531" y="4635"/>
            <a:ext cx="4237511" cy="2910080"/>
          </a:xfrm>
          <a:prstGeom prst="rect">
            <a:avLst/>
          </a:prstGeom>
        </p:spPr>
      </p:pic>
      <p:sp>
        <p:nvSpPr>
          <p:cNvPr id="2" name="Title 1">
            <a:extLst>
              <a:ext uri="{FF2B5EF4-FFF2-40B4-BE49-F238E27FC236}">
                <a16:creationId xmlns:a16="http://schemas.microsoft.com/office/drawing/2014/main" id="{BA43298C-032F-58C0-BDE3-0482F665FE3C}"/>
              </a:ext>
            </a:extLst>
          </p:cNvPr>
          <p:cNvSpPr>
            <a:spLocks noGrp="1"/>
          </p:cNvSpPr>
          <p:nvPr>
            <p:ph type="title"/>
          </p:nvPr>
        </p:nvSpPr>
        <p:spPr>
          <a:xfrm>
            <a:off x="-199" y="-1979"/>
            <a:ext cx="1840235" cy="1570818"/>
          </a:xfrm>
        </p:spPr>
        <p:txBody>
          <a:bodyPr>
            <a:normAutofit/>
          </a:bodyPr>
          <a:lstStyle/>
          <a:p>
            <a:r>
              <a:rPr lang="en-US" sz="2000" b="1" u="sng" dirty="0">
                <a:latin typeface="Times New Roman"/>
                <a:ea typeface="+mj-lt"/>
                <a:cs typeface="+mj-lt"/>
              </a:rPr>
              <a:t>Activity Six:</a:t>
            </a:r>
            <a:br>
              <a:rPr lang="en-US" sz="2000" b="1" u="sng" dirty="0">
                <a:latin typeface="Times New Roman"/>
                <a:ea typeface="+mj-lt"/>
                <a:cs typeface="+mj-lt"/>
              </a:rPr>
            </a:br>
            <a:r>
              <a:rPr lang="en-US" sz="2000" b="1" u="sng" dirty="0">
                <a:latin typeface="Times New Roman"/>
                <a:ea typeface="+mj-lt"/>
                <a:cs typeface="+mj-lt"/>
              </a:rPr>
              <a:t>Inclusion and </a:t>
            </a:r>
            <a:r>
              <a:rPr lang="en-GB" sz="2000" b="1" u="sng" dirty="0">
                <a:latin typeface="Times New Roman"/>
                <a:ea typeface="+mj-lt"/>
                <a:cs typeface="+mj-lt"/>
              </a:rPr>
              <a:t>behaviour</a:t>
            </a:r>
            <a:r>
              <a:rPr lang="en-US" sz="2000" b="1" u="sng" dirty="0">
                <a:latin typeface="Times New Roman"/>
                <a:ea typeface="+mj-lt"/>
                <a:cs typeface="+mj-lt"/>
              </a:rPr>
              <a:t> </a:t>
            </a:r>
            <a:br>
              <a:rPr lang="en-US" sz="2000" b="1" u="sng" dirty="0">
                <a:latin typeface="Times New Roman"/>
                <a:ea typeface="+mj-lt"/>
                <a:cs typeface="+mj-lt"/>
              </a:rPr>
            </a:br>
            <a:r>
              <a:rPr lang="en-US" sz="2000" b="1" u="sng" dirty="0">
                <a:latin typeface="Times New Roman"/>
                <a:cs typeface="Times New Roman"/>
              </a:rPr>
              <a:t>(Teacher copy)</a:t>
            </a:r>
            <a:endParaRPr lang="en-US" sz="2000" dirty="0">
              <a:latin typeface="Times New Roman"/>
              <a:cs typeface="Times New Roman"/>
            </a:endParaRPr>
          </a:p>
        </p:txBody>
      </p:sp>
    </p:spTree>
    <p:extLst>
      <p:ext uri="{BB962C8B-B14F-4D97-AF65-F5344CB8AC3E}">
        <p14:creationId xmlns:p14="http://schemas.microsoft.com/office/powerpoint/2010/main" val="17527273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09460127-155B-AF05-AE9E-4119072C615B}"/>
              </a:ext>
            </a:extLst>
          </p:cNvPr>
          <p:cNvSpPr txBox="1"/>
          <p:nvPr/>
        </p:nvSpPr>
        <p:spPr>
          <a:xfrm>
            <a:off x="6495802" y="3338945"/>
            <a:ext cx="5375564" cy="3416320"/>
          </a:xfrm>
          <a:prstGeom prst="rect">
            <a:avLst/>
          </a:prstGeom>
          <a:solidFill>
            <a:schemeClr val="accent3">
              <a:lumMod val="40000"/>
              <a:lumOff val="6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The pupil is not involved with the class.</a:t>
            </a:r>
          </a:p>
          <a:p>
            <a:pPr algn="ctr"/>
            <a:r>
              <a:rPr lang="en-US" b="1" u="sng" dirty="0">
                <a:latin typeface="Times New Roman"/>
                <a:cs typeface="Times New Roman"/>
              </a:rPr>
              <a:t>Likely due to his </a:t>
            </a:r>
            <a:r>
              <a:rPr lang="en-US" b="1" u="sng" err="1">
                <a:latin typeface="Times New Roman"/>
                <a:cs typeface="Times New Roman"/>
              </a:rPr>
              <a:t>behaviour</a:t>
            </a:r>
            <a:r>
              <a:rPr lang="en-US" b="1" u="sng" dirty="0">
                <a:latin typeface="Times New Roman"/>
                <a:cs typeface="Times New Roman"/>
              </a:rPr>
              <a:t>.</a:t>
            </a:r>
          </a:p>
          <a:p>
            <a:pPr algn="ctr"/>
            <a:r>
              <a:rPr lang="en-US" b="1" u="sng" dirty="0">
                <a:latin typeface="Times New Roman"/>
                <a:cs typeface="Times New Roman"/>
              </a:rPr>
              <a:t>What could be done to include this pupil?</a:t>
            </a: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p:txBody>
      </p:sp>
      <p:cxnSp>
        <p:nvCxnSpPr>
          <p:cNvPr id="8" name="Straight Arrow Connector 7" descr="Arrow pointing to third task">
            <a:extLst>
              <a:ext uri="{FF2B5EF4-FFF2-40B4-BE49-F238E27FC236}">
                <a16:creationId xmlns:a16="http://schemas.microsoft.com/office/drawing/2014/main" id="{6AFEDC22-C4F2-B955-DE38-91489401D2A6}"/>
              </a:ext>
            </a:extLst>
          </p:cNvPr>
          <p:cNvCxnSpPr>
            <a:cxnSpLocks/>
          </p:cNvCxnSpPr>
          <p:nvPr/>
        </p:nvCxnSpPr>
        <p:spPr>
          <a:xfrm flipV="1">
            <a:off x="5301741" y="4776847"/>
            <a:ext cx="1201978" cy="2218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3F91A9BF-91D1-DB0E-21B5-DA73DA0D08CE}"/>
              </a:ext>
            </a:extLst>
          </p:cNvPr>
          <p:cNvSpPr txBox="1"/>
          <p:nvPr/>
        </p:nvSpPr>
        <p:spPr>
          <a:xfrm>
            <a:off x="221673" y="3061855"/>
            <a:ext cx="5068785" cy="3693319"/>
          </a:xfrm>
          <a:prstGeom prst="rect">
            <a:avLst/>
          </a:prstGeom>
          <a:solidFill>
            <a:srgbClr val="DEA5F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What do you think of the pupil's </a:t>
            </a:r>
            <a:r>
              <a:rPr lang="en-US" b="1" u="sng" err="1">
                <a:latin typeface="Times New Roman"/>
                <a:cs typeface="Times New Roman"/>
              </a:rPr>
              <a:t>behaviour</a:t>
            </a:r>
            <a:r>
              <a:rPr lang="en-US" b="1" u="sng" dirty="0">
                <a:latin typeface="Times New Roman"/>
                <a:cs typeface="Times New Roman"/>
              </a:rPr>
              <a:t>?</a:t>
            </a: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p:txBody>
      </p:sp>
      <p:cxnSp>
        <p:nvCxnSpPr>
          <p:cNvPr id="6" name="Straight Arrow Connector 5" descr="Arrow pointing to second task">
            <a:extLst>
              <a:ext uri="{FF2B5EF4-FFF2-40B4-BE49-F238E27FC236}">
                <a16:creationId xmlns:a16="http://schemas.microsoft.com/office/drawing/2014/main" id="{1244BF9E-3026-495A-1E50-9DEC0899F2A7}"/>
              </a:ext>
            </a:extLst>
          </p:cNvPr>
          <p:cNvCxnSpPr>
            <a:cxnSpLocks/>
          </p:cNvCxnSpPr>
          <p:nvPr/>
        </p:nvCxnSpPr>
        <p:spPr>
          <a:xfrm flipH="1">
            <a:off x="2733304" y="2295322"/>
            <a:ext cx="1252255" cy="75960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324BB9AD-F361-249D-1CA7-D7D65891CA57}"/>
              </a:ext>
            </a:extLst>
          </p:cNvPr>
          <p:cNvSpPr txBox="1"/>
          <p:nvPr/>
        </p:nvSpPr>
        <p:spPr>
          <a:xfrm>
            <a:off x="1966179" y="3444"/>
            <a:ext cx="4291719" cy="2308324"/>
          </a:xfrm>
          <a:prstGeom prst="rect">
            <a:avLst/>
          </a:prstGeom>
          <a:solidFill>
            <a:schemeClr val="bg2">
              <a:lumMod val="9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t>What is going on in the image?</a:t>
            </a: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p:txBody>
      </p:sp>
      <p:cxnSp>
        <p:nvCxnSpPr>
          <p:cNvPr id="5" name="Straight Arrow Connector 4" descr="Arrow pointing to first task">
            <a:extLst>
              <a:ext uri="{FF2B5EF4-FFF2-40B4-BE49-F238E27FC236}">
                <a16:creationId xmlns:a16="http://schemas.microsoft.com/office/drawing/2014/main" id="{A4431B14-B282-FE87-026F-DDC42D696AF0}"/>
              </a:ext>
            </a:extLst>
          </p:cNvPr>
          <p:cNvCxnSpPr/>
          <p:nvPr/>
        </p:nvCxnSpPr>
        <p:spPr>
          <a:xfrm flipH="1" flipV="1">
            <a:off x="6246421" y="1372589"/>
            <a:ext cx="1737164" cy="1229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3" name="Picture 2" descr="A pupil sitting in a chair with a green object in his mouth.&#10;He is in school uniform in a classroom, not doing work, with a teacher observing him. There is no one else surrounding him.&#10;This image is owned and under the copyright of VOICES (Edge Hill University)">
            <a:extLst>
              <a:ext uri="{FF2B5EF4-FFF2-40B4-BE49-F238E27FC236}">
                <a16:creationId xmlns:a16="http://schemas.microsoft.com/office/drawing/2014/main" id="{1B25547D-4CCA-1B1A-94EE-4BC0FC737654}"/>
              </a:ext>
            </a:extLst>
          </p:cNvPr>
          <p:cNvPicPr>
            <a:picLocks noChangeAspect="1"/>
          </p:cNvPicPr>
          <p:nvPr/>
        </p:nvPicPr>
        <p:blipFill>
          <a:blip r:embed="rId2"/>
          <a:stretch>
            <a:fillRect/>
          </a:stretch>
        </p:blipFill>
        <p:spPr>
          <a:xfrm>
            <a:off x="7950531" y="4635"/>
            <a:ext cx="4237511" cy="2910080"/>
          </a:xfrm>
          <a:prstGeom prst="rect">
            <a:avLst/>
          </a:prstGeom>
        </p:spPr>
      </p:pic>
      <p:sp>
        <p:nvSpPr>
          <p:cNvPr id="2" name="Title 1">
            <a:extLst>
              <a:ext uri="{FF2B5EF4-FFF2-40B4-BE49-F238E27FC236}">
                <a16:creationId xmlns:a16="http://schemas.microsoft.com/office/drawing/2014/main" id="{BA43298C-032F-58C0-BDE3-0482F665FE3C}"/>
              </a:ext>
            </a:extLst>
          </p:cNvPr>
          <p:cNvSpPr>
            <a:spLocks noGrp="1"/>
          </p:cNvSpPr>
          <p:nvPr>
            <p:ph type="title"/>
          </p:nvPr>
        </p:nvSpPr>
        <p:spPr>
          <a:xfrm>
            <a:off x="-199" y="-1979"/>
            <a:ext cx="1711586" cy="1461666"/>
          </a:xfrm>
        </p:spPr>
        <p:txBody>
          <a:bodyPr>
            <a:normAutofit/>
          </a:bodyPr>
          <a:lstStyle/>
          <a:p>
            <a:r>
              <a:rPr lang="en-US" sz="2000" b="1" u="sng" dirty="0">
                <a:latin typeface="Times New Roman"/>
                <a:ea typeface="+mj-lt"/>
                <a:cs typeface="+mj-lt"/>
              </a:rPr>
              <a:t>Activity Six:</a:t>
            </a:r>
            <a:br>
              <a:rPr lang="en-US" sz="2000" b="1" u="sng" dirty="0">
                <a:latin typeface="Times New Roman"/>
                <a:ea typeface="+mj-lt"/>
                <a:cs typeface="+mj-lt"/>
              </a:rPr>
            </a:br>
            <a:r>
              <a:rPr lang="en-US" sz="2000" b="1" u="sng" dirty="0">
                <a:latin typeface="Times New Roman"/>
                <a:ea typeface="+mj-lt"/>
                <a:cs typeface="+mj-lt"/>
              </a:rPr>
              <a:t>Inclusion and </a:t>
            </a:r>
            <a:r>
              <a:rPr lang="en-GB" sz="2000" b="1" u="sng" dirty="0">
                <a:latin typeface="Times New Roman"/>
                <a:ea typeface="+mj-lt"/>
                <a:cs typeface="+mj-lt"/>
              </a:rPr>
              <a:t>behaviour</a:t>
            </a:r>
            <a:r>
              <a:rPr lang="en-US" sz="2000" b="1" u="sng" dirty="0">
                <a:latin typeface="Times New Roman"/>
                <a:ea typeface="+mj-lt"/>
                <a:cs typeface="+mj-lt"/>
              </a:rPr>
              <a:t> </a:t>
            </a:r>
            <a:br>
              <a:rPr lang="en-US" sz="2000" b="1" u="sng" dirty="0">
                <a:latin typeface="Times New Roman"/>
                <a:ea typeface="+mj-lt"/>
                <a:cs typeface="+mj-lt"/>
              </a:rPr>
            </a:br>
            <a:r>
              <a:rPr lang="en-US" sz="2000" b="1" u="sng" dirty="0">
                <a:latin typeface="Times New Roman"/>
              </a:rPr>
              <a:t>(Pupil copy)</a:t>
            </a:r>
          </a:p>
        </p:txBody>
      </p:sp>
    </p:spTree>
    <p:extLst>
      <p:ext uri="{BB962C8B-B14F-4D97-AF65-F5344CB8AC3E}">
        <p14:creationId xmlns:p14="http://schemas.microsoft.com/office/powerpoint/2010/main" val="28632249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78E317-DD08-8D09-A0AF-A063E2DB70FB}"/>
              </a:ext>
            </a:extLst>
          </p:cNvPr>
          <p:cNvSpPr>
            <a:spLocks noGrp="1"/>
          </p:cNvSpPr>
          <p:nvPr>
            <p:ph type="title"/>
          </p:nvPr>
        </p:nvSpPr>
        <p:spPr>
          <a:xfrm>
            <a:off x="-2969" y="78138"/>
            <a:ext cx="9714016" cy="1345355"/>
          </a:xfrm>
        </p:spPr>
        <p:txBody>
          <a:bodyPr>
            <a:normAutofit/>
          </a:bodyPr>
          <a:lstStyle/>
          <a:p>
            <a:r>
              <a:rPr lang="en-US" sz="3600" b="1" u="sng" dirty="0">
                <a:latin typeface="Times New Roman"/>
                <a:cs typeface="Calibri Light"/>
              </a:rPr>
              <a:t>Activity Seven: Guidelines for this resource</a:t>
            </a:r>
            <a:endParaRPr lang="en-US" sz="3600" b="1" dirty="0">
              <a:latin typeface="Times New Roman"/>
              <a:cs typeface="Times New Roman"/>
            </a:endParaRPr>
          </a:p>
        </p:txBody>
      </p:sp>
      <p:sp>
        <p:nvSpPr>
          <p:cNvPr id="3" name="Content Placeholder 2">
            <a:extLst>
              <a:ext uri="{FF2B5EF4-FFF2-40B4-BE49-F238E27FC236}">
                <a16:creationId xmlns:a16="http://schemas.microsoft.com/office/drawing/2014/main" id="{F187F9EA-B6ED-08FF-3C10-9DD3E2DE04D3}"/>
              </a:ext>
            </a:extLst>
          </p:cNvPr>
          <p:cNvSpPr>
            <a:spLocks noGrp="1"/>
          </p:cNvSpPr>
          <p:nvPr>
            <p:ph idx="1"/>
          </p:nvPr>
        </p:nvSpPr>
        <p:spPr>
          <a:xfrm>
            <a:off x="97470" y="1578222"/>
            <a:ext cx="8269184" cy="5026341"/>
          </a:xfrm>
          <a:solidFill>
            <a:schemeClr val="bg2">
              <a:lumMod val="90000"/>
            </a:schemeClr>
          </a:solidFill>
          <a:ln>
            <a:solidFill>
              <a:schemeClr val="tx1"/>
            </a:solidFill>
          </a:ln>
        </p:spPr>
        <p:txBody>
          <a:bodyPr vert="horz" lIns="91440" tIns="45720" rIns="91440" bIns="45720" rtlCol="0" anchor="t">
            <a:noAutofit/>
          </a:bodyPr>
          <a:lstStyle/>
          <a:p>
            <a:r>
              <a:rPr lang="en-US" sz="2600" dirty="0">
                <a:latin typeface="Times New Roman"/>
                <a:cs typeface="Calibri"/>
              </a:rPr>
              <a:t>The following is a double-sided resource.</a:t>
            </a:r>
          </a:p>
          <a:p>
            <a:r>
              <a:rPr lang="en-US" sz="2600" dirty="0">
                <a:latin typeface="Times New Roman"/>
                <a:cs typeface="Calibri"/>
              </a:rPr>
              <a:t>Slides 18-19 is a teacher example, slides 20-21 is a blank copy for pupils.</a:t>
            </a:r>
          </a:p>
          <a:p>
            <a:r>
              <a:rPr lang="en-US" sz="2600" dirty="0">
                <a:latin typeface="Times New Roman"/>
                <a:cs typeface="Calibri"/>
              </a:rPr>
              <a:t>Each pair of slides can be printed out on slide per slide double-sided on short edge. It can also be printed on two separate pieces of paper. They would need to be glued together.</a:t>
            </a:r>
            <a:endParaRPr lang="en-US" sz="2600">
              <a:latin typeface="Times New Roman"/>
              <a:cs typeface="Times New Roman"/>
            </a:endParaRPr>
          </a:p>
          <a:p>
            <a:r>
              <a:rPr lang="en-US" sz="2600" dirty="0">
                <a:latin typeface="Times New Roman"/>
                <a:cs typeface="Calibri"/>
              </a:rPr>
              <a:t>A mockup design has been drawn out.</a:t>
            </a:r>
          </a:p>
          <a:p>
            <a:r>
              <a:rPr lang="en-US" sz="2600" dirty="0">
                <a:latin typeface="Times New Roman"/>
                <a:cs typeface="Calibri"/>
              </a:rPr>
              <a:t>It would be worth testing with an extra copy before use.</a:t>
            </a:r>
          </a:p>
          <a:p>
            <a:r>
              <a:rPr lang="en-US" sz="2600" dirty="0">
                <a:latin typeface="Times New Roman"/>
                <a:cs typeface="Calibri"/>
              </a:rPr>
              <a:t>Encourage </a:t>
            </a:r>
            <a:r>
              <a:rPr lang="en-US" sz="2600" dirty="0">
                <a:latin typeface="Times New Roman"/>
                <a:ea typeface="+mn-lt"/>
                <a:cs typeface="+mn-lt"/>
              </a:rPr>
              <a:t>decoration</a:t>
            </a:r>
            <a:r>
              <a:rPr lang="en-US" sz="2600" dirty="0">
                <a:latin typeface="Times New Roman"/>
                <a:cs typeface="Calibri"/>
              </a:rPr>
              <a:t>/</a:t>
            </a:r>
            <a:r>
              <a:rPr lang="en-US" sz="2600" err="1">
                <a:latin typeface="Times New Roman"/>
                <a:cs typeface="Calibri"/>
              </a:rPr>
              <a:t>colouring</a:t>
            </a:r>
            <a:r>
              <a:rPr lang="en-US" sz="2600" dirty="0">
                <a:latin typeface="Times New Roman"/>
                <a:cs typeface="Calibri"/>
              </a:rPr>
              <a:t> of the leaflet.</a:t>
            </a:r>
          </a:p>
          <a:p>
            <a:r>
              <a:rPr lang="en-US" sz="2600" dirty="0">
                <a:latin typeface="Times New Roman"/>
                <a:cs typeface="Calibri"/>
              </a:rPr>
              <a:t>The second template is the pupil copy.</a:t>
            </a:r>
          </a:p>
          <a:p>
            <a:endParaRPr lang="en-US" dirty="0">
              <a:cs typeface="Calibri"/>
            </a:endParaRPr>
          </a:p>
        </p:txBody>
      </p:sp>
      <p:pic>
        <p:nvPicPr>
          <p:cNvPr id="7" name="Picture 7" descr="Guidelines of how the leaflet can look.">
            <a:extLst>
              <a:ext uri="{FF2B5EF4-FFF2-40B4-BE49-F238E27FC236}">
                <a16:creationId xmlns:a16="http://schemas.microsoft.com/office/drawing/2014/main" id="{CAE1FC45-30AB-CC35-DD8A-080E8F96678D}"/>
              </a:ext>
            </a:extLst>
          </p:cNvPr>
          <p:cNvPicPr>
            <a:picLocks noChangeAspect="1"/>
          </p:cNvPicPr>
          <p:nvPr/>
        </p:nvPicPr>
        <p:blipFill>
          <a:blip r:embed="rId2"/>
          <a:stretch>
            <a:fillRect/>
          </a:stretch>
        </p:blipFill>
        <p:spPr>
          <a:xfrm>
            <a:off x="8451391" y="1575829"/>
            <a:ext cx="3653050" cy="4863152"/>
          </a:xfrm>
          <a:prstGeom prst="rect">
            <a:avLst/>
          </a:prstGeom>
        </p:spPr>
      </p:pic>
    </p:spTree>
    <p:extLst>
      <p:ext uri="{BB962C8B-B14F-4D97-AF65-F5344CB8AC3E}">
        <p14:creationId xmlns:p14="http://schemas.microsoft.com/office/powerpoint/2010/main" val="5964527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un 10">
            <a:extLst>
              <a:ext uri="{FF2B5EF4-FFF2-40B4-BE49-F238E27FC236}">
                <a16:creationId xmlns:a16="http://schemas.microsoft.com/office/drawing/2014/main" id="{F0D95330-B0FF-6524-55FE-40ADAFEE7767}"/>
              </a:ext>
              <a:ext uri="{C183D7F6-B498-43B3-948B-1728B52AA6E4}">
                <adec:decorative xmlns:adec="http://schemas.microsoft.com/office/drawing/2017/decorative" val="1"/>
              </a:ext>
            </a:extLst>
          </p:cNvPr>
          <p:cNvSpPr/>
          <p:nvPr/>
        </p:nvSpPr>
        <p:spPr>
          <a:xfrm>
            <a:off x="4057402" y="5356266"/>
            <a:ext cx="1217220" cy="1138051"/>
          </a:xfrm>
          <a:prstGeom prst="sun">
            <a:avLst/>
          </a:prstGeom>
          <a:solidFill>
            <a:schemeClr val="accent4"/>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Moon 11">
            <a:extLst>
              <a:ext uri="{FF2B5EF4-FFF2-40B4-BE49-F238E27FC236}">
                <a16:creationId xmlns:a16="http://schemas.microsoft.com/office/drawing/2014/main" id="{33552DD6-1F03-9D4D-A791-DAE675E93906}"/>
              </a:ext>
              <a:ext uri="{C183D7F6-B498-43B3-948B-1728B52AA6E4}">
                <adec:decorative xmlns:adec="http://schemas.microsoft.com/office/drawing/2017/decorative" val="1"/>
              </a:ext>
            </a:extLst>
          </p:cNvPr>
          <p:cNvSpPr/>
          <p:nvPr/>
        </p:nvSpPr>
        <p:spPr>
          <a:xfrm>
            <a:off x="6526480" y="5395850"/>
            <a:ext cx="1098467" cy="1266701"/>
          </a:xfrm>
          <a:prstGeom prst="moon">
            <a:avLst/>
          </a:prstGeom>
          <a:solidFill>
            <a:schemeClr val="bg1">
              <a:lumMod val="85000"/>
            </a:schemeClr>
          </a:solidFill>
          <a:ln>
            <a:solidFill>
              <a:schemeClr val="accent4">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FFE757B4-F476-AD14-736E-A90447C65F78}"/>
              </a:ext>
            </a:extLst>
          </p:cNvPr>
          <p:cNvSpPr txBox="1"/>
          <p:nvPr/>
        </p:nvSpPr>
        <p:spPr>
          <a:xfrm>
            <a:off x="4054928" y="289461"/>
            <a:ext cx="4109356" cy="5016758"/>
          </a:xfrm>
          <a:prstGeom prst="rect">
            <a:avLst/>
          </a:prstGeom>
          <a:solidFill>
            <a:schemeClr val="accent6">
              <a:lumMod val="40000"/>
              <a:lumOff val="6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u="sng" dirty="0">
                <a:cs typeface="Calibri"/>
              </a:rPr>
              <a:t>Task 5:</a:t>
            </a:r>
          </a:p>
          <a:p>
            <a:r>
              <a:rPr lang="en-US" sz="2000" b="1" u="sng" dirty="0">
                <a:latin typeface="Times New Roman"/>
                <a:cs typeface="Times New Roman"/>
              </a:rPr>
              <a:t>Can you think of examples of inclusion represented in media/film/literature?</a:t>
            </a:r>
            <a:endParaRPr lang="en-US" sz="2000" dirty="0">
              <a:latin typeface="Times New Roman"/>
              <a:cs typeface="Times New Roman"/>
            </a:endParaRPr>
          </a:p>
          <a:p>
            <a:endParaRPr lang="en-US" sz="2000" dirty="0">
              <a:cs typeface="Calibri"/>
            </a:endParaRPr>
          </a:p>
          <a:p>
            <a:r>
              <a:rPr lang="en-US" sz="2000" dirty="0">
                <a:cs typeface="Calibri"/>
              </a:rPr>
              <a:t>Any form of media/film/literature that reflects/fulfils the definition of inclusion.</a:t>
            </a:r>
          </a:p>
          <a:p>
            <a:r>
              <a:rPr lang="en-US" sz="2000" dirty="0">
                <a:cs typeface="Calibri"/>
              </a:rPr>
              <a:t>Some examples can include:</a:t>
            </a:r>
          </a:p>
          <a:p>
            <a:pPr marL="342900" indent="-342900">
              <a:buFont typeface="Arial"/>
              <a:buChar char="•"/>
            </a:pPr>
            <a:r>
              <a:rPr lang="en-US" sz="2000" dirty="0">
                <a:cs typeface="Calibri"/>
              </a:rPr>
              <a:t>Forrest Gump (film)</a:t>
            </a:r>
          </a:p>
          <a:p>
            <a:pPr marL="342900" indent="-342900">
              <a:buFont typeface="Arial"/>
              <a:buChar char="•"/>
            </a:pPr>
            <a:r>
              <a:rPr lang="en-US" sz="2000" dirty="0">
                <a:ea typeface="+mn-lt"/>
                <a:cs typeface="+mn-lt"/>
              </a:rPr>
              <a:t>Temple Grandin (film)</a:t>
            </a:r>
          </a:p>
          <a:p>
            <a:pPr marL="342900" indent="-342900">
              <a:buFont typeface="Arial"/>
              <a:buChar char="•"/>
            </a:pPr>
            <a:r>
              <a:rPr lang="en-US" sz="2000" dirty="0">
                <a:cs typeface="Calibri"/>
              </a:rPr>
              <a:t>The Theory of Everything (film)</a:t>
            </a:r>
          </a:p>
          <a:p>
            <a:pPr marL="342900" indent="-342900">
              <a:buFont typeface="Arial"/>
              <a:buChar char="•"/>
            </a:pPr>
            <a:r>
              <a:rPr lang="en-US" sz="2000" dirty="0">
                <a:solidFill>
                  <a:srgbClr val="111111"/>
                </a:solidFill>
                <a:ea typeface="+mn-lt"/>
                <a:cs typeface="+mn-lt"/>
              </a:rPr>
              <a:t>Steven Universe (media)</a:t>
            </a:r>
          </a:p>
          <a:p>
            <a:pPr marL="342900" indent="-342900">
              <a:buFont typeface="Arial"/>
              <a:buChar char="•"/>
            </a:pPr>
            <a:r>
              <a:rPr lang="en-US" sz="2000" dirty="0">
                <a:solidFill>
                  <a:srgbClr val="111111"/>
                </a:solidFill>
                <a:cs typeface="Calibri"/>
              </a:rPr>
              <a:t>Bluey (media)</a:t>
            </a:r>
          </a:p>
          <a:p>
            <a:pPr marL="342900" indent="-342900">
              <a:buFont typeface="Arial"/>
              <a:buChar char="•"/>
            </a:pPr>
            <a:r>
              <a:rPr lang="en-US" sz="2000" dirty="0">
                <a:ea typeface="+mn-lt"/>
                <a:cs typeface="+mn-lt"/>
              </a:rPr>
              <a:t>The London eye mystery (Literature)</a:t>
            </a:r>
            <a:endParaRPr lang="en-US" sz="2000" dirty="0">
              <a:solidFill>
                <a:srgbClr val="111111"/>
              </a:solidFill>
              <a:cs typeface="Calibri"/>
            </a:endParaRPr>
          </a:p>
        </p:txBody>
      </p:sp>
      <p:cxnSp>
        <p:nvCxnSpPr>
          <p:cNvPr id="5" name="Straight Arrow Connector 4" descr="Guide line for folding">
            <a:extLst>
              <a:ext uri="{FF2B5EF4-FFF2-40B4-BE49-F238E27FC236}">
                <a16:creationId xmlns:a16="http://schemas.microsoft.com/office/drawing/2014/main" id="{36596386-D791-593D-D3B6-6D56E1A4C64B}"/>
              </a:ext>
            </a:extLst>
          </p:cNvPr>
          <p:cNvCxnSpPr/>
          <p:nvPr/>
        </p:nvCxnSpPr>
        <p:spPr>
          <a:xfrm>
            <a:off x="3808021" y="2968"/>
            <a:ext cx="13855" cy="6852062"/>
          </a:xfrm>
          <a:prstGeom prst="straightConnector1">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E8D368F0-C7CD-207D-EF21-CAEAEC826AB5}"/>
              </a:ext>
            </a:extLst>
          </p:cNvPr>
          <p:cNvSpPr txBox="1"/>
          <p:nvPr/>
        </p:nvSpPr>
        <p:spPr>
          <a:xfrm>
            <a:off x="8527966" y="289460"/>
            <a:ext cx="3476006" cy="5940088"/>
          </a:xfrm>
          <a:prstGeom prst="rect">
            <a:avLst/>
          </a:prstGeom>
          <a:solidFill>
            <a:srgbClr val="B18FC9"/>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u="sng" dirty="0">
                <a:cs typeface="Calibri"/>
              </a:rPr>
              <a:t>Task 4:</a:t>
            </a:r>
          </a:p>
          <a:p>
            <a:r>
              <a:rPr lang="en-US" sz="2000" b="1" u="sng" dirty="0">
                <a:cs typeface="Calibri"/>
              </a:rPr>
              <a:t>Plan an activity that could be promote inclusion and is inclusive?</a:t>
            </a:r>
          </a:p>
          <a:p>
            <a:endParaRPr lang="en-US" sz="2000" dirty="0">
              <a:cs typeface="Calibri"/>
            </a:endParaRPr>
          </a:p>
          <a:p>
            <a:r>
              <a:rPr lang="en-US" sz="2000" dirty="0">
                <a:latin typeface="Calibri"/>
                <a:cs typeface="Times New Roman"/>
              </a:rPr>
              <a:t>(This can be done in groups)</a:t>
            </a:r>
          </a:p>
          <a:p>
            <a:r>
              <a:rPr lang="en-US" sz="2000" dirty="0">
                <a:latin typeface="Calibri"/>
                <a:cs typeface="Times New Roman"/>
              </a:rPr>
              <a:t>Designing a group game or activity for other groups.</a:t>
            </a:r>
          </a:p>
          <a:p>
            <a:r>
              <a:rPr lang="en-US" sz="2000" dirty="0">
                <a:latin typeface="Calibri"/>
                <a:cs typeface="Times New Roman"/>
              </a:rPr>
              <a:t>Design a scavenger hunt</a:t>
            </a:r>
          </a:p>
          <a:p>
            <a:r>
              <a:rPr lang="en-US" sz="2000" dirty="0">
                <a:latin typeface="Calibri"/>
                <a:cs typeface="Times New Roman"/>
              </a:rPr>
              <a:t>Design an activity based on a class or lesson/topic you enjoy.</a:t>
            </a:r>
          </a:p>
          <a:p>
            <a:r>
              <a:rPr lang="en-US" sz="2000" dirty="0">
                <a:latin typeface="Calibri"/>
                <a:cs typeface="Times New Roman"/>
              </a:rPr>
              <a:t>Images would be very helpful to show off what the activity might look like.</a:t>
            </a:r>
          </a:p>
          <a:p>
            <a:r>
              <a:rPr lang="en-US" sz="2000" dirty="0">
                <a:latin typeface="Calibri"/>
                <a:cs typeface="Times New Roman"/>
              </a:rPr>
              <a:t>Include a list of what you would to create your activity.</a:t>
            </a:r>
          </a:p>
          <a:p>
            <a:r>
              <a:rPr lang="en-US" sz="2000" dirty="0">
                <a:latin typeface="Calibri"/>
                <a:cs typeface="Times New Roman"/>
              </a:rPr>
              <a:t>Would everyone be able to enjoy and complete your activity?</a:t>
            </a:r>
            <a:endParaRPr lang="en-US" sz="2000" dirty="0">
              <a:latin typeface="Calibri"/>
              <a:cs typeface="Calibri" panose="020F0502020204030204"/>
            </a:endParaRPr>
          </a:p>
        </p:txBody>
      </p:sp>
      <p:cxnSp>
        <p:nvCxnSpPr>
          <p:cNvPr id="6" name="Straight Arrow Connector 5" descr="Guide line for folding">
            <a:extLst>
              <a:ext uri="{FF2B5EF4-FFF2-40B4-BE49-F238E27FC236}">
                <a16:creationId xmlns:a16="http://schemas.microsoft.com/office/drawing/2014/main" id="{A1D96DDC-B0A2-3290-07FA-5D7D34D6CB89}"/>
              </a:ext>
            </a:extLst>
          </p:cNvPr>
          <p:cNvCxnSpPr>
            <a:cxnSpLocks/>
          </p:cNvCxnSpPr>
          <p:nvPr/>
        </p:nvCxnSpPr>
        <p:spPr>
          <a:xfrm>
            <a:off x="8380021" y="2968"/>
            <a:ext cx="13855" cy="6852062"/>
          </a:xfrm>
          <a:prstGeom prst="straightConnector1">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pic>
        <p:nvPicPr>
          <p:cNvPr id="4" name="Picture 9" descr="An image of people all together in the colours of the inclusion text. Each person is a different colour. Each person is different in some way, different shapes, colours, genders, and disabilities.">
            <a:extLst>
              <a:ext uri="{FF2B5EF4-FFF2-40B4-BE49-F238E27FC236}">
                <a16:creationId xmlns:a16="http://schemas.microsoft.com/office/drawing/2014/main" id="{4A172209-CEF1-2873-B0F9-D8020A1C5D4A}"/>
              </a:ext>
            </a:extLst>
          </p:cNvPr>
          <p:cNvPicPr>
            <a:picLocks noChangeAspect="1"/>
          </p:cNvPicPr>
          <p:nvPr/>
        </p:nvPicPr>
        <p:blipFill>
          <a:blip r:embed="rId2"/>
          <a:stretch>
            <a:fillRect/>
          </a:stretch>
        </p:blipFill>
        <p:spPr>
          <a:xfrm>
            <a:off x="231569" y="3845603"/>
            <a:ext cx="3465614" cy="641312"/>
          </a:xfrm>
          <a:prstGeom prst="rect">
            <a:avLst/>
          </a:prstGeom>
        </p:spPr>
      </p:pic>
      <p:sp>
        <p:nvSpPr>
          <p:cNvPr id="7" name="TextBox 6">
            <a:extLst>
              <a:ext uri="{FF2B5EF4-FFF2-40B4-BE49-F238E27FC236}">
                <a16:creationId xmlns:a16="http://schemas.microsoft.com/office/drawing/2014/main" id="{5E25B8A1-D05A-9A7B-F484-577968597992}"/>
              </a:ext>
            </a:extLst>
          </p:cNvPr>
          <p:cNvSpPr txBox="1"/>
          <p:nvPr/>
        </p:nvSpPr>
        <p:spPr>
          <a:xfrm>
            <a:off x="235032" y="289461"/>
            <a:ext cx="3476006" cy="2862322"/>
          </a:xfrm>
          <a:prstGeom prst="rect">
            <a:avLst/>
          </a:prstGeom>
          <a:solidFill>
            <a:srgbClr val="E86F6F"/>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u="sng" dirty="0">
                <a:cs typeface="Calibri"/>
              </a:rPr>
              <a:t>Task 3:</a:t>
            </a:r>
          </a:p>
          <a:p>
            <a:r>
              <a:rPr lang="en-US" sz="2000" b="1" u="sng" dirty="0">
                <a:cs typeface="Calibri"/>
              </a:rPr>
              <a:t>How could inclusion be promoted and incorporated into the school?</a:t>
            </a:r>
          </a:p>
          <a:p>
            <a:endParaRPr lang="en-US" sz="2000" dirty="0">
              <a:cs typeface="Calibri"/>
            </a:endParaRPr>
          </a:p>
          <a:p>
            <a:r>
              <a:rPr lang="en-US" sz="2000" dirty="0">
                <a:latin typeface="Times New Roman"/>
                <a:cs typeface="Times New Roman"/>
              </a:rPr>
              <a:t>(Encourage pupils to explore difficulties they experience, but also suggest solutions)</a:t>
            </a:r>
            <a:endParaRPr lang="en-US" dirty="0"/>
          </a:p>
        </p:txBody>
      </p:sp>
      <p:sp>
        <p:nvSpPr>
          <p:cNvPr id="3" name="Title 2">
            <a:extLst>
              <a:ext uri="{FF2B5EF4-FFF2-40B4-BE49-F238E27FC236}">
                <a16:creationId xmlns:a16="http://schemas.microsoft.com/office/drawing/2014/main" id="{C3DD4CF6-29B9-774B-4376-5684BBCBA028}"/>
              </a:ext>
            </a:extLst>
          </p:cNvPr>
          <p:cNvSpPr>
            <a:spLocks noGrp="1"/>
          </p:cNvSpPr>
          <p:nvPr>
            <p:ph type="ctrTitle"/>
          </p:nvPr>
        </p:nvSpPr>
        <p:spPr>
          <a:xfrm>
            <a:off x="1524000" y="-2387600"/>
            <a:ext cx="9144000" cy="2387600"/>
          </a:xfrm>
        </p:spPr>
        <p:txBody>
          <a:bodyPr vert="horz" lIns="91440" tIns="45720" rIns="91440" bIns="45720" rtlCol="0" anchor="b">
            <a:normAutofit/>
          </a:bodyPr>
          <a:lstStyle/>
          <a:p>
            <a:r>
              <a:rPr lang="en-US" sz="3600" b="1" u="sng" dirty="0">
                <a:latin typeface="Times New Roman"/>
                <a:cs typeface="Times New Roman"/>
              </a:rPr>
              <a:t>Activity five:</a:t>
            </a:r>
            <a:br>
              <a:rPr lang="en-US" sz="3600" b="1" u="sng" dirty="0">
                <a:latin typeface="Times New Roman"/>
                <a:cs typeface="Times New Roman"/>
              </a:rPr>
            </a:br>
            <a:r>
              <a:rPr lang="en-US" sz="3600" b="1" u="sng" dirty="0">
                <a:latin typeface="Times New Roman"/>
                <a:cs typeface="Times New Roman"/>
              </a:rPr>
              <a:t>Leaflet template</a:t>
            </a:r>
            <a:br>
              <a:rPr lang="en-US" sz="3600" b="1" u="sng" dirty="0">
                <a:latin typeface="Times New Roman"/>
                <a:cs typeface="Times New Roman"/>
              </a:rPr>
            </a:br>
            <a:r>
              <a:rPr lang="en-US" sz="3600" b="1" u="sng" dirty="0">
                <a:latin typeface="Times New Roman"/>
                <a:cs typeface="Times New Roman"/>
              </a:rPr>
              <a:t>Leaflet front side</a:t>
            </a:r>
            <a:br>
              <a:rPr lang="en-US" sz="3600" b="1" u="sng" dirty="0">
                <a:latin typeface="Times New Roman"/>
                <a:cs typeface="Times New Roman"/>
              </a:rPr>
            </a:br>
            <a:r>
              <a:rPr lang="en-US" sz="3600" b="1" u="sng" dirty="0">
                <a:latin typeface="Times New Roman"/>
                <a:cs typeface="Times New Roman"/>
              </a:rPr>
              <a:t>(Teacher copy)</a:t>
            </a:r>
            <a:endParaRPr lang="en-US" dirty="0">
              <a:cs typeface="Calibri Light"/>
            </a:endParaRPr>
          </a:p>
        </p:txBody>
      </p:sp>
    </p:spTree>
    <p:extLst>
      <p:ext uri="{BB962C8B-B14F-4D97-AF65-F5344CB8AC3E}">
        <p14:creationId xmlns:p14="http://schemas.microsoft.com/office/powerpoint/2010/main" val="29482200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E0B7806-3297-1EB8-3DF0-9D5FACB7514A}"/>
              </a:ext>
            </a:extLst>
          </p:cNvPr>
          <p:cNvSpPr txBox="1"/>
          <p:nvPr/>
        </p:nvSpPr>
        <p:spPr>
          <a:xfrm>
            <a:off x="8552706" y="51954"/>
            <a:ext cx="3525487" cy="6340197"/>
          </a:xfrm>
          <a:prstGeom prst="rect">
            <a:avLst/>
          </a:prstGeom>
          <a:solidFill>
            <a:schemeClr val="bg1"/>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u="sng" dirty="0">
                <a:cs typeface="Calibri"/>
              </a:rPr>
              <a:t>Front cover:</a:t>
            </a:r>
          </a:p>
          <a:p>
            <a:r>
              <a:rPr lang="en-US" sz="2000" b="1" u="sng" dirty="0">
                <a:cs typeface="Calibri"/>
              </a:rPr>
              <a:t>Task one:</a:t>
            </a:r>
          </a:p>
          <a:p>
            <a:r>
              <a:rPr lang="en-US" sz="2000" b="1" u="sng" dirty="0">
                <a:cs typeface="Calibri"/>
              </a:rPr>
              <a:t>What do you think inclusion looks like?</a:t>
            </a:r>
          </a:p>
          <a:p>
            <a:endParaRPr lang="en-US" sz="2000" dirty="0">
              <a:cs typeface="Calibri"/>
            </a:endParaRPr>
          </a:p>
          <a:p>
            <a:r>
              <a:rPr lang="en-US" sz="2000" dirty="0">
                <a:cs typeface="Calibri"/>
              </a:rPr>
              <a:t>Diversity is representing a form of diverse ability background. Inclusion is the openness and accessibility to these groups to be included with society.</a:t>
            </a:r>
          </a:p>
          <a:p>
            <a:endParaRPr lang="en-US" sz="2000" dirty="0">
              <a:cs typeface="Calibri"/>
            </a:endParaRPr>
          </a:p>
          <a:p>
            <a:r>
              <a:rPr lang="en-US" sz="2000" dirty="0">
                <a:latin typeface="Calibri"/>
                <a:cs typeface="Times New Roman"/>
              </a:rPr>
              <a:t>Diversity:</a:t>
            </a:r>
          </a:p>
          <a:p>
            <a:endParaRPr lang="en-US" sz="2000" dirty="0">
              <a:latin typeface="Calibri"/>
              <a:cs typeface="Times New Roman"/>
            </a:endParaRPr>
          </a:p>
          <a:p>
            <a:endParaRPr lang="en-US" sz="2000" dirty="0">
              <a:latin typeface="Calibri"/>
              <a:cs typeface="Times New Roman"/>
            </a:endParaRPr>
          </a:p>
          <a:p>
            <a:endParaRPr lang="en-US" sz="2000" dirty="0">
              <a:latin typeface="Calibri"/>
              <a:cs typeface="Times New Roman"/>
            </a:endParaRPr>
          </a:p>
          <a:p>
            <a:endParaRPr lang="en-US" sz="2000" dirty="0">
              <a:latin typeface="Calibri"/>
              <a:cs typeface="Times New Roman"/>
            </a:endParaRPr>
          </a:p>
          <a:p>
            <a:r>
              <a:rPr lang="en-US" sz="2000" dirty="0">
                <a:latin typeface="Calibri"/>
                <a:cs typeface="Times New Roman"/>
              </a:rPr>
              <a:t>Inclusion:</a:t>
            </a:r>
          </a:p>
          <a:p>
            <a:endParaRPr lang="en-US" sz="1600" dirty="0">
              <a:latin typeface="Times New Roman"/>
              <a:cs typeface="Times New Roman"/>
            </a:endParaRPr>
          </a:p>
          <a:p>
            <a:endParaRPr lang="en-US" sz="1600" dirty="0">
              <a:latin typeface="Times New Roman"/>
              <a:cs typeface="Times New Roman"/>
            </a:endParaRPr>
          </a:p>
          <a:p>
            <a:endParaRPr lang="en-US" sz="1600" dirty="0">
              <a:latin typeface="Times New Roman"/>
              <a:cs typeface="Times New Roman"/>
            </a:endParaRPr>
          </a:p>
          <a:p>
            <a:endParaRPr lang="en-US" dirty="0">
              <a:cs typeface="Calibri"/>
            </a:endParaRPr>
          </a:p>
        </p:txBody>
      </p:sp>
      <p:sp>
        <p:nvSpPr>
          <p:cNvPr id="9" name="TextBox 8">
            <a:extLst>
              <a:ext uri="{FF2B5EF4-FFF2-40B4-BE49-F238E27FC236}">
                <a16:creationId xmlns:a16="http://schemas.microsoft.com/office/drawing/2014/main" id="{EE867EE0-BC29-05F0-229F-E522757A0C5C}"/>
              </a:ext>
            </a:extLst>
          </p:cNvPr>
          <p:cNvSpPr txBox="1"/>
          <p:nvPr/>
        </p:nvSpPr>
        <p:spPr>
          <a:xfrm>
            <a:off x="112962" y="140584"/>
            <a:ext cx="3604161" cy="5940088"/>
          </a:xfrm>
          <a:prstGeom prst="rect">
            <a:avLst/>
          </a:prstGeom>
          <a:solidFill>
            <a:schemeClr val="accent4">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u="sng" dirty="0"/>
              <a:t>Inner cover:​</a:t>
            </a:r>
            <a:endParaRPr lang="en-US" sz="2000" b="1" u="sng">
              <a:cs typeface="Calibri"/>
            </a:endParaRPr>
          </a:p>
          <a:p>
            <a:r>
              <a:rPr lang="en-US" sz="2000" b="1" u="sng" dirty="0"/>
              <a:t>Task two:​</a:t>
            </a:r>
            <a:endParaRPr lang="en-US" sz="2000" b="1" u="sng">
              <a:cs typeface="Calibri"/>
            </a:endParaRPr>
          </a:p>
          <a:p>
            <a:r>
              <a:rPr lang="en-US" sz="2000" b="1" u="sng" dirty="0"/>
              <a:t>What do you think inclusion means?</a:t>
            </a:r>
            <a:endParaRPr lang="en-US" sz="2000" b="1" u="sng" dirty="0">
              <a:cs typeface="Calibri"/>
            </a:endParaRPr>
          </a:p>
          <a:p>
            <a:endParaRPr lang="en-US" sz="2000" dirty="0">
              <a:cs typeface="Calibri"/>
            </a:endParaRPr>
          </a:p>
          <a:p>
            <a:r>
              <a:rPr lang="en-GB" sz="2000" dirty="0">
                <a:latin typeface="Times New Roman"/>
                <a:ea typeface="+mn-lt"/>
                <a:cs typeface="Times New Roman"/>
              </a:rPr>
              <a:t>Inclusion is the act of including everyone and giving them access and opportunities. In schools, this means that all pupils are enabled to access their learning and activities, perhaps in different ways that best suit them.</a:t>
            </a:r>
            <a:endParaRPr lang="en-GB" dirty="0">
              <a:latin typeface="Times New Roman"/>
              <a:cs typeface="Times New Roman"/>
            </a:endParaRPr>
          </a:p>
          <a:p>
            <a:r>
              <a:rPr lang="en-GB" sz="2000" dirty="0">
                <a:latin typeface="Times New Roman"/>
                <a:cs typeface="Times New Roman"/>
              </a:rPr>
              <a:t>Inclusion practices tend to be more about how to help groups feel as if they belong. </a:t>
            </a:r>
            <a:endParaRPr lang="en-GB">
              <a:latin typeface="Calibri" panose="020F0502020204030204"/>
              <a:cs typeface="Calibri" panose="020F0502020204030204"/>
            </a:endParaRPr>
          </a:p>
          <a:p>
            <a:r>
              <a:rPr lang="en-GB" sz="2000" dirty="0">
                <a:latin typeface="Times New Roman"/>
                <a:cs typeface="Times New Roman"/>
              </a:rPr>
              <a:t>Equality, openness, and belonging are core components of inclusion.</a:t>
            </a:r>
            <a:endParaRPr lang="en-GB">
              <a:cs typeface="Calibri" panose="020F0502020204030204"/>
            </a:endParaRPr>
          </a:p>
        </p:txBody>
      </p:sp>
      <p:cxnSp>
        <p:nvCxnSpPr>
          <p:cNvPr id="5" name="Straight Arrow Connector 4" descr="Guide line for folding">
            <a:extLst>
              <a:ext uri="{FF2B5EF4-FFF2-40B4-BE49-F238E27FC236}">
                <a16:creationId xmlns:a16="http://schemas.microsoft.com/office/drawing/2014/main" id="{36596386-D791-593D-D3B6-6D56E1A4C64B}"/>
              </a:ext>
            </a:extLst>
          </p:cNvPr>
          <p:cNvCxnSpPr/>
          <p:nvPr/>
        </p:nvCxnSpPr>
        <p:spPr>
          <a:xfrm>
            <a:off x="3808021" y="2968"/>
            <a:ext cx="13855" cy="6852062"/>
          </a:xfrm>
          <a:prstGeom prst="straightConnector1">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pic>
        <p:nvPicPr>
          <p:cNvPr id="8" name="Picture 8" descr="A group of puzzle pieces all are spread out and different colours. This image is meant to represent the definition of diversity">
            <a:extLst>
              <a:ext uri="{FF2B5EF4-FFF2-40B4-BE49-F238E27FC236}">
                <a16:creationId xmlns:a16="http://schemas.microsoft.com/office/drawing/2014/main" id="{437D7744-67D1-835C-484F-BD29298A9DAF}"/>
              </a:ext>
            </a:extLst>
          </p:cNvPr>
          <p:cNvPicPr>
            <a:picLocks noChangeAspect="1"/>
          </p:cNvPicPr>
          <p:nvPr/>
        </p:nvPicPr>
        <p:blipFill>
          <a:blip r:embed="rId2"/>
          <a:stretch>
            <a:fillRect/>
          </a:stretch>
        </p:blipFill>
        <p:spPr>
          <a:xfrm>
            <a:off x="9326089" y="3817913"/>
            <a:ext cx="2743200" cy="1214981"/>
          </a:xfrm>
          <a:prstGeom prst="rect">
            <a:avLst/>
          </a:prstGeom>
        </p:spPr>
      </p:pic>
      <p:pic>
        <p:nvPicPr>
          <p:cNvPr id="7" name="Picture 7" descr="A group of puzzle pieces, all connected together and different colours. All pieces are included together. This image is meant to represent the definition of inclusion">
            <a:extLst>
              <a:ext uri="{FF2B5EF4-FFF2-40B4-BE49-F238E27FC236}">
                <a16:creationId xmlns:a16="http://schemas.microsoft.com/office/drawing/2014/main" id="{4E4ED83E-66DE-4CF1-ECBF-47CAF1DE7DAE}"/>
              </a:ext>
            </a:extLst>
          </p:cNvPr>
          <p:cNvPicPr>
            <a:picLocks noChangeAspect="1"/>
          </p:cNvPicPr>
          <p:nvPr/>
        </p:nvPicPr>
        <p:blipFill>
          <a:blip r:embed="rId3"/>
          <a:stretch>
            <a:fillRect/>
          </a:stretch>
        </p:blipFill>
        <p:spPr>
          <a:xfrm>
            <a:off x="10016404" y="5151296"/>
            <a:ext cx="1857375" cy="1190625"/>
          </a:xfrm>
          <a:prstGeom prst="rect">
            <a:avLst/>
          </a:prstGeom>
        </p:spPr>
      </p:pic>
      <p:cxnSp>
        <p:nvCxnSpPr>
          <p:cNvPr id="6" name="Straight Arrow Connector 5" descr="Guide line for folding">
            <a:extLst>
              <a:ext uri="{FF2B5EF4-FFF2-40B4-BE49-F238E27FC236}">
                <a16:creationId xmlns:a16="http://schemas.microsoft.com/office/drawing/2014/main" id="{A1D96DDC-B0A2-3290-07FA-5D7D34D6CB89}"/>
              </a:ext>
            </a:extLst>
          </p:cNvPr>
          <p:cNvCxnSpPr>
            <a:cxnSpLocks/>
          </p:cNvCxnSpPr>
          <p:nvPr/>
        </p:nvCxnSpPr>
        <p:spPr>
          <a:xfrm>
            <a:off x="8380021" y="2968"/>
            <a:ext cx="13855" cy="6852062"/>
          </a:xfrm>
          <a:prstGeom prst="straightConnector1">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520BBDA3-6A33-7533-7EEB-1A9FED4A3455}"/>
              </a:ext>
            </a:extLst>
          </p:cNvPr>
          <p:cNvSpPr txBox="1"/>
          <p:nvPr/>
        </p:nvSpPr>
        <p:spPr>
          <a:xfrm>
            <a:off x="5197928" y="2483921"/>
            <a:ext cx="1796142" cy="1938992"/>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dirty="0">
                <a:cs typeface="Calibri"/>
              </a:rPr>
              <a:t>Leave this section blank, this side will be stuck into a book or display wall.</a:t>
            </a:r>
            <a:endParaRPr lang="en-US" sz="2000" b="1" dirty="0"/>
          </a:p>
        </p:txBody>
      </p:sp>
      <p:sp>
        <p:nvSpPr>
          <p:cNvPr id="10" name="Title 9">
            <a:extLst>
              <a:ext uri="{FF2B5EF4-FFF2-40B4-BE49-F238E27FC236}">
                <a16:creationId xmlns:a16="http://schemas.microsoft.com/office/drawing/2014/main" id="{DD523E28-36AE-745C-D519-C78F98A13A94}"/>
              </a:ext>
            </a:extLst>
          </p:cNvPr>
          <p:cNvSpPr>
            <a:spLocks noGrp="1"/>
          </p:cNvSpPr>
          <p:nvPr>
            <p:ph type="ctrTitle"/>
          </p:nvPr>
        </p:nvSpPr>
        <p:spPr>
          <a:xfrm>
            <a:off x="1524000" y="-2387600"/>
            <a:ext cx="9144000" cy="2387600"/>
          </a:xfrm>
        </p:spPr>
        <p:txBody>
          <a:bodyPr vert="horz" lIns="91440" tIns="45720" rIns="91440" bIns="45720" rtlCol="0" anchor="b">
            <a:normAutofit/>
          </a:bodyPr>
          <a:lstStyle/>
          <a:p>
            <a:r>
              <a:rPr lang="en-US" sz="3600" b="1" u="sng" dirty="0">
                <a:latin typeface="Times New Roman"/>
                <a:cs typeface="Times New Roman"/>
              </a:rPr>
              <a:t>Activity five:</a:t>
            </a:r>
            <a:br>
              <a:rPr lang="en-US" sz="3600" b="1" u="sng" dirty="0">
                <a:latin typeface="Times New Roman"/>
                <a:cs typeface="Times New Roman"/>
              </a:rPr>
            </a:br>
            <a:r>
              <a:rPr lang="en-US" sz="3600" b="1" u="sng" dirty="0">
                <a:latin typeface="Times New Roman"/>
                <a:cs typeface="Times New Roman"/>
              </a:rPr>
              <a:t>Leaflet template</a:t>
            </a:r>
            <a:br>
              <a:rPr lang="en-US" sz="3600" b="1" u="sng" dirty="0">
                <a:latin typeface="Times New Roman"/>
                <a:cs typeface="Times New Roman"/>
              </a:rPr>
            </a:br>
            <a:r>
              <a:rPr lang="en-US" sz="3600" b="1" u="sng" dirty="0">
                <a:latin typeface="Times New Roman"/>
                <a:cs typeface="Times New Roman"/>
              </a:rPr>
              <a:t>Leaflet rear side</a:t>
            </a:r>
            <a:br>
              <a:rPr lang="en-US" sz="3600" b="1" u="sng" dirty="0">
                <a:latin typeface="Times New Roman"/>
                <a:cs typeface="Times New Roman"/>
              </a:rPr>
            </a:br>
            <a:r>
              <a:rPr lang="en-US" sz="3600" b="1" u="sng" dirty="0">
                <a:latin typeface="Times New Roman"/>
                <a:cs typeface="Times New Roman"/>
              </a:rPr>
              <a:t>(Teacher copy)</a:t>
            </a:r>
            <a:endParaRPr lang="en-US" dirty="0"/>
          </a:p>
        </p:txBody>
      </p:sp>
    </p:spTree>
    <p:extLst>
      <p:ext uri="{BB962C8B-B14F-4D97-AF65-F5344CB8AC3E}">
        <p14:creationId xmlns:p14="http://schemas.microsoft.com/office/powerpoint/2010/main" val="18366547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Stock image of a red rose.">
            <a:extLst>
              <a:ext uri="{FF2B5EF4-FFF2-40B4-BE49-F238E27FC236}">
                <a16:creationId xmlns:a16="http://schemas.microsoft.com/office/drawing/2014/main" id="{7E72F8E6-5081-2B2F-9086-052CE3460F4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05366" y="112246"/>
            <a:ext cx="1745058" cy="22901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194" name="Title 1">
            <a:extLst>
              <a:ext uri="{FF2B5EF4-FFF2-40B4-BE49-F238E27FC236}">
                <a16:creationId xmlns:a16="http://schemas.microsoft.com/office/drawing/2014/main" id="{EECD9AB7-CF04-0149-5C3D-DDDB36512142}"/>
              </a:ext>
            </a:extLst>
          </p:cNvPr>
          <p:cNvSpPr>
            <a:spLocks noGrp="1"/>
          </p:cNvSpPr>
          <p:nvPr>
            <p:ph type="title"/>
          </p:nvPr>
        </p:nvSpPr>
        <p:spPr>
          <a:xfrm>
            <a:off x="463550" y="365125"/>
            <a:ext cx="3504443" cy="515719"/>
          </a:xfrm>
        </p:spPr>
        <p:txBody>
          <a:bodyPr>
            <a:normAutofit fontScale="90000"/>
          </a:bodyPr>
          <a:lstStyle/>
          <a:p>
            <a:pPr eaLnBrk="1" hangingPunct="1"/>
            <a:r>
              <a:rPr lang="en-GB" altLang="en-US" dirty="0"/>
              <a:t>Teacher notes</a:t>
            </a:r>
          </a:p>
        </p:txBody>
      </p:sp>
      <p:sp>
        <p:nvSpPr>
          <p:cNvPr id="3" name="Content Placeholder 2">
            <a:extLst>
              <a:ext uri="{FF2B5EF4-FFF2-40B4-BE49-F238E27FC236}">
                <a16:creationId xmlns:a16="http://schemas.microsoft.com/office/drawing/2014/main" id="{7D4719D7-D5A5-01BE-DB89-F63DD844C71A}"/>
              </a:ext>
            </a:extLst>
          </p:cNvPr>
          <p:cNvSpPr>
            <a:spLocks noGrp="1"/>
          </p:cNvSpPr>
          <p:nvPr>
            <p:ph idx="1"/>
          </p:nvPr>
        </p:nvSpPr>
        <p:spPr>
          <a:xfrm>
            <a:off x="463550" y="1050823"/>
            <a:ext cx="10890250" cy="5241925"/>
          </a:xfrm>
        </p:spPr>
        <p:txBody>
          <a:bodyPr rtlCol="0">
            <a:normAutofit fontScale="77500" lnSpcReduction="20000"/>
          </a:bodyPr>
          <a:lstStyle/>
          <a:p>
            <a:pPr marL="0" indent="0" eaLnBrk="1" fontAlgn="auto" hangingPunct="1">
              <a:spcAft>
                <a:spcPts val="0"/>
              </a:spcAft>
              <a:buFont typeface="Arial" charset="0"/>
              <a:buNone/>
              <a:defRPr/>
            </a:pPr>
            <a:endParaRPr lang="en-GB" dirty="0"/>
          </a:p>
          <a:p>
            <a:pPr marL="0" indent="0" eaLnBrk="1" fontAlgn="auto" hangingPunct="1">
              <a:spcAft>
                <a:spcPts val="0"/>
              </a:spcAft>
              <a:buFont typeface="Arial" charset="0"/>
              <a:buNone/>
              <a:defRPr/>
            </a:pPr>
            <a:r>
              <a:rPr lang="en-GB" dirty="0"/>
              <a:t>This project uses the theory of Roland Barthes, whose work suggests </a:t>
            </a:r>
          </a:p>
          <a:p>
            <a:pPr marL="0" indent="0" eaLnBrk="1" fontAlgn="auto" hangingPunct="1">
              <a:spcAft>
                <a:spcPts val="0"/>
              </a:spcAft>
              <a:buFont typeface="Arial" charset="0"/>
              <a:buNone/>
              <a:defRPr/>
            </a:pPr>
            <a:r>
              <a:rPr lang="en-GB" dirty="0"/>
              <a:t>that images contain two types of meaning: </a:t>
            </a:r>
          </a:p>
          <a:p>
            <a:pPr eaLnBrk="1" fontAlgn="auto" hangingPunct="1">
              <a:spcAft>
                <a:spcPts val="0"/>
              </a:spcAft>
              <a:defRPr/>
            </a:pPr>
            <a:r>
              <a:rPr lang="en-GB" dirty="0"/>
              <a:t>                             Denoted messages – the surface meaning</a:t>
            </a:r>
          </a:p>
          <a:p>
            <a:pPr eaLnBrk="1" fontAlgn="auto" hangingPunct="1">
              <a:spcAft>
                <a:spcPts val="0"/>
              </a:spcAft>
              <a:defRPr/>
            </a:pPr>
            <a:r>
              <a:rPr lang="en-GB" dirty="0"/>
              <a:t>                             Connoted messages - symbolic and socially created </a:t>
            </a:r>
          </a:p>
          <a:p>
            <a:pPr eaLnBrk="1" fontAlgn="auto" hangingPunct="1">
              <a:spcAft>
                <a:spcPts val="0"/>
              </a:spcAft>
              <a:defRPr/>
            </a:pPr>
            <a:endParaRPr lang="en-GB" dirty="0"/>
          </a:p>
          <a:p>
            <a:pPr marL="0" indent="0" eaLnBrk="1" fontAlgn="auto" hangingPunct="1">
              <a:spcAft>
                <a:spcPts val="0"/>
              </a:spcAft>
              <a:buFont typeface="Arial" charset="0"/>
              <a:buNone/>
              <a:defRPr/>
            </a:pPr>
            <a:r>
              <a:rPr lang="en-GB" dirty="0"/>
              <a:t>For example, the image here has a denoted message of a red rose.  The connoted message however could be anything from romance to cricket – this is dependent upon the views and perceptions of the person who is looking at the image.  All views are valid and each will depend upon the experiences of the observer.</a:t>
            </a:r>
          </a:p>
          <a:p>
            <a:pPr marL="0" indent="0" eaLnBrk="1" fontAlgn="auto" hangingPunct="1">
              <a:spcAft>
                <a:spcPts val="0"/>
              </a:spcAft>
              <a:buFont typeface="Arial" charset="0"/>
              <a:buNone/>
              <a:defRPr/>
            </a:pPr>
            <a:endParaRPr lang="en-GB" dirty="0"/>
          </a:p>
          <a:p>
            <a:pPr marL="0" indent="0" eaLnBrk="1" fontAlgn="auto" hangingPunct="1">
              <a:spcAft>
                <a:spcPts val="0"/>
              </a:spcAft>
              <a:buFont typeface="Arial" charset="0"/>
              <a:buNone/>
              <a:defRPr/>
            </a:pPr>
            <a:r>
              <a:rPr lang="en-GB" dirty="0"/>
              <a:t>Barthes uses a concept he refers to as ‘Punctum’ (Barthes, 1984) which describes how an image can affect a reader; how something within the image ‘jumps out’ and provokes an emotional response. It is the ‘punctum’ which affects the connoted message that an image conveys.</a:t>
            </a:r>
          </a:p>
          <a:p>
            <a:pPr marL="0" indent="0" eaLnBrk="1" fontAlgn="auto" hangingPunct="1">
              <a:spcAft>
                <a:spcPts val="0"/>
              </a:spcAft>
              <a:buFont typeface="Arial" charset="0"/>
              <a:buNone/>
              <a:defRPr/>
            </a:pPr>
            <a:br>
              <a:rPr lang="en-GB" dirty="0"/>
            </a:br>
            <a:r>
              <a:rPr lang="en-GB" dirty="0"/>
              <a:t>It is this connoted ‘Punctum’ which the following images seek to explore.  Children should be allowed to express themselves freely and it is fantastic if everyone has a different answer to the questions on the slides! </a:t>
            </a:r>
          </a:p>
          <a:p>
            <a:pPr marL="0" indent="0" eaLnBrk="1" fontAlgn="auto" hangingPunct="1">
              <a:spcAft>
                <a:spcPts val="0"/>
              </a:spcAft>
              <a:buFont typeface="Arial" panose="020B0604020202020204" pitchFamily="34" charset="0"/>
              <a:buNone/>
              <a:defRPr/>
            </a:pPr>
            <a:endParaRPr lang="en-GB" dirty="0"/>
          </a:p>
        </p:txBody>
      </p:sp>
    </p:spTree>
    <p:extLst>
      <p:ext uri="{BB962C8B-B14F-4D97-AF65-F5344CB8AC3E}">
        <p14:creationId xmlns:p14="http://schemas.microsoft.com/office/powerpoint/2010/main" val="31339090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FFE757B4-F476-AD14-736E-A90447C65F78}"/>
              </a:ext>
            </a:extLst>
          </p:cNvPr>
          <p:cNvSpPr txBox="1"/>
          <p:nvPr/>
        </p:nvSpPr>
        <p:spPr>
          <a:xfrm>
            <a:off x="4054928" y="289461"/>
            <a:ext cx="4109356" cy="6247864"/>
          </a:xfrm>
          <a:prstGeom prst="rect">
            <a:avLst/>
          </a:prstGeom>
          <a:solidFill>
            <a:schemeClr val="bg1"/>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u="sng" dirty="0">
                <a:cs typeface="Calibri"/>
              </a:rPr>
              <a:t>Task 5:</a:t>
            </a:r>
          </a:p>
          <a:p>
            <a:r>
              <a:rPr lang="en-US" sz="2000" b="1" u="sng" dirty="0">
                <a:latin typeface="Times New Roman"/>
                <a:cs typeface="Times New Roman"/>
              </a:rPr>
              <a:t>Can you think of examples of inclusion represented in media/film/literature?</a:t>
            </a:r>
            <a:endParaRPr lang="en-US" sz="2000" dirty="0">
              <a:latin typeface="Times New Roman"/>
              <a:cs typeface="Times New Roman"/>
            </a:endParaRPr>
          </a:p>
          <a:p>
            <a:endParaRPr lang="en-US" sz="2000" dirty="0">
              <a:cs typeface="Calibri"/>
            </a:endParaRPr>
          </a:p>
          <a:p>
            <a:endParaRPr lang="en-US" sz="2000" dirty="0">
              <a:cs typeface="Calibri"/>
            </a:endParaRPr>
          </a:p>
          <a:p>
            <a:endParaRPr lang="en-US" sz="2000" dirty="0">
              <a:solidFill>
                <a:srgbClr val="000000"/>
              </a:solidFill>
              <a:cs typeface="Calibri"/>
            </a:endParaRPr>
          </a:p>
          <a:p>
            <a:endParaRPr lang="en-US" sz="2000" dirty="0">
              <a:solidFill>
                <a:srgbClr val="000000"/>
              </a:solidFill>
              <a:cs typeface="Calibri"/>
            </a:endParaRPr>
          </a:p>
          <a:p>
            <a:endParaRPr lang="en-US" sz="2000" dirty="0">
              <a:solidFill>
                <a:srgbClr val="000000"/>
              </a:solidFill>
              <a:cs typeface="Calibri"/>
            </a:endParaRPr>
          </a:p>
          <a:p>
            <a:endParaRPr lang="en-US" sz="2000" dirty="0">
              <a:solidFill>
                <a:srgbClr val="000000"/>
              </a:solidFill>
              <a:cs typeface="Calibri"/>
            </a:endParaRPr>
          </a:p>
          <a:p>
            <a:endParaRPr lang="en-US" sz="2000" dirty="0">
              <a:solidFill>
                <a:srgbClr val="000000"/>
              </a:solidFill>
              <a:cs typeface="Calibri"/>
            </a:endParaRPr>
          </a:p>
          <a:p>
            <a:endParaRPr lang="en-US" sz="2000" dirty="0">
              <a:solidFill>
                <a:srgbClr val="000000"/>
              </a:solidFill>
              <a:cs typeface="Calibri"/>
            </a:endParaRPr>
          </a:p>
          <a:p>
            <a:endParaRPr lang="en-US" sz="2000" dirty="0">
              <a:solidFill>
                <a:srgbClr val="000000"/>
              </a:solidFill>
              <a:cs typeface="Calibri"/>
            </a:endParaRPr>
          </a:p>
          <a:p>
            <a:endParaRPr lang="en-US" sz="2000" dirty="0">
              <a:solidFill>
                <a:srgbClr val="000000"/>
              </a:solidFill>
              <a:cs typeface="Calibri"/>
            </a:endParaRPr>
          </a:p>
          <a:p>
            <a:endParaRPr lang="en-US" sz="2000" dirty="0">
              <a:solidFill>
                <a:srgbClr val="000000"/>
              </a:solidFill>
              <a:cs typeface="Calibri"/>
            </a:endParaRPr>
          </a:p>
          <a:p>
            <a:endParaRPr lang="en-US" sz="2000" dirty="0">
              <a:solidFill>
                <a:srgbClr val="000000"/>
              </a:solidFill>
              <a:cs typeface="Calibri"/>
            </a:endParaRPr>
          </a:p>
          <a:p>
            <a:endParaRPr lang="en-US" sz="2000" dirty="0">
              <a:solidFill>
                <a:srgbClr val="000000"/>
              </a:solidFill>
              <a:cs typeface="Calibri"/>
            </a:endParaRPr>
          </a:p>
          <a:p>
            <a:endParaRPr lang="en-US" sz="2000" dirty="0">
              <a:solidFill>
                <a:srgbClr val="000000"/>
              </a:solidFill>
              <a:cs typeface="Calibri"/>
            </a:endParaRPr>
          </a:p>
          <a:p>
            <a:endParaRPr lang="en-US" sz="2000" dirty="0">
              <a:solidFill>
                <a:srgbClr val="000000"/>
              </a:solidFill>
              <a:cs typeface="Calibri"/>
            </a:endParaRPr>
          </a:p>
          <a:p>
            <a:endParaRPr lang="en-US" sz="2000" dirty="0">
              <a:solidFill>
                <a:srgbClr val="000000"/>
              </a:solidFill>
              <a:cs typeface="Calibri"/>
            </a:endParaRPr>
          </a:p>
        </p:txBody>
      </p:sp>
      <p:cxnSp>
        <p:nvCxnSpPr>
          <p:cNvPr id="5" name="Straight Arrow Connector 4" descr="Guide line for folding">
            <a:extLst>
              <a:ext uri="{FF2B5EF4-FFF2-40B4-BE49-F238E27FC236}">
                <a16:creationId xmlns:a16="http://schemas.microsoft.com/office/drawing/2014/main" id="{36596386-D791-593D-D3B6-6D56E1A4C64B}"/>
              </a:ext>
            </a:extLst>
          </p:cNvPr>
          <p:cNvCxnSpPr/>
          <p:nvPr/>
        </p:nvCxnSpPr>
        <p:spPr>
          <a:xfrm>
            <a:off x="3808021" y="2968"/>
            <a:ext cx="13855" cy="6852062"/>
          </a:xfrm>
          <a:prstGeom prst="straightConnector1">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E8D368F0-C7CD-207D-EF21-CAEAEC826AB5}"/>
              </a:ext>
            </a:extLst>
          </p:cNvPr>
          <p:cNvSpPr txBox="1"/>
          <p:nvPr/>
        </p:nvSpPr>
        <p:spPr>
          <a:xfrm>
            <a:off x="8527966" y="289460"/>
            <a:ext cx="3476006" cy="6247864"/>
          </a:xfrm>
          <a:prstGeom prst="rect">
            <a:avLst/>
          </a:prstGeom>
          <a:solidFill>
            <a:schemeClr val="bg1"/>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u="sng" dirty="0">
                <a:cs typeface="Calibri"/>
              </a:rPr>
              <a:t>Task 4:</a:t>
            </a:r>
          </a:p>
          <a:p>
            <a:r>
              <a:rPr lang="en-US" sz="2000" b="1" u="sng" dirty="0">
                <a:cs typeface="Calibri"/>
              </a:rPr>
              <a:t>Plan an activity that could be promote inclusion and is inclusive?</a:t>
            </a: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dirty="0">
              <a:cs typeface="Times New Roman"/>
            </a:endParaRPr>
          </a:p>
        </p:txBody>
      </p:sp>
      <p:cxnSp>
        <p:nvCxnSpPr>
          <p:cNvPr id="6" name="Straight Arrow Connector 5" descr="Guide line for folding">
            <a:extLst>
              <a:ext uri="{FF2B5EF4-FFF2-40B4-BE49-F238E27FC236}">
                <a16:creationId xmlns:a16="http://schemas.microsoft.com/office/drawing/2014/main" id="{A1D96DDC-B0A2-3290-07FA-5D7D34D6CB89}"/>
              </a:ext>
            </a:extLst>
          </p:cNvPr>
          <p:cNvCxnSpPr>
            <a:cxnSpLocks/>
          </p:cNvCxnSpPr>
          <p:nvPr/>
        </p:nvCxnSpPr>
        <p:spPr>
          <a:xfrm>
            <a:off x="8380021" y="2968"/>
            <a:ext cx="13855" cy="6852062"/>
          </a:xfrm>
          <a:prstGeom prst="straightConnector1">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5E25B8A1-D05A-9A7B-F484-577968597992}"/>
              </a:ext>
            </a:extLst>
          </p:cNvPr>
          <p:cNvSpPr txBox="1"/>
          <p:nvPr/>
        </p:nvSpPr>
        <p:spPr>
          <a:xfrm>
            <a:off x="235032" y="289461"/>
            <a:ext cx="3476006" cy="6247864"/>
          </a:xfrm>
          <a:prstGeom prst="rect">
            <a:avLst/>
          </a:prstGeom>
          <a:solidFill>
            <a:schemeClr val="bg1"/>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u="sng" dirty="0">
                <a:cs typeface="Calibri"/>
              </a:rPr>
              <a:t>Task 3:</a:t>
            </a:r>
          </a:p>
          <a:p>
            <a:r>
              <a:rPr lang="en-US" sz="2000" b="1" u="sng" dirty="0">
                <a:cs typeface="Calibri"/>
              </a:rPr>
              <a:t>How could inclusion be promoted and incorporated into the school?</a:t>
            </a: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dirty="0">
              <a:cs typeface="Calibri"/>
            </a:endParaRPr>
          </a:p>
        </p:txBody>
      </p:sp>
      <p:sp>
        <p:nvSpPr>
          <p:cNvPr id="3" name="Title 2">
            <a:extLst>
              <a:ext uri="{FF2B5EF4-FFF2-40B4-BE49-F238E27FC236}">
                <a16:creationId xmlns:a16="http://schemas.microsoft.com/office/drawing/2014/main" id="{C3DD4CF6-29B9-774B-4376-5684BBCBA028}"/>
              </a:ext>
            </a:extLst>
          </p:cNvPr>
          <p:cNvSpPr>
            <a:spLocks noGrp="1"/>
          </p:cNvSpPr>
          <p:nvPr>
            <p:ph type="ctrTitle"/>
          </p:nvPr>
        </p:nvSpPr>
        <p:spPr>
          <a:xfrm>
            <a:off x="1524000" y="-2387600"/>
            <a:ext cx="9144000" cy="2387600"/>
          </a:xfrm>
        </p:spPr>
        <p:txBody>
          <a:bodyPr vert="horz" lIns="91440" tIns="45720" rIns="91440" bIns="45720" rtlCol="0" anchor="b">
            <a:normAutofit/>
          </a:bodyPr>
          <a:lstStyle/>
          <a:p>
            <a:r>
              <a:rPr lang="en-US" sz="3600" b="1" u="sng" dirty="0">
                <a:latin typeface="Times New Roman"/>
                <a:cs typeface="Times New Roman"/>
              </a:rPr>
              <a:t>Activity five:</a:t>
            </a:r>
            <a:br>
              <a:rPr lang="en-US" sz="3600" b="1" u="sng" dirty="0">
                <a:latin typeface="Times New Roman"/>
                <a:cs typeface="Times New Roman"/>
              </a:rPr>
            </a:br>
            <a:r>
              <a:rPr lang="en-US" sz="3600" b="1" u="sng" dirty="0">
                <a:latin typeface="Times New Roman"/>
                <a:cs typeface="Times New Roman"/>
              </a:rPr>
              <a:t>Leaflet template</a:t>
            </a:r>
            <a:br>
              <a:rPr lang="en-US" sz="3600" b="1" u="sng" dirty="0">
                <a:latin typeface="Times New Roman"/>
                <a:cs typeface="Times New Roman"/>
              </a:rPr>
            </a:br>
            <a:r>
              <a:rPr lang="en-US" sz="3600" b="1" u="sng" dirty="0">
                <a:latin typeface="Times New Roman"/>
                <a:cs typeface="Times New Roman"/>
              </a:rPr>
              <a:t>Leaflet front side</a:t>
            </a:r>
            <a:br>
              <a:rPr lang="en-US" sz="3600" b="1" u="sng" dirty="0">
                <a:latin typeface="Times New Roman"/>
                <a:cs typeface="Times New Roman"/>
              </a:rPr>
            </a:br>
            <a:r>
              <a:rPr lang="en-US" sz="3600" b="1" u="sng" dirty="0">
                <a:latin typeface="Times New Roman"/>
                <a:cs typeface="Times New Roman"/>
              </a:rPr>
              <a:t>(Pupil copy)</a:t>
            </a:r>
            <a:endParaRPr lang="en-US" dirty="0"/>
          </a:p>
        </p:txBody>
      </p:sp>
    </p:spTree>
    <p:extLst>
      <p:ext uri="{BB962C8B-B14F-4D97-AF65-F5344CB8AC3E}">
        <p14:creationId xmlns:p14="http://schemas.microsoft.com/office/powerpoint/2010/main" val="22088793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E0B7806-3297-1EB8-3DF0-9D5FACB7514A}"/>
              </a:ext>
            </a:extLst>
          </p:cNvPr>
          <p:cNvSpPr txBox="1"/>
          <p:nvPr/>
        </p:nvSpPr>
        <p:spPr>
          <a:xfrm>
            <a:off x="8552706" y="51954"/>
            <a:ext cx="3525487" cy="6709529"/>
          </a:xfrm>
          <a:prstGeom prst="rect">
            <a:avLst/>
          </a:prstGeom>
          <a:solidFill>
            <a:schemeClr val="bg1"/>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u="sng" dirty="0">
                <a:cs typeface="Calibri"/>
              </a:rPr>
              <a:t>Front cover:</a:t>
            </a:r>
          </a:p>
          <a:p>
            <a:r>
              <a:rPr lang="en-US" sz="2000" b="1" u="sng" dirty="0">
                <a:cs typeface="Calibri"/>
              </a:rPr>
              <a:t>Task one:</a:t>
            </a:r>
          </a:p>
          <a:p>
            <a:r>
              <a:rPr lang="en-US" sz="2000" b="1" u="sng" dirty="0">
                <a:cs typeface="Calibri"/>
              </a:rPr>
              <a:t>What do you think inclusion looks like?</a:t>
            </a:r>
          </a:p>
          <a:p>
            <a:endParaRPr lang="en-US" sz="2000" b="1" u="sng" dirty="0">
              <a:cs typeface="Calibri"/>
            </a:endParaRPr>
          </a:p>
          <a:p>
            <a:endParaRPr lang="en-US" sz="2000" b="1" u="sng" dirty="0">
              <a:latin typeface="Calibri"/>
              <a:cs typeface="Calibri"/>
            </a:endParaRPr>
          </a:p>
          <a:p>
            <a:endParaRPr lang="en-US" sz="2000" b="1" u="sng" dirty="0">
              <a:latin typeface="Calibri"/>
              <a:cs typeface="Calibri"/>
            </a:endParaRPr>
          </a:p>
          <a:p>
            <a:endParaRPr lang="en-US" sz="2000" b="1" u="sng" dirty="0">
              <a:latin typeface="Calibri"/>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latin typeface="Calibri" panose="020F0502020204030204"/>
              <a:cs typeface="Calibri"/>
            </a:endParaRPr>
          </a:p>
          <a:p>
            <a:endParaRPr lang="en-US" sz="2000" b="1" u="sng" dirty="0">
              <a:latin typeface="Calibri" panose="020F0502020204030204"/>
              <a:cs typeface="Calibri"/>
            </a:endParaRPr>
          </a:p>
          <a:p>
            <a:endParaRPr lang="en-US" sz="2000" b="1" u="sng" dirty="0">
              <a:latin typeface="Calibri" panose="020F0502020204030204"/>
              <a:cs typeface="Calibri"/>
            </a:endParaRPr>
          </a:p>
          <a:p>
            <a:endParaRPr lang="en-US" sz="2000" b="1" u="sng" dirty="0">
              <a:latin typeface="Calibri" panose="020F0502020204030204"/>
              <a:cs typeface="Calibri"/>
            </a:endParaRPr>
          </a:p>
          <a:p>
            <a:endParaRPr lang="en-US" sz="2000" b="1" u="sng" dirty="0">
              <a:latin typeface="Calibri" panose="020F0502020204030204"/>
              <a:cs typeface="Calibri"/>
            </a:endParaRPr>
          </a:p>
          <a:p>
            <a:endParaRPr lang="en-US" sz="2000" b="1" u="sng" dirty="0">
              <a:latin typeface="Calibri" panose="020F0502020204030204"/>
              <a:cs typeface="Calibri"/>
            </a:endParaRPr>
          </a:p>
          <a:p>
            <a:endParaRPr lang="en-US" sz="2000" dirty="0">
              <a:latin typeface="Calibri" panose="020F0502020204030204"/>
              <a:cs typeface="Times New Roman"/>
            </a:endParaRPr>
          </a:p>
          <a:p>
            <a:endParaRPr lang="en-US" sz="1600" dirty="0">
              <a:latin typeface="Times New Roman"/>
              <a:cs typeface="Times New Roman"/>
            </a:endParaRPr>
          </a:p>
          <a:p>
            <a:endParaRPr lang="en-US" sz="1600" dirty="0">
              <a:latin typeface="Times New Roman"/>
              <a:cs typeface="Times New Roman"/>
            </a:endParaRPr>
          </a:p>
          <a:p>
            <a:endParaRPr lang="en-US" dirty="0">
              <a:cs typeface="Calibri"/>
            </a:endParaRPr>
          </a:p>
        </p:txBody>
      </p:sp>
      <p:sp>
        <p:nvSpPr>
          <p:cNvPr id="9" name="TextBox 8">
            <a:extLst>
              <a:ext uri="{FF2B5EF4-FFF2-40B4-BE49-F238E27FC236}">
                <a16:creationId xmlns:a16="http://schemas.microsoft.com/office/drawing/2014/main" id="{EE867EE0-BC29-05F0-229F-E522757A0C5C}"/>
              </a:ext>
            </a:extLst>
          </p:cNvPr>
          <p:cNvSpPr txBox="1"/>
          <p:nvPr/>
        </p:nvSpPr>
        <p:spPr>
          <a:xfrm>
            <a:off x="84161" y="50042"/>
            <a:ext cx="3633849" cy="6555641"/>
          </a:xfrm>
          <a:prstGeom prst="rect">
            <a:avLst/>
          </a:prstGeom>
          <a:solidFill>
            <a:schemeClr val="bg1"/>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u="sng" dirty="0"/>
              <a:t>Inner cover:​</a:t>
            </a:r>
            <a:endParaRPr lang="en-US" sz="2000" b="1" u="sng">
              <a:cs typeface="Calibri"/>
            </a:endParaRPr>
          </a:p>
          <a:p>
            <a:r>
              <a:rPr lang="en-US" sz="2000" b="1" u="sng" dirty="0"/>
              <a:t>Task two:​</a:t>
            </a:r>
            <a:endParaRPr lang="en-US" sz="2000" b="1" u="sng">
              <a:cs typeface="Calibri"/>
            </a:endParaRPr>
          </a:p>
          <a:p>
            <a:r>
              <a:rPr lang="en-US" sz="2000" b="1" u="sng" dirty="0"/>
              <a:t>What do you think inclusion means?</a:t>
            </a:r>
            <a:endParaRPr lang="en-US" sz="2000" b="1" u="sng" dirty="0">
              <a:cs typeface="Calibri"/>
            </a:endParaRPr>
          </a:p>
          <a:p>
            <a:endParaRPr lang="en-US" sz="2000" dirty="0">
              <a:cs typeface="Calibri"/>
            </a:endParaRPr>
          </a:p>
          <a:p>
            <a:endParaRPr lang="en-US" sz="2000" dirty="0">
              <a:ea typeface="+mn-lt"/>
              <a:cs typeface="+mn-lt"/>
            </a:endParaRPr>
          </a:p>
          <a:p>
            <a:endParaRPr lang="en-US" sz="2000" dirty="0">
              <a:cs typeface="Calibri"/>
            </a:endParaRPr>
          </a:p>
          <a:p>
            <a:endParaRPr lang="en-US" sz="2000" dirty="0">
              <a:cs typeface="Calibri"/>
            </a:endParaRPr>
          </a:p>
          <a:p>
            <a:endParaRPr lang="en-US" sz="2000" dirty="0">
              <a:cs typeface="Calibri"/>
            </a:endParaRPr>
          </a:p>
          <a:p>
            <a:endParaRPr lang="en-US" sz="2000" dirty="0">
              <a:cs typeface="Calibri"/>
            </a:endParaRPr>
          </a:p>
          <a:p>
            <a:endParaRPr lang="en-US" sz="2000" dirty="0">
              <a:cs typeface="Calibri"/>
            </a:endParaRPr>
          </a:p>
          <a:p>
            <a:endParaRPr lang="en-US" sz="2000" dirty="0">
              <a:cs typeface="Calibri"/>
            </a:endParaRPr>
          </a:p>
          <a:p>
            <a:endParaRPr lang="en-US" sz="2000" dirty="0">
              <a:cs typeface="Calibri"/>
            </a:endParaRPr>
          </a:p>
          <a:p>
            <a:endParaRPr lang="en-US" sz="2000" dirty="0">
              <a:cs typeface="Calibri"/>
            </a:endParaRPr>
          </a:p>
          <a:p>
            <a:endParaRPr lang="en-US" sz="2000" dirty="0">
              <a:cs typeface="Calibri"/>
            </a:endParaRPr>
          </a:p>
          <a:p>
            <a:endParaRPr lang="en-US" sz="2000" dirty="0">
              <a:cs typeface="Calibri"/>
            </a:endParaRPr>
          </a:p>
          <a:p>
            <a:endParaRPr lang="en-US" sz="2000" dirty="0">
              <a:cs typeface="Calibri"/>
            </a:endParaRPr>
          </a:p>
          <a:p>
            <a:endParaRPr lang="en-US" sz="2000" dirty="0">
              <a:cs typeface="Calibri"/>
            </a:endParaRPr>
          </a:p>
          <a:p>
            <a:endParaRPr lang="en-US" sz="2000" dirty="0">
              <a:cs typeface="Calibri"/>
            </a:endParaRPr>
          </a:p>
          <a:p>
            <a:endParaRPr lang="en-US" sz="2000" dirty="0">
              <a:cs typeface="Calibri"/>
            </a:endParaRPr>
          </a:p>
          <a:p>
            <a:endParaRPr lang="en-GB" sz="2000" dirty="0">
              <a:cs typeface="Calibri"/>
            </a:endParaRPr>
          </a:p>
        </p:txBody>
      </p:sp>
      <p:cxnSp>
        <p:nvCxnSpPr>
          <p:cNvPr id="5" name="Straight Arrow Connector 4" descr="Guide line for folding">
            <a:extLst>
              <a:ext uri="{FF2B5EF4-FFF2-40B4-BE49-F238E27FC236}">
                <a16:creationId xmlns:a16="http://schemas.microsoft.com/office/drawing/2014/main" id="{36596386-D791-593D-D3B6-6D56E1A4C64B}"/>
              </a:ext>
            </a:extLst>
          </p:cNvPr>
          <p:cNvCxnSpPr/>
          <p:nvPr/>
        </p:nvCxnSpPr>
        <p:spPr>
          <a:xfrm>
            <a:off x="3808021" y="2968"/>
            <a:ext cx="13855" cy="6852062"/>
          </a:xfrm>
          <a:prstGeom prst="straightConnector1">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Straight Arrow Connector 5" descr="Guide line for folding">
            <a:extLst>
              <a:ext uri="{FF2B5EF4-FFF2-40B4-BE49-F238E27FC236}">
                <a16:creationId xmlns:a16="http://schemas.microsoft.com/office/drawing/2014/main" id="{A1D96DDC-B0A2-3290-07FA-5D7D34D6CB89}"/>
              </a:ext>
            </a:extLst>
          </p:cNvPr>
          <p:cNvCxnSpPr>
            <a:cxnSpLocks/>
          </p:cNvCxnSpPr>
          <p:nvPr/>
        </p:nvCxnSpPr>
        <p:spPr>
          <a:xfrm>
            <a:off x="8380021" y="2968"/>
            <a:ext cx="13855" cy="6852062"/>
          </a:xfrm>
          <a:prstGeom prst="straightConnector1">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520BBDA3-6A33-7533-7EEB-1A9FED4A3455}"/>
              </a:ext>
            </a:extLst>
          </p:cNvPr>
          <p:cNvSpPr txBox="1"/>
          <p:nvPr/>
        </p:nvSpPr>
        <p:spPr>
          <a:xfrm>
            <a:off x="5197928" y="2483921"/>
            <a:ext cx="1796142" cy="1938992"/>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dirty="0">
                <a:cs typeface="Calibri"/>
              </a:rPr>
              <a:t>Leave this section blank, this side will be stuck into a book or display wall.</a:t>
            </a:r>
            <a:endParaRPr lang="en-US" sz="2000" b="1" dirty="0"/>
          </a:p>
        </p:txBody>
      </p:sp>
      <p:sp>
        <p:nvSpPr>
          <p:cNvPr id="10" name="Title 9">
            <a:extLst>
              <a:ext uri="{FF2B5EF4-FFF2-40B4-BE49-F238E27FC236}">
                <a16:creationId xmlns:a16="http://schemas.microsoft.com/office/drawing/2014/main" id="{DD523E28-36AE-745C-D519-C78F98A13A94}"/>
              </a:ext>
            </a:extLst>
          </p:cNvPr>
          <p:cNvSpPr>
            <a:spLocks noGrp="1"/>
          </p:cNvSpPr>
          <p:nvPr>
            <p:ph type="ctrTitle"/>
          </p:nvPr>
        </p:nvSpPr>
        <p:spPr>
          <a:xfrm>
            <a:off x="1524000" y="-2427184"/>
            <a:ext cx="9144000" cy="2387600"/>
          </a:xfrm>
        </p:spPr>
        <p:txBody>
          <a:bodyPr vert="horz" lIns="91440" tIns="45720" rIns="91440" bIns="45720" rtlCol="0" anchor="b">
            <a:normAutofit/>
          </a:bodyPr>
          <a:lstStyle/>
          <a:p>
            <a:r>
              <a:rPr lang="en-US" sz="3600" b="1" u="sng" dirty="0">
                <a:latin typeface="Times New Roman"/>
                <a:cs typeface="Times New Roman"/>
              </a:rPr>
              <a:t>Activity five:</a:t>
            </a:r>
            <a:br>
              <a:rPr lang="en-US" sz="3600" b="1" u="sng" dirty="0">
                <a:latin typeface="Times New Roman"/>
                <a:cs typeface="Times New Roman"/>
              </a:rPr>
            </a:br>
            <a:r>
              <a:rPr lang="en-US" sz="3600" b="1" u="sng" dirty="0">
                <a:latin typeface="Times New Roman"/>
                <a:cs typeface="Times New Roman"/>
              </a:rPr>
              <a:t>Leaflet template</a:t>
            </a:r>
            <a:br>
              <a:rPr lang="en-US" sz="3600" dirty="0">
                <a:latin typeface="Times New Roman"/>
                <a:cs typeface="Calibri Light"/>
              </a:rPr>
            </a:br>
            <a:r>
              <a:rPr lang="en-US" sz="3600" dirty="0">
                <a:latin typeface="Times New Roman"/>
                <a:cs typeface="Calibri Light"/>
              </a:rPr>
              <a:t>Leaflet front side</a:t>
            </a:r>
            <a:br>
              <a:rPr lang="en-US" sz="3600" dirty="0">
                <a:latin typeface="Times New Roman"/>
                <a:cs typeface="Calibri Light"/>
              </a:rPr>
            </a:br>
            <a:r>
              <a:rPr lang="en-US" sz="3600" dirty="0">
                <a:latin typeface="Times New Roman"/>
                <a:cs typeface="Calibri Light"/>
              </a:rPr>
              <a:t>(Pupil copy)</a:t>
            </a:r>
          </a:p>
        </p:txBody>
      </p:sp>
    </p:spTree>
    <p:extLst>
      <p:ext uri="{BB962C8B-B14F-4D97-AF65-F5344CB8AC3E}">
        <p14:creationId xmlns:p14="http://schemas.microsoft.com/office/powerpoint/2010/main" val="24238680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67691F1A-53FF-782F-6E8F-9D73B89484CC}"/>
              </a:ext>
            </a:extLst>
          </p:cNvPr>
          <p:cNvSpPr/>
          <p:nvPr/>
        </p:nvSpPr>
        <p:spPr>
          <a:xfrm>
            <a:off x="8587341" y="3374570"/>
            <a:ext cx="3532909" cy="3265713"/>
          </a:xfrm>
          <a:prstGeom prst="ellipse">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600" b="1" dirty="0">
              <a:solidFill>
                <a:srgbClr val="000000"/>
              </a:solidFill>
              <a:latin typeface="Times New Roman"/>
              <a:cs typeface="Times New Roman"/>
            </a:endParaRPr>
          </a:p>
          <a:p>
            <a:pPr algn="ctr"/>
            <a:r>
              <a:rPr lang="en-US" sz="1600" b="1" dirty="0">
                <a:solidFill>
                  <a:srgbClr val="000000"/>
                </a:solidFill>
                <a:latin typeface="Times New Roman"/>
                <a:cs typeface="Times New Roman"/>
              </a:rPr>
              <a:t>Task Four:</a:t>
            </a:r>
            <a:endParaRPr lang="en-US" sz="1600">
              <a:latin typeface="Times New Roman"/>
              <a:cs typeface="Calibri"/>
            </a:endParaRPr>
          </a:p>
          <a:p>
            <a:pPr algn="ctr"/>
            <a:r>
              <a:rPr lang="en-US" sz="1600" b="1" u="sng" dirty="0">
                <a:solidFill>
                  <a:srgbClr val="000000"/>
                </a:solidFill>
                <a:latin typeface="Times New Roman"/>
                <a:cs typeface="Times New Roman"/>
              </a:rPr>
              <a:t>Is there anything else you notice?</a:t>
            </a:r>
            <a:endParaRPr lang="en-US" sz="1600">
              <a:latin typeface="Times New Roman"/>
              <a:cs typeface="Calibri"/>
            </a:endParaRPr>
          </a:p>
          <a:p>
            <a:pPr algn="ctr"/>
            <a:endParaRPr lang="en-US" sz="1600" dirty="0">
              <a:solidFill>
                <a:srgbClr val="000000"/>
              </a:solidFill>
              <a:latin typeface="Times New Roman"/>
              <a:cs typeface="Times New Roman"/>
            </a:endParaRPr>
          </a:p>
          <a:p>
            <a:pPr algn="ctr"/>
            <a:r>
              <a:rPr lang="en-US" sz="1600" dirty="0">
                <a:solidFill>
                  <a:srgbClr val="000000"/>
                </a:solidFill>
                <a:latin typeface="Times New Roman"/>
                <a:cs typeface="Times New Roman"/>
              </a:rPr>
              <a:t>There is a wheelchair in the background.</a:t>
            </a:r>
            <a:endParaRPr lang="en-US" sz="1600">
              <a:latin typeface="Times New Roman"/>
              <a:cs typeface="Calibri"/>
            </a:endParaRPr>
          </a:p>
          <a:p>
            <a:pPr algn="ctr"/>
            <a:r>
              <a:rPr lang="en-US" sz="1600" dirty="0">
                <a:solidFill>
                  <a:srgbClr val="000000"/>
                </a:solidFill>
                <a:latin typeface="Times New Roman"/>
                <a:cs typeface="Times New Roman"/>
              </a:rPr>
              <a:t>A display board with all sorts of different work and images on.</a:t>
            </a:r>
            <a:endParaRPr lang="en-US" sz="1600">
              <a:latin typeface="Times New Roman"/>
              <a:cs typeface="Calibri"/>
            </a:endParaRPr>
          </a:p>
          <a:p>
            <a:pPr algn="ctr"/>
            <a:r>
              <a:rPr lang="en-US" sz="1600" dirty="0">
                <a:solidFill>
                  <a:srgbClr val="000000"/>
                </a:solidFill>
                <a:latin typeface="Times New Roman"/>
                <a:cs typeface="Times New Roman"/>
              </a:rPr>
              <a:t>The activity looks very craft based.</a:t>
            </a:r>
            <a:endParaRPr lang="en-US" sz="1600">
              <a:latin typeface="Times New Roman"/>
              <a:cs typeface="Calibri"/>
            </a:endParaRPr>
          </a:p>
          <a:p>
            <a:pPr algn="ctr"/>
            <a:r>
              <a:rPr lang="en-US" sz="1600" dirty="0">
                <a:solidFill>
                  <a:srgbClr val="000000"/>
                </a:solidFill>
                <a:latin typeface="Times New Roman"/>
                <a:cs typeface="Times New Roman"/>
              </a:rPr>
              <a:t>No other pupils/staff in the image.</a:t>
            </a:r>
            <a:endParaRPr lang="en-US" sz="1600" dirty="0"/>
          </a:p>
          <a:p>
            <a:pPr algn="ctr"/>
            <a:endParaRPr lang="en-US" dirty="0">
              <a:solidFill>
                <a:srgbClr val="FFFFFF"/>
              </a:solidFill>
              <a:latin typeface="Calibri" panose="020F0502020204030204"/>
              <a:cs typeface="Calibri"/>
            </a:endParaRPr>
          </a:p>
        </p:txBody>
      </p:sp>
      <p:cxnSp>
        <p:nvCxnSpPr>
          <p:cNvPr id="14" name="Straight Arrow Connector 13" descr="Arrow from image to task four">
            <a:extLst>
              <a:ext uri="{FF2B5EF4-FFF2-40B4-BE49-F238E27FC236}">
                <a16:creationId xmlns:a16="http://schemas.microsoft.com/office/drawing/2014/main" id="{423ED0A9-FBC1-4E52-C4DD-FD98E1AF669A}"/>
              </a:ext>
            </a:extLst>
          </p:cNvPr>
          <p:cNvCxnSpPr>
            <a:cxnSpLocks/>
          </p:cNvCxnSpPr>
          <p:nvPr/>
        </p:nvCxnSpPr>
        <p:spPr>
          <a:xfrm>
            <a:off x="7103423" y="4785297"/>
            <a:ext cx="1607128" cy="61500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70EE9837-B847-0E01-0299-A9CFFC4606B6}"/>
              </a:ext>
            </a:extLst>
          </p:cNvPr>
          <p:cNvSpPr/>
          <p:nvPr/>
        </p:nvSpPr>
        <p:spPr>
          <a:xfrm>
            <a:off x="-2476" y="3315193"/>
            <a:ext cx="3839688" cy="3473531"/>
          </a:xfrm>
          <a:prstGeom prst="ellipse">
            <a:avLst/>
          </a:prstGeom>
          <a:solidFill>
            <a:schemeClr val="accent5">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600" b="1" dirty="0">
              <a:solidFill>
                <a:srgbClr val="000000"/>
              </a:solidFill>
              <a:latin typeface="Times New Roman"/>
              <a:cs typeface="Times New Roman"/>
            </a:endParaRPr>
          </a:p>
          <a:p>
            <a:pPr algn="ctr"/>
            <a:r>
              <a:rPr lang="en-US" sz="1600" b="1" dirty="0">
                <a:solidFill>
                  <a:srgbClr val="000000"/>
                </a:solidFill>
                <a:latin typeface="Times New Roman"/>
                <a:cs typeface="Calibri"/>
              </a:rPr>
              <a:t>Task Three:</a:t>
            </a:r>
            <a:endParaRPr lang="en-US" sz="1600" dirty="0">
              <a:solidFill>
                <a:srgbClr val="000000"/>
              </a:solidFill>
              <a:latin typeface="Times New Roman"/>
              <a:cs typeface="Calibri"/>
            </a:endParaRPr>
          </a:p>
          <a:p>
            <a:pPr algn="ctr"/>
            <a:r>
              <a:rPr lang="en-US" sz="1600" b="1" u="sng" dirty="0">
                <a:solidFill>
                  <a:srgbClr val="000000"/>
                </a:solidFill>
                <a:latin typeface="Times New Roman"/>
                <a:cs typeface="Calibri"/>
              </a:rPr>
              <a:t>What is the teacher doing?</a:t>
            </a:r>
            <a:endParaRPr lang="en-US" sz="1600" dirty="0">
              <a:solidFill>
                <a:srgbClr val="000000"/>
              </a:solidFill>
              <a:latin typeface="Times New Roman"/>
              <a:cs typeface="Calibri"/>
            </a:endParaRPr>
          </a:p>
          <a:p>
            <a:pPr algn="ctr"/>
            <a:endParaRPr lang="en-US" sz="1600" dirty="0">
              <a:solidFill>
                <a:srgbClr val="000000"/>
              </a:solidFill>
              <a:latin typeface="Times New Roman"/>
              <a:cs typeface="Calibri"/>
            </a:endParaRPr>
          </a:p>
          <a:p>
            <a:pPr algn="ctr"/>
            <a:r>
              <a:rPr lang="en-US" sz="1600" dirty="0">
                <a:solidFill>
                  <a:srgbClr val="000000"/>
                </a:solidFill>
                <a:latin typeface="Times New Roman"/>
                <a:cs typeface="Calibri"/>
              </a:rPr>
              <a:t>Appears like a father-son relationship in working together in some way.</a:t>
            </a:r>
          </a:p>
          <a:p>
            <a:pPr algn="ctr"/>
            <a:r>
              <a:rPr lang="en-US" sz="1600" dirty="0">
                <a:solidFill>
                  <a:srgbClr val="000000"/>
                </a:solidFill>
                <a:latin typeface="Times New Roman"/>
                <a:cs typeface="Calibri"/>
              </a:rPr>
              <a:t>The teacher is giving one-to-one help.</a:t>
            </a:r>
          </a:p>
          <a:p>
            <a:pPr algn="ctr"/>
            <a:r>
              <a:rPr lang="en-US" sz="1600" dirty="0">
                <a:solidFill>
                  <a:srgbClr val="000000"/>
                </a:solidFill>
                <a:latin typeface="Times New Roman"/>
                <a:cs typeface="Calibri"/>
              </a:rPr>
              <a:t>The teacher is focused on the pupil.</a:t>
            </a:r>
          </a:p>
          <a:p>
            <a:pPr algn="ctr"/>
            <a:r>
              <a:rPr lang="en-US" sz="1600" dirty="0">
                <a:solidFill>
                  <a:srgbClr val="000000"/>
                </a:solidFill>
                <a:latin typeface="Times New Roman"/>
                <a:cs typeface="Calibri"/>
              </a:rPr>
              <a:t>The support is needed and helping.</a:t>
            </a:r>
            <a:endParaRPr lang="en-US" sz="1600" dirty="0">
              <a:latin typeface="Times New Roman"/>
            </a:endParaRPr>
          </a:p>
          <a:p>
            <a:pPr algn="ctr"/>
            <a:endParaRPr lang="en-US" dirty="0">
              <a:cs typeface="Calibri"/>
            </a:endParaRPr>
          </a:p>
        </p:txBody>
      </p:sp>
      <p:cxnSp>
        <p:nvCxnSpPr>
          <p:cNvPr id="13" name="Straight Arrow Connector 12" descr="Arrow from image to task three">
            <a:extLst>
              <a:ext uri="{FF2B5EF4-FFF2-40B4-BE49-F238E27FC236}">
                <a16:creationId xmlns:a16="http://schemas.microsoft.com/office/drawing/2014/main" id="{289AF838-8E73-0E91-09E9-8F6DBE6CECC5}"/>
              </a:ext>
            </a:extLst>
          </p:cNvPr>
          <p:cNvCxnSpPr>
            <a:cxnSpLocks/>
          </p:cNvCxnSpPr>
          <p:nvPr/>
        </p:nvCxnSpPr>
        <p:spPr>
          <a:xfrm flipH="1">
            <a:off x="3762499" y="4782785"/>
            <a:ext cx="2044534" cy="73627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8E86EF1E-24FF-DA1D-47CD-A3BCCAA572E9}"/>
              </a:ext>
            </a:extLst>
          </p:cNvPr>
          <p:cNvSpPr/>
          <p:nvPr/>
        </p:nvSpPr>
        <p:spPr>
          <a:xfrm>
            <a:off x="9032666" y="-1"/>
            <a:ext cx="3087585" cy="2968830"/>
          </a:xfrm>
          <a:prstGeom prst="ellipse">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600" b="1" dirty="0">
              <a:solidFill>
                <a:srgbClr val="000000"/>
              </a:solidFill>
              <a:latin typeface="Times New Roman"/>
              <a:cs typeface="Times New Roman"/>
            </a:endParaRPr>
          </a:p>
          <a:p>
            <a:pPr algn="ctr"/>
            <a:r>
              <a:rPr lang="en-US" sz="1600" b="1" dirty="0">
                <a:solidFill>
                  <a:srgbClr val="000000"/>
                </a:solidFill>
                <a:latin typeface="Times New Roman"/>
                <a:cs typeface="Times New Roman"/>
              </a:rPr>
              <a:t>Task Two:</a:t>
            </a:r>
            <a:endParaRPr lang="en-US" sz="1600">
              <a:latin typeface="Times New Roman"/>
              <a:cs typeface="Calibri"/>
            </a:endParaRPr>
          </a:p>
          <a:p>
            <a:pPr algn="ctr"/>
            <a:r>
              <a:rPr lang="en-US" sz="1600" b="1" u="sng" dirty="0">
                <a:solidFill>
                  <a:srgbClr val="000000"/>
                </a:solidFill>
                <a:latin typeface="Times New Roman"/>
                <a:cs typeface="Times New Roman"/>
              </a:rPr>
              <a:t>What do you think of the pupil?</a:t>
            </a:r>
            <a:endParaRPr lang="en-US" sz="1600">
              <a:latin typeface="Times New Roman"/>
              <a:cs typeface="Calibri"/>
            </a:endParaRPr>
          </a:p>
          <a:p>
            <a:pPr algn="ctr"/>
            <a:endParaRPr lang="en-US" sz="1600" dirty="0">
              <a:solidFill>
                <a:srgbClr val="000000"/>
              </a:solidFill>
              <a:latin typeface="Times New Roman"/>
              <a:cs typeface="Times New Roman"/>
            </a:endParaRPr>
          </a:p>
          <a:p>
            <a:pPr algn="ctr"/>
            <a:r>
              <a:rPr lang="en-US" sz="1600" dirty="0">
                <a:solidFill>
                  <a:srgbClr val="000000"/>
                </a:solidFill>
                <a:latin typeface="Times New Roman"/>
                <a:cs typeface="Times New Roman"/>
              </a:rPr>
              <a:t>(This is more of a brainstorming task)</a:t>
            </a:r>
            <a:endParaRPr lang="en-US" sz="1600">
              <a:latin typeface="Times New Roman"/>
              <a:cs typeface="Calibri"/>
            </a:endParaRPr>
          </a:p>
          <a:p>
            <a:pPr algn="ctr"/>
            <a:r>
              <a:rPr lang="en-US" sz="1600" dirty="0">
                <a:solidFill>
                  <a:srgbClr val="000000"/>
                </a:solidFill>
                <a:latin typeface="Times New Roman"/>
                <a:cs typeface="Times New Roman"/>
              </a:rPr>
              <a:t>Topics to discuss:</a:t>
            </a:r>
            <a:endParaRPr lang="en-US" sz="1600" dirty="0">
              <a:solidFill>
                <a:srgbClr val="FFFFFF"/>
              </a:solidFill>
              <a:latin typeface="Times New Roman"/>
              <a:cs typeface="Calibri"/>
            </a:endParaRPr>
          </a:p>
          <a:p>
            <a:pPr algn="ctr"/>
            <a:r>
              <a:rPr lang="en-US" sz="1600" dirty="0">
                <a:solidFill>
                  <a:srgbClr val="000000"/>
                </a:solidFill>
                <a:latin typeface="Times New Roman"/>
                <a:cs typeface="Times New Roman"/>
              </a:rPr>
              <a:t>Do other pupils judge this pupil?</a:t>
            </a:r>
            <a:endParaRPr lang="en-US" sz="1600">
              <a:latin typeface="Times New Roman"/>
              <a:cs typeface="Calibri"/>
            </a:endParaRPr>
          </a:p>
          <a:p>
            <a:pPr algn="ctr"/>
            <a:r>
              <a:rPr lang="en-US" sz="1600" dirty="0">
                <a:solidFill>
                  <a:srgbClr val="000000"/>
                </a:solidFill>
                <a:latin typeface="Times New Roman"/>
                <a:cs typeface="Times New Roman"/>
              </a:rPr>
              <a:t>Do other pupils show sympathy/empathy?</a:t>
            </a:r>
            <a:endParaRPr lang="en-US" sz="1600" dirty="0"/>
          </a:p>
          <a:p>
            <a:pPr algn="ctr"/>
            <a:endParaRPr lang="en-US" dirty="0">
              <a:cs typeface="Calibri"/>
            </a:endParaRPr>
          </a:p>
        </p:txBody>
      </p:sp>
      <p:cxnSp>
        <p:nvCxnSpPr>
          <p:cNvPr id="12" name="Straight Arrow Connector 11" descr="Arrow from image to task two">
            <a:extLst>
              <a:ext uri="{FF2B5EF4-FFF2-40B4-BE49-F238E27FC236}">
                <a16:creationId xmlns:a16="http://schemas.microsoft.com/office/drawing/2014/main" id="{7E212358-55FC-5A9C-4490-F5A4837E1052}"/>
              </a:ext>
            </a:extLst>
          </p:cNvPr>
          <p:cNvCxnSpPr>
            <a:cxnSpLocks/>
          </p:cNvCxnSpPr>
          <p:nvPr/>
        </p:nvCxnSpPr>
        <p:spPr>
          <a:xfrm flipV="1">
            <a:off x="6766955" y="1768433"/>
            <a:ext cx="2260270" cy="30282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 name="Oval 4">
            <a:extLst>
              <a:ext uri="{FF2B5EF4-FFF2-40B4-BE49-F238E27FC236}">
                <a16:creationId xmlns:a16="http://schemas.microsoft.com/office/drawing/2014/main" id="{FC2CCF6E-360A-3427-FC7B-070B1A0757D2}"/>
              </a:ext>
            </a:extLst>
          </p:cNvPr>
          <p:cNvSpPr/>
          <p:nvPr/>
        </p:nvSpPr>
        <p:spPr>
          <a:xfrm>
            <a:off x="86590" y="49480"/>
            <a:ext cx="3839687" cy="3265713"/>
          </a:xfrm>
          <a:prstGeom prst="ellipse">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600" b="1" dirty="0">
                <a:solidFill>
                  <a:srgbClr val="000000"/>
                </a:solidFill>
                <a:latin typeface="Times New Roman"/>
                <a:cs typeface="Times New Roman"/>
              </a:rPr>
              <a:t>Task One:</a:t>
            </a:r>
            <a:endParaRPr lang="en-US" sz="1600">
              <a:latin typeface="Times New Roman"/>
              <a:cs typeface="Calibri"/>
            </a:endParaRPr>
          </a:p>
          <a:p>
            <a:pPr algn="ctr"/>
            <a:r>
              <a:rPr lang="en-US" sz="1600" b="1" u="sng" dirty="0">
                <a:solidFill>
                  <a:srgbClr val="000000"/>
                </a:solidFill>
                <a:latin typeface="Times New Roman"/>
                <a:cs typeface="Times New Roman"/>
              </a:rPr>
              <a:t>What is going on in this image?</a:t>
            </a:r>
            <a:endParaRPr lang="en-US" sz="1600">
              <a:latin typeface="Times New Roman"/>
              <a:cs typeface="Calibri"/>
            </a:endParaRPr>
          </a:p>
          <a:p>
            <a:pPr algn="ctr"/>
            <a:endParaRPr lang="en-US" sz="1600" dirty="0">
              <a:solidFill>
                <a:srgbClr val="000000"/>
              </a:solidFill>
              <a:latin typeface="Times New Roman"/>
              <a:cs typeface="Times New Roman"/>
            </a:endParaRPr>
          </a:p>
          <a:p>
            <a:pPr algn="ctr"/>
            <a:r>
              <a:rPr lang="en-US" sz="1600" dirty="0">
                <a:solidFill>
                  <a:srgbClr val="000000"/>
                </a:solidFill>
                <a:latin typeface="Times New Roman"/>
                <a:cs typeface="Times New Roman"/>
              </a:rPr>
              <a:t>A secondary school pupil is working with an Art teacher.</a:t>
            </a:r>
            <a:endParaRPr lang="en-US" sz="1600">
              <a:latin typeface="Times New Roman"/>
              <a:cs typeface="Calibri"/>
            </a:endParaRPr>
          </a:p>
          <a:p>
            <a:pPr algn="ctr"/>
            <a:r>
              <a:rPr lang="en-US" sz="1600" dirty="0">
                <a:solidFill>
                  <a:srgbClr val="000000"/>
                </a:solidFill>
                <a:latin typeface="Times New Roman"/>
                <a:cs typeface="Times New Roman"/>
              </a:rPr>
              <a:t>The pupil is male with a tie and white shirt.</a:t>
            </a:r>
            <a:endParaRPr lang="en-US" sz="1600">
              <a:latin typeface="Times New Roman"/>
              <a:cs typeface="Calibri"/>
            </a:endParaRPr>
          </a:p>
          <a:p>
            <a:pPr algn="ctr"/>
            <a:r>
              <a:rPr lang="en-US" sz="1600" dirty="0">
                <a:solidFill>
                  <a:srgbClr val="000000"/>
                </a:solidFill>
                <a:latin typeface="Times New Roman"/>
                <a:cs typeface="Times New Roman"/>
              </a:rPr>
              <a:t>He identified as having SEND.</a:t>
            </a:r>
            <a:endParaRPr lang="en-US" sz="1600" dirty="0">
              <a:latin typeface="Times New Roman"/>
              <a:cs typeface="Calibri"/>
            </a:endParaRPr>
          </a:p>
          <a:p>
            <a:pPr algn="ctr"/>
            <a:r>
              <a:rPr lang="en-US" sz="1600" dirty="0">
                <a:solidFill>
                  <a:srgbClr val="000000"/>
                </a:solidFill>
                <a:latin typeface="Times New Roman"/>
                <a:cs typeface="Times New Roman"/>
              </a:rPr>
              <a:t>He is engaged in an art activity in an art classroom with a teacher.</a:t>
            </a:r>
            <a:endParaRPr lang="en-US" sz="1600" dirty="0"/>
          </a:p>
          <a:p>
            <a:pPr algn="ctr"/>
            <a:endParaRPr lang="en-US" dirty="0">
              <a:cs typeface="Calibri"/>
            </a:endParaRPr>
          </a:p>
        </p:txBody>
      </p:sp>
      <p:cxnSp>
        <p:nvCxnSpPr>
          <p:cNvPr id="11" name="Straight Arrow Connector 10" descr="Arrow from image to task one">
            <a:extLst>
              <a:ext uri="{FF2B5EF4-FFF2-40B4-BE49-F238E27FC236}">
                <a16:creationId xmlns:a16="http://schemas.microsoft.com/office/drawing/2014/main" id="{F80CB946-CEF7-6D10-4C2A-19E6FCA18720}"/>
              </a:ext>
            </a:extLst>
          </p:cNvPr>
          <p:cNvCxnSpPr/>
          <p:nvPr/>
        </p:nvCxnSpPr>
        <p:spPr>
          <a:xfrm flipH="1" flipV="1">
            <a:off x="3802084" y="1075706"/>
            <a:ext cx="2034638" cy="100544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4" name="Picture 3" descr="Secondary school pupil is working with an Art teacher.&#10;The pupil is male with a tie and white shirt.&#10;He identified as having SEND&#10;He is engaged in an art activity in an art classroom with a teacher.&#10;This image is owned and under the copyright of VOICES (Edge Hill University)">
            <a:extLst>
              <a:ext uri="{FF2B5EF4-FFF2-40B4-BE49-F238E27FC236}">
                <a16:creationId xmlns:a16="http://schemas.microsoft.com/office/drawing/2014/main" id="{A9F95111-4903-A85F-A73A-123D771B7435}"/>
              </a:ext>
            </a:extLst>
          </p:cNvPr>
          <p:cNvPicPr>
            <a:picLocks noChangeAspect="1"/>
          </p:cNvPicPr>
          <p:nvPr/>
        </p:nvPicPr>
        <p:blipFill>
          <a:blip r:embed="rId2"/>
          <a:stretch>
            <a:fillRect/>
          </a:stretch>
        </p:blipFill>
        <p:spPr>
          <a:xfrm>
            <a:off x="4279075" y="2067240"/>
            <a:ext cx="3623953" cy="2733414"/>
          </a:xfrm>
          <a:prstGeom prst="rect">
            <a:avLst/>
          </a:prstGeom>
        </p:spPr>
      </p:pic>
      <p:sp>
        <p:nvSpPr>
          <p:cNvPr id="2" name="Title 1">
            <a:extLst>
              <a:ext uri="{FF2B5EF4-FFF2-40B4-BE49-F238E27FC236}">
                <a16:creationId xmlns:a16="http://schemas.microsoft.com/office/drawing/2014/main" id="{1013E00B-0276-5915-F722-620FC995A7CB}"/>
              </a:ext>
            </a:extLst>
          </p:cNvPr>
          <p:cNvSpPr>
            <a:spLocks noGrp="1"/>
          </p:cNvSpPr>
          <p:nvPr>
            <p:ph type="title"/>
          </p:nvPr>
        </p:nvSpPr>
        <p:spPr>
          <a:xfrm>
            <a:off x="5192486" y="-1031"/>
            <a:ext cx="1816925" cy="1325563"/>
          </a:xfrm>
        </p:spPr>
        <p:txBody>
          <a:bodyPr/>
          <a:lstStyle/>
          <a:p>
            <a:r>
              <a:rPr lang="en-US" sz="2000" b="1" u="sng" dirty="0">
                <a:latin typeface="Times New Roman"/>
                <a:cs typeface="Calibri Light"/>
              </a:rPr>
              <a:t>Activity Eight:</a:t>
            </a:r>
            <a:br>
              <a:rPr lang="en-US" sz="2000" b="1" u="sng" dirty="0">
                <a:latin typeface="Times New Roman"/>
                <a:cs typeface="Calibri Light"/>
              </a:rPr>
            </a:br>
            <a:r>
              <a:rPr lang="en-US" sz="2000" b="1" u="sng" dirty="0">
                <a:latin typeface="Times New Roman"/>
                <a:cs typeface="Calibri Light"/>
              </a:rPr>
              <a:t>Mind Map</a:t>
            </a:r>
            <a:br>
              <a:rPr lang="en-US" sz="2000" b="1" u="sng" dirty="0">
                <a:latin typeface="Times New Roman"/>
                <a:cs typeface="Calibri Light"/>
              </a:rPr>
            </a:br>
            <a:r>
              <a:rPr lang="en-US" sz="2000" b="1" u="sng" dirty="0">
                <a:latin typeface="Times New Roman"/>
                <a:cs typeface="Calibri Light"/>
              </a:rPr>
              <a:t>(Teacher copy)</a:t>
            </a:r>
            <a:endParaRPr lang="en-US" sz="2000" dirty="0">
              <a:latin typeface="Times New Roman"/>
              <a:cs typeface="Times New Roman"/>
            </a:endParaRPr>
          </a:p>
        </p:txBody>
      </p:sp>
    </p:spTree>
    <p:extLst>
      <p:ext uri="{BB962C8B-B14F-4D97-AF65-F5344CB8AC3E}">
        <p14:creationId xmlns:p14="http://schemas.microsoft.com/office/powerpoint/2010/main" val="35237499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67691F1A-53FF-782F-6E8F-9D73B89484CC}"/>
              </a:ext>
            </a:extLst>
          </p:cNvPr>
          <p:cNvSpPr/>
          <p:nvPr/>
        </p:nvSpPr>
        <p:spPr>
          <a:xfrm>
            <a:off x="8587341" y="3374570"/>
            <a:ext cx="3532909" cy="3265713"/>
          </a:xfrm>
          <a:prstGeom prst="ellipse">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600" b="1" dirty="0">
              <a:solidFill>
                <a:srgbClr val="000000"/>
              </a:solidFill>
              <a:latin typeface="Times New Roman"/>
              <a:cs typeface="Times New Roman"/>
            </a:endParaRPr>
          </a:p>
          <a:p>
            <a:pPr algn="ctr"/>
            <a:r>
              <a:rPr lang="en-US" sz="1600" b="1" dirty="0">
                <a:solidFill>
                  <a:srgbClr val="000000"/>
                </a:solidFill>
                <a:latin typeface="Times New Roman"/>
                <a:cs typeface="Times New Roman"/>
              </a:rPr>
              <a:t>Task Four:</a:t>
            </a:r>
            <a:endParaRPr lang="en-US" sz="1600">
              <a:latin typeface="Times New Roman"/>
              <a:cs typeface="Calibri"/>
            </a:endParaRPr>
          </a:p>
          <a:p>
            <a:pPr algn="ctr"/>
            <a:r>
              <a:rPr lang="en-US" sz="1600" b="1" u="sng" dirty="0">
                <a:solidFill>
                  <a:srgbClr val="000000"/>
                </a:solidFill>
                <a:latin typeface="Times New Roman"/>
                <a:cs typeface="Times New Roman"/>
              </a:rPr>
              <a:t>Is there anything else you notice?</a:t>
            </a:r>
            <a:endParaRPr lang="en-US" sz="1600">
              <a:latin typeface="Times New Roman"/>
              <a:cs typeface="Calibri"/>
            </a:endParaRPr>
          </a:p>
          <a:p>
            <a:pPr algn="ctr"/>
            <a:endParaRPr lang="en-US" sz="1600" dirty="0">
              <a:solidFill>
                <a:srgbClr val="000000"/>
              </a:solidFill>
              <a:latin typeface="Times New Roman"/>
              <a:cs typeface="Times New Roman"/>
            </a:endParaRPr>
          </a:p>
          <a:p>
            <a:pPr algn="ctr"/>
            <a:endParaRPr lang="en-US" sz="1600" dirty="0">
              <a:solidFill>
                <a:srgbClr val="000000"/>
              </a:solidFill>
              <a:latin typeface="Times New Roman"/>
              <a:cs typeface="Times New Roman"/>
            </a:endParaRPr>
          </a:p>
          <a:p>
            <a:pPr algn="ctr"/>
            <a:endParaRPr lang="en-US" sz="1600" dirty="0">
              <a:solidFill>
                <a:srgbClr val="000000"/>
              </a:solidFill>
              <a:latin typeface="Times New Roman"/>
              <a:cs typeface="Times New Roman"/>
            </a:endParaRPr>
          </a:p>
          <a:p>
            <a:pPr algn="ctr"/>
            <a:endParaRPr lang="en-US" sz="1600" dirty="0">
              <a:solidFill>
                <a:srgbClr val="000000"/>
              </a:solidFill>
              <a:latin typeface="Times New Roman"/>
              <a:cs typeface="Times New Roman"/>
            </a:endParaRPr>
          </a:p>
          <a:p>
            <a:pPr algn="ctr"/>
            <a:endParaRPr lang="en-US" sz="1600" dirty="0">
              <a:solidFill>
                <a:srgbClr val="000000"/>
              </a:solidFill>
              <a:latin typeface="Times New Roman"/>
              <a:cs typeface="Times New Roman"/>
            </a:endParaRPr>
          </a:p>
          <a:p>
            <a:pPr algn="ctr"/>
            <a:endParaRPr lang="en-US" sz="1600" dirty="0">
              <a:solidFill>
                <a:srgbClr val="000000"/>
              </a:solidFill>
              <a:latin typeface="Times New Roman"/>
              <a:cs typeface="Times New Roman"/>
            </a:endParaRPr>
          </a:p>
          <a:p>
            <a:pPr algn="ctr"/>
            <a:endParaRPr lang="en-US" sz="1600" dirty="0">
              <a:solidFill>
                <a:srgbClr val="000000"/>
              </a:solidFill>
              <a:latin typeface="Times New Roman"/>
              <a:cs typeface="Times New Roman"/>
            </a:endParaRPr>
          </a:p>
          <a:p>
            <a:pPr algn="ctr"/>
            <a:endParaRPr lang="en-US" sz="1600" dirty="0">
              <a:solidFill>
                <a:srgbClr val="000000"/>
              </a:solidFill>
              <a:latin typeface="Times New Roman"/>
              <a:cs typeface="Times New Roman"/>
            </a:endParaRPr>
          </a:p>
          <a:p>
            <a:pPr algn="ctr"/>
            <a:endParaRPr lang="en-US" dirty="0">
              <a:solidFill>
                <a:srgbClr val="FFFFFF"/>
              </a:solidFill>
              <a:latin typeface="Calibri" panose="020F0502020204030204"/>
              <a:cs typeface="Calibri"/>
            </a:endParaRPr>
          </a:p>
        </p:txBody>
      </p:sp>
      <p:cxnSp>
        <p:nvCxnSpPr>
          <p:cNvPr id="14" name="Straight Arrow Connector 13" descr="Arrow from image to task four">
            <a:extLst>
              <a:ext uri="{FF2B5EF4-FFF2-40B4-BE49-F238E27FC236}">
                <a16:creationId xmlns:a16="http://schemas.microsoft.com/office/drawing/2014/main" id="{423ED0A9-FBC1-4E52-C4DD-FD98E1AF669A}"/>
              </a:ext>
            </a:extLst>
          </p:cNvPr>
          <p:cNvCxnSpPr>
            <a:cxnSpLocks/>
          </p:cNvCxnSpPr>
          <p:nvPr/>
        </p:nvCxnSpPr>
        <p:spPr>
          <a:xfrm>
            <a:off x="7103423" y="4785297"/>
            <a:ext cx="1607128" cy="61500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70EE9837-B847-0E01-0299-A9CFFC4606B6}"/>
              </a:ext>
            </a:extLst>
          </p:cNvPr>
          <p:cNvSpPr/>
          <p:nvPr/>
        </p:nvSpPr>
        <p:spPr>
          <a:xfrm>
            <a:off x="76692" y="3315193"/>
            <a:ext cx="3760520" cy="3404259"/>
          </a:xfrm>
          <a:prstGeom prst="ellipse">
            <a:avLst/>
          </a:prstGeom>
          <a:solidFill>
            <a:schemeClr val="accent5">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600" b="1" dirty="0">
              <a:solidFill>
                <a:srgbClr val="000000"/>
              </a:solidFill>
              <a:latin typeface="Times New Roman"/>
              <a:cs typeface="Times New Roman"/>
            </a:endParaRPr>
          </a:p>
          <a:p>
            <a:pPr algn="ctr"/>
            <a:r>
              <a:rPr lang="en-US" sz="1600" b="1" dirty="0">
                <a:solidFill>
                  <a:srgbClr val="000000"/>
                </a:solidFill>
                <a:latin typeface="Times New Roman"/>
                <a:cs typeface="Calibri"/>
              </a:rPr>
              <a:t>Task Three:</a:t>
            </a:r>
            <a:endParaRPr lang="en-US" sz="1600" dirty="0">
              <a:solidFill>
                <a:srgbClr val="000000"/>
              </a:solidFill>
              <a:latin typeface="Times New Roman"/>
              <a:cs typeface="Calibri"/>
            </a:endParaRPr>
          </a:p>
          <a:p>
            <a:pPr algn="ctr"/>
            <a:r>
              <a:rPr lang="en-US" sz="1600" b="1" u="sng" dirty="0">
                <a:solidFill>
                  <a:srgbClr val="000000"/>
                </a:solidFill>
                <a:latin typeface="Times New Roman"/>
                <a:cs typeface="Calibri"/>
              </a:rPr>
              <a:t>What is the teacher doing?</a:t>
            </a:r>
            <a:endParaRPr lang="en-US" sz="1600" dirty="0">
              <a:solidFill>
                <a:srgbClr val="000000"/>
              </a:solidFill>
              <a:latin typeface="Times New Roman"/>
              <a:cs typeface="Calibri"/>
            </a:endParaRPr>
          </a:p>
          <a:p>
            <a:pPr algn="ctr"/>
            <a:endParaRPr lang="en-US" sz="1600" dirty="0">
              <a:solidFill>
                <a:srgbClr val="000000"/>
              </a:solidFill>
              <a:latin typeface="Times New Roman"/>
              <a:cs typeface="Calibri"/>
            </a:endParaRPr>
          </a:p>
          <a:p>
            <a:pPr algn="ctr"/>
            <a:endParaRPr lang="en-US" sz="1600" dirty="0">
              <a:solidFill>
                <a:srgbClr val="000000"/>
              </a:solidFill>
              <a:latin typeface="Times New Roman"/>
              <a:cs typeface="Calibri"/>
            </a:endParaRPr>
          </a:p>
          <a:p>
            <a:pPr algn="ctr"/>
            <a:endParaRPr lang="en-US" sz="1600" dirty="0">
              <a:solidFill>
                <a:srgbClr val="000000"/>
              </a:solidFill>
              <a:latin typeface="Times New Roman"/>
              <a:cs typeface="Calibri"/>
            </a:endParaRPr>
          </a:p>
          <a:p>
            <a:pPr algn="ctr"/>
            <a:endParaRPr lang="en-US" sz="1600" dirty="0">
              <a:solidFill>
                <a:srgbClr val="000000"/>
              </a:solidFill>
              <a:latin typeface="Times New Roman"/>
              <a:cs typeface="Calibri"/>
            </a:endParaRPr>
          </a:p>
          <a:p>
            <a:pPr algn="ctr"/>
            <a:endParaRPr lang="en-US" sz="1600" dirty="0">
              <a:solidFill>
                <a:srgbClr val="000000"/>
              </a:solidFill>
              <a:latin typeface="Times New Roman"/>
              <a:cs typeface="Calibri"/>
            </a:endParaRPr>
          </a:p>
          <a:p>
            <a:pPr algn="ctr"/>
            <a:endParaRPr lang="en-US" sz="1600" dirty="0">
              <a:solidFill>
                <a:srgbClr val="000000"/>
              </a:solidFill>
              <a:latin typeface="Times New Roman"/>
              <a:cs typeface="Calibri"/>
            </a:endParaRPr>
          </a:p>
          <a:p>
            <a:pPr algn="ctr"/>
            <a:endParaRPr lang="en-US" sz="1600" dirty="0">
              <a:solidFill>
                <a:srgbClr val="000000"/>
              </a:solidFill>
              <a:latin typeface="Times New Roman"/>
              <a:cs typeface="Calibri"/>
            </a:endParaRPr>
          </a:p>
          <a:p>
            <a:pPr algn="ctr"/>
            <a:endParaRPr lang="en-US" sz="1600" dirty="0">
              <a:solidFill>
                <a:srgbClr val="000000"/>
              </a:solidFill>
              <a:latin typeface="Times New Roman"/>
              <a:cs typeface="Calibri"/>
            </a:endParaRPr>
          </a:p>
          <a:p>
            <a:pPr algn="ctr"/>
            <a:endParaRPr lang="en-US" sz="1600" dirty="0">
              <a:solidFill>
                <a:srgbClr val="000000"/>
              </a:solidFill>
              <a:latin typeface="Times New Roman"/>
              <a:cs typeface="Calibri"/>
            </a:endParaRPr>
          </a:p>
          <a:p>
            <a:pPr algn="ctr"/>
            <a:endParaRPr lang="en-US" sz="1600" dirty="0">
              <a:solidFill>
                <a:srgbClr val="000000"/>
              </a:solidFill>
              <a:latin typeface="Times New Roman"/>
              <a:cs typeface="Calibri"/>
            </a:endParaRPr>
          </a:p>
          <a:p>
            <a:pPr algn="ctr"/>
            <a:endParaRPr lang="en-US" dirty="0">
              <a:cs typeface="Calibri"/>
            </a:endParaRPr>
          </a:p>
        </p:txBody>
      </p:sp>
      <p:cxnSp>
        <p:nvCxnSpPr>
          <p:cNvPr id="13" name="Straight Arrow Connector 12" descr="Arrow from image to task three">
            <a:extLst>
              <a:ext uri="{FF2B5EF4-FFF2-40B4-BE49-F238E27FC236}">
                <a16:creationId xmlns:a16="http://schemas.microsoft.com/office/drawing/2014/main" id="{289AF838-8E73-0E91-09E9-8F6DBE6CECC5}"/>
              </a:ext>
            </a:extLst>
          </p:cNvPr>
          <p:cNvCxnSpPr>
            <a:cxnSpLocks/>
          </p:cNvCxnSpPr>
          <p:nvPr/>
        </p:nvCxnSpPr>
        <p:spPr>
          <a:xfrm flipH="1">
            <a:off x="3762499" y="4782785"/>
            <a:ext cx="2044534" cy="73627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8E86EF1E-24FF-DA1D-47CD-A3BCCAA572E9}"/>
              </a:ext>
            </a:extLst>
          </p:cNvPr>
          <p:cNvSpPr/>
          <p:nvPr/>
        </p:nvSpPr>
        <p:spPr>
          <a:xfrm>
            <a:off x="9032666" y="-1"/>
            <a:ext cx="3087585" cy="2968830"/>
          </a:xfrm>
          <a:prstGeom prst="ellipse">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600" b="1" dirty="0">
              <a:solidFill>
                <a:srgbClr val="000000"/>
              </a:solidFill>
              <a:latin typeface="Times New Roman"/>
              <a:cs typeface="Times New Roman"/>
            </a:endParaRPr>
          </a:p>
          <a:p>
            <a:pPr algn="ctr"/>
            <a:r>
              <a:rPr lang="en-US" sz="1600" b="1" dirty="0">
                <a:solidFill>
                  <a:srgbClr val="000000"/>
                </a:solidFill>
                <a:latin typeface="Times New Roman"/>
                <a:cs typeface="Times New Roman"/>
              </a:rPr>
              <a:t>Task Two:</a:t>
            </a:r>
            <a:endParaRPr lang="en-US" sz="1600">
              <a:latin typeface="Times New Roman"/>
              <a:cs typeface="Calibri"/>
            </a:endParaRPr>
          </a:p>
          <a:p>
            <a:pPr algn="ctr"/>
            <a:r>
              <a:rPr lang="en-US" sz="1600" b="1" u="sng" dirty="0">
                <a:solidFill>
                  <a:srgbClr val="000000"/>
                </a:solidFill>
                <a:latin typeface="Times New Roman"/>
                <a:cs typeface="Times New Roman"/>
              </a:rPr>
              <a:t>What do you think of the pupil?</a:t>
            </a:r>
            <a:endParaRPr lang="en-US" sz="1600">
              <a:latin typeface="Times New Roman"/>
              <a:cs typeface="Calibri"/>
            </a:endParaRPr>
          </a:p>
          <a:p>
            <a:pPr algn="ctr"/>
            <a:endParaRPr lang="en-US" sz="1600" dirty="0">
              <a:solidFill>
                <a:srgbClr val="000000"/>
              </a:solidFill>
              <a:latin typeface="Times New Roman"/>
              <a:cs typeface="Times New Roman"/>
            </a:endParaRPr>
          </a:p>
          <a:p>
            <a:pPr algn="ctr"/>
            <a:endParaRPr lang="en-US" sz="1600" dirty="0">
              <a:solidFill>
                <a:srgbClr val="000000"/>
              </a:solidFill>
              <a:latin typeface="Times New Roman"/>
              <a:cs typeface="Times New Roman"/>
            </a:endParaRPr>
          </a:p>
          <a:p>
            <a:pPr algn="ctr"/>
            <a:endParaRPr lang="en-US" sz="1600" dirty="0">
              <a:solidFill>
                <a:srgbClr val="000000"/>
              </a:solidFill>
              <a:latin typeface="Times New Roman"/>
              <a:cs typeface="Times New Roman"/>
            </a:endParaRPr>
          </a:p>
          <a:p>
            <a:pPr algn="ctr"/>
            <a:endParaRPr lang="en-US" sz="1600" dirty="0">
              <a:solidFill>
                <a:srgbClr val="000000"/>
              </a:solidFill>
              <a:latin typeface="Times New Roman"/>
              <a:cs typeface="Times New Roman"/>
            </a:endParaRPr>
          </a:p>
          <a:p>
            <a:pPr algn="ctr"/>
            <a:endParaRPr lang="en-US" sz="1600" dirty="0">
              <a:solidFill>
                <a:srgbClr val="000000"/>
              </a:solidFill>
              <a:latin typeface="Times New Roman"/>
              <a:cs typeface="Times New Roman"/>
            </a:endParaRPr>
          </a:p>
          <a:p>
            <a:pPr algn="ctr"/>
            <a:endParaRPr lang="en-US" sz="1600" dirty="0">
              <a:solidFill>
                <a:srgbClr val="000000"/>
              </a:solidFill>
              <a:latin typeface="Times New Roman"/>
              <a:cs typeface="Times New Roman"/>
            </a:endParaRPr>
          </a:p>
          <a:p>
            <a:pPr algn="ctr"/>
            <a:endParaRPr lang="en-US" sz="1600" dirty="0">
              <a:solidFill>
                <a:srgbClr val="000000"/>
              </a:solidFill>
              <a:latin typeface="Times New Roman"/>
              <a:cs typeface="Times New Roman"/>
            </a:endParaRPr>
          </a:p>
          <a:p>
            <a:pPr algn="ctr"/>
            <a:endParaRPr lang="en-US" dirty="0">
              <a:cs typeface="Calibri"/>
            </a:endParaRPr>
          </a:p>
        </p:txBody>
      </p:sp>
      <p:cxnSp>
        <p:nvCxnSpPr>
          <p:cNvPr id="12" name="Straight Arrow Connector 11" descr="Arrow from image to task two">
            <a:extLst>
              <a:ext uri="{FF2B5EF4-FFF2-40B4-BE49-F238E27FC236}">
                <a16:creationId xmlns:a16="http://schemas.microsoft.com/office/drawing/2014/main" id="{7E212358-55FC-5A9C-4490-F5A4837E1052}"/>
              </a:ext>
            </a:extLst>
          </p:cNvPr>
          <p:cNvCxnSpPr>
            <a:cxnSpLocks/>
          </p:cNvCxnSpPr>
          <p:nvPr/>
        </p:nvCxnSpPr>
        <p:spPr>
          <a:xfrm flipV="1">
            <a:off x="6766955" y="1768433"/>
            <a:ext cx="2260270" cy="30282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 name="Oval 4">
            <a:extLst>
              <a:ext uri="{FF2B5EF4-FFF2-40B4-BE49-F238E27FC236}">
                <a16:creationId xmlns:a16="http://schemas.microsoft.com/office/drawing/2014/main" id="{FC2CCF6E-360A-3427-FC7B-070B1A0757D2}"/>
              </a:ext>
            </a:extLst>
          </p:cNvPr>
          <p:cNvSpPr/>
          <p:nvPr/>
        </p:nvSpPr>
        <p:spPr>
          <a:xfrm>
            <a:off x="294408" y="49480"/>
            <a:ext cx="3631869" cy="3117272"/>
          </a:xfrm>
          <a:prstGeom prst="ellipse">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600" b="1" dirty="0">
                <a:solidFill>
                  <a:srgbClr val="000000"/>
                </a:solidFill>
                <a:latin typeface="Times New Roman"/>
                <a:cs typeface="Times New Roman"/>
              </a:rPr>
              <a:t>Task One:</a:t>
            </a:r>
            <a:endParaRPr lang="en-US" sz="1600">
              <a:latin typeface="Times New Roman"/>
              <a:cs typeface="Calibri"/>
            </a:endParaRPr>
          </a:p>
          <a:p>
            <a:pPr algn="ctr"/>
            <a:r>
              <a:rPr lang="en-US" sz="1600" b="1" u="sng" dirty="0">
                <a:solidFill>
                  <a:srgbClr val="000000"/>
                </a:solidFill>
                <a:latin typeface="Times New Roman"/>
                <a:cs typeface="Times New Roman"/>
              </a:rPr>
              <a:t>What is going on in this image?</a:t>
            </a:r>
            <a:endParaRPr lang="en-US" sz="1600">
              <a:latin typeface="Times New Roman"/>
              <a:cs typeface="Calibri"/>
            </a:endParaRPr>
          </a:p>
          <a:p>
            <a:pPr algn="ctr"/>
            <a:endParaRPr lang="en-US" sz="1600" dirty="0">
              <a:solidFill>
                <a:srgbClr val="000000"/>
              </a:solidFill>
              <a:latin typeface="Times New Roman"/>
              <a:cs typeface="Times New Roman"/>
            </a:endParaRPr>
          </a:p>
          <a:p>
            <a:pPr algn="ctr"/>
            <a:endParaRPr lang="en-US" sz="1600" dirty="0">
              <a:solidFill>
                <a:srgbClr val="000000"/>
              </a:solidFill>
              <a:latin typeface="Times New Roman"/>
              <a:cs typeface="Times New Roman"/>
            </a:endParaRPr>
          </a:p>
          <a:p>
            <a:pPr algn="ctr"/>
            <a:endParaRPr lang="en-US" sz="1600" dirty="0">
              <a:solidFill>
                <a:srgbClr val="000000"/>
              </a:solidFill>
              <a:latin typeface="Times New Roman"/>
              <a:cs typeface="Times New Roman"/>
            </a:endParaRPr>
          </a:p>
          <a:p>
            <a:pPr algn="ctr"/>
            <a:endParaRPr lang="en-US" sz="1600" dirty="0">
              <a:solidFill>
                <a:srgbClr val="000000"/>
              </a:solidFill>
              <a:latin typeface="Times New Roman"/>
              <a:cs typeface="Times New Roman"/>
            </a:endParaRPr>
          </a:p>
          <a:p>
            <a:pPr algn="ctr"/>
            <a:endParaRPr lang="en-US" sz="1600" dirty="0">
              <a:solidFill>
                <a:srgbClr val="000000"/>
              </a:solidFill>
              <a:latin typeface="Times New Roman"/>
              <a:cs typeface="Times New Roman"/>
            </a:endParaRPr>
          </a:p>
          <a:p>
            <a:pPr algn="ctr"/>
            <a:endParaRPr lang="en-US" sz="1600" dirty="0">
              <a:solidFill>
                <a:srgbClr val="000000"/>
              </a:solidFill>
              <a:latin typeface="Times New Roman"/>
              <a:cs typeface="Times New Roman"/>
            </a:endParaRPr>
          </a:p>
          <a:p>
            <a:pPr algn="ctr"/>
            <a:endParaRPr lang="en-US" sz="1600" dirty="0">
              <a:solidFill>
                <a:srgbClr val="000000"/>
              </a:solidFill>
              <a:latin typeface="Times New Roman"/>
              <a:cs typeface="Times New Roman"/>
            </a:endParaRPr>
          </a:p>
          <a:p>
            <a:pPr algn="ctr"/>
            <a:endParaRPr lang="en-US" dirty="0">
              <a:cs typeface="Calibri"/>
            </a:endParaRPr>
          </a:p>
        </p:txBody>
      </p:sp>
      <p:cxnSp>
        <p:nvCxnSpPr>
          <p:cNvPr id="11" name="Straight Arrow Connector 10" descr="Arrow from image to task one">
            <a:extLst>
              <a:ext uri="{FF2B5EF4-FFF2-40B4-BE49-F238E27FC236}">
                <a16:creationId xmlns:a16="http://schemas.microsoft.com/office/drawing/2014/main" id="{F80CB946-CEF7-6D10-4C2A-19E6FCA18720}"/>
              </a:ext>
            </a:extLst>
          </p:cNvPr>
          <p:cNvCxnSpPr/>
          <p:nvPr/>
        </p:nvCxnSpPr>
        <p:spPr>
          <a:xfrm flipH="1" flipV="1">
            <a:off x="3802084" y="1075706"/>
            <a:ext cx="2034638" cy="100544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4" name="Picture 3" descr="Secondary school pupil is working with an Art teacher.&#10;The pupil is male with a tie and white shirt.&#10;He identified as having SEND&#10;He is engaged in an art activity in an art classroom with a teacher.&#10;This image is owned and under the copyright of VOICES (Edge Hill University)">
            <a:extLst>
              <a:ext uri="{FF2B5EF4-FFF2-40B4-BE49-F238E27FC236}">
                <a16:creationId xmlns:a16="http://schemas.microsoft.com/office/drawing/2014/main" id="{A9F95111-4903-A85F-A73A-123D771B7435}"/>
              </a:ext>
            </a:extLst>
          </p:cNvPr>
          <p:cNvPicPr>
            <a:picLocks noChangeAspect="1"/>
          </p:cNvPicPr>
          <p:nvPr/>
        </p:nvPicPr>
        <p:blipFill>
          <a:blip r:embed="rId2"/>
          <a:stretch>
            <a:fillRect/>
          </a:stretch>
        </p:blipFill>
        <p:spPr>
          <a:xfrm>
            <a:off x="4279075" y="2067240"/>
            <a:ext cx="3623953" cy="2733414"/>
          </a:xfrm>
          <a:prstGeom prst="rect">
            <a:avLst/>
          </a:prstGeom>
        </p:spPr>
      </p:pic>
      <p:sp>
        <p:nvSpPr>
          <p:cNvPr id="2" name="Title 1">
            <a:extLst>
              <a:ext uri="{FF2B5EF4-FFF2-40B4-BE49-F238E27FC236}">
                <a16:creationId xmlns:a16="http://schemas.microsoft.com/office/drawing/2014/main" id="{1013E00B-0276-5915-F722-620FC995A7CB}"/>
              </a:ext>
            </a:extLst>
          </p:cNvPr>
          <p:cNvSpPr>
            <a:spLocks noGrp="1"/>
          </p:cNvSpPr>
          <p:nvPr>
            <p:ph type="title"/>
          </p:nvPr>
        </p:nvSpPr>
        <p:spPr>
          <a:xfrm>
            <a:off x="5192486" y="-1031"/>
            <a:ext cx="1816925" cy="1325563"/>
          </a:xfrm>
        </p:spPr>
        <p:txBody>
          <a:bodyPr/>
          <a:lstStyle/>
          <a:p>
            <a:r>
              <a:rPr lang="en-US" sz="2000" b="1" u="sng" dirty="0">
                <a:latin typeface="Times New Roman"/>
                <a:cs typeface="Calibri Light"/>
              </a:rPr>
              <a:t>Activity Eight:</a:t>
            </a:r>
            <a:br>
              <a:rPr lang="en-US" sz="2000" b="1" u="sng" dirty="0">
                <a:latin typeface="Times New Roman"/>
                <a:cs typeface="Calibri Light"/>
              </a:rPr>
            </a:br>
            <a:r>
              <a:rPr lang="en-US" sz="2000" b="1" u="sng" dirty="0">
                <a:latin typeface="Times New Roman"/>
                <a:cs typeface="Calibri Light"/>
              </a:rPr>
              <a:t>Mind Map</a:t>
            </a:r>
            <a:br>
              <a:rPr lang="en-US" sz="2000" b="1" u="sng" dirty="0">
                <a:latin typeface="Times New Roman"/>
                <a:cs typeface="Calibri Light"/>
              </a:rPr>
            </a:br>
            <a:r>
              <a:rPr lang="en-US" sz="2000" b="1" u="sng" dirty="0">
                <a:latin typeface="Times New Roman"/>
                <a:cs typeface="Calibri Light"/>
              </a:rPr>
              <a:t>(Pupil copy)</a:t>
            </a:r>
            <a:endParaRPr lang="en-US" sz="2000" dirty="0">
              <a:latin typeface="Times New Roman"/>
              <a:cs typeface="Times New Roman"/>
            </a:endParaRPr>
          </a:p>
        </p:txBody>
      </p:sp>
    </p:spTree>
    <p:extLst>
      <p:ext uri="{BB962C8B-B14F-4D97-AF65-F5344CB8AC3E}">
        <p14:creationId xmlns:p14="http://schemas.microsoft.com/office/powerpoint/2010/main" val="11417929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011F200D-3ECB-95C5-ED59-71EEFA302AAB}"/>
              </a:ext>
            </a:extLst>
          </p:cNvPr>
          <p:cNvSpPr txBox="1"/>
          <p:nvPr/>
        </p:nvSpPr>
        <p:spPr>
          <a:xfrm>
            <a:off x="7456610" y="2614757"/>
            <a:ext cx="4573979" cy="3970318"/>
          </a:xfrm>
          <a:prstGeom prst="rect">
            <a:avLst/>
          </a:prstGeom>
          <a:solidFill>
            <a:srgbClr val="F0ADFF"/>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dirty="0">
                <a:latin typeface="Times New Roman"/>
                <a:cs typeface="Times New Roman"/>
              </a:rPr>
              <a:t>Task 3:</a:t>
            </a:r>
          </a:p>
          <a:p>
            <a:pPr algn="ctr"/>
            <a:r>
              <a:rPr lang="en-US" b="1" u="sng" dirty="0">
                <a:latin typeface="Times New Roman"/>
                <a:cs typeface="Times New Roman"/>
              </a:rPr>
              <a:t>Is there any example you can think of inclusivity</a:t>
            </a:r>
          </a:p>
          <a:p>
            <a:pPr algn="ctr"/>
            <a:r>
              <a:rPr lang="en-US" b="1" u="sng" dirty="0">
                <a:latin typeface="Times New Roman"/>
                <a:cs typeface="Times New Roman"/>
              </a:rPr>
              <a:t>in promotional material?</a:t>
            </a:r>
          </a:p>
          <a:p>
            <a:pPr algn="ctr"/>
            <a:r>
              <a:rPr lang="en-US" b="1" u="sng" dirty="0">
                <a:latin typeface="Times New Roman"/>
                <a:cs typeface="Times New Roman"/>
              </a:rPr>
              <a:t>Is it staged? Does it impact it being inclusive?</a:t>
            </a:r>
          </a:p>
          <a:p>
            <a:pPr algn="ctr"/>
            <a:endParaRPr lang="en-US" dirty="0">
              <a:latin typeface="Times New Roman"/>
              <a:cs typeface="Times New Roman"/>
            </a:endParaRPr>
          </a:p>
          <a:p>
            <a:pPr algn="ctr"/>
            <a:r>
              <a:rPr lang="en-US" dirty="0">
                <a:latin typeface="Times New Roman"/>
                <a:cs typeface="Times New Roman"/>
              </a:rPr>
              <a:t>The first question is one for debate.</a:t>
            </a:r>
          </a:p>
          <a:p>
            <a:pPr algn="ctr"/>
            <a:r>
              <a:rPr lang="en-US" dirty="0">
                <a:latin typeface="Times New Roman"/>
                <a:cs typeface="Times New Roman"/>
              </a:rPr>
              <a:t>If the image is staged, it can expose the nature of it being inclusive.</a:t>
            </a:r>
          </a:p>
          <a:p>
            <a:pPr algn="ctr"/>
            <a:r>
              <a:rPr lang="en-US" dirty="0">
                <a:latin typeface="Times New Roman"/>
                <a:cs typeface="Times New Roman"/>
              </a:rPr>
              <a:t>Therefore, by not being inclusive, it is exclusive by being forced.</a:t>
            </a:r>
          </a:p>
          <a:p>
            <a:pPr algn="ctr"/>
            <a:r>
              <a:rPr lang="en-US" dirty="0">
                <a:latin typeface="Times New Roman"/>
                <a:cs typeface="Times New Roman"/>
              </a:rPr>
              <a:t>Promotional images may look better on purpose to give off a better picture.</a:t>
            </a:r>
          </a:p>
        </p:txBody>
      </p:sp>
      <p:sp>
        <p:nvSpPr>
          <p:cNvPr id="6" name="TextBox 5">
            <a:extLst>
              <a:ext uri="{FF2B5EF4-FFF2-40B4-BE49-F238E27FC236}">
                <a16:creationId xmlns:a16="http://schemas.microsoft.com/office/drawing/2014/main" id="{9E1FCE4E-EB83-70DA-A0FA-F909364193CC}"/>
              </a:ext>
            </a:extLst>
          </p:cNvPr>
          <p:cNvSpPr txBox="1"/>
          <p:nvPr/>
        </p:nvSpPr>
        <p:spPr>
          <a:xfrm>
            <a:off x="-5938" y="2705595"/>
            <a:ext cx="7077693" cy="3970318"/>
          </a:xfrm>
          <a:prstGeom prst="rect">
            <a:avLst/>
          </a:prstGeom>
          <a:solidFill>
            <a:schemeClr val="accent2">
              <a:lumMod val="60000"/>
              <a:lumOff val="4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dirty="0">
                <a:latin typeface="Times New Roman"/>
                <a:cs typeface="Times New Roman"/>
              </a:rPr>
              <a:t>Task 2:</a:t>
            </a:r>
          </a:p>
          <a:p>
            <a:pPr algn="ctr"/>
            <a:r>
              <a:rPr lang="en-US" b="1" u="sng" dirty="0">
                <a:latin typeface="Times New Roman"/>
                <a:cs typeface="Times New Roman"/>
              </a:rPr>
              <a:t>This image (according to those who commented on this image) is deemed as inclusive.</a:t>
            </a:r>
          </a:p>
          <a:p>
            <a:pPr algn="ctr"/>
            <a:endParaRPr lang="en-US" dirty="0">
              <a:latin typeface="Times New Roman"/>
              <a:cs typeface="Times New Roman"/>
            </a:endParaRPr>
          </a:p>
          <a:p>
            <a:pPr algn="ctr"/>
            <a:r>
              <a:rPr lang="en-US" b="1" u="sng" dirty="0">
                <a:latin typeface="Times New Roman"/>
                <a:cs typeface="Times New Roman"/>
              </a:rPr>
              <a:t>Do you think the image is inclusive?</a:t>
            </a:r>
          </a:p>
          <a:p>
            <a:pPr algn="ctr"/>
            <a:endParaRPr lang="en-US" dirty="0">
              <a:latin typeface="Times New Roman"/>
              <a:cs typeface="Times New Roman"/>
            </a:endParaRPr>
          </a:p>
          <a:p>
            <a:pPr algn="ctr"/>
            <a:r>
              <a:rPr lang="en-US" b="1" u="sng" dirty="0">
                <a:latin typeface="Times New Roman"/>
                <a:cs typeface="Times New Roman"/>
              </a:rPr>
              <a:t>If you think the image is not, how could it be?</a:t>
            </a:r>
          </a:p>
          <a:p>
            <a:pPr algn="ctr"/>
            <a:endParaRPr lang="en-US" dirty="0">
              <a:latin typeface="Times New Roman"/>
              <a:cs typeface="Times New Roman"/>
            </a:endParaRPr>
          </a:p>
          <a:p>
            <a:pPr algn="ctr"/>
            <a:r>
              <a:rPr lang="en-US" b="1" u="sng" dirty="0">
                <a:latin typeface="Times New Roman"/>
                <a:cs typeface="Times New Roman"/>
              </a:rPr>
              <a:t>What are the limits of the image?</a:t>
            </a:r>
          </a:p>
          <a:p>
            <a:pPr algn="ctr"/>
            <a:endParaRPr lang="en-US" dirty="0">
              <a:latin typeface="Times New Roman"/>
              <a:cs typeface="Times New Roman"/>
            </a:endParaRPr>
          </a:p>
          <a:p>
            <a:pPr algn="ctr"/>
            <a:r>
              <a:rPr lang="en-US" dirty="0">
                <a:latin typeface="Times New Roman"/>
                <a:cs typeface="Times New Roman"/>
              </a:rPr>
              <a:t>The image is deemed inclusive but is limited. There is no clear background or known activity. Only two people in the image. More people could be seen or shown. An idea of what is going on would be helpful.</a:t>
            </a:r>
          </a:p>
          <a:p>
            <a:pPr algn="ctr"/>
            <a:r>
              <a:rPr lang="en-US" dirty="0">
                <a:latin typeface="Times New Roman"/>
                <a:cs typeface="Times New Roman"/>
              </a:rPr>
              <a:t>(A lot of these questions are down to pupil opinion.)</a:t>
            </a:r>
            <a:endParaRPr lang="en-US" dirty="0"/>
          </a:p>
        </p:txBody>
      </p:sp>
      <p:sp>
        <p:nvSpPr>
          <p:cNvPr id="5" name="TextBox 4">
            <a:extLst>
              <a:ext uri="{FF2B5EF4-FFF2-40B4-BE49-F238E27FC236}">
                <a16:creationId xmlns:a16="http://schemas.microsoft.com/office/drawing/2014/main" id="{DAFB8BDA-9C51-9E9A-A411-CBD9DC33A18E}"/>
              </a:ext>
            </a:extLst>
          </p:cNvPr>
          <p:cNvSpPr txBox="1"/>
          <p:nvPr/>
        </p:nvSpPr>
        <p:spPr>
          <a:xfrm>
            <a:off x="6293893" y="4549"/>
            <a:ext cx="5677467" cy="2308324"/>
          </a:xfrm>
          <a:prstGeom prst="rect">
            <a:avLst/>
          </a:prstGeom>
          <a:solidFill>
            <a:srgbClr val="FF4F4F"/>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dirty="0">
                <a:latin typeface="Times New Roman"/>
                <a:cs typeface="Times New Roman"/>
              </a:rPr>
              <a:t>Task one:</a:t>
            </a:r>
            <a:endParaRPr lang="en-US">
              <a:latin typeface="Times New Roman"/>
              <a:cs typeface="Times New Roman"/>
            </a:endParaRPr>
          </a:p>
          <a:p>
            <a:pPr algn="ctr"/>
            <a:r>
              <a:rPr lang="en-US" b="1" u="sng" dirty="0">
                <a:latin typeface="Times New Roman"/>
                <a:cs typeface="Times New Roman"/>
              </a:rPr>
              <a:t>What is going on in this image?</a:t>
            </a:r>
            <a:endParaRPr lang="en-US">
              <a:latin typeface="Times New Roman"/>
              <a:cs typeface="Times New Roman"/>
            </a:endParaRPr>
          </a:p>
          <a:p>
            <a:pPr algn="ctr"/>
            <a:endParaRPr lang="en-US" dirty="0">
              <a:latin typeface="Times New Roman"/>
              <a:cs typeface="Times New Roman"/>
            </a:endParaRPr>
          </a:p>
          <a:p>
            <a:pPr algn="ctr"/>
            <a:r>
              <a:rPr lang="en-US" dirty="0">
                <a:latin typeface="Times New Roman"/>
                <a:cs typeface="Times New Roman"/>
              </a:rPr>
              <a:t>A couple of pupils in different school uniforms, smiling.</a:t>
            </a:r>
          </a:p>
          <a:p>
            <a:pPr algn="ctr"/>
            <a:r>
              <a:rPr lang="en-US" dirty="0">
                <a:latin typeface="Times New Roman"/>
                <a:cs typeface="Times New Roman"/>
              </a:rPr>
              <a:t>Both are included in what activity is going on. </a:t>
            </a:r>
            <a:endParaRPr lang="en-US">
              <a:latin typeface="Times New Roman"/>
              <a:cs typeface="Times New Roman"/>
            </a:endParaRPr>
          </a:p>
          <a:p>
            <a:pPr algn="ctr"/>
            <a:r>
              <a:rPr lang="en-US" dirty="0">
                <a:latin typeface="Times New Roman"/>
                <a:cs typeface="Times New Roman"/>
              </a:rPr>
              <a:t>Background doesn’t give any clues as to what is going on.</a:t>
            </a:r>
          </a:p>
          <a:p>
            <a:pPr algn="ctr"/>
            <a:r>
              <a:rPr lang="en-US" dirty="0">
                <a:latin typeface="Times New Roman"/>
                <a:cs typeface="Times New Roman"/>
              </a:rPr>
              <a:t>They are happy. Gender/ethnic mix/Gender representation. Warm/relaxed.</a:t>
            </a:r>
          </a:p>
        </p:txBody>
      </p:sp>
      <p:pic>
        <p:nvPicPr>
          <p:cNvPr id="4" name="Picture 3" descr="A couple of pupils in different school uniforms, smiling.&#10;This image is owned and under the copyright of VOICES (Edge Hill University)">
            <a:extLst>
              <a:ext uri="{FF2B5EF4-FFF2-40B4-BE49-F238E27FC236}">
                <a16:creationId xmlns:a16="http://schemas.microsoft.com/office/drawing/2014/main" id="{CF0D7C74-3D19-59E8-899F-D85106ABE141}"/>
              </a:ext>
            </a:extLst>
          </p:cNvPr>
          <p:cNvPicPr>
            <a:picLocks noChangeAspect="1"/>
          </p:cNvPicPr>
          <p:nvPr/>
        </p:nvPicPr>
        <p:blipFill>
          <a:blip r:embed="rId2"/>
          <a:stretch>
            <a:fillRect/>
          </a:stretch>
        </p:blipFill>
        <p:spPr>
          <a:xfrm>
            <a:off x="1437859" y="9257"/>
            <a:ext cx="4226879" cy="2596273"/>
          </a:xfrm>
          <a:prstGeom prst="rect">
            <a:avLst/>
          </a:prstGeom>
        </p:spPr>
      </p:pic>
      <p:sp>
        <p:nvSpPr>
          <p:cNvPr id="2" name="Title 1">
            <a:extLst>
              <a:ext uri="{FF2B5EF4-FFF2-40B4-BE49-F238E27FC236}">
                <a16:creationId xmlns:a16="http://schemas.microsoft.com/office/drawing/2014/main" id="{04798811-BBA2-092E-9D0C-2139A7F12563}"/>
              </a:ext>
            </a:extLst>
          </p:cNvPr>
          <p:cNvSpPr>
            <a:spLocks noGrp="1"/>
          </p:cNvSpPr>
          <p:nvPr>
            <p:ph type="title"/>
          </p:nvPr>
        </p:nvSpPr>
        <p:spPr>
          <a:xfrm>
            <a:off x="-2969" y="-1031"/>
            <a:ext cx="1401289" cy="1751095"/>
          </a:xfrm>
        </p:spPr>
        <p:txBody>
          <a:bodyPr>
            <a:normAutofit/>
          </a:bodyPr>
          <a:lstStyle/>
          <a:p>
            <a:r>
              <a:rPr lang="en-US" sz="2000" b="1" u="sng" dirty="0">
                <a:latin typeface="Times New Roman"/>
                <a:cs typeface="Calibri Light"/>
              </a:rPr>
              <a:t>Activity Nine:</a:t>
            </a:r>
            <a:br>
              <a:rPr lang="en-US" sz="2000" b="1" u="sng" dirty="0">
                <a:latin typeface="Times New Roman"/>
                <a:cs typeface="Calibri Light"/>
              </a:rPr>
            </a:br>
            <a:r>
              <a:rPr lang="en-US" sz="2000" b="1" u="sng" dirty="0">
                <a:latin typeface="Times New Roman"/>
                <a:cs typeface="Calibri Light"/>
              </a:rPr>
              <a:t>Poster</a:t>
            </a:r>
            <a:br>
              <a:rPr lang="en-US" sz="2000" b="1" u="sng" dirty="0">
                <a:latin typeface="Times New Roman"/>
                <a:cs typeface="Calibri Light"/>
              </a:rPr>
            </a:br>
            <a:r>
              <a:rPr lang="en-US" sz="2000" b="1" u="sng" dirty="0">
                <a:latin typeface="Times New Roman"/>
                <a:cs typeface="Times New Roman"/>
              </a:rPr>
              <a:t>(Teacher copy)</a:t>
            </a:r>
            <a:endParaRPr lang="en-US" sz="2000" b="1" u="sng" dirty="0">
              <a:latin typeface="Times New Roman"/>
            </a:endParaRPr>
          </a:p>
        </p:txBody>
      </p:sp>
    </p:spTree>
    <p:extLst>
      <p:ext uri="{BB962C8B-B14F-4D97-AF65-F5344CB8AC3E}">
        <p14:creationId xmlns:p14="http://schemas.microsoft.com/office/powerpoint/2010/main" val="2350683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011F200D-3ECB-95C5-ED59-71EEFA302AAB}"/>
              </a:ext>
            </a:extLst>
          </p:cNvPr>
          <p:cNvSpPr txBox="1"/>
          <p:nvPr/>
        </p:nvSpPr>
        <p:spPr>
          <a:xfrm>
            <a:off x="7456610" y="2614757"/>
            <a:ext cx="4573979" cy="4247317"/>
          </a:xfrm>
          <a:prstGeom prst="rect">
            <a:avLst/>
          </a:prstGeom>
          <a:solidFill>
            <a:srgbClr val="F0ADFF"/>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dirty="0">
                <a:latin typeface="Times New Roman"/>
                <a:cs typeface="Times New Roman"/>
              </a:rPr>
              <a:t>Task 3:</a:t>
            </a:r>
          </a:p>
          <a:p>
            <a:pPr algn="ctr"/>
            <a:r>
              <a:rPr lang="en-US" b="1" u="sng" dirty="0">
                <a:latin typeface="Times New Roman"/>
                <a:cs typeface="Times New Roman"/>
              </a:rPr>
              <a:t>Is there any example you can think of inclusivity</a:t>
            </a:r>
          </a:p>
          <a:p>
            <a:pPr algn="ctr"/>
            <a:r>
              <a:rPr lang="en-US" b="1" u="sng" dirty="0">
                <a:latin typeface="Times New Roman"/>
                <a:cs typeface="Times New Roman"/>
              </a:rPr>
              <a:t>in promotional material?</a:t>
            </a:r>
          </a:p>
          <a:p>
            <a:pPr algn="ctr"/>
            <a:r>
              <a:rPr lang="en-US" b="1" u="sng" dirty="0">
                <a:latin typeface="Times New Roman"/>
                <a:cs typeface="Times New Roman"/>
              </a:rPr>
              <a:t>Is it staged? Does it impact it being inclusive?</a:t>
            </a: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p:txBody>
      </p:sp>
      <p:sp>
        <p:nvSpPr>
          <p:cNvPr id="6" name="TextBox 5">
            <a:extLst>
              <a:ext uri="{FF2B5EF4-FFF2-40B4-BE49-F238E27FC236}">
                <a16:creationId xmlns:a16="http://schemas.microsoft.com/office/drawing/2014/main" id="{9E1FCE4E-EB83-70DA-A0FA-F909364193CC}"/>
              </a:ext>
            </a:extLst>
          </p:cNvPr>
          <p:cNvSpPr txBox="1"/>
          <p:nvPr/>
        </p:nvSpPr>
        <p:spPr>
          <a:xfrm>
            <a:off x="-5938" y="2606634"/>
            <a:ext cx="7077693" cy="4247317"/>
          </a:xfrm>
          <a:prstGeom prst="rect">
            <a:avLst/>
          </a:prstGeom>
          <a:solidFill>
            <a:schemeClr val="accent2">
              <a:lumMod val="60000"/>
              <a:lumOff val="4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dirty="0">
                <a:latin typeface="Times New Roman"/>
                <a:cs typeface="Times New Roman"/>
              </a:rPr>
              <a:t>Task 2:</a:t>
            </a:r>
          </a:p>
          <a:p>
            <a:pPr algn="ctr"/>
            <a:r>
              <a:rPr lang="en-US" b="1" u="sng" dirty="0">
                <a:latin typeface="Times New Roman"/>
                <a:cs typeface="Times New Roman"/>
              </a:rPr>
              <a:t>This image (according to those who commented on this image) is deemed as inclusive.</a:t>
            </a:r>
          </a:p>
          <a:p>
            <a:pPr algn="ctr"/>
            <a:endParaRPr lang="en-US" dirty="0">
              <a:latin typeface="Times New Roman"/>
              <a:cs typeface="Times New Roman"/>
            </a:endParaRPr>
          </a:p>
          <a:p>
            <a:pPr algn="ctr"/>
            <a:endParaRPr lang="en-US" dirty="0">
              <a:latin typeface="Times New Roman"/>
              <a:cs typeface="Times New Roman"/>
            </a:endParaRPr>
          </a:p>
          <a:p>
            <a:pPr algn="ctr"/>
            <a:r>
              <a:rPr lang="en-US" b="1" u="sng" dirty="0">
                <a:latin typeface="Times New Roman"/>
                <a:cs typeface="Times New Roman"/>
              </a:rPr>
              <a:t>Do you think the image is inclusive?</a:t>
            </a:r>
          </a:p>
          <a:p>
            <a:pPr algn="ctr"/>
            <a:endParaRPr lang="en-US" dirty="0">
              <a:latin typeface="Times New Roman"/>
              <a:cs typeface="Times New Roman"/>
            </a:endParaRPr>
          </a:p>
          <a:p>
            <a:pPr algn="ctr"/>
            <a:endParaRPr lang="en-US" dirty="0">
              <a:latin typeface="Times New Roman"/>
              <a:cs typeface="Times New Roman"/>
            </a:endParaRPr>
          </a:p>
          <a:p>
            <a:pPr algn="ctr"/>
            <a:r>
              <a:rPr lang="en-US" b="1" u="sng" dirty="0">
                <a:latin typeface="Times New Roman"/>
                <a:cs typeface="Times New Roman"/>
              </a:rPr>
              <a:t>If you think the image is not, how could it be?</a:t>
            </a:r>
          </a:p>
          <a:p>
            <a:pPr algn="ctr"/>
            <a:endParaRPr lang="en-US" dirty="0">
              <a:latin typeface="Times New Roman"/>
              <a:cs typeface="Times New Roman"/>
            </a:endParaRPr>
          </a:p>
          <a:p>
            <a:pPr algn="ctr"/>
            <a:endParaRPr lang="en-US" dirty="0">
              <a:latin typeface="Times New Roman"/>
              <a:cs typeface="Times New Roman"/>
            </a:endParaRPr>
          </a:p>
          <a:p>
            <a:pPr algn="ctr"/>
            <a:r>
              <a:rPr lang="en-US" b="1" u="sng" dirty="0">
                <a:latin typeface="Times New Roman"/>
                <a:cs typeface="Times New Roman"/>
              </a:rPr>
              <a:t>What are the limits of the image?</a:t>
            </a: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p:txBody>
      </p:sp>
      <p:sp>
        <p:nvSpPr>
          <p:cNvPr id="5" name="TextBox 4">
            <a:extLst>
              <a:ext uri="{FF2B5EF4-FFF2-40B4-BE49-F238E27FC236}">
                <a16:creationId xmlns:a16="http://schemas.microsoft.com/office/drawing/2014/main" id="{DAFB8BDA-9C51-9E9A-A411-CBD9DC33A18E}"/>
              </a:ext>
            </a:extLst>
          </p:cNvPr>
          <p:cNvSpPr txBox="1"/>
          <p:nvPr/>
        </p:nvSpPr>
        <p:spPr>
          <a:xfrm>
            <a:off x="6293893" y="4549"/>
            <a:ext cx="5677467" cy="2585323"/>
          </a:xfrm>
          <a:prstGeom prst="rect">
            <a:avLst/>
          </a:prstGeom>
          <a:solidFill>
            <a:srgbClr val="FF4F4F"/>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dirty="0">
                <a:latin typeface="Times New Roman"/>
                <a:cs typeface="Times New Roman"/>
              </a:rPr>
              <a:t>Task one:</a:t>
            </a:r>
            <a:endParaRPr lang="en-US">
              <a:latin typeface="Times New Roman"/>
              <a:cs typeface="Times New Roman"/>
            </a:endParaRPr>
          </a:p>
          <a:p>
            <a:pPr algn="ctr"/>
            <a:r>
              <a:rPr lang="en-US" b="1" u="sng" dirty="0">
                <a:latin typeface="Times New Roman"/>
                <a:cs typeface="Times New Roman"/>
              </a:rPr>
              <a:t>What is going on in this image?</a:t>
            </a:r>
            <a:endParaRPr lang="en-US">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p:txBody>
      </p:sp>
      <p:pic>
        <p:nvPicPr>
          <p:cNvPr id="4" name="Picture 3" descr="A couple of pupils in different school uniforms, smiling.&#10;This image is owned and under the copyright of VOICES (Edge Hill University)">
            <a:extLst>
              <a:ext uri="{FF2B5EF4-FFF2-40B4-BE49-F238E27FC236}">
                <a16:creationId xmlns:a16="http://schemas.microsoft.com/office/drawing/2014/main" id="{CF0D7C74-3D19-59E8-899F-D85106ABE141}"/>
              </a:ext>
            </a:extLst>
          </p:cNvPr>
          <p:cNvPicPr>
            <a:picLocks noChangeAspect="1"/>
          </p:cNvPicPr>
          <p:nvPr/>
        </p:nvPicPr>
        <p:blipFill>
          <a:blip r:embed="rId2"/>
          <a:stretch>
            <a:fillRect/>
          </a:stretch>
        </p:blipFill>
        <p:spPr>
          <a:xfrm>
            <a:off x="1437859" y="9257"/>
            <a:ext cx="4226879" cy="2596273"/>
          </a:xfrm>
          <a:prstGeom prst="rect">
            <a:avLst/>
          </a:prstGeom>
        </p:spPr>
      </p:pic>
      <p:sp>
        <p:nvSpPr>
          <p:cNvPr id="2" name="Title 1">
            <a:extLst>
              <a:ext uri="{FF2B5EF4-FFF2-40B4-BE49-F238E27FC236}">
                <a16:creationId xmlns:a16="http://schemas.microsoft.com/office/drawing/2014/main" id="{04798811-BBA2-092E-9D0C-2139A7F12563}"/>
              </a:ext>
            </a:extLst>
          </p:cNvPr>
          <p:cNvSpPr>
            <a:spLocks noGrp="1"/>
          </p:cNvSpPr>
          <p:nvPr>
            <p:ph type="title"/>
          </p:nvPr>
        </p:nvSpPr>
        <p:spPr>
          <a:xfrm>
            <a:off x="-2969" y="-1031"/>
            <a:ext cx="1183575" cy="1582861"/>
          </a:xfrm>
        </p:spPr>
        <p:txBody>
          <a:bodyPr>
            <a:normAutofit/>
          </a:bodyPr>
          <a:lstStyle/>
          <a:p>
            <a:r>
              <a:rPr lang="en-US" sz="2000" b="1" u="sng" dirty="0">
                <a:latin typeface="Times New Roman"/>
                <a:cs typeface="Calibri Light"/>
              </a:rPr>
              <a:t>Activity Nine:</a:t>
            </a:r>
            <a:br>
              <a:rPr lang="en-US" sz="2000" b="1" u="sng" dirty="0">
                <a:latin typeface="Times New Roman"/>
                <a:cs typeface="Calibri Light"/>
              </a:rPr>
            </a:br>
            <a:r>
              <a:rPr lang="en-US" sz="2000" b="1" u="sng" dirty="0">
                <a:latin typeface="Times New Roman"/>
                <a:cs typeface="Calibri Light"/>
              </a:rPr>
              <a:t>Poster</a:t>
            </a:r>
            <a:br>
              <a:rPr lang="en-US" sz="2000" b="1" u="sng" dirty="0">
                <a:latin typeface="Times New Roman"/>
                <a:cs typeface="Calibri Light"/>
              </a:rPr>
            </a:br>
            <a:r>
              <a:rPr lang="en-US" sz="2000" b="1" u="sng" dirty="0">
                <a:latin typeface="Times New Roman"/>
                <a:cs typeface="Calibri Light"/>
              </a:rPr>
              <a:t>(Pupil copy)</a:t>
            </a:r>
            <a:endParaRPr lang="en-US" sz="2000" b="1" u="sng" dirty="0">
              <a:latin typeface="Times New Roman"/>
            </a:endParaRPr>
          </a:p>
        </p:txBody>
      </p:sp>
    </p:spTree>
    <p:extLst>
      <p:ext uri="{BB962C8B-B14F-4D97-AF65-F5344CB8AC3E}">
        <p14:creationId xmlns:p14="http://schemas.microsoft.com/office/powerpoint/2010/main" val="25866902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7E3E425D-CC9E-68F5-D2A8-A6385C9867C0}"/>
              </a:ext>
            </a:extLst>
          </p:cNvPr>
          <p:cNvSpPr txBox="1"/>
          <p:nvPr/>
        </p:nvSpPr>
        <p:spPr>
          <a:xfrm>
            <a:off x="7772399" y="1102426"/>
            <a:ext cx="4306785" cy="5262979"/>
          </a:xfrm>
          <a:prstGeom prst="rect">
            <a:avLst/>
          </a:prstGeom>
          <a:solidFill>
            <a:schemeClr val="accent4">
              <a:lumMod val="40000"/>
              <a:lumOff val="6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dirty="0">
                <a:latin typeface="Times New Roman"/>
                <a:cs typeface="Times New Roman"/>
              </a:rPr>
              <a:t>Task 2:</a:t>
            </a:r>
          </a:p>
          <a:p>
            <a:pPr algn="ctr"/>
            <a:r>
              <a:rPr lang="en-US" sz="1600" b="1" u="sng" dirty="0">
                <a:latin typeface="Times New Roman"/>
                <a:cs typeface="Times New Roman"/>
              </a:rPr>
              <a:t>If this photo is shared as an opening as a 'Sharing the Flexible Learning Area', an argument can be made that the photo is staged.</a:t>
            </a:r>
          </a:p>
          <a:p>
            <a:pPr algn="ctr"/>
            <a:r>
              <a:rPr lang="en-US" sz="1600" b="1" u="sng" dirty="0">
                <a:latin typeface="Times New Roman"/>
                <a:cs typeface="Times New Roman"/>
              </a:rPr>
              <a:t>If the photo is staged does that make the photo inclusive or exclusive? </a:t>
            </a:r>
          </a:p>
          <a:p>
            <a:pPr algn="ctr"/>
            <a:r>
              <a:rPr lang="en-US" sz="1600" b="1" u="sng" dirty="0">
                <a:latin typeface="Times New Roman"/>
                <a:cs typeface="Times New Roman"/>
              </a:rPr>
              <a:t>Was the photo inclusive to begin with?</a:t>
            </a:r>
          </a:p>
          <a:p>
            <a:pPr algn="ctr"/>
            <a:endParaRPr lang="en-US" sz="1600" dirty="0">
              <a:latin typeface="Times New Roman"/>
              <a:cs typeface="Times New Roman"/>
            </a:endParaRPr>
          </a:p>
          <a:p>
            <a:pPr algn="ctr"/>
            <a:r>
              <a:rPr lang="en-US" sz="1600" dirty="0">
                <a:latin typeface="Times New Roman"/>
                <a:cs typeface="Times New Roman"/>
              </a:rPr>
              <a:t>Unreal / posed classroom situation.</a:t>
            </a:r>
          </a:p>
          <a:p>
            <a:pPr algn="ctr"/>
            <a:r>
              <a:rPr lang="en-US" sz="1600" dirty="0">
                <a:latin typeface="Times New Roman"/>
                <a:cs typeface="Times New Roman"/>
              </a:rPr>
              <a:t>Looking at the picture as in the moment. People experience inclusion and exclusion differently and people’s faces in the picture. </a:t>
            </a:r>
          </a:p>
          <a:p>
            <a:pPr algn="ctr"/>
            <a:r>
              <a:rPr lang="en-US" sz="1600" dirty="0">
                <a:latin typeface="Times New Roman"/>
                <a:cs typeface="Times New Roman"/>
              </a:rPr>
              <a:t>Trying to be inclusive. </a:t>
            </a:r>
          </a:p>
          <a:p>
            <a:pPr algn="ctr"/>
            <a:r>
              <a:rPr lang="en-US" sz="1600" dirty="0">
                <a:latin typeface="Times New Roman"/>
                <a:cs typeface="Times New Roman"/>
              </a:rPr>
              <a:t>Would these pupils have a class and work like this?</a:t>
            </a:r>
          </a:p>
          <a:p>
            <a:pPr algn="ctr"/>
            <a:r>
              <a:rPr lang="en-US" sz="1600" dirty="0">
                <a:latin typeface="Times New Roman"/>
                <a:cs typeface="Times New Roman"/>
              </a:rPr>
              <a:t>Inclusion (groups that don't normally interact are interacting in some way) but not very emotive as it seems unnatural.</a:t>
            </a:r>
          </a:p>
          <a:p>
            <a:pPr algn="ctr"/>
            <a:r>
              <a:rPr lang="en-US" sz="1600" dirty="0">
                <a:latin typeface="Times New Roman"/>
                <a:cs typeface="Times New Roman"/>
              </a:rPr>
              <a:t>The picture being staged exposes the illusion of inclusion.</a:t>
            </a:r>
          </a:p>
          <a:p>
            <a:pPr algn="ctr"/>
            <a:r>
              <a:rPr lang="en-US" sz="1600" dirty="0">
                <a:latin typeface="Times New Roman"/>
                <a:cs typeface="Times New Roman"/>
              </a:rPr>
              <a:t>If it is staged inclusion, it is likely exclusive.</a:t>
            </a:r>
          </a:p>
        </p:txBody>
      </p:sp>
      <p:sp>
        <p:nvSpPr>
          <p:cNvPr id="4" name="TextBox 3">
            <a:extLst>
              <a:ext uri="{FF2B5EF4-FFF2-40B4-BE49-F238E27FC236}">
                <a16:creationId xmlns:a16="http://schemas.microsoft.com/office/drawing/2014/main" id="{3A2BFE51-4FE2-00E3-98C8-3818BA126A46}"/>
              </a:ext>
            </a:extLst>
          </p:cNvPr>
          <p:cNvSpPr txBox="1"/>
          <p:nvPr/>
        </p:nvSpPr>
        <p:spPr>
          <a:xfrm>
            <a:off x="1686296" y="73231"/>
            <a:ext cx="5912612" cy="2554545"/>
          </a:xfrm>
          <a:prstGeom prst="rect">
            <a:avLst/>
          </a:prstGeom>
          <a:solidFill>
            <a:schemeClr val="accent1">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dirty="0">
                <a:latin typeface="Times New Roman"/>
                <a:cs typeface="Times New Roman"/>
              </a:rPr>
              <a:t>Task one:</a:t>
            </a:r>
          </a:p>
          <a:p>
            <a:pPr algn="ctr"/>
            <a:r>
              <a:rPr lang="en-US" sz="1600" b="1" u="sng" dirty="0">
                <a:latin typeface="Times New Roman"/>
                <a:cs typeface="Times New Roman"/>
              </a:rPr>
              <a:t>What is going on in the image:</a:t>
            </a:r>
          </a:p>
          <a:p>
            <a:pPr algn="ctr"/>
            <a:endParaRPr lang="en-US" sz="1600" dirty="0">
              <a:latin typeface="Times New Roman"/>
              <a:cs typeface="Times New Roman"/>
            </a:endParaRPr>
          </a:p>
          <a:p>
            <a:pPr algn="ctr"/>
            <a:r>
              <a:rPr lang="en-US" sz="1600" dirty="0">
                <a:latin typeface="Times New Roman"/>
                <a:cs typeface="Times New Roman"/>
              </a:rPr>
              <a:t>A group of pupils with various expressions, posing for a photo.​</a:t>
            </a:r>
          </a:p>
          <a:p>
            <a:pPr algn="ctr"/>
            <a:r>
              <a:rPr lang="en-US" sz="1600" dirty="0">
                <a:latin typeface="Times New Roman"/>
                <a:cs typeface="Times New Roman"/>
              </a:rPr>
              <a:t>4 boys at the front, all sitting on chairs, varied uniforms, spread out.​</a:t>
            </a:r>
          </a:p>
          <a:p>
            <a:pPr algn="ctr"/>
            <a:r>
              <a:rPr lang="en-US" sz="1600" dirty="0">
                <a:latin typeface="Times New Roman"/>
                <a:cs typeface="Times New Roman"/>
              </a:rPr>
              <a:t>All of the boys look very stern and not looking at the camera.​</a:t>
            </a:r>
          </a:p>
          <a:p>
            <a:pPr algn="ctr"/>
            <a:r>
              <a:rPr lang="en-US" sz="1600" dirty="0">
                <a:latin typeface="Times New Roman"/>
                <a:cs typeface="Times New Roman"/>
              </a:rPr>
              <a:t>3 girls are standing behind the boys, all smiling, all in green uniforms.​</a:t>
            </a:r>
          </a:p>
          <a:p>
            <a:pPr algn="ctr"/>
            <a:r>
              <a:rPr lang="en-US" sz="1600" dirty="0">
                <a:latin typeface="Times New Roman"/>
                <a:cs typeface="Times New Roman"/>
              </a:rPr>
              <a:t>This takes place in a classroom with posters and computers behind the pupils.​</a:t>
            </a:r>
          </a:p>
          <a:p>
            <a:pPr algn="ctr"/>
            <a:r>
              <a:rPr lang="en-US" sz="1600" dirty="0">
                <a:latin typeface="Times New Roman"/>
                <a:cs typeface="Times New Roman"/>
              </a:rPr>
              <a:t>The photo is described as:​ 'Sharing the flexible learning area'.</a:t>
            </a:r>
          </a:p>
        </p:txBody>
      </p:sp>
      <p:pic>
        <p:nvPicPr>
          <p:cNvPr id="3" name="Picture 2" descr="A group of pupils with various expressions, posing for a photo. 4 boys at the front, all sitting on chairs, varied uniforms, spread out. All of the boys look very stern and not looking at the camera. 3 girls are standing behind the boys, all smiling, all in green uniform. This takes place in a classroom with posters and computers behind the pupils. This image is owned and under the copyright of VOICES (Edge Hill University)">
            <a:extLst>
              <a:ext uri="{FF2B5EF4-FFF2-40B4-BE49-F238E27FC236}">
                <a16:creationId xmlns:a16="http://schemas.microsoft.com/office/drawing/2014/main" id="{2C082FB5-F962-95A2-FB7B-3A78942823F9}"/>
              </a:ext>
            </a:extLst>
          </p:cNvPr>
          <p:cNvPicPr>
            <a:picLocks noChangeAspect="1"/>
          </p:cNvPicPr>
          <p:nvPr/>
        </p:nvPicPr>
        <p:blipFill>
          <a:blip r:embed="rId2"/>
          <a:stretch>
            <a:fillRect/>
          </a:stretch>
        </p:blipFill>
        <p:spPr>
          <a:xfrm>
            <a:off x="3958" y="2639871"/>
            <a:ext cx="5729755" cy="4213724"/>
          </a:xfrm>
          <a:prstGeom prst="rect">
            <a:avLst/>
          </a:prstGeom>
        </p:spPr>
      </p:pic>
      <p:sp>
        <p:nvSpPr>
          <p:cNvPr id="2" name="Title 1">
            <a:extLst>
              <a:ext uri="{FF2B5EF4-FFF2-40B4-BE49-F238E27FC236}">
                <a16:creationId xmlns:a16="http://schemas.microsoft.com/office/drawing/2014/main" id="{7FB06B1F-54E7-DAB6-6C26-A469FF86DDE9}"/>
              </a:ext>
            </a:extLst>
          </p:cNvPr>
          <p:cNvSpPr>
            <a:spLocks noGrp="1"/>
          </p:cNvSpPr>
          <p:nvPr>
            <p:ph type="title"/>
          </p:nvPr>
        </p:nvSpPr>
        <p:spPr>
          <a:xfrm>
            <a:off x="-2969" y="-1031"/>
            <a:ext cx="1698172" cy="1790679"/>
          </a:xfrm>
        </p:spPr>
        <p:txBody>
          <a:bodyPr/>
          <a:lstStyle/>
          <a:p>
            <a:r>
              <a:rPr lang="en-US" sz="2000" b="1" u="sng" dirty="0">
                <a:latin typeface="Times New Roman"/>
                <a:cs typeface="Calibri Light"/>
              </a:rPr>
              <a:t>Activity Ten:</a:t>
            </a:r>
            <a:br>
              <a:rPr lang="en-US" sz="2000" b="1" u="sng" dirty="0">
                <a:latin typeface="Times New Roman"/>
                <a:cs typeface="Calibri Light"/>
              </a:rPr>
            </a:br>
            <a:r>
              <a:rPr lang="en-US" sz="2000" b="1" u="sng" dirty="0">
                <a:latin typeface="Times New Roman"/>
                <a:cs typeface="Calibri Light"/>
              </a:rPr>
              <a:t>Staged inclusion discussion</a:t>
            </a:r>
            <a:br>
              <a:rPr lang="en-US" sz="2000" b="1" u="sng" dirty="0">
                <a:latin typeface="Times New Roman"/>
                <a:cs typeface="Calibri Light"/>
              </a:rPr>
            </a:br>
            <a:r>
              <a:rPr lang="en-US" sz="2000" b="1" u="sng" dirty="0">
                <a:latin typeface="Times New Roman"/>
                <a:cs typeface="Times New Roman"/>
              </a:rPr>
              <a:t>(Teacher copy)</a:t>
            </a:r>
            <a:endParaRPr lang="en-US" sz="2000" dirty="0">
              <a:latin typeface="Times New Roman"/>
              <a:cs typeface="Times New Roman"/>
            </a:endParaRPr>
          </a:p>
        </p:txBody>
      </p:sp>
    </p:spTree>
    <p:extLst>
      <p:ext uri="{BB962C8B-B14F-4D97-AF65-F5344CB8AC3E}">
        <p14:creationId xmlns:p14="http://schemas.microsoft.com/office/powerpoint/2010/main" val="37334953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7E3E425D-CC9E-68F5-D2A8-A6385C9867C0}"/>
              </a:ext>
            </a:extLst>
          </p:cNvPr>
          <p:cNvSpPr txBox="1"/>
          <p:nvPr/>
        </p:nvSpPr>
        <p:spPr>
          <a:xfrm>
            <a:off x="7574477" y="350322"/>
            <a:ext cx="4613564" cy="6001643"/>
          </a:xfrm>
          <a:prstGeom prst="rect">
            <a:avLst/>
          </a:prstGeom>
          <a:solidFill>
            <a:schemeClr val="accent4">
              <a:lumMod val="40000"/>
              <a:lumOff val="6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dirty="0">
                <a:latin typeface="Times New Roman"/>
                <a:cs typeface="Times New Roman"/>
              </a:rPr>
              <a:t>Task 2:</a:t>
            </a:r>
          </a:p>
          <a:p>
            <a:pPr algn="ctr"/>
            <a:r>
              <a:rPr lang="en-US" sz="1600" b="1" u="sng" dirty="0">
                <a:latin typeface="Times New Roman"/>
                <a:cs typeface="Times New Roman"/>
              </a:rPr>
              <a:t>If this photo is shared as an opening as a 'Sharing the Flexible Learning Area', an argument can be made that the photo is staged.</a:t>
            </a:r>
          </a:p>
          <a:p>
            <a:pPr algn="ctr"/>
            <a:r>
              <a:rPr lang="en-US" sz="1600" b="1" u="sng" dirty="0">
                <a:latin typeface="Times New Roman"/>
                <a:cs typeface="Times New Roman"/>
              </a:rPr>
              <a:t>If the photo is staged does that make the photo inclusive or exclusive? </a:t>
            </a:r>
          </a:p>
          <a:p>
            <a:pPr algn="ctr"/>
            <a:r>
              <a:rPr lang="en-US" sz="1600" b="1" u="sng" dirty="0">
                <a:latin typeface="Times New Roman"/>
                <a:cs typeface="Times New Roman"/>
              </a:rPr>
              <a:t>Was the photo inclusive to begin with?</a:t>
            </a: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p:txBody>
      </p:sp>
      <p:sp>
        <p:nvSpPr>
          <p:cNvPr id="4" name="TextBox 3">
            <a:extLst>
              <a:ext uri="{FF2B5EF4-FFF2-40B4-BE49-F238E27FC236}">
                <a16:creationId xmlns:a16="http://schemas.microsoft.com/office/drawing/2014/main" id="{3A2BFE51-4FE2-00E3-98C8-3818BA126A46}"/>
              </a:ext>
            </a:extLst>
          </p:cNvPr>
          <p:cNvSpPr txBox="1"/>
          <p:nvPr/>
        </p:nvSpPr>
        <p:spPr>
          <a:xfrm>
            <a:off x="1547751" y="3958"/>
            <a:ext cx="5912612" cy="2554545"/>
          </a:xfrm>
          <a:prstGeom prst="rect">
            <a:avLst/>
          </a:prstGeom>
          <a:solidFill>
            <a:schemeClr val="accent1">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dirty="0">
                <a:latin typeface="Times New Roman"/>
                <a:cs typeface="Times New Roman"/>
              </a:rPr>
              <a:t>Task one:</a:t>
            </a:r>
          </a:p>
          <a:p>
            <a:pPr algn="ctr"/>
            <a:r>
              <a:rPr lang="en-US" sz="1600" b="1" u="sng" dirty="0">
                <a:latin typeface="Times New Roman"/>
                <a:cs typeface="Times New Roman"/>
              </a:rPr>
              <a:t>What is going on in the image:</a:t>
            </a: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p:txBody>
      </p:sp>
      <p:pic>
        <p:nvPicPr>
          <p:cNvPr id="3" name="Picture 2" descr="A group of pupils with various expressions, posing for a photo. 4 boys at the front, all sitting on chairs, varied uniforms, spread out. All of the boys look very stern and not looking at the camera. 3 girls are standing behind the boys, all smiling, all in green uniform. This takes place in a classroom with posters and computers behind the pupils. This image is owned and under the copyright of VOICES (Edge Hill University)">
            <a:extLst>
              <a:ext uri="{FF2B5EF4-FFF2-40B4-BE49-F238E27FC236}">
                <a16:creationId xmlns:a16="http://schemas.microsoft.com/office/drawing/2014/main" id="{2C082FB5-F962-95A2-FB7B-3A78942823F9}"/>
              </a:ext>
            </a:extLst>
          </p:cNvPr>
          <p:cNvPicPr>
            <a:picLocks noChangeAspect="1"/>
          </p:cNvPicPr>
          <p:nvPr/>
        </p:nvPicPr>
        <p:blipFill>
          <a:blip r:embed="rId2"/>
          <a:stretch>
            <a:fillRect/>
          </a:stretch>
        </p:blipFill>
        <p:spPr>
          <a:xfrm>
            <a:off x="3958" y="2639871"/>
            <a:ext cx="5729755" cy="4213724"/>
          </a:xfrm>
          <a:prstGeom prst="rect">
            <a:avLst/>
          </a:prstGeom>
        </p:spPr>
      </p:pic>
      <p:sp>
        <p:nvSpPr>
          <p:cNvPr id="2" name="Title 1">
            <a:extLst>
              <a:ext uri="{FF2B5EF4-FFF2-40B4-BE49-F238E27FC236}">
                <a16:creationId xmlns:a16="http://schemas.microsoft.com/office/drawing/2014/main" id="{7FB06B1F-54E7-DAB6-6C26-A469FF86DDE9}"/>
              </a:ext>
            </a:extLst>
          </p:cNvPr>
          <p:cNvSpPr>
            <a:spLocks noGrp="1"/>
          </p:cNvSpPr>
          <p:nvPr>
            <p:ph type="title"/>
          </p:nvPr>
        </p:nvSpPr>
        <p:spPr>
          <a:xfrm>
            <a:off x="-2969" y="-1031"/>
            <a:ext cx="1698172" cy="1790679"/>
          </a:xfrm>
        </p:spPr>
        <p:txBody>
          <a:bodyPr/>
          <a:lstStyle/>
          <a:p>
            <a:r>
              <a:rPr lang="en-US" sz="2000" b="1" u="sng" dirty="0">
                <a:latin typeface="Times New Roman"/>
                <a:cs typeface="Calibri Light"/>
              </a:rPr>
              <a:t>Activity Ten:</a:t>
            </a:r>
            <a:br>
              <a:rPr lang="en-US" sz="2000" b="1" u="sng" dirty="0">
                <a:latin typeface="Times New Roman"/>
                <a:cs typeface="Calibri Light"/>
              </a:rPr>
            </a:br>
            <a:r>
              <a:rPr lang="en-US" sz="2000" b="1" u="sng" dirty="0">
                <a:latin typeface="Times New Roman"/>
                <a:cs typeface="Calibri Light"/>
              </a:rPr>
              <a:t>Staged inclusion discussion</a:t>
            </a:r>
            <a:br>
              <a:rPr lang="en-US" sz="2000" b="1" u="sng" dirty="0">
                <a:latin typeface="Times New Roman"/>
                <a:cs typeface="Calibri Light"/>
              </a:rPr>
            </a:br>
            <a:r>
              <a:rPr lang="en-US" sz="2000" b="1" u="sng" dirty="0">
                <a:latin typeface="Times New Roman"/>
                <a:cs typeface="Calibri Light"/>
              </a:rPr>
              <a:t>(Pupil copy)</a:t>
            </a:r>
            <a:endParaRPr lang="en-US" sz="2000" dirty="0">
              <a:latin typeface="Times New Roman"/>
              <a:cs typeface="Times New Roman"/>
            </a:endParaRPr>
          </a:p>
        </p:txBody>
      </p:sp>
    </p:spTree>
    <p:extLst>
      <p:ext uri="{BB962C8B-B14F-4D97-AF65-F5344CB8AC3E}">
        <p14:creationId xmlns:p14="http://schemas.microsoft.com/office/powerpoint/2010/main" val="12611121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C942F6-11AB-9340-ACC6-B8BD90D5C69B}"/>
              </a:ext>
            </a:extLst>
          </p:cNvPr>
          <p:cNvSpPr>
            <a:spLocks noGrp="1"/>
          </p:cNvSpPr>
          <p:nvPr>
            <p:ph type="title"/>
          </p:nvPr>
        </p:nvSpPr>
        <p:spPr/>
        <p:txBody>
          <a:bodyPr/>
          <a:lstStyle/>
          <a:p>
            <a:r>
              <a:rPr lang="en-US" dirty="0">
                <a:ea typeface="+mj-lt"/>
                <a:cs typeface="+mj-lt"/>
              </a:rPr>
              <a:t>Intermission:</a:t>
            </a:r>
            <a:endParaRPr lang="en-US" dirty="0"/>
          </a:p>
        </p:txBody>
      </p:sp>
      <p:sp>
        <p:nvSpPr>
          <p:cNvPr id="3" name="Content Placeholder 2">
            <a:extLst>
              <a:ext uri="{FF2B5EF4-FFF2-40B4-BE49-F238E27FC236}">
                <a16:creationId xmlns:a16="http://schemas.microsoft.com/office/drawing/2014/main" id="{D7FCC3C6-5967-61EC-9C32-575770FA1ED1}"/>
              </a:ext>
            </a:extLst>
          </p:cNvPr>
          <p:cNvSpPr>
            <a:spLocks noGrp="1"/>
          </p:cNvSpPr>
          <p:nvPr>
            <p:ph idx="1"/>
          </p:nvPr>
        </p:nvSpPr>
        <p:spPr>
          <a:xfrm>
            <a:off x="761799" y="2750126"/>
            <a:ext cx="2563283" cy="3261789"/>
          </a:xfrm>
        </p:spPr>
        <p:txBody>
          <a:bodyPr vert="horz" lIns="91440" tIns="45720" rIns="91440" bIns="45720" rtlCol="0" anchor="t">
            <a:normAutofit/>
          </a:bodyPr>
          <a:lstStyle/>
          <a:p>
            <a:r>
              <a:rPr lang="en-US" dirty="0"/>
              <a:t>This slide has been left blank on purpose. To act as a gap between the printable resources and the suggested slideshow.</a:t>
            </a:r>
          </a:p>
        </p:txBody>
      </p:sp>
    </p:spTree>
    <p:extLst>
      <p:ext uri="{BB962C8B-B14F-4D97-AF65-F5344CB8AC3E}">
        <p14:creationId xmlns:p14="http://schemas.microsoft.com/office/powerpoint/2010/main" val="39668110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65150" y="768334"/>
            <a:ext cx="4134537" cy="2866405"/>
          </a:xfrm>
        </p:spPr>
        <p:txBody>
          <a:bodyPr>
            <a:normAutofit/>
          </a:bodyPr>
          <a:lstStyle/>
          <a:p>
            <a:r>
              <a:rPr lang="en-US" sz="5400" u="sng" dirty="0">
                <a:cs typeface="Calibri Light"/>
              </a:rPr>
              <a:t>Inclusion</a:t>
            </a:r>
            <a:endParaRPr lang="en-US" sz="5400" u="sng" dirty="0"/>
          </a:p>
        </p:txBody>
      </p:sp>
      <p:sp>
        <p:nvSpPr>
          <p:cNvPr id="3" name="Subtitle 2"/>
          <p:cNvSpPr>
            <a:spLocks noGrp="1"/>
          </p:cNvSpPr>
          <p:nvPr>
            <p:ph type="subTitle" idx="1"/>
          </p:nvPr>
        </p:nvSpPr>
        <p:spPr>
          <a:xfrm>
            <a:off x="565150" y="4283239"/>
            <a:ext cx="4134537" cy="1475177"/>
          </a:xfrm>
        </p:spPr>
        <p:txBody>
          <a:bodyPr vert="horz" lIns="91440" tIns="45720" rIns="91440" bIns="45720" rtlCol="0" anchor="t">
            <a:normAutofit/>
          </a:bodyPr>
          <a:lstStyle/>
          <a:p>
            <a:r>
              <a:rPr lang="en-US" dirty="0">
                <a:cs typeface="Calibri"/>
              </a:rPr>
              <a:t>What is it?</a:t>
            </a:r>
          </a:p>
        </p:txBody>
      </p:sp>
      <p:pic>
        <p:nvPicPr>
          <p:cNvPr id="4" name="Picture 3" descr="A colourful background with rounded shapes">
            <a:extLst>
              <a:ext uri="{FF2B5EF4-FFF2-40B4-BE49-F238E27FC236}">
                <a16:creationId xmlns:a16="http://schemas.microsoft.com/office/drawing/2014/main" id="{028886ED-E2B8-5CE4-7998-1FF5971FDF29}"/>
              </a:ext>
            </a:extLst>
          </p:cNvPr>
          <p:cNvPicPr>
            <a:picLocks noChangeAspect="1"/>
          </p:cNvPicPr>
          <p:nvPr/>
        </p:nvPicPr>
        <p:blipFill rotWithShape="1">
          <a:blip r:embed="rId2"/>
          <a:srcRect l="19628" r="11686" b="-1"/>
          <a:stretch/>
        </p:blipFill>
        <p:spPr>
          <a:xfrm>
            <a:off x="5264837" y="1"/>
            <a:ext cx="6927163" cy="6857999"/>
          </a:xfrm>
          <a:prstGeom prst="rect">
            <a:avLst/>
          </a:prstGeom>
        </p:spPr>
      </p:pic>
    </p:spTree>
    <p:extLst>
      <p:ext uri="{BB962C8B-B14F-4D97-AF65-F5344CB8AC3E}">
        <p14:creationId xmlns:p14="http://schemas.microsoft.com/office/powerpoint/2010/main" val="4067157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500"/>
                                  </p:stCondLst>
                                  <p:iterate>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00"/>
                                        <p:tgtEl>
                                          <p:spTgt spid="3">
                                            <p:txEl>
                                              <p:pRg st="0" end="0"/>
                                            </p:txEl>
                                          </p:spTgt>
                                        </p:tgtEl>
                                      </p:cBhvr>
                                    </p:animEffect>
                                  </p:childTnLst>
                                </p:cTn>
                              </p:par>
                              <p:par>
                                <p:cTn id="8" presetID="10" presetClass="entr" presetSubtype="0" fill="hold" grpId="0" nodeType="withEffect">
                                  <p:stCondLst>
                                    <p:cond delay="1000"/>
                                  </p:stCondLst>
                                  <p:iterate>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3DB52-163E-F190-C667-EAF8C1472C18}"/>
              </a:ext>
            </a:extLst>
          </p:cNvPr>
          <p:cNvSpPr>
            <a:spLocks noGrp="1"/>
          </p:cNvSpPr>
          <p:nvPr>
            <p:ph type="title"/>
          </p:nvPr>
        </p:nvSpPr>
        <p:spPr>
          <a:xfrm>
            <a:off x="563879" y="126670"/>
            <a:ext cx="4630938" cy="1184871"/>
          </a:xfrm>
        </p:spPr>
        <p:txBody>
          <a:bodyPr>
            <a:normAutofit/>
          </a:bodyPr>
          <a:lstStyle/>
          <a:p>
            <a:r>
              <a:rPr lang="en-US" sz="4800" u="sng" dirty="0"/>
              <a:t>Contents slide:</a:t>
            </a:r>
          </a:p>
        </p:txBody>
      </p:sp>
      <p:sp>
        <p:nvSpPr>
          <p:cNvPr id="3" name="Content Placeholder 2">
            <a:extLst>
              <a:ext uri="{FF2B5EF4-FFF2-40B4-BE49-F238E27FC236}">
                <a16:creationId xmlns:a16="http://schemas.microsoft.com/office/drawing/2014/main" id="{104DA7ED-211D-938B-4D06-3832D6588D7B}"/>
              </a:ext>
            </a:extLst>
          </p:cNvPr>
          <p:cNvSpPr>
            <a:spLocks noGrp="1"/>
          </p:cNvSpPr>
          <p:nvPr>
            <p:ph idx="1"/>
          </p:nvPr>
        </p:nvSpPr>
        <p:spPr>
          <a:xfrm>
            <a:off x="63755" y="1317408"/>
            <a:ext cx="11673015" cy="5486195"/>
          </a:xfrm>
          <a:solidFill>
            <a:schemeClr val="bg1">
              <a:lumMod val="95000"/>
            </a:schemeClr>
          </a:solidFill>
          <a:ln>
            <a:solidFill>
              <a:srgbClr val="002060"/>
            </a:solidFill>
          </a:ln>
        </p:spPr>
        <p:txBody>
          <a:bodyPr vert="horz" lIns="91440" tIns="45720" rIns="91440" bIns="45720" rtlCol="0" anchor="t">
            <a:normAutofit lnSpcReduction="10000"/>
          </a:bodyPr>
          <a:lstStyle/>
          <a:p>
            <a:pPr marL="342900" indent="-342900">
              <a:buChar char="•"/>
            </a:pPr>
            <a:r>
              <a:rPr lang="en-GB" sz="1800" dirty="0"/>
              <a:t>Slide 4: Guide to the resources</a:t>
            </a:r>
          </a:p>
          <a:p>
            <a:pPr marL="342900" indent="-342900">
              <a:buChar char="•"/>
            </a:pPr>
            <a:r>
              <a:rPr lang="en-GB" sz="1800" dirty="0"/>
              <a:t>Slides 5-6: Activity 1 (</a:t>
            </a:r>
            <a:r>
              <a:rPr lang="en-US" sz="1800" dirty="0">
                <a:latin typeface="Bierstadt"/>
                <a:cs typeface="Times New Roman"/>
              </a:rPr>
              <a:t>Designing activity</a:t>
            </a:r>
            <a:r>
              <a:rPr lang="en-GB" sz="1800" dirty="0"/>
              <a:t>)</a:t>
            </a:r>
          </a:p>
          <a:p>
            <a:pPr marL="342900" indent="-342900">
              <a:buChar char="•"/>
            </a:pPr>
            <a:r>
              <a:rPr lang="en-GB" sz="1800" dirty="0"/>
              <a:t>Slides 7-8: Activity 2 (</a:t>
            </a:r>
            <a:r>
              <a:rPr lang="en-GB" sz="1800" dirty="0">
                <a:ea typeface="+mn-lt"/>
                <a:cs typeface="+mn-lt"/>
              </a:rPr>
              <a:t>'Discuss on the word inclusion</a:t>
            </a:r>
            <a:r>
              <a:rPr lang="en-GB" sz="1800" dirty="0"/>
              <a:t>' task)</a:t>
            </a:r>
          </a:p>
          <a:p>
            <a:pPr marL="342900" indent="-342900">
              <a:buChar char="•"/>
            </a:pPr>
            <a:r>
              <a:rPr lang="en-GB" sz="1800" dirty="0">
                <a:ea typeface="+mn-lt"/>
                <a:cs typeface="+mn-lt"/>
              </a:rPr>
              <a:t>Slides 9-10: Activity 3 ('Reading past the picture' task)</a:t>
            </a:r>
            <a:endParaRPr lang="en-GB" sz="1800" dirty="0">
              <a:solidFill>
                <a:srgbClr val="FFFF00"/>
              </a:solidFill>
              <a:ea typeface="+mn-lt"/>
              <a:cs typeface="+mn-lt"/>
            </a:endParaRPr>
          </a:p>
          <a:p>
            <a:pPr marL="342900" indent="-342900">
              <a:buChar char="•"/>
            </a:pPr>
            <a:r>
              <a:rPr lang="en-GB" sz="1800" dirty="0">
                <a:ea typeface="+mn-lt"/>
                <a:cs typeface="+mn-lt"/>
              </a:rPr>
              <a:t>Slides 11-12: Activity 4 (How inclusion is represented)</a:t>
            </a:r>
            <a:endParaRPr lang="en-GB" dirty="0"/>
          </a:p>
          <a:p>
            <a:pPr marL="342900" indent="-342900">
              <a:buChar char="•"/>
            </a:pPr>
            <a:r>
              <a:rPr lang="en-GB" sz="1800" dirty="0">
                <a:ea typeface="+mn-lt"/>
                <a:cs typeface="+mn-lt"/>
              </a:rPr>
              <a:t>Slides 13-14: Activity 5 (Image discussion task)</a:t>
            </a:r>
            <a:endParaRPr lang="en-GB" sz="1800" dirty="0"/>
          </a:p>
          <a:p>
            <a:pPr marL="342900" indent="-342900">
              <a:buChar char="•"/>
            </a:pPr>
            <a:r>
              <a:rPr lang="en-GB" sz="1800" dirty="0">
                <a:ea typeface="+mn-lt"/>
                <a:cs typeface="+mn-lt"/>
              </a:rPr>
              <a:t>Slides 15-16: Activity 6 (Inclusion and behaviour discussion task)</a:t>
            </a:r>
            <a:endParaRPr lang="en-GB" sz="1800" dirty="0"/>
          </a:p>
          <a:p>
            <a:pPr marL="342900" indent="-342900">
              <a:buChar char="•"/>
            </a:pPr>
            <a:r>
              <a:rPr lang="en-GB" sz="1800" dirty="0">
                <a:ea typeface="+mn-lt"/>
                <a:cs typeface="+mn-lt"/>
              </a:rPr>
              <a:t>Slides 17 is for guidelines, 18-19 is teacher copy, 20-21 is pupil copy/blank template: Activity 7 (Leaflet)</a:t>
            </a:r>
          </a:p>
          <a:p>
            <a:pPr marL="342900" indent="-342900">
              <a:buChar char="•"/>
            </a:pPr>
            <a:r>
              <a:rPr lang="en-GB" sz="1800" dirty="0">
                <a:ea typeface="+mn-lt"/>
                <a:cs typeface="+mn-lt"/>
              </a:rPr>
              <a:t>Slides 22-23: Activity 8 (Mind Map)</a:t>
            </a:r>
          </a:p>
          <a:p>
            <a:pPr marL="342900" indent="-342900">
              <a:buChar char="•"/>
            </a:pPr>
            <a:r>
              <a:rPr lang="en-GB" sz="1800" dirty="0">
                <a:ea typeface="+mn-lt"/>
                <a:cs typeface="+mn-lt"/>
              </a:rPr>
              <a:t>Slides 24-25: Activity 9 (Poster)</a:t>
            </a:r>
          </a:p>
          <a:p>
            <a:pPr marL="342900" indent="-342900">
              <a:buChar char="•"/>
            </a:pPr>
            <a:r>
              <a:rPr lang="en-GB" sz="1800" dirty="0">
                <a:ea typeface="+mn-lt"/>
                <a:cs typeface="+mn-lt"/>
              </a:rPr>
              <a:t>Slides 26-27: Activity 10 (Discussion on staged inclusion task)</a:t>
            </a:r>
          </a:p>
          <a:p>
            <a:pPr marL="342900" indent="-342900">
              <a:buChar char="•"/>
            </a:pPr>
            <a:r>
              <a:rPr lang="en-GB" sz="1800" dirty="0">
                <a:ea typeface="+mn-lt"/>
                <a:cs typeface="+mn-lt"/>
              </a:rPr>
              <a:t>Slide 28: Intermission</a:t>
            </a:r>
          </a:p>
          <a:p>
            <a:pPr marL="342900" indent="-342900">
              <a:buChar char="•"/>
            </a:pPr>
            <a:r>
              <a:rPr lang="en-GB" sz="1800" dirty="0">
                <a:ea typeface="+mn-lt"/>
                <a:cs typeface="+mn-lt"/>
              </a:rPr>
              <a:t>Slides 29-38: Slideshow example for teaching (slides 31 and 32 has notes)</a:t>
            </a:r>
            <a:endParaRPr lang="en-GB" sz="1800" dirty="0"/>
          </a:p>
        </p:txBody>
      </p:sp>
    </p:spTree>
    <p:extLst>
      <p:ext uri="{BB962C8B-B14F-4D97-AF65-F5344CB8AC3E}">
        <p14:creationId xmlns:p14="http://schemas.microsoft.com/office/powerpoint/2010/main" val="28810149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60971A-C5FD-C47D-C517-A198758DDEB7}"/>
              </a:ext>
            </a:extLst>
          </p:cNvPr>
          <p:cNvSpPr>
            <a:spLocks noGrp="1"/>
          </p:cNvSpPr>
          <p:nvPr>
            <p:ph type="title"/>
          </p:nvPr>
        </p:nvSpPr>
        <p:spPr/>
        <p:txBody>
          <a:bodyPr>
            <a:normAutofit/>
          </a:bodyPr>
          <a:lstStyle/>
          <a:p>
            <a:r>
              <a:rPr lang="en-US" sz="4000" dirty="0"/>
              <a:t>What do you know about the word Inclusion?</a:t>
            </a:r>
          </a:p>
        </p:txBody>
      </p:sp>
      <p:sp>
        <p:nvSpPr>
          <p:cNvPr id="3" name="Content Placeholder 2">
            <a:extLst>
              <a:ext uri="{FF2B5EF4-FFF2-40B4-BE49-F238E27FC236}">
                <a16:creationId xmlns:a16="http://schemas.microsoft.com/office/drawing/2014/main" id="{A23399EF-DF61-0CDA-D3B9-DA772C39B317}"/>
              </a:ext>
            </a:extLst>
          </p:cNvPr>
          <p:cNvSpPr>
            <a:spLocks noGrp="1"/>
          </p:cNvSpPr>
          <p:nvPr>
            <p:ph idx="1"/>
          </p:nvPr>
        </p:nvSpPr>
        <p:spPr>
          <a:xfrm>
            <a:off x="761799" y="2750126"/>
            <a:ext cx="10381205" cy="3241997"/>
          </a:xfrm>
        </p:spPr>
        <p:txBody>
          <a:bodyPr vert="horz" lIns="91440" tIns="45720" rIns="91440" bIns="45720" rtlCol="0" anchor="t">
            <a:normAutofit/>
          </a:bodyPr>
          <a:lstStyle/>
          <a:p>
            <a:pPr algn="ctr"/>
            <a:r>
              <a:rPr lang="en-US" sz="2400"/>
              <a:t>Jot down everything that comes to mind when you hear the word:</a:t>
            </a:r>
            <a:endParaRPr lang="en-US"/>
          </a:p>
          <a:p>
            <a:pPr algn="ctr"/>
            <a:endParaRPr lang="en-US" sz="2400" dirty="0"/>
          </a:p>
          <a:p>
            <a:pPr algn="ctr"/>
            <a:r>
              <a:rPr lang="en-US" sz="2400"/>
              <a:t>"</a:t>
            </a:r>
            <a:r>
              <a:rPr lang="en-US" sz="2400" b="1"/>
              <a:t>INCLUSION</a:t>
            </a:r>
            <a:r>
              <a:rPr lang="en-US" sz="2400"/>
              <a:t>".</a:t>
            </a:r>
            <a:endParaRPr lang="en-US"/>
          </a:p>
        </p:txBody>
      </p:sp>
    </p:spTree>
    <p:extLst>
      <p:ext uri="{BB962C8B-B14F-4D97-AF65-F5344CB8AC3E}">
        <p14:creationId xmlns:p14="http://schemas.microsoft.com/office/powerpoint/2010/main" val="15317233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C710345-006F-6E81-BD5E-695687192B45}"/>
              </a:ext>
            </a:extLst>
          </p:cNvPr>
          <p:cNvSpPr>
            <a:spLocks noGrp="1"/>
          </p:cNvSpPr>
          <p:nvPr>
            <p:ph sz="half" idx="1"/>
          </p:nvPr>
        </p:nvSpPr>
        <p:spPr>
          <a:xfrm>
            <a:off x="271069" y="1328252"/>
            <a:ext cx="11540282" cy="5352030"/>
          </a:xfrm>
          <a:solidFill>
            <a:schemeClr val="accent6">
              <a:lumMod val="20000"/>
              <a:lumOff val="80000"/>
            </a:schemeClr>
          </a:solidFill>
          <a:ln>
            <a:solidFill>
              <a:schemeClr val="tx1"/>
            </a:solidFill>
          </a:ln>
        </p:spPr>
        <p:txBody>
          <a:bodyPr vert="horz" lIns="91440" tIns="45720" rIns="91440" bIns="45720" rtlCol="0" anchor="t">
            <a:noAutofit/>
          </a:bodyPr>
          <a:lstStyle/>
          <a:p>
            <a:pPr>
              <a:lnSpc>
                <a:spcPct val="90000"/>
              </a:lnSpc>
            </a:pPr>
            <a:r>
              <a:rPr lang="en-GB" sz="2800" dirty="0">
                <a:latin typeface="Segoe UI"/>
                <a:cs typeface="Segoe UI"/>
              </a:rPr>
              <a:t>Inclusion is the act of including everyone and giving them access and </a:t>
            </a:r>
            <a:r>
              <a:rPr lang="en-GB" sz="2800" dirty="0">
                <a:latin typeface="Segoe UI"/>
                <a:ea typeface="+mn-lt"/>
                <a:cs typeface="Segoe UI"/>
              </a:rPr>
              <a:t>opportunities</a:t>
            </a:r>
            <a:r>
              <a:rPr lang="en-GB" sz="2800" dirty="0">
                <a:latin typeface="Segoe UI"/>
                <a:cs typeface="Segoe UI"/>
              </a:rPr>
              <a:t>. In schools, this means that all pupils are enabled to access their learning and activities, perhaps in different ways that best suit them.</a:t>
            </a:r>
            <a:endParaRPr lang="en-US" sz="2800" dirty="0">
              <a:latin typeface="Segoe UI"/>
              <a:cs typeface="Segoe UI"/>
            </a:endParaRPr>
          </a:p>
          <a:p>
            <a:pPr>
              <a:lnSpc>
                <a:spcPct val="90000"/>
              </a:lnSpc>
            </a:pPr>
            <a:r>
              <a:rPr lang="en-GB" sz="2800" dirty="0">
                <a:latin typeface="Segoe UI"/>
                <a:cs typeface="Segoe UI"/>
              </a:rPr>
              <a:t>Examples in schools:</a:t>
            </a:r>
            <a:endParaRPr lang="en-US" sz="2800" dirty="0">
              <a:latin typeface="Segoe UI"/>
              <a:cs typeface="Segoe UI"/>
            </a:endParaRPr>
          </a:p>
          <a:p>
            <a:pPr marL="285750" indent="-285750">
              <a:buFont typeface="Arial,Sans-Serif"/>
              <a:buChar char="•"/>
            </a:pPr>
            <a:r>
              <a:rPr lang="en-GB" sz="2800" dirty="0">
                <a:latin typeface="Arial"/>
                <a:cs typeface="Arial"/>
              </a:rPr>
              <a:t>If a pupil cannot see (is </a:t>
            </a:r>
            <a:r>
              <a:rPr lang="en-GB" sz="2800" dirty="0">
                <a:latin typeface="Arial"/>
                <a:ea typeface="+mn-lt"/>
                <a:cs typeface="Arial"/>
              </a:rPr>
              <a:t>visually impaired</a:t>
            </a:r>
            <a:r>
              <a:rPr lang="en-GB" sz="2800" dirty="0">
                <a:latin typeface="Arial"/>
                <a:cs typeface="Arial"/>
              </a:rPr>
              <a:t>) they can access work in a different way i.e. using braille or adaptive technologies, receiving verbal instructions and providing responses verbally, etc.</a:t>
            </a:r>
            <a:endParaRPr lang="en-US" sz="2800" dirty="0">
              <a:latin typeface="Arial"/>
              <a:cs typeface="Arial"/>
            </a:endParaRPr>
          </a:p>
          <a:p>
            <a:pPr marL="285750" indent="-285750">
              <a:buFont typeface="Arial,Sans-Serif"/>
              <a:buChar char="•"/>
            </a:pPr>
            <a:r>
              <a:rPr lang="en-GB" sz="2800" dirty="0">
                <a:latin typeface="Arial"/>
                <a:cs typeface="Arial"/>
              </a:rPr>
              <a:t>Activities during school sports day designed so that everyone can take part whatever their needs, so a child using a walking frame, or a wheelchair can join in.</a:t>
            </a:r>
            <a:endParaRPr lang="en-GB" dirty="0">
              <a:latin typeface="Arial"/>
              <a:cs typeface="Arial"/>
            </a:endParaRPr>
          </a:p>
          <a:p>
            <a:pPr>
              <a:lnSpc>
                <a:spcPct val="90000"/>
              </a:lnSpc>
            </a:pPr>
            <a:endParaRPr lang="en-US" sz="2400" dirty="0"/>
          </a:p>
        </p:txBody>
      </p:sp>
      <p:sp>
        <p:nvSpPr>
          <p:cNvPr id="2" name="Title 1">
            <a:extLst>
              <a:ext uri="{FF2B5EF4-FFF2-40B4-BE49-F238E27FC236}">
                <a16:creationId xmlns:a16="http://schemas.microsoft.com/office/drawing/2014/main" id="{8A2AFD64-5645-135A-E320-E2CCE643480F}"/>
              </a:ext>
            </a:extLst>
          </p:cNvPr>
          <p:cNvSpPr>
            <a:spLocks noGrp="1"/>
          </p:cNvSpPr>
          <p:nvPr>
            <p:ph type="title"/>
          </p:nvPr>
        </p:nvSpPr>
        <p:spPr>
          <a:xfrm>
            <a:off x="604734" y="276084"/>
            <a:ext cx="8361341" cy="1260878"/>
          </a:xfrm>
        </p:spPr>
        <p:txBody>
          <a:bodyPr vert="horz" lIns="91440" tIns="45720" rIns="91440" bIns="45720" rtlCol="0" anchor="t">
            <a:normAutofit/>
          </a:bodyPr>
          <a:lstStyle/>
          <a:p>
            <a:r>
              <a:rPr lang="en-US" sz="5400" u="sng" dirty="0"/>
              <a:t>What is inclusion?</a:t>
            </a:r>
          </a:p>
        </p:txBody>
      </p:sp>
    </p:spTree>
    <p:extLst>
      <p:ext uri="{BB962C8B-B14F-4D97-AF65-F5344CB8AC3E}">
        <p14:creationId xmlns:p14="http://schemas.microsoft.com/office/powerpoint/2010/main" val="359139410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C591A9BD-CE8E-FFA5-9E51-4A10BA2447A5}"/>
              </a:ext>
            </a:extLst>
          </p:cNvPr>
          <p:cNvSpPr txBox="1"/>
          <p:nvPr/>
        </p:nvSpPr>
        <p:spPr>
          <a:xfrm>
            <a:off x="6531428" y="5244935"/>
            <a:ext cx="2446812" cy="1384995"/>
          </a:xfrm>
          <a:prstGeom prst="rect">
            <a:avLst/>
          </a:prstGeom>
          <a:solidFill>
            <a:schemeClr val="accent4">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t>Are all of these images inclusive?</a:t>
            </a:r>
          </a:p>
        </p:txBody>
      </p:sp>
      <p:pic>
        <p:nvPicPr>
          <p:cNvPr id="11" name="Picture 10" descr="Secondary school pupil is working with an Art teacher.&#10;The pupil is male with a tie and white shirt.&#10;He identified as having SEND&#10;He is engaged in an art activity in an art classroom with a teacher.&#10;This image is owned and under the copyright of VOICES (Edge Hill University)">
            <a:extLst>
              <a:ext uri="{FF2B5EF4-FFF2-40B4-BE49-F238E27FC236}">
                <a16:creationId xmlns:a16="http://schemas.microsoft.com/office/drawing/2014/main" id="{AE2D6FC6-4144-7980-14C4-F26002C7A6C5}"/>
              </a:ext>
            </a:extLst>
          </p:cNvPr>
          <p:cNvPicPr>
            <a:picLocks noChangeAspect="1"/>
          </p:cNvPicPr>
          <p:nvPr/>
        </p:nvPicPr>
        <p:blipFill>
          <a:blip r:embed="rId3"/>
          <a:stretch>
            <a:fillRect/>
          </a:stretch>
        </p:blipFill>
        <p:spPr>
          <a:xfrm>
            <a:off x="9098477" y="4600643"/>
            <a:ext cx="3010396" cy="2248505"/>
          </a:xfrm>
          <a:prstGeom prst="rect">
            <a:avLst/>
          </a:prstGeom>
        </p:spPr>
      </p:pic>
      <p:pic>
        <p:nvPicPr>
          <p:cNvPr id="6" name="Picture 5" descr="A couple of pupils in different school uniforms, smiling.&#10;This image is owned and under the copyright of VOICES (Edge Hill University)">
            <a:extLst>
              <a:ext uri="{FF2B5EF4-FFF2-40B4-BE49-F238E27FC236}">
                <a16:creationId xmlns:a16="http://schemas.microsoft.com/office/drawing/2014/main" id="{8D9DEA8B-E4FC-D9A2-627A-F9606E37E0CC}"/>
              </a:ext>
            </a:extLst>
          </p:cNvPr>
          <p:cNvPicPr>
            <a:picLocks noChangeAspect="1"/>
          </p:cNvPicPr>
          <p:nvPr/>
        </p:nvPicPr>
        <p:blipFill>
          <a:blip r:embed="rId4"/>
          <a:stretch>
            <a:fillRect/>
          </a:stretch>
        </p:blipFill>
        <p:spPr>
          <a:xfrm>
            <a:off x="9851321" y="3201267"/>
            <a:ext cx="2265972" cy="1397366"/>
          </a:xfrm>
          <a:prstGeom prst="rect">
            <a:avLst/>
          </a:prstGeom>
        </p:spPr>
      </p:pic>
      <p:pic>
        <p:nvPicPr>
          <p:cNvPr id="9" name="Picture 8" descr="A couple of girls looking at a cellphone&#10;The girl on the left is smiling and the girl on the right looks serious.&#10;The girl on the left is sharing their phone with the other girl.&#10;This image is owned and under the copyright of VOICES (Edge Hill University)">
            <a:extLst>
              <a:ext uri="{FF2B5EF4-FFF2-40B4-BE49-F238E27FC236}">
                <a16:creationId xmlns:a16="http://schemas.microsoft.com/office/drawing/2014/main" id="{E37E1602-46C9-CF8D-2A0A-D772FF80E24D}"/>
              </a:ext>
            </a:extLst>
          </p:cNvPr>
          <p:cNvPicPr>
            <a:picLocks noChangeAspect="1"/>
          </p:cNvPicPr>
          <p:nvPr/>
        </p:nvPicPr>
        <p:blipFill>
          <a:blip r:embed="rId5"/>
          <a:stretch>
            <a:fillRect/>
          </a:stretch>
        </p:blipFill>
        <p:spPr>
          <a:xfrm>
            <a:off x="6446322" y="3202988"/>
            <a:ext cx="2644239" cy="1966128"/>
          </a:xfrm>
          <a:prstGeom prst="rect">
            <a:avLst/>
          </a:prstGeom>
        </p:spPr>
      </p:pic>
      <p:sp>
        <p:nvSpPr>
          <p:cNvPr id="7" name="TextBox 6">
            <a:extLst>
              <a:ext uri="{FF2B5EF4-FFF2-40B4-BE49-F238E27FC236}">
                <a16:creationId xmlns:a16="http://schemas.microsoft.com/office/drawing/2014/main" id="{2C9FED76-DE09-C453-7CEA-09A950C535D6}"/>
              </a:ext>
            </a:extLst>
          </p:cNvPr>
          <p:cNvSpPr txBox="1"/>
          <p:nvPr/>
        </p:nvSpPr>
        <p:spPr>
          <a:xfrm>
            <a:off x="6444837" y="2548247"/>
            <a:ext cx="5665519" cy="646331"/>
          </a:xfrm>
          <a:prstGeom prst="rect">
            <a:avLst/>
          </a:prstGeom>
          <a:solidFill>
            <a:schemeClr val="accent1">
              <a:lumMod val="40000"/>
              <a:lumOff val="6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The following images are discussed as inclusive by those who were interviewed by the VOICES project.</a:t>
            </a:r>
          </a:p>
        </p:txBody>
      </p:sp>
      <p:pic>
        <p:nvPicPr>
          <p:cNvPr id="5" name="Content Placeholder 4" descr="An image of people all together in the colours of the inclusion text. Each person is a different colour. Each person is different in some way, different shapes, colours, genders, and disabilities.">
            <a:extLst>
              <a:ext uri="{FF2B5EF4-FFF2-40B4-BE49-F238E27FC236}">
                <a16:creationId xmlns:a16="http://schemas.microsoft.com/office/drawing/2014/main" id="{24940DC1-B49D-0139-860D-FAAD8AA71C6B}"/>
              </a:ext>
            </a:extLst>
          </p:cNvPr>
          <p:cNvPicPr>
            <a:picLocks noGrp="1" noChangeAspect="1"/>
          </p:cNvPicPr>
          <p:nvPr>
            <p:ph sz="half" idx="2"/>
          </p:nvPr>
        </p:nvPicPr>
        <p:blipFill>
          <a:blip r:embed="rId6"/>
          <a:stretch>
            <a:fillRect/>
          </a:stretch>
        </p:blipFill>
        <p:spPr>
          <a:xfrm>
            <a:off x="763255" y="5813739"/>
            <a:ext cx="5045281" cy="908451"/>
          </a:xfrm>
          <a:ln>
            <a:solidFill>
              <a:schemeClr val="tx1"/>
            </a:solidFill>
          </a:ln>
        </p:spPr>
      </p:pic>
      <p:sp>
        <p:nvSpPr>
          <p:cNvPr id="3" name="Content Placeholder 2">
            <a:extLst>
              <a:ext uri="{FF2B5EF4-FFF2-40B4-BE49-F238E27FC236}">
                <a16:creationId xmlns:a16="http://schemas.microsoft.com/office/drawing/2014/main" id="{503A92A3-ED5E-340D-984A-3A161CDA4BBB}"/>
              </a:ext>
            </a:extLst>
          </p:cNvPr>
          <p:cNvSpPr>
            <a:spLocks noGrp="1"/>
          </p:cNvSpPr>
          <p:nvPr>
            <p:ph sz="half" idx="1"/>
          </p:nvPr>
        </p:nvSpPr>
        <p:spPr>
          <a:xfrm>
            <a:off x="761800" y="2560300"/>
            <a:ext cx="5045281" cy="3165763"/>
          </a:xfrm>
          <a:solidFill>
            <a:srgbClr val="F5BC5B"/>
          </a:solidFill>
          <a:ln>
            <a:solidFill>
              <a:schemeClr val="tx1"/>
            </a:solidFill>
          </a:ln>
        </p:spPr>
        <p:txBody>
          <a:bodyPr vert="horz" lIns="91440" tIns="45720" rIns="91440" bIns="45720" rtlCol="0" anchor="t">
            <a:normAutofit/>
          </a:bodyPr>
          <a:lstStyle/>
          <a:p>
            <a:r>
              <a:rPr lang="en-GB" dirty="0"/>
              <a:t>Inclusive images and media incorporates the values of inclusion.</a:t>
            </a:r>
          </a:p>
          <a:p>
            <a:r>
              <a:rPr lang="en-GB" dirty="0"/>
              <a:t>Must reflect the concept of differences but not in a forced way.</a:t>
            </a:r>
          </a:p>
          <a:p>
            <a:r>
              <a:rPr lang="en-GB" dirty="0"/>
              <a:t>Are the people happy and included in the task that is occurring.</a:t>
            </a:r>
          </a:p>
        </p:txBody>
      </p:sp>
      <p:sp>
        <p:nvSpPr>
          <p:cNvPr id="2" name="Title 1">
            <a:extLst>
              <a:ext uri="{FF2B5EF4-FFF2-40B4-BE49-F238E27FC236}">
                <a16:creationId xmlns:a16="http://schemas.microsoft.com/office/drawing/2014/main" id="{A132F868-BDC7-14B7-9578-2ECBAC3888D7}"/>
              </a:ext>
            </a:extLst>
          </p:cNvPr>
          <p:cNvSpPr>
            <a:spLocks noGrp="1"/>
          </p:cNvSpPr>
          <p:nvPr>
            <p:ph type="title"/>
          </p:nvPr>
        </p:nvSpPr>
        <p:spPr/>
        <p:txBody>
          <a:bodyPr/>
          <a:lstStyle/>
          <a:p>
            <a:r>
              <a:rPr lang="en-US"/>
              <a:t>What can inclusion look like?</a:t>
            </a:r>
          </a:p>
        </p:txBody>
      </p:sp>
    </p:spTree>
    <p:extLst>
      <p:ext uri="{BB962C8B-B14F-4D97-AF65-F5344CB8AC3E}">
        <p14:creationId xmlns:p14="http://schemas.microsoft.com/office/powerpoint/2010/main" val="32343023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2339D5-B051-3DBF-B563-97F66D8990E1}"/>
              </a:ext>
            </a:extLst>
          </p:cNvPr>
          <p:cNvSpPr>
            <a:spLocks noGrp="1"/>
          </p:cNvSpPr>
          <p:nvPr>
            <p:ph type="title"/>
          </p:nvPr>
        </p:nvSpPr>
        <p:spPr>
          <a:xfrm>
            <a:off x="306581" y="858982"/>
            <a:ext cx="11667065" cy="1432273"/>
          </a:xfrm>
        </p:spPr>
        <p:txBody>
          <a:bodyPr>
            <a:normAutofit/>
          </a:bodyPr>
          <a:lstStyle/>
          <a:p>
            <a:r>
              <a:rPr lang="en-US" b="1" u="sng" dirty="0"/>
              <a:t>How do you feel about the following images?</a:t>
            </a:r>
          </a:p>
        </p:txBody>
      </p:sp>
      <p:sp>
        <p:nvSpPr>
          <p:cNvPr id="3" name="Content Placeholder 2">
            <a:extLst>
              <a:ext uri="{FF2B5EF4-FFF2-40B4-BE49-F238E27FC236}">
                <a16:creationId xmlns:a16="http://schemas.microsoft.com/office/drawing/2014/main" id="{8C053575-6654-B1D0-A732-6F0D619BB926}"/>
              </a:ext>
            </a:extLst>
          </p:cNvPr>
          <p:cNvSpPr>
            <a:spLocks noGrp="1"/>
          </p:cNvSpPr>
          <p:nvPr>
            <p:ph idx="1"/>
          </p:nvPr>
        </p:nvSpPr>
        <p:spPr>
          <a:xfrm>
            <a:off x="306579" y="3027217"/>
            <a:ext cx="11667697" cy="3261789"/>
          </a:xfrm>
          <a:solidFill>
            <a:schemeClr val="bg1">
              <a:lumMod val="95000"/>
            </a:schemeClr>
          </a:solidFill>
          <a:ln>
            <a:solidFill>
              <a:schemeClr val="tx1"/>
            </a:solidFill>
          </a:ln>
        </p:spPr>
        <p:txBody>
          <a:bodyPr vert="horz" lIns="91440" tIns="45720" rIns="91440" bIns="45720" rtlCol="0" anchor="t">
            <a:noAutofit/>
          </a:bodyPr>
          <a:lstStyle/>
          <a:p>
            <a:r>
              <a:rPr lang="en-US" sz="3200" dirty="0"/>
              <a:t>The following three slides are about the three previous images. </a:t>
            </a:r>
          </a:p>
          <a:p>
            <a:r>
              <a:rPr lang="en-US" sz="3200" dirty="0"/>
              <a:t>The task focus on what your reactions and emotions of the people of the image.</a:t>
            </a:r>
          </a:p>
          <a:p>
            <a:r>
              <a:rPr lang="en-US" sz="3200" dirty="0"/>
              <a:t>Write down your responses and discuss the following slides.</a:t>
            </a:r>
          </a:p>
        </p:txBody>
      </p:sp>
    </p:spTree>
    <p:extLst>
      <p:ext uri="{BB962C8B-B14F-4D97-AF65-F5344CB8AC3E}">
        <p14:creationId xmlns:p14="http://schemas.microsoft.com/office/powerpoint/2010/main" val="34822229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6E2321-0A1B-E044-51C0-FED51803CFAA}"/>
              </a:ext>
            </a:extLst>
          </p:cNvPr>
          <p:cNvSpPr>
            <a:spLocks noGrp="1"/>
          </p:cNvSpPr>
          <p:nvPr>
            <p:ph type="title"/>
          </p:nvPr>
        </p:nvSpPr>
        <p:spPr/>
        <p:txBody>
          <a:bodyPr/>
          <a:lstStyle/>
          <a:p>
            <a:r>
              <a:rPr lang="en-US" dirty="0"/>
              <a:t>How do you feel about this image?</a:t>
            </a:r>
          </a:p>
        </p:txBody>
      </p:sp>
      <p:sp>
        <p:nvSpPr>
          <p:cNvPr id="3" name="Content Placeholder 2">
            <a:extLst>
              <a:ext uri="{FF2B5EF4-FFF2-40B4-BE49-F238E27FC236}">
                <a16:creationId xmlns:a16="http://schemas.microsoft.com/office/drawing/2014/main" id="{C6E38215-43FB-177F-F2A8-1489C11DC6E7}"/>
              </a:ext>
            </a:extLst>
          </p:cNvPr>
          <p:cNvSpPr>
            <a:spLocks noGrp="1"/>
          </p:cNvSpPr>
          <p:nvPr>
            <p:ph sz="half" idx="1"/>
          </p:nvPr>
        </p:nvSpPr>
        <p:spPr>
          <a:xfrm>
            <a:off x="445125" y="2546269"/>
            <a:ext cx="5599462" cy="3848593"/>
          </a:xfrm>
          <a:solidFill>
            <a:schemeClr val="bg1">
              <a:lumMod val="95000"/>
            </a:schemeClr>
          </a:solidFill>
          <a:ln>
            <a:solidFill>
              <a:schemeClr val="tx1"/>
            </a:solidFill>
          </a:ln>
        </p:spPr>
        <p:txBody>
          <a:bodyPr vert="horz" lIns="91440" tIns="45720" rIns="91440" bIns="45720" rtlCol="0" anchor="t">
            <a:normAutofit/>
          </a:bodyPr>
          <a:lstStyle/>
          <a:p>
            <a:r>
              <a:rPr lang="en-US" sz="2400" b="1" dirty="0"/>
              <a:t>Discuss the following:</a:t>
            </a:r>
          </a:p>
          <a:p>
            <a:pPr marL="342900" indent="-342900">
              <a:buChar char="•"/>
            </a:pPr>
            <a:r>
              <a:rPr lang="en-US" sz="2400" dirty="0"/>
              <a:t>What is going on in the image?</a:t>
            </a:r>
          </a:p>
          <a:p>
            <a:pPr marL="342900" indent="-342900">
              <a:buChar char="•"/>
            </a:pPr>
            <a:r>
              <a:rPr lang="en-US" sz="2400" dirty="0"/>
              <a:t>How do you feel about the pupil to the right?</a:t>
            </a:r>
          </a:p>
          <a:p>
            <a:pPr marL="342900" indent="-342900">
              <a:buChar char="•"/>
            </a:pPr>
            <a:r>
              <a:rPr lang="en-US" sz="2400" dirty="0"/>
              <a:t>Do you think he needs this support, and do you think it is helping him learn?</a:t>
            </a:r>
          </a:p>
          <a:p>
            <a:pPr marL="342900" indent="-342900">
              <a:buChar char="•"/>
            </a:pPr>
            <a:r>
              <a:rPr lang="en-US" sz="2400" dirty="0"/>
              <a:t>Any thoughts on the teacher?</a:t>
            </a:r>
          </a:p>
        </p:txBody>
      </p:sp>
      <p:pic>
        <p:nvPicPr>
          <p:cNvPr id="6" name="Picture 5" descr="Secondary school pupil is working with an Art teacher.&#10;The pupil is male with a tie and white shirt.&#10;He identified as having SEND&#10;He is engaged in an art activity in an art classroom with a teacher&#10;This image is owned and under the copyright of VOICES (Edge Hill University)">
            <a:extLst>
              <a:ext uri="{FF2B5EF4-FFF2-40B4-BE49-F238E27FC236}">
                <a16:creationId xmlns:a16="http://schemas.microsoft.com/office/drawing/2014/main" id="{2A0D32D5-EAA9-D1C3-DA52-AC43888E6D96}"/>
              </a:ext>
            </a:extLst>
          </p:cNvPr>
          <p:cNvPicPr>
            <a:picLocks noChangeAspect="1"/>
          </p:cNvPicPr>
          <p:nvPr/>
        </p:nvPicPr>
        <p:blipFill>
          <a:blip r:embed="rId2"/>
          <a:stretch>
            <a:fillRect/>
          </a:stretch>
        </p:blipFill>
        <p:spPr>
          <a:xfrm>
            <a:off x="6886181" y="2548604"/>
            <a:ext cx="5167745" cy="3851673"/>
          </a:xfrm>
          <a:prstGeom prst="rect">
            <a:avLst/>
          </a:prstGeom>
        </p:spPr>
      </p:pic>
    </p:spTree>
    <p:extLst>
      <p:ext uri="{BB962C8B-B14F-4D97-AF65-F5344CB8AC3E}">
        <p14:creationId xmlns:p14="http://schemas.microsoft.com/office/powerpoint/2010/main" val="236178451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6E2321-0A1B-E044-51C0-FED51803CFAA}"/>
              </a:ext>
            </a:extLst>
          </p:cNvPr>
          <p:cNvSpPr>
            <a:spLocks noGrp="1"/>
          </p:cNvSpPr>
          <p:nvPr>
            <p:ph type="title"/>
          </p:nvPr>
        </p:nvSpPr>
        <p:spPr/>
        <p:txBody>
          <a:bodyPr/>
          <a:lstStyle/>
          <a:p>
            <a:r>
              <a:rPr lang="en-US" dirty="0"/>
              <a:t>How do you feel about this image?</a:t>
            </a:r>
          </a:p>
        </p:txBody>
      </p:sp>
      <p:sp>
        <p:nvSpPr>
          <p:cNvPr id="3" name="Content Placeholder 2">
            <a:extLst>
              <a:ext uri="{FF2B5EF4-FFF2-40B4-BE49-F238E27FC236}">
                <a16:creationId xmlns:a16="http://schemas.microsoft.com/office/drawing/2014/main" id="{C6E38215-43FB-177F-F2A8-1489C11DC6E7}"/>
              </a:ext>
            </a:extLst>
          </p:cNvPr>
          <p:cNvSpPr>
            <a:spLocks noGrp="1"/>
          </p:cNvSpPr>
          <p:nvPr>
            <p:ph sz="half" idx="1"/>
          </p:nvPr>
        </p:nvSpPr>
        <p:spPr>
          <a:xfrm>
            <a:off x="326372" y="2546269"/>
            <a:ext cx="5619254" cy="3848593"/>
          </a:xfrm>
          <a:solidFill>
            <a:schemeClr val="bg1">
              <a:lumMod val="95000"/>
            </a:schemeClr>
          </a:solidFill>
          <a:ln>
            <a:solidFill>
              <a:schemeClr val="tx1"/>
            </a:solidFill>
          </a:ln>
        </p:spPr>
        <p:txBody>
          <a:bodyPr vert="horz" lIns="91440" tIns="45720" rIns="91440" bIns="45720" rtlCol="0" anchor="t">
            <a:normAutofit/>
          </a:bodyPr>
          <a:lstStyle/>
          <a:p>
            <a:r>
              <a:rPr lang="en-US" sz="2400" b="1" dirty="0"/>
              <a:t>Discuss the following:</a:t>
            </a:r>
          </a:p>
          <a:p>
            <a:pPr marL="342900" indent="-342900">
              <a:buChar char="•"/>
            </a:pPr>
            <a:r>
              <a:rPr lang="en-US" sz="2400" dirty="0"/>
              <a:t>What is going on in the image?</a:t>
            </a:r>
          </a:p>
          <a:p>
            <a:pPr marL="342900" indent="-342900">
              <a:buChar char="•"/>
            </a:pPr>
            <a:r>
              <a:rPr lang="en-US" sz="2400" dirty="0"/>
              <a:t>What is the tone of image?</a:t>
            </a:r>
          </a:p>
          <a:p>
            <a:pPr marL="342900" indent="-342900">
              <a:buChar char="•"/>
            </a:pPr>
            <a:r>
              <a:rPr lang="en-US" sz="2400" dirty="0"/>
              <a:t>How do you feel about the image?</a:t>
            </a:r>
          </a:p>
          <a:p>
            <a:pPr marL="342900" indent="-342900">
              <a:buChar char="•"/>
            </a:pPr>
            <a:r>
              <a:rPr lang="en-US" sz="2400" dirty="0"/>
              <a:t>What differences between the pupils?</a:t>
            </a:r>
          </a:p>
          <a:p>
            <a:pPr marL="342900" indent="-342900">
              <a:buChar char="•"/>
            </a:pPr>
            <a:r>
              <a:rPr lang="en-US" sz="2400" dirty="0"/>
              <a:t>Is there an element of the image being staged?</a:t>
            </a:r>
          </a:p>
        </p:txBody>
      </p:sp>
      <p:pic>
        <p:nvPicPr>
          <p:cNvPr id="5" name="Picture 4" descr="A couple of pupils in different school uniforms, smiling.&#10;This image is owned and under the copyright of VOICES (Edge Hill University)">
            <a:extLst>
              <a:ext uri="{FF2B5EF4-FFF2-40B4-BE49-F238E27FC236}">
                <a16:creationId xmlns:a16="http://schemas.microsoft.com/office/drawing/2014/main" id="{CB508820-678F-9FE0-5160-0CE77E234ABC}"/>
              </a:ext>
            </a:extLst>
          </p:cNvPr>
          <p:cNvPicPr>
            <a:picLocks noChangeAspect="1"/>
          </p:cNvPicPr>
          <p:nvPr/>
        </p:nvPicPr>
        <p:blipFill>
          <a:blip r:embed="rId2"/>
          <a:stretch>
            <a:fillRect/>
          </a:stretch>
        </p:blipFill>
        <p:spPr>
          <a:xfrm>
            <a:off x="6043241" y="2547239"/>
            <a:ext cx="6144210" cy="3842589"/>
          </a:xfrm>
          <a:prstGeom prst="rect">
            <a:avLst/>
          </a:prstGeom>
        </p:spPr>
      </p:pic>
    </p:spTree>
    <p:extLst>
      <p:ext uri="{BB962C8B-B14F-4D97-AF65-F5344CB8AC3E}">
        <p14:creationId xmlns:p14="http://schemas.microsoft.com/office/powerpoint/2010/main" val="127623098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6E2321-0A1B-E044-51C0-FED51803CFAA}"/>
              </a:ext>
            </a:extLst>
          </p:cNvPr>
          <p:cNvSpPr>
            <a:spLocks noGrp="1"/>
          </p:cNvSpPr>
          <p:nvPr>
            <p:ph type="title"/>
          </p:nvPr>
        </p:nvSpPr>
        <p:spPr/>
        <p:txBody>
          <a:bodyPr/>
          <a:lstStyle/>
          <a:p>
            <a:r>
              <a:rPr lang="en-US" dirty="0"/>
              <a:t>How do you feel about this image?</a:t>
            </a:r>
          </a:p>
        </p:txBody>
      </p:sp>
      <p:sp>
        <p:nvSpPr>
          <p:cNvPr id="3" name="Content Placeholder 2">
            <a:extLst>
              <a:ext uri="{FF2B5EF4-FFF2-40B4-BE49-F238E27FC236}">
                <a16:creationId xmlns:a16="http://schemas.microsoft.com/office/drawing/2014/main" id="{C6E38215-43FB-177F-F2A8-1489C11DC6E7}"/>
              </a:ext>
            </a:extLst>
          </p:cNvPr>
          <p:cNvSpPr>
            <a:spLocks noGrp="1"/>
          </p:cNvSpPr>
          <p:nvPr>
            <p:ph sz="half" idx="1"/>
          </p:nvPr>
        </p:nvSpPr>
        <p:spPr>
          <a:xfrm>
            <a:off x="326372" y="2546269"/>
            <a:ext cx="5619254" cy="3848593"/>
          </a:xfrm>
          <a:solidFill>
            <a:schemeClr val="bg1">
              <a:lumMod val="95000"/>
            </a:schemeClr>
          </a:solidFill>
          <a:ln>
            <a:solidFill>
              <a:schemeClr val="tx1"/>
            </a:solidFill>
          </a:ln>
        </p:spPr>
        <p:txBody>
          <a:bodyPr vert="horz" lIns="91440" tIns="45720" rIns="91440" bIns="45720" rtlCol="0" anchor="t">
            <a:normAutofit/>
          </a:bodyPr>
          <a:lstStyle/>
          <a:p>
            <a:r>
              <a:rPr lang="en-US" sz="2400" b="1" dirty="0"/>
              <a:t>Discuss the following:</a:t>
            </a:r>
          </a:p>
          <a:p>
            <a:pPr marL="342900" indent="-342900">
              <a:buChar char="•"/>
            </a:pPr>
            <a:r>
              <a:rPr lang="en-US" sz="2400" dirty="0"/>
              <a:t>What is going on in the image?</a:t>
            </a:r>
          </a:p>
          <a:p>
            <a:pPr marL="342900" indent="-342900">
              <a:buChar char="•"/>
            </a:pPr>
            <a:r>
              <a:rPr lang="en-US" sz="2400" dirty="0"/>
              <a:t>What is the tone of image?</a:t>
            </a:r>
          </a:p>
          <a:p>
            <a:pPr marL="342900" indent="-342900">
              <a:buChar char="•"/>
            </a:pPr>
            <a:r>
              <a:rPr lang="en-US" sz="2400" dirty="0"/>
              <a:t>Why might the two pupils have different expressions?</a:t>
            </a:r>
          </a:p>
          <a:p>
            <a:pPr marL="342900" indent="-342900">
              <a:buChar char="•"/>
            </a:pPr>
            <a:r>
              <a:rPr lang="en-US" sz="2400" dirty="0"/>
              <a:t>How could the content on the phone relate to the pupils' expressions?</a:t>
            </a:r>
          </a:p>
        </p:txBody>
      </p:sp>
      <p:pic>
        <p:nvPicPr>
          <p:cNvPr id="6" name="Picture 5" descr="A couple of girls looking at a cellphone&#10;The girl on the left is smiling and the girl on the right looks serious.&#10;The girl on the left is sharing their phone with the other girl.&#10;This image is owned and under the copyright of VOICES (Edge Hill University)">
            <a:extLst>
              <a:ext uri="{FF2B5EF4-FFF2-40B4-BE49-F238E27FC236}">
                <a16:creationId xmlns:a16="http://schemas.microsoft.com/office/drawing/2014/main" id="{BA65D5C9-D4C8-FC1B-95F7-7CDD5229AC3E}"/>
              </a:ext>
            </a:extLst>
          </p:cNvPr>
          <p:cNvPicPr>
            <a:picLocks noChangeAspect="1"/>
          </p:cNvPicPr>
          <p:nvPr/>
        </p:nvPicPr>
        <p:blipFill>
          <a:blip r:embed="rId2"/>
          <a:stretch>
            <a:fillRect/>
          </a:stretch>
        </p:blipFill>
        <p:spPr>
          <a:xfrm>
            <a:off x="6980712" y="2579534"/>
            <a:ext cx="5207329" cy="3856283"/>
          </a:xfrm>
          <a:prstGeom prst="rect">
            <a:avLst/>
          </a:prstGeom>
        </p:spPr>
      </p:pic>
    </p:spTree>
    <p:extLst>
      <p:ext uri="{BB962C8B-B14F-4D97-AF65-F5344CB8AC3E}">
        <p14:creationId xmlns:p14="http://schemas.microsoft.com/office/powerpoint/2010/main" val="13933988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690AA3-A8E8-B25E-8532-99F47808A6D7}"/>
              </a:ext>
            </a:extLst>
          </p:cNvPr>
          <p:cNvSpPr>
            <a:spLocks noGrp="1"/>
          </p:cNvSpPr>
          <p:nvPr>
            <p:ph type="title"/>
          </p:nvPr>
        </p:nvSpPr>
        <p:spPr>
          <a:xfrm>
            <a:off x="474814" y="858982"/>
            <a:ext cx="11023819" cy="1432273"/>
          </a:xfrm>
        </p:spPr>
        <p:txBody>
          <a:bodyPr>
            <a:normAutofit/>
          </a:bodyPr>
          <a:lstStyle/>
          <a:p>
            <a:r>
              <a:rPr lang="en-US" sz="3600" b="1" u="sng" dirty="0"/>
              <a:t>Is there anything else to discuss about inclusion?</a:t>
            </a:r>
          </a:p>
        </p:txBody>
      </p:sp>
      <p:sp>
        <p:nvSpPr>
          <p:cNvPr id="3" name="Content Placeholder 2">
            <a:extLst>
              <a:ext uri="{FF2B5EF4-FFF2-40B4-BE49-F238E27FC236}">
                <a16:creationId xmlns:a16="http://schemas.microsoft.com/office/drawing/2014/main" id="{B318CA7C-B6F8-AB97-066F-448620BA30CB}"/>
              </a:ext>
            </a:extLst>
          </p:cNvPr>
          <p:cNvSpPr>
            <a:spLocks noGrp="1"/>
          </p:cNvSpPr>
          <p:nvPr>
            <p:ph idx="1"/>
          </p:nvPr>
        </p:nvSpPr>
        <p:spPr>
          <a:xfrm>
            <a:off x="474812" y="2750126"/>
            <a:ext cx="11321334" cy="3538879"/>
          </a:xfrm>
          <a:solidFill>
            <a:schemeClr val="bg1">
              <a:lumMod val="95000"/>
            </a:schemeClr>
          </a:solidFill>
          <a:ln>
            <a:solidFill>
              <a:schemeClr val="tx1"/>
            </a:solidFill>
          </a:ln>
        </p:spPr>
        <p:txBody>
          <a:bodyPr vert="horz" lIns="91440" tIns="45720" rIns="91440" bIns="45720" rtlCol="0" anchor="t">
            <a:normAutofit/>
          </a:bodyPr>
          <a:lstStyle/>
          <a:p>
            <a:r>
              <a:rPr lang="en-US" sz="2800" b="1" dirty="0"/>
              <a:t>Is there anything else you notice about the images or about the concept of inclusion?</a:t>
            </a:r>
          </a:p>
          <a:p>
            <a:endParaRPr lang="en-US" sz="2800" dirty="0"/>
          </a:p>
          <a:p>
            <a:endParaRPr lang="en-US" sz="2800" dirty="0"/>
          </a:p>
          <a:p>
            <a:r>
              <a:rPr lang="en-US" sz="2800" b="1" u="sng" dirty="0"/>
              <a:t>What to think about?</a:t>
            </a:r>
          </a:p>
          <a:p>
            <a:r>
              <a:rPr lang="en-US" sz="2800" dirty="0"/>
              <a:t>How can inclusion be </a:t>
            </a:r>
            <a:r>
              <a:rPr lang="en-US" sz="2800"/>
              <a:t>represented</a:t>
            </a:r>
            <a:r>
              <a:rPr lang="en-US" sz="2800" dirty="0"/>
              <a:t> or promoted in schools.</a:t>
            </a:r>
          </a:p>
        </p:txBody>
      </p:sp>
    </p:spTree>
    <p:extLst>
      <p:ext uri="{BB962C8B-B14F-4D97-AF65-F5344CB8AC3E}">
        <p14:creationId xmlns:p14="http://schemas.microsoft.com/office/powerpoint/2010/main" val="294088515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5105D448-4A6C-48A3-8C3C-71AF58F3E5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4025579F-C5D8-43BE-AF84-3E66A482C5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2544415"/>
          </a:xfrm>
          <a:prstGeom prst="rect">
            <a:avLst/>
          </a:prstGeom>
          <a:ln>
            <a:noFill/>
          </a:ln>
          <a:effectLst>
            <a:outerShdw blurRad="190500" dist="127000" dir="5460000" sx="95000" sy="95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E60971A-C5FD-C47D-C517-A198758DDEB7}"/>
              </a:ext>
            </a:extLst>
          </p:cNvPr>
          <p:cNvSpPr>
            <a:spLocks noGrp="1"/>
          </p:cNvSpPr>
          <p:nvPr>
            <p:ph type="title"/>
          </p:nvPr>
        </p:nvSpPr>
        <p:spPr>
          <a:xfrm>
            <a:off x="761801" y="40117"/>
            <a:ext cx="10260779" cy="2251138"/>
          </a:xfrm>
        </p:spPr>
        <p:txBody>
          <a:bodyPr>
            <a:normAutofit/>
          </a:bodyPr>
          <a:lstStyle/>
          <a:p>
            <a:pPr>
              <a:lnSpc>
                <a:spcPct val="90000"/>
              </a:lnSpc>
            </a:pPr>
            <a:r>
              <a:rPr lang="en-US">
                <a:ea typeface="+mj-lt"/>
                <a:cs typeface="+mj-lt"/>
              </a:rPr>
              <a:t>Now, your turn.</a:t>
            </a:r>
            <a:br>
              <a:rPr lang="en-US" dirty="0"/>
            </a:br>
            <a:r>
              <a:rPr lang="en-US"/>
              <a:t>What do you know about the word Inclusion now?</a:t>
            </a:r>
          </a:p>
        </p:txBody>
      </p:sp>
      <p:cxnSp>
        <p:nvCxnSpPr>
          <p:cNvPr id="13" name="Straight Connector 12">
            <a:extLst>
              <a:ext uri="{FF2B5EF4-FFF2-40B4-BE49-F238E27FC236}">
                <a16:creationId xmlns:a16="http://schemas.microsoft.com/office/drawing/2014/main" id="{61FF92BA-874E-408A-BFAD-416A7FFE597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5" name="Content Placeholder 2" descr="Colourful boxes. Each box contain a different sentence.&#10;Box 1: Jot down everything that comes to mind now when you hear the word &quot;INCLUSION&quot; after completing the previous activities.​&#10;&#10;Box 2: Are your notes different from before?​&#10;&#10;Box 3: How would you encourage inclusion?&#10;">
            <a:extLst>
              <a:ext uri="{FF2B5EF4-FFF2-40B4-BE49-F238E27FC236}">
                <a16:creationId xmlns:a16="http://schemas.microsoft.com/office/drawing/2014/main" id="{BD430F9E-02F3-589B-58A0-DD93DAAEE9DA}"/>
              </a:ext>
            </a:extLst>
          </p:cNvPr>
          <p:cNvGraphicFramePr>
            <a:graphicFrameLocks noGrp="1"/>
          </p:cNvGraphicFramePr>
          <p:nvPr>
            <p:ph idx="1"/>
            <p:extLst>
              <p:ext uri="{D42A27DB-BD31-4B8C-83A1-F6EECF244321}">
                <p14:modId xmlns:p14="http://schemas.microsoft.com/office/powerpoint/2010/main" val="2106537693"/>
              </p:ext>
            </p:extLst>
          </p:nvPr>
        </p:nvGraphicFramePr>
        <p:xfrm>
          <a:off x="762000" y="2749550"/>
          <a:ext cx="10380663" cy="32623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015635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E2543E-4E39-FA29-113D-C41EA9E8FB24}"/>
              </a:ext>
            </a:extLst>
          </p:cNvPr>
          <p:cNvSpPr>
            <a:spLocks noGrp="1"/>
          </p:cNvSpPr>
          <p:nvPr>
            <p:ph type="title"/>
          </p:nvPr>
        </p:nvSpPr>
        <p:spPr>
          <a:xfrm>
            <a:off x="613359" y="-1979"/>
            <a:ext cx="10380573" cy="1046325"/>
          </a:xfrm>
        </p:spPr>
        <p:txBody>
          <a:bodyPr/>
          <a:lstStyle/>
          <a:p>
            <a:r>
              <a:rPr lang="en-US" dirty="0"/>
              <a:t>Guide to using these resources</a:t>
            </a:r>
          </a:p>
        </p:txBody>
      </p:sp>
      <p:sp>
        <p:nvSpPr>
          <p:cNvPr id="3" name="Content Placeholder 2">
            <a:extLst>
              <a:ext uri="{FF2B5EF4-FFF2-40B4-BE49-F238E27FC236}">
                <a16:creationId xmlns:a16="http://schemas.microsoft.com/office/drawing/2014/main" id="{B8D5F00A-BF92-D3F0-F60F-1F68DCC351C8}"/>
              </a:ext>
            </a:extLst>
          </p:cNvPr>
          <p:cNvSpPr>
            <a:spLocks noGrp="1"/>
          </p:cNvSpPr>
          <p:nvPr>
            <p:ph idx="1"/>
          </p:nvPr>
        </p:nvSpPr>
        <p:spPr>
          <a:xfrm>
            <a:off x="152229" y="985814"/>
            <a:ext cx="11875515" cy="5753684"/>
          </a:xfrm>
          <a:solidFill>
            <a:schemeClr val="bg1">
              <a:lumMod val="95000"/>
            </a:schemeClr>
          </a:solidFill>
          <a:ln>
            <a:solidFill>
              <a:schemeClr val="tx1"/>
            </a:solidFill>
          </a:ln>
        </p:spPr>
        <p:txBody>
          <a:bodyPr vert="horz" lIns="91440" tIns="45720" rIns="91440" bIns="45720" rtlCol="0" anchor="t">
            <a:noAutofit/>
          </a:bodyPr>
          <a:lstStyle/>
          <a:p>
            <a:r>
              <a:rPr lang="en-GB"/>
              <a:t>The resources in this pack are split into activities suitable for pupils in the range of ages 16 to </a:t>
            </a:r>
            <a:r>
              <a:rPr lang="en-GB" dirty="0"/>
              <a:t>18 but not exclusive to them.</a:t>
            </a:r>
            <a:endParaRPr lang="en-US"/>
          </a:p>
          <a:p>
            <a:r>
              <a:rPr lang="en-GB"/>
              <a:t>The resources will be organised in pairs unless stated otherwise. </a:t>
            </a:r>
            <a:r>
              <a:rPr lang="en-GB">
                <a:ea typeface="+mn-lt"/>
                <a:cs typeface="+mn-lt"/>
              </a:rPr>
              <a:t>The first of each pair will be an example resource (acting as guidelines or examples to teachers). The second of the pair will be a blank version for pupils to complete. This can be printed or displayed in any way to be engaged with.</a:t>
            </a:r>
            <a:r>
              <a:rPr lang="en-GB"/>
              <a:t> A list of all activities found in the pack can be found on the content slide (The slide prior to this one). </a:t>
            </a:r>
            <a:r>
              <a:rPr lang="en-GB">
                <a:ea typeface="+mn-lt"/>
                <a:cs typeface="+mn-lt"/>
              </a:rPr>
              <a:t>The activities can be used in any order.</a:t>
            </a:r>
          </a:p>
          <a:p>
            <a:r>
              <a:rPr lang="en-GB" dirty="0"/>
              <a:t>There will be 10 activities in this pack with a slideshow afterwards that can be used as teaching resource.</a:t>
            </a:r>
          </a:p>
          <a:p>
            <a:r>
              <a:rPr lang="en-GB" dirty="0">
                <a:ea typeface="+mn-lt"/>
                <a:cs typeface="+mn-lt"/>
              </a:rPr>
              <a:t>All resources have been created with responses and opinions found by the VOICES project. The example answers are taken from data collected by the VOICES team who shared the images with children and young people, teachers, teaching assistants, and trainee teachers.</a:t>
            </a:r>
          </a:p>
          <a:p>
            <a:r>
              <a:rPr lang="en-GB" dirty="0"/>
              <a:t>All images of school situations are owned and under the copyright of VOICES (</a:t>
            </a:r>
            <a:r>
              <a:rPr lang="en-GB" dirty="0">
                <a:ea typeface="+mn-lt"/>
                <a:cs typeface="+mn-lt"/>
              </a:rPr>
              <a:t>Edge Hill University</a:t>
            </a:r>
            <a:r>
              <a:rPr lang="en-GB" dirty="0"/>
              <a:t>).</a:t>
            </a:r>
          </a:p>
        </p:txBody>
      </p:sp>
    </p:spTree>
    <p:extLst>
      <p:ext uri="{BB962C8B-B14F-4D97-AF65-F5344CB8AC3E}">
        <p14:creationId xmlns:p14="http://schemas.microsoft.com/office/powerpoint/2010/main" val="27207904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9" descr="An image of people all together in the colours of the inclusion text. Each person is a different colour. Each person is different in some way, different shapes, colours, genders, and disabilities.">
            <a:extLst>
              <a:ext uri="{FF2B5EF4-FFF2-40B4-BE49-F238E27FC236}">
                <a16:creationId xmlns:a16="http://schemas.microsoft.com/office/drawing/2014/main" id="{BC8E24A2-BFA6-CEF5-33D2-8E335323B1C7}"/>
              </a:ext>
            </a:extLst>
          </p:cNvPr>
          <p:cNvPicPr>
            <a:picLocks noChangeAspect="1"/>
          </p:cNvPicPr>
          <p:nvPr/>
        </p:nvPicPr>
        <p:blipFill>
          <a:blip r:embed="rId2"/>
          <a:stretch>
            <a:fillRect/>
          </a:stretch>
        </p:blipFill>
        <p:spPr>
          <a:xfrm rot="-5400000">
            <a:off x="-1267690" y="4078162"/>
            <a:ext cx="4306783" cy="799650"/>
          </a:xfrm>
          <a:prstGeom prst="rect">
            <a:avLst/>
          </a:prstGeom>
        </p:spPr>
      </p:pic>
      <p:sp>
        <p:nvSpPr>
          <p:cNvPr id="5" name="TextBox 4">
            <a:extLst>
              <a:ext uri="{FF2B5EF4-FFF2-40B4-BE49-F238E27FC236}">
                <a16:creationId xmlns:a16="http://schemas.microsoft.com/office/drawing/2014/main" id="{51AC846B-D9B4-6F80-40DD-C681F7038D8B}"/>
              </a:ext>
            </a:extLst>
          </p:cNvPr>
          <p:cNvSpPr txBox="1"/>
          <p:nvPr/>
        </p:nvSpPr>
        <p:spPr>
          <a:xfrm>
            <a:off x="1508165" y="2844141"/>
            <a:ext cx="10422577" cy="3785652"/>
          </a:xfrm>
          <a:prstGeom prst="rect">
            <a:avLst/>
          </a:prstGeom>
          <a:solidFill>
            <a:srgbClr val="DEA5F0"/>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000" b="1" u="sng" dirty="0">
                <a:latin typeface="Times New Roman"/>
                <a:cs typeface="Times New Roman"/>
              </a:rPr>
              <a:t>Design a tool or exercise that promotes inclusion:</a:t>
            </a:r>
          </a:p>
          <a:p>
            <a:pPr algn="ctr"/>
            <a:r>
              <a:rPr lang="en-US" sz="2000" b="1" u="sng" dirty="0">
                <a:latin typeface="Times New Roman"/>
                <a:cs typeface="Times New Roman"/>
              </a:rPr>
              <a:t>Could be for any age group.</a:t>
            </a:r>
          </a:p>
          <a:p>
            <a:pPr algn="ctr"/>
            <a:endParaRPr lang="en-US" sz="2000" dirty="0">
              <a:latin typeface="Times New Roman"/>
              <a:cs typeface="Times New Roman"/>
            </a:endParaRPr>
          </a:p>
          <a:p>
            <a:pPr algn="ctr"/>
            <a:r>
              <a:rPr lang="en-US" sz="2000" dirty="0">
                <a:latin typeface="Times New Roman"/>
                <a:cs typeface="Times New Roman"/>
              </a:rPr>
              <a:t>(This is a brainstorming idea.)</a:t>
            </a:r>
            <a:endParaRPr lang="en-US" sz="2000"/>
          </a:p>
          <a:p>
            <a:pPr algn="ctr"/>
            <a:r>
              <a:rPr lang="en-US" sz="2000" dirty="0">
                <a:latin typeface="Times New Roman"/>
                <a:cs typeface="Times New Roman"/>
              </a:rPr>
              <a:t>(The idea of this activity is to get pupils to think about what activities are inclusive or can promote such issues.)</a:t>
            </a:r>
          </a:p>
          <a:p>
            <a:pPr algn="ctr"/>
            <a:r>
              <a:rPr lang="en-US" sz="2000" dirty="0">
                <a:latin typeface="Times New Roman"/>
                <a:cs typeface="Times New Roman"/>
              </a:rPr>
              <a:t>The tool could be anything that helps with accessibility in learning. This tool could be a teaching method or a physical tool. The activity has to include and be accessible to everyone and in some way fun for everyone.</a:t>
            </a:r>
          </a:p>
          <a:p>
            <a:pPr algn="ctr"/>
            <a:r>
              <a:rPr lang="en-US" sz="2000" dirty="0">
                <a:latin typeface="Times New Roman"/>
                <a:cs typeface="Times New Roman"/>
              </a:rPr>
              <a:t>A quiz could be created or some kind of activity anyone can talk apart in, such as Chinese whispers.</a:t>
            </a:r>
          </a:p>
          <a:p>
            <a:pPr algn="ctr"/>
            <a:r>
              <a:rPr lang="en-US" sz="2000" dirty="0">
                <a:latin typeface="Times New Roman"/>
                <a:cs typeface="Times New Roman"/>
              </a:rPr>
              <a:t>A tool could be anything that aids inclusion being </a:t>
            </a:r>
            <a:r>
              <a:rPr lang="en-US" sz="2000">
                <a:latin typeface="Times New Roman"/>
                <a:cs typeface="Times New Roman"/>
              </a:rPr>
              <a:t>promoted and</a:t>
            </a:r>
            <a:r>
              <a:rPr lang="en-US" sz="2000" dirty="0">
                <a:latin typeface="Times New Roman"/>
                <a:cs typeface="Times New Roman"/>
              </a:rPr>
              <a:t> overcome boundaries surrounding inclusion.</a:t>
            </a:r>
          </a:p>
        </p:txBody>
      </p:sp>
      <p:cxnSp>
        <p:nvCxnSpPr>
          <p:cNvPr id="4" name="Straight Arrow Connector 3" descr="Arrow connecting the two tasks together">
            <a:extLst>
              <a:ext uri="{FF2B5EF4-FFF2-40B4-BE49-F238E27FC236}">
                <a16:creationId xmlns:a16="http://schemas.microsoft.com/office/drawing/2014/main" id="{35B234CE-E5FB-E84D-1EC4-4C8A9CB31015}"/>
              </a:ext>
            </a:extLst>
          </p:cNvPr>
          <p:cNvCxnSpPr/>
          <p:nvPr/>
        </p:nvCxnSpPr>
        <p:spPr>
          <a:xfrm flipH="1">
            <a:off x="6072620" y="1729220"/>
            <a:ext cx="480950" cy="110242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73323017-6B8C-751F-ABED-75F692587266}"/>
              </a:ext>
            </a:extLst>
          </p:cNvPr>
          <p:cNvSpPr txBox="1"/>
          <p:nvPr/>
        </p:nvSpPr>
        <p:spPr>
          <a:xfrm>
            <a:off x="1880260" y="111331"/>
            <a:ext cx="9693233" cy="1631216"/>
          </a:xfrm>
          <a:prstGeom prst="rect">
            <a:avLst/>
          </a:prstGeom>
          <a:solidFill>
            <a:schemeClr val="accent1">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000" b="1" u="sng" dirty="0">
                <a:latin typeface="Times New Roman"/>
                <a:cs typeface="Times New Roman"/>
              </a:rPr>
              <a:t>What is inclusion?</a:t>
            </a:r>
            <a:endParaRPr lang="en-US" sz="2000" dirty="0">
              <a:latin typeface="Times New Roman"/>
              <a:cs typeface="Times New Roman"/>
            </a:endParaRPr>
          </a:p>
          <a:p>
            <a:pPr algn="ctr"/>
            <a:endParaRPr lang="en-US" sz="2000" dirty="0">
              <a:latin typeface="Times New Roman"/>
              <a:cs typeface="Times New Roman"/>
            </a:endParaRPr>
          </a:p>
          <a:p>
            <a:pPr algn="ctr"/>
            <a:r>
              <a:rPr lang="en-US" sz="2000" dirty="0">
                <a:latin typeface="Times New Roman"/>
                <a:cs typeface="Times New Roman"/>
              </a:rPr>
              <a:t>Inclusion is the act of including everyone and giving them access to the same things (same opportunities).</a:t>
            </a:r>
          </a:p>
          <a:p>
            <a:pPr algn="ctr"/>
            <a:r>
              <a:rPr lang="en-US" sz="2000" dirty="0">
                <a:latin typeface="Times New Roman"/>
                <a:cs typeface="Times New Roman"/>
              </a:rPr>
              <a:t>In schools, this means that all pupils can access the same learning, perhaps in different ways.</a:t>
            </a:r>
            <a:endParaRPr lang="en-US" sz="2000" dirty="0"/>
          </a:p>
        </p:txBody>
      </p:sp>
      <p:sp>
        <p:nvSpPr>
          <p:cNvPr id="2" name="Title 1">
            <a:extLst>
              <a:ext uri="{FF2B5EF4-FFF2-40B4-BE49-F238E27FC236}">
                <a16:creationId xmlns:a16="http://schemas.microsoft.com/office/drawing/2014/main" id="{718B5710-E302-ADC7-C588-FE22A07D9775}"/>
              </a:ext>
            </a:extLst>
          </p:cNvPr>
          <p:cNvSpPr>
            <a:spLocks noGrp="1"/>
          </p:cNvSpPr>
          <p:nvPr>
            <p:ph type="title"/>
          </p:nvPr>
        </p:nvSpPr>
        <p:spPr>
          <a:xfrm>
            <a:off x="-199" y="-1979"/>
            <a:ext cx="1592833" cy="2144790"/>
          </a:xfrm>
        </p:spPr>
        <p:txBody>
          <a:bodyPr>
            <a:normAutofit/>
          </a:bodyPr>
          <a:lstStyle/>
          <a:p>
            <a:r>
              <a:rPr lang="en-US" sz="2000" b="1" u="sng" dirty="0">
                <a:latin typeface="Times New Roman"/>
                <a:cs typeface="Times New Roman"/>
              </a:rPr>
              <a:t>Activity One:</a:t>
            </a:r>
            <a:br>
              <a:rPr lang="en-US" sz="2000" b="1" u="sng" dirty="0">
                <a:latin typeface="Times New Roman"/>
              </a:rPr>
            </a:br>
            <a:r>
              <a:rPr lang="en-US" sz="2000" b="1" u="sng" dirty="0">
                <a:latin typeface="Times New Roman"/>
                <a:cs typeface="Times New Roman"/>
              </a:rPr>
              <a:t>Designing activity</a:t>
            </a:r>
            <a:br>
              <a:rPr lang="en-US" sz="2000" b="1" u="sng" dirty="0">
                <a:latin typeface="Times New Roman"/>
                <a:cs typeface="Times New Roman"/>
              </a:rPr>
            </a:br>
            <a:r>
              <a:rPr lang="en-US" sz="2000" b="1" u="sng" dirty="0">
                <a:latin typeface="Times New Roman"/>
                <a:cs typeface="Times New Roman"/>
              </a:rPr>
              <a:t>(Teacher copy)</a:t>
            </a:r>
          </a:p>
        </p:txBody>
      </p:sp>
    </p:spTree>
    <p:extLst>
      <p:ext uri="{BB962C8B-B14F-4D97-AF65-F5344CB8AC3E}">
        <p14:creationId xmlns:p14="http://schemas.microsoft.com/office/powerpoint/2010/main" val="23959992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1AC846B-D9B4-6F80-40DD-C681F7038D8B}"/>
              </a:ext>
            </a:extLst>
          </p:cNvPr>
          <p:cNvSpPr txBox="1"/>
          <p:nvPr/>
        </p:nvSpPr>
        <p:spPr>
          <a:xfrm>
            <a:off x="3959" y="2398816"/>
            <a:ext cx="12184081" cy="4524315"/>
          </a:xfrm>
          <a:prstGeom prst="rect">
            <a:avLst/>
          </a:prstGeom>
          <a:solidFill>
            <a:srgbClr val="DEA5F0"/>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Design a tool or exercise that promotes inclusion:</a:t>
            </a:r>
          </a:p>
          <a:p>
            <a:pPr algn="ctr"/>
            <a:r>
              <a:rPr lang="en-US" sz="2000" b="1" u="sng" dirty="0">
                <a:latin typeface="Times New Roman"/>
                <a:cs typeface="Times New Roman"/>
              </a:rPr>
              <a:t>Could be for any age group.</a:t>
            </a:r>
            <a:endParaRPr lang="en-US" dirty="0"/>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p:txBody>
      </p:sp>
      <p:cxnSp>
        <p:nvCxnSpPr>
          <p:cNvPr id="4" name="Straight Arrow Connector 3" descr="Arrow connecting the two tasks together">
            <a:extLst>
              <a:ext uri="{FF2B5EF4-FFF2-40B4-BE49-F238E27FC236}">
                <a16:creationId xmlns:a16="http://schemas.microsoft.com/office/drawing/2014/main" id="{35B234CE-E5FB-E84D-1EC4-4C8A9CB31015}"/>
              </a:ext>
            </a:extLst>
          </p:cNvPr>
          <p:cNvCxnSpPr/>
          <p:nvPr/>
        </p:nvCxnSpPr>
        <p:spPr>
          <a:xfrm flipH="1">
            <a:off x="6122101" y="1620363"/>
            <a:ext cx="401782" cy="8154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73323017-6B8C-751F-ABED-75F692587266}"/>
              </a:ext>
            </a:extLst>
          </p:cNvPr>
          <p:cNvSpPr txBox="1"/>
          <p:nvPr/>
        </p:nvSpPr>
        <p:spPr>
          <a:xfrm>
            <a:off x="1593273" y="111331"/>
            <a:ext cx="9980220" cy="1477328"/>
          </a:xfrm>
          <a:prstGeom prst="rect">
            <a:avLst/>
          </a:prstGeom>
          <a:solidFill>
            <a:schemeClr val="accent1">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What is inclusion?</a:t>
            </a: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p:txBody>
      </p:sp>
      <p:sp>
        <p:nvSpPr>
          <p:cNvPr id="2" name="Title 1">
            <a:extLst>
              <a:ext uri="{FF2B5EF4-FFF2-40B4-BE49-F238E27FC236}">
                <a16:creationId xmlns:a16="http://schemas.microsoft.com/office/drawing/2014/main" id="{718B5710-E302-ADC7-C588-FE22A07D9775}"/>
              </a:ext>
            </a:extLst>
          </p:cNvPr>
          <p:cNvSpPr>
            <a:spLocks noGrp="1"/>
          </p:cNvSpPr>
          <p:nvPr>
            <p:ph type="title"/>
          </p:nvPr>
        </p:nvSpPr>
        <p:spPr>
          <a:xfrm>
            <a:off x="-199" y="-1979"/>
            <a:ext cx="1444392" cy="1956765"/>
          </a:xfrm>
        </p:spPr>
        <p:txBody>
          <a:bodyPr>
            <a:normAutofit/>
          </a:bodyPr>
          <a:lstStyle/>
          <a:p>
            <a:r>
              <a:rPr lang="en-US" sz="2000" b="1" u="sng" dirty="0">
                <a:latin typeface="Times New Roman"/>
                <a:cs typeface="Times New Roman"/>
              </a:rPr>
              <a:t>Activity one:</a:t>
            </a:r>
            <a:br>
              <a:rPr lang="en-US" sz="2000" b="1" u="sng" dirty="0">
                <a:latin typeface="Times New Roman"/>
              </a:rPr>
            </a:br>
            <a:r>
              <a:rPr lang="en-US" sz="2000" b="1" u="sng" dirty="0">
                <a:latin typeface="Times New Roman"/>
                <a:cs typeface="Times New Roman"/>
              </a:rPr>
              <a:t>Designing activity</a:t>
            </a:r>
            <a:br>
              <a:rPr lang="en-US" sz="2000" b="1" u="sng" dirty="0">
                <a:latin typeface="Times New Roman"/>
                <a:cs typeface="Times New Roman"/>
              </a:rPr>
            </a:br>
            <a:r>
              <a:rPr lang="en-US" sz="2000" b="1" u="sng" dirty="0">
                <a:latin typeface="Times New Roman"/>
                <a:cs typeface="Times New Roman"/>
              </a:rPr>
              <a:t>(Pupil copy)</a:t>
            </a:r>
          </a:p>
        </p:txBody>
      </p:sp>
    </p:spTree>
    <p:extLst>
      <p:ext uri="{BB962C8B-B14F-4D97-AF65-F5344CB8AC3E}">
        <p14:creationId xmlns:p14="http://schemas.microsoft.com/office/powerpoint/2010/main" val="20280756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28DCC9E1-0D16-7163-0A64-E60D595B11B3}"/>
              </a:ext>
            </a:extLst>
          </p:cNvPr>
          <p:cNvSpPr txBox="1"/>
          <p:nvPr/>
        </p:nvSpPr>
        <p:spPr>
          <a:xfrm>
            <a:off x="3958" y="2111829"/>
            <a:ext cx="2842161" cy="4524315"/>
          </a:xfrm>
          <a:prstGeom prst="rect">
            <a:avLst/>
          </a:prstGeom>
          <a:solidFill>
            <a:schemeClr val="accent1">
              <a:lumMod val="40000"/>
              <a:lumOff val="6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dirty="0">
                <a:latin typeface="Times New Roman"/>
                <a:cs typeface="Times New Roman"/>
              </a:rPr>
              <a:t>Task four:</a:t>
            </a:r>
          </a:p>
          <a:p>
            <a:pPr algn="ctr"/>
            <a:r>
              <a:rPr lang="en-US" b="1" u="sng" dirty="0">
                <a:latin typeface="Times New Roman"/>
                <a:cs typeface="Times New Roman"/>
              </a:rPr>
              <a:t>How could inclusivity be promoted?</a:t>
            </a:r>
          </a:p>
          <a:p>
            <a:pPr algn="ctr"/>
            <a:endParaRPr lang="en-US" dirty="0">
              <a:latin typeface="Times New Roman"/>
              <a:cs typeface="Times New Roman"/>
            </a:endParaRPr>
          </a:p>
          <a:p>
            <a:pPr algn="ctr"/>
            <a:r>
              <a:rPr lang="en-US" dirty="0">
                <a:latin typeface="Times New Roman"/>
                <a:cs typeface="Times New Roman"/>
              </a:rPr>
              <a:t>It can be promoted in any way that is authentic.</a:t>
            </a:r>
          </a:p>
          <a:p>
            <a:pPr algn="ctr"/>
            <a:r>
              <a:rPr lang="en-US" dirty="0">
                <a:latin typeface="Times New Roman"/>
                <a:cs typeface="Times New Roman"/>
              </a:rPr>
              <a:t>If it is staged, there is an argument that it is exclusive.</a:t>
            </a:r>
          </a:p>
          <a:p>
            <a:pPr algn="ctr"/>
            <a:r>
              <a:rPr lang="en-US" dirty="0">
                <a:latin typeface="Times New Roman"/>
                <a:cs typeface="Times New Roman"/>
              </a:rPr>
              <a:t>These can be done by leaflets, posters, etc...</a:t>
            </a:r>
          </a:p>
          <a:p>
            <a:pPr algn="ctr"/>
            <a:r>
              <a:rPr lang="en-US" dirty="0">
                <a:latin typeface="Times New Roman"/>
                <a:cs typeface="Times New Roman"/>
              </a:rPr>
              <a:t>Promoted in a way that is not forced or forcing people to engage due to meeting the criteria of inclusion.</a:t>
            </a:r>
          </a:p>
          <a:p>
            <a:pPr algn="ctr"/>
            <a:r>
              <a:rPr lang="en-US" dirty="0">
                <a:latin typeface="Times New Roman"/>
                <a:cs typeface="Times New Roman"/>
              </a:rPr>
              <a:t>(More for brainstorming idea)</a:t>
            </a:r>
          </a:p>
        </p:txBody>
      </p:sp>
      <p:cxnSp>
        <p:nvCxnSpPr>
          <p:cNvPr id="14" name="Straight Arrow Connector 13" descr="Arrow pointing from colourful box with the word inlcusion to task four&#10;">
            <a:extLst>
              <a:ext uri="{FF2B5EF4-FFF2-40B4-BE49-F238E27FC236}">
                <a16:creationId xmlns:a16="http://schemas.microsoft.com/office/drawing/2014/main" id="{EAE99883-628C-D29A-D757-283C0E125305}"/>
              </a:ext>
            </a:extLst>
          </p:cNvPr>
          <p:cNvCxnSpPr>
            <a:cxnSpLocks/>
          </p:cNvCxnSpPr>
          <p:nvPr/>
        </p:nvCxnSpPr>
        <p:spPr>
          <a:xfrm flipH="1">
            <a:off x="2812474" y="3011384"/>
            <a:ext cx="2282039" cy="64720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0" name="Picture 9" descr="Secondary school pupil is working with an Art teacher.&#10;The pupil is male with a tie and white shirt.&#10;He identified as having SEND&#10;He is engaged in an art activity in an art classroom with a teacher.&#10;This image is owned and under the copyright of VOICES (Edge Hill University)">
            <a:extLst>
              <a:ext uri="{FF2B5EF4-FFF2-40B4-BE49-F238E27FC236}">
                <a16:creationId xmlns:a16="http://schemas.microsoft.com/office/drawing/2014/main" id="{4012FA33-1EB8-05A7-DB81-A07AC99318B8}"/>
              </a:ext>
            </a:extLst>
          </p:cNvPr>
          <p:cNvPicPr>
            <a:picLocks noChangeAspect="1"/>
          </p:cNvPicPr>
          <p:nvPr/>
        </p:nvPicPr>
        <p:blipFill>
          <a:blip r:embed="rId2"/>
          <a:stretch>
            <a:fillRect/>
          </a:stretch>
        </p:blipFill>
        <p:spPr>
          <a:xfrm>
            <a:off x="10078192" y="5263682"/>
            <a:ext cx="2109850" cy="1595363"/>
          </a:xfrm>
          <a:prstGeom prst="rect">
            <a:avLst/>
          </a:prstGeom>
        </p:spPr>
      </p:pic>
      <p:pic>
        <p:nvPicPr>
          <p:cNvPr id="11" name="Picture 10" descr="A couple of girls looking at a cellphone&#10;The girl on the left is smiling and the girl on the right looks serious.&#10;The girl on the left is sharing their phone with the other girl.&#10;This image is owned and under the copyright of VOICES (Edge Hill University)">
            <a:extLst>
              <a:ext uri="{FF2B5EF4-FFF2-40B4-BE49-F238E27FC236}">
                <a16:creationId xmlns:a16="http://schemas.microsoft.com/office/drawing/2014/main" id="{76604091-6F14-BEFF-295F-CC617FA6F924}"/>
              </a:ext>
            </a:extLst>
          </p:cNvPr>
          <p:cNvPicPr>
            <a:picLocks noChangeAspect="1"/>
          </p:cNvPicPr>
          <p:nvPr/>
        </p:nvPicPr>
        <p:blipFill>
          <a:blip r:embed="rId3"/>
          <a:stretch>
            <a:fillRect/>
          </a:stretch>
        </p:blipFill>
        <p:spPr>
          <a:xfrm>
            <a:off x="8494815" y="4380625"/>
            <a:ext cx="1624941" cy="1233817"/>
          </a:xfrm>
          <a:prstGeom prst="rect">
            <a:avLst/>
          </a:prstGeom>
        </p:spPr>
      </p:pic>
      <p:pic>
        <p:nvPicPr>
          <p:cNvPr id="9" name="Picture 8" descr="A couple of pupils in different school uniforms, smiling.&#10;This image is owned and under the copyright of VOICES (Edge Hill University)">
            <a:extLst>
              <a:ext uri="{FF2B5EF4-FFF2-40B4-BE49-F238E27FC236}">
                <a16:creationId xmlns:a16="http://schemas.microsoft.com/office/drawing/2014/main" id="{34D47A5F-9A45-F2E7-C066-D802C883A54F}"/>
              </a:ext>
            </a:extLst>
          </p:cNvPr>
          <p:cNvPicPr>
            <a:picLocks noChangeAspect="1"/>
          </p:cNvPicPr>
          <p:nvPr/>
        </p:nvPicPr>
        <p:blipFill>
          <a:blip r:embed="rId4"/>
          <a:stretch>
            <a:fillRect/>
          </a:stretch>
        </p:blipFill>
        <p:spPr>
          <a:xfrm>
            <a:off x="7970322" y="5572197"/>
            <a:ext cx="2099954" cy="1285112"/>
          </a:xfrm>
          <a:prstGeom prst="rect">
            <a:avLst/>
          </a:prstGeom>
        </p:spPr>
      </p:pic>
      <p:sp>
        <p:nvSpPr>
          <p:cNvPr id="8" name="TextBox 7">
            <a:extLst>
              <a:ext uri="{FF2B5EF4-FFF2-40B4-BE49-F238E27FC236}">
                <a16:creationId xmlns:a16="http://schemas.microsoft.com/office/drawing/2014/main" id="{D9EDA522-7E5C-5D5B-7052-DB4E8F9037E9}"/>
              </a:ext>
            </a:extLst>
          </p:cNvPr>
          <p:cNvSpPr txBox="1"/>
          <p:nvPr/>
        </p:nvSpPr>
        <p:spPr>
          <a:xfrm>
            <a:off x="3437905" y="4546269"/>
            <a:ext cx="4524499" cy="2308324"/>
          </a:xfrm>
          <a:prstGeom prst="rect">
            <a:avLst/>
          </a:prstGeom>
          <a:solidFill>
            <a:schemeClr val="accent4">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b="1" dirty="0"/>
              <a:t>Task three:</a:t>
            </a:r>
          </a:p>
          <a:p>
            <a:pPr algn="ctr"/>
            <a:r>
              <a:rPr lang="en-GB" b="1" u="sng" dirty="0"/>
              <a:t>What does inclusive behaviour look like?</a:t>
            </a:r>
          </a:p>
          <a:p>
            <a:pPr algn="ctr"/>
            <a:endParaRPr lang="en-GB" dirty="0"/>
          </a:p>
          <a:p>
            <a:pPr algn="ctr"/>
            <a:r>
              <a:rPr lang="en-GB" dirty="0"/>
              <a:t>(This is a thought exercise)</a:t>
            </a:r>
          </a:p>
          <a:p>
            <a:pPr algn="ctr"/>
            <a:r>
              <a:rPr lang="en-GB" dirty="0"/>
              <a:t>There are some examples of images, that during the VOICES program, those who were interviewed said were inclusive.</a:t>
            </a:r>
          </a:p>
          <a:p>
            <a:pPr algn="ctr"/>
            <a:r>
              <a:rPr lang="en-GB" dirty="0"/>
              <a:t>The following is a collection of them:</a:t>
            </a:r>
          </a:p>
        </p:txBody>
      </p:sp>
      <p:cxnSp>
        <p:nvCxnSpPr>
          <p:cNvPr id="12" name="Straight Arrow Connector 11" descr="Arrow pointing from colourful box with the word inlcusion to task three&#10;">
            <a:extLst>
              <a:ext uri="{FF2B5EF4-FFF2-40B4-BE49-F238E27FC236}">
                <a16:creationId xmlns:a16="http://schemas.microsoft.com/office/drawing/2014/main" id="{90BC816D-0A6A-ADC0-AB66-A2FF51892061}"/>
              </a:ext>
            </a:extLst>
          </p:cNvPr>
          <p:cNvCxnSpPr>
            <a:cxnSpLocks/>
          </p:cNvCxnSpPr>
          <p:nvPr/>
        </p:nvCxnSpPr>
        <p:spPr>
          <a:xfrm flipH="1">
            <a:off x="5167747" y="3357748"/>
            <a:ext cx="1213260" cy="121128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FCF1F29D-D216-9AF1-C8A9-B98EEE75DE70}"/>
              </a:ext>
            </a:extLst>
          </p:cNvPr>
          <p:cNvSpPr txBox="1"/>
          <p:nvPr/>
        </p:nvSpPr>
        <p:spPr>
          <a:xfrm>
            <a:off x="8900556" y="577932"/>
            <a:ext cx="3297381" cy="2585323"/>
          </a:xfrm>
          <a:prstGeom prst="rect">
            <a:avLst/>
          </a:prstGeom>
          <a:solidFill>
            <a:schemeClr val="accent6">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dirty="0">
                <a:latin typeface="Times New Roman"/>
                <a:cs typeface="Times New Roman"/>
              </a:rPr>
              <a:t>Task two:</a:t>
            </a:r>
          </a:p>
          <a:p>
            <a:pPr algn="ctr"/>
            <a:r>
              <a:rPr lang="en-US" b="1" u="sng" dirty="0">
                <a:latin typeface="Times New Roman"/>
                <a:cs typeface="Times New Roman"/>
              </a:rPr>
              <a:t>What does it mean to be inclusive?</a:t>
            </a:r>
          </a:p>
          <a:p>
            <a:pPr algn="ctr"/>
            <a:endParaRPr lang="en-US" dirty="0">
              <a:latin typeface="Times New Roman"/>
              <a:cs typeface="Times New Roman"/>
            </a:endParaRPr>
          </a:p>
          <a:p>
            <a:pPr algn="ctr"/>
            <a:r>
              <a:rPr lang="en-US" dirty="0">
                <a:latin typeface="Times New Roman"/>
                <a:cs typeface="Times New Roman"/>
              </a:rPr>
              <a:t>Inclusive means to sort inclusion.</a:t>
            </a:r>
          </a:p>
          <a:p>
            <a:pPr algn="ctr"/>
            <a:r>
              <a:rPr lang="en-US" dirty="0">
                <a:latin typeface="Times New Roman"/>
                <a:cs typeface="Times New Roman"/>
              </a:rPr>
              <a:t>To be accessible and respectable,</a:t>
            </a:r>
          </a:p>
          <a:p>
            <a:pPr algn="ctr"/>
            <a:r>
              <a:rPr lang="en-US" dirty="0">
                <a:latin typeface="Times New Roman"/>
                <a:cs typeface="Times New Roman"/>
              </a:rPr>
              <a:t>to include those of different</a:t>
            </a:r>
          </a:p>
          <a:p>
            <a:pPr algn="ctr"/>
            <a:r>
              <a:rPr lang="en-US" dirty="0">
                <a:latin typeface="Times New Roman"/>
                <a:cs typeface="Times New Roman"/>
              </a:rPr>
              <a:t>background, ability, disability, etc...</a:t>
            </a:r>
          </a:p>
        </p:txBody>
      </p:sp>
      <p:cxnSp>
        <p:nvCxnSpPr>
          <p:cNvPr id="7" name="Connector: Elbow 6" descr="Arrow pointing from colourful box with the word inlcusion to task two">
            <a:extLst>
              <a:ext uri="{FF2B5EF4-FFF2-40B4-BE49-F238E27FC236}">
                <a16:creationId xmlns:a16="http://schemas.microsoft.com/office/drawing/2014/main" id="{1D15A6EB-782F-D74E-4A04-78F303B2BFA4}"/>
              </a:ext>
            </a:extLst>
          </p:cNvPr>
          <p:cNvCxnSpPr/>
          <p:nvPr/>
        </p:nvCxnSpPr>
        <p:spPr>
          <a:xfrm flipV="1">
            <a:off x="7127545" y="2119127"/>
            <a:ext cx="1765464" cy="609599"/>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085BDC0E-E6AD-ACE8-FC09-66656C5D378A}"/>
              </a:ext>
            </a:extLst>
          </p:cNvPr>
          <p:cNvSpPr txBox="1"/>
          <p:nvPr/>
        </p:nvSpPr>
        <p:spPr>
          <a:xfrm>
            <a:off x="2381534" y="-6824"/>
            <a:ext cx="6302992" cy="2031325"/>
          </a:xfrm>
          <a:prstGeom prst="rect">
            <a:avLst/>
          </a:prstGeom>
          <a:solidFill>
            <a:schemeClr val="tx2">
              <a:lumMod val="10000"/>
              <a:lumOff val="9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dirty="0">
                <a:latin typeface="Times New Roman"/>
                <a:cs typeface="Times New Roman"/>
              </a:rPr>
              <a:t>Task one:</a:t>
            </a:r>
          </a:p>
          <a:p>
            <a:pPr algn="ctr"/>
            <a:r>
              <a:rPr lang="en-US" b="1" u="sng" dirty="0">
                <a:latin typeface="Times New Roman"/>
                <a:cs typeface="Times New Roman"/>
              </a:rPr>
              <a:t>What does inclusion mean?</a:t>
            </a:r>
          </a:p>
          <a:p>
            <a:pPr algn="ctr"/>
            <a:endParaRPr lang="en-US" dirty="0">
              <a:latin typeface="Times New Roman"/>
              <a:cs typeface="Times New Roman"/>
            </a:endParaRPr>
          </a:p>
          <a:p>
            <a:pPr algn="ctr"/>
            <a:r>
              <a:rPr lang="en-US" dirty="0">
                <a:latin typeface="Times New Roman"/>
                <a:cs typeface="Times New Roman"/>
              </a:rPr>
              <a:t>Inclusion is the act of including everyone and giving them access and opportunities. In schools, this means that all pupils are enabled to access their learning and activities, perhaps in different ways that best suit them.</a:t>
            </a:r>
            <a:endParaRPr lang="en-US" dirty="0"/>
          </a:p>
        </p:txBody>
      </p:sp>
      <p:cxnSp>
        <p:nvCxnSpPr>
          <p:cNvPr id="5" name="Straight Arrow Connector 4" descr="Arrow pointing from colourful box with the word inlcusion to task one">
            <a:extLst>
              <a:ext uri="{FF2B5EF4-FFF2-40B4-BE49-F238E27FC236}">
                <a16:creationId xmlns:a16="http://schemas.microsoft.com/office/drawing/2014/main" id="{F6BAA113-7528-38C4-EF0B-608ACCEC057E}"/>
              </a:ext>
            </a:extLst>
          </p:cNvPr>
          <p:cNvCxnSpPr/>
          <p:nvPr/>
        </p:nvCxnSpPr>
        <p:spPr>
          <a:xfrm flipV="1">
            <a:off x="5638800" y="2025732"/>
            <a:ext cx="73232" cy="70856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8B54D72E-0C23-4D2B-6917-C50BA388F3A5}"/>
              </a:ext>
            </a:extLst>
          </p:cNvPr>
          <p:cNvSpPr txBox="1"/>
          <p:nvPr/>
        </p:nvSpPr>
        <p:spPr>
          <a:xfrm>
            <a:off x="5070764" y="2715491"/>
            <a:ext cx="2050473" cy="646331"/>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600" b="1" dirty="0">
                <a:solidFill>
                  <a:srgbClr val="FF0000"/>
                </a:solidFill>
                <a:latin typeface="Times New Roman"/>
                <a:cs typeface="Times New Roman"/>
              </a:rPr>
              <a:t>I</a:t>
            </a:r>
            <a:r>
              <a:rPr lang="en-US" sz="3600" b="1" dirty="0">
                <a:solidFill>
                  <a:srgbClr val="FFC000"/>
                </a:solidFill>
                <a:latin typeface="Times New Roman"/>
                <a:cs typeface="Times New Roman"/>
              </a:rPr>
              <a:t>n</a:t>
            </a:r>
            <a:r>
              <a:rPr lang="en-US" sz="3600" b="1" dirty="0">
                <a:solidFill>
                  <a:srgbClr val="FFFF00"/>
                </a:solidFill>
                <a:latin typeface="Times New Roman"/>
                <a:cs typeface="Times New Roman"/>
              </a:rPr>
              <a:t>c</a:t>
            </a:r>
            <a:r>
              <a:rPr lang="en-US" sz="3600" b="1" dirty="0">
                <a:solidFill>
                  <a:srgbClr val="92D050"/>
                </a:solidFill>
                <a:latin typeface="Times New Roman"/>
                <a:cs typeface="Times New Roman"/>
              </a:rPr>
              <a:t>l</a:t>
            </a:r>
            <a:r>
              <a:rPr lang="en-US" sz="3600" b="1" dirty="0">
                <a:solidFill>
                  <a:schemeClr val="accent6">
                    <a:lumMod val="50000"/>
                  </a:schemeClr>
                </a:solidFill>
                <a:latin typeface="Times New Roman"/>
                <a:cs typeface="Times New Roman"/>
              </a:rPr>
              <a:t>u</a:t>
            </a:r>
            <a:r>
              <a:rPr lang="en-US" sz="3600" b="1" dirty="0">
                <a:solidFill>
                  <a:srgbClr val="0070C0"/>
                </a:solidFill>
                <a:latin typeface="Times New Roman"/>
                <a:cs typeface="Times New Roman"/>
              </a:rPr>
              <a:t>s</a:t>
            </a:r>
            <a:r>
              <a:rPr lang="en-US" sz="3600" b="1" dirty="0">
                <a:solidFill>
                  <a:srgbClr val="002060"/>
                </a:solidFill>
                <a:latin typeface="Times New Roman"/>
                <a:cs typeface="Times New Roman"/>
              </a:rPr>
              <a:t>i</a:t>
            </a:r>
            <a:r>
              <a:rPr lang="en-US" sz="3600" b="1" dirty="0">
                <a:solidFill>
                  <a:srgbClr val="7030A0"/>
                </a:solidFill>
                <a:latin typeface="Times New Roman"/>
                <a:cs typeface="Times New Roman"/>
              </a:rPr>
              <a:t>o</a:t>
            </a:r>
            <a:r>
              <a:rPr lang="en-US" sz="3600" b="1" dirty="0">
                <a:solidFill>
                  <a:schemeClr val="accent1">
                    <a:lumMod val="60000"/>
                    <a:lumOff val="40000"/>
                  </a:schemeClr>
                </a:solidFill>
                <a:latin typeface="Times New Roman"/>
                <a:cs typeface="Times New Roman"/>
              </a:rPr>
              <a:t>n</a:t>
            </a:r>
          </a:p>
        </p:txBody>
      </p:sp>
      <p:sp>
        <p:nvSpPr>
          <p:cNvPr id="2" name="Title 1">
            <a:extLst>
              <a:ext uri="{FF2B5EF4-FFF2-40B4-BE49-F238E27FC236}">
                <a16:creationId xmlns:a16="http://schemas.microsoft.com/office/drawing/2014/main" id="{577A8190-B2F8-5609-4140-303A1EC5B820}"/>
              </a:ext>
            </a:extLst>
          </p:cNvPr>
          <p:cNvSpPr>
            <a:spLocks noGrp="1"/>
          </p:cNvSpPr>
          <p:nvPr>
            <p:ph type="title"/>
          </p:nvPr>
        </p:nvSpPr>
        <p:spPr>
          <a:xfrm>
            <a:off x="-199" y="-1979"/>
            <a:ext cx="1820444" cy="1432273"/>
          </a:xfrm>
        </p:spPr>
        <p:txBody>
          <a:bodyPr>
            <a:normAutofit/>
          </a:bodyPr>
          <a:lstStyle/>
          <a:p>
            <a:r>
              <a:rPr lang="en-US" sz="2000" b="1" u="sng" dirty="0">
                <a:latin typeface="Times New Roman"/>
                <a:cs typeface="Times New Roman"/>
              </a:rPr>
              <a:t>Activity two:</a:t>
            </a:r>
            <a:br>
              <a:rPr lang="en-US" sz="2000" b="1" u="sng" dirty="0">
                <a:latin typeface="Times New Roman"/>
              </a:rPr>
            </a:br>
            <a:r>
              <a:rPr lang="en-US" sz="2000" b="1" u="sng" dirty="0">
                <a:latin typeface="Times New Roman"/>
                <a:ea typeface="+mj-lt"/>
                <a:cs typeface="+mj-lt"/>
              </a:rPr>
              <a:t>Discuss on the word inclusion</a:t>
            </a:r>
            <a:br>
              <a:rPr lang="en-US" sz="2000" b="1" u="sng" dirty="0">
                <a:latin typeface="Times New Roman"/>
                <a:ea typeface="+mj-lt"/>
                <a:cs typeface="+mj-lt"/>
              </a:rPr>
            </a:br>
            <a:r>
              <a:rPr lang="en-US" sz="2000" b="1" u="sng" dirty="0">
                <a:latin typeface="Times New Roman"/>
                <a:cs typeface="Times New Roman"/>
              </a:rPr>
              <a:t>(Teacher copy)</a:t>
            </a:r>
            <a:endParaRPr lang="en-US" sz="2000" dirty="0">
              <a:latin typeface="Times New Roman"/>
              <a:cs typeface="Times New Roman"/>
            </a:endParaRPr>
          </a:p>
        </p:txBody>
      </p:sp>
    </p:spTree>
    <p:extLst>
      <p:ext uri="{BB962C8B-B14F-4D97-AF65-F5344CB8AC3E}">
        <p14:creationId xmlns:p14="http://schemas.microsoft.com/office/powerpoint/2010/main" val="18859612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28DCC9E1-0D16-7163-0A64-E60D595B11B3}"/>
              </a:ext>
            </a:extLst>
          </p:cNvPr>
          <p:cNvSpPr txBox="1"/>
          <p:nvPr/>
        </p:nvSpPr>
        <p:spPr>
          <a:xfrm>
            <a:off x="3958" y="2111829"/>
            <a:ext cx="2842161" cy="4524315"/>
          </a:xfrm>
          <a:prstGeom prst="rect">
            <a:avLst/>
          </a:prstGeom>
          <a:solidFill>
            <a:schemeClr val="accent1">
              <a:lumMod val="40000"/>
              <a:lumOff val="6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dirty="0">
                <a:latin typeface="Times New Roman"/>
                <a:cs typeface="Times New Roman"/>
              </a:rPr>
              <a:t>Task four:</a:t>
            </a:r>
          </a:p>
          <a:p>
            <a:pPr algn="ctr"/>
            <a:r>
              <a:rPr lang="en-US" b="1" u="sng" dirty="0">
                <a:latin typeface="Times New Roman"/>
                <a:cs typeface="Times New Roman"/>
              </a:rPr>
              <a:t>How could inclusivity be promoted?</a:t>
            </a: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p:txBody>
      </p:sp>
      <p:cxnSp>
        <p:nvCxnSpPr>
          <p:cNvPr id="14" name="Straight Arrow Connector 13" descr="Arrow pointing from colourful box with the word inlcusion to task four&#10;">
            <a:extLst>
              <a:ext uri="{FF2B5EF4-FFF2-40B4-BE49-F238E27FC236}">
                <a16:creationId xmlns:a16="http://schemas.microsoft.com/office/drawing/2014/main" id="{EAE99883-628C-D29A-D757-283C0E125305}"/>
              </a:ext>
            </a:extLst>
          </p:cNvPr>
          <p:cNvCxnSpPr>
            <a:cxnSpLocks/>
          </p:cNvCxnSpPr>
          <p:nvPr/>
        </p:nvCxnSpPr>
        <p:spPr>
          <a:xfrm flipH="1">
            <a:off x="2812474" y="3011384"/>
            <a:ext cx="2282039" cy="64720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D9EDA522-7E5C-5D5B-7052-DB4E8F9037E9}"/>
              </a:ext>
            </a:extLst>
          </p:cNvPr>
          <p:cNvSpPr txBox="1"/>
          <p:nvPr/>
        </p:nvSpPr>
        <p:spPr>
          <a:xfrm>
            <a:off x="3447801" y="4496789"/>
            <a:ext cx="8324602" cy="2308324"/>
          </a:xfrm>
          <a:prstGeom prst="rect">
            <a:avLst/>
          </a:prstGeom>
          <a:solidFill>
            <a:schemeClr val="accent4">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b="1" dirty="0"/>
              <a:t>Task three:</a:t>
            </a:r>
          </a:p>
          <a:p>
            <a:pPr algn="ctr"/>
            <a:r>
              <a:rPr lang="en-GB" b="1" u="sng" dirty="0"/>
              <a:t>What does inclusive behaviour look like?</a:t>
            </a:r>
          </a:p>
          <a:p>
            <a:pPr algn="ctr"/>
            <a:r>
              <a:rPr lang="en-GB" dirty="0">
                <a:latin typeface="Times New Roman"/>
                <a:cs typeface="Times New Roman"/>
              </a:rPr>
              <a:t>This can be drawn or described.</a:t>
            </a:r>
          </a:p>
          <a:p>
            <a:pPr algn="ctr"/>
            <a:endParaRPr lang="en-GB" dirty="0"/>
          </a:p>
          <a:p>
            <a:pPr algn="ctr"/>
            <a:endParaRPr lang="en-GB" dirty="0"/>
          </a:p>
          <a:p>
            <a:pPr algn="ctr"/>
            <a:endParaRPr lang="en-GB" dirty="0"/>
          </a:p>
          <a:p>
            <a:pPr algn="ctr"/>
            <a:endParaRPr lang="en-GB" dirty="0"/>
          </a:p>
          <a:p>
            <a:pPr algn="ctr"/>
            <a:endParaRPr lang="en-GB" dirty="0"/>
          </a:p>
        </p:txBody>
      </p:sp>
      <p:cxnSp>
        <p:nvCxnSpPr>
          <p:cNvPr id="12" name="Straight Arrow Connector 11" descr="Arrow pointing from colourful box with the word inlcusion to task three&#10;">
            <a:extLst>
              <a:ext uri="{FF2B5EF4-FFF2-40B4-BE49-F238E27FC236}">
                <a16:creationId xmlns:a16="http://schemas.microsoft.com/office/drawing/2014/main" id="{90BC816D-0A6A-ADC0-AB66-A2FF51892061}"/>
              </a:ext>
            </a:extLst>
          </p:cNvPr>
          <p:cNvCxnSpPr>
            <a:cxnSpLocks/>
          </p:cNvCxnSpPr>
          <p:nvPr/>
        </p:nvCxnSpPr>
        <p:spPr>
          <a:xfrm flipH="1">
            <a:off x="5474526" y="3367644"/>
            <a:ext cx="906481" cy="114201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FCF1F29D-D216-9AF1-C8A9-B98EEE75DE70}"/>
              </a:ext>
            </a:extLst>
          </p:cNvPr>
          <p:cNvSpPr txBox="1"/>
          <p:nvPr/>
        </p:nvSpPr>
        <p:spPr>
          <a:xfrm>
            <a:off x="8900556" y="577932"/>
            <a:ext cx="3297381" cy="3416320"/>
          </a:xfrm>
          <a:prstGeom prst="rect">
            <a:avLst/>
          </a:prstGeom>
          <a:solidFill>
            <a:schemeClr val="accent6">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dirty="0">
                <a:latin typeface="Times New Roman"/>
                <a:cs typeface="Times New Roman"/>
              </a:rPr>
              <a:t>Task two:</a:t>
            </a:r>
          </a:p>
          <a:p>
            <a:pPr algn="ctr"/>
            <a:r>
              <a:rPr lang="en-US" b="1" u="sng" dirty="0">
                <a:latin typeface="Times New Roman"/>
                <a:cs typeface="Times New Roman"/>
              </a:rPr>
              <a:t>What does it mean to be inclusive?</a:t>
            </a: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p:txBody>
      </p:sp>
      <p:cxnSp>
        <p:nvCxnSpPr>
          <p:cNvPr id="7" name="Connector: Elbow 6" descr="Arrow pointing from colourful box with the word inlcusion to task two">
            <a:extLst>
              <a:ext uri="{FF2B5EF4-FFF2-40B4-BE49-F238E27FC236}">
                <a16:creationId xmlns:a16="http://schemas.microsoft.com/office/drawing/2014/main" id="{1D15A6EB-782F-D74E-4A04-78F303B2BFA4}"/>
              </a:ext>
            </a:extLst>
          </p:cNvPr>
          <p:cNvCxnSpPr/>
          <p:nvPr/>
        </p:nvCxnSpPr>
        <p:spPr>
          <a:xfrm flipV="1">
            <a:off x="7127545" y="2119127"/>
            <a:ext cx="1765464" cy="609599"/>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085BDC0E-E6AD-ACE8-FC09-66656C5D378A}"/>
              </a:ext>
            </a:extLst>
          </p:cNvPr>
          <p:cNvSpPr txBox="1"/>
          <p:nvPr/>
        </p:nvSpPr>
        <p:spPr>
          <a:xfrm>
            <a:off x="2381534" y="-6824"/>
            <a:ext cx="6302992" cy="2031325"/>
          </a:xfrm>
          <a:prstGeom prst="rect">
            <a:avLst/>
          </a:prstGeom>
          <a:solidFill>
            <a:schemeClr val="tx2">
              <a:lumMod val="10000"/>
              <a:lumOff val="9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dirty="0">
                <a:latin typeface="Times New Roman"/>
                <a:cs typeface="Times New Roman"/>
              </a:rPr>
              <a:t>Task one:</a:t>
            </a:r>
          </a:p>
          <a:p>
            <a:pPr algn="ctr"/>
            <a:r>
              <a:rPr lang="en-US" b="1" u="sng" dirty="0">
                <a:latin typeface="Times New Roman"/>
                <a:cs typeface="Times New Roman"/>
              </a:rPr>
              <a:t>What does inclusion mean?</a:t>
            </a: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p:txBody>
      </p:sp>
      <p:cxnSp>
        <p:nvCxnSpPr>
          <p:cNvPr id="5" name="Straight Arrow Connector 4" descr="Arrow pointing from colourful box with the word inlcusion to task one">
            <a:extLst>
              <a:ext uri="{FF2B5EF4-FFF2-40B4-BE49-F238E27FC236}">
                <a16:creationId xmlns:a16="http://schemas.microsoft.com/office/drawing/2014/main" id="{F6BAA113-7528-38C4-EF0B-608ACCEC057E}"/>
              </a:ext>
            </a:extLst>
          </p:cNvPr>
          <p:cNvCxnSpPr/>
          <p:nvPr/>
        </p:nvCxnSpPr>
        <p:spPr>
          <a:xfrm flipV="1">
            <a:off x="5638800" y="2025732"/>
            <a:ext cx="73232" cy="70856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8B54D72E-0C23-4D2B-6917-C50BA388F3A5}"/>
              </a:ext>
            </a:extLst>
          </p:cNvPr>
          <p:cNvSpPr txBox="1"/>
          <p:nvPr/>
        </p:nvSpPr>
        <p:spPr>
          <a:xfrm>
            <a:off x="5070764" y="2715491"/>
            <a:ext cx="2050473" cy="646331"/>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600" b="1" dirty="0">
                <a:solidFill>
                  <a:srgbClr val="FF0000"/>
                </a:solidFill>
                <a:latin typeface="Times New Roman"/>
                <a:cs typeface="Times New Roman"/>
              </a:rPr>
              <a:t>I</a:t>
            </a:r>
            <a:r>
              <a:rPr lang="en-US" sz="3600" b="1" dirty="0">
                <a:solidFill>
                  <a:srgbClr val="FFC000"/>
                </a:solidFill>
                <a:latin typeface="Times New Roman"/>
                <a:cs typeface="Times New Roman"/>
              </a:rPr>
              <a:t>n</a:t>
            </a:r>
            <a:r>
              <a:rPr lang="en-US" sz="3600" b="1" dirty="0">
                <a:solidFill>
                  <a:srgbClr val="FFFF00"/>
                </a:solidFill>
                <a:latin typeface="Times New Roman"/>
                <a:cs typeface="Times New Roman"/>
              </a:rPr>
              <a:t>c</a:t>
            </a:r>
            <a:r>
              <a:rPr lang="en-US" sz="3600" b="1" dirty="0">
                <a:solidFill>
                  <a:srgbClr val="92D050"/>
                </a:solidFill>
                <a:latin typeface="Times New Roman"/>
                <a:cs typeface="Times New Roman"/>
              </a:rPr>
              <a:t>l</a:t>
            </a:r>
            <a:r>
              <a:rPr lang="en-US" sz="3600" b="1" dirty="0">
                <a:solidFill>
                  <a:schemeClr val="accent6">
                    <a:lumMod val="50000"/>
                  </a:schemeClr>
                </a:solidFill>
                <a:latin typeface="Times New Roman"/>
                <a:cs typeface="Times New Roman"/>
              </a:rPr>
              <a:t>u</a:t>
            </a:r>
            <a:r>
              <a:rPr lang="en-US" sz="3600" b="1" dirty="0">
                <a:solidFill>
                  <a:srgbClr val="0070C0"/>
                </a:solidFill>
                <a:latin typeface="Times New Roman"/>
                <a:cs typeface="Times New Roman"/>
              </a:rPr>
              <a:t>s</a:t>
            </a:r>
            <a:r>
              <a:rPr lang="en-US" sz="3600" b="1" dirty="0">
                <a:solidFill>
                  <a:srgbClr val="002060"/>
                </a:solidFill>
                <a:latin typeface="Times New Roman"/>
                <a:cs typeface="Times New Roman"/>
              </a:rPr>
              <a:t>i</a:t>
            </a:r>
            <a:r>
              <a:rPr lang="en-US" sz="3600" b="1" dirty="0">
                <a:solidFill>
                  <a:srgbClr val="7030A0"/>
                </a:solidFill>
                <a:latin typeface="Times New Roman"/>
                <a:cs typeface="Times New Roman"/>
              </a:rPr>
              <a:t>o</a:t>
            </a:r>
            <a:r>
              <a:rPr lang="en-US" sz="3600" b="1" dirty="0">
                <a:solidFill>
                  <a:schemeClr val="accent1">
                    <a:lumMod val="60000"/>
                    <a:lumOff val="40000"/>
                  </a:schemeClr>
                </a:solidFill>
                <a:latin typeface="Times New Roman"/>
                <a:cs typeface="Times New Roman"/>
              </a:rPr>
              <a:t>n</a:t>
            </a:r>
          </a:p>
        </p:txBody>
      </p:sp>
      <p:sp>
        <p:nvSpPr>
          <p:cNvPr id="2" name="Title 1">
            <a:extLst>
              <a:ext uri="{FF2B5EF4-FFF2-40B4-BE49-F238E27FC236}">
                <a16:creationId xmlns:a16="http://schemas.microsoft.com/office/drawing/2014/main" id="{577A8190-B2F8-5609-4140-303A1EC5B820}"/>
              </a:ext>
            </a:extLst>
          </p:cNvPr>
          <p:cNvSpPr>
            <a:spLocks noGrp="1"/>
          </p:cNvSpPr>
          <p:nvPr>
            <p:ph type="title"/>
          </p:nvPr>
        </p:nvSpPr>
        <p:spPr>
          <a:xfrm>
            <a:off x="-199" y="-1979"/>
            <a:ext cx="1820444" cy="1531234"/>
          </a:xfrm>
        </p:spPr>
        <p:txBody>
          <a:bodyPr>
            <a:normAutofit/>
          </a:bodyPr>
          <a:lstStyle/>
          <a:p>
            <a:r>
              <a:rPr lang="en-US" sz="2000" b="1" u="sng" dirty="0">
                <a:latin typeface="Times New Roman"/>
                <a:cs typeface="Times New Roman"/>
              </a:rPr>
              <a:t>Activity Two:</a:t>
            </a:r>
            <a:br>
              <a:rPr lang="en-US" sz="2000" b="1" u="sng" dirty="0">
                <a:latin typeface="Times New Roman"/>
              </a:rPr>
            </a:br>
            <a:r>
              <a:rPr lang="en-US" sz="2000" b="1" u="sng" dirty="0">
                <a:latin typeface="Times New Roman"/>
                <a:ea typeface="+mj-lt"/>
                <a:cs typeface="+mj-lt"/>
              </a:rPr>
              <a:t>Discuss on the word inclusion</a:t>
            </a:r>
            <a:br>
              <a:rPr lang="en-US" sz="2000" b="1" u="sng" dirty="0">
                <a:latin typeface="Times New Roman"/>
                <a:ea typeface="+mj-lt"/>
                <a:cs typeface="+mj-lt"/>
              </a:rPr>
            </a:br>
            <a:r>
              <a:rPr lang="en-US" sz="2000" b="1" u="sng" dirty="0">
                <a:latin typeface="Times New Roman"/>
                <a:cs typeface="Times New Roman"/>
              </a:rPr>
              <a:t>(Pupil copy)</a:t>
            </a:r>
            <a:endParaRPr lang="en-US" sz="2000" dirty="0">
              <a:latin typeface="Times New Roman"/>
              <a:cs typeface="Times New Roman"/>
            </a:endParaRPr>
          </a:p>
        </p:txBody>
      </p:sp>
    </p:spTree>
    <p:extLst>
      <p:ext uri="{BB962C8B-B14F-4D97-AF65-F5344CB8AC3E}">
        <p14:creationId xmlns:p14="http://schemas.microsoft.com/office/powerpoint/2010/main" val="14869515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9499EE0F-EACC-C6C3-6C8B-E47809B8E3B6}"/>
              </a:ext>
            </a:extLst>
          </p:cNvPr>
          <p:cNvSpPr txBox="1"/>
          <p:nvPr/>
        </p:nvSpPr>
        <p:spPr>
          <a:xfrm>
            <a:off x="8712529" y="3526971"/>
            <a:ext cx="3426031" cy="3139321"/>
          </a:xfrm>
          <a:prstGeom prst="rect">
            <a:avLst/>
          </a:prstGeom>
          <a:solidFill>
            <a:schemeClr val="accent4">
              <a:lumMod val="40000"/>
              <a:lumOff val="6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dirty="0">
                <a:latin typeface="Times New Roman"/>
                <a:cs typeface="Times New Roman"/>
              </a:rPr>
              <a:t>Task 3:</a:t>
            </a:r>
          </a:p>
          <a:p>
            <a:pPr algn="ctr"/>
            <a:r>
              <a:rPr lang="en-US" b="1" u="sng" dirty="0">
                <a:latin typeface="Times New Roman"/>
                <a:cs typeface="Times New Roman"/>
              </a:rPr>
              <a:t>Is this image inclusive?</a:t>
            </a:r>
          </a:p>
          <a:p>
            <a:pPr algn="ctr"/>
            <a:endParaRPr lang="en-US" dirty="0">
              <a:latin typeface="Times New Roman"/>
              <a:cs typeface="Times New Roman"/>
            </a:endParaRPr>
          </a:p>
          <a:p>
            <a:pPr algn="ctr"/>
            <a:r>
              <a:rPr lang="en-US" dirty="0">
                <a:latin typeface="Times New Roman"/>
                <a:cs typeface="Times New Roman"/>
              </a:rPr>
              <a:t>Inclusive – they are friends.</a:t>
            </a:r>
          </a:p>
          <a:p>
            <a:pPr algn="ctr"/>
            <a:r>
              <a:rPr lang="en-US" dirty="0">
                <a:latin typeface="Times New Roman"/>
                <a:cs typeface="Times New Roman"/>
              </a:rPr>
              <a:t>Inclusion – friends interacting with each other.</a:t>
            </a:r>
          </a:p>
          <a:p>
            <a:pPr algn="ctr"/>
            <a:r>
              <a:rPr lang="en-US" dirty="0">
                <a:latin typeface="Times New Roman"/>
                <a:cs typeface="Times New Roman"/>
              </a:rPr>
              <a:t>Inclusion – girl with a phone including her friend or peer in the message on her phone.</a:t>
            </a:r>
          </a:p>
          <a:p>
            <a:pPr algn="ctr"/>
            <a:r>
              <a:rPr lang="en-US" dirty="0">
                <a:latin typeface="Times New Roman"/>
                <a:cs typeface="Times New Roman"/>
              </a:rPr>
              <a:t>Both girls appear relaxed and happy in each other’s company.</a:t>
            </a:r>
            <a:r>
              <a:rPr lang="en-US" dirty="0"/>
              <a:t> </a:t>
            </a:r>
          </a:p>
        </p:txBody>
      </p:sp>
      <p:sp>
        <p:nvSpPr>
          <p:cNvPr id="6" name="TextBox 5">
            <a:extLst>
              <a:ext uri="{FF2B5EF4-FFF2-40B4-BE49-F238E27FC236}">
                <a16:creationId xmlns:a16="http://schemas.microsoft.com/office/drawing/2014/main" id="{C51EF649-B20A-639A-0C11-3D956C195A59}"/>
              </a:ext>
            </a:extLst>
          </p:cNvPr>
          <p:cNvSpPr txBox="1"/>
          <p:nvPr/>
        </p:nvSpPr>
        <p:spPr>
          <a:xfrm>
            <a:off x="43542" y="2497777"/>
            <a:ext cx="7097485" cy="4247317"/>
          </a:xfrm>
          <a:prstGeom prst="rect">
            <a:avLst/>
          </a:prstGeom>
          <a:solidFill>
            <a:schemeClr val="accent1">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b="1" dirty="0">
                <a:latin typeface="Times New Roman"/>
                <a:cs typeface="Times New Roman"/>
              </a:rPr>
              <a:t>Task 2:</a:t>
            </a:r>
          </a:p>
          <a:p>
            <a:pPr algn="ctr"/>
            <a:r>
              <a:rPr lang="en-GB" b="1" u="sng" dirty="0">
                <a:latin typeface="Times New Roman"/>
                <a:cs typeface="Times New Roman"/>
              </a:rPr>
              <a:t>What could be on the phone?</a:t>
            </a:r>
          </a:p>
          <a:p>
            <a:pPr algn="ctr"/>
            <a:r>
              <a:rPr lang="en-GB" b="1" u="sng" dirty="0">
                <a:latin typeface="Times New Roman"/>
                <a:cs typeface="Times New Roman"/>
              </a:rPr>
              <a:t>What does the content on the phone suggest about their expressions?</a:t>
            </a:r>
          </a:p>
          <a:p>
            <a:pPr algn="ctr"/>
            <a:endParaRPr lang="en-GB" dirty="0">
              <a:latin typeface="Times New Roman"/>
              <a:cs typeface="Times New Roman"/>
            </a:endParaRPr>
          </a:p>
          <a:p>
            <a:pPr algn="ctr"/>
            <a:r>
              <a:rPr lang="en-GB" dirty="0">
                <a:latin typeface="Times New Roman"/>
                <a:cs typeface="Times New Roman"/>
              </a:rPr>
              <a:t>A suggestion made by many people who were analysed the image that the content on the phone is discussing bullying.</a:t>
            </a:r>
          </a:p>
          <a:p>
            <a:pPr algn="ctr"/>
            <a:r>
              <a:rPr lang="en-GB" dirty="0">
                <a:latin typeface="Times New Roman"/>
                <a:cs typeface="Times New Roman"/>
              </a:rPr>
              <a:t>The content could apply to the girl on the right or left. It is not clear.</a:t>
            </a:r>
          </a:p>
          <a:p>
            <a:pPr algn="ctr"/>
            <a:r>
              <a:rPr lang="en-GB" dirty="0">
                <a:latin typeface="Times New Roman"/>
                <a:cs typeface="Times New Roman"/>
              </a:rPr>
              <a:t>Exclusion: girls together sharing something on screen of the mobile.</a:t>
            </a:r>
          </a:p>
          <a:p>
            <a:pPr algn="ctr"/>
            <a:r>
              <a:rPr lang="en-GB" dirty="0">
                <a:latin typeface="Times New Roman"/>
                <a:cs typeface="Times New Roman"/>
              </a:rPr>
              <a:t>Looks like they are finding amusement in something not nice on the phone.</a:t>
            </a:r>
          </a:p>
          <a:p>
            <a:pPr algn="ctr"/>
            <a:r>
              <a:rPr lang="en-GB" dirty="0">
                <a:latin typeface="Times New Roman"/>
                <a:cs typeface="Times New Roman"/>
              </a:rPr>
              <a:t>Perhaps a bit of cyber-bullying going on.</a:t>
            </a:r>
          </a:p>
          <a:p>
            <a:pPr algn="ctr"/>
            <a:r>
              <a:rPr lang="en-GB" dirty="0">
                <a:latin typeface="Times New Roman"/>
                <a:cs typeface="Times New Roman"/>
              </a:rPr>
              <a:t>There are not enough people or students in the picture to show what is going on with a whole group.</a:t>
            </a:r>
          </a:p>
          <a:p>
            <a:pPr algn="ctr"/>
            <a:r>
              <a:rPr lang="en-GB" dirty="0">
                <a:latin typeface="Times New Roman"/>
                <a:cs typeface="Times New Roman"/>
              </a:rPr>
              <a:t>Although use of electronic devices may be useful for some students rather than traditional methods. </a:t>
            </a:r>
          </a:p>
          <a:p>
            <a:pPr algn="ctr"/>
            <a:r>
              <a:rPr lang="en-GB" dirty="0">
                <a:latin typeface="Times New Roman"/>
                <a:cs typeface="Times New Roman"/>
              </a:rPr>
              <a:t>Mobile phones – exclusion for poorer children. </a:t>
            </a:r>
          </a:p>
        </p:txBody>
      </p:sp>
      <p:sp>
        <p:nvSpPr>
          <p:cNvPr id="5" name="TextBox 4">
            <a:extLst>
              <a:ext uri="{FF2B5EF4-FFF2-40B4-BE49-F238E27FC236}">
                <a16:creationId xmlns:a16="http://schemas.microsoft.com/office/drawing/2014/main" id="{7E0592B5-6864-ECBF-99CF-CB876A071AC3}"/>
              </a:ext>
            </a:extLst>
          </p:cNvPr>
          <p:cNvSpPr txBox="1"/>
          <p:nvPr/>
        </p:nvSpPr>
        <p:spPr>
          <a:xfrm>
            <a:off x="1596493" y="-2984"/>
            <a:ext cx="6614938" cy="2031325"/>
          </a:xfrm>
          <a:prstGeom prst="rect">
            <a:avLst/>
          </a:prstGeom>
          <a:solidFill>
            <a:srgbClr val="DEA5F0"/>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dirty="0">
                <a:latin typeface="Times New Roman"/>
                <a:cs typeface="Times New Roman"/>
              </a:rPr>
              <a:t>Task One:</a:t>
            </a:r>
          </a:p>
          <a:p>
            <a:pPr algn="ctr"/>
            <a:r>
              <a:rPr lang="en-US" b="1" u="sng" dirty="0">
                <a:latin typeface="Times New Roman"/>
                <a:cs typeface="Times New Roman"/>
              </a:rPr>
              <a:t>What is going on in this image:</a:t>
            </a:r>
          </a:p>
          <a:p>
            <a:pPr algn="ctr"/>
            <a:endParaRPr lang="en-US" dirty="0">
              <a:latin typeface="Times New Roman"/>
              <a:cs typeface="Times New Roman"/>
            </a:endParaRPr>
          </a:p>
          <a:p>
            <a:pPr algn="ctr"/>
            <a:r>
              <a:rPr lang="en-US" dirty="0">
                <a:latin typeface="Times New Roman"/>
                <a:cs typeface="Times New Roman"/>
              </a:rPr>
              <a:t>A couple of girls looking at a cellphone.</a:t>
            </a:r>
          </a:p>
          <a:p>
            <a:pPr algn="ctr"/>
            <a:r>
              <a:rPr lang="en-US" dirty="0">
                <a:latin typeface="Times New Roman"/>
                <a:cs typeface="Times New Roman"/>
              </a:rPr>
              <a:t>The girl on the left is smiling and the girl on the right looks serious.</a:t>
            </a:r>
          </a:p>
          <a:p>
            <a:pPr algn="ctr"/>
            <a:r>
              <a:rPr lang="en-US" dirty="0">
                <a:latin typeface="Times New Roman"/>
                <a:cs typeface="Times New Roman"/>
              </a:rPr>
              <a:t>The girl on the left is sharing their phone with the other girl.</a:t>
            </a:r>
          </a:p>
          <a:p>
            <a:pPr algn="ctr"/>
            <a:r>
              <a:rPr lang="en-US" dirty="0">
                <a:latin typeface="Times New Roman"/>
                <a:cs typeface="Times New Roman"/>
              </a:rPr>
              <a:t>The two appear to be discussing the content on the phone.</a:t>
            </a:r>
          </a:p>
        </p:txBody>
      </p:sp>
      <p:pic>
        <p:nvPicPr>
          <p:cNvPr id="4" name="Picture 3" descr="A couple of girls looking at a cellphone&#10;The girl on the left is smiling and the girl on the right looks serious.&#10;The girl on the left is sharing their phone with the other girl.&#10;This image is owned and under the copyright of VOICES (Edge Hill University)">
            <a:extLst>
              <a:ext uri="{FF2B5EF4-FFF2-40B4-BE49-F238E27FC236}">
                <a16:creationId xmlns:a16="http://schemas.microsoft.com/office/drawing/2014/main" id="{8560F3BC-8308-01A6-82D8-80FE563E8776}"/>
              </a:ext>
            </a:extLst>
          </p:cNvPr>
          <p:cNvPicPr>
            <a:picLocks noChangeAspect="1"/>
          </p:cNvPicPr>
          <p:nvPr/>
        </p:nvPicPr>
        <p:blipFill>
          <a:blip r:embed="rId2"/>
          <a:stretch>
            <a:fillRect/>
          </a:stretch>
        </p:blipFill>
        <p:spPr>
          <a:xfrm>
            <a:off x="8217723" y="-3349"/>
            <a:ext cx="3970318" cy="2975532"/>
          </a:xfrm>
          <a:prstGeom prst="rect">
            <a:avLst/>
          </a:prstGeom>
        </p:spPr>
      </p:pic>
      <p:sp>
        <p:nvSpPr>
          <p:cNvPr id="2" name="Title 1">
            <a:extLst>
              <a:ext uri="{FF2B5EF4-FFF2-40B4-BE49-F238E27FC236}">
                <a16:creationId xmlns:a16="http://schemas.microsoft.com/office/drawing/2014/main" id="{52FE645E-A8FB-3E24-9D2A-AD3839ED4451}"/>
              </a:ext>
            </a:extLst>
          </p:cNvPr>
          <p:cNvSpPr>
            <a:spLocks noGrp="1"/>
          </p:cNvSpPr>
          <p:nvPr>
            <p:ph type="title"/>
          </p:nvPr>
        </p:nvSpPr>
        <p:spPr>
          <a:xfrm>
            <a:off x="-199" y="-1979"/>
            <a:ext cx="1394912" cy="2362504"/>
          </a:xfrm>
        </p:spPr>
        <p:txBody>
          <a:bodyPr>
            <a:normAutofit/>
          </a:bodyPr>
          <a:lstStyle/>
          <a:p>
            <a:r>
              <a:rPr lang="en-US" sz="2000" b="1" u="sng" dirty="0">
                <a:latin typeface="Times New Roman"/>
                <a:cs typeface="Times New Roman"/>
              </a:rPr>
              <a:t>Activity Three:</a:t>
            </a:r>
            <a:br>
              <a:rPr lang="en-US" sz="2000" b="1" u="sng" dirty="0">
                <a:latin typeface="Times New Roman"/>
              </a:rPr>
            </a:br>
            <a:r>
              <a:rPr lang="en-US" sz="2000" b="1" u="sng" dirty="0">
                <a:latin typeface="Times New Roman"/>
                <a:cs typeface="Times New Roman"/>
              </a:rPr>
              <a:t>Reading past the picture</a:t>
            </a:r>
            <a:br>
              <a:rPr lang="en-US" sz="2000" b="1" u="sng" dirty="0">
                <a:latin typeface="Times New Roman"/>
                <a:cs typeface="Times New Roman"/>
              </a:rPr>
            </a:br>
            <a:r>
              <a:rPr lang="en-US" sz="2200" b="1" u="sng" dirty="0">
                <a:latin typeface="Times New Roman"/>
                <a:cs typeface="Times New Roman"/>
              </a:rPr>
              <a:t>(Teacher copy)</a:t>
            </a:r>
          </a:p>
        </p:txBody>
      </p:sp>
    </p:spTree>
    <p:extLst>
      <p:ext uri="{BB962C8B-B14F-4D97-AF65-F5344CB8AC3E}">
        <p14:creationId xmlns:p14="http://schemas.microsoft.com/office/powerpoint/2010/main" val="1775709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BevelVTI">
  <a:themeElements>
    <a:clrScheme name="AnalogousFromRegularSeedRightStep">
      <a:dk1>
        <a:srgbClr val="000000"/>
      </a:dk1>
      <a:lt1>
        <a:srgbClr val="FFFFFF"/>
      </a:lt1>
      <a:dk2>
        <a:srgbClr val="223C29"/>
      </a:dk2>
      <a:lt2>
        <a:srgbClr val="E2E8E7"/>
      </a:lt2>
      <a:accent1>
        <a:srgbClr val="E72946"/>
      </a:accent1>
      <a:accent2>
        <a:srgbClr val="D54917"/>
      </a:accent2>
      <a:accent3>
        <a:srgbClr val="D29A25"/>
      </a:accent3>
      <a:accent4>
        <a:srgbClr val="9DAC13"/>
      </a:accent4>
      <a:accent5>
        <a:srgbClr val="69B620"/>
      </a:accent5>
      <a:accent6>
        <a:srgbClr val="20BB14"/>
      </a:accent6>
      <a:hlink>
        <a:srgbClr val="309283"/>
      </a:hlink>
      <a:folHlink>
        <a:srgbClr val="7F7F7F"/>
      </a:folHlink>
    </a:clrScheme>
    <a:fontScheme name="Custom 53">
      <a:majorFont>
        <a:latin typeface="Bierstadt"/>
        <a:ea typeface=""/>
        <a:cs typeface=""/>
      </a:majorFont>
      <a:minorFont>
        <a:latin typeface="Bierstad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evelVTI" id="{C9E5F598-602B-46C1-AA16-073CEB959654}" vid="{2AE1FD39-65AD-4D34-93E9-C7019D0ECBAC}"/>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0</Words>
  <Application>Microsoft Office PowerPoint</Application>
  <PresentationFormat>Widescreen</PresentationFormat>
  <Paragraphs>0</Paragraphs>
  <Slides>38</Slides>
  <Notes>3</Notes>
  <HiddenSlides>0</HiddenSlides>
  <MMClips>0</MMClips>
  <ScaleCrop>false</ScaleCrop>
  <HeadingPairs>
    <vt:vector size="4" baseType="variant">
      <vt:variant>
        <vt:lpstr>Theme</vt:lpstr>
      </vt:variant>
      <vt:variant>
        <vt:i4>2</vt:i4>
      </vt:variant>
      <vt:variant>
        <vt:lpstr>Slide Titles</vt:lpstr>
      </vt:variant>
      <vt:variant>
        <vt:i4>38</vt:i4>
      </vt:variant>
    </vt:vector>
  </HeadingPairs>
  <TitlesOfParts>
    <vt:vector size="40" baseType="lpstr">
      <vt:lpstr>office theme</vt:lpstr>
      <vt:lpstr>BevelVTI</vt:lpstr>
      <vt:lpstr>Inclusion lesson resources Pack Four</vt:lpstr>
      <vt:lpstr>Teacher notes</vt:lpstr>
      <vt:lpstr>Contents slide:</vt:lpstr>
      <vt:lpstr>Guide to using these resources</vt:lpstr>
      <vt:lpstr>Activity One: Designing activity (Teacher copy)</vt:lpstr>
      <vt:lpstr>Activity one: Designing activity (Pupil copy)</vt:lpstr>
      <vt:lpstr>Activity two: Discuss on the word inclusion (Teacher copy)</vt:lpstr>
      <vt:lpstr>Activity Two: Discuss on the word inclusion (Pupil copy)</vt:lpstr>
      <vt:lpstr>Activity Three: Reading past the picture (Teacher copy)</vt:lpstr>
      <vt:lpstr>Activity Three: Reading past the picture (Pupil copy)</vt:lpstr>
      <vt:lpstr>Activity Four: How inclusion is represented (Teacher copy)</vt:lpstr>
      <vt:lpstr>Activity Four: How inclusion is represented (Pupil copy) </vt:lpstr>
      <vt:lpstr>Activity Five: Image discussion task (Teacher copy)</vt:lpstr>
      <vt:lpstr>Activity Five: Image discussion task (Pupil copy)</vt:lpstr>
      <vt:lpstr>Activity Six: Inclusion and behaviour  (Teacher copy)</vt:lpstr>
      <vt:lpstr>Activity Six: Inclusion and behaviour  (Pupil copy)</vt:lpstr>
      <vt:lpstr>Activity Seven: Guidelines for this resource</vt:lpstr>
      <vt:lpstr>Activity five: Leaflet template Leaflet front side (Teacher copy)</vt:lpstr>
      <vt:lpstr>Activity five: Leaflet template Leaflet rear side (Teacher copy)</vt:lpstr>
      <vt:lpstr>Activity five: Leaflet template Leaflet front side (Pupil copy)</vt:lpstr>
      <vt:lpstr>Activity five: Leaflet template Leaflet front side (Pupil copy)</vt:lpstr>
      <vt:lpstr>Activity Eight: Mind Map (Teacher copy)</vt:lpstr>
      <vt:lpstr>Activity Eight: Mind Map (Pupil copy)</vt:lpstr>
      <vt:lpstr>Activity Nine: Poster (Teacher copy)</vt:lpstr>
      <vt:lpstr>Activity Nine: Poster (Pupil copy)</vt:lpstr>
      <vt:lpstr>Activity Ten: Staged inclusion discussion (Teacher copy)</vt:lpstr>
      <vt:lpstr>Activity Ten: Staged inclusion discussion (Pupil copy)</vt:lpstr>
      <vt:lpstr>Intermission:</vt:lpstr>
      <vt:lpstr>Inclusion</vt:lpstr>
      <vt:lpstr>What do you know about the word Inclusion?</vt:lpstr>
      <vt:lpstr>What is inclusion?</vt:lpstr>
      <vt:lpstr>What can inclusion look like?</vt:lpstr>
      <vt:lpstr>How do you feel about the following images?</vt:lpstr>
      <vt:lpstr>How do you feel about this image?</vt:lpstr>
      <vt:lpstr>How do you feel about this image?</vt:lpstr>
      <vt:lpstr>How do you feel about this image?</vt:lpstr>
      <vt:lpstr>Is there anything else to discuss about inclusion?</vt:lpstr>
      <vt:lpstr>Now, your turn. What do you know about the word Inclusion now?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
  <cp:revision>1216</cp:revision>
  <dcterms:created xsi:type="dcterms:W3CDTF">2023-08-16T08:15:30Z</dcterms:created>
  <dcterms:modified xsi:type="dcterms:W3CDTF">2023-09-06T12:17:18Z</dcterms:modified>
</cp:coreProperties>
</file>