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4" r:id="rId2"/>
  </p:sldMasterIdLst>
  <p:notesMasterIdLst>
    <p:notesMasterId r:id="rId41"/>
  </p:notesMasterIdLst>
  <p:sldIdLst>
    <p:sldId id="257" r:id="rId3"/>
    <p:sldId id="297" r:id="rId4"/>
    <p:sldId id="258" r:id="rId5"/>
    <p:sldId id="295"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 id="280" r:id="rId28"/>
    <p:sldId id="282" r:id="rId29"/>
    <p:sldId id="283" r:id="rId30"/>
    <p:sldId id="285" r:id="rId31"/>
    <p:sldId id="284" r:id="rId32"/>
    <p:sldId id="286" r:id="rId33"/>
    <p:sldId id="287" r:id="rId34"/>
    <p:sldId id="288" r:id="rId35"/>
    <p:sldId id="289" r:id="rId36"/>
    <p:sldId id="290" r:id="rId37"/>
    <p:sldId id="291" r:id="rId38"/>
    <p:sldId id="296" r:id="rId39"/>
    <p:sldId id="29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F5FF"/>
    <a:srgbClr val="B18FC9"/>
    <a:srgbClr val="C8C8F7"/>
    <a:srgbClr val="7878FA"/>
    <a:srgbClr val="E86F6F"/>
    <a:srgbClr val="FF00B7"/>
    <a:srgbClr val="C634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06DC92-312A-5787-0716-B5BD44180BE4}" v="42" dt="2023-09-01T10:43:25.742"/>
    <p1510:client id="{20959EC4-E38E-FF97-B986-F173D0794788}" v="27" dt="2023-09-06T10:11:27.447"/>
    <p1510:client id="{75D23AE4-9A8E-EB78-6ABE-CE6D55CEB309}" v="8" dt="2023-08-16T14:36:08.169"/>
    <p1510:client id="{82D18B5B-A89D-E719-B781-FC1E2FCEB486}" v="47" dt="2023-08-11T16:13:28.938"/>
    <p1510:client id="{8F80AEC7-D7C5-784E-858F-8E898AB1BCEF}" v="1094" dt="2023-09-06T09:35:05.390"/>
    <p1510:client id="{9EEEED2E-20EA-9BD2-4FF5-E1685492AE2A}" v="215" dt="2023-08-18T15:34:01.189"/>
    <p1510:client id="{B5657380-9685-475C-854B-5CA096689FFA}" v="3282" dt="2023-08-11T14:04:35.788"/>
    <p1510:client id="{B8E342E9-5F04-2F21-ECD1-4A3B097AD45F}" v="9" dt="2023-09-06T10:07:12.865"/>
    <p1510:client id="{B9EA7212-61BE-731E-1E84-48179500DA39}" v="4" dt="2023-09-06T10:42:38.611"/>
    <p1510:client id="{E616CECD-73CE-6F31-25B4-49CFC4BE4F73}" v="8" dt="2023-09-06T12:23:32.264"/>
    <p1510:client id="{FF9F5AB3-9E80-E1E9-641B-C98D033F649D}" v="72" dt="2023-09-01T10:23:59.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MARSHALL" userId="S::24839205@edgehill.ac.uk::996404ec-1f24-481f-b615-c3317f3929a9" providerId="AD" clId="Web-{82D18B5B-A89D-E719-B781-FC1E2FCEB486}"/>
    <pc:docChg chg="addSld delSld modSld">
      <pc:chgData name="SCOTT MARSHALL" userId="S::24839205@edgehill.ac.uk::996404ec-1f24-481f-b615-c3317f3929a9" providerId="AD" clId="Web-{82D18B5B-A89D-E719-B781-FC1E2FCEB486}" dt="2023-08-11T16:13:28.938" v="33" actId="1076"/>
      <pc:docMkLst>
        <pc:docMk/>
      </pc:docMkLst>
      <pc:sldChg chg="del">
        <pc:chgData name="SCOTT MARSHALL" userId="S::24839205@edgehill.ac.uk::996404ec-1f24-481f-b615-c3317f3929a9" providerId="AD" clId="Web-{82D18B5B-A89D-E719-B781-FC1E2FCEB486}" dt="2023-08-11T15:47:24.232" v="1"/>
        <pc:sldMkLst>
          <pc:docMk/>
          <pc:sldMk cId="3962045624" sldId="259"/>
        </pc:sldMkLst>
      </pc:sldChg>
      <pc:sldChg chg="modSp">
        <pc:chgData name="SCOTT MARSHALL" userId="S::24839205@edgehill.ac.uk::996404ec-1f24-481f-b615-c3317f3929a9" providerId="AD" clId="Web-{82D18B5B-A89D-E719-B781-FC1E2FCEB486}" dt="2023-08-11T16:10:04.823" v="13" actId="20577"/>
        <pc:sldMkLst>
          <pc:docMk/>
          <pc:sldMk cId="3521466845" sldId="286"/>
        </pc:sldMkLst>
        <pc:spChg chg="mod">
          <ac:chgData name="SCOTT MARSHALL" userId="S::24839205@edgehill.ac.uk::996404ec-1f24-481f-b615-c3317f3929a9" providerId="AD" clId="Web-{82D18B5B-A89D-E719-B781-FC1E2FCEB486}" dt="2023-08-11T16:10:04.823" v="13" actId="20577"/>
          <ac:spMkLst>
            <pc:docMk/>
            <pc:sldMk cId="3521466845" sldId="286"/>
            <ac:spMk id="3" creationId="{00000000-0000-0000-0000-000000000000}"/>
          </ac:spMkLst>
        </pc:spChg>
      </pc:sldChg>
      <pc:sldChg chg="modSp">
        <pc:chgData name="SCOTT MARSHALL" userId="S::24839205@edgehill.ac.uk::996404ec-1f24-481f-b615-c3317f3929a9" providerId="AD" clId="Web-{82D18B5B-A89D-E719-B781-FC1E2FCEB486}" dt="2023-08-11T16:10:28.730" v="17" actId="20577"/>
        <pc:sldMkLst>
          <pc:docMk/>
          <pc:sldMk cId="2735538443" sldId="288"/>
        </pc:sldMkLst>
        <pc:spChg chg="mod">
          <ac:chgData name="SCOTT MARSHALL" userId="S::24839205@edgehill.ac.uk::996404ec-1f24-481f-b615-c3317f3929a9" providerId="AD" clId="Web-{82D18B5B-A89D-E719-B781-FC1E2FCEB486}" dt="2023-08-11T16:10:28.730" v="17" actId="20577"/>
          <ac:spMkLst>
            <pc:docMk/>
            <pc:sldMk cId="2735538443" sldId="288"/>
            <ac:spMk id="3" creationId="{7C710345-006F-6E81-BD5E-695687192B45}"/>
          </ac:spMkLst>
        </pc:spChg>
      </pc:sldChg>
      <pc:sldChg chg="modSp">
        <pc:chgData name="SCOTT MARSHALL" userId="S::24839205@edgehill.ac.uk::996404ec-1f24-481f-b615-c3317f3929a9" providerId="AD" clId="Web-{82D18B5B-A89D-E719-B781-FC1E2FCEB486}" dt="2023-08-11T16:13:28.938" v="33" actId="1076"/>
        <pc:sldMkLst>
          <pc:docMk/>
          <pc:sldMk cId="1521370626" sldId="290"/>
        </pc:sldMkLst>
        <pc:spChg chg="mod">
          <ac:chgData name="SCOTT MARSHALL" userId="S::24839205@edgehill.ac.uk::996404ec-1f24-481f-b615-c3317f3929a9" providerId="AD" clId="Web-{82D18B5B-A89D-E719-B781-FC1E2FCEB486}" dt="2023-08-11T16:13:28.938" v="33" actId="1076"/>
          <ac:spMkLst>
            <pc:docMk/>
            <pc:sldMk cId="1521370626" sldId="290"/>
            <ac:spMk id="7" creationId="{987AE7CD-9DDB-15E5-349B-D78B01F9BB02}"/>
          </ac:spMkLst>
        </pc:spChg>
      </pc:sldChg>
      <pc:sldChg chg="add del">
        <pc:chgData name="SCOTT MARSHALL" userId="S::24839205@edgehill.ac.uk::996404ec-1f24-481f-b615-c3317f3929a9" providerId="AD" clId="Web-{82D18B5B-A89D-E719-B781-FC1E2FCEB486}" dt="2023-08-11T15:47:59.108" v="5"/>
        <pc:sldMkLst>
          <pc:docMk/>
          <pc:sldMk cId="2765581397" sldId="293"/>
        </pc:sldMkLst>
      </pc:sldChg>
      <pc:sldChg chg="add del">
        <pc:chgData name="SCOTT MARSHALL" userId="S::24839205@edgehill.ac.uk::996404ec-1f24-481f-b615-c3317f3929a9" providerId="AD" clId="Web-{82D18B5B-A89D-E719-B781-FC1E2FCEB486}" dt="2023-08-11T15:47:56.296" v="4"/>
        <pc:sldMkLst>
          <pc:docMk/>
          <pc:sldMk cId="142721782" sldId="294"/>
        </pc:sldMkLst>
      </pc:sldChg>
      <pc:sldChg chg="modSp add">
        <pc:chgData name="SCOTT MARSHALL" userId="S::24839205@edgehill.ac.uk::996404ec-1f24-481f-b615-c3317f3929a9" providerId="AD" clId="Web-{82D18B5B-A89D-E719-B781-FC1E2FCEB486}" dt="2023-08-11T15:48:08.234" v="8" actId="20577"/>
        <pc:sldMkLst>
          <pc:docMk/>
          <pc:sldMk cId="273134576" sldId="295"/>
        </pc:sldMkLst>
        <pc:spChg chg="mod">
          <ac:chgData name="SCOTT MARSHALL" userId="S::24839205@edgehill.ac.uk::996404ec-1f24-481f-b615-c3317f3929a9" providerId="AD" clId="Web-{82D18B5B-A89D-E719-B781-FC1E2FCEB486}" dt="2023-08-11T15:48:08.234" v="8" actId="20577"/>
          <ac:spMkLst>
            <pc:docMk/>
            <pc:sldMk cId="273134576" sldId="295"/>
            <ac:spMk id="3" creationId="{B8D5F00A-BF92-D3F0-F60F-1F68DCC351C8}"/>
          </ac:spMkLst>
        </pc:spChg>
      </pc:sldChg>
    </pc:docChg>
  </pc:docChgLst>
  <pc:docChgLst>
    <pc:chgData name="SCOTT MARSHALL" userId="S::24839205@edgehill.ac.uk::996404ec-1f24-481f-b615-c3317f3929a9" providerId="AD" clId="Web-{E616CECD-73CE-6F31-25B4-49CFC4BE4F73}"/>
    <pc:docChg chg="modSld">
      <pc:chgData name="SCOTT MARSHALL" userId="S::24839205@edgehill.ac.uk::996404ec-1f24-481f-b615-c3317f3929a9" providerId="AD" clId="Web-{E616CECD-73CE-6F31-25B4-49CFC4BE4F73}" dt="2023-09-06T12:23:32.264" v="7" actId="20577"/>
      <pc:docMkLst>
        <pc:docMk/>
      </pc:docMkLst>
      <pc:sldChg chg="modSp">
        <pc:chgData name="SCOTT MARSHALL" userId="S::24839205@edgehill.ac.uk::996404ec-1f24-481f-b615-c3317f3929a9" providerId="AD" clId="Web-{E616CECD-73CE-6F31-25B4-49CFC4BE4F73}" dt="2023-09-06T12:23:32.264" v="7" actId="20577"/>
        <pc:sldMkLst>
          <pc:docMk/>
          <pc:sldMk cId="273134576" sldId="295"/>
        </pc:sldMkLst>
        <pc:spChg chg="mod">
          <ac:chgData name="SCOTT MARSHALL" userId="S::24839205@edgehill.ac.uk::996404ec-1f24-481f-b615-c3317f3929a9" providerId="AD" clId="Web-{E616CECD-73CE-6F31-25B4-49CFC4BE4F73}" dt="2023-09-06T12:23:32.264" v="7" actId="20577"/>
          <ac:spMkLst>
            <pc:docMk/>
            <pc:sldMk cId="273134576" sldId="295"/>
            <ac:spMk id="3" creationId="{B8D5F00A-BF92-D3F0-F60F-1F68DCC351C8}"/>
          </ac:spMkLst>
        </pc:spChg>
      </pc:sldChg>
    </pc:docChg>
  </pc:docChgLst>
  <pc:docChgLst>
    <pc:chgData name="SCOTT MARSHALL" userId="S::24839205@edgehill.ac.uk::996404ec-1f24-481f-b615-c3317f3929a9" providerId="AD" clId="Web-{B5657380-9685-475C-854B-5CA096689FFA}"/>
    <pc:docChg chg="addSld delSld modSld sldOrd addMainMaster">
      <pc:chgData name="SCOTT MARSHALL" userId="S::24839205@edgehill.ac.uk::996404ec-1f24-481f-b615-c3317f3929a9" providerId="AD" clId="Web-{B5657380-9685-475C-854B-5CA096689FFA}" dt="2023-08-11T14:04:35.788" v="2736" actId="20577"/>
      <pc:docMkLst>
        <pc:docMk/>
      </pc:docMkLst>
      <pc:sldChg chg="del">
        <pc:chgData name="SCOTT MARSHALL" userId="S::24839205@edgehill.ac.uk::996404ec-1f24-481f-b615-c3317f3929a9" providerId="AD" clId="Web-{B5657380-9685-475C-854B-5CA096689FFA}" dt="2023-08-10T10:42:28.379" v="0"/>
        <pc:sldMkLst>
          <pc:docMk/>
          <pc:sldMk cId="109857222" sldId="256"/>
        </pc:sldMkLst>
      </pc:sldChg>
      <pc:sldChg chg="new del">
        <pc:chgData name="SCOTT MARSHALL" userId="S::24839205@edgehill.ac.uk::996404ec-1f24-481f-b615-c3317f3929a9" providerId="AD" clId="Web-{B5657380-9685-475C-854B-5CA096689FFA}" dt="2023-08-10T10:52:00.150" v="14"/>
        <pc:sldMkLst>
          <pc:docMk/>
          <pc:sldMk cId="4063062052" sldId="256"/>
        </pc:sldMkLst>
      </pc:sldChg>
      <pc:sldChg chg="modSp add">
        <pc:chgData name="SCOTT MARSHALL" userId="S::24839205@edgehill.ac.uk::996404ec-1f24-481f-b615-c3317f3929a9" providerId="AD" clId="Web-{B5657380-9685-475C-854B-5CA096689FFA}" dt="2023-08-10T10:51:58.978" v="13" actId="20577"/>
        <pc:sldMkLst>
          <pc:docMk/>
          <pc:sldMk cId="280214499" sldId="257"/>
        </pc:sldMkLst>
        <pc:spChg chg="mod">
          <ac:chgData name="SCOTT MARSHALL" userId="S::24839205@edgehill.ac.uk::996404ec-1f24-481f-b615-c3317f3929a9" providerId="AD" clId="Web-{B5657380-9685-475C-854B-5CA096689FFA}" dt="2023-08-10T10:51:28.148" v="5" actId="20577"/>
          <ac:spMkLst>
            <pc:docMk/>
            <pc:sldMk cId="280214499" sldId="257"/>
            <ac:spMk id="2" creationId="{00000000-0000-0000-0000-000000000000}"/>
          </ac:spMkLst>
        </pc:spChg>
        <pc:spChg chg="mod">
          <ac:chgData name="SCOTT MARSHALL" userId="S::24839205@edgehill.ac.uk::996404ec-1f24-481f-b615-c3317f3929a9" providerId="AD" clId="Web-{B5657380-9685-475C-854B-5CA096689FFA}" dt="2023-08-10T10:51:58.978" v="13" actId="20577"/>
          <ac:spMkLst>
            <pc:docMk/>
            <pc:sldMk cId="280214499" sldId="257"/>
            <ac:spMk id="3" creationId="{00000000-0000-0000-0000-000000000000}"/>
          </ac:spMkLst>
        </pc:spChg>
      </pc:sldChg>
      <pc:sldChg chg="modSp add">
        <pc:chgData name="SCOTT MARSHALL" userId="S::24839205@edgehill.ac.uk::996404ec-1f24-481f-b615-c3317f3929a9" providerId="AD" clId="Web-{B5657380-9685-475C-854B-5CA096689FFA}" dt="2023-08-11T14:04:35.788" v="2736" actId="20577"/>
        <pc:sldMkLst>
          <pc:docMk/>
          <pc:sldMk cId="1416655480" sldId="258"/>
        </pc:sldMkLst>
        <pc:spChg chg="mod">
          <ac:chgData name="SCOTT MARSHALL" userId="S::24839205@edgehill.ac.uk::996404ec-1f24-481f-b615-c3317f3929a9" providerId="AD" clId="Web-{B5657380-9685-475C-854B-5CA096689FFA}" dt="2023-08-11T14:04:35.788" v="2736" actId="20577"/>
          <ac:spMkLst>
            <pc:docMk/>
            <pc:sldMk cId="1416655480" sldId="258"/>
            <ac:spMk id="3" creationId="{104DA7ED-211D-938B-4D06-3832D6588D7B}"/>
          </ac:spMkLst>
        </pc:spChg>
      </pc:sldChg>
      <pc:sldChg chg="modSp add">
        <pc:chgData name="SCOTT MARSHALL" userId="S::24839205@edgehill.ac.uk::996404ec-1f24-481f-b615-c3317f3929a9" providerId="AD" clId="Web-{B5657380-9685-475C-854B-5CA096689FFA}" dt="2023-08-10T10:56:12.166" v="91" actId="20577"/>
        <pc:sldMkLst>
          <pc:docMk/>
          <pc:sldMk cId="3962045624" sldId="259"/>
        </pc:sldMkLst>
        <pc:spChg chg="mod">
          <ac:chgData name="SCOTT MARSHALL" userId="S::24839205@edgehill.ac.uk::996404ec-1f24-481f-b615-c3317f3929a9" providerId="AD" clId="Web-{B5657380-9685-475C-854B-5CA096689FFA}" dt="2023-08-10T10:56:12.166" v="91" actId="20577"/>
          <ac:spMkLst>
            <pc:docMk/>
            <pc:sldMk cId="3962045624" sldId="259"/>
            <ac:spMk id="3" creationId="{B8D5F00A-BF92-D3F0-F60F-1F68DCC351C8}"/>
          </ac:spMkLst>
        </pc:spChg>
      </pc:sldChg>
      <pc:sldChg chg="addSp modSp new">
        <pc:chgData name="SCOTT MARSHALL" userId="S::24839205@edgehill.ac.uk::996404ec-1f24-481f-b615-c3317f3929a9" providerId="AD" clId="Web-{B5657380-9685-475C-854B-5CA096689FFA}" dt="2023-08-10T13:40:13.245" v="469"/>
        <pc:sldMkLst>
          <pc:docMk/>
          <pc:sldMk cId="995144216" sldId="260"/>
        </pc:sldMkLst>
        <pc:spChg chg="mod ord">
          <ac:chgData name="SCOTT MARSHALL" userId="S::24839205@edgehill.ac.uk::996404ec-1f24-481f-b615-c3317f3929a9" providerId="AD" clId="Web-{B5657380-9685-475C-854B-5CA096689FFA}" dt="2023-08-10T13:39:53.103" v="451"/>
          <ac:spMkLst>
            <pc:docMk/>
            <pc:sldMk cId="995144216" sldId="260"/>
            <ac:spMk id="2" creationId="{5D633095-8BDA-B753-CB06-804EF8AD36A4}"/>
          </ac:spMkLst>
        </pc:spChg>
        <pc:spChg chg="add mod ord">
          <ac:chgData name="SCOTT MARSHALL" userId="S::24839205@edgehill.ac.uk::996404ec-1f24-481f-b615-c3317f3929a9" providerId="AD" clId="Web-{B5657380-9685-475C-854B-5CA096689FFA}" dt="2023-08-10T13:40:07.119" v="465"/>
          <ac:spMkLst>
            <pc:docMk/>
            <pc:sldMk cId="995144216" sldId="260"/>
            <ac:spMk id="4" creationId="{7C412412-BDD3-8C58-3068-FEC5470751C4}"/>
          </ac:spMkLst>
        </pc:spChg>
        <pc:spChg chg="add mod ord">
          <ac:chgData name="SCOTT MARSHALL" userId="S::24839205@edgehill.ac.uk::996404ec-1f24-481f-b615-c3317f3929a9" providerId="AD" clId="Web-{B5657380-9685-475C-854B-5CA096689FFA}" dt="2023-08-10T13:40:13.245" v="469"/>
          <ac:spMkLst>
            <pc:docMk/>
            <pc:sldMk cId="995144216" sldId="260"/>
            <ac:spMk id="7" creationId="{7E0848AD-D782-FDDA-DD07-D76EA2260837}"/>
          </ac:spMkLst>
        </pc:spChg>
        <pc:spChg chg="add mod ord">
          <ac:chgData name="SCOTT MARSHALL" userId="S::24839205@edgehill.ac.uk::996404ec-1f24-481f-b615-c3317f3929a9" providerId="AD" clId="Web-{B5657380-9685-475C-854B-5CA096689FFA}" dt="2023-08-10T13:40:10.291" v="466"/>
          <ac:spMkLst>
            <pc:docMk/>
            <pc:sldMk cId="995144216" sldId="260"/>
            <ac:spMk id="9" creationId="{264424B7-C933-0405-A74E-F39B37560AB3}"/>
          </ac:spMkLst>
        </pc:spChg>
        <pc:picChg chg="add mod ord">
          <ac:chgData name="SCOTT MARSHALL" userId="S::24839205@edgehill.ac.uk::996404ec-1f24-481f-b615-c3317f3929a9" providerId="AD" clId="Web-{B5657380-9685-475C-854B-5CA096689FFA}" dt="2023-08-10T13:39:56.509" v="457"/>
          <ac:picMkLst>
            <pc:docMk/>
            <pc:sldMk cId="995144216" sldId="260"/>
            <ac:picMk id="3" creationId="{15A8F4E3-86FC-032D-10CD-44D20B9D1D76}"/>
          </ac:picMkLst>
        </pc:picChg>
        <pc:cxnChg chg="add mod ord">
          <ac:chgData name="SCOTT MARSHALL" userId="S::24839205@edgehill.ac.uk::996404ec-1f24-481f-b615-c3317f3929a9" providerId="AD" clId="Web-{B5657380-9685-475C-854B-5CA096689FFA}" dt="2023-08-10T13:40:02.400" v="461"/>
          <ac:cxnSpMkLst>
            <pc:docMk/>
            <pc:sldMk cId="995144216" sldId="260"/>
            <ac:cxnSpMk id="5" creationId="{4F530427-C511-7F82-6AB2-F3FA24DC8BE8}"/>
          </ac:cxnSpMkLst>
        </pc:cxnChg>
        <pc:cxnChg chg="add mod">
          <ac:chgData name="SCOTT MARSHALL" userId="S::24839205@edgehill.ac.uk::996404ec-1f24-481f-b615-c3317f3929a9" providerId="AD" clId="Web-{B5657380-9685-475C-854B-5CA096689FFA}" dt="2023-08-10T12:57:11.063" v="171" actId="14100"/>
          <ac:cxnSpMkLst>
            <pc:docMk/>
            <pc:sldMk cId="995144216" sldId="260"/>
            <ac:cxnSpMk id="6" creationId="{A63238E9-8E26-7E37-42F9-53C2FA7B1237}"/>
          </ac:cxnSpMkLst>
        </pc:cxnChg>
        <pc:cxnChg chg="add mod ord">
          <ac:chgData name="SCOTT MARSHALL" userId="S::24839205@edgehill.ac.uk::996404ec-1f24-481f-b615-c3317f3929a9" providerId="AD" clId="Web-{B5657380-9685-475C-854B-5CA096689FFA}" dt="2023-08-10T13:40:11.854" v="468"/>
          <ac:cxnSpMkLst>
            <pc:docMk/>
            <pc:sldMk cId="995144216" sldId="260"/>
            <ac:cxnSpMk id="8" creationId="{0CD67B28-FD08-6F94-8F1D-0E5AFB792728}"/>
          </ac:cxnSpMkLst>
        </pc:cxnChg>
      </pc:sldChg>
      <pc:sldChg chg="modSp add replId">
        <pc:chgData name="SCOTT MARSHALL" userId="S::24839205@edgehill.ac.uk::996404ec-1f24-481f-b615-c3317f3929a9" providerId="AD" clId="Web-{B5657380-9685-475C-854B-5CA096689FFA}" dt="2023-08-10T13:40:38.434" v="488"/>
        <pc:sldMkLst>
          <pc:docMk/>
          <pc:sldMk cId="1817021137" sldId="261"/>
        </pc:sldMkLst>
        <pc:spChg chg="mod ord">
          <ac:chgData name="SCOTT MARSHALL" userId="S::24839205@edgehill.ac.uk::996404ec-1f24-481f-b615-c3317f3929a9" providerId="AD" clId="Web-{B5657380-9685-475C-854B-5CA096689FFA}" dt="2023-08-10T13:40:25.949" v="470"/>
          <ac:spMkLst>
            <pc:docMk/>
            <pc:sldMk cId="1817021137" sldId="261"/>
            <ac:spMk id="2" creationId="{5D633095-8BDA-B753-CB06-804EF8AD36A4}"/>
          </ac:spMkLst>
        </pc:spChg>
        <pc:spChg chg="mod ord">
          <ac:chgData name="SCOTT MARSHALL" userId="S::24839205@edgehill.ac.uk::996404ec-1f24-481f-b615-c3317f3929a9" providerId="AD" clId="Web-{B5657380-9685-475C-854B-5CA096689FFA}" dt="2023-08-10T13:40:36.918" v="487"/>
          <ac:spMkLst>
            <pc:docMk/>
            <pc:sldMk cId="1817021137" sldId="261"/>
            <ac:spMk id="4" creationId="{7C412412-BDD3-8C58-3068-FEC5470751C4}"/>
          </ac:spMkLst>
        </pc:spChg>
        <pc:spChg chg="mod">
          <ac:chgData name="SCOTT MARSHALL" userId="S::24839205@edgehill.ac.uk::996404ec-1f24-481f-b615-c3317f3929a9" providerId="AD" clId="Web-{B5657380-9685-475C-854B-5CA096689FFA}" dt="2023-08-10T13:00:26.138" v="223" actId="20577"/>
          <ac:spMkLst>
            <pc:docMk/>
            <pc:sldMk cId="1817021137" sldId="261"/>
            <ac:spMk id="7" creationId="{7E0848AD-D782-FDDA-DD07-D76EA2260837}"/>
          </ac:spMkLst>
        </pc:spChg>
        <pc:spChg chg="mod ord">
          <ac:chgData name="SCOTT MARSHALL" userId="S::24839205@edgehill.ac.uk::996404ec-1f24-481f-b615-c3317f3929a9" providerId="AD" clId="Web-{B5657380-9685-475C-854B-5CA096689FFA}" dt="2023-08-10T13:40:38.434" v="488"/>
          <ac:spMkLst>
            <pc:docMk/>
            <pc:sldMk cId="1817021137" sldId="261"/>
            <ac:spMk id="9" creationId="{264424B7-C933-0405-A74E-F39B37560AB3}"/>
          </ac:spMkLst>
        </pc:spChg>
        <pc:picChg chg="ord">
          <ac:chgData name="SCOTT MARSHALL" userId="S::24839205@edgehill.ac.uk::996404ec-1f24-481f-b615-c3317f3929a9" providerId="AD" clId="Web-{B5657380-9685-475C-854B-5CA096689FFA}" dt="2023-08-10T13:40:28.761" v="476"/>
          <ac:picMkLst>
            <pc:docMk/>
            <pc:sldMk cId="1817021137" sldId="261"/>
            <ac:picMk id="3" creationId="{15A8F4E3-86FC-032D-10CD-44D20B9D1D76}"/>
          </ac:picMkLst>
        </pc:picChg>
        <pc:cxnChg chg="ord">
          <ac:chgData name="SCOTT MARSHALL" userId="S::24839205@edgehill.ac.uk::996404ec-1f24-481f-b615-c3317f3929a9" providerId="AD" clId="Web-{B5657380-9685-475C-854B-5CA096689FFA}" dt="2023-08-10T13:40:31.011" v="480"/>
          <ac:cxnSpMkLst>
            <pc:docMk/>
            <pc:sldMk cId="1817021137" sldId="261"/>
            <ac:cxnSpMk id="5" creationId="{4F530427-C511-7F82-6AB2-F3FA24DC8BE8}"/>
          </ac:cxnSpMkLst>
        </pc:cxnChg>
        <pc:cxnChg chg="ord">
          <ac:chgData name="SCOTT MARSHALL" userId="S::24839205@edgehill.ac.uk::996404ec-1f24-481f-b615-c3317f3929a9" providerId="AD" clId="Web-{B5657380-9685-475C-854B-5CA096689FFA}" dt="2023-08-10T13:40:32.918" v="482"/>
          <ac:cxnSpMkLst>
            <pc:docMk/>
            <pc:sldMk cId="1817021137" sldId="261"/>
            <ac:cxnSpMk id="6" creationId="{A63238E9-8E26-7E37-42F9-53C2FA7B1237}"/>
          </ac:cxnSpMkLst>
        </pc:cxnChg>
        <pc:cxnChg chg="ord">
          <ac:chgData name="SCOTT MARSHALL" userId="S::24839205@edgehill.ac.uk::996404ec-1f24-481f-b615-c3317f3929a9" providerId="AD" clId="Web-{B5657380-9685-475C-854B-5CA096689FFA}" dt="2023-08-10T13:40:34.246" v="483"/>
          <ac:cxnSpMkLst>
            <pc:docMk/>
            <pc:sldMk cId="1817021137" sldId="261"/>
            <ac:cxnSpMk id="8" creationId="{0CD67B28-FD08-6F94-8F1D-0E5AFB792728}"/>
          </ac:cxnSpMkLst>
        </pc:cxnChg>
      </pc:sldChg>
      <pc:sldChg chg="addSp modSp new">
        <pc:chgData name="SCOTT MARSHALL" userId="S::24839205@edgehill.ac.uk::996404ec-1f24-481f-b615-c3317f3929a9" providerId="AD" clId="Web-{B5657380-9685-475C-854B-5CA096689FFA}" dt="2023-08-10T13:41:10.873" v="501"/>
        <pc:sldMkLst>
          <pc:docMk/>
          <pc:sldMk cId="2053607526" sldId="262"/>
        </pc:sldMkLst>
        <pc:spChg chg="mod ord">
          <ac:chgData name="SCOTT MARSHALL" userId="S::24839205@edgehill.ac.uk::996404ec-1f24-481f-b615-c3317f3929a9" providerId="AD" clId="Web-{B5657380-9685-475C-854B-5CA096689FFA}" dt="2023-08-10T13:40:46.809" v="489"/>
          <ac:spMkLst>
            <pc:docMk/>
            <pc:sldMk cId="2053607526" sldId="262"/>
            <ac:spMk id="2" creationId="{D65A7931-EF68-1618-044A-CCCF4005B6FF}"/>
          </ac:spMkLst>
        </pc:spChg>
        <pc:spChg chg="add mod">
          <ac:chgData name="SCOTT MARSHALL" userId="S::24839205@edgehill.ac.uk::996404ec-1f24-481f-b615-c3317f3929a9" providerId="AD" clId="Web-{B5657380-9685-475C-854B-5CA096689FFA}" dt="2023-08-10T13:37:48.657" v="450" actId="1076"/>
          <ac:spMkLst>
            <pc:docMk/>
            <pc:sldMk cId="2053607526" sldId="262"/>
            <ac:spMk id="5" creationId="{FB21440C-1F36-E5D5-74E6-E0A26B7B8843}"/>
          </ac:spMkLst>
        </pc:spChg>
        <pc:spChg chg="add mod ord">
          <ac:chgData name="SCOTT MARSHALL" userId="S::24839205@edgehill.ac.uk::996404ec-1f24-481f-b615-c3317f3929a9" providerId="AD" clId="Web-{B5657380-9685-475C-854B-5CA096689FFA}" dt="2023-08-10T13:41:08.701" v="500"/>
          <ac:spMkLst>
            <pc:docMk/>
            <pc:sldMk cId="2053607526" sldId="262"/>
            <ac:spMk id="6" creationId="{CCFD6A9F-0D54-FBEF-26FD-A4DDA56ABFAB}"/>
          </ac:spMkLst>
        </pc:spChg>
        <pc:spChg chg="add mod">
          <ac:chgData name="SCOTT MARSHALL" userId="S::24839205@edgehill.ac.uk::996404ec-1f24-481f-b615-c3317f3929a9" providerId="AD" clId="Web-{B5657380-9685-475C-854B-5CA096689FFA}" dt="2023-08-10T13:34:33.332" v="369" actId="1076"/>
          <ac:spMkLst>
            <pc:docMk/>
            <pc:sldMk cId="2053607526" sldId="262"/>
            <ac:spMk id="7" creationId="{CC129C48-886E-1464-FBE9-73D29443CADE}"/>
          </ac:spMkLst>
        </pc:spChg>
        <pc:spChg chg="add mod ord">
          <ac:chgData name="SCOTT MARSHALL" userId="S::24839205@edgehill.ac.uk::996404ec-1f24-481f-b615-c3317f3929a9" providerId="AD" clId="Web-{B5657380-9685-475C-854B-5CA096689FFA}" dt="2023-08-10T13:41:10.873" v="501"/>
          <ac:spMkLst>
            <pc:docMk/>
            <pc:sldMk cId="2053607526" sldId="262"/>
            <ac:spMk id="8" creationId="{B4EFFF70-4A3B-CD20-75A7-E249FC124CFC}"/>
          </ac:spMkLst>
        </pc:spChg>
        <pc:picChg chg="add mod ord">
          <ac:chgData name="SCOTT MARSHALL" userId="S::24839205@edgehill.ac.uk::996404ec-1f24-481f-b615-c3317f3929a9" providerId="AD" clId="Web-{B5657380-9685-475C-854B-5CA096689FFA}" dt="2023-08-10T13:40:50.044" v="492"/>
          <ac:picMkLst>
            <pc:docMk/>
            <pc:sldMk cId="2053607526" sldId="262"/>
            <ac:picMk id="3" creationId="{3045FB24-17FD-D9B6-4E3E-74A58EEA1E9F}"/>
          </ac:picMkLst>
        </pc:picChg>
        <pc:picChg chg="add mod ord">
          <ac:chgData name="SCOTT MARSHALL" userId="S::24839205@edgehill.ac.uk::996404ec-1f24-481f-b615-c3317f3929a9" providerId="AD" clId="Web-{B5657380-9685-475C-854B-5CA096689FFA}" dt="2023-08-10T13:40:56.716" v="497"/>
          <ac:picMkLst>
            <pc:docMk/>
            <pc:sldMk cId="2053607526" sldId="262"/>
            <ac:picMk id="4" creationId="{9E1152B1-28FD-C201-5045-A9DE4F72E7F9}"/>
          </ac:picMkLst>
        </pc:picChg>
      </pc:sldChg>
      <pc:sldChg chg="delSp modSp add replId">
        <pc:chgData name="SCOTT MARSHALL" userId="S::24839205@edgehill.ac.uk::996404ec-1f24-481f-b615-c3317f3929a9" providerId="AD" clId="Web-{B5657380-9685-475C-854B-5CA096689FFA}" dt="2023-08-10T13:42:29.535" v="521" actId="14100"/>
        <pc:sldMkLst>
          <pc:docMk/>
          <pc:sldMk cId="1544521175" sldId="263"/>
        </pc:sldMkLst>
        <pc:spChg chg="mod">
          <ac:chgData name="SCOTT MARSHALL" userId="S::24839205@edgehill.ac.uk::996404ec-1f24-481f-b615-c3317f3929a9" providerId="AD" clId="Web-{B5657380-9685-475C-854B-5CA096689FFA}" dt="2023-08-10T13:42:29.535" v="521" actId="14100"/>
          <ac:spMkLst>
            <pc:docMk/>
            <pc:sldMk cId="1544521175" sldId="263"/>
            <ac:spMk id="2" creationId="{D65A7931-EF68-1618-044A-CCCF4005B6FF}"/>
          </ac:spMkLst>
        </pc:spChg>
        <pc:spChg chg="del">
          <ac:chgData name="SCOTT MARSHALL" userId="S::24839205@edgehill.ac.uk::996404ec-1f24-481f-b615-c3317f3929a9" providerId="AD" clId="Web-{B5657380-9685-475C-854B-5CA096689FFA}" dt="2023-08-10T13:41:22.702" v="503"/>
          <ac:spMkLst>
            <pc:docMk/>
            <pc:sldMk cId="1544521175" sldId="263"/>
            <ac:spMk id="5" creationId="{FB21440C-1F36-E5D5-74E6-E0A26B7B8843}"/>
          </ac:spMkLst>
        </pc:spChg>
        <pc:spChg chg="mod">
          <ac:chgData name="SCOTT MARSHALL" userId="S::24839205@edgehill.ac.uk::996404ec-1f24-481f-b615-c3317f3929a9" providerId="AD" clId="Web-{B5657380-9685-475C-854B-5CA096689FFA}" dt="2023-08-10T13:42:06.268" v="513" actId="1076"/>
          <ac:spMkLst>
            <pc:docMk/>
            <pc:sldMk cId="1544521175" sldId="263"/>
            <ac:spMk id="6" creationId="{CCFD6A9F-0D54-FBEF-26FD-A4DDA56ABFAB}"/>
          </ac:spMkLst>
        </pc:spChg>
        <pc:spChg chg="mod">
          <ac:chgData name="SCOTT MARSHALL" userId="S::24839205@edgehill.ac.uk::996404ec-1f24-481f-b615-c3317f3929a9" providerId="AD" clId="Web-{B5657380-9685-475C-854B-5CA096689FFA}" dt="2023-08-10T13:41:48.345" v="509" actId="1076"/>
          <ac:spMkLst>
            <pc:docMk/>
            <pc:sldMk cId="1544521175" sldId="263"/>
            <ac:spMk id="7" creationId="{CC129C48-886E-1464-FBE9-73D29443CADE}"/>
          </ac:spMkLst>
        </pc:spChg>
        <pc:spChg chg="mod">
          <ac:chgData name="SCOTT MARSHALL" userId="S::24839205@edgehill.ac.uk::996404ec-1f24-481f-b615-c3317f3929a9" providerId="AD" clId="Web-{B5657380-9685-475C-854B-5CA096689FFA}" dt="2023-08-10T13:41:55.111" v="510" actId="1076"/>
          <ac:spMkLst>
            <pc:docMk/>
            <pc:sldMk cId="1544521175" sldId="263"/>
            <ac:spMk id="8" creationId="{B4EFFF70-4A3B-CD20-75A7-E249FC124CFC}"/>
          </ac:spMkLst>
        </pc:spChg>
        <pc:picChg chg="mod">
          <ac:chgData name="SCOTT MARSHALL" userId="S::24839205@edgehill.ac.uk::996404ec-1f24-481f-b615-c3317f3929a9" providerId="AD" clId="Web-{B5657380-9685-475C-854B-5CA096689FFA}" dt="2023-08-10T13:41:58.236" v="511" actId="1076"/>
          <ac:picMkLst>
            <pc:docMk/>
            <pc:sldMk cId="1544521175" sldId="263"/>
            <ac:picMk id="3" creationId="{3045FB24-17FD-D9B6-4E3E-74A58EEA1E9F}"/>
          </ac:picMkLst>
        </pc:picChg>
        <pc:picChg chg="mod ord">
          <ac:chgData name="SCOTT MARSHALL" userId="S::24839205@edgehill.ac.uk::996404ec-1f24-481f-b615-c3317f3929a9" providerId="AD" clId="Web-{B5657380-9685-475C-854B-5CA096689FFA}" dt="2023-08-10T13:41:40.360" v="507"/>
          <ac:picMkLst>
            <pc:docMk/>
            <pc:sldMk cId="1544521175" sldId="263"/>
            <ac:picMk id="4" creationId="{9E1152B1-28FD-C201-5045-A9DE4F72E7F9}"/>
          </ac:picMkLst>
        </pc:picChg>
      </pc:sldChg>
      <pc:sldChg chg="addSp delSp modSp new">
        <pc:chgData name="SCOTT MARSHALL" userId="S::24839205@edgehill.ac.uk::996404ec-1f24-481f-b615-c3317f3929a9" providerId="AD" clId="Web-{B5657380-9685-475C-854B-5CA096689FFA}" dt="2023-08-10T14:18:51.425" v="620"/>
        <pc:sldMkLst>
          <pc:docMk/>
          <pc:sldMk cId="295625799" sldId="264"/>
        </pc:sldMkLst>
        <pc:spChg chg="mod ord">
          <ac:chgData name="SCOTT MARSHALL" userId="S::24839205@edgehill.ac.uk::996404ec-1f24-481f-b615-c3317f3929a9" providerId="AD" clId="Web-{B5657380-9685-475C-854B-5CA096689FFA}" dt="2023-08-10T14:18:47.222" v="614"/>
          <ac:spMkLst>
            <pc:docMk/>
            <pc:sldMk cId="295625799" sldId="264"/>
            <ac:spMk id="2" creationId="{9DD992E1-1D13-6962-190C-BAD1586F9001}"/>
          </ac:spMkLst>
        </pc:spChg>
        <pc:spChg chg="add mod ord">
          <ac:chgData name="SCOTT MARSHALL" userId="S::24839205@edgehill.ac.uk::996404ec-1f24-481f-b615-c3317f3929a9" providerId="AD" clId="Web-{B5657380-9685-475C-854B-5CA096689FFA}" dt="2023-08-10T14:18:50.081" v="619"/>
          <ac:spMkLst>
            <pc:docMk/>
            <pc:sldMk cId="295625799" sldId="264"/>
            <ac:spMk id="4" creationId="{90F9E7E2-6BC1-5AC0-1CEA-D87FF36930A1}"/>
          </ac:spMkLst>
        </pc:spChg>
        <pc:spChg chg="add mod">
          <ac:chgData name="SCOTT MARSHALL" userId="S::24839205@edgehill.ac.uk::996404ec-1f24-481f-b615-c3317f3929a9" providerId="AD" clId="Web-{B5657380-9685-475C-854B-5CA096689FFA}" dt="2023-08-10T14:17:37.014" v="609"/>
          <ac:spMkLst>
            <pc:docMk/>
            <pc:sldMk cId="295625799" sldId="264"/>
            <ac:spMk id="6" creationId="{3B704E21-89CC-2D06-60C5-571B0A7A5893}"/>
          </ac:spMkLst>
        </pc:spChg>
        <pc:spChg chg="add mod ord">
          <ac:chgData name="SCOTT MARSHALL" userId="S::24839205@edgehill.ac.uk::996404ec-1f24-481f-b615-c3317f3929a9" providerId="AD" clId="Web-{B5657380-9685-475C-854B-5CA096689FFA}" dt="2023-08-10T14:18:51.425" v="620"/>
          <ac:spMkLst>
            <pc:docMk/>
            <pc:sldMk cId="295625799" sldId="264"/>
            <ac:spMk id="7" creationId="{B9CC551A-3F2B-BFC7-4492-4096B5A9BB35}"/>
          </ac:spMkLst>
        </pc:spChg>
        <pc:picChg chg="add mod ord">
          <ac:chgData name="SCOTT MARSHALL" userId="S::24839205@edgehill.ac.uk::996404ec-1f24-481f-b615-c3317f3929a9" providerId="AD" clId="Web-{B5657380-9685-475C-854B-5CA096689FFA}" dt="2023-08-10T14:18:48.394" v="617"/>
          <ac:picMkLst>
            <pc:docMk/>
            <pc:sldMk cId="295625799" sldId="264"/>
            <ac:picMk id="3" creationId="{A7CE3284-0C8E-BBA8-921B-85656D740D70}"/>
          </ac:picMkLst>
        </pc:picChg>
        <pc:picChg chg="add del mod">
          <ac:chgData name="SCOTT MARSHALL" userId="S::24839205@edgehill.ac.uk::996404ec-1f24-481f-b615-c3317f3929a9" providerId="AD" clId="Web-{B5657380-9685-475C-854B-5CA096689FFA}" dt="2023-08-10T14:03:21.771" v="554"/>
          <ac:picMkLst>
            <pc:docMk/>
            <pc:sldMk cId="295625799" sldId="264"/>
            <ac:picMk id="5" creationId="{4FA3C28B-5242-7683-DF3C-A751CC58145A}"/>
          </ac:picMkLst>
        </pc:picChg>
      </pc:sldChg>
      <pc:sldChg chg="modSp add replId">
        <pc:chgData name="SCOTT MARSHALL" userId="S::24839205@edgehill.ac.uk::996404ec-1f24-481f-b615-c3317f3929a9" providerId="AD" clId="Web-{B5657380-9685-475C-854B-5CA096689FFA}" dt="2023-08-10T14:20:21.790" v="663" actId="20577"/>
        <pc:sldMkLst>
          <pc:docMk/>
          <pc:sldMk cId="322530634" sldId="265"/>
        </pc:sldMkLst>
        <pc:spChg chg="mod">
          <ac:chgData name="SCOTT MARSHALL" userId="S::24839205@edgehill.ac.uk::996404ec-1f24-481f-b615-c3317f3929a9" providerId="AD" clId="Web-{B5657380-9685-475C-854B-5CA096689FFA}" dt="2023-08-10T14:19:31.162" v="629" actId="14100"/>
          <ac:spMkLst>
            <pc:docMk/>
            <pc:sldMk cId="322530634" sldId="265"/>
            <ac:spMk id="2" creationId="{9DD992E1-1D13-6962-190C-BAD1586F9001}"/>
          </ac:spMkLst>
        </pc:spChg>
        <pc:spChg chg="mod">
          <ac:chgData name="SCOTT MARSHALL" userId="S::24839205@edgehill.ac.uk::996404ec-1f24-481f-b615-c3317f3929a9" providerId="AD" clId="Web-{B5657380-9685-475C-854B-5CA096689FFA}" dt="2023-08-10T14:20:21.790" v="663" actId="20577"/>
          <ac:spMkLst>
            <pc:docMk/>
            <pc:sldMk cId="322530634" sldId="265"/>
            <ac:spMk id="4" creationId="{90F9E7E2-6BC1-5AC0-1CEA-D87FF36930A1}"/>
          </ac:spMkLst>
        </pc:spChg>
        <pc:spChg chg="mod">
          <ac:chgData name="SCOTT MARSHALL" userId="S::24839205@edgehill.ac.uk::996404ec-1f24-481f-b615-c3317f3929a9" providerId="AD" clId="Web-{B5657380-9685-475C-854B-5CA096689FFA}" dt="2023-08-10T14:20:17.134" v="653" actId="1076"/>
          <ac:spMkLst>
            <pc:docMk/>
            <pc:sldMk cId="322530634" sldId="265"/>
            <ac:spMk id="6" creationId="{3B704E21-89CC-2D06-60C5-571B0A7A5893}"/>
          </ac:spMkLst>
        </pc:spChg>
        <pc:spChg chg="mod">
          <ac:chgData name="SCOTT MARSHALL" userId="S::24839205@edgehill.ac.uk::996404ec-1f24-481f-b615-c3317f3929a9" providerId="AD" clId="Web-{B5657380-9685-475C-854B-5CA096689FFA}" dt="2023-08-10T14:19:42.241" v="637" actId="20577"/>
          <ac:spMkLst>
            <pc:docMk/>
            <pc:sldMk cId="322530634" sldId="265"/>
            <ac:spMk id="7" creationId="{B9CC551A-3F2B-BFC7-4492-4096B5A9BB35}"/>
          </ac:spMkLst>
        </pc:spChg>
      </pc:sldChg>
      <pc:sldChg chg="addSp modSp new">
        <pc:chgData name="SCOTT MARSHALL" userId="S::24839205@edgehill.ac.uk::996404ec-1f24-481f-b615-c3317f3929a9" providerId="AD" clId="Web-{B5657380-9685-475C-854B-5CA096689FFA}" dt="2023-08-10T14:54:14.546" v="893"/>
        <pc:sldMkLst>
          <pc:docMk/>
          <pc:sldMk cId="240371683" sldId="266"/>
        </pc:sldMkLst>
        <pc:spChg chg="mod ord">
          <ac:chgData name="SCOTT MARSHALL" userId="S::24839205@edgehill.ac.uk::996404ec-1f24-481f-b615-c3317f3929a9" providerId="AD" clId="Web-{B5657380-9685-475C-854B-5CA096689FFA}" dt="2023-08-10T14:53:51.998" v="875"/>
          <ac:spMkLst>
            <pc:docMk/>
            <pc:sldMk cId="240371683" sldId="266"/>
            <ac:spMk id="2" creationId="{EEB4465A-13E4-FF1F-E8A3-A8C7A0A663BD}"/>
          </ac:spMkLst>
        </pc:spChg>
        <pc:spChg chg="add mod ord">
          <ac:chgData name="SCOTT MARSHALL" userId="S::24839205@edgehill.ac.uk::996404ec-1f24-481f-b615-c3317f3929a9" providerId="AD" clId="Web-{B5657380-9685-475C-854B-5CA096689FFA}" dt="2023-08-10T14:53:55.310" v="881"/>
          <ac:spMkLst>
            <pc:docMk/>
            <pc:sldMk cId="240371683" sldId="266"/>
            <ac:spMk id="3" creationId="{A7F3744F-3507-DDA7-2104-7D354AE3E2A0}"/>
          </ac:spMkLst>
        </pc:spChg>
        <pc:spChg chg="add mod ord">
          <ac:chgData name="SCOTT MARSHALL" userId="S::24839205@edgehill.ac.uk::996404ec-1f24-481f-b615-c3317f3929a9" providerId="AD" clId="Web-{B5657380-9685-475C-854B-5CA096689FFA}" dt="2023-08-10T14:54:04.576" v="887"/>
          <ac:spMkLst>
            <pc:docMk/>
            <pc:sldMk cId="240371683" sldId="266"/>
            <ac:spMk id="5" creationId="{4B255649-1A2F-65D8-1D0C-D7F6358BD5BD}"/>
          </ac:spMkLst>
        </pc:spChg>
        <pc:spChg chg="add mod ord">
          <ac:chgData name="SCOTT MARSHALL" userId="S::24839205@edgehill.ac.uk::996404ec-1f24-481f-b615-c3317f3929a9" providerId="AD" clId="Web-{B5657380-9685-475C-854B-5CA096689FFA}" dt="2023-08-10T14:54:11.436" v="892"/>
          <ac:spMkLst>
            <pc:docMk/>
            <pc:sldMk cId="240371683" sldId="266"/>
            <ac:spMk id="7" creationId="{404CF125-67F8-6900-7E97-520D5282297E}"/>
          </ac:spMkLst>
        </pc:spChg>
        <pc:picChg chg="add mod ord">
          <ac:chgData name="SCOTT MARSHALL" userId="S::24839205@edgehill.ac.uk::996404ec-1f24-481f-b615-c3317f3929a9" providerId="AD" clId="Web-{B5657380-9685-475C-854B-5CA096689FFA}" dt="2023-08-10T14:54:01.123" v="884"/>
          <ac:picMkLst>
            <pc:docMk/>
            <pc:sldMk cId="240371683" sldId="266"/>
            <ac:picMk id="6" creationId="{BA91C1AD-806B-D7F1-D3E7-2F977A3E5BFC}"/>
          </ac:picMkLst>
        </pc:picChg>
        <pc:picChg chg="add mod">
          <ac:chgData name="SCOTT MARSHALL" userId="S::24839205@edgehill.ac.uk::996404ec-1f24-481f-b615-c3317f3929a9" providerId="AD" clId="Web-{B5657380-9685-475C-854B-5CA096689FFA}" dt="2023-08-10T14:42:32.282" v="826" actId="1076"/>
          <ac:picMkLst>
            <pc:docMk/>
            <pc:sldMk cId="240371683" sldId="266"/>
            <ac:picMk id="8" creationId="{150144B3-B172-7AEB-7047-7030F2FDAE21}"/>
          </ac:picMkLst>
        </pc:picChg>
        <pc:picChg chg="add mod ord">
          <ac:chgData name="SCOTT MARSHALL" userId="S::24839205@edgehill.ac.uk::996404ec-1f24-481f-b615-c3317f3929a9" providerId="AD" clId="Web-{B5657380-9685-475C-854B-5CA096689FFA}" dt="2023-08-10T14:54:14.546" v="893"/>
          <ac:picMkLst>
            <pc:docMk/>
            <pc:sldMk cId="240371683" sldId="266"/>
            <ac:picMk id="9" creationId="{E18912CF-BD24-9AEE-027F-A2454CD1A6A1}"/>
          </ac:picMkLst>
        </pc:picChg>
        <pc:cxnChg chg="add mod ord">
          <ac:chgData name="SCOTT MARSHALL" userId="S::24839205@edgehill.ac.uk::996404ec-1f24-481f-b615-c3317f3929a9" providerId="AD" clId="Web-{B5657380-9685-475C-854B-5CA096689FFA}" dt="2023-08-10T14:54:09.202" v="890"/>
          <ac:cxnSpMkLst>
            <pc:docMk/>
            <pc:sldMk cId="240371683" sldId="266"/>
            <ac:cxnSpMk id="4" creationId="{AB61C07B-5981-C9A2-9AEB-FBC47B20F240}"/>
          </ac:cxnSpMkLst>
        </pc:cxnChg>
      </pc:sldChg>
      <pc:sldChg chg="modSp add replId">
        <pc:chgData name="SCOTT MARSHALL" userId="S::24839205@edgehill.ac.uk::996404ec-1f24-481f-b615-c3317f3929a9" providerId="AD" clId="Web-{B5657380-9685-475C-854B-5CA096689FFA}" dt="2023-08-10T14:55:00.549" v="911"/>
        <pc:sldMkLst>
          <pc:docMk/>
          <pc:sldMk cId="4274791591" sldId="267"/>
        </pc:sldMkLst>
        <pc:spChg chg="mod ord">
          <ac:chgData name="SCOTT MARSHALL" userId="S::24839205@edgehill.ac.uk::996404ec-1f24-481f-b615-c3317f3929a9" providerId="AD" clId="Web-{B5657380-9685-475C-854B-5CA096689FFA}" dt="2023-08-10T14:54:37.391" v="894"/>
          <ac:spMkLst>
            <pc:docMk/>
            <pc:sldMk cId="4274791591" sldId="267"/>
            <ac:spMk id="2" creationId="{EEB4465A-13E4-FF1F-E8A3-A8C7A0A663BD}"/>
          </ac:spMkLst>
        </pc:spChg>
        <pc:spChg chg="ord">
          <ac:chgData name="SCOTT MARSHALL" userId="S::24839205@edgehill.ac.uk::996404ec-1f24-481f-b615-c3317f3929a9" providerId="AD" clId="Web-{B5657380-9685-475C-854B-5CA096689FFA}" dt="2023-08-10T14:54:40.079" v="900"/>
          <ac:spMkLst>
            <pc:docMk/>
            <pc:sldMk cId="4274791591" sldId="267"/>
            <ac:spMk id="3" creationId="{A7F3744F-3507-DDA7-2104-7D354AE3E2A0}"/>
          </ac:spMkLst>
        </pc:spChg>
        <pc:spChg chg="ord">
          <ac:chgData name="SCOTT MARSHALL" userId="S::24839205@edgehill.ac.uk::996404ec-1f24-481f-b615-c3317f3929a9" providerId="AD" clId="Web-{B5657380-9685-475C-854B-5CA096689FFA}" dt="2023-08-10T14:54:52.705" v="906"/>
          <ac:spMkLst>
            <pc:docMk/>
            <pc:sldMk cId="4274791591" sldId="267"/>
            <ac:spMk id="5" creationId="{4B255649-1A2F-65D8-1D0C-D7F6358BD5BD}"/>
          </ac:spMkLst>
        </pc:spChg>
        <pc:picChg chg="ord">
          <ac:chgData name="SCOTT MARSHALL" userId="S::24839205@edgehill.ac.uk::996404ec-1f24-481f-b615-c3317f3929a9" providerId="AD" clId="Web-{B5657380-9685-475C-854B-5CA096689FFA}" dt="2023-08-10T14:54:49.032" v="903"/>
          <ac:picMkLst>
            <pc:docMk/>
            <pc:sldMk cId="4274791591" sldId="267"/>
            <ac:picMk id="6" creationId="{BA91C1AD-806B-D7F1-D3E7-2F977A3E5BFC}"/>
          </ac:picMkLst>
        </pc:picChg>
        <pc:picChg chg="ord">
          <ac:chgData name="SCOTT MARSHALL" userId="S::24839205@edgehill.ac.uk::996404ec-1f24-481f-b615-c3317f3929a9" providerId="AD" clId="Web-{B5657380-9685-475C-854B-5CA096689FFA}" dt="2023-08-10T14:54:58.955" v="910"/>
          <ac:picMkLst>
            <pc:docMk/>
            <pc:sldMk cId="4274791591" sldId="267"/>
            <ac:picMk id="8" creationId="{150144B3-B172-7AEB-7047-7030F2FDAE21}"/>
          </ac:picMkLst>
        </pc:picChg>
        <pc:picChg chg="ord">
          <ac:chgData name="SCOTT MARSHALL" userId="S::24839205@edgehill.ac.uk::996404ec-1f24-481f-b615-c3317f3929a9" providerId="AD" clId="Web-{B5657380-9685-475C-854B-5CA096689FFA}" dt="2023-08-10T14:55:00.549" v="911"/>
          <ac:picMkLst>
            <pc:docMk/>
            <pc:sldMk cId="4274791591" sldId="267"/>
            <ac:picMk id="9" creationId="{E18912CF-BD24-9AEE-027F-A2454CD1A6A1}"/>
          </ac:picMkLst>
        </pc:picChg>
        <pc:cxnChg chg="mod ord">
          <ac:chgData name="SCOTT MARSHALL" userId="S::24839205@edgehill.ac.uk::996404ec-1f24-481f-b615-c3317f3929a9" providerId="AD" clId="Web-{B5657380-9685-475C-854B-5CA096689FFA}" dt="2023-08-10T14:54:57.314" v="909"/>
          <ac:cxnSpMkLst>
            <pc:docMk/>
            <pc:sldMk cId="4274791591" sldId="267"/>
            <ac:cxnSpMk id="4" creationId="{AB61C07B-5981-C9A2-9AEB-FBC47B20F240}"/>
          </ac:cxnSpMkLst>
        </pc:cxnChg>
      </pc:sldChg>
      <pc:sldChg chg="modSp add">
        <pc:chgData name="SCOTT MARSHALL" userId="S::24839205@edgehill.ac.uk::996404ec-1f24-481f-b615-c3317f3929a9" providerId="AD" clId="Web-{B5657380-9685-475C-854B-5CA096689FFA}" dt="2023-08-11T08:53:50.993" v="1674" actId="20577"/>
        <pc:sldMkLst>
          <pc:docMk/>
          <pc:sldMk cId="3803277907" sldId="268"/>
        </pc:sldMkLst>
        <pc:spChg chg="mod ord">
          <ac:chgData name="SCOTT MARSHALL" userId="S::24839205@edgehill.ac.uk::996404ec-1f24-481f-b615-c3317f3929a9" providerId="AD" clId="Web-{B5657380-9685-475C-854B-5CA096689FFA}" dt="2023-08-10T15:15:53.958" v="1040"/>
          <ac:spMkLst>
            <pc:docMk/>
            <pc:sldMk cId="3803277907" sldId="268"/>
            <ac:spMk id="2" creationId="{8A78E317-DD08-8D09-A0AF-A063E2DB70FB}"/>
          </ac:spMkLst>
        </pc:spChg>
        <pc:spChg chg="mod">
          <ac:chgData name="SCOTT MARSHALL" userId="S::24839205@edgehill.ac.uk::996404ec-1f24-481f-b615-c3317f3929a9" providerId="AD" clId="Web-{B5657380-9685-475C-854B-5CA096689FFA}" dt="2023-08-11T08:53:50.993" v="1674" actId="20577"/>
          <ac:spMkLst>
            <pc:docMk/>
            <pc:sldMk cId="3803277907" sldId="268"/>
            <ac:spMk id="3" creationId="{F187F9EA-B6ED-08FF-3C10-9DD3E2DE04D3}"/>
          </ac:spMkLst>
        </pc:spChg>
        <pc:picChg chg="mod ord">
          <ac:chgData name="SCOTT MARSHALL" userId="S::24839205@edgehill.ac.uk::996404ec-1f24-481f-b615-c3317f3929a9" providerId="AD" clId="Web-{B5657380-9685-475C-854B-5CA096689FFA}" dt="2023-08-10T15:15:55.973" v="1041"/>
          <ac:picMkLst>
            <pc:docMk/>
            <pc:sldMk cId="3803277907" sldId="268"/>
            <ac:picMk id="7" creationId="{CAE1FC45-30AB-CC35-DD8A-080E8F96678D}"/>
          </ac:picMkLst>
        </pc:picChg>
      </pc:sldChg>
      <pc:sldChg chg="new del">
        <pc:chgData name="SCOTT MARSHALL" userId="S::24839205@edgehill.ac.uk::996404ec-1f24-481f-b615-c3317f3929a9" providerId="AD" clId="Web-{B5657380-9685-475C-854B-5CA096689FFA}" dt="2023-08-10T14:45:22.949" v="866"/>
        <pc:sldMkLst>
          <pc:docMk/>
          <pc:sldMk cId="4118925640" sldId="268"/>
        </pc:sldMkLst>
      </pc:sldChg>
      <pc:sldChg chg="add del">
        <pc:chgData name="SCOTT MARSHALL" userId="S::24839205@edgehill.ac.uk::996404ec-1f24-481f-b615-c3317f3929a9" providerId="AD" clId="Web-{B5657380-9685-475C-854B-5CA096689FFA}" dt="2023-08-10T14:45:29.012" v="868"/>
        <pc:sldMkLst>
          <pc:docMk/>
          <pc:sldMk cId="4218147028" sldId="268"/>
        </pc:sldMkLst>
      </pc:sldChg>
      <pc:sldChg chg="addSp delSp modSp add">
        <pc:chgData name="SCOTT MARSHALL" userId="S::24839205@edgehill.ac.uk::996404ec-1f24-481f-b615-c3317f3929a9" providerId="AD" clId="Web-{B5657380-9685-475C-854B-5CA096689FFA}" dt="2023-08-10T15:16:40.164" v="1074"/>
        <pc:sldMkLst>
          <pc:docMk/>
          <pc:sldMk cId="1907343642" sldId="269"/>
        </pc:sldMkLst>
        <pc:spChg chg="add del mod">
          <ac:chgData name="SCOTT MARSHALL" userId="S::24839205@edgehill.ac.uk::996404ec-1f24-481f-b615-c3317f3929a9" providerId="AD" clId="Web-{B5657380-9685-475C-854B-5CA096689FFA}" dt="2023-08-10T14:57:53.013" v="955"/>
          <ac:spMkLst>
            <pc:docMk/>
            <pc:sldMk cId="1907343642" sldId="269"/>
            <ac:spMk id="2" creationId="{2B0A98FA-C06E-F130-AFE5-9F6844BD6B94}"/>
          </ac:spMkLst>
        </pc:spChg>
        <pc:spChg chg="add mod ord">
          <ac:chgData name="SCOTT MARSHALL" userId="S::24839205@edgehill.ac.uk::996404ec-1f24-481f-b615-c3317f3929a9" providerId="AD" clId="Web-{B5657380-9685-475C-854B-5CA096689FFA}" dt="2023-08-10T15:16:03.755" v="1042"/>
          <ac:spMkLst>
            <pc:docMk/>
            <pc:sldMk cId="1907343642" sldId="269"/>
            <ac:spMk id="3" creationId="{C3DD4CF6-29B9-774B-4376-5684BBCBA028}"/>
          </ac:spMkLst>
        </pc:spChg>
        <pc:spChg chg="mod ord">
          <ac:chgData name="SCOTT MARSHALL" userId="S::24839205@edgehill.ac.uk::996404ec-1f24-481f-b615-c3317f3929a9" providerId="AD" clId="Web-{B5657380-9685-475C-854B-5CA096689FFA}" dt="2023-08-10T15:16:15.459" v="1052"/>
          <ac:spMkLst>
            <pc:docMk/>
            <pc:sldMk cId="1907343642" sldId="269"/>
            <ac:spMk id="7" creationId="{5E25B8A1-D05A-9A7B-F484-577968597992}"/>
          </ac:spMkLst>
        </pc:spChg>
        <pc:spChg chg="mod ord">
          <ac:chgData name="SCOTT MARSHALL" userId="S::24839205@edgehill.ac.uk::996404ec-1f24-481f-b615-c3317f3929a9" providerId="AD" clId="Web-{B5657380-9685-475C-854B-5CA096689FFA}" dt="2023-08-10T15:16:17.147" v="1056"/>
          <ac:spMkLst>
            <pc:docMk/>
            <pc:sldMk cId="1907343642" sldId="269"/>
            <ac:spMk id="8" creationId="{FFE757B4-F476-AD14-736E-A90447C65F78}"/>
          </ac:spMkLst>
        </pc:spChg>
        <pc:spChg chg="mod ord">
          <ac:chgData name="SCOTT MARSHALL" userId="S::24839205@edgehill.ac.uk::996404ec-1f24-481f-b615-c3317f3929a9" providerId="AD" clId="Web-{B5657380-9685-475C-854B-5CA096689FFA}" dt="2023-08-10T15:16:12.474" v="1046"/>
          <ac:spMkLst>
            <pc:docMk/>
            <pc:sldMk cId="1907343642" sldId="269"/>
            <ac:spMk id="9" creationId="{E8D368F0-C7CD-207D-EF21-CAEAEC826AB5}"/>
          </ac:spMkLst>
        </pc:spChg>
        <pc:spChg chg="add mod">
          <ac:chgData name="SCOTT MARSHALL" userId="S::24839205@edgehill.ac.uk::996404ec-1f24-481f-b615-c3317f3929a9" providerId="AD" clId="Web-{B5657380-9685-475C-854B-5CA096689FFA}" dt="2023-08-10T15:13:48.731" v="997"/>
          <ac:spMkLst>
            <pc:docMk/>
            <pc:sldMk cId="1907343642" sldId="269"/>
            <ac:spMk id="10" creationId="{685412C3-27CE-16E6-4C9D-72AB995EA7BD}"/>
          </ac:spMkLst>
        </pc:spChg>
        <pc:spChg chg="add mod">
          <ac:chgData name="SCOTT MARSHALL" userId="S::24839205@edgehill.ac.uk::996404ec-1f24-481f-b615-c3317f3929a9" providerId="AD" clId="Web-{B5657380-9685-475C-854B-5CA096689FFA}" dt="2023-08-10T15:13:51.059" v="998"/>
          <ac:spMkLst>
            <pc:docMk/>
            <pc:sldMk cId="1907343642" sldId="269"/>
            <ac:spMk id="11" creationId="{F0D95330-B0FF-6524-55FE-40ADAFEE7767}"/>
          </ac:spMkLst>
        </pc:spChg>
        <pc:spChg chg="add mod">
          <ac:chgData name="SCOTT MARSHALL" userId="S::24839205@edgehill.ac.uk::996404ec-1f24-481f-b615-c3317f3929a9" providerId="AD" clId="Web-{B5657380-9685-475C-854B-5CA096689FFA}" dt="2023-08-10T15:13:53.137" v="999"/>
          <ac:spMkLst>
            <pc:docMk/>
            <pc:sldMk cId="1907343642" sldId="269"/>
            <ac:spMk id="12" creationId="{33552DD6-1F03-9D4D-A791-DAE675E93906}"/>
          </ac:spMkLst>
        </pc:spChg>
        <pc:picChg chg="add mod ord">
          <ac:chgData name="SCOTT MARSHALL" userId="S::24839205@edgehill.ac.uk::996404ec-1f24-481f-b615-c3317f3929a9" providerId="AD" clId="Web-{B5657380-9685-475C-854B-5CA096689FFA}" dt="2023-08-10T15:16:40.164" v="1074"/>
          <ac:picMkLst>
            <pc:docMk/>
            <pc:sldMk cId="1907343642" sldId="269"/>
            <ac:picMk id="4" creationId="{4A172209-CEF1-2873-B0F9-D8020A1C5D4A}"/>
          </ac:picMkLst>
        </pc:picChg>
        <pc:cxnChg chg="ord">
          <ac:chgData name="SCOTT MARSHALL" userId="S::24839205@edgehill.ac.uk::996404ec-1f24-481f-b615-c3317f3929a9" providerId="AD" clId="Web-{B5657380-9685-475C-854B-5CA096689FFA}" dt="2023-08-10T15:16:22.881" v="1067"/>
          <ac:cxnSpMkLst>
            <pc:docMk/>
            <pc:sldMk cId="1907343642" sldId="269"/>
            <ac:cxnSpMk id="5" creationId="{36596386-D791-593D-D3B6-6D56E1A4C64B}"/>
          </ac:cxnSpMkLst>
        </pc:cxnChg>
        <pc:cxnChg chg="ord">
          <ac:chgData name="SCOTT MARSHALL" userId="S::24839205@edgehill.ac.uk::996404ec-1f24-481f-b615-c3317f3929a9" providerId="AD" clId="Web-{B5657380-9685-475C-854B-5CA096689FFA}" dt="2023-08-10T15:16:20.444" v="1062"/>
          <ac:cxnSpMkLst>
            <pc:docMk/>
            <pc:sldMk cId="1907343642" sldId="269"/>
            <ac:cxnSpMk id="6" creationId="{A1D96DDC-B0A2-3290-07FA-5D7D34D6CB89}"/>
          </ac:cxnSpMkLst>
        </pc:cxnChg>
      </pc:sldChg>
      <pc:sldChg chg="addSp delSp modSp add">
        <pc:chgData name="SCOTT MARSHALL" userId="S::24839205@edgehill.ac.uk::996404ec-1f24-481f-b615-c3317f3929a9" providerId="AD" clId="Web-{B5657380-9685-475C-854B-5CA096689FFA}" dt="2023-08-10T15:21:34.417" v="1183"/>
        <pc:sldMkLst>
          <pc:docMk/>
          <pc:sldMk cId="733898116" sldId="270"/>
        </pc:sldMkLst>
        <pc:spChg chg="ord">
          <ac:chgData name="SCOTT MARSHALL" userId="S::24839205@edgehill.ac.uk::996404ec-1f24-481f-b615-c3317f3929a9" providerId="AD" clId="Web-{B5657380-9685-475C-854B-5CA096689FFA}" dt="2023-08-10T15:17:09.134" v="1082"/>
          <ac:spMkLst>
            <pc:docMk/>
            <pc:sldMk cId="733898116" sldId="270"/>
            <ac:spMk id="2" creationId="{520BBDA3-6A33-7533-7EEB-1A9FED4A3455}"/>
          </ac:spMkLst>
        </pc:spChg>
        <pc:spChg chg="mod ord">
          <ac:chgData name="SCOTT MARSHALL" userId="S::24839205@edgehill.ac.uk::996404ec-1f24-481f-b615-c3317f3929a9" providerId="AD" clId="Web-{B5657380-9685-475C-854B-5CA096689FFA}" dt="2023-08-10T15:21:34.417" v="1183"/>
          <ac:spMkLst>
            <pc:docMk/>
            <pc:sldMk cId="733898116" sldId="270"/>
            <ac:spMk id="3" creationId="{DE0B7806-3297-1EB8-3DF0-9D5FACB7514A}"/>
          </ac:spMkLst>
        </pc:spChg>
        <pc:spChg chg="add del mod">
          <ac:chgData name="SCOTT MARSHALL" userId="S::24839205@edgehill.ac.uk::996404ec-1f24-481f-b615-c3317f3929a9" providerId="AD" clId="Web-{B5657380-9685-475C-854B-5CA096689FFA}" dt="2023-08-10T14:55:45.458" v="913"/>
          <ac:spMkLst>
            <pc:docMk/>
            <pc:sldMk cId="733898116" sldId="270"/>
            <ac:spMk id="4" creationId="{030C78ED-1985-05C8-1312-177DA2007531}"/>
          </ac:spMkLst>
        </pc:spChg>
        <pc:spChg chg="mod">
          <ac:chgData name="SCOTT MARSHALL" userId="S::24839205@edgehill.ac.uk::996404ec-1f24-481f-b615-c3317f3929a9" providerId="AD" clId="Web-{B5657380-9685-475C-854B-5CA096689FFA}" dt="2023-08-10T15:01:01.744" v="960"/>
          <ac:spMkLst>
            <pc:docMk/>
            <pc:sldMk cId="733898116" sldId="270"/>
            <ac:spMk id="9" creationId="{EE867EE0-BC29-05F0-229F-E522757A0C5C}"/>
          </ac:spMkLst>
        </pc:spChg>
        <pc:spChg chg="add mod ord">
          <ac:chgData name="SCOTT MARSHALL" userId="S::24839205@edgehill.ac.uk::996404ec-1f24-481f-b615-c3317f3929a9" providerId="AD" clId="Web-{B5657380-9685-475C-854B-5CA096689FFA}" dt="2023-08-10T15:17:04.837" v="1075"/>
          <ac:spMkLst>
            <pc:docMk/>
            <pc:sldMk cId="733898116" sldId="270"/>
            <ac:spMk id="10" creationId="{DD523E28-36AE-745C-D519-C78F98A13A94}"/>
          </ac:spMkLst>
        </pc:spChg>
        <pc:spChg chg="add mod ord">
          <ac:chgData name="SCOTT MARSHALL" userId="S::24839205@edgehill.ac.uk::996404ec-1f24-481f-b615-c3317f3929a9" providerId="AD" clId="Web-{B5657380-9685-475C-854B-5CA096689FFA}" dt="2023-08-10T15:17:57.606" v="1096"/>
          <ac:spMkLst>
            <pc:docMk/>
            <pc:sldMk cId="733898116" sldId="270"/>
            <ac:spMk id="11" creationId="{394DDA0D-A630-FBE4-08CD-5CEDCF668A6C}"/>
          </ac:spMkLst>
        </pc:spChg>
        <pc:spChg chg="add mod ord">
          <ac:chgData name="SCOTT MARSHALL" userId="S::24839205@edgehill.ac.uk::996404ec-1f24-481f-b615-c3317f3929a9" providerId="AD" clId="Web-{B5657380-9685-475C-854B-5CA096689FFA}" dt="2023-08-10T15:18:03.810" v="1098"/>
          <ac:spMkLst>
            <pc:docMk/>
            <pc:sldMk cId="733898116" sldId="270"/>
            <ac:spMk id="12" creationId="{CE627E77-16E3-57BE-A965-8992E0D5D061}"/>
          </ac:spMkLst>
        </pc:spChg>
        <pc:spChg chg="add mod">
          <ac:chgData name="SCOTT MARSHALL" userId="S::24839205@edgehill.ac.uk::996404ec-1f24-481f-b615-c3317f3929a9" providerId="AD" clId="Web-{B5657380-9685-475C-854B-5CA096689FFA}" dt="2023-08-10T15:14:01.060" v="1002"/>
          <ac:spMkLst>
            <pc:docMk/>
            <pc:sldMk cId="733898116" sldId="270"/>
            <ac:spMk id="13" creationId="{1CB3BE82-22D0-265B-9F90-340F1A32710B}"/>
          </ac:spMkLst>
        </pc:spChg>
        <pc:picChg chg="mod ord">
          <ac:chgData name="SCOTT MARSHALL" userId="S::24839205@edgehill.ac.uk::996404ec-1f24-481f-b615-c3317f3929a9" providerId="AD" clId="Web-{B5657380-9685-475C-854B-5CA096689FFA}" dt="2023-08-10T15:18:12.498" v="1105"/>
          <ac:picMkLst>
            <pc:docMk/>
            <pc:sldMk cId="733898116" sldId="270"/>
            <ac:picMk id="7" creationId="{4E4ED83E-66DE-4CF1-ECBF-47CAF1DE7DAE}"/>
          </ac:picMkLst>
        </pc:picChg>
        <pc:picChg chg="ord">
          <ac:chgData name="SCOTT MARSHALL" userId="S::24839205@edgehill.ac.uk::996404ec-1f24-481f-b615-c3317f3929a9" providerId="AD" clId="Web-{B5657380-9685-475C-854B-5CA096689FFA}" dt="2023-08-10T15:18:07.966" v="1101"/>
          <ac:picMkLst>
            <pc:docMk/>
            <pc:sldMk cId="733898116" sldId="270"/>
            <ac:picMk id="8" creationId="{437D7744-67D1-835C-484F-BD29298A9DAF}"/>
          </ac:picMkLst>
        </pc:picChg>
        <pc:cxnChg chg="ord">
          <ac:chgData name="SCOTT MARSHALL" userId="S::24839205@edgehill.ac.uk::996404ec-1f24-481f-b615-c3317f3929a9" providerId="AD" clId="Web-{B5657380-9685-475C-854B-5CA096689FFA}" dt="2023-08-10T15:18:17.310" v="1108"/>
          <ac:cxnSpMkLst>
            <pc:docMk/>
            <pc:sldMk cId="733898116" sldId="270"/>
            <ac:cxnSpMk id="5" creationId="{36596386-D791-593D-D3B6-6D56E1A4C64B}"/>
          </ac:cxnSpMkLst>
        </pc:cxnChg>
        <pc:cxnChg chg="ord">
          <ac:chgData name="SCOTT MARSHALL" userId="S::24839205@edgehill.ac.uk::996404ec-1f24-481f-b615-c3317f3929a9" providerId="AD" clId="Web-{B5657380-9685-475C-854B-5CA096689FFA}" dt="2023-08-10T15:17:30.339" v="1095"/>
          <ac:cxnSpMkLst>
            <pc:docMk/>
            <pc:sldMk cId="733898116" sldId="270"/>
            <ac:cxnSpMk id="6" creationId="{A1D96DDC-B0A2-3290-07FA-5D7D34D6CB89}"/>
          </ac:cxnSpMkLst>
        </pc:cxnChg>
      </pc:sldChg>
      <pc:sldChg chg="delSp modSp add ord replId">
        <pc:chgData name="SCOTT MARSHALL" userId="S::24839205@edgehill.ac.uk::996404ec-1f24-481f-b615-c3317f3929a9" providerId="AD" clId="Web-{B5657380-9685-475C-854B-5CA096689FFA}" dt="2023-08-10T15:20:37.820" v="1177"/>
        <pc:sldMkLst>
          <pc:docMk/>
          <pc:sldMk cId="2900965533" sldId="271"/>
        </pc:sldMkLst>
        <pc:spChg chg="mod">
          <ac:chgData name="SCOTT MARSHALL" userId="S::24839205@edgehill.ac.uk::996404ec-1f24-481f-b615-c3317f3929a9" providerId="AD" clId="Web-{B5657380-9685-475C-854B-5CA096689FFA}" dt="2023-08-10T15:19:39.503" v="1117" actId="20577"/>
          <ac:spMkLst>
            <pc:docMk/>
            <pc:sldMk cId="2900965533" sldId="271"/>
            <ac:spMk id="3" creationId="{C3DD4CF6-29B9-774B-4376-5684BBCBA028}"/>
          </ac:spMkLst>
        </pc:spChg>
        <pc:spChg chg="mod">
          <ac:chgData name="SCOTT MARSHALL" userId="S::24839205@edgehill.ac.uk::996404ec-1f24-481f-b615-c3317f3929a9" providerId="AD" clId="Web-{B5657380-9685-475C-854B-5CA096689FFA}" dt="2023-08-10T15:20:07.146" v="1143"/>
          <ac:spMkLst>
            <pc:docMk/>
            <pc:sldMk cId="2900965533" sldId="271"/>
            <ac:spMk id="7" creationId="{5E25B8A1-D05A-9A7B-F484-577968597992}"/>
          </ac:spMkLst>
        </pc:spChg>
        <pc:spChg chg="mod">
          <ac:chgData name="SCOTT MARSHALL" userId="S::24839205@edgehill.ac.uk::996404ec-1f24-481f-b615-c3317f3929a9" providerId="AD" clId="Web-{B5657380-9685-475C-854B-5CA096689FFA}" dt="2023-08-10T15:20:25.569" v="1158"/>
          <ac:spMkLst>
            <pc:docMk/>
            <pc:sldMk cId="2900965533" sldId="271"/>
            <ac:spMk id="8" creationId="{FFE757B4-F476-AD14-736E-A90447C65F78}"/>
          </ac:spMkLst>
        </pc:spChg>
        <pc:spChg chg="mod">
          <ac:chgData name="SCOTT MARSHALL" userId="S::24839205@edgehill.ac.uk::996404ec-1f24-481f-b615-c3317f3929a9" providerId="AD" clId="Web-{B5657380-9685-475C-854B-5CA096689FFA}" dt="2023-08-10T15:20:37.820" v="1177"/>
          <ac:spMkLst>
            <pc:docMk/>
            <pc:sldMk cId="2900965533" sldId="271"/>
            <ac:spMk id="9" creationId="{E8D368F0-C7CD-207D-EF21-CAEAEC826AB5}"/>
          </ac:spMkLst>
        </pc:spChg>
        <pc:spChg chg="del">
          <ac:chgData name="SCOTT MARSHALL" userId="S::24839205@edgehill.ac.uk::996404ec-1f24-481f-b615-c3317f3929a9" providerId="AD" clId="Web-{B5657380-9685-475C-854B-5CA096689FFA}" dt="2023-08-10T15:19:48.504" v="1119"/>
          <ac:spMkLst>
            <pc:docMk/>
            <pc:sldMk cId="2900965533" sldId="271"/>
            <ac:spMk id="10" creationId="{685412C3-27CE-16E6-4C9D-72AB995EA7BD}"/>
          </ac:spMkLst>
        </pc:spChg>
        <pc:spChg chg="del">
          <ac:chgData name="SCOTT MARSHALL" userId="S::24839205@edgehill.ac.uk::996404ec-1f24-481f-b615-c3317f3929a9" providerId="AD" clId="Web-{B5657380-9685-475C-854B-5CA096689FFA}" dt="2023-08-10T15:20:11.443" v="1144"/>
          <ac:spMkLst>
            <pc:docMk/>
            <pc:sldMk cId="2900965533" sldId="271"/>
            <ac:spMk id="11" creationId="{F0D95330-B0FF-6524-55FE-40ADAFEE7767}"/>
          </ac:spMkLst>
        </pc:spChg>
        <pc:spChg chg="del">
          <ac:chgData name="SCOTT MARSHALL" userId="S::24839205@edgehill.ac.uk::996404ec-1f24-481f-b615-c3317f3929a9" providerId="AD" clId="Web-{B5657380-9685-475C-854B-5CA096689FFA}" dt="2023-08-10T15:20:14.990" v="1145"/>
          <ac:spMkLst>
            <pc:docMk/>
            <pc:sldMk cId="2900965533" sldId="271"/>
            <ac:spMk id="12" creationId="{33552DD6-1F03-9D4D-A791-DAE675E93906}"/>
          </ac:spMkLst>
        </pc:spChg>
        <pc:picChg chg="del">
          <ac:chgData name="SCOTT MARSHALL" userId="S::24839205@edgehill.ac.uk::996404ec-1f24-481f-b615-c3317f3929a9" providerId="AD" clId="Web-{B5657380-9685-475C-854B-5CA096689FFA}" dt="2023-08-10T15:19:45.113" v="1118"/>
          <ac:picMkLst>
            <pc:docMk/>
            <pc:sldMk cId="2900965533" sldId="271"/>
            <ac:picMk id="4" creationId="{4A172209-CEF1-2873-B0F9-D8020A1C5D4A}"/>
          </ac:picMkLst>
        </pc:picChg>
      </pc:sldChg>
      <pc:sldChg chg="delSp modSp add ord replId">
        <pc:chgData name="SCOTT MARSHALL" userId="S::24839205@edgehill.ac.uk::996404ec-1f24-481f-b615-c3317f3929a9" providerId="AD" clId="Web-{B5657380-9685-475C-854B-5CA096689FFA}" dt="2023-08-10T15:23:26.330" v="1238" actId="20577"/>
        <pc:sldMkLst>
          <pc:docMk/>
          <pc:sldMk cId="1124452717" sldId="272"/>
        </pc:sldMkLst>
        <pc:spChg chg="mod ord">
          <ac:chgData name="SCOTT MARSHALL" userId="S::24839205@edgehill.ac.uk::996404ec-1f24-481f-b615-c3317f3929a9" providerId="AD" clId="Web-{B5657380-9685-475C-854B-5CA096689FFA}" dt="2023-08-10T15:22:01.512" v="1208" actId="20577"/>
          <ac:spMkLst>
            <pc:docMk/>
            <pc:sldMk cId="1124452717" sldId="272"/>
            <ac:spMk id="3" creationId="{DE0B7806-3297-1EB8-3DF0-9D5FACB7514A}"/>
          </ac:spMkLst>
        </pc:spChg>
        <pc:spChg chg="mod">
          <ac:chgData name="SCOTT MARSHALL" userId="S::24839205@edgehill.ac.uk::996404ec-1f24-481f-b615-c3317f3929a9" providerId="AD" clId="Web-{B5657380-9685-475C-854B-5CA096689FFA}" dt="2023-08-10T15:22:15.091" v="1229"/>
          <ac:spMkLst>
            <pc:docMk/>
            <pc:sldMk cId="1124452717" sldId="272"/>
            <ac:spMk id="9" creationId="{EE867EE0-BC29-05F0-229F-E522757A0C5C}"/>
          </ac:spMkLst>
        </pc:spChg>
        <pc:spChg chg="mod">
          <ac:chgData name="SCOTT MARSHALL" userId="S::24839205@edgehill.ac.uk::996404ec-1f24-481f-b615-c3317f3929a9" providerId="AD" clId="Web-{B5657380-9685-475C-854B-5CA096689FFA}" dt="2023-08-10T15:23:26.330" v="1238" actId="20577"/>
          <ac:spMkLst>
            <pc:docMk/>
            <pc:sldMk cId="1124452717" sldId="272"/>
            <ac:spMk id="10" creationId="{DD523E28-36AE-745C-D519-C78F98A13A94}"/>
          </ac:spMkLst>
        </pc:spChg>
        <pc:spChg chg="del">
          <ac:chgData name="SCOTT MARSHALL" userId="S::24839205@edgehill.ac.uk::996404ec-1f24-481f-b615-c3317f3929a9" providerId="AD" clId="Web-{B5657380-9685-475C-854B-5CA096689FFA}" dt="2023-08-10T15:21:14.244" v="1180"/>
          <ac:spMkLst>
            <pc:docMk/>
            <pc:sldMk cId="1124452717" sldId="272"/>
            <ac:spMk id="11" creationId="{394DDA0D-A630-FBE4-08CD-5CEDCF668A6C}"/>
          </ac:spMkLst>
        </pc:spChg>
        <pc:spChg chg="del">
          <ac:chgData name="SCOTT MARSHALL" userId="S::24839205@edgehill.ac.uk::996404ec-1f24-481f-b615-c3317f3929a9" providerId="AD" clId="Web-{B5657380-9685-475C-854B-5CA096689FFA}" dt="2023-08-10T15:21:17.213" v="1181"/>
          <ac:spMkLst>
            <pc:docMk/>
            <pc:sldMk cId="1124452717" sldId="272"/>
            <ac:spMk id="12" creationId="{CE627E77-16E3-57BE-A965-8992E0D5D061}"/>
          </ac:spMkLst>
        </pc:spChg>
        <pc:spChg chg="del">
          <ac:chgData name="SCOTT MARSHALL" userId="S::24839205@edgehill.ac.uk::996404ec-1f24-481f-b615-c3317f3929a9" providerId="AD" clId="Web-{B5657380-9685-475C-854B-5CA096689FFA}" dt="2023-08-10T15:21:44.386" v="1184"/>
          <ac:spMkLst>
            <pc:docMk/>
            <pc:sldMk cId="1124452717" sldId="272"/>
            <ac:spMk id="13" creationId="{1CB3BE82-22D0-265B-9F90-340F1A32710B}"/>
          </ac:spMkLst>
        </pc:spChg>
        <pc:picChg chg="del">
          <ac:chgData name="SCOTT MARSHALL" userId="S::24839205@edgehill.ac.uk::996404ec-1f24-481f-b615-c3317f3929a9" providerId="AD" clId="Web-{B5657380-9685-475C-854B-5CA096689FFA}" dt="2023-08-10T15:21:50.199" v="1186"/>
          <ac:picMkLst>
            <pc:docMk/>
            <pc:sldMk cId="1124452717" sldId="272"/>
            <ac:picMk id="7" creationId="{4E4ED83E-66DE-4CF1-ECBF-47CAF1DE7DAE}"/>
          </ac:picMkLst>
        </pc:picChg>
        <pc:picChg chg="del">
          <ac:chgData name="SCOTT MARSHALL" userId="S::24839205@edgehill.ac.uk::996404ec-1f24-481f-b615-c3317f3929a9" providerId="AD" clId="Web-{B5657380-9685-475C-854B-5CA096689FFA}" dt="2023-08-10T15:21:47.418" v="1185"/>
          <ac:picMkLst>
            <pc:docMk/>
            <pc:sldMk cId="1124452717" sldId="272"/>
            <ac:picMk id="8" creationId="{437D7744-67D1-835C-484F-BD29298A9DAF}"/>
          </ac:picMkLst>
        </pc:picChg>
      </pc:sldChg>
      <pc:sldChg chg="addSp delSp modSp add ord replId">
        <pc:chgData name="SCOTT MARSHALL" userId="S::24839205@edgehill.ac.uk::996404ec-1f24-481f-b615-c3317f3929a9" providerId="AD" clId="Web-{B5657380-9685-475C-854B-5CA096689FFA}" dt="2023-08-10T16:12:43.799" v="1429" actId="1076"/>
        <pc:sldMkLst>
          <pc:docMk/>
          <pc:sldMk cId="117809166" sldId="273"/>
        </pc:sldMkLst>
        <pc:spChg chg="mod ord">
          <ac:chgData name="SCOTT MARSHALL" userId="S::24839205@edgehill.ac.uk::996404ec-1f24-481f-b615-c3317f3929a9" providerId="AD" clId="Web-{B5657380-9685-475C-854B-5CA096689FFA}" dt="2023-08-10T16:12:14.267" v="1412"/>
          <ac:spMkLst>
            <pc:docMk/>
            <pc:sldMk cId="117809166" sldId="273"/>
            <ac:spMk id="2" creationId="{0903DB52-163E-F190-C667-EAF8C1472C18}"/>
          </ac:spMkLst>
        </pc:spChg>
        <pc:spChg chg="add mod ord">
          <ac:chgData name="SCOTT MARSHALL" userId="S::24839205@edgehill.ac.uk::996404ec-1f24-481f-b615-c3317f3929a9" providerId="AD" clId="Web-{B5657380-9685-475C-854B-5CA096689FFA}" dt="2023-08-10T16:12:20.126" v="1417"/>
          <ac:spMkLst>
            <pc:docMk/>
            <pc:sldMk cId="117809166" sldId="273"/>
            <ac:spMk id="3" creationId="{062010BE-CD84-1488-89DC-D50F55EBA2CF}"/>
          </ac:spMkLst>
        </pc:spChg>
        <pc:spChg chg="del">
          <ac:chgData name="SCOTT MARSHALL" userId="S::24839205@edgehill.ac.uk::996404ec-1f24-481f-b615-c3317f3929a9" providerId="AD" clId="Web-{B5657380-9685-475C-854B-5CA096689FFA}" dt="2023-08-10T15:24:48.148" v="1245"/>
          <ac:spMkLst>
            <pc:docMk/>
            <pc:sldMk cId="117809166" sldId="273"/>
            <ac:spMk id="3" creationId="{104DA7ED-211D-938B-4D06-3832D6588D7B}"/>
          </ac:spMkLst>
        </pc:spChg>
        <pc:spChg chg="add mod ord">
          <ac:chgData name="SCOTT MARSHALL" userId="S::24839205@edgehill.ac.uk::996404ec-1f24-481f-b615-c3317f3929a9" providerId="AD" clId="Web-{B5657380-9685-475C-854B-5CA096689FFA}" dt="2023-08-10T16:12:25.501" v="1421"/>
          <ac:spMkLst>
            <pc:docMk/>
            <pc:sldMk cId="117809166" sldId="273"/>
            <ac:spMk id="4" creationId="{04E3193E-2CDB-CF07-3EF9-9FEDADCE5246}"/>
          </ac:spMkLst>
        </pc:spChg>
        <pc:spChg chg="add mod ord">
          <ac:chgData name="SCOTT MARSHALL" userId="S::24839205@edgehill.ac.uk::996404ec-1f24-481f-b615-c3317f3929a9" providerId="AD" clId="Web-{B5657380-9685-475C-854B-5CA096689FFA}" dt="2023-08-10T16:12:29.001" v="1424"/>
          <ac:spMkLst>
            <pc:docMk/>
            <pc:sldMk cId="117809166" sldId="273"/>
            <ac:spMk id="5" creationId="{051AAB35-7825-50D1-5478-6B3B44DAE0EA}"/>
          </ac:spMkLst>
        </pc:spChg>
        <pc:spChg chg="add del mod">
          <ac:chgData name="SCOTT MARSHALL" userId="S::24839205@edgehill.ac.uk::996404ec-1f24-481f-b615-c3317f3929a9" providerId="AD" clId="Web-{B5657380-9685-475C-854B-5CA096689FFA}" dt="2023-08-10T15:24:52.258" v="1246"/>
          <ac:spMkLst>
            <pc:docMk/>
            <pc:sldMk cId="117809166" sldId="273"/>
            <ac:spMk id="5" creationId="{0534143B-2428-83E3-76BD-1F6A918CAF06}"/>
          </ac:spMkLst>
        </pc:spChg>
        <pc:spChg chg="add mod">
          <ac:chgData name="SCOTT MARSHALL" userId="S::24839205@edgehill.ac.uk::996404ec-1f24-481f-b615-c3317f3929a9" providerId="AD" clId="Web-{B5657380-9685-475C-854B-5CA096689FFA}" dt="2023-08-10T16:11:55.063" v="1411" actId="20577"/>
          <ac:spMkLst>
            <pc:docMk/>
            <pc:sldMk cId="117809166" sldId="273"/>
            <ac:spMk id="7" creationId="{23891F19-5C12-DF49-D7F5-A44F565C71F5}"/>
          </ac:spMkLst>
        </pc:spChg>
        <pc:picChg chg="add mod ord">
          <ac:chgData name="SCOTT MARSHALL" userId="S::24839205@edgehill.ac.uk::996404ec-1f24-481f-b615-c3317f3929a9" providerId="AD" clId="Web-{B5657380-9685-475C-854B-5CA096689FFA}" dt="2023-08-10T16:12:32.877" v="1426"/>
          <ac:picMkLst>
            <pc:docMk/>
            <pc:sldMk cId="117809166" sldId="273"/>
            <ac:picMk id="6" creationId="{6FE8B7A4-4A6C-7437-2022-E7B0674DE664}"/>
          </ac:picMkLst>
        </pc:picChg>
        <pc:picChg chg="add mod ord">
          <ac:chgData name="SCOTT MARSHALL" userId="S::24839205@edgehill.ac.uk::996404ec-1f24-481f-b615-c3317f3929a9" providerId="AD" clId="Web-{B5657380-9685-475C-854B-5CA096689FFA}" dt="2023-08-10T16:12:43.799" v="1429" actId="1076"/>
          <ac:picMkLst>
            <pc:docMk/>
            <pc:sldMk cId="117809166" sldId="273"/>
            <ac:picMk id="8" creationId="{B2553521-AD5C-8C6A-DC28-B7F7B011A735}"/>
          </ac:picMkLst>
        </pc:picChg>
      </pc:sldChg>
      <pc:sldChg chg="new del">
        <pc:chgData name="SCOTT MARSHALL" userId="S::24839205@edgehill.ac.uk::996404ec-1f24-481f-b615-c3317f3929a9" providerId="AD" clId="Web-{B5657380-9685-475C-854B-5CA096689FFA}" dt="2023-08-10T15:24:27.303" v="1242"/>
        <pc:sldMkLst>
          <pc:docMk/>
          <pc:sldMk cId="405775329" sldId="273"/>
        </pc:sldMkLst>
      </pc:sldChg>
      <pc:sldChg chg="new del">
        <pc:chgData name="SCOTT MARSHALL" userId="S::24839205@edgehill.ac.uk::996404ec-1f24-481f-b615-c3317f3929a9" providerId="AD" clId="Web-{B5657380-9685-475C-854B-5CA096689FFA}" dt="2023-08-10T15:23:49.472" v="1240"/>
        <pc:sldMkLst>
          <pc:docMk/>
          <pc:sldMk cId="1179346664" sldId="273"/>
        </pc:sldMkLst>
      </pc:sldChg>
      <pc:sldChg chg="modSp add replId">
        <pc:chgData name="SCOTT MARSHALL" userId="S::24839205@edgehill.ac.uk::996404ec-1f24-481f-b615-c3317f3929a9" providerId="AD" clId="Web-{B5657380-9685-475C-854B-5CA096689FFA}" dt="2023-08-10T16:14:04.957" v="1476" actId="20577"/>
        <pc:sldMkLst>
          <pc:docMk/>
          <pc:sldMk cId="237173662" sldId="274"/>
        </pc:sldMkLst>
        <pc:spChg chg="mod">
          <ac:chgData name="SCOTT MARSHALL" userId="S::24839205@edgehill.ac.uk::996404ec-1f24-481f-b615-c3317f3929a9" providerId="AD" clId="Web-{B5657380-9685-475C-854B-5CA096689FFA}" dt="2023-08-10T16:13:34.535" v="1441" actId="14100"/>
          <ac:spMkLst>
            <pc:docMk/>
            <pc:sldMk cId="237173662" sldId="274"/>
            <ac:spMk id="2" creationId="{0903DB52-163E-F190-C667-EAF8C1472C18}"/>
          </ac:spMkLst>
        </pc:spChg>
        <pc:spChg chg="mod">
          <ac:chgData name="SCOTT MARSHALL" userId="S::24839205@edgehill.ac.uk::996404ec-1f24-481f-b615-c3317f3929a9" providerId="AD" clId="Web-{B5657380-9685-475C-854B-5CA096689FFA}" dt="2023-08-10T16:13:44.035" v="1451" actId="20577"/>
          <ac:spMkLst>
            <pc:docMk/>
            <pc:sldMk cId="237173662" sldId="274"/>
            <ac:spMk id="4" creationId="{04E3193E-2CDB-CF07-3EF9-9FEDADCE5246}"/>
          </ac:spMkLst>
        </pc:spChg>
        <pc:spChg chg="mod">
          <ac:chgData name="SCOTT MARSHALL" userId="S::24839205@edgehill.ac.uk::996404ec-1f24-481f-b615-c3317f3929a9" providerId="AD" clId="Web-{B5657380-9685-475C-854B-5CA096689FFA}" dt="2023-08-10T16:13:52.176" v="1456" actId="20577"/>
          <ac:spMkLst>
            <pc:docMk/>
            <pc:sldMk cId="237173662" sldId="274"/>
            <ac:spMk id="5" creationId="{051AAB35-7825-50D1-5478-6B3B44DAE0EA}"/>
          </ac:spMkLst>
        </pc:spChg>
        <pc:spChg chg="mod">
          <ac:chgData name="SCOTT MARSHALL" userId="S::24839205@edgehill.ac.uk::996404ec-1f24-481f-b615-c3317f3929a9" providerId="AD" clId="Web-{B5657380-9685-475C-854B-5CA096689FFA}" dt="2023-08-10T16:14:04.957" v="1476" actId="20577"/>
          <ac:spMkLst>
            <pc:docMk/>
            <pc:sldMk cId="237173662" sldId="274"/>
            <ac:spMk id="7" creationId="{23891F19-5C12-DF49-D7F5-A44F565C71F5}"/>
          </ac:spMkLst>
        </pc:spChg>
      </pc:sldChg>
      <pc:sldChg chg="addSp delSp modSp new mod modClrScheme chgLayout">
        <pc:chgData name="SCOTT MARSHALL" userId="S::24839205@edgehill.ac.uk::996404ec-1f24-481f-b615-c3317f3929a9" providerId="AD" clId="Web-{B5657380-9685-475C-854B-5CA096689FFA}" dt="2023-08-10T16:24:12.599" v="1589"/>
        <pc:sldMkLst>
          <pc:docMk/>
          <pc:sldMk cId="621847629" sldId="275"/>
        </pc:sldMkLst>
        <pc:spChg chg="mod ord">
          <ac:chgData name="SCOTT MARSHALL" userId="S::24839205@edgehill.ac.uk::996404ec-1f24-481f-b615-c3317f3929a9" providerId="AD" clId="Web-{B5657380-9685-475C-854B-5CA096689FFA}" dt="2023-08-10T16:24:05.396" v="1583"/>
          <ac:spMkLst>
            <pc:docMk/>
            <pc:sldMk cId="621847629" sldId="275"/>
            <ac:spMk id="2" creationId="{084A58C9-42D1-2FE2-D1C2-F762F932236C}"/>
          </ac:spMkLst>
        </pc:spChg>
        <pc:spChg chg="del">
          <ac:chgData name="SCOTT MARSHALL" userId="S::24839205@edgehill.ac.uk::996404ec-1f24-481f-b615-c3317f3929a9" providerId="AD" clId="Web-{B5657380-9685-475C-854B-5CA096689FFA}" dt="2023-08-10T16:15:34.194" v="1483"/>
          <ac:spMkLst>
            <pc:docMk/>
            <pc:sldMk cId="621847629" sldId="275"/>
            <ac:spMk id="3" creationId="{306C00F8-A753-73F5-A5B4-32A1467C1E3E}"/>
          </ac:spMkLst>
        </pc:spChg>
        <pc:spChg chg="add mod ord">
          <ac:chgData name="SCOTT MARSHALL" userId="S::24839205@edgehill.ac.uk::996404ec-1f24-481f-b615-c3317f3929a9" providerId="AD" clId="Web-{B5657380-9685-475C-854B-5CA096689FFA}" dt="2023-08-10T16:24:08.849" v="1588"/>
          <ac:spMkLst>
            <pc:docMk/>
            <pc:sldMk cId="621847629" sldId="275"/>
            <ac:spMk id="5" creationId="{9035B3BA-B978-5F6C-8012-8536226C292B}"/>
          </ac:spMkLst>
        </pc:spChg>
        <pc:spChg chg="add mod">
          <ac:chgData name="SCOTT MARSHALL" userId="S::24839205@edgehill.ac.uk::996404ec-1f24-481f-b615-c3317f3929a9" providerId="AD" clId="Web-{B5657380-9685-475C-854B-5CA096689FFA}" dt="2023-08-10T16:23:52.927" v="1582" actId="1076"/>
          <ac:spMkLst>
            <pc:docMk/>
            <pc:sldMk cId="621847629" sldId="275"/>
            <ac:spMk id="6" creationId="{7109C054-9EFE-4096-ED1F-64A60903D018}"/>
          </ac:spMkLst>
        </pc:spChg>
        <pc:spChg chg="add mod ord">
          <ac:chgData name="SCOTT MARSHALL" userId="S::24839205@edgehill.ac.uk::996404ec-1f24-481f-b615-c3317f3929a9" providerId="AD" clId="Web-{B5657380-9685-475C-854B-5CA096689FFA}" dt="2023-08-10T16:24:12.599" v="1589"/>
          <ac:spMkLst>
            <pc:docMk/>
            <pc:sldMk cId="621847629" sldId="275"/>
            <ac:spMk id="7" creationId="{9B1B3865-D60F-CCCD-0DF6-835B818D3A2B}"/>
          </ac:spMkLst>
        </pc:spChg>
        <pc:picChg chg="add mod ord">
          <ac:chgData name="SCOTT MARSHALL" userId="S::24839205@edgehill.ac.uk::996404ec-1f24-481f-b615-c3317f3929a9" providerId="AD" clId="Web-{B5657380-9685-475C-854B-5CA096689FFA}" dt="2023-08-10T16:24:06.911" v="1586"/>
          <ac:picMkLst>
            <pc:docMk/>
            <pc:sldMk cId="621847629" sldId="275"/>
            <ac:picMk id="4" creationId="{70BB67BE-8091-09FA-F470-FB1A4F2BEA83}"/>
          </ac:picMkLst>
        </pc:picChg>
      </pc:sldChg>
      <pc:sldChg chg="modSp add replId">
        <pc:chgData name="SCOTT MARSHALL" userId="S::24839205@edgehill.ac.uk::996404ec-1f24-481f-b615-c3317f3929a9" providerId="AD" clId="Web-{B5657380-9685-475C-854B-5CA096689FFA}" dt="2023-08-10T16:30:22.357" v="1630" actId="14100"/>
        <pc:sldMkLst>
          <pc:docMk/>
          <pc:sldMk cId="653655027" sldId="276"/>
        </pc:sldMkLst>
        <pc:spChg chg="mod">
          <ac:chgData name="SCOTT MARSHALL" userId="S::24839205@edgehill.ac.uk::996404ec-1f24-481f-b615-c3317f3929a9" providerId="AD" clId="Web-{B5657380-9685-475C-854B-5CA096689FFA}" dt="2023-08-10T16:30:22.357" v="1630" actId="14100"/>
          <ac:spMkLst>
            <pc:docMk/>
            <pc:sldMk cId="653655027" sldId="276"/>
            <ac:spMk id="2" creationId="{084A58C9-42D1-2FE2-D1C2-F762F932236C}"/>
          </ac:spMkLst>
        </pc:spChg>
        <pc:spChg chg="mod">
          <ac:chgData name="SCOTT MARSHALL" userId="S::24839205@edgehill.ac.uk::996404ec-1f24-481f-b615-c3317f3929a9" providerId="AD" clId="Web-{B5657380-9685-475C-854B-5CA096689FFA}" dt="2023-08-10T16:24:44.100" v="1621" actId="20577"/>
          <ac:spMkLst>
            <pc:docMk/>
            <pc:sldMk cId="653655027" sldId="276"/>
            <ac:spMk id="5" creationId="{9035B3BA-B978-5F6C-8012-8536226C292B}"/>
          </ac:spMkLst>
        </pc:spChg>
        <pc:spChg chg="mod">
          <ac:chgData name="SCOTT MARSHALL" userId="S::24839205@edgehill.ac.uk::996404ec-1f24-481f-b615-c3317f3929a9" providerId="AD" clId="Web-{B5657380-9685-475C-854B-5CA096689FFA}" dt="2023-08-10T16:24:36.068" v="1613" actId="1076"/>
          <ac:spMkLst>
            <pc:docMk/>
            <pc:sldMk cId="653655027" sldId="276"/>
            <ac:spMk id="6" creationId="{7109C054-9EFE-4096-ED1F-64A60903D018}"/>
          </ac:spMkLst>
        </pc:spChg>
        <pc:spChg chg="mod">
          <ac:chgData name="SCOTT MARSHALL" userId="S::24839205@edgehill.ac.uk::996404ec-1f24-481f-b615-c3317f3929a9" providerId="AD" clId="Web-{B5657380-9685-475C-854B-5CA096689FFA}" dt="2023-08-10T16:24:27.037" v="1604" actId="20577"/>
          <ac:spMkLst>
            <pc:docMk/>
            <pc:sldMk cId="653655027" sldId="276"/>
            <ac:spMk id="7" creationId="{9B1B3865-D60F-CCCD-0DF6-835B818D3A2B}"/>
          </ac:spMkLst>
        </pc:spChg>
      </pc:sldChg>
      <pc:sldChg chg="addSp modSp new">
        <pc:chgData name="SCOTT MARSHALL" userId="S::24839205@edgehill.ac.uk::996404ec-1f24-481f-b615-c3317f3929a9" providerId="AD" clId="Web-{B5657380-9685-475C-854B-5CA096689FFA}" dt="2023-08-11T09:44:59.460" v="2003"/>
        <pc:sldMkLst>
          <pc:docMk/>
          <pc:sldMk cId="49634452" sldId="277"/>
        </pc:sldMkLst>
        <pc:spChg chg="mod ord">
          <ac:chgData name="SCOTT MARSHALL" userId="S::24839205@edgehill.ac.uk::996404ec-1f24-481f-b615-c3317f3929a9" providerId="AD" clId="Web-{B5657380-9685-475C-854B-5CA096689FFA}" dt="2023-08-11T09:44:42.960" v="1986"/>
          <ac:spMkLst>
            <pc:docMk/>
            <pc:sldMk cId="49634452" sldId="277"/>
            <ac:spMk id="2" creationId="{BB7B6214-D2C5-CC51-B6EA-CA4331EE098F}"/>
          </ac:spMkLst>
        </pc:spChg>
        <pc:spChg chg="add mod ord">
          <ac:chgData name="SCOTT MARSHALL" userId="S::24839205@edgehill.ac.uk::996404ec-1f24-481f-b615-c3317f3929a9" providerId="AD" clId="Web-{B5657380-9685-475C-854B-5CA096689FFA}" dt="2023-08-11T09:44:55.867" v="2001"/>
          <ac:spMkLst>
            <pc:docMk/>
            <pc:sldMk cId="49634452" sldId="277"/>
            <ac:spMk id="4" creationId="{E36F2A10-8F6B-71DF-3AAD-D184825CBAA0}"/>
          </ac:spMkLst>
        </pc:spChg>
        <pc:spChg chg="add mod ord">
          <ac:chgData name="SCOTT MARSHALL" userId="S::24839205@edgehill.ac.uk::996404ec-1f24-481f-b615-c3317f3929a9" providerId="AD" clId="Web-{B5657380-9685-475C-854B-5CA096689FFA}" dt="2023-08-11T09:44:59.460" v="2003"/>
          <ac:spMkLst>
            <pc:docMk/>
            <pc:sldMk cId="49634452" sldId="277"/>
            <ac:spMk id="6" creationId="{6C3C51D9-A144-4CD8-19ED-61A91DCA386F}"/>
          </ac:spMkLst>
        </pc:spChg>
        <pc:spChg chg="add mod">
          <ac:chgData name="SCOTT MARSHALL" userId="S::24839205@edgehill.ac.uk::996404ec-1f24-481f-b615-c3317f3929a9" providerId="AD" clId="Web-{B5657380-9685-475C-854B-5CA096689FFA}" dt="2023-08-11T09:19:19.515" v="1784"/>
          <ac:spMkLst>
            <pc:docMk/>
            <pc:sldMk cId="49634452" sldId="277"/>
            <ac:spMk id="7" creationId="{C28F89FA-E49F-8FC3-63D2-229D5F319BB4}"/>
          </ac:spMkLst>
        </pc:spChg>
        <pc:picChg chg="add mod ord">
          <ac:chgData name="SCOTT MARSHALL" userId="S::24839205@edgehill.ac.uk::996404ec-1f24-481f-b615-c3317f3929a9" providerId="AD" clId="Web-{B5657380-9685-475C-854B-5CA096689FFA}" dt="2023-08-11T09:44:46.757" v="1992"/>
          <ac:picMkLst>
            <pc:docMk/>
            <pc:sldMk cId="49634452" sldId="277"/>
            <ac:picMk id="3" creationId="{A96F5494-10B5-D719-6D43-AAC17620975C}"/>
          </ac:picMkLst>
        </pc:picChg>
        <pc:cxnChg chg="add mod ord">
          <ac:chgData name="SCOTT MARSHALL" userId="S::24839205@edgehill.ac.uk::996404ec-1f24-481f-b615-c3317f3929a9" providerId="AD" clId="Web-{B5657380-9685-475C-854B-5CA096689FFA}" dt="2023-08-11T09:44:49.913" v="1996"/>
          <ac:cxnSpMkLst>
            <pc:docMk/>
            <pc:sldMk cId="49634452" sldId="277"/>
            <ac:cxnSpMk id="5" creationId="{ABC2CC08-2CC5-4562-208B-700C81266EAA}"/>
          </ac:cxnSpMkLst>
        </pc:cxnChg>
        <pc:cxnChg chg="add mod">
          <ac:chgData name="SCOTT MARSHALL" userId="S::24839205@edgehill.ac.uk::996404ec-1f24-481f-b615-c3317f3929a9" providerId="AD" clId="Web-{B5657380-9685-475C-854B-5CA096689FFA}" dt="2023-08-11T09:21:37.742" v="1793"/>
          <ac:cxnSpMkLst>
            <pc:docMk/>
            <pc:sldMk cId="49634452" sldId="277"/>
            <ac:cxnSpMk id="8" creationId="{F2FCDE81-0787-DAEA-97FA-9331BDBA5305}"/>
          </ac:cxnSpMkLst>
        </pc:cxnChg>
        <pc:cxnChg chg="add mod ord">
          <ac:chgData name="SCOTT MARSHALL" userId="S::24839205@edgehill.ac.uk::996404ec-1f24-481f-b615-c3317f3929a9" providerId="AD" clId="Web-{B5657380-9685-475C-854B-5CA096689FFA}" dt="2023-08-11T09:44:52.054" v="1997"/>
          <ac:cxnSpMkLst>
            <pc:docMk/>
            <pc:sldMk cId="49634452" sldId="277"/>
            <ac:cxnSpMk id="9" creationId="{60DD6DE6-D1B7-A74E-9DF8-CC07046D5BA7}"/>
          </ac:cxnSpMkLst>
        </pc:cxnChg>
      </pc:sldChg>
      <pc:sldChg chg="modSp add replId">
        <pc:chgData name="SCOTT MARSHALL" userId="S::24839205@edgehill.ac.uk::996404ec-1f24-481f-b615-c3317f3929a9" providerId="AD" clId="Web-{B5657380-9685-475C-854B-5CA096689FFA}" dt="2023-08-11T09:45:18.993" v="2024"/>
        <pc:sldMkLst>
          <pc:docMk/>
          <pc:sldMk cId="2306430006" sldId="278"/>
        </pc:sldMkLst>
        <pc:spChg chg="mod ord">
          <ac:chgData name="SCOTT MARSHALL" userId="S::24839205@edgehill.ac.uk::996404ec-1f24-481f-b615-c3317f3929a9" providerId="AD" clId="Web-{B5657380-9685-475C-854B-5CA096689FFA}" dt="2023-08-11T09:45:05.461" v="2004"/>
          <ac:spMkLst>
            <pc:docMk/>
            <pc:sldMk cId="2306430006" sldId="278"/>
            <ac:spMk id="2" creationId="{BB7B6214-D2C5-CC51-B6EA-CA4331EE098F}"/>
          </ac:spMkLst>
        </pc:spChg>
        <pc:spChg chg="mod ord">
          <ac:chgData name="SCOTT MARSHALL" userId="S::24839205@edgehill.ac.uk::996404ec-1f24-481f-b615-c3317f3929a9" providerId="AD" clId="Web-{B5657380-9685-475C-854B-5CA096689FFA}" dt="2023-08-11T09:45:12.133" v="2018"/>
          <ac:spMkLst>
            <pc:docMk/>
            <pc:sldMk cId="2306430006" sldId="278"/>
            <ac:spMk id="4" creationId="{E36F2A10-8F6B-71DF-3AAD-D184825CBAA0}"/>
          </ac:spMkLst>
        </pc:spChg>
        <pc:spChg chg="mod ord">
          <ac:chgData name="SCOTT MARSHALL" userId="S::24839205@edgehill.ac.uk::996404ec-1f24-481f-b615-c3317f3929a9" providerId="AD" clId="Web-{B5657380-9685-475C-854B-5CA096689FFA}" dt="2023-08-11T09:45:18.993" v="2024"/>
          <ac:spMkLst>
            <pc:docMk/>
            <pc:sldMk cId="2306430006" sldId="278"/>
            <ac:spMk id="6" creationId="{6C3C51D9-A144-4CD8-19ED-61A91DCA386F}"/>
          </ac:spMkLst>
        </pc:spChg>
        <pc:spChg chg="mod">
          <ac:chgData name="SCOTT MARSHALL" userId="S::24839205@edgehill.ac.uk::996404ec-1f24-481f-b615-c3317f3929a9" providerId="AD" clId="Web-{B5657380-9685-475C-854B-5CA096689FFA}" dt="2023-08-11T09:23:53.390" v="1855" actId="20577"/>
          <ac:spMkLst>
            <pc:docMk/>
            <pc:sldMk cId="2306430006" sldId="278"/>
            <ac:spMk id="7" creationId="{C28F89FA-E49F-8FC3-63D2-229D5F319BB4}"/>
          </ac:spMkLst>
        </pc:spChg>
        <pc:picChg chg="ord">
          <ac:chgData name="SCOTT MARSHALL" userId="S::24839205@edgehill.ac.uk::996404ec-1f24-481f-b615-c3317f3929a9" providerId="AD" clId="Web-{B5657380-9685-475C-854B-5CA096689FFA}" dt="2023-08-11T09:45:07.727" v="2010"/>
          <ac:picMkLst>
            <pc:docMk/>
            <pc:sldMk cId="2306430006" sldId="278"/>
            <ac:picMk id="3" creationId="{A96F5494-10B5-D719-6D43-AAC17620975C}"/>
          </ac:picMkLst>
        </pc:picChg>
        <pc:cxnChg chg="ord">
          <ac:chgData name="SCOTT MARSHALL" userId="S::24839205@edgehill.ac.uk::996404ec-1f24-481f-b615-c3317f3929a9" providerId="AD" clId="Web-{B5657380-9685-475C-854B-5CA096689FFA}" dt="2023-08-11T09:45:09.789" v="2014"/>
          <ac:cxnSpMkLst>
            <pc:docMk/>
            <pc:sldMk cId="2306430006" sldId="278"/>
            <ac:cxnSpMk id="5" creationId="{ABC2CC08-2CC5-4562-208B-700C81266EAA}"/>
          </ac:cxnSpMkLst>
        </pc:cxnChg>
        <pc:cxnChg chg="ord">
          <ac:chgData name="SCOTT MARSHALL" userId="S::24839205@edgehill.ac.uk::996404ec-1f24-481f-b615-c3317f3929a9" providerId="AD" clId="Web-{B5657380-9685-475C-854B-5CA096689FFA}" dt="2023-08-11T09:45:17.368" v="2023"/>
          <ac:cxnSpMkLst>
            <pc:docMk/>
            <pc:sldMk cId="2306430006" sldId="278"/>
            <ac:cxnSpMk id="9" creationId="{60DD6DE6-D1B7-A74E-9DF8-CC07046D5BA7}"/>
          </ac:cxnSpMkLst>
        </pc:cxnChg>
      </pc:sldChg>
      <pc:sldChg chg="addSp modSp new">
        <pc:chgData name="SCOTT MARSHALL" userId="S::24839205@edgehill.ac.uk::996404ec-1f24-481f-b615-c3317f3929a9" providerId="AD" clId="Web-{B5657380-9685-475C-854B-5CA096689FFA}" dt="2023-08-11T09:55:42.903" v="2050" actId="20577"/>
        <pc:sldMkLst>
          <pc:docMk/>
          <pc:sldMk cId="84966563" sldId="279"/>
        </pc:sldMkLst>
        <pc:spChg chg="mod ord">
          <ac:chgData name="SCOTT MARSHALL" userId="S::24839205@edgehill.ac.uk::996404ec-1f24-481f-b615-c3317f3929a9" providerId="AD" clId="Web-{B5657380-9685-475C-854B-5CA096689FFA}" dt="2023-08-11T09:45:28.712" v="2025"/>
          <ac:spMkLst>
            <pc:docMk/>
            <pc:sldMk cId="84966563" sldId="279"/>
            <ac:spMk id="2" creationId="{B4438D4D-46F2-3E18-902A-2278B61B4667}"/>
          </ac:spMkLst>
        </pc:spChg>
        <pc:spChg chg="add mod ord">
          <ac:chgData name="SCOTT MARSHALL" userId="S::24839205@edgehill.ac.uk::996404ec-1f24-481f-b615-c3317f3929a9" providerId="AD" clId="Web-{B5657380-9685-475C-854B-5CA096689FFA}" dt="2023-08-11T09:45:30.650" v="2027"/>
          <ac:spMkLst>
            <pc:docMk/>
            <pc:sldMk cId="84966563" sldId="279"/>
            <ac:spMk id="4" creationId="{196AABFE-DFDC-2089-D0DD-D3E564B7FF8D}"/>
          </ac:spMkLst>
        </pc:spChg>
        <pc:spChg chg="add mod ord">
          <ac:chgData name="SCOTT MARSHALL" userId="S::24839205@edgehill.ac.uk::996404ec-1f24-481f-b615-c3317f3929a9" providerId="AD" clId="Web-{B5657380-9685-475C-854B-5CA096689FFA}" dt="2023-08-11T09:55:42.903" v="2050" actId="20577"/>
          <ac:spMkLst>
            <pc:docMk/>
            <pc:sldMk cId="84966563" sldId="279"/>
            <ac:spMk id="5" creationId="{66D1A137-C9A4-40D6-855F-324DE3C24B64}"/>
          </ac:spMkLst>
        </pc:spChg>
        <pc:spChg chg="add mod">
          <ac:chgData name="SCOTT MARSHALL" userId="S::24839205@edgehill.ac.uk::996404ec-1f24-481f-b615-c3317f3929a9" providerId="AD" clId="Web-{B5657380-9685-475C-854B-5CA096689FFA}" dt="2023-08-11T09:41:09.119" v="1952" actId="1076"/>
          <ac:spMkLst>
            <pc:docMk/>
            <pc:sldMk cId="84966563" sldId="279"/>
            <ac:spMk id="6" creationId="{405454B6-3160-C556-9A7E-E95D2876C583}"/>
          </ac:spMkLst>
        </pc:spChg>
        <pc:picChg chg="add mod ord">
          <ac:chgData name="SCOTT MARSHALL" userId="S::24839205@edgehill.ac.uk::996404ec-1f24-481f-b615-c3317f3929a9" providerId="AD" clId="Web-{B5657380-9685-475C-854B-5CA096689FFA}" dt="2023-08-11T09:45:32.119" v="2029"/>
          <ac:picMkLst>
            <pc:docMk/>
            <pc:sldMk cId="84966563" sldId="279"/>
            <ac:picMk id="3" creationId="{7A35B71B-5E61-C289-1044-9E6254AAC96F}"/>
          </ac:picMkLst>
        </pc:picChg>
      </pc:sldChg>
      <pc:sldChg chg="modSp add ord replId">
        <pc:chgData name="SCOTT MARSHALL" userId="S::24839205@edgehill.ac.uk::996404ec-1f24-481f-b615-c3317f3929a9" providerId="AD" clId="Web-{B5657380-9685-475C-854B-5CA096689FFA}" dt="2023-08-11T10:00:58.139" v="2123"/>
        <pc:sldMkLst>
          <pc:docMk/>
          <pc:sldMk cId="3354405219" sldId="280"/>
        </pc:sldMkLst>
        <pc:spChg chg="mod ord">
          <ac:chgData name="SCOTT MARSHALL" userId="S::24839205@edgehill.ac.uk::996404ec-1f24-481f-b615-c3317f3929a9" providerId="AD" clId="Web-{B5657380-9685-475C-854B-5CA096689FFA}" dt="2023-08-11T09:45:43.994" v="2035"/>
          <ac:spMkLst>
            <pc:docMk/>
            <pc:sldMk cId="3354405219" sldId="280"/>
            <ac:spMk id="2" creationId="{B4438D4D-46F2-3E18-902A-2278B61B4667}"/>
          </ac:spMkLst>
        </pc:spChg>
        <pc:spChg chg="mod">
          <ac:chgData name="SCOTT MARSHALL" userId="S::24839205@edgehill.ac.uk::996404ec-1f24-481f-b615-c3317f3929a9" providerId="AD" clId="Web-{B5657380-9685-475C-854B-5CA096689FFA}" dt="2023-08-11T09:43:55.379" v="1984" actId="1076"/>
          <ac:spMkLst>
            <pc:docMk/>
            <pc:sldMk cId="3354405219" sldId="280"/>
            <ac:spMk id="4" creationId="{196AABFE-DFDC-2089-D0DD-D3E564B7FF8D}"/>
          </ac:spMkLst>
        </pc:spChg>
        <pc:spChg chg="mod">
          <ac:chgData name="SCOTT MARSHALL" userId="S::24839205@edgehill.ac.uk::996404ec-1f24-481f-b615-c3317f3929a9" providerId="AD" clId="Web-{B5657380-9685-475C-854B-5CA096689FFA}" dt="2023-08-11T09:55:58.341" v="2056" actId="20577"/>
          <ac:spMkLst>
            <pc:docMk/>
            <pc:sldMk cId="3354405219" sldId="280"/>
            <ac:spMk id="5" creationId="{66D1A137-C9A4-40D6-855F-324DE3C24B64}"/>
          </ac:spMkLst>
        </pc:spChg>
        <pc:spChg chg="mod ord">
          <ac:chgData name="SCOTT MARSHALL" userId="S::24839205@edgehill.ac.uk::996404ec-1f24-481f-b615-c3317f3929a9" providerId="AD" clId="Web-{B5657380-9685-475C-854B-5CA096689FFA}" dt="2023-08-11T09:45:45.385" v="2036"/>
          <ac:spMkLst>
            <pc:docMk/>
            <pc:sldMk cId="3354405219" sldId="280"/>
            <ac:spMk id="6" creationId="{405454B6-3160-C556-9A7E-E95D2876C583}"/>
          </ac:spMkLst>
        </pc:spChg>
      </pc:sldChg>
      <pc:sldChg chg="addSp modSp new">
        <pc:chgData name="SCOTT MARSHALL" userId="S::24839205@edgehill.ac.uk::996404ec-1f24-481f-b615-c3317f3929a9" providerId="AD" clId="Web-{B5657380-9685-475C-854B-5CA096689FFA}" dt="2023-08-11T10:00:46.451" v="2121"/>
        <pc:sldMkLst>
          <pc:docMk/>
          <pc:sldMk cId="756845524" sldId="281"/>
        </pc:sldMkLst>
        <pc:spChg chg="mod ord">
          <ac:chgData name="SCOTT MARSHALL" userId="S::24839205@edgehill.ac.uk::996404ec-1f24-481f-b615-c3317f3929a9" providerId="AD" clId="Web-{B5657380-9685-475C-854B-5CA096689FFA}" dt="2023-08-11T10:00:36.982" v="2114"/>
          <ac:spMkLst>
            <pc:docMk/>
            <pc:sldMk cId="756845524" sldId="281"/>
            <ac:spMk id="2" creationId="{EC3B7022-1501-86DD-D41E-B4485EF246DA}"/>
          </ac:spMkLst>
        </pc:spChg>
        <pc:spChg chg="add mod ord">
          <ac:chgData name="SCOTT MARSHALL" userId="S::24839205@edgehill.ac.uk::996404ec-1f24-481f-b615-c3317f3929a9" providerId="AD" clId="Web-{B5657380-9685-475C-854B-5CA096689FFA}" dt="2023-08-11T10:00:39.373" v="2118"/>
          <ac:spMkLst>
            <pc:docMk/>
            <pc:sldMk cId="756845524" sldId="281"/>
            <ac:spMk id="3" creationId="{A2300A98-C870-16C7-76FE-BB188F4310AC}"/>
          </ac:spMkLst>
        </pc:spChg>
        <pc:spChg chg="add mod ord">
          <ac:chgData name="SCOTT MARSHALL" userId="S::24839205@edgehill.ac.uk::996404ec-1f24-481f-b615-c3317f3929a9" providerId="AD" clId="Web-{B5657380-9685-475C-854B-5CA096689FFA}" dt="2023-08-11T10:00:44.998" v="2120"/>
          <ac:spMkLst>
            <pc:docMk/>
            <pc:sldMk cId="756845524" sldId="281"/>
            <ac:spMk id="4" creationId="{BB795251-825A-93EF-9437-3D6474D4266E}"/>
          </ac:spMkLst>
        </pc:spChg>
        <pc:spChg chg="add mod">
          <ac:chgData name="SCOTT MARSHALL" userId="S::24839205@edgehill.ac.uk::996404ec-1f24-481f-b615-c3317f3929a9" providerId="AD" clId="Web-{B5657380-9685-475C-854B-5CA096689FFA}" dt="2023-08-11T09:59:11.743" v="2094"/>
          <ac:spMkLst>
            <pc:docMk/>
            <pc:sldMk cId="756845524" sldId="281"/>
            <ac:spMk id="5" creationId="{94224215-E5B5-2A95-3C4B-9951B2A84528}"/>
          </ac:spMkLst>
        </pc:spChg>
        <pc:spChg chg="add mod ord">
          <ac:chgData name="SCOTT MARSHALL" userId="S::24839205@edgehill.ac.uk::996404ec-1f24-481f-b615-c3317f3929a9" providerId="AD" clId="Web-{B5657380-9685-475C-854B-5CA096689FFA}" dt="2023-08-11T10:00:46.451" v="2121"/>
          <ac:spMkLst>
            <pc:docMk/>
            <pc:sldMk cId="756845524" sldId="281"/>
            <ac:spMk id="6" creationId="{7337C3EB-2D58-1D19-A2FF-DD9F5A974521}"/>
          </ac:spMkLst>
        </pc:spChg>
        <pc:spChg chg="add mod">
          <ac:chgData name="SCOTT MARSHALL" userId="S::24839205@edgehill.ac.uk::996404ec-1f24-481f-b615-c3317f3929a9" providerId="AD" clId="Web-{B5657380-9685-475C-854B-5CA096689FFA}" dt="2023-08-11T10:00:25.606" v="2113" actId="1076"/>
          <ac:spMkLst>
            <pc:docMk/>
            <pc:sldMk cId="756845524" sldId="281"/>
            <ac:spMk id="7" creationId="{BAE0F8A9-5DBE-A388-86CD-63484CE214D6}"/>
          </ac:spMkLst>
        </pc:spChg>
      </pc:sldChg>
      <pc:sldChg chg="modSp add replId">
        <pc:chgData name="SCOTT MARSHALL" userId="S::24839205@edgehill.ac.uk::996404ec-1f24-481f-b615-c3317f3929a9" providerId="AD" clId="Web-{B5657380-9685-475C-854B-5CA096689FFA}" dt="2023-08-11T10:01:51.658" v="2182" actId="20577"/>
        <pc:sldMkLst>
          <pc:docMk/>
          <pc:sldMk cId="3075118657" sldId="282"/>
        </pc:sldMkLst>
        <pc:spChg chg="mod">
          <ac:chgData name="SCOTT MARSHALL" userId="S::24839205@edgehill.ac.uk::996404ec-1f24-481f-b615-c3317f3929a9" providerId="AD" clId="Web-{B5657380-9685-475C-854B-5CA096689FFA}" dt="2023-08-11T10:01:21.844" v="2137" actId="14100"/>
          <ac:spMkLst>
            <pc:docMk/>
            <pc:sldMk cId="3075118657" sldId="282"/>
            <ac:spMk id="2" creationId="{EC3B7022-1501-86DD-D41E-B4485EF246DA}"/>
          </ac:spMkLst>
        </pc:spChg>
        <pc:spChg chg="mod">
          <ac:chgData name="SCOTT MARSHALL" userId="S::24839205@edgehill.ac.uk::996404ec-1f24-481f-b615-c3317f3929a9" providerId="AD" clId="Web-{B5657380-9685-475C-854B-5CA096689FFA}" dt="2023-08-11T10:01:32.735" v="2145" actId="20577"/>
          <ac:spMkLst>
            <pc:docMk/>
            <pc:sldMk cId="3075118657" sldId="282"/>
            <ac:spMk id="4" creationId="{BB795251-825A-93EF-9437-3D6474D4266E}"/>
          </ac:spMkLst>
        </pc:spChg>
        <pc:spChg chg="mod">
          <ac:chgData name="SCOTT MARSHALL" userId="S::24839205@edgehill.ac.uk::996404ec-1f24-481f-b615-c3317f3929a9" providerId="AD" clId="Web-{B5657380-9685-475C-854B-5CA096689FFA}" dt="2023-08-11T10:01:41.126" v="2159" actId="20577"/>
          <ac:spMkLst>
            <pc:docMk/>
            <pc:sldMk cId="3075118657" sldId="282"/>
            <ac:spMk id="5" creationId="{94224215-E5B5-2A95-3C4B-9951B2A84528}"/>
          </ac:spMkLst>
        </pc:spChg>
        <pc:spChg chg="mod">
          <ac:chgData name="SCOTT MARSHALL" userId="S::24839205@edgehill.ac.uk::996404ec-1f24-481f-b615-c3317f3929a9" providerId="AD" clId="Web-{B5657380-9685-475C-854B-5CA096689FFA}" dt="2023-08-11T10:01:51.658" v="2182" actId="20577"/>
          <ac:spMkLst>
            <pc:docMk/>
            <pc:sldMk cId="3075118657" sldId="282"/>
            <ac:spMk id="6" creationId="{7337C3EB-2D58-1D19-A2FF-DD9F5A974521}"/>
          </ac:spMkLst>
        </pc:spChg>
      </pc:sldChg>
      <pc:sldChg chg="addSp delSp modSp new">
        <pc:chgData name="SCOTT MARSHALL" userId="S::24839205@edgehill.ac.uk::996404ec-1f24-481f-b615-c3317f3929a9" providerId="AD" clId="Web-{B5657380-9685-475C-854B-5CA096689FFA}" dt="2023-08-11T13:13:52.829" v="2668" actId="1076"/>
        <pc:sldMkLst>
          <pc:docMk/>
          <pc:sldMk cId="568046541" sldId="283"/>
        </pc:sldMkLst>
        <pc:spChg chg="mod ord">
          <ac:chgData name="SCOTT MARSHALL" userId="S::24839205@edgehill.ac.uk::996404ec-1f24-481f-b615-c3317f3929a9" providerId="AD" clId="Web-{B5657380-9685-475C-854B-5CA096689FFA}" dt="2023-08-11T13:09:29.760" v="2537"/>
          <ac:spMkLst>
            <pc:docMk/>
            <pc:sldMk cId="568046541" sldId="283"/>
            <ac:spMk id="2" creationId="{AB2C125F-2816-7DF2-5A03-CEF3B0531853}"/>
          </ac:spMkLst>
        </pc:spChg>
        <pc:spChg chg="add mod ord">
          <ac:chgData name="SCOTT MARSHALL" userId="S::24839205@edgehill.ac.uk::996404ec-1f24-481f-b615-c3317f3929a9" providerId="AD" clId="Web-{B5657380-9685-475C-854B-5CA096689FFA}" dt="2023-08-11T13:09:40.979" v="2548"/>
          <ac:spMkLst>
            <pc:docMk/>
            <pc:sldMk cId="568046541" sldId="283"/>
            <ac:spMk id="3" creationId="{0CAAB3D8-B687-3910-21E3-52FC6CA30552}"/>
          </ac:spMkLst>
        </pc:spChg>
        <pc:spChg chg="add mod ord">
          <ac:chgData name="SCOTT MARSHALL" userId="S::24839205@edgehill.ac.uk::996404ec-1f24-481f-b615-c3317f3929a9" providerId="AD" clId="Web-{B5657380-9685-475C-854B-5CA096689FFA}" dt="2023-08-11T13:09:48.667" v="2555"/>
          <ac:spMkLst>
            <pc:docMk/>
            <pc:sldMk cId="568046541" sldId="283"/>
            <ac:spMk id="4" creationId="{DB31026B-74F3-5939-3774-16057A87DCA8}"/>
          </ac:spMkLst>
        </pc:spChg>
        <pc:spChg chg="add mod ord">
          <ac:chgData name="SCOTT MARSHALL" userId="S::24839205@edgehill.ac.uk::996404ec-1f24-481f-b615-c3317f3929a9" providerId="AD" clId="Web-{B5657380-9685-475C-854B-5CA096689FFA}" dt="2023-08-11T13:09:53.402" v="2561"/>
          <ac:spMkLst>
            <pc:docMk/>
            <pc:sldMk cId="568046541" sldId="283"/>
            <ac:spMk id="5" creationId="{FA398DF7-ED8B-C126-D19B-3C5837261536}"/>
          </ac:spMkLst>
        </pc:spChg>
        <pc:spChg chg="add mod ord">
          <ac:chgData name="SCOTT MARSHALL" userId="S::24839205@edgehill.ac.uk::996404ec-1f24-481f-b615-c3317f3929a9" providerId="AD" clId="Web-{B5657380-9685-475C-854B-5CA096689FFA}" dt="2023-08-11T13:13:52.829" v="2668" actId="1076"/>
          <ac:spMkLst>
            <pc:docMk/>
            <pc:sldMk cId="568046541" sldId="283"/>
            <ac:spMk id="6" creationId="{158F1975-21E9-BCA8-12A9-8E035DBE29BF}"/>
          </ac:spMkLst>
        </pc:spChg>
        <pc:spChg chg="add mod ord">
          <ac:chgData name="SCOTT MARSHALL" userId="S::24839205@edgehill.ac.uk::996404ec-1f24-481f-b615-c3317f3929a9" providerId="AD" clId="Web-{B5657380-9685-475C-854B-5CA096689FFA}" dt="2023-08-11T13:10:23.527" v="2575"/>
          <ac:spMkLst>
            <pc:docMk/>
            <pc:sldMk cId="568046541" sldId="283"/>
            <ac:spMk id="8" creationId="{E0ECBA4C-719D-287C-407D-4CF91BF8BFFC}"/>
          </ac:spMkLst>
        </pc:spChg>
        <pc:spChg chg="add del mod ord">
          <ac:chgData name="SCOTT MARSHALL" userId="S::24839205@edgehill.ac.uk::996404ec-1f24-481f-b615-c3317f3929a9" providerId="AD" clId="Web-{B5657380-9685-475C-854B-5CA096689FFA}" dt="2023-08-11T13:09:34.011" v="2540"/>
          <ac:spMkLst>
            <pc:docMk/>
            <pc:sldMk cId="568046541" sldId="283"/>
            <ac:spMk id="9" creationId="{2312C95D-42A3-E47A-0258-26E55AE02D40}"/>
          </ac:spMkLst>
        </pc:spChg>
        <pc:picChg chg="add del mod">
          <ac:chgData name="SCOTT MARSHALL" userId="S::24839205@edgehill.ac.uk::996404ec-1f24-481f-b615-c3317f3929a9" providerId="AD" clId="Web-{B5657380-9685-475C-854B-5CA096689FFA}" dt="2023-08-11T13:01:13.530" v="2436"/>
          <ac:picMkLst>
            <pc:docMk/>
            <pc:sldMk cId="568046541" sldId="283"/>
            <ac:picMk id="11" creationId="{6190FBA1-D5B8-14CF-3F90-613424E1D0BF}"/>
          </ac:picMkLst>
        </pc:picChg>
        <pc:picChg chg="add mod ord">
          <ac:chgData name="SCOTT MARSHALL" userId="S::24839205@edgehill.ac.uk::996404ec-1f24-481f-b615-c3317f3929a9" providerId="AD" clId="Web-{B5657380-9685-475C-854B-5CA096689FFA}" dt="2023-08-11T13:10:21.824" v="2573"/>
          <ac:picMkLst>
            <pc:docMk/>
            <pc:sldMk cId="568046541" sldId="283"/>
            <ac:picMk id="12" creationId="{E6756345-A314-1E51-0B0B-E8833E70C706}"/>
          </ac:picMkLst>
        </pc:picChg>
        <pc:cxnChg chg="add mod ord">
          <ac:chgData name="SCOTT MARSHALL" userId="S::24839205@edgehill.ac.uk::996404ec-1f24-481f-b615-c3317f3929a9" providerId="AD" clId="Web-{B5657380-9685-475C-854B-5CA096689FFA}" dt="2023-08-11T13:10:02.402" v="2565"/>
          <ac:cxnSpMkLst>
            <pc:docMk/>
            <pc:sldMk cId="568046541" sldId="283"/>
            <ac:cxnSpMk id="7" creationId="{1B69357D-E20E-83ED-48F6-A6638731B451}"/>
          </ac:cxnSpMkLst>
        </pc:cxnChg>
        <pc:cxnChg chg="add mod">
          <ac:chgData name="SCOTT MARSHALL" userId="S::24839205@edgehill.ac.uk::996404ec-1f24-481f-b615-c3317f3929a9" providerId="AD" clId="Web-{B5657380-9685-475C-854B-5CA096689FFA}" dt="2023-08-11T13:07:12.210" v="2515" actId="14100"/>
          <ac:cxnSpMkLst>
            <pc:docMk/>
            <pc:sldMk cId="568046541" sldId="283"/>
            <ac:cxnSpMk id="10" creationId="{FC60B100-75B4-78EB-1A34-F6F3CD2C3DEF}"/>
          </ac:cxnSpMkLst>
        </pc:cxnChg>
        <pc:cxnChg chg="add mod ord">
          <ac:chgData name="SCOTT MARSHALL" userId="S::24839205@edgehill.ac.uk::996404ec-1f24-481f-b615-c3317f3929a9" providerId="AD" clId="Web-{B5657380-9685-475C-854B-5CA096689FFA}" dt="2023-08-11T13:10:20.230" v="2572"/>
          <ac:cxnSpMkLst>
            <pc:docMk/>
            <pc:sldMk cId="568046541" sldId="283"/>
            <ac:cxnSpMk id="13" creationId="{354158C7-74F0-A65A-DBD6-7FD81DD13F2B}"/>
          </ac:cxnSpMkLst>
        </pc:cxnChg>
      </pc:sldChg>
      <pc:sldChg chg="add">
        <pc:chgData name="SCOTT MARSHALL" userId="S::24839205@edgehill.ac.uk::996404ec-1f24-481f-b615-c3317f3929a9" providerId="AD" clId="Web-{B5657380-9685-475C-854B-5CA096689FFA}" dt="2023-08-11T10:04:13.416" v="2207"/>
        <pc:sldMkLst>
          <pc:docMk/>
          <pc:sldMk cId="3986088918" sldId="284"/>
        </pc:sldMkLst>
      </pc:sldChg>
      <pc:sldChg chg="delSp modSp add replId">
        <pc:chgData name="SCOTT MARSHALL" userId="S::24839205@edgehill.ac.uk::996404ec-1f24-481f-b615-c3317f3929a9" providerId="AD" clId="Web-{B5657380-9685-475C-854B-5CA096689FFA}" dt="2023-08-11T13:13:27.016" v="2666" actId="1076"/>
        <pc:sldMkLst>
          <pc:docMk/>
          <pc:sldMk cId="1294704730" sldId="285"/>
        </pc:sldMkLst>
        <pc:spChg chg="mod">
          <ac:chgData name="SCOTT MARSHALL" userId="S::24839205@edgehill.ac.uk::996404ec-1f24-481f-b615-c3317f3929a9" providerId="AD" clId="Web-{B5657380-9685-475C-854B-5CA096689FFA}" dt="2023-08-11T13:11:02.466" v="2586" actId="20577"/>
          <ac:spMkLst>
            <pc:docMk/>
            <pc:sldMk cId="1294704730" sldId="285"/>
            <ac:spMk id="2" creationId="{AB2C125F-2816-7DF2-5A03-CEF3B0531853}"/>
          </ac:spMkLst>
        </pc:spChg>
        <pc:spChg chg="mod">
          <ac:chgData name="SCOTT MARSHALL" userId="S::24839205@edgehill.ac.uk::996404ec-1f24-481f-b615-c3317f3929a9" providerId="AD" clId="Web-{B5657380-9685-475C-854B-5CA096689FFA}" dt="2023-08-11T13:13:27.016" v="2666" actId="1076"/>
          <ac:spMkLst>
            <pc:docMk/>
            <pc:sldMk cId="1294704730" sldId="285"/>
            <ac:spMk id="4" creationId="{DB31026B-74F3-5939-3774-16057A87DCA8}"/>
          </ac:spMkLst>
        </pc:spChg>
        <pc:spChg chg="del">
          <ac:chgData name="SCOTT MARSHALL" userId="S::24839205@edgehill.ac.uk::996404ec-1f24-481f-b615-c3317f3929a9" providerId="AD" clId="Web-{B5657380-9685-475C-854B-5CA096689FFA}" dt="2023-08-11T13:13:16.938" v="2665"/>
          <ac:spMkLst>
            <pc:docMk/>
            <pc:sldMk cId="1294704730" sldId="285"/>
            <ac:spMk id="5" creationId="{FA398DF7-ED8B-C126-D19B-3C5837261536}"/>
          </ac:spMkLst>
        </pc:spChg>
        <pc:spChg chg="mod">
          <ac:chgData name="SCOTT MARSHALL" userId="S::24839205@edgehill.ac.uk::996404ec-1f24-481f-b615-c3317f3929a9" providerId="AD" clId="Web-{B5657380-9685-475C-854B-5CA096689FFA}" dt="2023-08-11T13:13:07.281" v="2664" actId="20577"/>
          <ac:spMkLst>
            <pc:docMk/>
            <pc:sldMk cId="1294704730" sldId="285"/>
            <ac:spMk id="6" creationId="{158F1975-21E9-BCA8-12A9-8E035DBE29BF}"/>
          </ac:spMkLst>
        </pc:spChg>
        <pc:spChg chg="mod">
          <ac:chgData name="SCOTT MARSHALL" userId="S::24839205@edgehill.ac.uk::996404ec-1f24-481f-b615-c3317f3929a9" providerId="AD" clId="Web-{B5657380-9685-475C-854B-5CA096689FFA}" dt="2023-08-11T13:12:49.515" v="2655" actId="20577"/>
          <ac:spMkLst>
            <pc:docMk/>
            <pc:sldMk cId="1294704730" sldId="285"/>
            <ac:spMk id="8" creationId="{E0ECBA4C-719D-287C-407D-4CF91BF8BFFC}"/>
          </ac:spMkLst>
        </pc:spChg>
        <pc:picChg chg="del">
          <ac:chgData name="SCOTT MARSHALL" userId="S::24839205@edgehill.ac.uk::996404ec-1f24-481f-b615-c3317f3929a9" providerId="AD" clId="Web-{B5657380-9685-475C-854B-5CA096689FFA}" dt="2023-08-11T13:11:25.841" v="2593"/>
          <ac:picMkLst>
            <pc:docMk/>
            <pc:sldMk cId="1294704730" sldId="285"/>
            <ac:picMk id="12" creationId="{E6756345-A314-1E51-0B0B-E8833E70C706}"/>
          </ac:picMkLst>
        </pc:picChg>
        <pc:cxnChg chg="del">
          <ac:chgData name="SCOTT MARSHALL" userId="S::24839205@edgehill.ac.uk::996404ec-1f24-481f-b615-c3317f3929a9" providerId="AD" clId="Web-{B5657380-9685-475C-854B-5CA096689FFA}" dt="2023-08-11T13:11:35.795" v="2594"/>
          <ac:cxnSpMkLst>
            <pc:docMk/>
            <pc:sldMk cId="1294704730" sldId="285"/>
            <ac:cxnSpMk id="13" creationId="{354158C7-74F0-A65A-DBD6-7FD81DD13F2B}"/>
          </ac:cxnSpMkLst>
        </pc:cxnChg>
      </pc:sldChg>
      <pc:sldChg chg="add">
        <pc:chgData name="SCOTT MARSHALL" userId="S::24839205@edgehill.ac.uk::996404ec-1f24-481f-b615-c3317f3929a9" providerId="AD" clId="Web-{B5657380-9685-475C-854B-5CA096689FFA}" dt="2023-08-11T13:15:59.644" v="2700"/>
        <pc:sldMkLst>
          <pc:docMk/>
          <pc:sldMk cId="3521466845" sldId="286"/>
        </pc:sldMkLst>
      </pc:sldChg>
      <pc:sldChg chg="add">
        <pc:chgData name="SCOTT MARSHALL" userId="S::24839205@edgehill.ac.uk::996404ec-1f24-481f-b615-c3317f3929a9" providerId="AD" clId="Web-{B5657380-9685-475C-854B-5CA096689FFA}" dt="2023-08-11T13:16:20.364" v="2701"/>
        <pc:sldMkLst>
          <pc:docMk/>
          <pc:sldMk cId="67512488" sldId="287"/>
        </pc:sldMkLst>
      </pc:sldChg>
      <pc:sldChg chg="modSp add">
        <pc:chgData name="SCOTT MARSHALL" userId="S::24839205@edgehill.ac.uk::996404ec-1f24-481f-b615-c3317f3929a9" providerId="AD" clId="Web-{B5657380-9685-475C-854B-5CA096689FFA}" dt="2023-08-11T13:18:42.258" v="2720" actId="20577"/>
        <pc:sldMkLst>
          <pc:docMk/>
          <pc:sldMk cId="2735538443" sldId="288"/>
        </pc:sldMkLst>
        <pc:spChg chg="mod">
          <ac:chgData name="SCOTT MARSHALL" userId="S::24839205@edgehill.ac.uk::996404ec-1f24-481f-b615-c3317f3929a9" providerId="AD" clId="Web-{B5657380-9685-475C-854B-5CA096689FFA}" dt="2023-08-11T13:18:42.258" v="2720" actId="20577"/>
          <ac:spMkLst>
            <pc:docMk/>
            <pc:sldMk cId="2735538443" sldId="288"/>
            <ac:spMk id="3" creationId="{7C710345-006F-6E81-BD5E-695687192B45}"/>
          </ac:spMkLst>
        </pc:spChg>
      </pc:sldChg>
      <pc:sldChg chg="add">
        <pc:chgData name="SCOTT MARSHALL" userId="S::24839205@edgehill.ac.uk::996404ec-1f24-481f-b615-c3317f3929a9" providerId="AD" clId="Web-{B5657380-9685-475C-854B-5CA096689FFA}" dt="2023-08-11T14:02:38.613" v="2721"/>
        <pc:sldMkLst>
          <pc:docMk/>
          <pc:sldMk cId="476739315" sldId="289"/>
        </pc:sldMkLst>
      </pc:sldChg>
      <pc:sldChg chg="add">
        <pc:chgData name="SCOTT MARSHALL" userId="S::24839205@edgehill.ac.uk::996404ec-1f24-481f-b615-c3317f3929a9" providerId="AD" clId="Web-{B5657380-9685-475C-854B-5CA096689FFA}" dt="2023-08-11T14:03:02.692" v="2722"/>
        <pc:sldMkLst>
          <pc:docMk/>
          <pc:sldMk cId="1521370626" sldId="290"/>
        </pc:sldMkLst>
      </pc:sldChg>
      <pc:sldChg chg="add">
        <pc:chgData name="SCOTT MARSHALL" userId="S::24839205@edgehill.ac.uk::996404ec-1f24-481f-b615-c3317f3929a9" providerId="AD" clId="Web-{B5657380-9685-475C-854B-5CA096689FFA}" dt="2023-08-11T14:03:18.739" v="2723"/>
        <pc:sldMkLst>
          <pc:docMk/>
          <pc:sldMk cId="695416810" sldId="291"/>
        </pc:sldMkLst>
      </pc:sldChg>
      <pc:sldChg chg="add">
        <pc:chgData name="SCOTT MARSHALL" userId="S::24839205@edgehill.ac.uk::996404ec-1f24-481f-b615-c3317f3929a9" providerId="AD" clId="Web-{B5657380-9685-475C-854B-5CA096689FFA}" dt="2023-08-11T14:03:37.787" v="2724"/>
        <pc:sldMkLst>
          <pc:docMk/>
          <pc:sldMk cId="752315055" sldId="292"/>
        </pc:sldMkLst>
      </pc:sldChg>
      <pc:sldMasterChg chg="add addSldLayout">
        <pc:chgData name="SCOTT MARSHALL" userId="S::24839205@edgehill.ac.uk::996404ec-1f24-481f-b615-c3317f3929a9" providerId="AD" clId="Web-{B5657380-9685-475C-854B-5CA096689FFA}" dt="2023-08-10T10:52:11.979" v="15"/>
        <pc:sldMasterMkLst>
          <pc:docMk/>
          <pc:sldMasterMk cId="3518481390" sldId="2147483724"/>
        </pc:sldMasterMkLst>
        <pc:sldLayoutChg chg="add">
          <pc:chgData name="SCOTT MARSHALL" userId="S::24839205@edgehill.ac.uk::996404ec-1f24-481f-b615-c3317f3929a9" providerId="AD" clId="Web-{B5657380-9685-475C-854B-5CA096689FFA}" dt="2023-08-10T10:52:11.979" v="15"/>
          <pc:sldLayoutMkLst>
            <pc:docMk/>
            <pc:sldMasterMk cId="3518481390" sldId="2147483724"/>
            <pc:sldLayoutMk cId="4009044799" sldId="2147483713"/>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3965510571" sldId="2147483714"/>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2968698331" sldId="2147483715"/>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1142486793" sldId="2147483716"/>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221525113" sldId="2147483717"/>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2664214451" sldId="2147483718"/>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207014864" sldId="2147483719"/>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1637281367" sldId="2147483720"/>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4209614399" sldId="2147483721"/>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4261096551" sldId="2147483722"/>
          </pc:sldLayoutMkLst>
        </pc:sldLayoutChg>
        <pc:sldLayoutChg chg="add">
          <pc:chgData name="SCOTT MARSHALL" userId="S::24839205@edgehill.ac.uk::996404ec-1f24-481f-b615-c3317f3929a9" providerId="AD" clId="Web-{B5657380-9685-475C-854B-5CA096689FFA}" dt="2023-08-10T10:52:11.979" v="15"/>
          <pc:sldLayoutMkLst>
            <pc:docMk/>
            <pc:sldMasterMk cId="3518481390" sldId="2147483724"/>
            <pc:sldLayoutMk cId="3725724223" sldId="2147483723"/>
          </pc:sldLayoutMkLst>
        </pc:sldLayoutChg>
      </pc:sldMasterChg>
    </pc:docChg>
  </pc:docChgLst>
  <pc:docChgLst>
    <pc:chgData name="SCOTT MARSHALL" userId="S::24839205@edgehill.ac.uk::996404ec-1f24-481f-b615-c3317f3929a9" providerId="AD" clId="Web-{FF9F5AB3-9E80-E1E9-641B-C98D033F649D}"/>
    <pc:docChg chg="modSld sldOrd">
      <pc:chgData name="SCOTT MARSHALL" userId="S::24839205@edgehill.ac.uk::996404ec-1f24-481f-b615-c3317f3929a9" providerId="AD" clId="Web-{FF9F5AB3-9E80-E1E9-641B-C98D033F649D}" dt="2023-09-01T10:23:59.962" v="38"/>
      <pc:docMkLst>
        <pc:docMk/>
      </pc:docMkLst>
      <pc:sldChg chg="modSp">
        <pc:chgData name="SCOTT MARSHALL" userId="S::24839205@edgehill.ac.uk::996404ec-1f24-481f-b615-c3317f3929a9" providerId="AD" clId="Web-{FF9F5AB3-9E80-E1E9-641B-C98D033F649D}" dt="2023-09-01T10:23:46.242" v="33" actId="20577"/>
        <pc:sldMkLst>
          <pc:docMk/>
          <pc:sldMk cId="240371683" sldId="266"/>
        </pc:sldMkLst>
        <pc:spChg chg="mod">
          <ac:chgData name="SCOTT MARSHALL" userId="S::24839205@edgehill.ac.uk::996404ec-1f24-481f-b615-c3317f3929a9" providerId="AD" clId="Web-{FF9F5AB3-9E80-E1E9-641B-C98D033F649D}" dt="2023-09-01T10:23:46.242" v="33" actId="20577"/>
          <ac:spMkLst>
            <pc:docMk/>
            <pc:sldMk cId="240371683" sldId="266"/>
            <ac:spMk id="3" creationId="{A7F3744F-3507-DDA7-2104-7D354AE3E2A0}"/>
          </ac:spMkLst>
        </pc:spChg>
      </pc:sldChg>
      <pc:sldChg chg="modSp ord">
        <pc:chgData name="SCOTT MARSHALL" userId="S::24839205@edgehill.ac.uk::996404ec-1f24-481f-b615-c3317f3929a9" providerId="AD" clId="Web-{FF9F5AB3-9E80-E1E9-641B-C98D033F649D}" dt="2023-09-01T10:23:59.962" v="38"/>
        <pc:sldMkLst>
          <pc:docMk/>
          <pc:sldMk cId="4274791591" sldId="267"/>
        </pc:sldMkLst>
        <pc:spChg chg="mod">
          <ac:chgData name="SCOTT MARSHALL" userId="S::24839205@edgehill.ac.uk::996404ec-1f24-481f-b615-c3317f3929a9" providerId="AD" clId="Web-{FF9F5AB3-9E80-E1E9-641B-C98D033F649D}" dt="2023-09-01T10:23:53.133" v="36" actId="20577"/>
          <ac:spMkLst>
            <pc:docMk/>
            <pc:sldMk cId="4274791591" sldId="267"/>
            <ac:spMk id="3" creationId="{A7F3744F-3507-DDA7-2104-7D354AE3E2A0}"/>
          </ac:spMkLst>
        </pc:spChg>
      </pc:sldChg>
    </pc:docChg>
  </pc:docChgLst>
  <pc:docChgLst>
    <pc:chgData name="SCOTT MARSHALL" userId="S::24839205@edgehill.ac.uk::996404ec-1f24-481f-b615-c3317f3929a9" providerId="AD" clId="Web-{B8E342E9-5F04-2F21-ECD1-4A3B097AD45F}"/>
    <pc:docChg chg="modSld">
      <pc:chgData name="SCOTT MARSHALL" userId="S::24839205@edgehill.ac.uk::996404ec-1f24-481f-b615-c3317f3929a9" providerId="AD" clId="Web-{B8E342E9-5F04-2F21-ECD1-4A3B097AD45F}" dt="2023-09-06T10:07:12.865" v="9" actId="20577"/>
      <pc:docMkLst>
        <pc:docMk/>
      </pc:docMkLst>
      <pc:sldChg chg="modSp">
        <pc:chgData name="SCOTT MARSHALL" userId="S::24839205@edgehill.ac.uk::996404ec-1f24-481f-b615-c3317f3929a9" providerId="AD" clId="Web-{B8E342E9-5F04-2F21-ECD1-4A3B097AD45F}" dt="2023-09-06T10:06:35.770" v="4" actId="20577"/>
        <pc:sldMkLst>
          <pc:docMk/>
          <pc:sldMk cId="1907343642" sldId="269"/>
        </pc:sldMkLst>
        <pc:spChg chg="mod">
          <ac:chgData name="SCOTT MARSHALL" userId="S::24839205@edgehill.ac.uk::996404ec-1f24-481f-b615-c3317f3929a9" providerId="AD" clId="Web-{B8E342E9-5F04-2F21-ECD1-4A3B097AD45F}" dt="2023-09-06T10:06:35.770" v="4" actId="20577"/>
          <ac:spMkLst>
            <pc:docMk/>
            <pc:sldMk cId="1907343642" sldId="269"/>
            <ac:spMk id="3" creationId="{C3DD4CF6-29B9-774B-4376-5684BBCBA028}"/>
          </ac:spMkLst>
        </pc:spChg>
      </pc:sldChg>
      <pc:sldChg chg="modSp">
        <pc:chgData name="SCOTT MARSHALL" userId="S::24839205@edgehill.ac.uk::996404ec-1f24-481f-b615-c3317f3929a9" providerId="AD" clId="Web-{B8E342E9-5F04-2F21-ECD1-4A3B097AD45F}" dt="2023-09-06T10:07:12.865" v="9" actId="20577"/>
        <pc:sldMkLst>
          <pc:docMk/>
          <pc:sldMk cId="733898116" sldId="270"/>
        </pc:sldMkLst>
        <pc:spChg chg="mod">
          <ac:chgData name="SCOTT MARSHALL" userId="S::24839205@edgehill.ac.uk::996404ec-1f24-481f-b615-c3317f3929a9" providerId="AD" clId="Web-{B8E342E9-5F04-2F21-ECD1-4A3B097AD45F}" dt="2023-09-06T10:07:12.865" v="9" actId="20577"/>
          <ac:spMkLst>
            <pc:docMk/>
            <pc:sldMk cId="733898116" sldId="270"/>
            <ac:spMk id="10" creationId="{DD523E28-36AE-745C-D519-C78F98A13A94}"/>
          </ac:spMkLst>
        </pc:spChg>
      </pc:sldChg>
    </pc:docChg>
  </pc:docChgLst>
  <pc:docChgLst>
    <pc:chgData name="SCOTT MARSHALL" userId="S::24839205@edgehill.ac.uk::996404ec-1f24-481f-b615-c3317f3929a9" providerId="AD" clId="Web-{8F80AEC7-D7C5-784E-858F-8E898AB1BCEF}"/>
    <pc:docChg chg="addSld modSld">
      <pc:chgData name="SCOTT MARSHALL" userId="S::24839205@edgehill.ac.uk::996404ec-1f24-481f-b615-c3317f3929a9" providerId="AD" clId="Web-{8F80AEC7-D7C5-784E-858F-8E898AB1BCEF}" dt="2023-09-06T09:35:05.390" v="747"/>
      <pc:docMkLst>
        <pc:docMk/>
      </pc:docMkLst>
      <pc:sldChg chg="modSp">
        <pc:chgData name="SCOTT MARSHALL" userId="S::24839205@edgehill.ac.uk::996404ec-1f24-481f-b615-c3317f3929a9" providerId="AD" clId="Web-{8F80AEC7-D7C5-784E-858F-8E898AB1BCEF}" dt="2023-09-06T08:54:13.031" v="414" actId="20577"/>
        <pc:sldMkLst>
          <pc:docMk/>
          <pc:sldMk cId="1416655480" sldId="258"/>
        </pc:sldMkLst>
        <pc:spChg chg="mod">
          <ac:chgData name="SCOTT MARSHALL" userId="S::24839205@edgehill.ac.uk::996404ec-1f24-481f-b615-c3317f3929a9" providerId="AD" clId="Web-{8F80AEC7-D7C5-784E-858F-8E898AB1BCEF}" dt="2023-09-06T08:54:13.031" v="414" actId="20577"/>
          <ac:spMkLst>
            <pc:docMk/>
            <pc:sldMk cId="1416655480" sldId="258"/>
            <ac:spMk id="3" creationId="{104DA7ED-211D-938B-4D06-3832D6588D7B}"/>
          </ac:spMkLst>
        </pc:spChg>
      </pc:sldChg>
      <pc:sldChg chg="modSp">
        <pc:chgData name="SCOTT MARSHALL" userId="S::24839205@edgehill.ac.uk::996404ec-1f24-481f-b615-c3317f3929a9" providerId="AD" clId="Web-{8F80AEC7-D7C5-784E-858F-8E898AB1BCEF}" dt="2023-09-06T08:13:59.832" v="123" actId="20577"/>
        <pc:sldMkLst>
          <pc:docMk/>
          <pc:sldMk cId="995144216" sldId="260"/>
        </pc:sldMkLst>
        <pc:spChg chg="mod">
          <ac:chgData name="SCOTT MARSHALL" userId="S::24839205@edgehill.ac.uk::996404ec-1f24-481f-b615-c3317f3929a9" providerId="AD" clId="Web-{8F80AEC7-D7C5-784E-858F-8E898AB1BCEF}" dt="2023-09-06T08:13:27.846" v="108" actId="14100"/>
          <ac:spMkLst>
            <pc:docMk/>
            <pc:sldMk cId="995144216" sldId="260"/>
            <ac:spMk id="2" creationId="{5D633095-8BDA-B753-CB06-804EF8AD36A4}"/>
          </ac:spMkLst>
        </pc:spChg>
        <pc:spChg chg="mod">
          <ac:chgData name="SCOTT MARSHALL" userId="S::24839205@edgehill.ac.uk::996404ec-1f24-481f-b615-c3317f3929a9" providerId="AD" clId="Web-{8F80AEC7-D7C5-784E-858F-8E898AB1BCEF}" dt="2023-09-06T08:13:51.003" v="119" actId="20577"/>
          <ac:spMkLst>
            <pc:docMk/>
            <pc:sldMk cId="995144216" sldId="260"/>
            <ac:spMk id="4" creationId="{7C412412-BDD3-8C58-3068-FEC5470751C4}"/>
          </ac:spMkLst>
        </pc:spChg>
        <pc:spChg chg="mod">
          <ac:chgData name="SCOTT MARSHALL" userId="S::24839205@edgehill.ac.uk::996404ec-1f24-481f-b615-c3317f3929a9" providerId="AD" clId="Web-{8F80AEC7-D7C5-784E-858F-8E898AB1BCEF}" dt="2023-09-06T08:13:44.394" v="111" actId="20577"/>
          <ac:spMkLst>
            <pc:docMk/>
            <pc:sldMk cId="995144216" sldId="260"/>
            <ac:spMk id="7" creationId="{7E0848AD-D782-FDDA-DD07-D76EA2260837}"/>
          </ac:spMkLst>
        </pc:spChg>
        <pc:spChg chg="mod">
          <ac:chgData name="SCOTT MARSHALL" userId="S::24839205@edgehill.ac.uk::996404ec-1f24-481f-b615-c3317f3929a9" providerId="AD" clId="Web-{8F80AEC7-D7C5-784E-858F-8E898AB1BCEF}" dt="2023-09-06T08:13:59.832" v="123" actId="20577"/>
          <ac:spMkLst>
            <pc:docMk/>
            <pc:sldMk cId="995144216" sldId="260"/>
            <ac:spMk id="9" creationId="{264424B7-C933-0405-A74E-F39B37560AB3}"/>
          </ac:spMkLst>
        </pc:spChg>
        <pc:picChg chg="mod">
          <ac:chgData name="SCOTT MARSHALL" userId="S::24839205@edgehill.ac.uk::996404ec-1f24-481f-b615-c3317f3929a9" providerId="AD" clId="Web-{8F80AEC7-D7C5-784E-858F-8E898AB1BCEF}" dt="2023-09-05T10:00:59.269" v="8"/>
          <ac:picMkLst>
            <pc:docMk/>
            <pc:sldMk cId="995144216" sldId="260"/>
            <ac:picMk id="3" creationId="{15A8F4E3-86FC-032D-10CD-44D20B9D1D76}"/>
          </ac:picMkLst>
        </pc:picChg>
      </pc:sldChg>
      <pc:sldChg chg="modSp">
        <pc:chgData name="SCOTT MARSHALL" userId="S::24839205@edgehill.ac.uk::996404ec-1f24-481f-b615-c3317f3929a9" providerId="AD" clId="Web-{8F80AEC7-D7C5-784E-858F-8E898AB1BCEF}" dt="2023-09-06T08:14:05.348" v="124" actId="20577"/>
        <pc:sldMkLst>
          <pc:docMk/>
          <pc:sldMk cId="1817021137" sldId="261"/>
        </pc:sldMkLst>
        <pc:spChg chg="mod">
          <ac:chgData name="SCOTT MARSHALL" userId="S::24839205@edgehill.ac.uk::996404ec-1f24-481f-b615-c3317f3929a9" providerId="AD" clId="Web-{8F80AEC7-D7C5-784E-858F-8E898AB1BCEF}" dt="2023-09-06T08:14:05.348" v="124" actId="20577"/>
          <ac:spMkLst>
            <pc:docMk/>
            <pc:sldMk cId="1817021137" sldId="261"/>
            <ac:spMk id="7" creationId="{7E0848AD-D782-FDDA-DD07-D76EA2260837}"/>
          </ac:spMkLst>
        </pc:spChg>
        <pc:picChg chg="mod">
          <ac:chgData name="SCOTT MARSHALL" userId="S::24839205@edgehill.ac.uk::996404ec-1f24-481f-b615-c3317f3929a9" providerId="AD" clId="Web-{8F80AEC7-D7C5-784E-858F-8E898AB1BCEF}" dt="2023-09-05T10:01:04.738" v="9"/>
          <ac:picMkLst>
            <pc:docMk/>
            <pc:sldMk cId="1817021137" sldId="261"/>
            <ac:picMk id="3" creationId="{15A8F4E3-86FC-032D-10CD-44D20B9D1D76}"/>
          </ac:picMkLst>
        </pc:picChg>
      </pc:sldChg>
      <pc:sldChg chg="modSp">
        <pc:chgData name="SCOTT MARSHALL" userId="S::24839205@edgehill.ac.uk::996404ec-1f24-481f-b615-c3317f3929a9" providerId="AD" clId="Web-{8F80AEC7-D7C5-784E-858F-8E898AB1BCEF}" dt="2023-09-06T08:15:13.678" v="139" actId="20577"/>
        <pc:sldMkLst>
          <pc:docMk/>
          <pc:sldMk cId="2053607526" sldId="262"/>
        </pc:sldMkLst>
        <pc:spChg chg="mod">
          <ac:chgData name="SCOTT MARSHALL" userId="S::24839205@edgehill.ac.uk::996404ec-1f24-481f-b615-c3317f3929a9" providerId="AD" clId="Web-{8F80AEC7-D7C5-784E-858F-8E898AB1BCEF}" dt="2023-09-06T08:14:34.521" v="132" actId="14100"/>
          <ac:spMkLst>
            <pc:docMk/>
            <pc:sldMk cId="2053607526" sldId="262"/>
            <ac:spMk id="2" creationId="{D65A7931-EF68-1618-044A-CCCF4005B6FF}"/>
          </ac:spMkLst>
        </pc:spChg>
        <pc:spChg chg="mod">
          <ac:chgData name="SCOTT MARSHALL" userId="S::24839205@edgehill.ac.uk::996404ec-1f24-481f-b615-c3317f3929a9" providerId="AD" clId="Web-{8F80AEC7-D7C5-784E-858F-8E898AB1BCEF}" dt="2023-09-06T08:15:13.678" v="139" actId="20577"/>
          <ac:spMkLst>
            <pc:docMk/>
            <pc:sldMk cId="2053607526" sldId="262"/>
            <ac:spMk id="5" creationId="{FB21440C-1F36-E5D5-74E6-E0A26B7B8843}"/>
          </ac:spMkLst>
        </pc:spChg>
        <pc:picChg chg="mod">
          <ac:chgData name="SCOTT MARSHALL" userId="S::24839205@edgehill.ac.uk::996404ec-1f24-481f-b615-c3317f3929a9" providerId="AD" clId="Web-{8F80AEC7-D7C5-784E-858F-8E898AB1BCEF}" dt="2023-09-05T10:01:18.239" v="12"/>
          <ac:picMkLst>
            <pc:docMk/>
            <pc:sldMk cId="2053607526" sldId="262"/>
            <ac:picMk id="3" creationId="{3045FB24-17FD-D9B6-4E3E-74A58EEA1E9F}"/>
          </ac:picMkLst>
        </pc:picChg>
        <pc:picChg chg="ord">
          <ac:chgData name="SCOTT MARSHALL" userId="S::24839205@edgehill.ac.uk::996404ec-1f24-481f-b615-c3317f3929a9" providerId="AD" clId="Web-{8F80AEC7-D7C5-784E-858F-8E898AB1BCEF}" dt="2023-09-05T10:01:12.083" v="10"/>
          <ac:picMkLst>
            <pc:docMk/>
            <pc:sldMk cId="2053607526" sldId="262"/>
            <ac:picMk id="4" creationId="{9E1152B1-28FD-C201-5045-A9DE4F72E7F9}"/>
          </ac:picMkLst>
        </pc:picChg>
      </pc:sldChg>
      <pc:sldChg chg="modSp">
        <pc:chgData name="SCOTT MARSHALL" userId="S::24839205@edgehill.ac.uk::996404ec-1f24-481f-b615-c3317f3929a9" providerId="AD" clId="Web-{8F80AEC7-D7C5-784E-858F-8E898AB1BCEF}" dt="2023-09-05T10:01:23.739" v="13"/>
        <pc:sldMkLst>
          <pc:docMk/>
          <pc:sldMk cId="1544521175" sldId="263"/>
        </pc:sldMkLst>
        <pc:picChg chg="mod">
          <ac:chgData name="SCOTT MARSHALL" userId="S::24839205@edgehill.ac.uk::996404ec-1f24-481f-b615-c3317f3929a9" providerId="AD" clId="Web-{8F80AEC7-D7C5-784E-858F-8E898AB1BCEF}" dt="2023-09-05T10:01:23.739" v="13"/>
          <ac:picMkLst>
            <pc:docMk/>
            <pc:sldMk cId="1544521175" sldId="263"/>
            <ac:picMk id="3" creationId="{3045FB24-17FD-D9B6-4E3E-74A58EEA1E9F}"/>
          </ac:picMkLst>
        </pc:picChg>
      </pc:sldChg>
      <pc:sldChg chg="modSp">
        <pc:chgData name="SCOTT MARSHALL" userId="S::24839205@edgehill.ac.uk::996404ec-1f24-481f-b615-c3317f3929a9" providerId="AD" clId="Web-{8F80AEC7-D7C5-784E-858F-8E898AB1BCEF}" dt="2023-09-06T08:16:26.118" v="160" actId="20577"/>
        <pc:sldMkLst>
          <pc:docMk/>
          <pc:sldMk cId="295625799" sldId="264"/>
        </pc:sldMkLst>
        <pc:spChg chg="mod">
          <ac:chgData name="SCOTT MARSHALL" userId="S::24839205@edgehill.ac.uk::996404ec-1f24-481f-b615-c3317f3929a9" providerId="AD" clId="Web-{8F80AEC7-D7C5-784E-858F-8E898AB1BCEF}" dt="2023-09-06T08:15:45.289" v="146" actId="14100"/>
          <ac:spMkLst>
            <pc:docMk/>
            <pc:sldMk cId="295625799" sldId="264"/>
            <ac:spMk id="2" creationId="{9DD992E1-1D13-6962-190C-BAD1586F9001}"/>
          </ac:spMkLst>
        </pc:spChg>
        <pc:spChg chg="mod">
          <ac:chgData name="SCOTT MARSHALL" userId="S::24839205@edgehill.ac.uk::996404ec-1f24-481f-b615-c3317f3929a9" providerId="AD" clId="Web-{8F80AEC7-D7C5-784E-858F-8E898AB1BCEF}" dt="2023-09-06T08:16:26.118" v="160" actId="20577"/>
          <ac:spMkLst>
            <pc:docMk/>
            <pc:sldMk cId="295625799" sldId="264"/>
            <ac:spMk id="4" creationId="{90F9E7E2-6BC1-5AC0-1CEA-D87FF36930A1}"/>
          </ac:spMkLst>
        </pc:spChg>
        <pc:spChg chg="mod">
          <ac:chgData name="SCOTT MARSHALL" userId="S::24839205@edgehill.ac.uk::996404ec-1f24-481f-b615-c3317f3929a9" providerId="AD" clId="Web-{8F80AEC7-D7C5-784E-858F-8E898AB1BCEF}" dt="2023-09-06T08:16:21.040" v="156" actId="20577"/>
          <ac:spMkLst>
            <pc:docMk/>
            <pc:sldMk cId="295625799" sldId="264"/>
            <ac:spMk id="6" creationId="{3B704E21-89CC-2D06-60C5-571B0A7A5893}"/>
          </ac:spMkLst>
        </pc:spChg>
        <pc:spChg chg="mod">
          <ac:chgData name="SCOTT MARSHALL" userId="S::24839205@edgehill.ac.uk::996404ec-1f24-481f-b615-c3317f3929a9" providerId="AD" clId="Web-{8F80AEC7-D7C5-784E-858F-8E898AB1BCEF}" dt="2023-09-06T08:16:00.336" v="150" actId="20577"/>
          <ac:spMkLst>
            <pc:docMk/>
            <pc:sldMk cId="295625799" sldId="264"/>
            <ac:spMk id="7" creationId="{B9CC551A-3F2B-BFC7-4492-4096B5A9BB35}"/>
          </ac:spMkLst>
        </pc:spChg>
        <pc:picChg chg="mod">
          <ac:chgData name="SCOTT MARSHALL" userId="S::24839205@edgehill.ac.uk::996404ec-1f24-481f-b615-c3317f3929a9" providerId="AD" clId="Web-{8F80AEC7-D7C5-784E-858F-8E898AB1BCEF}" dt="2023-09-05T10:01:31.489" v="14"/>
          <ac:picMkLst>
            <pc:docMk/>
            <pc:sldMk cId="295625799" sldId="264"/>
            <ac:picMk id="3" creationId="{A7CE3284-0C8E-BBA8-921B-85656D740D70}"/>
          </ac:picMkLst>
        </pc:picChg>
      </pc:sldChg>
      <pc:sldChg chg="modSp">
        <pc:chgData name="SCOTT MARSHALL" userId="S::24839205@edgehill.ac.uk::996404ec-1f24-481f-b615-c3317f3929a9" providerId="AD" clId="Web-{8F80AEC7-D7C5-784E-858F-8E898AB1BCEF}" dt="2023-09-05T10:01:37.974" v="15"/>
        <pc:sldMkLst>
          <pc:docMk/>
          <pc:sldMk cId="322530634" sldId="265"/>
        </pc:sldMkLst>
        <pc:picChg chg="mod">
          <ac:chgData name="SCOTT MARSHALL" userId="S::24839205@edgehill.ac.uk::996404ec-1f24-481f-b615-c3317f3929a9" providerId="AD" clId="Web-{8F80AEC7-D7C5-784E-858F-8E898AB1BCEF}" dt="2023-09-05T10:01:37.974" v="15"/>
          <ac:picMkLst>
            <pc:docMk/>
            <pc:sldMk cId="322530634" sldId="265"/>
            <ac:picMk id="3" creationId="{A7CE3284-0C8E-BBA8-921B-85656D740D70}"/>
          </ac:picMkLst>
        </pc:picChg>
      </pc:sldChg>
      <pc:sldChg chg="modSp">
        <pc:chgData name="SCOTT MARSHALL" userId="S::24839205@edgehill.ac.uk::996404ec-1f24-481f-b615-c3317f3929a9" providerId="AD" clId="Web-{8F80AEC7-D7C5-784E-858F-8E898AB1BCEF}" dt="2023-09-06T08:59:04.815" v="487" actId="1076"/>
        <pc:sldMkLst>
          <pc:docMk/>
          <pc:sldMk cId="240371683" sldId="266"/>
        </pc:sldMkLst>
        <pc:spChg chg="mod">
          <ac:chgData name="SCOTT MARSHALL" userId="S::24839205@edgehill.ac.uk::996404ec-1f24-481f-b615-c3317f3929a9" providerId="AD" clId="Web-{8F80AEC7-D7C5-784E-858F-8E898AB1BCEF}" dt="2023-09-06T08:54:57.127" v="431" actId="20577"/>
          <ac:spMkLst>
            <pc:docMk/>
            <pc:sldMk cId="240371683" sldId="266"/>
            <ac:spMk id="2" creationId="{EEB4465A-13E4-FF1F-E8A3-A8C7A0A663BD}"/>
          </ac:spMkLst>
        </pc:spChg>
        <pc:spChg chg="mod">
          <ac:chgData name="SCOTT MARSHALL" userId="S::24839205@edgehill.ac.uk::996404ec-1f24-481f-b615-c3317f3929a9" providerId="AD" clId="Web-{8F80AEC7-D7C5-784E-858F-8E898AB1BCEF}" dt="2023-09-06T08:58:34.032" v="478" actId="20577"/>
          <ac:spMkLst>
            <pc:docMk/>
            <pc:sldMk cId="240371683" sldId="266"/>
            <ac:spMk id="3" creationId="{A7F3744F-3507-DDA7-2104-7D354AE3E2A0}"/>
          </ac:spMkLst>
        </pc:spChg>
        <pc:picChg chg="mod">
          <ac:chgData name="SCOTT MARSHALL" userId="S::24839205@edgehill.ac.uk::996404ec-1f24-481f-b615-c3317f3929a9" providerId="AD" clId="Web-{8F80AEC7-D7C5-784E-858F-8E898AB1BCEF}" dt="2023-09-06T08:59:04.815" v="487" actId="1076"/>
          <ac:picMkLst>
            <pc:docMk/>
            <pc:sldMk cId="240371683" sldId="266"/>
            <ac:picMk id="6" creationId="{BA91C1AD-806B-D7F1-D3E7-2F977A3E5BFC}"/>
          </ac:picMkLst>
        </pc:picChg>
      </pc:sldChg>
      <pc:sldChg chg="modSp">
        <pc:chgData name="SCOTT MARSHALL" userId="S::24839205@edgehill.ac.uk::996404ec-1f24-481f-b615-c3317f3929a9" providerId="AD" clId="Web-{8F80AEC7-D7C5-784E-858F-8E898AB1BCEF}" dt="2023-09-06T08:58:55.767" v="484" actId="1076"/>
        <pc:sldMkLst>
          <pc:docMk/>
          <pc:sldMk cId="4274791591" sldId="267"/>
        </pc:sldMkLst>
        <pc:spChg chg="mod">
          <ac:chgData name="SCOTT MARSHALL" userId="S::24839205@edgehill.ac.uk::996404ec-1f24-481f-b615-c3317f3929a9" providerId="AD" clId="Web-{8F80AEC7-D7C5-784E-858F-8E898AB1BCEF}" dt="2023-09-06T08:54:36.235" v="426" actId="14100"/>
          <ac:spMkLst>
            <pc:docMk/>
            <pc:sldMk cId="4274791591" sldId="267"/>
            <ac:spMk id="2" creationId="{EEB4465A-13E4-FF1F-E8A3-A8C7A0A663BD}"/>
          </ac:spMkLst>
        </pc:spChg>
        <pc:spChg chg="mod">
          <ac:chgData name="SCOTT MARSHALL" userId="S::24839205@edgehill.ac.uk::996404ec-1f24-481f-b615-c3317f3929a9" providerId="AD" clId="Web-{8F80AEC7-D7C5-784E-858F-8E898AB1BCEF}" dt="2023-09-06T08:58:48.892" v="482" actId="20577"/>
          <ac:spMkLst>
            <pc:docMk/>
            <pc:sldMk cId="4274791591" sldId="267"/>
            <ac:spMk id="3" creationId="{A7F3744F-3507-DDA7-2104-7D354AE3E2A0}"/>
          </ac:spMkLst>
        </pc:spChg>
        <pc:picChg chg="mod">
          <ac:chgData name="SCOTT MARSHALL" userId="S::24839205@edgehill.ac.uk::996404ec-1f24-481f-b615-c3317f3929a9" providerId="AD" clId="Web-{8F80AEC7-D7C5-784E-858F-8E898AB1BCEF}" dt="2023-09-06T08:58:55.767" v="484" actId="1076"/>
          <ac:picMkLst>
            <pc:docMk/>
            <pc:sldMk cId="4274791591" sldId="267"/>
            <ac:picMk id="6" creationId="{BA91C1AD-806B-D7F1-D3E7-2F977A3E5BFC}"/>
          </ac:picMkLst>
        </pc:picChg>
      </pc:sldChg>
      <pc:sldChg chg="modSp">
        <pc:chgData name="SCOTT MARSHALL" userId="S::24839205@edgehill.ac.uk::996404ec-1f24-481f-b615-c3317f3929a9" providerId="AD" clId="Web-{8F80AEC7-D7C5-784E-858F-8E898AB1BCEF}" dt="2023-09-06T08:53:40.497" v="408" actId="20577"/>
        <pc:sldMkLst>
          <pc:docMk/>
          <pc:sldMk cId="3803277907" sldId="268"/>
        </pc:sldMkLst>
        <pc:spChg chg="mod">
          <ac:chgData name="SCOTT MARSHALL" userId="S::24839205@edgehill.ac.uk::996404ec-1f24-481f-b615-c3317f3929a9" providerId="AD" clId="Web-{8F80AEC7-D7C5-784E-858F-8E898AB1BCEF}" dt="2023-09-06T08:53:40.497" v="408" actId="20577"/>
          <ac:spMkLst>
            <pc:docMk/>
            <pc:sldMk cId="3803277907" sldId="268"/>
            <ac:spMk id="2" creationId="{8A78E317-DD08-8D09-A0AF-A063E2DB70FB}"/>
          </ac:spMkLst>
        </pc:spChg>
        <pc:spChg chg="mod">
          <ac:chgData name="SCOTT MARSHALL" userId="S::24839205@edgehill.ac.uk::996404ec-1f24-481f-b615-c3317f3929a9" providerId="AD" clId="Web-{8F80AEC7-D7C5-784E-858F-8E898AB1BCEF}" dt="2023-09-06T08:21:03.878" v="271" actId="14100"/>
          <ac:spMkLst>
            <pc:docMk/>
            <pc:sldMk cId="3803277907" sldId="268"/>
            <ac:spMk id="3" creationId="{F187F9EA-B6ED-08FF-3C10-9DD3E2DE04D3}"/>
          </ac:spMkLst>
        </pc:spChg>
      </pc:sldChg>
      <pc:sldChg chg="modSp">
        <pc:chgData name="SCOTT MARSHALL" userId="S::24839205@edgehill.ac.uk::996404ec-1f24-481f-b615-c3317f3929a9" providerId="AD" clId="Web-{8F80AEC7-D7C5-784E-858F-8E898AB1BCEF}" dt="2023-09-06T08:57:17.167" v="460" actId="20577"/>
        <pc:sldMkLst>
          <pc:docMk/>
          <pc:sldMk cId="1907343642" sldId="269"/>
        </pc:sldMkLst>
        <pc:spChg chg="mod">
          <ac:chgData name="SCOTT MARSHALL" userId="S::24839205@edgehill.ac.uk::996404ec-1f24-481f-b615-c3317f3929a9" providerId="AD" clId="Web-{8F80AEC7-D7C5-784E-858F-8E898AB1BCEF}" dt="2023-09-06T08:56:04.147" v="437" actId="20577"/>
          <ac:spMkLst>
            <pc:docMk/>
            <pc:sldMk cId="1907343642" sldId="269"/>
            <ac:spMk id="7" creationId="{5E25B8A1-D05A-9A7B-F484-577968597992}"/>
          </ac:spMkLst>
        </pc:spChg>
        <pc:spChg chg="mod">
          <ac:chgData name="SCOTT MARSHALL" userId="S::24839205@edgehill.ac.uk::996404ec-1f24-481f-b615-c3317f3929a9" providerId="AD" clId="Web-{8F80AEC7-D7C5-784E-858F-8E898AB1BCEF}" dt="2023-09-06T08:57:17.167" v="460" actId="20577"/>
          <ac:spMkLst>
            <pc:docMk/>
            <pc:sldMk cId="1907343642" sldId="269"/>
            <ac:spMk id="8" creationId="{FFE757B4-F476-AD14-736E-A90447C65F78}"/>
          </ac:spMkLst>
        </pc:spChg>
        <pc:spChg chg="mod">
          <ac:chgData name="SCOTT MARSHALL" userId="S::24839205@edgehill.ac.uk::996404ec-1f24-481f-b615-c3317f3929a9" providerId="AD" clId="Web-{8F80AEC7-D7C5-784E-858F-8E898AB1BCEF}" dt="2023-09-06T08:56:40.462" v="454" actId="20577"/>
          <ac:spMkLst>
            <pc:docMk/>
            <pc:sldMk cId="1907343642" sldId="269"/>
            <ac:spMk id="9" creationId="{E8D368F0-C7CD-207D-EF21-CAEAEC826AB5}"/>
          </ac:spMkLst>
        </pc:spChg>
      </pc:sldChg>
      <pc:sldChg chg="modSp">
        <pc:chgData name="SCOTT MARSHALL" userId="S::24839205@edgehill.ac.uk::996404ec-1f24-481f-b615-c3317f3929a9" providerId="AD" clId="Web-{8F80AEC7-D7C5-784E-858F-8E898AB1BCEF}" dt="2023-09-06T08:59:57.912" v="493" actId="20577"/>
        <pc:sldMkLst>
          <pc:docMk/>
          <pc:sldMk cId="733898116" sldId="270"/>
        </pc:sldMkLst>
        <pc:spChg chg="mod">
          <ac:chgData name="SCOTT MARSHALL" userId="S::24839205@edgehill.ac.uk::996404ec-1f24-481f-b615-c3317f3929a9" providerId="AD" clId="Web-{8F80AEC7-D7C5-784E-858F-8E898AB1BCEF}" dt="2023-09-06T08:59:57.912" v="493" actId="20577"/>
          <ac:spMkLst>
            <pc:docMk/>
            <pc:sldMk cId="733898116" sldId="270"/>
            <ac:spMk id="9" creationId="{EE867EE0-BC29-05F0-229F-E522757A0C5C}"/>
          </ac:spMkLst>
        </pc:spChg>
      </pc:sldChg>
      <pc:sldChg chg="modSp">
        <pc:chgData name="SCOTT MARSHALL" userId="S::24839205@edgehill.ac.uk::996404ec-1f24-481f-b615-c3317f3929a9" providerId="AD" clId="Web-{8F80AEC7-D7C5-784E-858F-8E898AB1BCEF}" dt="2023-09-06T08:22:32.053" v="302" actId="20577"/>
        <pc:sldMkLst>
          <pc:docMk/>
          <pc:sldMk cId="117809166" sldId="273"/>
        </pc:sldMkLst>
        <pc:spChg chg="mod">
          <ac:chgData name="SCOTT MARSHALL" userId="S::24839205@edgehill.ac.uk::996404ec-1f24-481f-b615-c3317f3929a9" providerId="AD" clId="Web-{8F80AEC7-D7C5-784E-858F-8E898AB1BCEF}" dt="2023-09-06T08:21:34.004" v="281" actId="14100"/>
          <ac:spMkLst>
            <pc:docMk/>
            <pc:sldMk cId="117809166" sldId="273"/>
            <ac:spMk id="2" creationId="{0903DB52-163E-F190-C667-EAF8C1472C18}"/>
          </ac:spMkLst>
        </pc:spChg>
        <pc:spChg chg="mod">
          <ac:chgData name="SCOTT MARSHALL" userId="S::24839205@edgehill.ac.uk::996404ec-1f24-481f-b615-c3317f3929a9" providerId="AD" clId="Web-{8F80AEC7-D7C5-784E-858F-8E898AB1BCEF}" dt="2023-09-06T08:21:45.489" v="283" actId="20577"/>
          <ac:spMkLst>
            <pc:docMk/>
            <pc:sldMk cId="117809166" sldId="273"/>
            <ac:spMk id="4" creationId="{04E3193E-2CDB-CF07-3EF9-9FEDADCE5246}"/>
          </ac:spMkLst>
        </pc:spChg>
        <pc:spChg chg="mod">
          <ac:chgData name="SCOTT MARSHALL" userId="S::24839205@edgehill.ac.uk::996404ec-1f24-481f-b615-c3317f3929a9" providerId="AD" clId="Web-{8F80AEC7-D7C5-784E-858F-8E898AB1BCEF}" dt="2023-09-06T08:22:32.053" v="302" actId="20577"/>
          <ac:spMkLst>
            <pc:docMk/>
            <pc:sldMk cId="117809166" sldId="273"/>
            <ac:spMk id="7" creationId="{23891F19-5C12-DF49-D7F5-A44F565C71F5}"/>
          </ac:spMkLst>
        </pc:spChg>
        <pc:picChg chg="mod">
          <ac:chgData name="SCOTT MARSHALL" userId="S::24839205@edgehill.ac.uk::996404ec-1f24-481f-b615-c3317f3929a9" providerId="AD" clId="Web-{8F80AEC7-D7C5-784E-858F-8E898AB1BCEF}" dt="2023-09-05T10:02:20.537" v="17"/>
          <ac:picMkLst>
            <pc:docMk/>
            <pc:sldMk cId="117809166" sldId="273"/>
            <ac:picMk id="8" creationId="{B2553521-AD5C-8C6A-DC28-B7F7B011A735}"/>
          </ac:picMkLst>
        </pc:picChg>
      </pc:sldChg>
      <pc:sldChg chg="modSp">
        <pc:chgData name="SCOTT MARSHALL" userId="S::24839205@edgehill.ac.uk::996404ec-1f24-481f-b615-c3317f3929a9" providerId="AD" clId="Web-{8F80AEC7-D7C5-784E-858F-8E898AB1BCEF}" dt="2023-09-06T08:22:46.850" v="306" actId="20577"/>
        <pc:sldMkLst>
          <pc:docMk/>
          <pc:sldMk cId="237173662" sldId="274"/>
        </pc:sldMkLst>
        <pc:spChg chg="mod">
          <ac:chgData name="SCOTT MARSHALL" userId="S::24839205@edgehill.ac.uk::996404ec-1f24-481f-b615-c3317f3929a9" providerId="AD" clId="Web-{8F80AEC7-D7C5-784E-858F-8E898AB1BCEF}" dt="2023-09-06T08:22:46.850" v="306" actId="20577"/>
          <ac:spMkLst>
            <pc:docMk/>
            <pc:sldMk cId="237173662" sldId="274"/>
            <ac:spMk id="7" creationId="{23891F19-5C12-DF49-D7F5-A44F565C71F5}"/>
          </ac:spMkLst>
        </pc:spChg>
        <pc:picChg chg="mod">
          <ac:chgData name="SCOTT MARSHALL" userId="S::24839205@edgehill.ac.uk::996404ec-1f24-481f-b615-c3317f3929a9" providerId="AD" clId="Web-{8F80AEC7-D7C5-784E-858F-8E898AB1BCEF}" dt="2023-09-05T10:03:13.132" v="19"/>
          <ac:picMkLst>
            <pc:docMk/>
            <pc:sldMk cId="237173662" sldId="274"/>
            <ac:picMk id="8" creationId="{B2553521-AD5C-8C6A-DC28-B7F7B011A735}"/>
          </ac:picMkLst>
        </pc:picChg>
      </pc:sldChg>
      <pc:sldChg chg="modSp">
        <pc:chgData name="SCOTT MARSHALL" userId="S::24839205@edgehill.ac.uk::996404ec-1f24-481f-b615-c3317f3929a9" providerId="AD" clId="Web-{8F80AEC7-D7C5-784E-858F-8E898AB1BCEF}" dt="2023-09-06T08:23:24.227" v="321" actId="20577"/>
        <pc:sldMkLst>
          <pc:docMk/>
          <pc:sldMk cId="621847629" sldId="275"/>
        </pc:sldMkLst>
        <pc:spChg chg="mod">
          <ac:chgData name="SCOTT MARSHALL" userId="S::24839205@edgehill.ac.uk::996404ec-1f24-481f-b615-c3317f3929a9" providerId="AD" clId="Web-{8F80AEC7-D7C5-784E-858F-8E898AB1BCEF}" dt="2023-09-06T08:23:04.492" v="311" actId="14100"/>
          <ac:spMkLst>
            <pc:docMk/>
            <pc:sldMk cId="621847629" sldId="275"/>
            <ac:spMk id="2" creationId="{084A58C9-42D1-2FE2-D1C2-F762F932236C}"/>
          </ac:spMkLst>
        </pc:spChg>
        <pc:spChg chg="mod">
          <ac:chgData name="SCOTT MARSHALL" userId="S::24839205@edgehill.ac.uk::996404ec-1f24-481f-b615-c3317f3929a9" providerId="AD" clId="Web-{8F80AEC7-D7C5-784E-858F-8E898AB1BCEF}" dt="2023-09-06T08:23:11.836" v="314" actId="20577"/>
          <ac:spMkLst>
            <pc:docMk/>
            <pc:sldMk cId="621847629" sldId="275"/>
            <ac:spMk id="5" creationId="{9035B3BA-B978-5F6C-8012-8536226C292B}"/>
          </ac:spMkLst>
        </pc:spChg>
        <pc:spChg chg="mod">
          <ac:chgData name="SCOTT MARSHALL" userId="S::24839205@edgehill.ac.uk::996404ec-1f24-481f-b615-c3317f3929a9" providerId="AD" clId="Web-{8F80AEC7-D7C5-784E-858F-8E898AB1BCEF}" dt="2023-09-06T08:23:17.711" v="318" actId="20577"/>
          <ac:spMkLst>
            <pc:docMk/>
            <pc:sldMk cId="621847629" sldId="275"/>
            <ac:spMk id="6" creationId="{7109C054-9EFE-4096-ED1F-64A60903D018}"/>
          </ac:spMkLst>
        </pc:spChg>
        <pc:spChg chg="mod">
          <ac:chgData name="SCOTT MARSHALL" userId="S::24839205@edgehill.ac.uk::996404ec-1f24-481f-b615-c3317f3929a9" providerId="AD" clId="Web-{8F80AEC7-D7C5-784E-858F-8E898AB1BCEF}" dt="2023-09-06T08:23:24.227" v="321" actId="20577"/>
          <ac:spMkLst>
            <pc:docMk/>
            <pc:sldMk cId="621847629" sldId="275"/>
            <ac:spMk id="7" creationId="{9B1B3865-D60F-CCCD-0DF6-835B818D3A2B}"/>
          </ac:spMkLst>
        </pc:spChg>
        <pc:picChg chg="mod">
          <ac:chgData name="SCOTT MARSHALL" userId="S::24839205@edgehill.ac.uk::996404ec-1f24-481f-b615-c3317f3929a9" providerId="AD" clId="Web-{8F80AEC7-D7C5-784E-858F-8E898AB1BCEF}" dt="2023-09-05T10:03:19.367" v="20"/>
          <ac:picMkLst>
            <pc:docMk/>
            <pc:sldMk cId="621847629" sldId="275"/>
            <ac:picMk id="4" creationId="{70BB67BE-8091-09FA-F470-FB1A4F2BEA83}"/>
          </ac:picMkLst>
        </pc:picChg>
      </pc:sldChg>
      <pc:sldChg chg="modSp">
        <pc:chgData name="SCOTT MARSHALL" userId="S::24839205@edgehill.ac.uk::996404ec-1f24-481f-b615-c3317f3929a9" providerId="AD" clId="Web-{8F80AEC7-D7C5-784E-858F-8E898AB1BCEF}" dt="2023-09-05T10:03:29.227" v="24"/>
        <pc:sldMkLst>
          <pc:docMk/>
          <pc:sldMk cId="653655027" sldId="276"/>
        </pc:sldMkLst>
        <pc:picChg chg="mod">
          <ac:chgData name="SCOTT MARSHALL" userId="S::24839205@edgehill.ac.uk::996404ec-1f24-481f-b615-c3317f3929a9" providerId="AD" clId="Web-{8F80AEC7-D7C5-784E-858F-8E898AB1BCEF}" dt="2023-09-05T10:03:29.227" v="24"/>
          <ac:picMkLst>
            <pc:docMk/>
            <pc:sldMk cId="653655027" sldId="276"/>
            <ac:picMk id="4" creationId="{70BB67BE-8091-09FA-F470-FB1A4F2BEA83}"/>
          </ac:picMkLst>
        </pc:picChg>
      </pc:sldChg>
      <pc:sldChg chg="modSp">
        <pc:chgData name="SCOTT MARSHALL" userId="S::24839205@edgehill.ac.uk::996404ec-1f24-481f-b615-c3317f3929a9" providerId="AD" clId="Web-{8F80AEC7-D7C5-784E-858F-8E898AB1BCEF}" dt="2023-09-06T08:24:19.947" v="345" actId="20577"/>
        <pc:sldMkLst>
          <pc:docMk/>
          <pc:sldMk cId="49634452" sldId="277"/>
        </pc:sldMkLst>
        <pc:spChg chg="mod">
          <ac:chgData name="SCOTT MARSHALL" userId="S::24839205@edgehill.ac.uk::996404ec-1f24-481f-b615-c3317f3929a9" providerId="AD" clId="Web-{8F80AEC7-D7C5-784E-858F-8E898AB1BCEF}" dt="2023-09-06T08:23:41.305" v="326" actId="14100"/>
          <ac:spMkLst>
            <pc:docMk/>
            <pc:sldMk cId="49634452" sldId="277"/>
            <ac:spMk id="2" creationId="{BB7B6214-D2C5-CC51-B6EA-CA4331EE098F}"/>
          </ac:spMkLst>
        </pc:spChg>
        <pc:spChg chg="mod">
          <ac:chgData name="SCOTT MARSHALL" userId="S::24839205@edgehill.ac.uk::996404ec-1f24-481f-b615-c3317f3929a9" providerId="AD" clId="Web-{8F80AEC7-D7C5-784E-858F-8E898AB1BCEF}" dt="2023-09-06T08:23:50.712" v="329" actId="20577"/>
          <ac:spMkLst>
            <pc:docMk/>
            <pc:sldMk cId="49634452" sldId="277"/>
            <ac:spMk id="4" creationId="{E36F2A10-8F6B-71DF-3AAD-D184825CBAA0}"/>
          </ac:spMkLst>
        </pc:spChg>
        <pc:spChg chg="mod">
          <ac:chgData name="SCOTT MARSHALL" userId="S::24839205@edgehill.ac.uk::996404ec-1f24-481f-b615-c3317f3929a9" providerId="AD" clId="Web-{8F80AEC7-D7C5-784E-858F-8E898AB1BCEF}" dt="2023-09-06T08:24:05.650" v="337" actId="20577"/>
          <ac:spMkLst>
            <pc:docMk/>
            <pc:sldMk cId="49634452" sldId="277"/>
            <ac:spMk id="6" creationId="{6C3C51D9-A144-4CD8-19ED-61A91DCA386F}"/>
          </ac:spMkLst>
        </pc:spChg>
        <pc:spChg chg="mod">
          <ac:chgData name="SCOTT MARSHALL" userId="S::24839205@edgehill.ac.uk::996404ec-1f24-481f-b615-c3317f3929a9" providerId="AD" clId="Web-{8F80AEC7-D7C5-784E-858F-8E898AB1BCEF}" dt="2023-09-06T08:24:19.947" v="345" actId="20577"/>
          <ac:spMkLst>
            <pc:docMk/>
            <pc:sldMk cId="49634452" sldId="277"/>
            <ac:spMk id="7" creationId="{C28F89FA-E49F-8FC3-63D2-229D5F319BB4}"/>
          </ac:spMkLst>
        </pc:spChg>
        <pc:picChg chg="mod">
          <ac:chgData name="SCOTT MARSHALL" userId="S::24839205@edgehill.ac.uk::996404ec-1f24-481f-b615-c3317f3929a9" providerId="AD" clId="Web-{8F80AEC7-D7C5-784E-858F-8E898AB1BCEF}" dt="2023-09-05T10:03:36.492" v="26"/>
          <ac:picMkLst>
            <pc:docMk/>
            <pc:sldMk cId="49634452" sldId="277"/>
            <ac:picMk id="3" creationId="{A96F5494-10B5-D719-6D43-AAC17620975C}"/>
          </ac:picMkLst>
        </pc:picChg>
      </pc:sldChg>
      <pc:sldChg chg="modSp">
        <pc:chgData name="SCOTT MARSHALL" userId="S::24839205@edgehill.ac.uk::996404ec-1f24-481f-b615-c3317f3929a9" providerId="AD" clId="Web-{8F80AEC7-D7C5-784E-858F-8E898AB1BCEF}" dt="2023-09-06T08:24:40.526" v="351" actId="20577"/>
        <pc:sldMkLst>
          <pc:docMk/>
          <pc:sldMk cId="2306430006" sldId="278"/>
        </pc:sldMkLst>
        <pc:spChg chg="mod">
          <ac:chgData name="SCOTT MARSHALL" userId="S::24839205@edgehill.ac.uk::996404ec-1f24-481f-b615-c3317f3929a9" providerId="AD" clId="Web-{8F80AEC7-D7C5-784E-858F-8E898AB1BCEF}" dt="2023-09-06T08:24:40.526" v="351" actId="20577"/>
          <ac:spMkLst>
            <pc:docMk/>
            <pc:sldMk cId="2306430006" sldId="278"/>
            <ac:spMk id="7" creationId="{C28F89FA-E49F-8FC3-63D2-229D5F319BB4}"/>
          </ac:spMkLst>
        </pc:spChg>
        <pc:picChg chg="mod">
          <ac:chgData name="SCOTT MARSHALL" userId="S::24839205@edgehill.ac.uk::996404ec-1f24-481f-b615-c3317f3929a9" providerId="AD" clId="Web-{8F80AEC7-D7C5-784E-858F-8E898AB1BCEF}" dt="2023-09-05T10:03:52.587" v="28"/>
          <ac:picMkLst>
            <pc:docMk/>
            <pc:sldMk cId="2306430006" sldId="278"/>
            <ac:picMk id="3" creationId="{A96F5494-10B5-D719-6D43-AAC17620975C}"/>
          </ac:picMkLst>
        </pc:picChg>
      </pc:sldChg>
      <pc:sldChg chg="modSp">
        <pc:chgData name="SCOTT MARSHALL" userId="S::24839205@edgehill.ac.uk::996404ec-1f24-481f-b615-c3317f3929a9" providerId="AD" clId="Web-{8F80AEC7-D7C5-784E-858F-8E898AB1BCEF}" dt="2023-09-06T08:25:05.621" v="358" actId="20577"/>
        <pc:sldMkLst>
          <pc:docMk/>
          <pc:sldMk cId="84966563" sldId="279"/>
        </pc:sldMkLst>
        <pc:spChg chg="mod">
          <ac:chgData name="SCOTT MARSHALL" userId="S::24839205@edgehill.ac.uk::996404ec-1f24-481f-b615-c3317f3929a9" providerId="AD" clId="Web-{8F80AEC7-D7C5-784E-858F-8E898AB1BCEF}" dt="2023-09-06T08:24:57.996" v="356" actId="14100"/>
          <ac:spMkLst>
            <pc:docMk/>
            <pc:sldMk cId="84966563" sldId="279"/>
            <ac:spMk id="2" creationId="{B4438D4D-46F2-3E18-902A-2278B61B4667}"/>
          </ac:spMkLst>
        </pc:spChg>
        <pc:spChg chg="mod">
          <ac:chgData name="SCOTT MARSHALL" userId="S::24839205@edgehill.ac.uk::996404ec-1f24-481f-b615-c3317f3929a9" providerId="AD" clId="Web-{8F80AEC7-D7C5-784E-858F-8E898AB1BCEF}" dt="2023-09-06T08:25:05.621" v="358" actId="20577"/>
          <ac:spMkLst>
            <pc:docMk/>
            <pc:sldMk cId="84966563" sldId="279"/>
            <ac:spMk id="6" creationId="{405454B6-3160-C556-9A7E-E95D2876C583}"/>
          </ac:spMkLst>
        </pc:spChg>
        <pc:picChg chg="mod">
          <ac:chgData name="SCOTT MARSHALL" userId="S::24839205@edgehill.ac.uk::996404ec-1f24-481f-b615-c3317f3929a9" providerId="AD" clId="Web-{8F80AEC7-D7C5-784E-858F-8E898AB1BCEF}" dt="2023-09-05T10:03:58.212" v="29"/>
          <ac:picMkLst>
            <pc:docMk/>
            <pc:sldMk cId="84966563" sldId="279"/>
            <ac:picMk id="3" creationId="{7A35B71B-5E61-C289-1044-9E6254AAC96F}"/>
          </ac:picMkLst>
        </pc:picChg>
      </pc:sldChg>
      <pc:sldChg chg="modSp">
        <pc:chgData name="SCOTT MARSHALL" userId="S::24839205@edgehill.ac.uk::996404ec-1f24-481f-b615-c3317f3929a9" providerId="AD" clId="Web-{8F80AEC7-D7C5-784E-858F-8E898AB1BCEF}" dt="2023-09-05T10:04:06.087" v="30"/>
        <pc:sldMkLst>
          <pc:docMk/>
          <pc:sldMk cId="3354405219" sldId="280"/>
        </pc:sldMkLst>
        <pc:picChg chg="mod">
          <ac:chgData name="SCOTT MARSHALL" userId="S::24839205@edgehill.ac.uk::996404ec-1f24-481f-b615-c3317f3929a9" providerId="AD" clId="Web-{8F80AEC7-D7C5-784E-858F-8E898AB1BCEF}" dt="2023-09-05T10:04:06.087" v="30"/>
          <ac:picMkLst>
            <pc:docMk/>
            <pc:sldMk cId="3354405219" sldId="280"/>
            <ac:picMk id="3" creationId="{7A35B71B-5E61-C289-1044-9E6254AAC96F}"/>
          </ac:picMkLst>
        </pc:picChg>
      </pc:sldChg>
      <pc:sldChg chg="modSp">
        <pc:chgData name="SCOTT MARSHALL" userId="S::24839205@edgehill.ac.uk::996404ec-1f24-481f-b615-c3317f3929a9" providerId="AD" clId="Web-{8F80AEC7-D7C5-784E-858F-8E898AB1BCEF}" dt="2023-09-06T08:25:57.701" v="379" actId="20577"/>
        <pc:sldMkLst>
          <pc:docMk/>
          <pc:sldMk cId="756845524" sldId="281"/>
        </pc:sldMkLst>
        <pc:spChg chg="mod">
          <ac:chgData name="SCOTT MARSHALL" userId="S::24839205@edgehill.ac.uk::996404ec-1f24-481f-b615-c3317f3929a9" providerId="AD" clId="Web-{8F80AEC7-D7C5-784E-858F-8E898AB1BCEF}" dt="2023-09-06T08:25:15.059" v="362" actId="20577"/>
          <ac:spMkLst>
            <pc:docMk/>
            <pc:sldMk cId="756845524" sldId="281"/>
            <ac:spMk id="2" creationId="{EC3B7022-1501-86DD-D41E-B4485EF246DA}"/>
          </ac:spMkLst>
        </pc:spChg>
        <pc:spChg chg="mod">
          <ac:chgData name="SCOTT MARSHALL" userId="S::24839205@edgehill.ac.uk::996404ec-1f24-481f-b615-c3317f3929a9" providerId="AD" clId="Web-{8F80AEC7-D7C5-784E-858F-8E898AB1BCEF}" dt="2023-09-06T08:25:29.497" v="370" actId="20577"/>
          <ac:spMkLst>
            <pc:docMk/>
            <pc:sldMk cId="756845524" sldId="281"/>
            <ac:spMk id="4" creationId="{BB795251-825A-93EF-9437-3D6474D4266E}"/>
          </ac:spMkLst>
        </pc:spChg>
        <pc:spChg chg="mod">
          <ac:chgData name="SCOTT MARSHALL" userId="S::24839205@edgehill.ac.uk::996404ec-1f24-481f-b615-c3317f3929a9" providerId="AD" clId="Web-{8F80AEC7-D7C5-784E-858F-8E898AB1BCEF}" dt="2023-09-06T08:25:38.138" v="372" actId="20577"/>
          <ac:spMkLst>
            <pc:docMk/>
            <pc:sldMk cId="756845524" sldId="281"/>
            <ac:spMk id="5" creationId="{94224215-E5B5-2A95-3C4B-9951B2A84528}"/>
          </ac:spMkLst>
        </pc:spChg>
        <pc:spChg chg="mod">
          <ac:chgData name="SCOTT MARSHALL" userId="S::24839205@edgehill.ac.uk::996404ec-1f24-481f-b615-c3317f3929a9" providerId="AD" clId="Web-{8F80AEC7-D7C5-784E-858F-8E898AB1BCEF}" dt="2023-09-06T08:25:57.701" v="379" actId="20577"/>
          <ac:spMkLst>
            <pc:docMk/>
            <pc:sldMk cId="756845524" sldId="281"/>
            <ac:spMk id="6" creationId="{7337C3EB-2D58-1D19-A2FF-DD9F5A974521}"/>
          </ac:spMkLst>
        </pc:spChg>
      </pc:sldChg>
      <pc:sldChg chg="addSp delSp modSp">
        <pc:chgData name="SCOTT MARSHALL" userId="S::24839205@edgehill.ac.uk::996404ec-1f24-481f-b615-c3317f3929a9" providerId="AD" clId="Web-{8F80AEC7-D7C5-784E-858F-8E898AB1BCEF}" dt="2023-09-06T09:33:55.291" v="739"/>
        <pc:sldMkLst>
          <pc:docMk/>
          <pc:sldMk cId="568046541" sldId="283"/>
        </pc:sldMkLst>
        <pc:spChg chg="mod">
          <ac:chgData name="SCOTT MARSHALL" userId="S::24839205@edgehill.ac.uk::996404ec-1f24-481f-b615-c3317f3929a9" providerId="AD" clId="Web-{8F80AEC7-D7C5-784E-858F-8E898AB1BCEF}" dt="2023-09-06T08:26:35.749" v="381" actId="20577"/>
          <ac:spMkLst>
            <pc:docMk/>
            <pc:sldMk cId="568046541" sldId="283"/>
            <ac:spMk id="2" creationId="{AB2C125F-2816-7DF2-5A03-CEF3B0531853}"/>
          </ac:spMkLst>
        </pc:spChg>
        <pc:spChg chg="mod">
          <ac:chgData name="SCOTT MARSHALL" userId="S::24839205@edgehill.ac.uk::996404ec-1f24-481f-b615-c3317f3929a9" providerId="AD" clId="Web-{8F80AEC7-D7C5-784E-858F-8E898AB1BCEF}" dt="2023-09-06T09:17:43.214" v="550" actId="20577"/>
          <ac:spMkLst>
            <pc:docMk/>
            <pc:sldMk cId="568046541" sldId="283"/>
            <ac:spMk id="5" creationId="{FA398DF7-ED8B-C126-D19B-3C5837261536}"/>
          </ac:spMkLst>
        </pc:spChg>
        <pc:spChg chg="mod">
          <ac:chgData name="SCOTT MARSHALL" userId="S::24839205@edgehill.ac.uk::996404ec-1f24-481f-b615-c3317f3929a9" providerId="AD" clId="Web-{8F80AEC7-D7C5-784E-858F-8E898AB1BCEF}" dt="2023-09-06T09:23:14.110" v="651" actId="1076"/>
          <ac:spMkLst>
            <pc:docMk/>
            <pc:sldMk cId="568046541" sldId="283"/>
            <ac:spMk id="6" creationId="{158F1975-21E9-BCA8-12A9-8E035DBE29BF}"/>
          </ac:spMkLst>
        </pc:spChg>
        <pc:spChg chg="mod">
          <ac:chgData name="SCOTT MARSHALL" userId="S::24839205@edgehill.ac.uk::996404ec-1f24-481f-b615-c3317f3929a9" providerId="AD" clId="Web-{8F80AEC7-D7C5-784E-858F-8E898AB1BCEF}" dt="2023-09-06T09:25:37.947" v="722" actId="1076"/>
          <ac:spMkLst>
            <pc:docMk/>
            <pc:sldMk cId="568046541" sldId="283"/>
            <ac:spMk id="8" creationId="{E0ECBA4C-719D-287C-407D-4CF91BF8BFFC}"/>
          </ac:spMkLst>
        </pc:spChg>
        <pc:picChg chg="add mod ord">
          <ac:chgData name="SCOTT MARSHALL" userId="S::24839205@edgehill.ac.uk::996404ec-1f24-481f-b615-c3317f3929a9" providerId="AD" clId="Web-{8F80AEC7-D7C5-784E-858F-8E898AB1BCEF}" dt="2023-09-06T09:33:55.291" v="739"/>
          <ac:picMkLst>
            <pc:docMk/>
            <pc:sldMk cId="568046541" sldId="283"/>
            <ac:picMk id="11" creationId="{7D350C78-4549-3F07-453B-7D580EA046D4}"/>
          </ac:picMkLst>
        </pc:picChg>
        <pc:picChg chg="del mod">
          <ac:chgData name="SCOTT MARSHALL" userId="S::24839205@edgehill.ac.uk::996404ec-1f24-481f-b615-c3317f3929a9" providerId="AD" clId="Web-{8F80AEC7-D7C5-784E-858F-8E898AB1BCEF}" dt="2023-09-06T09:16:55.883" v="542"/>
          <ac:picMkLst>
            <pc:docMk/>
            <pc:sldMk cId="568046541" sldId="283"/>
            <ac:picMk id="12" creationId="{E6756345-A314-1E51-0B0B-E8833E70C706}"/>
          </ac:picMkLst>
        </pc:picChg>
        <pc:cxnChg chg="mod">
          <ac:chgData name="SCOTT MARSHALL" userId="S::24839205@edgehill.ac.uk::996404ec-1f24-481f-b615-c3317f3929a9" providerId="AD" clId="Web-{8F80AEC7-D7C5-784E-858F-8E898AB1BCEF}" dt="2023-09-06T09:24:46.475" v="708" actId="14100"/>
          <ac:cxnSpMkLst>
            <pc:docMk/>
            <pc:sldMk cId="568046541" sldId="283"/>
            <ac:cxnSpMk id="10" creationId="{FC60B100-75B4-78EB-1A34-F6F3CD2C3DEF}"/>
          </ac:cxnSpMkLst>
        </pc:cxnChg>
        <pc:cxnChg chg="mod">
          <ac:chgData name="SCOTT MARSHALL" userId="S::24839205@edgehill.ac.uk::996404ec-1f24-481f-b615-c3317f3929a9" providerId="AD" clId="Web-{8F80AEC7-D7C5-784E-858F-8E898AB1BCEF}" dt="2023-09-06T09:25:43.088" v="723" actId="1076"/>
          <ac:cxnSpMkLst>
            <pc:docMk/>
            <pc:sldMk cId="568046541" sldId="283"/>
            <ac:cxnSpMk id="13" creationId="{354158C7-74F0-A65A-DBD6-7FD81DD13F2B}"/>
          </ac:cxnSpMkLst>
        </pc:cxnChg>
      </pc:sldChg>
      <pc:sldChg chg="modSp">
        <pc:chgData name="SCOTT MARSHALL" userId="S::24839205@edgehill.ac.uk::996404ec-1f24-481f-b615-c3317f3929a9" providerId="AD" clId="Web-{8F80AEC7-D7C5-784E-858F-8E898AB1BCEF}" dt="2023-09-06T09:02:01.826" v="504" actId="20577"/>
        <pc:sldMkLst>
          <pc:docMk/>
          <pc:sldMk cId="2735538443" sldId="288"/>
        </pc:sldMkLst>
        <pc:spChg chg="mod">
          <ac:chgData name="SCOTT MARSHALL" userId="S::24839205@edgehill.ac.uk::996404ec-1f24-481f-b615-c3317f3929a9" providerId="AD" clId="Web-{8F80AEC7-D7C5-784E-858F-8E898AB1BCEF}" dt="2023-09-06T09:02:01.826" v="504" actId="20577"/>
          <ac:spMkLst>
            <pc:docMk/>
            <pc:sldMk cId="2735538443" sldId="288"/>
            <ac:spMk id="3" creationId="{7C710345-006F-6E81-BD5E-695687192B45}"/>
          </ac:spMkLst>
        </pc:spChg>
      </pc:sldChg>
      <pc:sldChg chg="modSp">
        <pc:chgData name="SCOTT MARSHALL" userId="S::24839205@edgehill.ac.uk::996404ec-1f24-481f-b615-c3317f3929a9" providerId="AD" clId="Web-{8F80AEC7-D7C5-784E-858F-8E898AB1BCEF}" dt="2023-09-06T09:03:30.754" v="516" actId="20577"/>
        <pc:sldMkLst>
          <pc:docMk/>
          <pc:sldMk cId="476739315" sldId="289"/>
        </pc:sldMkLst>
        <pc:spChg chg="mod">
          <ac:chgData name="SCOTT MARSHALL" userId="S::24839205@edgehill.ac.uk::996404ec-1f24-481f-b615-c3317f3929a9" providerId="AD" clId="Web-{8F80AEC7-D7C5-784E-858F-8E898AB1BCEF}" dt="2023-09-06T09:03:30.754" v="516" actId="20577"/>
          <ac:spMkLst>
            <pc:docMk/>
            <pc:sldMk cId="476739315" sldId="289"/>
            <ac:spMk id="3" creationId="{6ED44DBD-0098-9FAA-910B-B7D263C5A5D3}"/>
          </ac:spMkLst>
        </pc:spChg>
      </pc:sldChg>
      <pc:sldChg chg="modSp">
        <pc:chgData name="SCOTT MARSHALL" userId="S::24839205@edgehill.ac.uk::996404ec-1f24-481f-b615-c3317f3929a9" providerId="AD" clId="Web-{8F80AEC7-D7C5-784E-858F-8E898AB1BCEF}" dt="2023-09-05T10:04:49.323" v="38"/>
        <pc:sldMkLst>
          <pc:docMk/>
          <pc:sldMk cId="1521370626" sldId="290"/>
        </pc:sldMkLst>
        <pc:picChg chg="mod">
          <ac:chgData name="SCOTT MARSHALL" userId="S::24839205@edgehill.ac.uk::996404ec-1f24-481f-b615-c3317f3929a9" providerId="AD" clId="Web-{8F80AEC7-D7C5-784E-858F-8E898AB1BCEF}" dt="2023-09-05T10:04:45.948" v="35"/>
          <ac:picMkLst>
            <pc:docMk/>
            <pc:sldMk cId="1521370626" sldId="290"/>
            <ac:picMk id="5" creationId="{9C9B85FF-4326-176F-8104-E1C9C9655356}"/>
          </ac:picMkLst>
        </pc:picChg>
        <pc:picChg chg="mod">
          <ac:chgData name="SCOTT MARSHALL" userId="S::24839205@edgehill.ac.uk::996404ec-1f24-481f-b615-c3317f3929a9" providerId="AD" clId="Web-{8F80AEC7-D7C5-784E-858F-8E898AB1BCEF}" dt="2023-09-05T10:04:49.323" v="38"/>
          <ac:picMkLst>
            <pc:docMk/>
            <pc:sldMk cId="1521370626" sldId="290"/>
            <ac:picMk id="6" creationId="{2D59772A-B298-C6D3-8810-38E667D1D1B1}"/>
          </ac:picMkLst>
        </pc:picChg>
      </pc:sldChg>
      <pc:sldChg chg="modSp">
        <pc:chgData name="SCOTT MARSHALL" userId="S::24839205@edgehill.ac.uk::996404ec-1f24-481f-b615-c3317f3929a9" providerId="AD" clId="Web-{8F80AEC7-D7C5-784E-858F-8E898AB1BCEF}" dt="2023-09-06T08:27:40.595" v="395" actId="20577"/>
        <pc:sldMkLst>
          <pc:docMk/>
          <pc:sldMk cId="695416810" sldId="291"/>
        </pc:sldMkLst>
        <pc:spChg chg="mod">
          <ac:chgData name="SCOTT MARSHALL" userId="S::24839205@edgehill.ac.uk::996404ec-1f24-481f-b615-c3317f3929a9" providerId="AD" clId="Web-{8F80AEC7-D7C5-784E-858F-8E898AB1BCEF}" dt="2023-09-06T08:27:40.595" v="395" actId="20577"/>
          <ac:spMkLst>
            <pc:docMk/>
            <pc:sldMk cId="695416810" sldId="291"/>
            <ac:spMk id="3" creationId="{9FBC63A7-4594-F68C-9763-EB8EB088C350}"/>
          </ac:spMkLst>
        </pc:spChg>
      </pc:sldChg>
      <pc:sldChg chg="modSp">
        <pc:chgData name="SCOTT MARSHALL" userId="S::24839205@edgehill.ac.uk::996404ec-1f24-481f-b615-c3317f3929a9" providerId="AD" clId="Web-{8F80AEC7-D7C5-784E-858F-8E898AB1BCEF}" dt="2023-09-05T14:56:46.885" v="95" actId="20577"/>
        <pc:sldMkLst>
          <pc:docMk/>
          <pc:sldMk cId="273134576" sldId="295"/>
        </pc:sldMkLst>
        <pc:spChg chg="mod">
          <ac:chgData name="SCOTT MARSHALL" userId="S::24839205@edgehill.ac.uk::996404ec-1f24-481f-b615-c3317f3929a9" providerId="AD" clId="Web-{8F80AEC7-D7C5-784E-858F-8E898AB1BCEF}" dt="2023-09-05T14:56:46.885" v="95" actId="20577"/>
          <ac:spMkLst>
            <pc:docMk/>
            <pc:sldMk cId="273134576" sldId="295"/>
            <ac:spMk id="3" creationId="{B8D5F00A-BF92-D3F0-F60F-1F68DCC351C8}"/>
          </ac:spMkLst>
        </pc:spChg>
      </pc:sldChg>
      <pc:sldChg chg="modSp add">
        <pc:chgData name="SCOTT MARSHALL" userId="S::24839205@edgehill.ac.uk::996404ec-1f24-481f-b615-c3317f3929a9" providerId="AD" clId="Web-{8F80AEC7-D7C5-784E-858F-8E898AB1BCEF}" dt="2023-09-06T09:35:05.390" v="747"/>
        <pc:sldMkLst>
          <pc:docMk/>
          <pc:sldMk cId="1463182999" sldId="297"/>
        </pc:sldMkLst>
        <pc:picChg chg="mod">
          <ac:chgData name="SCOTT MARSHALL" userId="S::24839205@edgehill.ac.uk::996404ec-1f24-481f-b615-c3317f3929a9" providerId="AD" clId="Web-{8F80AEC7-D7C5-784E-858F-8E898AB1BCEF}" dt="2023-09-06T09:35:05.390" v="747"/>
          <ac:picMkLst>
            <pc:docMk/>
            <pc:sldMk cId="1463182999" sldId="297"/>
            <ac:picMk id="8196" creationId="{7E72F8E6-5081-2B2F-9086-052CE3460F44}"/>
          </ac:picMkLst>
        </pc:picChg>
      </pc:sldChg>
    </pc:docChg>
  </pc:docChgLst>
  <pc:docChgLst>
    <pc:chgData name="SCOTT MARSHALL" userId="S::24839205@edgehill.ac.uk::996404ec-1f24-481f-b615-c3317f3929a9" providerId="AD" clId="Web-{75D23AE4-9A8E-EB78-6ABE-CE6D55CEB309}"/>
    <pc:docChg chg="modSld">
      <pc:chgData name="SCOTT MARSHALL" userId="S::24839205@edgehill.ac.uk::996404ec-1f24-481f-b615-c3317f3929a9" providerId="AD" clId="Web-{75D23AE4-9A8E-EB78-6ABE-CE6D55CEB309}" dt="2023-08-16T14:36:08.169" v="7"/>
      <pc:docMkLst>
        <pc:docMk/>
      </pc:docMkLst>
      <pc:sldChg chg="modSp">
        <pc:chgData name="SCOTT MARSHALL" userId="S::24839205@edgehill.ac.uk::996404ec-1f24-481f-b615-c3317f3929a9" providerId="AD" clId="Web-{75D23AE4-9A8E-EB78-6ABE-CE6D55CEB309}" dt="2023-08-16T09:40:06.917" v="4" actId="20577"/>
        <pc:sldMkLst>
          <pc:docMk/>
          <pc:sldMk cId="1416655480" sldId="258"/>
        </pc:sldMkLst>
        <pc:spChg chg="mod">
          <ac:chgData name="SCOTT MARSHALL" userId="S::24839205@edgehill.ac.uk::996404ec-1f24-481f-b615-c3317f3929a9" providerId="AD" clId="Web-{75D23AE4-9A8E-EB78-6ABE-CE6D55CEB309}" dt="2023-08-16T09:40:06.917" v="4" actId="20577"/>
          <ac:spMkLst>
            <pc:docMk/>
            <pc:sldMk cId="1416655480" sldId="258"/>
            <ac:spMk id="3" creationId="{104DA7ED-211D-938B-4D06-3832D6588D7B}"/>
          </ac:spMkLst>
        </pc:spChg>
      </pc:sldChg>
      <pc:sldChg chg="modSp">
        <pc:chgData name="SCOTT MARSHALL" userId="S::24839205@edgehill.ac.uk::996404ec-1f24-481f-b615-c3317f3929a9" providerId="AD" clId="Web-{75D23AE4-9A8E-EB78-6ABE-CE6D55CEB309}" dt="2023-08-16T14:36:08.169" v="7"/>
        <pc:sldMkLst>
          <pc:docMk/>
          <pc:sldMk cId="3803277907" sldId="268"/>
        </pc:sldMkLst>
        <pc:picChg chg="mod">
          <ac:chgData name="SCOTT MARSHALL" userId="S::24839205@edgehill.ac.uk::996404ec-1f24-481f-b615-c3317f3929a9" providerId="AD" clId="Web-{75D23AE4-9A8E-EB78-6ABE-CE6D55CEB309}" dt="2023-08-16T14:36:08.169" v="7"/>
          <ac:picMkLst>
            <pc:docMk/>
            <pc:sldMk cId="3803277907" sldId="268"/>
            <ac:picMk id="7" creationId="{CAE1FC45-30AB-CC35-DD8A-080E8F96678D}"/>
          </ac:picMkLst>
        </pc:picChg>
      </pc:sldChg>
      <pc:sldChg chg="modSp">
        <pc:chgData name="SCOTT MARSHALL" userId="S::24839205@edgehill.ac.uk::996404ec-1f24-481f-b615-c3317f3929a9" providerId="AD" clId="Web-{75D23AE4-9A8E-EB78-6ABE-CE6D55CEB309}" dt="2023-08-16T09:49:21.183" v="5"/>
        <pc:sldMkLst>
          <pc:docMk/>
          <pc:sldMk cId="568046541" sldId="283"/>
        </pc:sldMkLst>
        <pc:picChg chg="mod">
          <ac:chgData name="SCOTT MARSHALL" userId="S::24839205@edgehill.ac.uk::996404ec-1f24-481f-b615-c3317f3929a9" providerId="AD" clId="Web-{75D23AE4-9A8E-EB78-6ABE-CE6D55CEB309}" dt="2023-08-16T09:49:21.183" v="5"/>
          <ac:picMkLst>
            <pc:docMk/>
            <pc:sldMk cId="568046541" sldId="283"/>
            <ac:picMk id="12" creationId="{E6756345-A314-1E51-0B0B-E8833E70C706}"/>
          </ac:picMkLst>
        </pc:picChg>
      </pc:sldChg>
    </pc:docChg>
  </pc:docChgLst>
  <pc:docChgLst>
    <pc:chgData name="SCOTT MARSHALL" userId="S::24839205@edgehill.ac.uk::996404ec-1f24-481f-b615-c3317f3929a9" providerId="AD" clId="Web-{1C06DC92-312A-5787-0716-B5BD44180BE4}"/>
    <pc:docChg chg="modSld">
      <pc:chgData name="SCOTT MARSHALL" userId="S::24839205@edgehill.ac.uk::996404ec-1f24-481f-b615-c3317f3929a9" providerId="AD" clId="Web-{1C06DC92-312A-5787-0716-B5BD44180BE4}" dt="2023-09-01T10:43:25.742" v="40" actId="14100"/>
      <pc:docMkLst>
        <pc:docMk/>
      </pc:docMkLst>
      <pc:sldChg chg="modSp">
        <pc:chgData name="SCOTT MARSHALL" userId="S::24839205@edgehill.ac.uk::996404ec-1f24-481f-b615-c3317f3929a9" providerId="AD" clId="Web-{1C06DC92-312A-5787-0716-B5BD44180BE4}" dt="2023-09-01T10:41:46.301" v="14" actId="20577"/>
        <pc:sldMkLst>
          <pc:docMk/>
          <pc:sldMk cId="1416655480" sldId="258"/>
        </pc:sldMkLst>
        <pc:spChg chg="mod">
          <ac:chgData name="SCOTT MARSHALL" userId="S::24839205@edgehill.ac.uk::996404ec-1f24-481f-b615-c3317f3929a9" providerId="AD" clId="Web-{1C06DC92-312A-5787-0716-B5BD44180BE4}" dt="2023-09-01T10:41:46.301" v="14" actId="20577"/>
          <ac:spMkLst>
            <pc:docMk/>
            <pc:sldMk cId="1416655480" sldId="258"/>
            <ac:spMk id="3" creationId="{104DA7ED-211D-938B-4D06-3832D6588D7B}"/>
          </ac:spMkLst>
        </pc:spChg>
      </pc:sldChg>
      <pc:sldChg chg="modSp">
        <pc:chgData name="SCOTT MARSHALL" userId="S::24839205@edgehill.ac.uk::996404ec-1f24-481f-b615-c3317f3929a9" providerId="AD" clId="Web-{1C06DC92-312A-5787-0716-B5BD44180BE4}" dt="2023-09-01T10:43:25.742" v="40" actId="14100"/>
        <pc:sldMkLst>
          <pc:docMk/>
          <pc:sldMk cId="295625799" sldId="264"/>
        </pc:sldMkLst>
        <pc:spChg chg="mod">
          <ac:chgData name="SCOTT MARSHALL" userId="S::24839205@edgehill.ac.uk::996404ec-1f24-481f-b615-c3317f3929a9" providerId="AD" clId="Web-{1C06DC92-312A-5787-0716-B5BD44180BE4}" dt="2023-09-01T10:43:25.742" v="40" actId="14100"/>
          <ac:spMkLst>
            <pc:docMk/>
            <pc:sldMk cId="295625799" sldId="264"/>
            <ac:spMk id="2" creationId="{9DD992E1-1D13-6962-190C-BAD1586F9001}"/>
          </ac:spMkLst>
        </pc:spChg>
        <pc:picChg chg="mod">
          <ac:chgData name="SCOTT MARSHALL" userId="S::24839205@edgehill.ac.uk::996404ec-1f24-481f-b615-c3317f3929a9" providerId="AD" clId="Web-{1C06DC92-312A-5787-0716-B5BD44180BE4}" dt="2023-09-01T10:43:19.242" v="37" actId="1076"/>
          <ac:picMkLst>
            <pc:docMk/>
            <pc:sldMk cId="295625799" sldId="264"/>
            <ac:picMk id="3" creationId="{A7CE3284-0C8E-BBA8-921B-85656D740D70}"/>
          </ac:picMkLst>
        </pc:picChg>
      </pc:sldChg>
      <pc:sldChg chg="modSp">
        <pc:chgData name="SCOTT MARSHALL" userId="S::24839205@edgehill.ac.uk::996404ec-1f24-481f-b615-c3317f3929a9" providerId="AD" clId="Web-{1C06DC92-312A-5787-0716-B5BD44180BE4}" dt="2023-09-01T10:43:11.867" v="35" actId="14100"/>
        <pc:sldMkLst>
          <pc:docMk/>
          <pc:sldMk cId="322530634" sldId="265"/>
        </pc:sldMkLst>
        <pc:spChg chg="mod">
          <ac:chgData name="SCOTT MARSHALL" userId="S::24839205@edgehill.ac.uk::996404ec-1f24-481f-b615-c3317f3929a9" providerId="AD" clId="Web-{1C06DC92-312A-5787-0716-B5BD44180BE4}" dt="2023-09-01T10:43:11.867" v="35" actId="14100"/>
          <ac:spMkLst>
            <pc:docMk/>
            <pc:sldMk cId="322530634" sldId="265"/>
            <ac:spMk id="2" creationId="{9DD992E1-1D13-6962-190C-BAD1586F9001}"/>
          </ac:spMkLst>
        </pc:spChg>
        <pc:picChg chg="mod">
          <ac:chgData name="SCOTT MARSHALL" userId="S::24839205@edgehill.ac.uk::996404ec-1f24-481f-b615-c3317f3929a9" providerId="AD" clId="Web-{1C06DC92-312A-5787-0716-B5BD44180BE4}" dt="2023-09-01T10:42:49.866" v="31" actId="14100"/>
          <ac:picMkLst>
            <pc:docMk/>
            <pc:sldMk cId="322530634" sldId="265"/>
            <ac:picMk id="3" creationId="{A7CE3284-0C8E-BBA8-921B-85656D740D70}"/>
          </ac:picMkLst>
        </pc:picChg>
      </pc:sldChg>
    </pc:docChg>
  </pc:docChgLst>
  <pc:docChgLst>
    <pc:chgData name="SCOTT MARSHALL" userId="S::24839205@edgehill.ac.uk::996404ec-1f24-481f-b615-c3317f3929a9" providerId="AD" clId="Web-{9EEEED2E-20EA-9BD2-4FF5-E1685492AE2A}"/>
    <pc:docChg chg="addSld modSld sldOrd">
      <pc:chgData name="SCOTT MARSHALL" userId="S::24839205@edgehill.ac.uk::996404ec-1f24-481f-b615-c3317f3929a9" providerId="AD" clId="Web-{9EEEED2E-20EA-9BD2-4FF5-E1685492AE2A}" dt="2023-08-18T15:34:01.189" v="214"/>
      <pc:docMkLst>
        <pc:docMk/>
      </pc:docMkLst>
      <pc:sldChg chg="modSp">
        <pc:chgData name="SCOTT MARSHALL" userId="S::24839205@edgehill.ac.uk::996404ec-1f24-481f-b615-c3317f3929a9" providerId="AD" clId="Web-{9EEEED2E-20EA-9BD2-4FF5-E1685492AE2A}" dt="2023-08-18T15:33:57.064" v="212" actId="20577"/>
        <pc:sldMkLst>
          <pc:docMk/>
          <pc:sldMk cId="1416655480" sldId="258"/>
        </pc:sldMkLst>
        <pc:spChg chg="mod">
          <ac:chgData name="SCOTT MARSHALL" userId="S::24839205@edgehill.ac.uk::996404ec-1f24-481f-b615-c3317f3929a9" providerId="AD" clId="Web-{9EEEED2E-20EA-9BD2-4FF5-E1685492AE2A}" dt="2023-08-18T15:33:57.064" v="212" actId="20577"/>
          <ac:spMkLst>
            <pc:docMk/>
            <pc:sldMk cId="1416655480" sldId="258"/>
            <ac:spMk id="3" creationId="{104DA7ED-211D-938B-4D06-3832D6588D7B}"/>
          </ac:spMkLst>
        </pc:spChg>
      </pc:sldChg>
      <pc:sldChg chg="delSp modSp delAnim">
        <pc:chgData name="SCOTT MARSHALL" userId="S::24839205@edgehill.ac.uk::996404ec-1f24-481f-b615-c3317f3929a9" providerId="AD" clId="Web-{9EEEED2E-20EA-9BD2-4FF5-E1685492AE2A}" dt="2023-08-18T15:32:59.826" v="209" actId="14100"/>
        <pc:sldMkLst>
          <pc:docMk/>
          <pc:sldMk cId="476739315" sldId="289"/>
        </pc:sldMkLst>
        <pc:spChg chg="mod">
          <ac:chgData name="SCOTT MARSHALL" userId="S::24839205@edgehill.ac.uk::996404ec-1f24-481f-b615-c3317f3929a9" providerId="AD" clId="Web-{9EEEED2E-20EA-9BD2-4FF5-E1685492AE2A}" dt="2023-08-18T15:29:35.298" v="151" actId="1076"/>
          <ac:spMkLst>
            <pc:docMk/>
            <pc:sldMk cId="476739315" sldId="289"/>
            <ac:spMk id="2" creationId="{111BA43E-B10E-AF51-DBDA-B9B6A0340605}"/>
          </ac:spMkLst>
        </pc:spChg>
        <pc:spChg chg="mod">
          <ac:chgData name="SCOTT MARSHALL" userId="S::24839205@edgehill.ac.uk::996404ec-1f24-481f-b615-c3317f3929a9" providerId="AD" clId="Web-{9EEEED2E-20EA-9BD2-4FF5-E1685492AE2A}" dt="2023-08-18T15:32:59.826" v="209" actId="14100"/>
          <ac:spMkLst>
            <pc:docMk/>
            <pc:sldMk cId="476739315" sldId="289"/>
            <ac:spMk id="3" creationId="{6ED44DBD-0098-9FAA-910B-B7D263C5A5D3}"/>
          </ac:spMkLst>
        </pc:spChg>
        <pc:spChg chg="del">
          <ac:chgData name="SCOTT MARSHALL" userId="S::24839205@edgehill.ac.uk::996404ec-1f24-481f-b615-c3317f3929a9" providerId="AD" clId="Web-{9EEEED2E-20EA-9BD2-4FF5-E1685492AE2A}" dt="2023-08-18T15:04:57.926" v="2"/>
          <ac:spMkLst>
            <pc:docMk/>
            <pc:sldMk cId="476739315" sldId="289"/>
            <ac:spMk id="7" creationId="{C20EC206-8195-F0C2-47EA-1C2BAC05AEE2}"/>
          </ac:spMkLst>
        </pc:spChg>
        <pc:picChg chg="del">
          <ac:chgData name="SCOTT MARSHALL" userId="S::24839205@edgehill.ac.uk::996404ec-1f24-481f-b615-c3317f3929a9" providerId="AD" clId="Web-{9EEEED2E-20EA-9BD2-4FF5-E1685492AE2A}" dt="2023-08-18T15:04:51.879" v="1"/>
          <ac:picMkLst>
            <pc:docMk/>
            <pc:sldMk cId="476739315" sldId="289"/>
            <ac:picMk id="6" creationId="{A7248DAE-133B-16BA-B19A-771AD574CFF4}"/>
          </ac:picMkLst>
        </pc:picChg>
      </pc:sldChg>
      <pc:sldChg chg="ord">
        <pc:chgData name="SCOTT MARSHALL" userId="S::24839205@edgehill.ac.uk::996404ec-1f24-481f-b615-c3317f3929a9" providerId="AD" clId="Web-{9EEEED2E-20EA-9BD2-4FF5-E1685492AE2A}" dt="2023-08-18T15:34:01.189" v="214"/>
        <pc:sldMkLst>
          <pc:docMk/>
          <pc:sldMk cId="273134576" sldId="295"/>
        </pc:sldMkLst>
      </pc:sldChg>
      <pc:sldChg chg="add">
        <pc:chgData name="SCOTT MARSHALL" userId="S::24839205@edgehill.ac.uk::996404ec-1f24-481f-b615-c3317f3929a9" providerId="AD" clId="Web-{9EEEED2E-20EA-9BD2-4FF5-E1685492AE2A}" dt="2023-08-18T15:33:45.845" v="210"/>
        <pc:sldMkLst>
          <pc:docMk/>
          <pc:sldMk cId="3458455067" sldId="296"/>
        </pc:sldMkLst>
      </pc:sldChg>
    </pc:docChg>
  </pc:docChgLst>
  <pc:docChgLst>
    <pc:chgData name="SCOTT MARSHALL" userId="S::24839205@edgehill.ac.uk::996404ec-1f24-481f-b615-c3317f3929a9" providerId="AD" clId="Web-{B9EA7212-61BE-731E-1E84-48179500DA39}"/>
    <pc:docChg chg="modSld">
      <pc:chgData name="SCOTT MARSHALL" userId="S::24839205@edgehill.ac.uk::996404ec-1f24-481f-b615-c3317f3929a9" providerId="AD" clId="Web-{B9EA7212-61BE-731E-1E84-48179500DA39}" dt="2023-09-06T10:42:32.517" v="5" actId="20577"/>
      <pc:docMkLst>
        <pc:docMk/>
      </pc:docMkLst>
      <pc:sldChg chg="modSp">
        <pc:chgData name="SCOTT MARSHALL" userId="S::24839205@edgehill.ac.uk::996404ec-1f24-481f-b615-c3317f3929a9" providerId="AD" clId="Web-{B9EA7212-61BE-731E-1E84-48179500DA39}" dt="2023-09-06T10:42:32.517" v="5" actId="20577"/>
        <pc:sldMkLst>
          <pc:docMk/>
          <pc:sldMk cId="1416655480" sldId="258"/>
        </pc:sldMkLst>
        <pc:spChg chg="mod">
          <ac:chgData name="SCOTT MARSHALL" userId="S::24839205@edgehill.ac.uk::996404ec-1f24-481f-b615-c3317f3929a9" providerId="AD" clId="Web-{B9EA7212-61BE-731E-1E84-48179500DA39}" dt="2023-09-06T10:42:32.517" v="5" actId="20577"/>
          <ac:spMkLst>
            <pc:docMk/>
            <pc:sldMk cId="1416655480" sldId="258"/>
            <ac:spMk id="3" creationId="{104DA7ED-211D-938B-4D06-3832D6588D7B}"/>
          </ac:spMkLst>
        </pc:spChg>
      </pc:sldChg>
      <pc:sldChg chg="modNotes">
        <pc:chgData name="SCOTT MARSHALL" userId="S::24839205@edgehill.ac.uk::996404ec-1f24-481f-b615-c3317f3929a9" providerId="AD" clId="Web-{B9EA7212-61BE-731E-1E84-48179500DA39}" dt="2023-09-06T10:42:21.954" v="2"/>
        <pc:sldMkLst>
          <pc:docMk/>
          <pc:sldMk cId="2735538443" sldId="288"/>
        </pc:sldMkLst>
      </pc:sldChg>
    </pc:docChg>
  </pc:docChgLst>
  <pc:docChgLst>
    <pc:chgData name="SCOTT MARSHALL" userId="S::24839205@edgehill.ac.uk::996404ec-1f24-481f-b615-c3317f3929a9" providerId="AD" clId="Web-{20959EC4-E38E-FF97-B986-F173D0794788}"/>
    <pc:docChg chg="modSld">
      <pc:chgData name="SCOTT MARSHALL" userId="S::24839205@edgehill.ac.uk::996404ec-1f24-481f-b615-c3317f3929a9" providerId="AD" clId="Web-{20959EC4-E38E-FF97-B986-F173D0794788}" dt="2023-09-06T10:11:27.447" v="17" actId="20577"/>
      <pc:docMkLst>
        <pc:docMk/>
      </pc:docMkLst>
      <pc:sldChg chg="modSp">
        <pc:chgData name="SCOTT MARSHALL" userId="S::24839205@edgehill.ac.uk::996404ec-1f24-481f-b615-c3317f3929a9" providerId="AD" clId="Web-{20959EC4-E38E-FF97-B986-F173D0794788}" dt="2023-09-06T10:09:29.846" v="11" actId="1076"/>
        <pc:sldMkLst>
          <pc:docMk/>
          <pc:sldMk cId="733898116" sldId="270"/>
        </pc:sldMkLst>
        <pc:spChg chg="mod">
          <ac:chgData name="SCOTT MARSHALL" userId="S::24839205@edgehill.ac.uk::996404ec-1f24-481f-b615-c3317f3929a9" providerId="AD" clId="Web-{20959EC4-E38E-FF97-B986-F173D0794788}" dt="2023-09-06T10:09:25.580" v="9" actId="20577"/>
          <ac:spMkLst>
            <pc:docMk/>
            <pc:sldMk cId="733898116" sldId="270"/>
            <ac:spMk id="3" creationId="{DE0B7806-3297-1EB8-3DF0-9D5FACB7514A}"/>
          </ac:spMkLst>
        </pc:spChg>
        <pc:spChg chg="mod">
          <ac:chgData name="SCOTT MARSHALL" userId="S::24839205@edgehill.ac.uk::996404ec-1f24-481f-b615-c3317f3929a9" providerId="AD" clId="Web-{20959EC4-E38E-FF97-B986-F173D0794788}" dt="2023-09-06T10:09:19.096" v="3" actId="20577"/>
          <ac:spMkLst>
            <pc:docMk/>
            <pc:sldMk cId="733898116" sldId="270"/>
            <ac:spMk id="9" creationId="{EE867EE0-BC29-05F0-229F-E522757A0C5C}"/>
          </ac:spMkLst>
        </pc:spChg>
        <pc:picChg chg="mod">
          <ac:chgData name="SCOTT MARSHALL" userId="S::24839205@edgehill.ac.uk::996404ec-1f24-481f-b615-c3317f3929a9" providerId="AD" clId="Web-{20959EC4-E38E-FF97-B986-F173D0794788}" dt="2023-09-06T10:09:28.237" v="10" actId="1076"/>
          <ac:picMkLst>
            <pc:docMk/>
            <pc:sldMk cId="733898116" sldId="270"/>
            <ac:picMk id="7" creationId="{4E4ED83E-66DE-4CF1-ECBF-47CAF1DE7DAE}"/>
          </ac:picMkLst>
        </pc:picChg>
        <pc:picChg chg="mod">
          <ac:chgData name="SCOTT MARSHALL" userId="S::24839205@edgehill.ac.uk::996404ec-1f24-481f-b615-c3317f3929a9" providerId="AD" clId="Web-{20959EC4-E38E-FF97-B986-F173D0794788}" dt="2023-09-06T10:09:29.846" v="11" actId="1076"/>
          <ac:picMkLst>
            <pc:docMk/>
            <pc:sldMk cId="733898116" sldId="270"/>
            <ac:picMk id="8" creationId="{437D7744-67D1-835C-484F-BD29298A9DAF}"/>
          </ac:picMkLst>
        </pc:picChg>
      </pc:sldChg>
      <pc:sldChg chg="modSp">
        <pc:chgData name="SCOTT MARSHALL" userId="S::24839205@edgehill.ac.uk::996404ec-1f24-481f-b615-c3317f3929a9" providerId="AD" clId="Web-{20959EC4-E38E-FF97-B986-F173D0794788}" dt="2023-09-06T10:11:27.447" v="17" actId="20577"/>
        <pc:sldMkLst>
          <pc:docMk/>
          <pc:sldMk cId="2900965533" sldId="271"/>
        </pc:sldMkLst>
        <pc:spChg chg="mod">
          <ac:chgData name="SCOTT MARSHALL" userId="S::24839205@edgehill.ac.uk::996404ec-1f24-481f-b615-c3317f3929a9" providerId="AD" clId="Web-{20959EC4-E38E-FF97-B986-F173D0794788}" dt="2023-09-06T10:11:27.447" v="17" actId="20577"/>
          <ac:spMkLst>
            <pc:docMk/>
            <pc:sldMk cId="2900965533" sldId="271"/>
            <ac:spMk id="8" creationId="{FFE757B4-F476-AD14-736E-A90447C65F7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09AE8C-9919-41BA-B38A-2E4355FAF667}"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D2719E86-EFAE-4462-B8E3-F1401C2CE5A4}">
      <dgm:prSet/>
      <dgm:spPr/>
      <dgm:t>
        <a:bodyPr/>
        <a:lstStyle/>
        <a:p>
          <a:pPr rtl="0"/>
          <a:r>
            <a:rPr lang="en-US" dirty="0"/>
            <a:t>Jot down everything that comes to mind </a:t>
          </a:r>
          <a:r>
            <a:rPr lang="en-US" dirty="0">
              <a:latin typeface="Bierstadt"/>
            </a:rPr>
            <a:t>now when</a:t>
          </a:r>
          <a:r>
            <a:rPr lang="en-US" dirty="0"/>
            <a:t> you hear the word "INCLUSION" after completing the previous activities.</a:t>
          </a:r>
        </a:p>
      </dgm:t>
    </dgm:pt>
    <dgm:pt modelId="{8E37C6CA-C5CE-45F5-805F-702EBBB41BF3}" type="parTrans" cxnId="{5353B747-CA03-49E4-BBF0-E4569F81FD09}">
      <dgm:prSet/>
      <dgm:spPr/>
      <dgm:t>
        <a:bodyPr/>
        <a:lstStyle/>
        <a:p>
          <a:endParaRPr lang="en-US"/>
        </a:p>
      </dgm:t>
    </dgm:pt>
    <dgm:pt modelId="{EF5E1E57-E6A6-4E47-AA94-A3B56ADC5012}" type="sibTrans" cxnId="{5353B747-CA03-49E4-BBF0-E4569F81FD09}">
      <dgm:prSet/>
      <dgm:spPr/>
      <dgm:t>
        <a:bodyPr/>
        <a:lstStyle/>
        <a:p>
          <a:endParaRPr lang="en-US"/>
        </a:p>
      </dgm:t>
    </dgm:pt>
    <dgm:pt modelId="{EBD8838D-C41D-45BE-B554-FBFBC3EEDB52}">
      <dgm:prSet/>
      <dgm:spPr/>
      <dgm:t>
        <a:bodyPr/>
        <a:lstStyle/>
        <a:p>
          <a:pPr rtl="0"/>
          <a:r>
            <a:rPr lang="en-US" dirty="0"/>
            <a:t>Are your notes different</a:t>
          </a:r>
          <a:r>
            <a:rPr lang="en-US" dirty="0">
              <a:latin typeface="Bierstadt"/>
            </a:rPr>
            <a:t> from before</a:t>
          </a:r>
          <a:r>
            <a:rPr lang="en-US" dirty="0"/>
            <a:t>?</a:t>
          </a:r>
        </a:p>
      </dgm:t>
    </dgm:pt>
    <dgm:pt modelId="{A6BDE2A8-8944-4B66-8C21-2C413E7B1CA7}" type="parTrans" cxnId="{28A87483-37FE-4C63-82F0-BB062A3DFCFB}">
      <dgm:prSet/>
      <dgm:spPr/>
      <dgm:t>
        <a:bodyPr/>
        <a:lstStyle/>
        <a:p>
          <a:endParaRPr lang="en-US"/>
        </a:p>
      </dgm:t>
    </dgm:pt>
    <dgm:pt modelId="{28C33E78-D24F-4781-AE21-F77ACF69DEA9}" type="sibTrans" cxnId="{28A87483-37FE-4C63-82F0-BB062A3DFCFB}">
      <dgm:prSet/>
      <dgm:spPr/>
      <dgm:t>
        <a:bodyPr/>
        <a:lstStyle/>
        <a:p>
          <a:endParaRPr lang="en-US"/>
        </a:p>
      </dgm:t>
    </dgm:pt>
    <dgm:pt modelId="{8EF13E64-A635-44C2-B053-B8F13A36D3F9}">
      <dgm:prSet/>
      <dgm:spPr/>
      <dgm:t>
        <a:bodyPr/>
        <a:lstStyle/>
        <a:p>
          <a:r>
            <a:rPr lang="en-US" dirty="0"/>
            <a:t>How would you encourage inclusion?</a:t>
          </a:r>
        </a:p>
      </dgm:t>
    </dgm:pt>
    <dgm:pt modelId="{C1CF8D8B-F8CE-42EE-925A-7DF081AB4930}" type="parTrans" cxnId="{9D5B4853-8EE7-42CA-B62F-782D5E3323B1}">
      <dgm:prSet/>
      <dgm:spPr/>
      <dgm:t>
        <a:bodyPr/>
        <a:lstStyle/>
        <a:p>
          <a:endParaRPr lang="en-US"/>
        </a:p>
      </dgm:t>
    </dgm:pt>
    <dgm:pt modelId="{A098DF50-4E54-49F5-B437-B8E12F56AE1F}" type="sibTrans" cxnId="{9D5B4853-8EE7-42CA-B62F-782D5E3323B1}">
      <dgm:prSet/>
      <dgm:spPr/>
      <dgm:t>
        <a:bodyPr/>
        <a:lstStyle/>
        <a:p>
          <a:endParaRPr lang="en-US"/>
        </a:p>
      </dgm:t>
    </dgm:pt>
    <dgm:pt modelId="{C76710BD-DB4B-4CBE-B5F6-FA7BFB2CE931}" type="pres">
      <dgm:prSet presAssocID="{3809AE8C-9919-41BA-B38A-2E4355FAF667}" presName="outerComposite" presStyleCnt="0">
        <dgm:presLayoutVars>
          <dgm:chMax val="5"/>
          <dgm:dir/>
          <dgm:resizeHandles val="exact"/>
        </dgm:presLayoutVars>
      </dgm:prSet>
      <dgm:spPr/>
    </dgm:pt>
    <dgm:pt modelId="{E850379E-D7D2-4101-9B23-BEF3F1E27B13}" type="pres">
      <dgm:prSet presAssocID="{3809AE8C-9919-41BA-B38A-2E4355FAF667}" presName="dummyMaxCanvas" presStyleCnt="0">
        <dgm:presLayoutVars/>
      </dgm:prSet>
      <dgm:spPr/>
    </dgm:pt>
    <dgm:pt modelId="{8E40D4C8-FCEE-4B01-B3DF-63A2C2710037}" type="pres">
      <dgm:prSet presAssocID="{3809AE8C-9919-41BA-B38A-2E4355FAF667}" presName="ThreeNodes_1" presStyleLbl="node1" presStyleIdx="0" presStyleCnt="3">
        <dgm:presLayoutVars>
          <dgm:bulletEnabled val="1"/>
        </dgm:presLayoutVars>
      </dgm:prSet>
      <dgm:spPr/>
    </dgm:pt>
    <dgm:pt modelId="{691907AC-F83A-4C18-8489-249EA0DBFEA2}" type="pres">
      <dgm:prSet presAssocID="{3809AE8C-9919-41BA-B38A-2E4355FAF667}" presName="ThreeNodes_2" presStyleLbl="node1" presStyleIdx="1" presStyleCnt="3">
        <dgm:presLayoutVars>
          <dgm:bulletEnabled val="1"/>
        </dgm:presLayoutVars>
      </dgm:prSet>
      <dgm:spPr/>
    </dgm:pt>
    <dgm:pt modelId="{3471EF55-6E85-43A5-B5C2-9088780CACFB}" type="pres">
      <dgm:prSet presAssocID="{3809AE8C-9919-41BA-B38A-2E4355FAF667}" presName="ThreeNodes_3" presStyleLbl="node1" presStyleIdx="2" presStyleCnt="3">
        <dgm:presLayoutVars>
          <dgm:bulletEnabled val="1"/>
        </dgm:presLayoutVars>
      </dgm:prSet>
      <dgm:spPr/>
    </dgm:pt>
    <dgm:pt modelId="{4E1E13DB-C114-4FBE-B35E-C3A58B00F15D}" type="pres">
      <dgm:prSet presAssocID="{3809AE8C-9919-41BA-B38A-2E4355FAF667}" presName="ThreeConn_1-2" presStyleLbl="fgAccFollowNode1" presStyleIdx="0" presStyleCnt="2">
        <dgm:presLayoutVars>
          <dgm:bulletEnabled val="1"/>
        </dgm:presLayoutVars>
      </dgm:prSet>
      <dgm:spPr/>
    </dgm:pt>
    <dgm:pt modelId="{0521369F-3000-496D-AA94-A63271BEB4B5}" type="pres">
      <dgm:prSet presAssocID="{3809AE8C-9919-41BA-B38A-2E4355FAF667}" presName="ThreeConn_2-3" presStyleLbl="fgAccFollowNode1" presStyleIdx="1" presStyleCnt="2">
        <dgm:presLayoutVars>
          <dgm:bulletEnabled val="1"/>
        </dgm:presLayoutVars>
      </dgm:prSet>
      <dgm:spPr/>
    </dgm:pt>
    <dgm:pt modelId="{1C2377F1-96FA-4382-B3E9-48FA49987A1C}" type="pres">
      <dgm:prSet presAssocID="{3809AE8C-9919-41BA-B38A-2E4355FAF667}" presName="ThreeNodes_1_text" presStyleLbl="node1" presStyleIdx="2" presStyleCnt="3">
        <dgm:presLayoutVars>
          <dgm:bulletEnabled val="1"/>
        </dgm:presLayoutVars>
      </dgm:prSet>
      <dgm:spPr/>
    </dgm:pt>
    <dgm:pt modelId="{47D015E9-BD7C-4B11-AFEE-A904EB101278}" type="pres">
      <dgm:prSet presAssocID="{3809AE8C-9919-41BA-B38A-2E4355FAF667}" presName="ThreeNodes_2_text" presStyleLbl="node1" presStyleIdx="2" presStyleCnt="3">
        <dgm:presLayoutVars>
          <dgm:bulletEnabled val="1"/>
        </dgm:presLayoutVars>
      </dgm:prSet>
      <dgm:spPr/>
    </dgm:pt>
    <dgm:pt modelId="{4ED3DBE3-268F-4872-8327-1F57B14CC56E}" type="pres">
      <dgm:prSet presAssocID="{3809AE8C-9919-41BA-B38A-2E4355FAF667}" presName="ThreeNodes_3_text" presStyleLbl="node1" presStyleIdx="2" presStyleCnt="3">
        <dgm:presLayoutVars>
          <dgm:bulletEnabled val="1"/>
        </dgm:presLayoutVars>
      </dgm:prSet>
      <dgm:spPr/>
    </dgm:pt>
  </dgm:ptLst>
  <dgm:cxnLst>
    <dgm:cxn modelId="{F0F2CC0E-F13D-409B-BED1-B747D4D975AC}" type="presOf" srcId="{28C33E78-D24F-4781-AE21-F77ACF69DEA9}" destId="{0521369F-3000-496D-AA94-A63271BEB4B5}" srcOrd="0" destOrd="0" presId="urn:microsoft.com/office/officeart/2005/8/layout/vProcess5"/>
    <dgm:cxn modelId="{0DE79362-E76E-4159-A075-39DBE220CD9E}" type="presOf" srcId="{D2719E86-EFAE-4462-B8E3-F1401C2CE5A4}" destId="{8E40D4C8-FCEE-4B01-B3DF-63A2C2710037}" srcOrd="0" destOrd="0" presId="urn:microsoft.com/office/officeart/2005/8/layout/vProcess5"/>
    <dgm:cxn modelId="{5353B747-CA03-49E4-BBF0-E4569F81FD09}" srcId="{3809AE8C-9919-41BA-B38A-2E4355FAF667}" destId="{D2719E86-EFAE-4462-B8E3-F1401C2CE5A4}" srcOrd="0" destOrd="0" parTransId="{8E37C6CA-C5CE-45F5-805F-702EBBB41BF3}" sibTransId="{EF5E1E57-E6A6-4E47-AA94-A3B56ADC5012}"/>
    <dgm:cxn modelId="{D257C147-D810-4E6B-8B5C-3BA7F49C92B0}" type="presOf" srcId="{EBD8838D-C41D-45BE-B554-FBFBC3EEDB52}" destId="{47D015E9-BD7C-4B11-AFEE-A904EB101278}" srcOrd="1" destOrd="0" presId="urn:microsoft.com/office/officeart/2005/8/layout/vProcess5"/>
    <dgm:cxn modelId="{9D5B4853-8EE7-42CA-B62F-782D5E3323B1}" srcId="{3809AE8C-9919-41BA-B38A-2E4355FAF667}" destId="{8EF13E64-A635-44C2-B053-B8F13A36D3F9}" srcOrd="2" destOrd="0" parTransId="{C1CF8D8B-F8CE-42EE-925A-7DF081AB4930}" sibTransId="{A098DF50-4E54-49F5-B437-B8E12F56AE1F}"/>
    <dgm:cxn modelId="{3917AA77-E0E0-4C48-8A73-F439ADD9D6CF}" type="presOf" srcId="{D2719E86-EFAE-4462-B8E3-F1401C2CE5A4}" destId="{1C2377F1-96FA-4382-B3E9-48FA49987A1C}" srcOrd="1" destOrd="0" presId="urn:microsoft.com/office/officeart/2005/8/layout/vProcess5"/>
    <dgm:cxn modelId="{B557547F-1C49-4F40-A811-5F35EA9DDAD4}" type="presOf" srcId="{3809AE8C-9919-41BA-B38A-2E4355FAF667}" destId="{C76710BD-DB4B-4CBE-B5F6-FA7BFB2CE931}" srcOrd="0" destOrd="0" presId="urn:microsoft.com/office/officeart/2005/8/layout/vProcess5"/>
    <dgm:cxn modelId="{28A87483-37FE-4C63-82F0-BB062A3DFCFB}" srcId="{3809AE8C-9919-41BA-B38A-2E4355FAF667}" destId="{EBD8838D-C41D-45BE-B554-FBFBC3EEDB52}" srcOrd="1" destOrd="0" parTransId="{A6BDE2A8-8944-4B66-8C21-2C413E7B1CA7}" sibTransId="{28C33E78-D24F-4781-AE21-F77ACF69DEA9}"/>
    <dgm:cxn modelId="{7770F38D-A1BB-4F01-8C1D-B6E2EA496BE9}" type="presOf" srcId="{EBD8838D-C41D-45BE-B554-FBFBC3EEDB52}" destId="{691907AC-F83A-4C18-8489-249EA0DBFEA2}" srcOrd="0" destOrd="0" presId="urn:microsoft.com/office/officeart/2005/8/layout/vProcess5"/>
    <dgm:cxn modelId="{A410DAD8-4D64-4073-BA9B-0E4A054B71F8}" type="presOf" srcId="{EF5E1E57-E6A6-4E47-AA94-A3B56ADC5012}" destId="{4E1E13DB-C114-4FBE-B35E-C3A58B00F15D}" srcOrd="0" destOrd="0" presId="urn:microsoft.com/office/officeart/2005/8/layout/vProcess5"/>
    <dgm:cxn modelId="{C68CDCF7-23D0-44C8-8171-2366978C2EFF}" type="presOf" srcId="{8EF13E64-A635-44C2-B053-B8F13A36D3F9}" destId="{4ED3DBE3-268F-4872-8327-1F57B14CC56E}" srcOrd="1" destOrd="0" presId="urn:microsoft.com/office/officeart/2005/8/layout/vProcess5"/>
    <dgm:cxn modelId="{21802AFC-9D1B-498B-860A-A2A211A12009}" type="presOf" srcId="{8EF13E64-A635-44C2-B053-B8F13A36D3F9}" destId="{3471EF55-6E85-43A5-B5C2-9088780CACFB}" srcOrd="0" destOrd="0" presId="urn:microsoft.com/office/officeart/2005/8/layout/vProcess5"/>
    <dgm:cxn modelId="{F89B69A0-22E6-422A-B7F5-74F060F23D1E}" type="presParOf" srcId="{C76710BD-DB4B-4CBE-B5F6-FA7BFB2CE931}" destId="{E850379E-D7D2-4101-9B23-BEF3F1E27B13}" srcOrd="0" destOrd="0" presId="urn:microsoft.com/office/officeart/2005/8/layout/vProcess5"/>
    <dgm:cxn modelId="{6B3B87C1-D358-4873-B1E6-D865C496AF4D}" type="presParOf" srcId="{C76710BD-DB4B-4CBE-B5F6-FA7BFB2CE931}" destId="{8E40D4C8-FCEE-4B01-B3DF-63A2C2710037}" srcOrd="1" destOrd="0" presId="urn:microsoft.com/office/officeart/2005/8/layout/vProcess5"/>
    <dgm:cxn modelId="{1AED93CA-4572-4231-BDB3-282AD5743C73}" type="presParOf" srcId="{C76710BD-DB4B-4CBE-B5F6-FA7BFB2CE931}" destId="{691907AC-F83A-4C18-8489-249EA0DBFEA2}" srcOrd="2" destOrd="0" presId="urn:microsoft.com/office/officeart/2005/8/layout/vProcess5"/>
    <dgm:cxn modelId="{6D047191-9394-4D25-BEF6-8C2CB34F9B83}" type="presParOf" srcId="{C76710BD-DB4B-4CBE-B5F6-FA7BFB2CE931}" destId="{3471EF55-6E85-43A5-B5C2-9088780CACFB}" srcOrd="3" destOrd="0" presId="urn:microsoft.com/office/officeart/2005/8/layout/vProcess5"/>
    <dgm:cxn modelId="{0CEC4AB4-41B5-49CE-BEBC-D105F74F022C}" type="presParOf" srcId="{C76710BD-DB4B-4CBE-B5F6-FA7BFB2CE931}" destId="{4E1E13DB-C114-4FBE-B35E-C3A58B00F15D}" srcOrd="4" destOrd="0" presId="urn:microsoft.com/office/officeart/2005/8/layout/vProcess5"/>
    <dgm:cxn modelId="{034F1934-ACBF-4E28-84CD-08897B2CD2D9}" type="presParOf" srcId="{C76710BD-DB4B-4CBE-B5F6-FA7BFB2CE931}" destId="{0521369F-3000-496D-AA94-A63271BEB4B5}" srcOrd="5" destOrd="0" presId="urn:microsoft.com/office/officeart/2005/8/layout/vProcess5"/>
    <dgm:cxn modelId="{23FF8B95-66E1-495A-A967-A7ABEC3DF5D2}" type="presParOf" srcId="{C76710BD-DB4B-4CBE-B5F6-FA7BFB2CE931}" destId="{1C2377F1-96FA-4382-B3E9-48FA49987A1C}" srcOrd="6" destOrd="0" presId="urn:microsoft.com/office/officeart/2005/8/layout/vProcess5"/>
    <dgm:cxn modelId="{EC3D75D9-E8B0-4713-9390-9E3D34B9B617}" type="presParOf" srcId="{C76710BD-DB4B-4CBE-B5F6-FA7BFB2CE931}" destId="{47D015E9-BD7C-4B11-AFEE-A904EB101278}" srcOrd="7" destOrd="0" presId="urn:microsoft.com/office/officeart/2005/8/layout/vProcess5"/>
    <dgm:cxn modelId="{03FDECA4-BA07-413C-A468-F42A729F2BD6}" type="presParOf" srcId="{C76710BD-DB4B-4CBE-B5F6-FA7BFB2CE931}" destId="{4ED3DBE3-268F-4872-8327-1F57B14CC56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0D4C8-FCEE-4B01-B3DF-63A2C2710037}">
      <dsp:nvSpPr>
        <dsp:cNvPr id="0" name=""/>
        <dsp:cNvSpPr/>
      </dsp:nvSpPr>
      <dsp:spPr>
        <a:xfrm>
          <a:off x="0" y="0"/>
          <a:ext cx="8823563" cy="97869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Jot down everything that comes to mind </a:t>
          </a:r>
          <a:r>
            <a:rPr lang="en-US" sz="2200" kern="1200" dirty="0">
              <a:latin typeface="Bierstadt"/>
            </a:rPr>
            <a:t>now when</a:t>
          </a:r>
          <a:r>
            <a:rPr lang="en-US" sz="2200" kern="1200" dirty="0"/>
            <a:t> you hear the word "INCLUSION" after completing the previous activities.</a:t>
          </a:r>
        </a:p>
      </dsp:txBody>
      <dsp:txXfrm>
        <a:off x="28665" y="28665"/>
        <a:ext cx="7767476" cy="921363"/>
      </dsp:txXfrm>
    </dsp:sp>
    <dsp:sp modelId="{691907AC-F83A-4C18-8489-249EA0DBFEA2}">
      <dsp:nvSpPr>
        <dsp:cNvPr id="0" name=""/>
        <dsp:cNvSpPr/>
      </dsp:nvSpPr>
      <dsp:spPr>
        <a:xfrm>
          <a:off x="778549" y="1141809"/>
          <a:ext cx="8823563" cy="97869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t>Are your notes different</a:t>
          </a:r>
          <a:r>
            <a:rPr lang="en-US" sz="2200" kern="1200" dirty="0">
              <a:latin typeface="Bierstadt"/>
            </a:rPr>
            <a:t> from before</a:t>
          </a:r>
          <a:r>
            <a:rPr lang="en-US" sz="2200" kern="1200" dirty="0"/>
            <a:t>?</a:t>
          </a:r>
        </a:p>
      </dsp:txBody>
      <dsp:txXfrm>
        <a:off x="807214" y="1170474"/>
        <a:ext cx="7351532" cy="921363"/>
      </dsp:txXfrm>
    </dsp:sp>
    <dsp:sp modelId="{3471EF55-6E85-43A5-B5C2-9088780CACFB}">
      <dsp:nvSpPr>
        <dsp:cNvPr id="0" name=""/>
        <dsp:cNvSpPr/>
      </dsp:nvSpPr>
      <dsp:spPr>
        <a:xfrm>
          <a:off x="1557099" y="2283619"/>
          <a:ext cx="8823563" cy="97869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How would you encourage inclusion?</a:t>
          </a:r>
        </a:p>
      </dsp:txBody>
      <dsp:txXfrm>
        <a:off x="1585764" y="2312284"/>
        <a:ext cx="7351532" cy="921363"/>
      </dsp:txXfrm>
    </dsp:sp>
    <dsp:sp modelId="{4E1E13DB-C114-4FBE-B35E-C3A58B00F15D}">
      <dsp:nvSpPr>
        <dsp:cNvPr id="0" name=""/>
        <dsp:cNvSpPr/>
      </dsp:nvSpPr>
      <dsp:spPr>
        <a:xfrm>
          <a:off x="8187412" y="742176"/>
          <a:ext cx="636151" cy="636151"/>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8330546" y="742176"/>
        <a:ext cx="349883" cy="478704"/>
      </dsp:txXfrm>
    </dsp:sp>
    <dsp:sp modelId="{0521369F-3000-496D-AA94-A63271BEB4B5}">
      <dsp:nvSpPr>
        <dsp:cNvPr id="0" name=""/>
        <dsp:cNvSpPr/>
      </dsp:nvSpPr>
      <dsp:spPr>
        <a:xfrm>
          <a:off x="8965962" y="1877461"/>
          <a:ext cx="636151" cy="636151"/>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9109096" y="1877461"/>
        <a:ext cx="349883" cy="4787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E282F-321D-4F78-8E42-6D0D1E9E8C7E}" type="datetimeFigureOut">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348F3-EF64-4F40-A05F-0F8119E6B631}" type="slidenum">
              <a:t>‹#›</a:t>
            </a:fld>
            <a:endParaRPr lang="en-US"/>
          </a:p>
        </p:txBody>
      </p:sp>
    </p:spTree>
    <p:extLst>
      <p:ext uri="{BB962C8B-B14F-4D97-AF65-F5344CB8AC3E}">
        <p14:creationId xmlns:p14="http://schemas.microsoft.com/office/powerpoint/2010/main" val="2345335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Clare to discuss </a:t>
            </a:r>
          </a:p>
          <a:p>
            <a:pPr eaLnBrk="1" hangingPunct="1">
              <a:spcBef>
                <a:spcPct val="0"/>
              </a:spcBef>
            </a:pPr>
            <a:r>
              <a:rPr lang="en-GB" altLang="en-US"/>
              <a:t>Denoted– red rose </a:t>
            </a:r>
          </a:p>
          <a:p>
            <a:pPr eaLnBrk="1" hangingPunct="1">
              <a:spcBef>
                <a:spcPct val="0"/>
              </a:spcBef>
            </a:pPr>
            <a:r>
              <a:rPr lang="en-GB" altLang="en-US"/>
              <a:t>Connoted – romance, Lancashire, American beauty – cultural  </a:t>
            </a:r>
          </a:p>
          <a:p>
            <a:pPr eaLnBrk="1" hangingPunct="1">
              <a:spcBef>
                <a:spcPct val="0"/>
              </a:spcBef>
            </a:pPr>
            <a:r>
              <a:rPr lang="en-GB" altLang="en-US"/>
              <a:t>Punctum – emotional - personal</a:t>
            </a:r>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2</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Yes, these examples on slide 33 are very simplified and basic but, this was done to get the point across. Yes to adults this may appear as a bit offensive painting the blind pupil and the pupil with mobility issues as slightly incapable. That is not the point. These examples are expressing the pupils' differences in ability. The blind child cannot see but they are still able to do work and able to contribute. The same is true in the second example, there is a difference in ability that can be adapted for to give each pupil a chance to have the same opportunities and access to the same learning.</a:t>
            </a:r>
          </a:p>
        </p:txBody>
      </p:sp>
      <p:sp>
        <p:nvSpPr>
          <p:cNvPr id="4" name="Slide Number Placeholder 3"/>
          <p:cNvSpPr>
            <a:spLocks noGrp="1"/>
          </p:cNvSpPr>
          <p:nvPr>
            <p:ph type="sldNum" sz="quarter" idx="5"/>
          </p:nvPr>
        </p:nvSpPr>
        <p:spPr/>
        <p:txBody>
          <a:bodyPr/>
          <a:lstStyle/>
          <a:p>
            <a:fld id="{0517CEFE-9B63-41B5-A766-55090CAEE7FA}" type="slidenum">
              <a:t>33</a:t>
            </a:fld>
            <a:endParaRPr lang="en-US"/>
          </a:p>
        </p:txBody>
      </p:sp>
    </p:spTree>
    <p:extLst>
      <p:ext uri="{BB962C8B-B14F-4D97-AF65-F5344CB8AC3E}">
        <p14:creationId xmlns:p14="http://schemas.microsoft.com/office/powerpoint/2010/main" val="7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people that were interviewed for getting other opinions on the image range from pupils to secondary school students, to university students, teachers in training, teachers, and </a:t>
            </a:r>
            <a:r>
              <a:rPr lang="en-US" dirty="0"/>
              <a:t>academics.</a:t>
            </a:r>
            <a:endParaRPr lang="en-US" dirty="0">
              <a:cs typeface="Calibri"/>
            </a:endParaRPr>
          </a:p>
        </p:txBody>
      </p:sp>
      <p:sp>
        <p:nvSpPr>
          <p:cNvPr id="4" name="Slide Number Placeholder 3"/>
          <p:cNvSpPr>
            <a:spLocks noGrp="1"/>
          </p:cNvSpPr>
          <p:nvPr>
            <p:ph type="sldNum" sz="quarter" idx="5"/>
          </p:nvPr>
        </p:nvSpPr>
        <p:spPr/>
        <p:txBody>
          <a:bodyPr/>
          <a:lstStyle/>
          <a:p>
            <a:fld id="{0517CEFE-9B63-41B5-A766-55090CAEE7FA}" type="slidenum">
              <a:t>36</a:t>
            </a:fld>
            <a:endParaRPr lang="en-US"/>
          </a:p>
        </p:txBody>
      </p:sp>
    </p:spTree>
    <p:extLst>
      <p:ext uri="{BB962C8B-B14F-4D97-AF65-F5344CB8AC3E}">
        <p14:creationId xmlns:p14="http://schemas.microsoft.com/office/powerpoint/2010/main" val="2220272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9/6/2023</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4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9/6/2023</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637281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9/6/2023</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14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9/6/2023</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261096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9/6/2023</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725724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9/6/2023</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2152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9/6/2023</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04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9/6/2023</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510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9/6/2023</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698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9/6/2023</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42486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9/6/2023</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9/6/2023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9/6/2023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9/6/2023</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8139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17" r:id="rId6"/>
    <p:sldLayoutId id="2147483713" r:id="rId7"/>
    <p:sldLayoutId id="2147483714" r:id="rId8"/>
    <p:sldLayoutId id="2147483715" r:id="rId9"/>
    <p:sldLayoutId id="2147483716" r:id="rId10"/>
    <p:sldLayoutId id="214748371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hyperlink" Target="https://www.thegamegal.com/2011/06/18/paper-telephone" TargetMode="External"/><Relationship Id="rId5" Type="http://schemas.openxmlformats.org/officeDocument/2006/relationships/image" Target="../media/image10.png"/><Relationship Id="rId4" Type="http://schemas.openxmlformats.org/officeDocument/2006/relationships/hyperlink" Target="https://scratch.mit.edu/projects/editor/?tutorial=getStarted"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hyperlink" Target="https://www.thegamegal.com/2011/06/18/paper-telephone" TargetMode="External"/><Relationship Id="rId5" Type="http://schemas.openxmlformats.org/officeDocument/2006/relationships/image" Target="../media/image10.png"/><Relationship Id="rId4" Type="http://schemas.openxmlformats.org/officeDocument/2006/relationships/hyperlink" Target="https://scratch.mit.edu/projects/editor/?tutorial=getStarted"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3.xml"/><Relationship Id="rId4" Type="http://schemas.openxmlformats.org/officeDocument/2006/relationships/hyperlink" Target="https://youtu.be/egkrxkiUnoo"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3.xml"/><Relationship Id="rId4" Type="http://schemas.openxmlformats.org/officeDocument/2006/relationships/hyperlink" Target="https://youtu.be/egkrxkiUno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veyZNyurlwU" TargetMode="External"/><Relationship Id="rId2" Type="http://schemas.openxmlformats.org/officeDocument/2006/relationships/image" Target="../media/image20.jpeg"/><Relationship Id="rId1" Type="http://schemas.openxmlformats.org/officeDocument/2006/relationships/slideLayout" Target="../slideLayouts/slideLayout17.xml"/><Relationship Id="rId4" Type="http://schemas.openxmlformats.org/officeDocument/2006/relationships/hyperlink" Target="https://www.redbull.com/gb-en/how-fold-a-paper-airplane-instruction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75305" y="235881"/>
            <a:ext cx="5538824" cy="3131649"/>
          </a:xfrm>
        </p:spPr>
        <p:txBody>
          <a:bodyPr anchor="ctr">
            <a:normAutofit/>
          </a:bodyPr>
          <a:lstStyle/>
          <a:p>
            <a:r>
              <a:rPr lang="en-US" sz="5400" b="1" u="sng" dirty="0">
                <a:solidFill>
                  <a:srgbClr val="C634D9"/>
                </a:solidFill>
                <a:latin typeface="Bahnschrift"/>
                <a:cs typeface="Calibri Light"/>
              </a:rPr>
              <a:t>Inclusion lesson resources</a:t>
            </a:r>
            <a:br>
              <a:rPr lang="en-US" sz="5400" b="1" u="sng" dirty="0">
                <a:latin typeface="Bahnschrift"/>
                <a:cs typeface="Calibri Light"/>
              </a:rPr>
            </a:br>
            <a:r>
              <a:rPr lang="en-US" sz="5400" b="1" u="sng" dirty="0">
                <a:solidFill>
                  <a:srgbClr val="C634D9"/>
                </a:solidFill>
                <a:latin typeface="Bahnschrift"/>
                <a:cs typeface="Calibri Light"/>
              </a:rPr>
              <a:t>Pack Three</a:t>
            </a:r>
            <a:endParaRPr lang="en-US" sz="5400" b="1" u="sng" dirty="0">
              <a:solidFill>
                <a:srgbClr val="C634D9"/>
              </a:solidFill>
              <a:latin typeface="Bahnschrift"/>
            </a:endParaRPr>
          </a:p>
        </p:txBody>
      </p:sp>
      <p:sp>
        <p:nvSpPr>
          <p:cNvPr id="3" name="Subtitle 2"/>
          <p:cNvSpPr>
            <a:spLocks noGrp="1"/>
          </p:cNvSpPr>
          <p:nvPr>
            <p:ph type="subTitle" idx="1"/>
          </p:nvPr>
        </p:nvSpPr>
        <p:spPr>
          <a:xfrm>
            <a:off x="6159669" y="3880965"/>
            <a:ext cx="5509135" cy="2596620"/>
          </a:xfrm>
        </p:spPr>
        <p:txBody>
          <a:bodyPr anchor="b">
            <a:normAutofit/>
          </a:bodyPr>
          <a:lstStyle/>
          <a:p>
            <a:r>
              <a:rPr lang="en-US" dirty="0">
                <a:latin typeface="Bahnschrift"/>
              </a:rPr>
              <a:t>The following slides contain resources </a:t>
            </a:r>
            <a:r>
              <a:rPr lang="en-GB" dirty="0">
                <a:latin typeface="Bahnschrift"/>
              </a:rPr>
              <a:t>discussing</a:t>
            </a:r>
            <a:r>
              <a:rPr lang="en-US" dirty="0">
                <a:latin typeface="Bahnschrift"/>
              </a:rPr>
              <a:t> ways of approaching the topic of inclusion surrounding situations within the classroom/schools.</a:t>
            </a:r>
          </a:p>
          <a:p>
            <a:r>
              <a:rPr lang="en-US" dirty="0">
                <a:latin typeface="Bahnschrift"/>
              </a:rPr>
              <a:t>(Aimed towards older pupils, age 11-15)</a:t>
            </a:r>
          </a:p>
        </p:txBody>
      </p:sp>
      <p:pic>
        <p:nvPicPr>
          <p:cNvPr id="4" name="Picture 3" descr="A colou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0"/>
            <a:ext cx="6095978" cy="6857989"/>
          </a:xfrm>
          <a:prstGeom prst="rect">
            <a:avLst/>
          </a:prstGeom>
        </p:spPr>
      </p:pic>
    </p:spTree>
    <p:extLst>
      <p:ext uri="{BB962C8B-B14F-4D97-AF65-F5344CB8AC3E}">
        <p14:creationId xmlns:p14="http://schemas.microsoft.com/office/powerpoint/2010/main" val="28021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9CC551A-3F2B-BFC7-4492-4096B5A9BB35}"/>
              </a:ext>
            </a:extLst>
          </p:cNvPr>
          <p:cNvSpPr txBox="1"/>
          <p:nvPr/>
        </p:nvSpPr>
        <p:spPr>
          <a:xfrm>
            <a:off x="152400" y="3791803"/>
            <a:ext cx="4949589" cy="3046988"/>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Times New Roman"/>
                <a:cs typeface="Times New Roman"/>
              </a:rPr>
              <a:t>Is the image you have created inclusive?</a:t>
            </a:r>
          </a:p>
          <a:p>
            <a:pPr algn="ctr"/>
            <a:r>
              <a:rPr lang="en-US" sz="1600" u="sng" dirty="0">
                <a:latin typeface="Times New Roman"/>
                <a:cs typeface="Times New Roman"/>
              </a:rPr>
              <a:t>Can you explain your answer?</a:t>
            </a:r>
          </a:p>
          <a:p>
            <a:pPr algn="ctr"/>
            <a:r>
              <a:rPr lang="en-US" sz="1600" u="sng" dirty="0">
                <a:latin typeface="Times New Roman"/>
                <a:cs typeface="Times New Roman"/>
              </a:rPr>
              <a:t>What does inclusive/inclusion mean?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6" name="TextBox 5">
            <a:extLst>
              <a:ext uri="{FF2B5EF4-FFF2-40B4-BE49-F238E27FC236}">
                <a16:creationId xmlns:a16="http://schemas.microsoft.com/office/drawing/2014/main" id="{3B704E21-89CC-2D06-60C5-571B0A7A5893}"/>
              </a:ext>
            </a:extLst>
          </p:cNvPr>
          <p:cNvSpPr txBox="1"/>
          <p:nvPr/>
        </p:nvSpPr>
        <p:spPr>
          <a:xfrm>
            <a:off x="6043684" y="2199564"/>
            <a:ext cx="6052782" cy="4524315"/>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Times New Roman"/>
                <a:cs typeface="Times New Roman"/>
              </a:rPr>
              <a:t>If you were to expand the camera's point of view,</a:t>
            </a:r>
          </a:p>
          <a:p>
            <a:pPr algn="ctr"/>
            <a:r>
              <a:rPr lang="en-US" sz="1600" u="sng" dirty="0">
                <a:latin typeface="Times New Roman"/>
                <a:cs typeface="Times New Roman"/>
              </a:rPr>
              <a:t>What would be seen?</a:t>
            </a:r>
          </a:p>
          <a:p>
            <a:pPr algn="ctr"/>
            <a:r>
              <a:rPr lang="en-US" sz="1600" u="sng" dirty="0">
                <a:latin typeface="Times New Roman"/>
                <a:cs typeface="Times New Roman"/>
              </a:rPr>
              <a:t>Would we see other students or other members of staff?</a:t>
            </a:r>
          </a:p>
          <a:p>
            <a:pPr algn="ctr"/>
            <a:r>
              <a:rPr lang="en-US" sz="1600" u="sng" dirty="0">
                <a:latin typeface="Times New Roman"/>
                <a:cs typeface="Times New Roman"/>
              </a:rPr>
              <a:t>What do you think it should look like?</a:t>
            </a:r>
          </a:p>
          <a:p>
            <a:pPr algn="ctr"/>
            <a:r>
              <a:rPr lang="en-US" sz="1600" dirty="0">
                <a:latin typeface="Times New Roman"/>
                <a:cs typeface="Times New Roman"/>
              </a:rPr>
              <a:t>Draw/write ideas down below</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4" name="TextBox 3">
            <a:extLst>
              <a:ext uri="{FF2B5EF4-FFF2-40B4-BE49-F238E27FC236}">
                <a16:creationId xmlns:a16="http://schemas.microsoft.com/office/drawing/2014/main" id="{90F9E7E2-6BC1-5AC0-1CEA-D87FF36930A1}"/>
              </a:ext>
            </a:extLst>
          </p:cNvPr>
          <p:cNvSpPr txBox="1"/>
          <p:nvPr/>
        </p:nvSpPr>
        <p:spPr>
          <a:xfrm>
            <a:off x="7180997" y="141027"/>
            <a:ext cx="4869976" cy="1815882"/>
          </a:xfrm>
          <a:prstGeom prst="rect">
            <a:avLst/>
          </a:prstGeom>
          <a:solidFill>
            <a:srgbClr val="7878FA"/>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in this image?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3" name="Picture 3" descr="Secondary school pupil is working with an Art teacher.&#10;The pupil is male with a tie and white shirt.&#10;He identified as having SEND&#10;He is engaged in an art activity in a art class room with a teacher&#10;This image is owned and under the copyright of VOICES (Edge Hill University)">
            <a:extLst>
              <a:ext uri="{FF2B5EF4-FFF2-40B4-BE49-F238E27FC236}">
                <a16:creationId xmlns:a16="http://schemas.microsoft.com/office/drawing/2014/main" id="{A7CE3284-0C8E-BBA8-921B-85656D740D70}"/>
              </a:ext>
            </a:extLst>
          </p:cNvPr>
          <p:cNvPicPr>
            <a:picLocks noChangeAspect="1"/>
          </p:cNvPicPr>
          <p:nvPr/>
        </p:nvPicPr>
        <p:blipFill>
          <a:blip r:embed="rId2"/>
          <a:stretch>
            <a:fillRect/>
          </a:stretch>
        </p:blipFill>
        <p:spPr>
          <a:xfrm>
            <a:off x="1808298" y="2500"/>
            <a:ext cx="4242681" cy="3169877"/>
          </a:xfrm>
          <a:prstGeom prst="rect">
            <a:avLst/>
          </a:prstGeom>
        </p:spPr>
      </p:pic>
      <p:sp>
        <p:nvSpPr>
          <p:cNvPr id="2" name="Title 1">
            <a:extLst>
              <a:ext uri="{FF2B5EF4-FFF2-40B4-BE49-F238E27FC236}">
                <a16:creationId xmlns:a16="http://schemas.microsoft.com/office/drawing/2014/main" id="{9DD992E1-1D13-6962-190C-BAD1586F9001}"/>
              </a:ext>
            </a:extLst>
          </p:cNvPr>
          <p:cNvSpPr>
            <a:spLocks noGrp="1"/>
          </p:cNvSpPr>
          <p:nvPr>
            <p:ph type="title"/>
          </p:nvPr>
        </p:nvSpPr>
        <p:spPr>
          <a:xfrm>
            <a:off x="-199" y="-1979"/>
            <a:ext cx="1751170" cy="2103878"/>
          </a:xfrm>
        </p:spPr>
        <p:txBody>
          <a:bodyPr>
            <a:normAutofit/>
          </a:bodyPr>
          <a:lstStyle/>
          <a:p>
            <a:r>
              <a:rPr lang="en-US" sz="2000" b="1" u="sng" dirty="0">
                <a:latin typeface="Times New Roman"/>
                <a:cs typeface="Times New Roman"/>
              </a:rPr>
              <a:t>Activity three:</a:t>
            </a:r>
            <a:br>
              <a:rPr lang="en-US" sz="2000" b="1" u="sng" dirty="0">
                <a:latin typeface="Times New Roman"/>
                <a:cs typeface="Times New Roman"/>
              </a:rPr>
            </a:br>
            <a:r>
              <a:rPr lang="en-US" sz="2000" b="1" u="sng" dirty="0">
                <a:latin typeface="Times New Roman"/>
                <a:cs typeface="Times New Roman"/>
              </a:rPr>
              <a:t>Discussing and Drawing activity</a:t>
            </a:r>
            <a:br>
              <a:rPr lang="en-US" sz="2000" b="1" u="sng" dirty="0">
                <a:latin typeface="Times New Roman"/>
                <a:cs typeface="Times New Roman"/>
              </a:rPr>
            </a:br>
            <a:r>
              <a:rPr lang="en-US" sz="2000" b="1" u="sng" dirty="0">
                <a:latin typeface="Times New Roman"/>
                <a:cs typeface="Times New Roman"/>
              </a:rPr>
              <a:t>(Pupil copy)</a:t>
            </a:r>
            <a:endParaRPr lang="en-US" dirty="0"/>
          </a:p>
        </p:txBody>
      </p:sp>
    </p:spTree>
    <p:extLst>
      <p:ext uri="{BB962C8B-B14F-4D97-AF65-F5344CB8AC3E}">
        <p14:creationId xmlns:p14="http://schemas.microsoft.com/office/powerpoint/2010/main" val="322530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A screenshot of basic commands on Scratch with different sprites mimicking two-player controls.">
            <a:extLst>
              <a:ext uri="{FF2B5EF4-FFF2-40B4-BE49-F238E27FC236}">
                <a16:creationId xmlns:a16="http://schemas.microsoft.com/office/drawing/2014/main" id="{E18912CF-BD24-9AEE-027F-A2454CD1A6A1}"/>
              </a:ext>
            </a:extLst>
          </p:cNvPr>
          <p:cNvPicPr>
            <a:picLocks noChangeAspect="1"/>
          </p:cNvPicPr>
          <p:nvPr/>
        </p:nvPicPr>
        <p:blipFill>
          <a:blip r:embed="rId2"/>
          <a:stretch>
            <a:fillRect/>
          </a:stretch>
        </p:blipFill>
        <p:spPr>
          <a:xfrm>
            <a:off x="7826754" y="4045629"/>
            <a:ext cx="4098965" cy="2814249"/>
          </a:xfrm>
          <a:prstGeom prst="rect">
            <a:avLst/>
          </a:prstGeom>
        </p:spPr>
      </p:pic>
      <p:pic>
        <p:nvPicPr>
          <p:cNvPr id="8" name="Picture 8" descr="A screenshot of basic commands on Scratch with different sprites mimicking two-player controls.">
            <a:extLst>
              <a:ext uri="{FF2B5EF4-FFF2-40B4-BE49-F238E27FC236}">
                <a16:creationId xmlns:a16="http://schemas.microsoft.com/office/drawing/2014/main" id="{150144B3-B172-7AEB-7047-7030F2FDAE21}"/>
              </a:ext>
            </a:extLst>
          </p:cNvPr>
          <p:cNvPicPr>
            <a:picLocks noChangeAspect="1"/>
          </p:cNvPicPr>
          <p:nvPr/>
        </p:nvPicPr>
        <p:blipFill>
          <a:blip r:embed="rId3"/>
          <a:stretch>
            <a:fillRect/>
          </a:stretch>
        </p:blipFill>
        <p:spPr>
          <a:xfrm>
            <a:off x="7985978" y="2046092"/>
            <a:ext cx="4098967" cy="2003815"/>
          </a:xfrm>
          <a:prstGeom prst="rect">
            <a:avLst/>
          </a:prstGeom>
        </p:spPr>
      </p:pic>
      <p:sp>
        <p:nvSpPr>
          <p:cNvPr id="7" name="TextBox 6">
            <a:extLst>
              <a:ext uri="{FF2B5EF4-FFF2-40B4-BE49-F238E27FC236}">
                <a16:creationId xmlns:a16="http://schemas.microsoft.com/office/drawing/2014/main" id="{404CF125-67F8-6900-7E97-520D5282297E}"/>
              </a:ext>
            </a:extLst>
          </p:cNvPr>
          <p:cNvSpPr txBox="1"/>
          <p:nvPr/>
        </p:nvSpPr>
        <p:spPr>
          <a:xfrm>
            <a:off x="6088143" y="4549"/>
            <a:ext cx="6103295" cy="203132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2:</a:t>
            </a:r>
          </a:p>
          <a:p>
            <a:pPr algn="ctr"/>
            <a:r>
              <a:rPr lang="en-US" dirty="0"/>
              <a:t>Create a game on Scratch that requires two players to win.</a:t>
            </a:r>
          </a:p>
          <a:p>
            <a:pPr algn="ctr"/>
            <a:r>
              <a:rPr lang="en-US" dirty="0">
                <a:hlinkClick r:id="rId4"/>
              </a:rPr>
              <a:t>https://scratch.mit.edu/projects/editor/?tutorial=getStarted</a:t>
            </a:r>
            <a:endParaRPr lang="en-US" dirty="0"/>
          </a:p>
          <a:p>
            <a:pPr algn="ctr"/>
            <a:r>
              <a:rPr lang="en-US"/>
              <a:t>The game can require two players at the same time, or </a:t>
            </a:r>
            <a:r>
              <a:rPr lang="en-US" dirty="0"/>
              <a:t>back-to-back to complete a goal.</a:t>
            </a:r>
          </a:p>
          <a:p>
            <a:pPr algn="ctr"/>
            <a:r>
              <a:rPr lang="en-US" dirty="0"/>
              <a:t>Experiment with scratch.</a:t>
            </a:r>
          </a:p>
          <a:p>
            <a:pPr algn="ctr"/>
            <a:r>
              <a:rPr lang="en-US" dirty="0"/>
              <a:t>Tutorials online can used to help.</a:t>
            </a:r>
          </a:p>
        </p:txBody>
      </p:sp>
      <p:cxnSp>
        <p:nvCxnSpPr>
          <p:cNvPr id="4" name="Straight Arrow Connector 3">
            <a:extLst>
              <a:ext uri="{FF2B5EF4-FFF2-40B4-BE49-F238E27FC236}">
                <a16:creationId xmlns:a16="http://schemas.microsoft.com/office/drawing/2014/main" id="{AB61C07B-5981-C9A2-9AEB-FBC47B20F240}"/>
              </a:ext>
              <a:ext uri="{C183D7F6-B498-43B3-948B-1728B52AA6E4}">
                <adec:decorative xmlns:adec="http://schemas.microsoft.com/office/drawing/2017/decorative" val="1"/>
              </a:ext>
            </a:extLst>
          </p:cNvPr>
          <p:cNvCxnSpPr/>
          <p:nvPr/>
        </p:nvCxnSpPr>
        <p:spPr>
          <a:xfrm>
            <a:off x="6084124" y="2968"/>
            <a:ext cx="13856" cy="6842166"/>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255649-1A2F-65D8-1D0C-D7F6358BD5BD}"/>
              </a:ext>
            </a:extLst>
          </p:cNvPr>
          <p:cNvSpPr txBox="1"/>
          <p:nvPr/>
        </p:nvSpPr>
        <p:spPr>
          <a:xfrm>
            <a:off x="33647" y="4288972"/>
            <a:ext cx="6018810" cy="255454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How to play Chinese whispers is to:</a:t>
            </a:r>
          </a:p>
          <a:p>
            <a:pPr algn="ctr"/>
            <a:r>
              <a:rPr lang="en-US" sz="1600" dirty="0">
                <a:latin typeface="Times New Roman"/>
                <a:cs typeface="Times New Roman"/>
              </a:rPr>
              <a:t>Split the players into two or more teams and form a line or a circle.</a:t>
            </a:r>
          </a:p>
          <a:p>
            <a:pPr algn="ctr"/>
            <a:r>
              <a:rPr lang="en-US" sz="1600" dirty="0">
                <a:latin typeface="Times New Roman"/>
                <a:cs typeface="Times New Roman"/>
              </a:rPr>
              <a:t>Whisper a word or a phrase into the ears of the first players in each team.</a:t>
            </a:r>
          </a:p>
          <a:p>
            <a:pPr algn="ctr"/>
            <a:r>
              <a:rPr lang="en-US" sz="1600" dirty="0">
                <a:latin typeface="Times New Roman"/>
                <a:cs typeface="Times New Roman"/>
              </a:rPr>
              <a:t>Have them whisper the same word or phrase to the next player in their team, and so on, until the last player in each team hears it.</a:t>
            </a:r>
          </a:p>
          <a:p>
            <a:pPr algn="ctr"/>
            <a:r>
              <a:rPr lang="en-US" sz="1600" dirty="0">
                <a:latin typeface="Times New Roman"/>
                <a:cs typeface="Times New Roman"/>
              </a:rPr>
              <a:t>Have the last player in each team say out loud the word or phrase they heard.</a:t>
            </a:r>
          </a:p>
          <a:p>
            <a:pPr algn="ctr"/>
            <a:r>
              <a:rPr lang="en-US" sz="1600" dirty="0">
                <a:latin typeface="Times New Roman"/>
                <a:cs typeface="Times New Roman"/>
              </a:rPr>
              <a:t>Compare the final words or phrases with the original ones and see how they changed.</a:t>
            </a:r>
          </a:p>
        </p:txBody>
      </p:sp>
      <p:pic>
        <p:nvPicPr>
          <p:cNvPr id="6" name="Picture 6" descr="A pencil on a piece of paper to mimic a writing task.">
            <a:extLst>
              <a:ext uri="{FF2B5EF4-FFF2-40B4-BE49-F238E27FC236}">
                <a16:creationId xmlns:a16="http://schemas.microsoft.com/office/drawing/2014/main" id="{BA91C1AD-806B-D7F1-D3E7-2F977A3E5BFC}"/>
              </a:ext>
            </a:extLst>
          </p:cNvPr>
          <p:cNvPicPr>
            <a:picLocks noChangeAspect="1"/>
          </p:cNvPicPr>
          <p:nvPr/>
        </p:nvPicPr>
        <p:blipFill>
          <a:blip r:embed="rId5"/>
          <a:stretch>
            <a:fillRect/>
          </a:stretch>
        </p:blipFill>
        <p:spPr>
          <a:xfrm>
            <a:off x="1518063" y="2579008"/>
            <a:ext cx="2000993" cy="1699985"/>
          </a:xfrm>
          <a:prstGeom prst="rect">
            <a:avLst/>
          </a:prstGeom>
        </p:spPr>
      </p:pic>
      <p:sp>
        <p:nvSpPr>
          <p:cNvPr id="3" name="TextBox 2">
            <a:extLst>
              <a:ext uri="{FF2B5EF4-FFF2-40B4-BE49-F238E27FC236}">
                <a16:creationId xmlns:a16="http://schemas.microsoft.com/office/drawing/2014/main" id="{A7F3744F-3507-DDA7-2104-7D354AE3E2A0}"/>
              </a:ext>
            </a:extLst>
          </p:cNvPr>
          <p:cNvSpPr txBox="1"/>
          <p:nvPr/>
        </p:nvSpPr>
        <p:spPr>
          <a:xfrm>
            <a:off x="1335206" y="4550"/>
            <a:ext cx="4689187" cy="258532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b="1" dirty="0">
                <a:latin typeface="Times New Roman"/>
                <a:cs typeface="Times New Roman"/>
              </a:rPr>
              <a:t>Plan an activity that could promote inclusion and be inclusive?</a:t>
            </a:r>
            <a:endParaRPr lang="en-US" b="1" dirty="0"/>
          </a:p>
          <a:p>
            <a:pPr algn="ctr"/>
            <a:r>
              <a:rPr lang="en-US" b="1" dirty="0">
                <a:latin typeface="Times New Roman"/>
                <a:cs typeface="Times New Roman"/>
              </a:rPr>
              <a:t>Find a game that requires two players to win:</a:t>
            </a:r>
            <a:endParaRPr lang="en-US" b="1" dirty="0"/>
          </a:p>
          <a:p>
            <a:pPr algn="ctr"/>
            <a:r>
              <a:rPr lang="en-US" dirty="0">
                <a:latin typeface="Times New Roman"/>
                <a:cs typeface="Times New Roman"/>
              </a:rPr>
              <a:t>Online or sports related.</a:t>
            </a:r>
            <a:endParaRPr lang="en-US" dirty="0"/>
          </a:p>
          <a:p>
            <a:pPr algn="ctr"/>
            <a:r>
              <a:rPr lang="en-US" dirty="0">
                <a:latin typeface="Times New Roman"/>
                <a:cs typeface="Times New Roman"/>
              </a:rPr>
              <a:t>Online example is: Paper telephone which can be explained on the following link: </a:t>
            </a:r>
            <a:r>
              <a:rPr lang="en-US" dirty="0">
                <a:latin typeface="Times New Roman"/>
                <a:cs typeface="Times New Roman"/>
                <a:hlinkClick r:id="rId6"/>
              </a:rPr>
              <a:t>https://www.thegamegal.com/2011/06/18/paper-telephone</a:t>
            </a:r>
            <a:r>
              <a:rPr lang="en-US" dirty="0">
                <a:latin typeface="Times New Roman"/>
                <a:cs typeface="Times New Roman"/>
              </a:rPr>
              <a:t> or Chinese whispers.</a:t>
            </a:r>
          </a:p>
        </p:txBody>
      </p:sp>
      <p:sp>
        <p:nvSpPr>
          <p:cNvPr id="2" name="Title 1">
            <a:extLst>
              <a:ext uri="{FF2B5EF4-FFF2-40B4-BE49-F238E27FC236}">
                <a16:creationId xmlns:a16="http://schemas.microsoft.com/office/drawing/2014/main" id="{EEB4465A-13E4-FF1F-E8A3-A8C7A0A663BD}"/>
              </a:ext>
            </a:extLst>
          </p:cNvPr>
          <p:cNvSpPr>
            <a:spLocks noGrp="1"/>
          </p:cNvSpPr>
          <p:nvPr>
            <p:ph type="title"/>
          </p:nvPr>
        </p:nvSpPr>
        <p:spPr>
          <a:xfrm>
            <a:off x="-199" y="-5376"/>
            <a:ext cx="1343953" cy="2293232"/>
          </a:xfrm>
        </p:spPr>
        <p:txBody>
          <a:bodyPr>
            <a:normAutofit fontScale="90000"/>
          </a:bodyPr>
          <a:lstStyle/>
          <a:p>
            <a:r>
              <a:rPr lang="en-US" sz="2200" b="1" u="sng" dirty="0">
                <a:latin typeface="Times New Roman"/>
                <a:cs typeface="Times New Roman"/>
              </a:rPr>
              <a:t>Activity four:</a:t>
            </a:r>
            <a:br>
              <a:rPr lang="en-US" sz="2200" b="1" u="sng" dirty="0">
                <a:latin typeface="Times New Roman"/>
                <a:cs typeface="Times New Roman"/>
              </a:rPr>
            </a:br>
            <a:r>
              <a:rPr lang="en-US" sz="2200" b="1" u="sng" dirty="0">
                <a:latin typeface="Times New Roman"/>
                <a:cs typeface="Times New Roman"/>
              </a:rPr>
              <a:t>Inclusive games activity</a:t>
            </a:r>
            <a:br>
              <a:rPr lang="en-US" sz="2000" b="1" u="sng" dirty="0">
                <a:latin typeface="Times New Roman"/>
                <a:cs typeface="Times New Roman"/>
              </a:rPr>
            </a:br>
            <a:r>
              <a:rPr lang="en-US" sz="2200" b="1" u="sng" dirty="0">
                <a:latin typeface="Times New Roman"/>
                <a:cs typeface="Times New Roman"/>
              </a:rPr>
              <a:t>(Teacher copy)</a:t>
            </a:r>
            <a:endParaRPr lang="en-US" sz="2000" b="1" u="sng">
              <a:latin typeface="Times New Roman"/>
              <a:cs typeface="Times New Roman"/>
            </a:endParaRPr>
          </a:p>
        </p:txBody>
      </p:sp>
    </p:spTree>
    <p:extLst>
      <p:ext uri="{BB962C8B-B14F-4D97-AF65-F5344CB8AC3E}">
        <p14:creationId xmlns:p14="http://schemas.microsoft.com/office/powerpoint/2010/main" val="240371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A screenshot of basic commands on Scratch with different sprites mimicking two-player controls.">
            <a:extLst>
              <a:ext uri="{FF2B5EF4-FFF2-40B4-BE49-F238E27FC236}">
                <a16:creationId xmlns:a16="http://schemas.microsoft.com/office/drawing/2014/main" id="{E18912CF-BD24-9AEE-027F-A2454CD1A6A1}"/>
              </a:ext>
            </a:extLst>
          </p:cNvPr>
          <p:cNvPicPr>
            <a:picLocks noChangeAspect="1"/>
          </p:cNvPicPr>
          <p:nvPr/>
        </p:nvPicPr>
        <p:blipFill>
          <a:blip r:embed="rId2"/>
          <a:stretch>
            <a:fillRect/>
          </a:stretch>
        </p:blipFill>
        <p:spPr>
          <a:xfrm>
            <a:off x="7826754" y="4045629"/>
            <a:ext cx="4098965" cy="2814249"/>
          </a:xfrm>
          <a:prstGeom prst="rect">
            <a:avLst/>
          </a:prstGeom>
        </p:spPr>
      </p:pic>
      <p:pic>
        <p:nvPicPr>
          <p:cNvPr id="8" name="Picture 8" descr="A screenshot of basic commands on Scratch with different sprites mimicking two-player controls.">
            <a:extLst>
              <a:ext uri="{FF2B5EF4-FFF2-40B4-BE49-F238E27FC236}">
                <a16:creationId xmlns:a16="http://schemas.microsoft.com/office/drawing/2014/main" id="{150144B3-B172-7AEB-7047-7030F2FDAE21}"/>
              </a:ext>
            </a:extLst>
          </p:cNvPr>
          <p:cNvPicPr>
            <a:picLocks noChangeAspect="1"/>
          </p:cNvPicPr>
          <p:nvPr/>
        </p:nvPicPr>
        <p:blipFill>
          <a:blip r:embed="rId3"/>
          <a:stretch>
            <a:fillRect/>
          </a:stretch>
        </p:blipFill>
        <p:spPr>
          <a:xfrm>
            <a:off x="7985978" y="2046092"/>
            <a:ext cx="4098967" cy="2003815"/>
          </a:xfrm>
          <a:prstGeom prst="rect">
            <a:avLst/>
          </a:prstGeom>
        </p:spPr>
      </p:pic>
      <p:sp>
        <p:nvSpPr>
          <p:cNvPr id="7" name="TextBox 6">
            <a:extLst>
              <a:ext uri="{FF2B5EF4-FFF2-40B4-BE49-F238E27FC236}">
                <a16:creationId xmlns:a16="http://schemas.microsoft.com/office/drawing/2014/main" id="{404CF125-67F8-6900-7E97-520D5282297E}"/>
              </a:ext>
            </a:extLst>
          </p:cNvPr>
          <p:cNvSpPr txBox="1"/>
          <p:nvPr/>
        </p:nvSpPr>
        <p:spPr>
          <a:xfrm>
            <a:off x="6088143" y="4549"/>
            <a:ext cx="6103295" cy="203132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2:</a:t>
            </a:r>
          </a:p>
          <a:p>
            <a:pPr algn="ctr"/>
            <a:r>
              <a:rPr lang="en-US" dirty="0"/>
              <a:t>Create a game on Scratch that requires two players to win.</a:t>
            </a:r>
          </a:p>
          <a:p>
            <a:pPr algn="ctr"/>
            <a:r>
              <a:rPr lang="en-US" dirty="0">
                <a:hlinkClick r:id="rId4"/>
              </a:rPr>
              <a:t>https://scratch.mit.edu/projects/editor/?tutorial=getStarted</a:t>
            </a:r>
            <a:endParaRPr lang="en-US" dirty="0"/>
          </a:p>
          <a:p>
            <a:pPr algn="ctr"/>
            <a:r>
              <a:rPr lang="en-US"/>
              <a:t>The game can require two players at the same time, or </a:t>
            </a:r>
            <a:r>
              <a:rPr lang="en-US" dirty="0"/>
              <a:t>back-to-back to complete a goal.</a:t>
            </a:r>
          </a:p>
          <a:p>
            <a:pPr algn="ctr"/>
            <a:r>
              <a:rPr lang="en-US" dirty="0"/>
              <a:t>Experiment with scratch.</a:t>
            </a:r>
          </a:p>
          <a:p>
            <a:pPr algn="ctr"/>
            <a:r>
              <a:rPr lang="en-US" dirty="0"/>
              <a:t>Tutorials online can used to help.</a:t>
            </a:r>
          </a:p>
        </p:txBody>
      </p:sp>
      <p:cxnSp>
        <p:nvCxnSpPr>
          <p:cNvPr id="4" name="Straight Arrow Connector 3">
            <a:extLst>
              <a:ext uri="{FF2B5EF4-FFF2-40B4-BE49-F238E27FC236}">
                <a16:creationId xmlns:a16="http://schemas.microsoft.com/office/drawing/2014/main" id="{AB61C07B-5981-C9A2-9AEB-FBC47B20F240}"/>
              </a:ext>
              <a:ext uri="{C183D7F6-B498-43B3-948B-1728B52AA6E4}">
                <adec:decorative xmlns:adec="http://schemas.microsoft.com/office/drawing/2017/decorative" val="1"/>
              </a:ext>
            </a:extLst>
          </p:cNvPr>
          <p:cNvCxnSpPr/>
          <p:nvPr/>
        </p:nvCxnSpPr>
        <p:spPr>
          <a:xfrm>
            <a:off x="6084124" y="2968"/>
            <a:ext cx="13856" cy="6842166"/>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255649-1A2F-65D8-1D0C-D7F6358BD5BD}"/>
              </a:ext>
            </a:extLst>
          </p:cNvPr>
          <p:cNvSpPr txBox="1"/>
          <p:nvPr/>
        </p:nvSpPr>
        <p:spPr>
          <a:xfrm>
            <a:off x="33647" y="4288972"/>
            <a:ext cx="6018810" cy="255454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How to play Chinese whispers is to:</a:t>
            </a:r>
          </a:p>
          <a:p>
            <a:pPr algn="ctr"/>
            <a:r>
              <a:rPr lang="en-US" sz="1600" dirty="0">
                <a:latin typeface="Times New Roman"/>
                <a:cs typeface="Times New Roman"/>
              </a:rPr>
              <a:t>Split the players into two or more teams and form a line or a circle.</a:t>
            </a:r>
          </a:p>
          <a:p>
            <a:pPr algn="ctr"/>
            <a:r>
              <a:rPr lang="en-US" sz="1600" dirty="0">
                <a:latin typeface="Times New Roman"/>
                <a:cs typeface="Times New Roman"/>
              </a:rPr>
              <a:t>Whisper a word or a phrase into the ears of the first players in each team.</a:t>
            </a:r>
          </a:p>
          <a:p>
            <a:pPr algn="ctr"/>
            <a:r>
              <a:rPr lang="en-US" sz="1600" dirty="0">
                <a:latin typeface="Times New Roman"/>
                <a:cs typeface="Times New Roman"/>
              </a:rPr>
              <a:t>Have them whisper the same word or phrase to the next player in their team, and so on, until the last player in each team hears it.</a:t>
            </a:r>
          </a:p>
          <a:p>
            <a:pPr algn="ctr"/>
            <a:r>
              <a:rPr lang="en-US" sz="1600" dirty="0">
                <a:latin typeface="Times New Roman"/>
                <a:cs typeface="Times New Roman"/>
              </a:rPr>
              <a:t>Have the last player in each team say out loud the word or phrase they heard.</a:t>
            </a:r>
          </a:p>
          <a:p>
            <a:pPr algn="ctr"/>
            <a:r>
              <a:rPr lang="en-US" sz="1600" dirty="0">
                <a:latin typeface="Times New Roman"/>
                <a:cs typeface="Times New Roman"/>
              </a:rPr>
              <a:t>Compare the final words or phrases with the original ones and see how they changed.</a:t>
            </a:r>
          </a:p>
        </p:txBody>
      </p:sp>
      <p:pic>
        <p:nvPicPr>
          <p:cNvPr id="6" name="Picture 6" descr="A pencil on a piece of paper to mimic a writing task.">
            <a:extLst>
              <a:ext uri="{FF2B5EF4-FFF2-40B4-BE49-F238E27FC236}">
                <a16:creationId xmlns:a16="http://schemas.microsoft.com/office/drawing/2014/main" id="{BA91C1AD-806B-D7F1-D3E7-2F977A3E5BFC}"/>
              </a:ext>
            </a:extLst>
          </p:cNvPr>
          <p:cNvPicPr>
            <a:picLocks noChangeAspect="1"/>
          </p:cNvPicPr>
          <p:nvPr/>
        </p:nvPicPr>
        <p:blipFill>
          <a:blip r:embed="rId5"/>
          <a:stretch>
            <a:fillRect/>
          </a:stretch>
        </p:blipFill>
        <p:spPr>
          <a:xfrm>
            <a:off x="1814946" y="2598801"/>
            <a:ext cx="2020786" cy="1699985"/>
          </a:xfrm>
          <a:prstGeom prst="rect">
            <a:avLst/>
          </a:prstGeom>
        </p:spPr>
      </p:pic>
      <p:sp>
        <p:nvSpPr>
          <p:cNvPr id="3" name="TextBox 2">
            <a:extLst>
              <a:ext uri="{FF2B5EF4-FFF2-40B4-BE49-F238E27FC236}">
                <a16:creationId xmlns:a16="http://schemas.microsoft.com/office/drawing/2014/main" id="{A7F3744F-3507-DDA7-2104-7D354AE3E2A0}"/>
              </a:ext>
            </a:extLst>
          </p:cNvPr>
          <p:cNvSpPr txBox="1"/>
          <p:nvPr/>
        </p:nvSpPr>
        <p:spPr>
          <a:xfrm>
            <a:off x="1335206" y="4550"/>
            <a:ext cx="4689187" cy="258532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b="1" dirty="0">
                <a:latin typeface="Times New Roman"/>
                <a:cs typeface="Times New Roman"/>
              </a:rPr>
              <a:t>Plan an activity that could promote inclusion and be inclusive?</a:t>
            </a:r>
            <a:endParaRPr lang="en-US" dirty="0">
              <a:latin typeface="Times New Roman"/>
              <a:cs typeface="Times New Roman"/>
            </a:endParaRPr>
          </a:p>
          <a:p>
            <a:pPr algn="ctr"/>
            <a:r>
              <a:rPr lang="en-US" b="1" dirty="0">
                <a:latin typeface="Times New Roman"/>
                <a:cs typeface="Times New Roman"/>
              </a:rPr>
              <a:t>Find a game that requires two players to win:</a:t>
            </a:r>
            <a:endParaRPr lang="en-US" dirty="0">
              <a:latin typeface="Bierstadt"/>
              <a:cs typeface="Times New Roman"/>
            </a:endParaRPr>
          </a:p>
          <a:p>
            <a:pPr algn="ctr"/>
            <a:r>
              <a:rPr lang="en-US" dirty="0">
                <a:latin typeface="Times New Roman"/>
                <a:cs typeface="Times New Roman"/>
              </a:rPr>
              <a:t>Online or sports related.</a:t>
            </a:r>
            <a:endParaRPr lang="en-US" dirty="0"/>
          </a:p>
          <a:p>
            <a:pPr algn="ctr"/>
            <a:r>
              <a:rPr lang="en-US" dirty="0">
                <a:latin typeface="Times New Roman"/>
                <a:cs typeface="Times New Roman"/>
              </a:rPr>
              <a:t>Online example is: Paper telephone which can be explained on the following link: </a:t>
            </a:r>
            <a:r>
              <a:rPr lang="en-US" dirty="0">
                <a:solidFill>
                  <a:srgbClr val="309283"/>
                </a:solidFill>
                <a:latin typeface="Times New Roman"/>
                <a:cs typeface="Times New Roman"/>
                <a:hlinkClick r:id="rId6"/>
              </a:rPr>
              <a:t>https://www.thegamegal.com/2011/06/18/paper-telephone</a:t>
            </a:r>
            <a:r>
              <a:rPr lang="en-US" dirty="0">
                <a:latin typeface="Times New Roman"/>
                <a:cs typeface="Times New Roman"/>
              </a:rPr>
              <a:t> or Chinese whispers</a:t>
            </a:r>
            <a:endParaRPr lang="en-US" dirty="0"/>
          </a:p>
        </p:txBody>
      </p:sp>
      <p:sp>
        <p:nvSpPr>
          <p:cNvPr id="2" name="Title 1">
            <a:extLst>
              <a:ext uri="{FF2B5EF4-FFF2-40B4-BE49-F238E27FC236}">
                <a16:creationId xmlns:a16="http://schemas.microsoft.com/office/drawing/2014/main" id="{EEB4465A-13E4-FF1F-E8A3-A8C7A0A663BD}"/>
              </a:ext>
            </a:extLst>
          </p:cNvPr>
          <p:cNvSpPr>
            <a:spLocks noGrp="1"/>
          </p:cNvSpPr>
          <p:nvPr>
            <p:ph type="title"/>
          </p:nvPr>
        </p:nvSpPr>
        <p:spPr>
          <a:xfrm>
            <a:off x="-199" y="-5376"/>
            <a:ext cx="1334058" cy="2303128"/>
          </a:xfrm>
        </p:spPr>
        <p:txBody>
          <a:bodyPr>
            <a:normAutofit/>
          </a:bodyPr>
          <a:lstStyle/>
          <a:p>
            <a:r>
              <a:rPr lang="en-US" sz="2000" b="1" u="sng" dirty="0">
                <a:latin typeface="Times New Roman"/>
                <a:cs typeface="Times New Roman"/>
              </a:rPr>
              <a:t>Activity four:</a:t>
            </a:r>
            <a:br>
              <a:rPr lang="en-US" sz="2000" b="1" u="sng" dirty="0">
                <a:latin typeface="Times New Roman"/>
              </a:rPr>
            </a:br>
            <a:r>
              <a:rPr lang="en-US" sz="2000" b="1" u="sng" dirty="0">
                <a:latin typeface="Times New Roman"/>
                <a:cs typeface="Times New Roman"/>
              </a:rPr>
              <a:t>Inclusive games activity</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4274791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Guidelines of how the leaflet can look.">
            <a:extLst>
              <a:ext uri="{FF2B5EF4-FFF2-40B4-BE49-F238E27FC236}">
                <a16:creationId xmlns:a16="http://schemas.microsoft.com/office/drawing/2014/main" id="{CAE1FC45-30AB-CC35-DD8A-080E8F96678D}"/>
              </a:ext>
            </a:extLst>
          </p:cNvPr>
          <p:cNvPicPr>
            <a:picLocks noChangeAspect="1"/>
          </p:cNvPicPr>
          <p:nvPr/>
        </p:nvPicPr>
        <p:blipFill>
          <a:blip r:embed="rId2"/>
          <a:stretch>
            <a:fillRect/>
          </a:stretch>
        </p:blipFill>
        <p:spPr>
          <a:xfrm>
            <a:off x="8352430" y="1031543"/>
            <a:ext cx="3653050" cy="4863152"/>
          </a:xfrm>
          <a:prstGeom prst="rect">
            <a:avLst/>
          </a:prstGeom>
        </p:spPr>
      </p:pic>
      <p:sp>
        <p:nvSpPr>
          <p:cNvPr id="3" name="Content Placeholder 2">
            <a:extLst>
              <a:ext uri="{FF2B5EF4-FFF2-40B4-BE49-F238E27FC236}">
                <a16:creationId xmlns:a16="http://schemas.microsoft.com/office/drawing/2014/main" id="{F187F9EA-B6ED-08FF-3C10-9DD3E2DE04D3}"/>
              </a:ext>
            </a:extLst>
          </p:cNvPr>
          <p:cNvSpPr>
            <a:spLocks noGrp="1"/>
          </p:cNvSpPr>
          <p:nvPr>
            <p:ph idx="1"/>
          </p:nvPr>
        </p:nvSpPr>
        <p:spPr>
          <a:xfrm>
            <a:off x="650175" y="1825625"/>
            <a:ext cx="7705106" cy="4816454"/>
          </a:xfrm>
        </p:spPr>
        <p:txBody>
          <a:bodyPr vert="horz" lIns="91440" tIns="45720" rIns="91440" bIns="45720" rtlCol="0" anchor="t">
            <a:normAutofit fontScale="92500" lnSpcReduction="20000"/>
          </a:bodyPr>
          <a:lstStyle/>
          <a:p>
            <a:r>
              <a:rPr lang="en-US" dirty="0">
                <a:cs typeface="Calibri"/>
              </a:rPr>
              <a:t>The following is a double-sided resource.</a:t>
            </a:r>
          </a:p>
          <a:p>
            <a:r>
              <a:rPr lang="en-US" dirty="0">
                <a:cs typeface="Calibri"/>
              </a:rPr>
              <a:t>Slides 14-15 is a teacher example, slides 16-17 is a blank copy for pupils.</a:t>
            </a:r>
          </a:p>
          <a:p>
            <a:r>
              <a:rPr lang="en-US" dirty="0">
                <a:cs typeface="Calibri"/>
              </a:rPr>
              <a:t>Each pair of slides can be printed out on slide per slide double-sided on short edge. It can also be printed on two separate pieces of paper. They would need to be glued together.</a:t>
            </a:r>
            <a:endParaRPr lang="en-US" dirty="0"/>
          </a:p>
          <a:p>
            <a:r>
              <a:rPr lang="en-US" dirty="0">
                <a:cs typeface="Calibri"/>
              </a:rPr>
              <a:t>A mockup design has been drawn out.</a:t>
            </a:r>
          </a:p>
          <a:p>
            <a:r>
              <a:rPr lang="en-US" dirty="0">
                <a:cs typeface="Calibri"/>
              </a:rPr>
              <a:t>It would be worth testing with an extra copy before use.</a:t>
            </a:r>
          </a:p>
          <a:p>
            <a:r>
              <a:rPr lang="en-US" dirty="0">
                <a:cs typeface="Calibri"/>
              </a:rPr>
              <a:t>Encourage </a:t>
            </a:r>
            <a:r>
              <a:rPr lang="en-US" dirty="0">
                <a:ea typeface="+mn-lt"/>
                <a:cs typeface="+mn-lt"/>
              </a:rPr>
              <a:t>decoration</a:t>
            </a:r>
            <a:r>
              <a:rPr lang="en-US" dirty="0">
                <a:cs typeface="Calibri"/>
              </a:rPr>
              <a:t>/</a:t>
            </a:r>
            <a:r>
              <a:rPr lang="en-US" dirty="0" err="1">
                <a:cs typeface="Calibri"/>
              </a:rPr>
              <a:t>colouring</a:t>
            </a:r>
            <a:r>
              <a:rPr lang="en-US" dirty="0">
                <a:cs typeface="Calibri"/>
              </a:rPr>
              <a:t> of the leaflet.</a:t>
            </a:r>
          </a:p>
          <a:p>
            <a:r>
              <a:rPr lang="en-US" dirty="0">
                <a:cs typeface="Calibri"/>
              </a:rPr>
              <a:t>Encourage the task and the leaflet to look more creative than the teacher copy.</a:t>
            </a:r>
          </a:p>
          <a:p>
            <a:endParaRPr lang="en-US" dirty="0">
              <a:cs typeface="Calibri"/>
            </a:endParaRPr>
          </a:p>
        </p:txBody>
      </p:sp>
      <p:sp>
        <p:nvSpPr>
          <p:cNvPr id="2" name="Title 1">
            <a:extLst>
              <a:ext uri="{FF2B5EF4-FFF2-40B4-BE49-F238E27FC236}">
                <a16:creationId xmlns:a16="http://schemas.microsoft.com/office/drawing/2014/main" id="{8A78E317-DD08-8D09-A0AF-A063E2DB70FB}"/>
              </a:ext>
            </a:extLst>
          </p:cNvPr>
          <p:cNvSpPr>
            <a:spLocks noGrp="1"/>
          </p:cNvSpPr>
          <p:nvPr>
            <p:ph type="title"/>
          </p:nvPr>
        </p:nvSpPr>
        <p:spPr>
          <a:xfrm>
            <a:off x="838200" y="1185"/>
            <a:ext cx="6023212" cy="1712249"/>
          </a:xfrm>
        </p:spPr>
        <p:txBody>
          <a:bodyPr vert="horz" lIns="91440" tIns="45720" rIns="91440" bIns="45720" rtlCol="0" anchor="ctr">
            <a:noAutofit/>
          </a:bodyPr>
          <a:lstStyle/>
          <a:p>
            <a:r>
              <a:rPr lang="en-US" sz="3600" b="1" u="sng" dirty="0">
                <a:latin typeface="Times New Roman"/>
                <a:cs typeface="Calibri Light"/>
              </a:rPr>
              <a:t>Guidelines for this resource</a:t>
            </a:r>
            <a:br>
              <a:rPr lang="en-US" sz="3600" b="1" u="sng" dirty="0">
                <a:latin typeface="Times New Roman"/>
                <a:cs typeface="Calibri Light"/>
              </a:rPr>
            </a:br>
            <a:r>
              <a:rPr lang="en-US" sz="3600" b="1" u="sng">
                <a:latin typeface="Times New Roman"/>
                <a:cs typeface="Calibri Light"/>
              </a:rPr>
              <a:t>Activity five:</a:t>
            </a:r>
            <a:br>
              <a:rPr lang="en-US" sz="3600" b="1" u="sng" dirty="0">
                <a:latin typeface="Times New Roman"/>
                <a:cs typeface="Calibri Light"/>
              </a:rPr>
            </a:br>
            <a:r>
              <a:rPr lang="en-US" sz="3600" b="1" u="sng">
                <a:latin typeface="Times New Roman"/>
                <a:cs typeface="Calibri Light"/>
              </a:rPr>
              <a:t>Inclusion leaflet template</a:t>
            </a:r>
            <a:endParaRPr lang="en-US" sz="3600" b="1" u="sng">
              <a:latin typeface="Times New Roman"/>
            </a:endParaRPr>
          </a:p>
        </p:txBody>
      </p:sp>
    </p:spTree>
    <p:extLst>
      <p:ext uri="{BB962C8B-B14F-4D97-AF65-F5344CB8AC3E}">
        <p14:creationId xmlns:p14="http://schemas.microsoft.com/office/powerpoint/2010/main" val="3803277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Heart 9">
            <a:extLst>
              <a:ext uri="{FF2B5EF4-FFF2-40B4-BE49-F238E27FC236}">
                <a16:creationId xmlns:a16="http://schemas.microsoft.com/office/drawing/2014/main" id="{685412C3-27CE-16E6-4C9D-72AB995EA7BD}"/>
              </a:ext>
              <a:ext uri="{C183D7F6-B498-43B3-948B-1728B52AA6E4}">
                <adec:decorative xmlns:adec="http://schemas.microsoft.com/office/drawing/2017/decorative" val="1"/>
              </a:ext>
            </a:extLst>
          </p:cNvPr>
          <p:cNvSpPr/>
          <p:nvPr/>
        </p:nvSpPr>
        <p:spPr>
          <a:xfrm>
            <a:off x="927759" y="4799610"/>
            <a:ext cx="969818" cy="910441"/>
          </a:xfrm>
          <a:prstGeom prst="heart">
            <a:avLst/>
          </a:prstGeom>
          <a:solidFill>
            <a:srgbClr val="FF00B7"/>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n 10">
            <a:extLst>
              <a:ext uri="{FF2B5EF4-FFF2-40B4-BE49-F238E27FC236}">
                <a16:creationId xmlns:a16="http://schemas.microsoft.com/office/drawing/2014/main" id="{F0D95330-B0FF-6524-55FE-40ADAFEE7767}"/>
              </a:ext>
              <a:ext uri="{C183D7F6-B498-43B3-948B-1728B52AA6E4}">
                <adec:decorative xmlns:adec="http://schemas.microsoft.com/office/drawing/2017/decorative" val="1"/>
              </a:ext>
            </a:extLst>
          </p:cNvPr>
          <p:cNvSpPr/>
          <p:nvPr/>
        </p:nvSpPr>
        <p:spPr>
          <a:xfrm>
            <a:off x="4057402" y="5356266"/>
            <a:ext cx="1217220" cy="1138051"/>
          </a:xfrm>
          <a:prstGeom prst="sun">
            <a:avLst/>
          </a:prstGeom>
          <a:solidFill>
            <a:schemeClr val="accent4"/>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oon 11">
            <a:extLst>
              <a:ext uri="{FF2B5EF4-FFF2-40B4-BE49-F238E27FC236}">
                <a16:creationId xmlns:a16="http://schemas.microsoft.com/office/drawing/2014/main" id="{33552DD6-1F03-9D4D-A791-DAE675E93906}"/>
              </a:ext>
              <a:ext uri="{C183D7F6-B498-43B3-948B-1728B52AA6E4}">
                <adec:decorative xmlns:adec="http://schemas.microsoft.com/office/drawing/2017/decorative" val="1"/>
              </a:ext>
            </a:extLst>
          </p:cNvPr>
          <p:cNvSpPr/>
          <p:nvPr/>
        </p:nvSpPr>
        <p:spPr>
          <a:xfrm>
            <a:off x="6526480" y="5395850"/>
            <a:ext cx="1098467" cy="1266701"/>
          </a:xfrm>
          <a:prstGeom prst="moon">
            <a:avLst/>
          </a:prstGeom>
          <a:solidFill>
            <a:schemeClr val="bg1">
              <a:lumMod val="85000"/>
            </a:schemeClr>
          </a:solidFill>
          <a:ln>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5016758"/>
          </a:xfrm>
          <a:prstGeom prst="rect">
            <a:avLst/>
          </a:prstGeom>
          <a:solidFill>
            <a:schemeClr val="accent2">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latin typeface="Times New Roman"/>
                <a:cs typeface="Times New Roman"/>
              </a:rPr>
              <a:t>Can you think of examples of inclusion represented in media/film/literature?</a:t>
            </a:r>
            <a:endParaRPr lang="en-US" b="1" u="sng" dirty="0">
              <a:latin typeface="Times New Roman"/>
              <a:cs typeface="Times New Roman"/>
            </a:endParaRPr>
          </a:p>
          <a:p>
            <a:endParaRPr lang="en-US" sz="2000" dirty="0">
              <a:cs typeface="Calibri"/>
            </a:endParaRPr>
          </a:p>
          <a:p>
            <a:r>
              <a:rPr lang="en-US" sz="2000" dirty="0">
                <a:cs typeface="Calibri"/>
              </a:rPr>
              <a:t>Any form of media/film/literature that reflects/fulfils the definition of inclusion.</a:t>
            </a:r>
          </a:p>
          <a:p>
            <a:r>
              <a:rPr lang="en-US" sz="2000" dirty="0">
                <a:cs typeface="Calibri"/>
              </a:rPr>
              <a:t>Some examples can include:</a:t>
            </a:r>
          </a:p>
          <a:p>
            <a:pPr marL="342900" indent="-342900">
              <a:buFont typeface="Arial"/>
              <a:buChar char="•"/>
            </a:pPr>
            <a:r>
              <a:rPr lang="en-US" sz="2000" dirty="0">
                <a:cs typeface="Calibri"/>
              </a:rPr>
              <a:t>Forrest Gump (film)</a:t>
            </a:r>
          </a:p>
          <a:p>
            <a:pPr marL="342900" indent="-342900">
              <a:buFont typeface="Arial"/>
              <a:buChar char="•"/>
            </a:pPr>
            <a:r>
              <a:rPr lang="en-US" sz="2000" dirty="0">
                <a:ea typeface="+mn-lt"/>
                <a:cs typeface="+mn-lt"/>
              </a:rPr>
              <a:t>Temple Grandin (film)</a:t>
            </a:r>
          </a:p>
          <a:p>
            <a:pPr marL="342900" indent="-342900">
              <a:buFont typeface="Arial"/>
              <a:buChar char="•"/>
            </a:pPr>
            <a:r>
              <a:rPr lang="en-US" sz="2000" dirty="0">
                <a:cs typeface="Calibri"/>
              </a:rPr>
              <a:t>The Theory of Everything (film)</a:t>
            </a:r>
          </a:p>
          <a:p>
            <a:pPr marL="342900" indent="-342900">
              <a:buFont typeface="Arial"/>
              <a:buChar char="•"/>
            </a:pPr>
            <a:r>
              <a:rPr lang="en-US" sz="2000" dirty="0">
                <a:solidFill>
                  <a:srgbClr val="111111"/>
                </a:solidFill>
                <a:ea typeface="+mn-lt"/>
                <a:cs typeface="+mn-lt"/>
              </a:rPr>
              <a:t>Steven Universe (media)</a:t>
            </a:r>
          </a:p>
          <a:p>
            <a:pPr marL="342900" indent="-342900">
              <a:buFont typeface="Arial"/>
              <a:buChar char="•"/>
            </a:pPr>
            <a:r>
              <a:rPr lang="en-US" sz="2000" dirty="0">
                <a:solidFill>
                  <a:srgbClr val="111111"/>
                </a:solidFill>
                <a:cs typeface="Calibri"/>
              </a:rPr>
              <a:t>Bluey (media)</a:t>
            </a:r>
          </a:p>
          <a:p>
            <a:pPr marL="342900" indent="-342900">
              <a:buFont typeface="Arial"/>
              <a:buChar char="•"/>
            </a:pPr>
            <a:r>
              <a:rPr lang="en-US" sz="2000" dirty="0">
                <a:ea typeface="+mn-lt"/>
                <a:cs typeface="+mn-lt"/>
              </a:rPr>
              <a:t>The London eye mystery (Literature)</a:t>
            </a:r>
            <a:endParaRPr lang="en-US" sz="2000" dirty="0">
              <a:solidFill>
                <a:srgbClr val="111111"/>
              </a:solidFill>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5940088"/>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dirty="0">
              <a:cs typeface="Calibri"/>
            </a:endParaRPr>
          </a:p>
          <a:p>
            <a:r>
              <a:rPr lang="en-US" sz="2000" dirty="0">
                <a:latin typeface="Calibri"/>
                <a:cs typeface="Times New Roman"/>
              </a:rPr>
              <a:t>(This can be done in groups)</a:t>
            </a:r>
          </a:p>
          <a:p>
            <a:r>
              <a:rPr lang="en-US" sz="2000" dirty="0">
                <a:latin typeface="Calibri"/>
                <a:cs typeface="Times New Roman"/>
              </a:rPr>
              <a:t>Designing a group game or activity for other groups.</a:t>
            </a:r>
          </a:p>
          <a:p>
            <a:r>
              <a:rPr lang="en-US" sz="2000" dirty="0">
                <a:latin typeface="Calibri"/>
                <a:cs typeface="Times New Roman"/>
              </a:rPr>
              <a:t>Design a scavenger hunt</a:t>
            </a:r>
          </a:p>
          <a:p>
            <a:r>
              <a:rPr lang="en-US" sz="2000" dirty="0">
                <a:latin typeface="Calibri"/>
                <a:cs typeface="Times New Roman"/>
              </a:rPr>
              <a:t>Design an activity based on a class or lesson/topic you enjoy.</a:t>
            </a:r>
          </a:p>
          <a:p>
            <a:r>
              <a:rPr lang="en-US" sz="2000" dirty="0">
                <a:latin typeface="Calibri"/>
                <a:cs typeface="Times New Roman"/>
              </a:rPr>
              <a:t>Images would be very helpful to show off what the activity might look like.</a:t>
            </a:r>
          </a:p>
          <a:p>
            <a:r>
              <a:rPr lang="en-US" sz="2000" dirty="0">
                <a:latin typeface="Calibri"/>
                <a:cs typeface="Times New Roman"/>
              </a:rPr>
              <a:t>Include a list of what you would to create your activity.</a:t>
            </a:r>
          </a:p>
          <a:p>
            <a:r>
              <a:rPr lang="en-US" sz="2000" dirty="0">
                <a:latin typeface="Calibri"/>
                <a:cs typeface="Times New Roman"/>
              </a:rPr>
              <a:t>Would everyone be able to enjoy and complete your activity?</a:t>
            </a:r>
            <a:endParaRPr lang="en-US" sz="2000" dirty="0">
              <a:latin typeface="Calibri"/>
              <a:cs typeface="Calibri" panose="020F0502020204030204"/>
            </a:endParaRPr>
          </a:p>
        </p:txBody>
      </p: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 name="Picture 9"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4A172209-CEF1-2873-B0F9-D8020A1C5D4A}"/>
              </a:ext>
            </a:extLst>
          </p:cNvPr>
          <p:cNvPicPr>
            <a:picLocks noChangeAspect="1"/>
          </p:cNvPicPr>
          <p:nvPr/>
        </p:nvPicPr>
        <p:blipFill>
          <a:blip r:embed="rId2"/>
          <a:stretch>
            <a:fillRect/>
          </a:stretch>
        </p:blipFill>
        <p:spPr>
          <a:xfrm>
            <a:off x="231569" y="3845603"/>
            <a:ext cx="3465614" cy="641312"/>
          </a:xfrm>
          <a:prstGeom prst="rect">
            <a:avLst/>
          </a:prstGeom>
        </p:spPr>
      </p:pic>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2554545"/>
          </a:xfrm>
          <a:prstGeom prst="rect">
            <a:avLst/>
          </a:prstGeom>
          <a:solidFill>
            <a:srgbClr val="E86F6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dirty="0">
              <a:cs typeface="Calibri"/>
            </a:endParaRPr>
          </a:p>
          <a:p>
            <a:r>
              <a:rPr lang="en-US" sz="2000" dirty="0">
                <a:latin typeface="Times New Roman"/>
                <a:cs typeface="Calibri"/>
              </a:rPr>
              <a:t>(</a:t>
            </a:r>
            <a:r>
              <a:rPr lang="en-US" sz="2000" dirty="0">
                <a:latin typeface="Times New Roman"/>
                <a:cs typeface="Times New Roman"/>
              </a:rPr>
              <a:t>Encourage pupils to explore difficulties they experience, but also suggest solutions)</a:t>
            </a:r>
          </a:p>
        </p:txBody>
      </p:sp>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b="1" u="sng" dirty="0">
                <a:latin typeface="Times New Roman"/>
                <a:cs typeface="Times New Roman"/>
              </a:rPr>
            </a:br>
            <a:r>
              <a:rPr lang="en-US" sz="3600" b="1" u="sng" dirty="0">
                <a:latin typeface="Times New Roman"/>
                <a:cs typeface="Times New Roman"/>
              </a:rPr>
              <a:t>Leaflet front side</a:t>
            </a:r>
            <a:br>
              <a:rPr lang="en-US" sz="3600" b="1" u="sng" dirty="0">
                <a:latin typeface="Times New Roman"/>
                <a:cs typeface="Times New Roman"/>
              </a:rPr>
            </a:br>
            <a:r>
              <a:rPr lang="en-US" sz="3600" b="1" u="sng" dirty="0">
                <a:latin typeface="Times New Roman"/>
                <a:cs typeface="Times New Roman"/>
              </a:rPr>
              <a:t>(Teacher copy)</a:t>
            </a:r>
            <a:endParaRPr lang="en-US" dirty="0"/>
          </a:p>
        </p:txBody>
      </p:sp>
    </p:spTree>
    <p:extLst>
      <p:ext uri="{BB962C8B-B14F-4D97-AF65-F5344CB8AC3E}">
        <p14:creationId xmlns:p14="http://schemas.microsoft.com/office/powerpoint/2010/main" val="1907343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6401753"/>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Times New Roman"/>
            </a:endParaRPr>
          </a:p>
          <a:p>
            <a:r>
              <a:rPr lang="en-US" sz="2000" dirty="0">
                <a:latin typeface="Calibri"/>
                <a:cs typeface="Times New Roman"/>
              </a:rPr>
              <a:t>Diversity:</a:t>
            </a: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endParaRPr lang="en-US" sz="2000" dirty="0">
              <a:latin typeface="Calibri"/>
              <a:cs typeface="Times New Roman"/>
            </a:endParaRPr>
          </a:p>
          <a:p>
            <a:r>
              <a:rPr lang="en-US" sz="2000" dirty="0">
                <a:latin typeface="Calibri"/>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sp>
        <p:nvSpPr>
          <p:cNvPr id="12" name="Star: 5 Points 11">
            <a:extLst>
              <a:ext uri="{FF2B5EF4-FFF2-40B4-BE49-F238E27FC236}">
                <a16:creationId xmlns:a16="http://schemas.microsoft.com/office/drawing/2014/main" id="{CE627E77-16E3-57BE-A965-8992E0D5D061}"/>
              </a:ext>
              <a:ext uri="{C183D7F6-B498-43B3-948B-1728B52AA6E4}">
                <adec:decorative xmlns:adec="http://schemas.microsoft.com/office/drawing/2017/decorative" val="1"/>
              </a:ext>
            </a:extLst>
          </p:cNvPr>
          <p:cNvSpPr/>
          <p:nvPr/>
        </p:nvSpPr>
        <p:spPr>
          <a:xfrm>
            <a:off x="2135084" y="4482935"/>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ar: 5 Points 10">
            <a:extLst>
              <a:ext uri="{FF2B5EF4-FFF2-40B4-BE49-F238E27FC236}">
                <a16:creationId xmlns:a16="http://schemas.microsoft.com/office/drawing/2014/main" id="{394DDA0D-A630-FBE4-08CD-5CEDCF668A6C}"/>
              </a:ext>
              <a:ext uri="{C183D7F6-B498-43B3-948B-1728B52AA6E4}">
                <adec:decorative xmlns:adec="http://schemas.microsoft.com/office/drawing/2017/decorative" val="1"/>
              </a:ext>
            </a:extLst>
          </p:cNvPr>
          <p:cNvSpPr/>
          <p:nvPr/>
        </p:nvSpPr>
        <p:spPr>
          <a:xfrm>
            <a:off x="620980" y="5690259"/>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E867EE0-BC29-05F0-229F-E522757A0C5C}"/>
              </a:ext>
            </a:extLst>
          </p:cNvPr>
          <p:cNvSpPr txBox="1"/>
          <p:nvPr/>
        </p:nvSpPr>
        <p:spPr>
          <a:xfrm>
            <a:off x="84161" y="50042"/>
            <a:ext cx="3633849" cy="3785652"/>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a:cs typeface="Calibri"/>
            </a:endParaRPr>
          </a:p>
          <a:p>
            <a:r>
              <a:rPr lang="en-US" sz="2000" b="1" u="sng" dirty="0"/>
              <a:t>Task two:​</a:t>
            </a:r>
            <a:endParaRPr lang="en-US" sz="2000" b="1" u="sng">
              <a:cs typeface="Calibri"/>
            </a:endParaRPr>
          </a:p>
          <a:p>
            <a:r>
              <a:rPr lang="en-US" sz="2000" b="1" u="sng" dirty="0"/>
              <a:t>What do you think inclusion means?</a:t>
            </a:r>
            <a:endParaRPr lang="en-US" sz="2000" b="1" u="sng" dirty="0">
              <a:cs typeface="Calibri"/>
            </a:endParaRPr>
          </a:p>
          <a:p>
            <a:endParaRPr lang="en-US" sz="2000" dirty="0">
              <a:cs typeface="Calibri"/>
            </a:endParaRPr>
          </a:p>
          <a:p>
            <a:r>
              <a:rPr lang="en-GB" sz="2000" dirty="0">
                <a:latin typeface="Times New Roman"/>
                <a:ea typeface="+mn-lt"/>
                <a:cs typeface="Times New Roman"/>
              </a:rPr>
              <a:t>Inclusion is the act of including everyone and giving them access and opportunities. In schools, this means that all pupils are enabled to access their learning and activities, perhaps in different ways that best suit them.</a:t>
            </a:r>
            <a:endParaRPr lang="en-US" dirty="0">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8" name="Picture 8" descr="A group of puzzle pieces all are spread out and different colours. This image is meant to represent the definition of diversity">
            <a:extLst>
              <a:ext uri="{FF2B5EF4-FFF2-40B4-BE49-F238E27FC236}">
                <a16:creationId xmlns:a16="http://schemas.microsoft.com/office/drawing/2014/main" id="{437D7744-67D1-835C-484F-BD29298A9DAF}"/>
              </a:ext>
            </a:extLst>
          </p:cNvPr>
          <p:cNvPicPr>
            <a:picLocks noChangeAspect="1"/>
          </p:cNvPicPr>
          <p:nvPr/>
        </p:nvPicPr>
        <p:blipFill>
          <a:blip r:embed="rId2"/>
          <a:stretch>
            <a:fillRect/>
          </a:stretch>
        </p:blipFill>
        <p:spPr>
          <a:xfrm>
            <a:off x="9029205" y="3590303"/>
            <a:ext cx="2743200" cy="1214981"/>
          </a:xfrm>
          <a:prstGeom prst="rect">
            <a:avLst/>
          </a:prstGeom>
        </p:spPr>
      </p:pic>
      <p:pic>
        <p:nvPicPr>
          <p:cNvPr id="7" name="Picture 7"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4E4ED83E-66DE-4CF1-ECBF-47CAF1DE7DAE}"/>
              </a:ext>
            </a:extLst>
          </p:cNvPr>
          <p:cNvPicPr>
            <a:picLocks noChangeAspect="1"/>
          </p:cNvPicPr>
          <p:nvPr/>
        </p:nvPicPr>
        <p:blipFill>
          <a:blip r:embed="rId3"/>
          <a:stretch>
            <a:fillRect/>
          </a:stretch>
        </p:blipFill>
        <p:spPr>
          <a:xfrm>
            <a:off x="9858067" y="5210672"/>
            <a:ext cx="1857375" cy="1190625"/>
          </a:xfrm>
          <a:prstGeom prst="rect">
            <a:avLst/>
          </a:prstGeom>
        </p:spPr>
      </p:pic>
      <p:sp>
        <p:nvSpPr>
          <p:cNvPr id="13" name="Star: 5 Points 12">
            <a:extLst>
              <a:ext uri="{FF2B5EF4-FFF2-40B4-BE49-F238E27FC236}">
                <a16:creationId xmlns:a16="http://schemas.microsoft.com/office/drawing/2014/main" id="{1CB3BE82-22D0-265B-9F90-340F1A32710B}"/>
              </a:ext>
              <a:ext uri="{C183D7F6-B498-43B3-948B-1728B52AA6E4}">
                <adec:decorative xmlns:adec="http://schemas.microsoft.com/office/drawing/2017/decorative" val="1"/>
              </a:ext>
            </a:extLst>
          </p:cNvPr>
          <p:cNvSpPr/>
          <p:nvPr/>
        </p:nvSpPr>
        <p:spPr>
          <a:xfrm>
            <a:off x="11021784" y="1118258"/>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dirty="0">
                <a:latin typeface="Times New Roman"/>
                <a:cs typeface="Calibri Light"/>
              </a:rPr>
            </a:br>
            <a:r>
              <a:rPr lang="en-US" sz="3600">
                <a:latin typeface="Times New Roman"/>
                <a:cs typeface="Calibri Light"/>
              </a:rPr>
              <a:t>Leaflet rear side</a:t>
            </a:r>
            <a:br>
              <a:rPr lang="en-US" sz="3600" dirty="0">
                <a:latin typeface="Times New Roman"/>
                <a:cs typeface="Calibri Light"/>
              </a:rPr>
            </a:br>
            <a:r>
              <a:rPr lang="en-US" sz="3600" b="1" u="sng" dirty="0">
                <a:latin typeface="Times New Roman"/>
                <a:cs typeface="Times New Roman"/>
              </a:rPr>
              <a:t>(Teacher copy)</a:t>
            </a:r>
            <a:endParaRPr lang="en-US" sz="3600" dirty="0">
              <a:latin typeface="Times New Roman"/>
              <a:cs typeface="Calibri Light"/>
            </a:endParaRPr>
          </a:p>
        </p:txBody>
      </p:sp>
    </p:spTree>
    <p:extLst>
      <p:ext uri="{BB962C8B-B14F-4D97-AF65-F5344CB8AC3E}">
        <p14:creationId xmlns:p14="http://schemas.microsoft.com/office/powerpoint/2010/main" val="733898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latin typeface="Times New Roman"/>
                <a:cs typeface="Times New Roman"/>
              </a:rPr>
              <a:t>Can you think of examples of inclusion represented </a:t>
            </a:r>
            <a:r>
              <a:rPr lang="en-US" sz="2000" b="1" u="sng">
                <a:latin typeface="Times New Roman"/>
                <a:cs typeface="Times New Roman"/>
              </a:rPr>
              <a:t>in media/film/literature?</a:t>
            </a:r>
            <a:endParaRPr lang="en-US" sz="2000">
              <a:latin typeface="Times New Roman"/>
              <a:cs typeface="Times New Roman"/>
            </a:endParaRPr>
          </a:p>
          <a:p>
            <a:endParaRPr lang="en-US" sz="2000" dirty="0">
              <a:cs typeface="Calibri"/>
            </a:endParaRPr>
          </a:p>
          <a:p>
            <a:endParaRPr lang="en-US" sz="2000" dirty="0">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Times New Roman"/>
            </a:endParaRPr>
          </a:p>
        </p:txBody>
      </p: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Calibri"/>
            </a:endParaRPr>
          </a:p>
        </p:txBody>
      </p:sp>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b="1" u="sng" dirty="0">
                <a:latin typeface="Times New Roman"/>
                <a:cs typeface="Times New Roman"/>
              </a:rPr>
            </a:br>
            <a:r>
              <a:rPr lang="en-US" sz="3600" b="1" u="sng" dirty="0">
                <a:latin typeface="Times New Roman"/>
                <a:cs typeface="Times New Roman"/>
              </a:rPr>
              <a:t>Leaflet front side</a:t>
            </a:r>
            <a:br>
              <a:rPr lang="en-US" sz="3600" b="1" u="sng" dirty="0">
                <a:latin typeface="Times New Roman"/>
                <a:cs typeface="Times New Roman"/>
              </a:rPr>
            </a:br>
            <a:r>
              <a:rPr lang="en-US" sz="3600" b="1" u="sng" dirty="0">
                <a:latin typeface="Times New Roman"/>
                <a:cs typeface="Times New Roman"/>
              </a:rPr>
              <a:t>(Pupil copy)</a:t>
            </a:r>
            <a:endParaRPr lang="en-US" dirty="0"/>
          </a:p>
        </p:txBody>
      </p:sp>
    </p:spTree>
    <p:extLst>
      <p:ext uri="{BB962C8B-B14F-4D97-AF65-F5344CB8AC3E}">
        <p14:creationId xmlns:p14="http://schemas.microsoft.com/office/powerpoint/2010/main" val="2900965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6709529"/>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b="1" u="sng" dirty="0">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dirty="0">
              <a:latin typeface="Calibri" panose="020F0502020204030204"/>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sp>
        <p:nvSpPr>
          <p:cNvPr id="9" name="TextBox 8">
            <a:extLst>
              <a:ext uri="{FF2B5EF4-FFF2-40B4-BE49-F238E27FC236}">
                <a16:creationId xmlns:a16="http://schemas.microsoft.com/office/drawing/2014/main" id="{EE867EE0-BC29-05F0-229F-E522757A0C5C}"/>
              </a:ext>
            </a:extLst>
          </p:cNvPr>
          <p:cNvSpPr txBox="1"/>
          <p:nvPr/>
        </p:nvSpPr>
        <p:spPr>
          <a:xfrm>
            <a:off x="84161" y="50042"/>
            <a:ext cx="3633849" cy="6555641"/>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a:cs typeface="Calibri"/>
            </a:endParaRPr>
          </a:p>
          <a:p>
            <a:r>
              <a:rPr lang="en-US" sz="2000" b="1" u="sng" dirty="0"/>
              <a:t>Task two:​</a:t>
            </a:r>
            <a:endParaRPr lang="en-US" sz="2000" b="1" u="sng">
              <a:cs typeface="Calibri"/>
            </a:endParaRPr>
          </a:p>
          <a:p>
            <a:r>
              <a:rPr lang="en-US" sz="2000" b="1" u="sng" dirty="0"/>
              <a:t>What do you think inclusion means?</a:t>
            </a:r>
            <a:endParaRPr lang="en-US" sz="2000" b="1" u="sng" dirty="0">
              <a:cs typeface="Calibri"/>
            </a:endParaRPr>
          </a:p>
          <a:p>
            <a:endParaRPr lang="en-US" sz="2000" dirty="0">
              <a:cs typeface="Calibri"/>
            </a:endParaRPr>
          </a:p>
          <a:p>
            <a:endParaRPr lang="en-US" sz="2000" dirty="0">
              <a:ea typeface="+mn-lt"/>
              <a:cs typeface="+mn-lt"/>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GB" sz="2000" dirty="0">
              <a:cs typeface="Calibri"/>
            </a:endParaRPr>
          </a:p>
        </p:txBody>
      </p:sp>
      <p:cxnSp>
        <p:nvCxnSpPr>
          <p:cNvPr id="5" name="Straight Arrow Connector 4" descr="Guide line for folding">
            <a:extLst>
              <a:ext uri="{FF2B5EF4-FFF2-40B4-BE49-F238E27FC236}">
                <a16:creationId xmlns:a16="http://schemas.microsoft.com/office/drawing/2014/main" id="{36596386-D791-593D-D3B6-6D56E1A4C64B}"/>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Arrow Connector 5" descr="Guide line for folding">
            <a:extLst>
              <a:ext uri="{FF2B5EF4-FFF2-40B4-BE49-F238E27FC236}">
                <a16:creationId xmlns:a16="http://schemas.microsoft.com/office/drawing/2014/main" id="{A1D96DDC-B0A2-3290-07FA-5D7D34D6CB89}"/>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427184"/>
            <a:ext cx="9144000" cy="2387600"/>
          </a:xfrm>
        </p:spPr>
        <p:txBody>
          <a:bodyPr vert="horz" lIns="91440" tIns="45720" rIns="91440" bIns="45720" rtlCol="0" anchor="b">
            <a:normAutofit/>
          </a:bodyPr>
          <a:lstStyle/>
          <a:p>
            <a:r>
              <a:rPr lang="en-US" sz="3600" b="1" u="sng" dirty="0">
                <a:latin typeface="Times New Roman"/>
                <a:cs typeface="Times New Roman"/>
              </a:rPr>
              <a:t>Activity five:</a:t>
            </a:r>
            <a:br>
              <a:rPr lang="en-US" sz="3600" b="1" u="sng" dirty="0">
                <a:latin typeface="Times New Roman"/>
                <a:cs typeface="Times New Roman"/>
              </a:rPr>
            </a:br>
            <a:r>
              <a:rPr lang="en-US" sz="3600" b="1" u="sng" dirty="0">
                <a:latin typeface="Times New Roman"/>
                <a:cs typeface="Times New Roman"/>
              </a:rPr>
              <a:t>Leaflet template</a:t>
            </a:r>
            <a:br>
              <a:rPr lang="en-US" sz="3600" dirty="0">
                <a:latin typeface="Times New Roman"/>
                <a:cs typeface="Calibri Light"/>
              </a:rPr>
            </a:br>
            <a:r>
              <a:rPr lang="en-US" sz="3600" dirty="0">
                <a:latin typeface="Times New Roman"/>
                <a:cs typeface="Calibri Light"/>
              </a:rPr>
              <a:t>Leaflet front side</a:t>
            </a:r>
            <a:br>
              <a:rPr lang="en-US" sz="3600" dirty="0">
                <a:latin typeface="Times New Roman"/>
                <a:cs typeface="Calibri Light"/>
              </a:rPr>
            </a:br>
            <a:r>
              <a:rPr lang="en-US" sz="3600" dirty="0">
                <a:latin typeface="Times New Roman"/>
                <a:cs typeface="Calibri Light"/>
              </a:rPr>
              <a:t>(Pupil copy)</a:t>
            </a:r>
          </a:p>
        </p:txBody>
      </p:sp>
    </p:spTree>
    <p:extLst>
      <p:ext uri="{BB962C8B-B14F-4D97-AF65-F5344CB8AC3E}">
        <p14:creationId xmlns:p14="http://schemas.microsoft.com/office/powerpoint/2010/main" val="1124452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A couple of pupils in different school uniforms, smiling.&#10;This image is owned and under the copyright of VOICES (Edge Hill University)">
            <a:extLst>
              <a:ext uri="{FF2B5EF4-FFF2-40B4-BE49-F238E27FC236}">
                <a16:creationId xmlns:a16="http://schemas.microsoft.com/office/drawing/2014/main" id="{B2553521-AD5C-8C6A-DC28-B7F7B011A735}"/>
              </a:ext>
            </a:extLst>
          </p:cNvPr>
          <p:cNvPicPr>
            <a:picLocks noChangeAspect="1"/>
          </p:cNvPicPr>
          <p:nvPr/>
        </p:nvPicPr>
        <p:blipFill>
          <a:blip r:embed="rId2"/>
          <a:stretch>
            <a:fillRect/>
          </a:stretch>
        </p:blipFill>
        <p:spPr>
          <a:xfrm>
            <a:off x="6338498" y="4319726"/>
            <a:ext cx="3028949" cy="1874832"/>
          </a:xfrm>
          <a:prstGeom prst="rect">
            <a:avLst/>
          </a:prstGeom>
        </p:spPr>
      </p:pic>
      <p:sp>
        <p:nvSpPr>
          <p:cNvPr id="7" name="TextBox 6">
            <a:extLst>
              <a:ext uri="{FF2B5EF4-FFF2-40B4-BE49-F238E27FC236}">
                <a16:creationId xmlns:a16="http://schemas.microsoft.com/office/drawing/2014/main" id="{23891F19-5C12-DF49-D7F5-A44F565C71F5}"/>
              </a:ext>
            </a:extLst>
          </p:cNvPr>
          <p:cNvSpPr txBox="1"/>
          <p:nvPr/>
        </p:nvSpPr>
        <p:spPr>
          <a:xfrm>
            <a:off x="4550" y="2540759"/>
            <a:ext cx="6325737" cy="427809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u="sng" dirty="0">
                <a:latin typeface="Times New Roman"/>
                <a:cs typeface="Times New Roman"/>
              </a:rPr>
              <a:t>How does the previous scene compare to the following image?</a:t>
            </a:r>
          </a:p>
          <a:p>
            <a:pPr algn="ctr"/>
            <a:endParaRPr lang="en-US" sz="1600" dirty="0">
              <a:latin typeface="Times New Roman"/>
              <a:cs typeface="Times New Roman"/>
            </a:endParaRPr>
          </a:p>
          <a:p>
            <a:pPr algn="ctr"/>
            <a:r>
              <a:rPr lang="en-US" sz="1600" dirty="0">
                <a:latin typeface="Times New Roman"/>
                <a:cs typeface="Times New Roman"/>
              </a:rPr>
              <a:t>(Notes of the image)</a:t>
            </a:r>
          </a:p>
          <a:p>
            <a:pPr algn="ctr"/>
            <a:r>
              <a:rPr lang="en-US" sz="1600" dirty="0">
                <a:latin typeface="Times New Roman"/>
                <a:cs typeface="Times New Roman"/>
              </a:rPr>
              <a:t>Both are included in what activity is going on.​ Background doesn’t give any clues as to what is going on​. Deemed an inclusive image​. They are happy, this is inclusion​. Gender/ethnic mix/Gender representation = inclusive?​ Warm/relaxed.​ Ethnicity = inclusive.​ Uniform – boys blazers exclusive? School logo?​ Facial expression of girl seems very happy. Possibly staged (close friends)​ Shared moment.</a:t>
            </a:r>
          </a:p>
          <a:p>
            <a:pPr algn="ctr"/>
            <a:endParaRPr lang="en-US" sz="1600" b="1" u="sng" dirty="0">
              <a:latin typeface="Times New Roman"/>
              <a:cs typeface="Times New Roman"/>
            </a:endParaRPr>
          </a:p>
          <a:p>
            <a:pPr algn="ctr"/>
            <a:r>
              <a:rPr lang="en-US" sz="1600" b="1" u="sng" dirty="0">
                <a:latin typeface="Times New Roman"/>
                <a:cs typeface="Times New Roman"/>
              </a:rPr>
              <a:t>Task 4:</a:t>
            </a:r>
            <a:endParaRPr lang="en-US" sz="1600" dirty="0">
              <a:latin typeface="Times New Roman"/>
              <a:cs typeface="Times New Roman"/>
            </a:endParaRPr>
          </a:p>
          <a:p>
            <a:pPr algn="ctr"/>
            <a:r>
              <a:rPr lang="en-US" sz="1600" u="sng" dirty="0">
                <a:latin typeface="Times New Roman"/>
                <a:cs typeface="Times New Roman"/>
              </a:rPr>
              <a:t>Is either example inclusive:</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Both examples of images/scenes are examples of inclusion for different reasons.</a:t>
            </a:r>
            <a:endParaRPr lang="en-US" sz="1600" dirty="0">
              <a:latin typeface="Bierstadt"/>
              <a:cs typeface="Times New Roman"/>
            </a:endParaRPr>
          </a:p>
          <a:p>
            <a:pPr algn="ctr"/>
            <a:r>
              <a:rPr lang="en-US" sz="1600" dirty="0">
                <a:latin typeface="Times New Roman"/>
                <a:cs typeface="Times New Roman"/>
              </a:rPr>
              <a:t>However, both have a case for being staged/acted.</a:t>
            </a:r>
            <a:endParaRPr lang="en-US" sz="1600" dirty="0"/>
          </a:p>
        </p:txBody>
      </p:sp>
      <p:pic>
        <p:nvPicPr>
          <p:cNvPr id="6" name="Picture 6" descr="A qr code for forrest gump scene on youtube">
            <a:extLst>
              <a:ext uri="{FF2B5EF4-FFF2-40B4-BE49-F238E27FC236}">
                <a16:creationId xmlns:a16="http://schemas.microsoft.com/office/drawing/2014/main" id="{6FE8B7A4-4A6C-7437-2022-E7B0674DE664}"/>
              </a:ext>
            </a:extLst>
          </p:cNvPr>
          <p:cNvPicPr>
            <a:picLocks noChangeAspect="1"/>
          </p:cNvPicPr>
          <p:nvPr/>
        </p:nvPicPr>
        <p:blipFill>
          <a:blip r:embed="rId3"/>
          <a:stretch>
            <a:fillRect/>
          </a:stretch>
        </p:blipFill>
        <p:spPr>
          <a:xfrm>
            <a:off x="9262281" y="4189866"/>
            <a:ext cx="2743200" cy="2663582"/>
          </a:xfrm>
          <a:prstGeom prst="rect">
            <a:avLst/>
          </a:prstGeom>
        </p:spPr>
      </p:pic>
      <p:sp>
        <p:nvSpPr>
          <p:cNvPr id="5" name="TextBox 4">
            <a:extLst>
              <a:ext uri="{FF2B5EF4-FFF2-40B4-BE49-F238E27FC236}">
                <a16:creationId xmlns:a16="http://schemas.microsoft.com/office/drawing/2014/main" id="{051AAB35-7825-50D1-5478-6B3B44DAE0EA}"/>
              </a:ext>
            </a:extLst>
          </p:cNvPr>
          <p:cNvSpPr txBox="1"/>
          <p:nvPr/>
        </p:nvSpPr>
        <p:spPr>
          <a:xfrm>
            <a:off x="6339384" y="436728"/>
            <a:ext cx="5848066" cy="353943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dirty="0">
                <a:latin typeface="Times New Roman"/>
                <a:cs typeface="Times New Roman"/>
              </a:rPr>
              <a:t>Forrest Gump (1994)</a:t>
            </a:r>
          </a:p>
          <a:p>
            <a:pPr algn="ctr"/>
            <a:r>
              <a:rPr lang="en-US" sz="1600" dirty="0">
                <a:latin typeface="Times New Roman"/>
                <a:cs typeface="Times New Roman"/>
              </a:rPr>
              <a:t>is an adaptation of the novel by Winston Groom. </a:t>
            </a:r>
          </a:p>
          <a:p>
            <a:pPr algn="ctr"/>
            <a:r>
              <a:rPr lang="en-US" sz="1600" dirty="0">
                <a:latin typeface="Times New Roman"/>
                <a:cs typeface="Times New Roman"/>
              </a:rPr>
              <a:t>The film adaptation follows the life of</a:t>
            </a:r>
          </a:p>
          <a:p>
            <a:pPr algn="ctr"/>
            <a:r>
              <a:rPr lang="en-US" sz="1600" dirty="0">
                <a:latin typeface="Times New Roman"/>
                <a:cs typeface="Times New Roman"/>
              </a:rPr>
              <a:t>a slow-witted and kindhearted Alabama man</a:t>
            </a:r>
          </a:p>
          <a:p>
            <a:pPr algn="ctr"/>
            <a:r>
              <a:rPr lang="en-US" sz="1600" dirty="0">
                <a:latin typeface="Times New Roman"/>
                <a:cs typeface="Times New Roman"/>
              </a:rPr>
              <a:t>called Forrest Gump.</a:t>
            </a:r>
          </a:p>
          <a:p>
            <a:pPr algn="ctr"/>
            <a:r>
              <a:rPr lang="en-US" sz="1600" dirty="0">
                <a:latin typeface="Times New Roman"/>
                <a:cs typeface="Times New Roman"/>
              </a:rPr>
              <a:t>The following is a link/</a:t>
            </a:r>
            <a:r>
              <a:rPr lang="en-US" sz="1600" err="1">
                <a:latin typeface="Times New Roman"/>
                <a:cs typeface="Times New Roman"/>
              </a:rPr>
              <a:t>QRcode</a:t>
            </a:r>
            <a:r>
              <a:rPr lang="en-US" sz="1600" dirty="0">
                <a:latin typeface="Times New Roman"/>
                <a:cs typeface="Times New Roman"/>
              </a:rPr>
              <a:t> of a scene from the film. </a:t>
            </a:r>
            <a:r>
              <a:rPr lang="en-US" sz="1600" dirty="0">
                <a:latin typeface="Times New Roman"/>
                <a:cs typeface="Times New Roman"/>
                <a:hlinkClick r:id="rId4"/>
              </a:rPr>
              <a:t>https://youtu.be/egkrxkiUnoo</a:t>
            </a:r>
            <a:r>
              <a:rPr lang="en-US" sz="1600" dirty="0">
                <a:latin typeface="Times New Roman"/>
                <a:cs typeface="Times New Roman"/>
              </a:rPr>
              <a:t> </a:t>
            </a:r>
          </a:p>
          <a:p>
            <a:pPr algn="ctr"/>
            <a:endParaRPr lang="en-US" sz="1600" dirty="0">
              <a:latin typeface="Times New Roman"/>
              <a:cs typeface="Times New Roman"/>
            </a:endParaRPr>
          </a:p>
          <a:p>
            <a:pPr algn="ctr"/>
            <a:r>
              <a:rPr lang="en-US" sz="1600" dirty="0">
                <a:latin typeface="Times New Roman"/>
                <a:cs typeface="Times New Roman"/>
              </a:rPr>
              <a:t>Do you think this scene expresses a form of inclusion?</a:t>
            </a:r>
          </a:p>
          <a:p>
            <a:pPr algn="ctr"/>
            <a:r>
              <a:rPr lang="en-US" sz="1600" dirty="0">
                <a:latin typeface="Times New Roman"/>
                <a:cs typeface="Times New Roman"/>
              </a:rPr>
              <a:t>How is Forrest treated in this scene?</a:t>
            </a:r>
          </a:p>
          <a:p>
            <a:pPr algn="ctr"/>
            <a:r>
              <a:rPr lang="en-US" sz="1600" dirty="0">
                <a:latin typeface="Times New Roman"/>
                <a:cs typeface="Times New Roman"/>
              </a:rPr>
              <a:t>Does this meet the definition of inclusion?</a:t>
            </a:r>
          </a:p>
          <a:p>
            <a:pPr algn="ctr"/>
            <a:r>
              <a:rPr lang="en-US" sz="1600" dirty="0">
                <a:latin typeface="Times New Roman"/>
                <a:cs typeface="Times New Roman"/>
              </a:rPr>
              <a:t>(These questions are interpretable)</a:t>
            </a:r>
          </a:p>
          <a:p>
            <a:pPr algn="ctr"/>
            <a:r>
              <a:rPr lang="en-US" sz="1600" dirty="0">
                <a:latin typeface="Times New Roman"/>
                <a:cs typeface="Times New Roman"/>
              </a:rPr>
              <a:t>(Forrest is treated with caution by the other women)</a:t>
            </a:r>
          </a:p>
        </p:txBody>
      </p:sp>
      <p:sp>
        <p:nvSpPr>
          <p:cNvPr id="4" name="TextBox 3">
            <a:extLst>
              <a:ext uri="{FF2B5EF4-FFF2-40B4-BE49-F238E27FC236}">
                <a16:creationId xmlns:a16="http://schemas.microsoft.com/office/drawing/2014/main" id="{04E3193E-2CDB-CF07-3EF9-9FEDADCE5246}"/>
              </a:ext>
            </a:extLst>
          </p:cNvPr>
          <p:cNvSpPr txBox="1"/>
          <p:nvPr/>
        </p:nvSpPr>
        <p:spPr>
          <a:xfrm>
            <a:off x="1883627" y="-3870"/>
            <a:ext cx="4019502" cy="2554545"/>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p>
          <a:p>
            <a:pPr algn="ctr"/>
            <a:r>
              <a:rPr lang="en-US" sz="1600" u="sng" dirty="0">
                <a:latin typeface="Times New Roman"/>
                <a:cs typeface="Times New Roman"/>
              </a:rPr>
              <a:t>What is inclusion:</a:t>
            </a:r>
          </a:p>
          <a:p>
            <a:pPr algn="ctr"/>
            <a:endParaRPr lang="en-US" sz="1600" dirty="0">
              <a:latin typeface="Times New Roman"/>
              <a:cs typeface="Times New Roman"/>
            </a:endParaRPr>
          </a:p>
          <a:p>
            <a:pPr algn="ctr"/>
            <a:r>
              <a:rPr lang="en-US" sz="1600" dirty="0">
                <a:latin typeface="Times New Roman"/>
                <a:cs typeface="Times New Roman"/>
              </a:rPr>
              <a:t>Definition:</a:t>
            </a:r>
          </a:p>
          <a:p>
            <a:pPr algn="ctr"/>
            <a:r>
              <a:rPr lang="en-US" sz="1600" dirty="0">
                <a:latin typeface="Times New Roman"/>
                <a:cs typeface="Times New Roman"/>
              </a:rPr>
              <a:t>the practice or policy of providing equal access to opportunities and resources for people who might otherwise be excluded or marginalized, such as those who have physical or intellectual disabilities and members of other minority groups</a:t>
            </a:r>
          </a:p>
        </p:txBody>
      </p:sp>
      <p:sp>
        <p:nvSpPr>
          <p:cNvPr id="3" name="TextBox 2">
            <a:extLst>
              <a:ext uri="{FF2B5EF4-FFF2-40B4-BE49-F238E27FC236}">
                <a16:creationId xmlns:a16="http://schemas.microsoft.com/office/drawing/2014/main" id="{062010BE-CD84-1488-89DC-D50F55EBA2CF}"/>
              </a:ext>
            </a:extLst>
          </p:cNvPr>
          <p:cNvSpPr txBox="1"/>
          <p:nvPr/>
        </p:nvSpPr>
        <p:spPr>
          <a:xfrm>
            <a:off x="6337465" y="3959"/>
            <a:ext cx="5850577" cy="36933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t>Inclusion within film (Forrest Gump) vs the classroom</a:t>
            </a:r>
            <a:endParaRPr lang="en-US"/>
          </a:p>
        </p:txBody>
      </p:sp>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199" y="-1979"/>
            <a:ext cx="1850133" cy="2035936"/>
          </a:xfrm>
        </p:spPr>
        <p:txBody>
          <a:bodyPr>
            <a:normAutofit/>
          </a:bodyPr>
          <a:lstStyle/>
          <a:p>
            <a:r>
              <a:rPr lang="en-US" sz="2000" b="1" u="sng" dirty="0">
                <a:latin typeface="Times New Roman"/>
                <a:cs typeface="Times New Roman"/>
              </a:rPr>
              <a:t>Activity six:</a:t>
            </a:r>
            <a:br>
              <a:rPr lang="en-US" sz="2000" b="1" u="sng" dirty="0">
                <a:latin typeface="Times New Roman"/>
                <a:cs typeface="Times New Roman"/>
              </a:rPr>
            </a:br>
            <a:r>
              <a:rPr lang="en-US" sz="2000" b="1" u="sng" dirty="0">
                <a:latin typeface="Times New Roman"/>
                <a:cs typeface="Times New Roman"/>
              </a:rPr>
              <a:t>Lesson plan on inclusion in film </a:t>
            </a:r>
            <a:br>
              <a:rPr lang="en-US" sz="2000" b="1" u="sng" dirty="0">
                <a:latin typeface="Times New Roman"/>
                <a:cs typeface="Times New Roman"/>
              </a:rPr>
            </a:br>
            <a:r>
              <a:rPr lang="en-US" sz="2000" b="1" u="sng" dirty="0">
                <a:latin typeface="Times New Roman"/>
                <a:cs typeface="Times New Roman"/>
              </a:rPr>
              <a:t>(Teacher copy)</a:t>
            </a:r>
            <a:endParaRPr lang="en-US" dirty="0"/>
          </a:p>
        </p:txBody>
      </p:sp>
    </p:spTree>
    <p:extLst>
      <p:ext uri="{BB962C8B-B14F-4D97-AF65-F5344CB8AC3E}">
        <p14:creationId xmlns:p14="http://schemas.microsoft.com/office/powerpoint/2010/main" val="117809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A couple of pupils in different school uniforms, smiling.&#10;This image is owned and under the copyright of VOICES (Edge Hill University)">
            <a:extLst>
              <a:ext uri="{FF2B5EF4-FFF2-40B4-BE49-F238E27FC236}">
                <a16:creationId xmlns:a16="http://schemas.microsoft.com/office/drawing/2014/main" id="{B2553521-AD5C-8C6A-DC28-B7F7B011A735}"/>
              </a:ext>
            </a:extLst>
          </p:cNvPr>
          <p:cNvPicPr>
            <a:picLocks noChangeAspect="1"/>
          </p:cNvPicPr>
          <p:nvPr/>
        </p:nvPicPr>
        <p:blipFill>
          <a:blip r:embed="rId2"/>
          <a:stretch>
            <a:fillRect/>
          </a:stretch>
        </p:blipFill>
        <p:spPr>
          <a:xfrm>
            <a:off x="6338498" y="4319726"/>
            <a:ext cx="3028949" cy="1874832"/>
          </a:xfrm>
          <a:prstGeom prst="rect">
            <a:avLst/>
          </a:prstGeom>
        </p:spPr>
      </p:pic>
      <p:sp>
        <p:nvSpPr>
          <p:cNvPr id="7" name="TextBox 6">
            <a:extLst>
              <a:ext uri="{FF2B5EF4-FFF2-40B4-BE49-F238E27FC236}">
                <a16:creationId xmlns:a16="http://schemas.microsoft.com/office/drawing/2014/main" id="{23891F19-5C12-DF49-D7F5-A44F565C71F5}"/>
              </a:ext>
            </a:extLst>
          </p:cNvPr>
          <p:cNvSpPr txBox="1"/>
          <p:nvPr/>
        </p:nvSpPr>
        <p:spPr>
          <a:xfrm>
            <a:off x="4550" y="2540759"/>
            <a:ext cx="6325737" cy="427809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u="sng" dirty="0">
                <a:latin typeface="Times New Roman"/>
                <a:cs typeface="Times New Roman"/>
              </a:rPr>
              <a:t>How does the previous scene compare to the following image?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b="1" u="sng" dirty="0">
              <a:latin typeface="Times New Roman"/>
              <a:cs typeface="Times New Roman"/>
            </a:endParaRPr>
          </a:p>
          <a:p>
            <a:pPr algn="ctr"/>
            <a:r>
              <a:rPr lang="en-US" sz="1600" b="1" u="sng" dirty="0">
                <a:latin typeface="Times New Roman"/>
                <a:cs typeface="Times New Roman"/>
              </a:rPr>
              <a:t>Task 4:</a:t>
            </a:r>
            <a:endParaRPr lang="en-US" sz="1600" dirty="0">
              <a:latin typeface="Times New Roman"/>
              <a:cs typeface="Times New Roman"/>
            </a:endParaRPr>
          </a:p>
          <a:p>
            <a:pPr algn="ctr"/>
            <a:r>
              <a:rPr lang="en-US" sz="1600" u="sng" dirty="0">
                <a:latin typeface="Times New Roman"/>
                <a:cs typeface="Times New Roman"/>
              </a:rPr>
              <a:t>Is either example inclusive:</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6" name="Picture 6" descr="A qr code for forrest gump scene on youtube">
            <a:extLst>
              <a:ext uri="{FF2B5EF4-FFF2-40B4-BE49-F238E27FC236}">
                <a16:creationId xmlns:a16="http://schemas.microsoft.com/office/drawing/2014/main" id="{6FE8B7A4-4A6C-7437-2022-E7B0674DE664}"/>
              </a:ext>
            </a:extLst>
          </p:cNvPr>
          <p:cNvPicPr>
            <a:picLocks noChangeAspect="1"/>
          </p:cNvPicPr>
          <p:nvPr/>
        </p:nvPicPr>
        <p:blipFill>
          <a:blip r:embed="rId3"/>
          <a:stretch>
            <a:fillRect/>
          </a:stretch>
        </p:blipFill>
        <p:spPr>
          <a:xfrm>
            <a:off x="9262281" y="4189866"/>
            <a:ext cx="2743200" cy="2663582"/>
          </a:xfrm>
          <a:prstGeom prst="rect">
            <a:avLst/>
          </a:prstGeom>
        </p:spPr>
      </p:pic>
      <p:sp>
        <p:nvSpPr>
          <p:cNvPr id="5" name="TextBox 4">
            <a:extLst>
              <a:ext uri="{FF2B5EF4-FFF2-40B4-BE49-F238E27FC236}">
                <a16:creationId xmlns:a16="http://schemas.microsoft.com/office/drawing/2014/main" id="{051AAB35-7825-50D1-5478-6B3B44DAE0EA}"/>
              </a:ext>
            </a:extLst>
          </p:cNvPr>
          <p:cNvSpPr txBox="1"/>
          <p:nvPr/>
        </p:nvSpPr>
        <p:spPr>
          <a:xfrm>
            <a:off x="6339384" y="436728"/>
            <a:ext cx="5848066" cy="378565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dirty="0">
                <a:latin typeface="Times New Roman"/>
                <a:cs typeface="Times New Roman"/>
              </a:rPr>
              <a:t>Forrest Gump (1994)</a:t>
            </a:r>
          </a:p>
          <a:p>
            <a:pPr algn="ctr"/>
            <a:r>
              <a:rPr lang="en-US" sz="1600" dirty="0">
                <a:latin typeface="Times New Roman"/>
                <a:cs typeface="Times New Roman"/>
              </a:rPr>
              <a:t>is an adaptation of the novel by Winston Groom. </a:t>
            </a:r>
          </a:p>
          <a:p>
            <a:pPr algn="ctr"/>
            <a:r>
              <a:rPr lang="en-US" sz="1600" dirty="0">
                <a:latin typeface="Times New Roman"/>
                <a:cs typeface="Times New Roman"/>
              </a:rPr>
              <a:t>The film adaptation follows the life of</a:t>
            </a:r>
          </a:p>
          <a:p>
            <a:pPr algn="ctr"/>
            <a:r>
              <a:rPr lang="en-US" sz="1600" dirty="0">
                <a:latin typeface="Times New Roman"/>
                <a:cs typeface="Times New Roman"/>
              </a:rPr>
              <a:t>a slow-witted and kindhearted Alabama man</a:t>
            </a:r>
          </a:p>
          <a:p>
            <a:pPr algn="ctr"/>
            <a:r>
              <a:rPr lang="en-US" sz="1600" dirty="0">
                <a:latin typeface="Times New Roman"/>
                <a:cs typeface="Times New Roman"/>
              </a:rPr>
              <a:t>called Forrest Gump.</a:t>
            </a:r>
          </a:p>
          <a:p>
            <a:pPr algn="ctr"/>
            <a:r>
              <a:rPr lang="en-US" sz="1600" dirty="0">
                <a:latin typeface="Times New Roman"/>
                <a:cs typeface="Times New Roman"/>
              </a:rPr>
              <a:t>The following is a link/</a:t>
            </a:r>
            <a:r>
              <a:rPr lang="en-US" sz="1600" err="1">
                <a:latin typeface="Times New Roman"/>
                <a:cs typeface="Times New Roman"/>
              </a:rPr>
              <a:t>QRcode</a:t>
            </a:r>
            <a:r>
              <a:rPr lang="en-US" sz="1600" dirty="0">
                <a:latin typeface="Times New Roman"/>
                <a:cs typeface="Times New Roman"/>
              </a:rPr>
              <a:t> of a scene from the film. </a:t>
            </a:r>
            <a:r>
              <a:rPr lang="en-US" sz="1600" dirty="0">
                <a:latin typeface="Times New Roman"/>
                <a:cs typeface="Times New Roman"/>
                <a:hlinkClick r:id="rId4"/>
              </a:rPr>
              <a:t>https://youtu.be/egkrxkiUnoo</a:t>
            </a:r>
            <a:r>
              <a:rPr lang="en-US" sz="1600" dirty="0">
                <a:latin typeface="Times New Roman"/>
                <a:cs typeface="Times New Roman"/>
              </a:rPr>
              <a:t> </a:t>
            </a:r>
          </a:p>
          <a:p>
            <a:pPr algn="ctr"/>
            <a:endParaRPr lang="en-US" sz="1600" dirty="0">
              <a:latin typeface="Times New Roman"/>
              <a:cs typeface="Times New Roman"/>
            </a:endParaRPr>
          </a:p>
          <a:p>
            <a:pPr algn="ctr"/>
            <a:r>
              <a:rPr lang="en-US" sz="1600" dirty="0">
                <a:latin typeface="Times New Roman"/>
                <a:cs typeface="Times New Roman"/>
              </a:rPr>
              <a:t>Do you think this scene expresses a form of inclusion?</a:t>
            </a:r>
          </a:p>
          <a:p>
            <a:pPr algn="ctr"/>
            <a:r>
              <a:rPr lang="en-US" sz="1600" dirty="0">
                <a:latin typeface="Times New Roman"/>
                <a:cs typeface="Times New Roman"/>
              </a:rPr>
              <a:t>How is Forrest treated in this scene?</a:t>
            </a:r>
          </a:p>
          <a:p>
            <a:pPr algn="ctr"/>
            <a:r>
              <a:rPr lang="en-US" sz="1600" dirty="0">
                <a:latin typeface="Times New Roman"/>
                <a:cs typeface="Times New Roman"/>
              </a:rPr>
              <a:t>Does this meet the definition of inclusion?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4" name="TextBox 3">
            <a:extLst>
              <a:ext uri="{FF2B5EF4-FFF2-40B4-BE49-F238E27FC236}">
                <a16:creationId xmlns:a16="http://schemas.microsoft.com/office/drawing/2014/main" id="{04E3193E-2CDB-CF07-3EF9-9FEDADCE5246}"/>
              </a:ext>
            </a:extLst>
          </p:cNvPr>
          <p:cNvSpPr txBox="1"/>
          <p:nvPr/>
        </p:nvSpPr>
        <p:spPr>
          <a:xfrm>
            <a:off x="1883627" y="-3870"/>
            <a:ext cx="4019502" cy="2554545"/>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p>
          <a:p>
            <a:pPr algn="ctr"/>
            <a:r>
              <a:rPr lang="en-US" sz="1600" u="sng" dirty="0">
                <a:latin typeface="Times New Roman"/>
                <a:cs typeface="Times New Roman"/>
              </a:rPr>
              <a:t>What is inclusion: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3" name="TextBox 2">
            <a:extLst>
              <a:ext uri="{FF2B5EF4-FFF2-40B4-BE49-F238E27FC236}">
                <a16:creationId xmlns:a16="http://schemas.microsoft.com/office/drawing/2014/main" id="{062010BE-CD84-1488-89DC-D50F55EBA2CF}"/>
              </a:ext>
            </a:extLst>
          </p:cNvPr>
          <p:cNvSpPr txBox="1"/>
          <p:nvPr/>
        </p:nvSpPr>
        <p:spPr>
          <a:xfrm>
            <a:off x="6337465" y="3959"/>
            <a:ext cx="5850577" cy="36933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t>Inclusion within film (Forrest Gump) vs the classroom</a:t>
            </a:r>
            <a:endParaRPr lang="en-US"/>
          </a:p>
        </p:txBody>
      </p:sp>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199" y="-1979"/>
            <a:ext cx="1800653" cy="1996351"/>
          </a:xfrm>
        </p:spPr>
        <p:txBody>
          <a:bodyPr>
            <a:normAutofit/>
          </a:bodyPr>
          <a:lstStyle/>
          <a:p>
            <a:r>
              <a:rPr lang="en-US" sz="2000" b="1" u="sng" dirty="0">
                <a:latin typeface="Times New Roman"/>
                <a:cs typeface="Times New Roman"/>
              </a:rPr>
              <a:t>Activity six:</a:t>
            </a:r>
            <a:br>
              <a:rPr lang="en-US" sz="2000" b="1" u="sng" dirty="0">
                <a:latin typeface="Times New Roman"/>
                <a:cs typeface="Times New Roman"/>
              </a:rPr>
            </a:br>
            <a:r>
              <a:rPr lang="en-US" sz="2000" b="1" u="sng" dirty="0">
                <a:latin typeface="Times New Roman"/>
                <a:cs typeface="Times New Roman"/>
              </a:rPr>
              <a:t>Lesson plan on inclusion in film</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37173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Stock image of a 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5366" y="112246"/>
            <a:ext cx="1745058" cy="2290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463550" y="365125"/>
            <a:ext cx="3504443" cy="515719"/>
          </a:xfrm>
        </p:spPr>
        <p:txBody>
          <a:bodyPr>
            <a:normAutofit fontScale="90000"/>
          </a:bodyPr>
          <a:lstStyle/>
          <a:p>
            <a:pPr eaLnBrk="1" hangingPunct="1"/>
            <a:r>
              <a:rPr lang="en-GB" altLang="en-US" dirty="0"/>
              <a:t>Teacher notes</a:t>
            </a:r>
          </a:p>
        </p:txBody>
      </p:sp>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463550" y="1050823"/>
            <a:ext cx="10890250" cy="5241925"/>
          </a:xfrm>
        </p:spPr>
        <p:txBody>
          <a:bodyPr rtlCol="0">
            <a:normAutofit fontScale="77500" lnSpcReduction="20000"/>
          </a:bodyPr>
          <a:lstStyle/>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This project uses the theory of Roland Barthes, whose work suggests </a:t>
            </a:r>
          </a:p>
          <a:p>
            <a:pPr marL="0" indent="0" eaLnBrk="1" fontAlgn="auto" hangingPunct="1">
              <a:spcAft>
                <a:spcPts val="0"/>
              </a:spcAft>
              <a:buFont typeface="Arial" charset="0"/>
              <a:buNone/>
              <a:defRPr/>
            </a:pPr>
            <a:r>
              <a:rPr lang="en-GB" dirty="0"/>
              <a:t>that images contain two types of meaning: </a:t>
            </a:r>
          </a:p>
          <a:p>
            <a:pPr eaLnBrk="1" fontAlgn="auto" hangingPunct="1">
              <a:spcAft>
                <a:spcPts val="0"/>
              </a:spcAft>
              <a:defRPr/>
            </a:pPr>
            <a:r>
              <a:rPr lang="en-GB" dirty="0"/>
              <a:t>                             Denoted messages – the surface meaning</a:t>
            </a:r>
          </a:p>
          <a:p>
            <a:pPr eaLnBrk="1" fontAlgn="auto" hangingPunct="1">
              <a:spcAft>
                <a:spcPts val="0"/>
              </a:spcAft>
              <a:defRPr/>
            </a:pPr>
            <a:r>
              <a:rPr lang="en-GB" dirty="0"/>
              <a:t>                             Connoted messages - symbolic and socially created </a:t>
            </a:r>
          </a:p>
          <a:p>
            <a:pPr eaLnBrk="1" fontAlgn="auto" hangingPunct="1">
              <a:spcAft>
                <a:spcPts val="0"/>
              </a:spcAft>
              <a:defRPr/>
            </a:pPr>
            <a:endParaRPr lang="en-GB" dirty="0"/>
          </a:p>
          <a:p>
            <a:pPr marL="0" indent="0" eaLnBrk="1" fontAlgn="auto" hangingPunct="1">
              <a:spcAft>
                <a:spcPts val="0"/>
              </a:spcAft>
              <a:buFont typeface="Arial" charset="0"/>
              <a:buNone/>
              <a:defRPr/>
            </a:pPr>
            <a:r>
              <a:rPr lang="en-GB" dirty="0"/>
              <a:t>For example, the image here has a denoted message of a red rose.  The connoted message however could be anything from romance to cricket – this is dependent upon the views and perceptions of the person who is looking at the image.  All views are valid and each will depend upon the experiences of the observer.</a:t>
            </a:r>
          </a:p>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Barthes uses a concept he refers to as ‘Punctum’ (Barthes, 1984) which describes how an image can affect a reader; how something within the image ‘jumps out’ and provokes an emotional response. It is the ‘punctum’ which affects the connoted message that an image conveys.</a:t>
            </a:r>
          </a:p>
          <a:p>
            <a:pPr marL="0" indent="0" eaLnBrk="1" fontAlgn="auto" hangingPunct="1">
              <a:spcAft>
                <a:spcPts val="0"/>
              </a:spcAft>
              <a:buFont typeface="Arial" charset="0"/>
              <a:buNone/>
              <a:defRPr/>
            </a:pPr>
            <a:br>
              <a:rPr lang="en-GB" dirty="0"/>
            </a:br>
            <a:r>
              <a:rPr lang="en-GB" dirty="0"/>
              <a:t>It is this connoted ‘Punctum’ which the following images seek to explore.  Children should be allowed to express themselves freely and it is fantastic if everyone has a different answer to the questions on the slides! </a:t>
            </a:r>
          </a:p>
          <a:p>
            <a:pPr marL="0" indent="0" eaLnBrk="1" fontAlgn="auto" hangingPunct="1">
              <a:spcAft>
                <a:spcPts val="0"/>
              </a:spcAft>
              <a:buFont typeface="Arial" panose="020B0604020202020204" pitchFamily="34" charset="0"/>
              <a:buNone/>
              <a:defRPr/>
            </a:pPr>
            <a:endParaRPr lang="en-GB" dirty="0"/>
          </a:p>
        </p:txBody>
      </p:sp>
    </p:spTree>
    <p:extLst>
      <p:ext uri="{BB962C8B-B14F-4D97-AF65-F5344CB8AC3E}">
        <p14:creationId xmlns:p14="http://schemas.microsoft.com/office/powerpoint/2010/main" val="1463182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B1B3865-D60F-CCCD-0DF6-835B818D3A2B}"/>
              </a:ext>
            </a:extLst>
          </p:cNvPr>
          <p:cNvSpPr txBox="1"/>
          <p:nvPr/>
        </p:nvSpPr>
        <p:spPr>
          <a:xfrm>
            <a:off x="43544" y="3150919"/>
            <a:ext cx="3910941" cy="3693319"/>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3:</a:t>
            </a:r>
          </a:p>
          <a:p>
            <a:pPr algn="ctr"/>
            <a:r>
              <a:rPr lang="en-US" u="sng" dirty="0">
                <a:latin typeface="Times New Roman"/>
                <a:cs typeface="Times New Roman"/>
              </a:rPr>
              <a:t>What impact does the image being staged suggest about the issue of inclusion?</a:t>
            </a:r>
          </a:p>
          <a:p>
            <a:pPr algn="ctr"/>
            <a:endParaRPr lang="en-US" dirty="0">
              <a:latin typeface="Times New Roman"/>
              <a:cs typeface="Times New Roman"/>
            </a:endParaRPr>
          </a:p>
          <a:p>
            <a:pPr algn="ctr"/>
            <a:r>
              <a:rPr lang="en-US" dirty="0">
                <a:latin typeface="Times New Roman"/>
                <a:cs typeface="Times New Roman"/>
              </a:rPr>
              <a:t>Actually, staging the picture because exclusive. Students are posing for an image to display a 'flexible learning area'. If these pupils were selected based on factors of representation. That is not inclusive that is forced inclusion. This could be an untruthful picture of the 'flexible learning area'.</a:t>
            </a:r>
          </a:p>
        </p:txBody>
      </p:sp>
      <p:sp>
        <p:nvSpPr>
          <p:cNvPr id="6" name="TextBox 5">
            <a:extLst>
              <a:ext uri="{FF2B5EF4-FFF2-40B4-BE49-F238E27FC236}">
                <a16:creationId xmlns:a16="http://schemas.microsoft.com/office/drawing/2014/main" id="{7109C054-9EFE-4096-ED1F-64A60903D018}"/>
              </a:ext>
            </a:extLst>
          </p:cNvPr>
          <p:cNvSpPr txBox="1"/>
          <p:nvPr/>
        </p:nvSpPr>
        <p:spPr>
          <a:xfrm>
            <a:off x="4902529" y="3843648"/>
            <a:ext cx="7028213" cy="2862322"/>
          </a:xfrm>
          <a:prstGeom prst="rect">
            <a:avLst/>
          </a:prstGeom>
          <a:solidFill>
            <a:srgbClr val="C8C8F7"/>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2:</a:t>
            </a:r>
          </a:p>
          <a:p>
            <a:pPr algn="ctr"/>
            <a:r>
              <a:rPr lang="en-US" u="sng" dirty="0">
                <a:latin typeface="Times New Roman"/>
                <a:cs typeface="Times New Roman"/>
              </a:rPr>
              <a:t>Does this image appear staged?</a:t>
            </a:r>
          </a:p>
          <a:p>
            <a:pPr algn="ctr"/>
            <a:r>
              <a:rPr lang="en-US" u="sng" dirty="0">
                <a:latin typeface="Times New Roman"/>
                <a:cs typeface="Times New Roman"/>
              </a:rPr>
              <a:t>What suggests this?</a:t>
            </a:r>
          </a:p>
          <a:p>
            <a:pPr algn="ctr"/>
            <a:endParaRPr lang="en-US" dirty="0">
              <a:latin typeface="Times New Roman"/>
              <a:cs typeface="Times New Roman"/>
            </a:endParaRPr>
          </a:p>
          <a:p>
            <a:pPr algn="ctr"/>
            <a:r>
              <a:rPr lang="en-US" dirty="0">
                <a:latin typeface="Times New Roman"/>
                <a:cs typeface="Times New Roman"/>
              </a:rPr>
              <a:t>The image is staged. Actually, staging the picture because exclusive. They don’t look like friends. The pupil on the front left seems to be a wheelchair user. He seems further away from the other pupils. ​Selection of pupils to represent inclusion – gender and ethnic difference? ​Some pupils are dressed differently (in different uniforms)– is this exclusion? The background of the image does not appear to meet the age group.</a:t>
            </a:r>
          </a:p>
        </p:txBody>
      </p:sp>
      <p:sp>
        <p:nvSpPr>
          <p:cNvPr id="5" name="TextBox 4">
            <a:extLst>
              <a:ext uri="{FF2B5EF4-FFF2-40B4-BE49-F238E27FC236}">
                <a16:creationId xmlns:a16="http://schemas.microsoft.com/office/drawing/2014/main" id="{9035B3BA-B978-5F6C-8012-8536226C292B}"/>
              </a:ext>
            </a:extLst>
          </p:cNvPr>
          <p:cNvSpPr txBox="1"/>
          <p:nvPr/>
        </p:nvSpPr>
        <p:spPr>
          <a:xfrm>
            <a:off x="6043683" y="4550"/>
            <a:ext cx="6143767" cy="3416320"/>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u="sng" dirty="0">
                <a:latin typeface="Times New Roman"/>
                <a:cs typeface="Times New Roman"/>
              </a:rPr>
              <a:t>What is going on in this image?</a:t>
            </a:r>
          </a:p>
          <a:p>
            <a:pPr algn="ctr"/>
            <a:endParaRPr lang="en-US" dirty="0">
              <a:latin typeface="Times New Roman"/>
              <a:cs typeface="Times New Roman"/>
            </a:endParaRPr>
          </a:p>
          <a:p>
            <a:pPr algn="ctr"/>
            <a:r>
              <a:rPr lang="en-US" dirty="0">
                <a:latin typeface="Times New Roman"/>
                <a:cs typeface="Times New Roman"/>
              </a:rPr>
              <a:t>A group of pupils with various expressions, posing for a photo.</a:t>
            </a:r>
          </a:p>
          <a:p>
            <a:pPr algn="ctr"/>
            <a:r>
              <a:rPr lang="en-US" dirty="0">
                <a:latin typeface="Times New Roman"/>
                <a:cs typeface="Times New Roman"/>
              </a:rPr>
              <a:t>4 boys at the front, all sitting on chairs, varied uniforms, spread out.</a:t>
            </a:r>
          </a:p>
          <a:p>
            <a:pPr algn="ctr"/>
            <a:r>
              <a:rPr lang="en-US" dirty="0">
                <a:latin typeface="Times New Roman"/>
                <a:cs typeface="Times New Roman"/>
              </a:rPr>
              <a:t>All of the boys look very stern and not looking at the camera.</a:t>
            </a:r>
          </a:p>
          <a:p>
            <a:pPr algn="ctr"/>
            <a:r>
              <a:rPr lang="en-US" dirty="0">
                <a:latin typeface="Times New Roman"/>
                <a:cs typeface="Times New Roman"/>
              </a:rPr>
              <a:t>3 girls are standing behind the boys, all smiling, all in green uniforms.</a:t>
            </a:r>
          </a:p>
          <a:p>
            <a:pPr algn="ctr"/>
            <a:r>
              <a:rPr lang="en-US" dirty="0">
                <a:latin typeface="Times New Roman"/>
                <a:cs typeface="Times New Roman"/>
              </a:rPr>
              <a:t>This takes place in a classroom with posters and computers behind the pupils.</a:t>
            </a:r>
          </a:p>
          <a:p>
            <a:pPr algn="ctr"/>
            <a:r>
              <a:rPr lang="en-US" dirty="0">
                <a:latin typeface="Times New Roman"/>
                <a:cs typeface="Times New Roman"/>
              </a:rPr>
              <a:t>The photo is described as:​ 'Sharing the flexible learning area'</a:t>
            </a:r>
          </a:p>
        </p:txBody>
      </p:sp>
      <p:pic>
        <p:nvPicPr>
          <p:cNvPr id="4" name="Picture 4"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dge Hill University)">
            <a:extLst>
              <a:ext uri="{FF2B5EF4-FFF2-40B4-BE49-F238E27FC236}">
                <a16:creationId xmlns:a16="http://schemas.microsoft.com/office/drawing/2014/main" id="{70BB67BE-8091-09FA-F470-FB1A4F2BEA83}"/>
              </a:ext>
            </a:extLst>
          </p:cNvPr>
          <p:cNvPicPr>
            <a:picLocks noChangeAspect="1"/>
          </p:cNvPicPr>
          <p:nvPr/>
        </p:nvPicPr>
        <p:blipFill>
          <a:blip r:embed="rId2"/>
          <a:stretch>
            <a:fillRect/>
          </a:stretch>
        </p:blipFill>
        <p:spPr>
          <a:xfrm>
            <a:off x="1477001" y="-2823"/>
            <a:ext cx="4107975" cy="3035183"/>
          </a:xfrm>
          <a:prstGeom prst="rect">
            <a:avLst/>
          </a:prstGeom>
        </p:spPr>
      </p:pic>
      <p:sp>
        <p:nvSpPr>
          <p:cNvPr id="2" name="Title 1">
            <a:extLst>
              <a:ext uri="{FF2B5EF4-FFF2-40B4-BE49-F238E27FC236}">
                <a16:creationId xmlns:a16="http://schemas.microsoft.com/office/drawing/2014/main" id="{084A58C9-42D1-2FE2-D1C2-F762F932236C}"/>
              </a:ext>
            </a:extLst>
          </p:cNvPr>
          <p:cNvSpPr>
            <a:spLocks noGrp="1"/>
          </p:cNvSpPr>
          <p:nvPr>
            <p:ph type="title"/>
          </p:nvPr>
        </p:nvSpPr>
        <p:spPr>
          <a:xfrm>
            <a:off x="-199" y="7917"/>
            <a:ext cx="1474080" cy="2372402"/>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ea typeface="+mj-lt"/>
                <a:cs typeface="+mj-lt"/>
              </a:rPr>
              <a:t>Lesson plan on staged inclusion</a:t>
            </a:r>
            <a:br>
              <a:rPr lang="en-US" sz="2000" b="1" u="sng" dirty="0">
                <a:latin typeface="Times New Roman"/>
                <a:ea typeface="+mj-lt"/>
                <a:cs typeface="+mj-lt"/>
              </a:rPr>
            </a:br>
            <a:r>
              <a:rPr lang="en-US" sz="2200" b="1" u="sng" dirty="0">
                <a:latin typeface="Times New Roman"/>
                <a:cs typeface="Times New Roman"/>
              </a:rPr>
              <a:t>(Teacher copy)</a:t>
            </a:r>
            <a:endParaRPr lang="en-US" sz="2000" b="1" u="sng" dirty="0">
              <a:latin typeface="Times New Roman"/>
            </a:endParaRPr>
          </a:p>
        </p:txBody>
      </p:sp>
    </p:spTree>
    <p:extLst>
      <p:ext uri="{BB962C8B-B14F-4D97-AF65-F5344CB8AC3E}">
        <p14:creationId xmlns:p14="http://schemas.microsoft.com/office/powerpoint/2010/main" val="621847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B1B3865-D60F-CCCD-0DF6-835B818D3A2B}"/>
              </a:ext>
            </a:extLst>
          </p:cNvPr>
          <p:cNvSpPr txBox="1"/>
          <p:nvPr/>
        </p:nvSpPr>
        <p:spPr>
          <a:xfrm>
            <a:off x="43544" y="3150919"/>
            <a:ext cx="3910941" cy="3693319"/>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3:</a:t>
            </a:r>
          </a:p>
          <a:p>
            <a:pPr algn="ctr"/>
            <a:r>
              <a:rPr lang="en-US" u="sng" dirty="0">
                <a:latin typeface="Times New Roman"/>
                <a:cs typeface="Times New Roman"/>
              </a:rPr>
              <a:t>What impact does the image being staged suggest about the issue of inclusion?</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6" name="TextBox 5">
            <a:extLst>
              <a:ext uri="{FF2B5EF4-FFF2-40B4-BE49-F238E27FC236}">
                <a16:creationId xmlns:a16="http://schemas.microsoft.com/office/drawing/2014/main" id="{7109C054-9EFE-4096-ED1F-64A60903D018}"/>
              </a:ext>
            </a:extLst>
          </p:cNvPr>
          <p:cNvSpPr txBox="1"/>
          <p:nvPr/>
        </p:nvSpPr>
        <p:spPr>
          <a:xfrm>
            <a:off x="4913902" y="3616185"/>
            <a:ext cx="7028213" cy="3139321"/>
          </a:xfrm>
          <a:prstGeom prst="rect">
            <a:avLst/>
          </a:prstGeom>
          <a:solidFill>
            <a:srgbClr val="C8C8F7"/>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2:</a:t>
            </a:r>
          </a:p>
          <a:p>
            <a:pPr algn="ctr"/>
            <a:r>
              <a:rPr lang="en-US" u="sng" dirty="0">
                <a:latin typeface="Times New Roman"/>
                <a:cs typeface="Times New Roman"/>
              </a:rPr>
              <a:t>Does this image appear staged?</a:t>
            </a:r>
          </a:p>
          <a:p>
            <a:pPr algn="ctr"/>
            <a:r>
              <a:rPr lang="en-US" u="sng" dirty="0">
                <a:latin typeface="Times New Roman"/>
                <a:cs typeface="Times New Roman"/>
              </a:rPr>
              <a:t>What suggests this?</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5" name="TextBox 4">
            <a:extLst>
              <a:ext uri="{FF2B5EF4-FFF2-40B4-BE49-F238E27FC236}">
                <a16:creationId xmlns:a16="http://schemas.microsoft.com/office/drawing/2014/main" id="{9035B3BA-B978-5F6C-8012-8536226C292B}"/>
              </a:ext>
            </a:extLst>
          </p:cNvPr>
          <p:cNvSpPr txBox="1"/>
          <p:nvPr/>
        </p:nvSpPr>
        <p:spPr>
          <a:xfrm>
            <a:off x="6043683" y="4550"/>
            <a:ext cx="6143767" cy="3416320"/>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u="sng" dirty="0">
                <a:latin typeface="Times New Roman"/>
                <a:cs typeface="Times New Roman"/>
              </a:rPr>
              <a:t>What is going on in this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pic>
        <p:nvPicPr>
          <p:cNvPr id="4" name="Picture 4"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dge Hill University)">
            <a:extLst>
              <a:ext uri="{FF2B5EF4-FFF2-40B4-BE49-F238E27FC236}">
                <a16:creationId xmlns:a16="http://schemas.microsoft.com/office/drawing/2014/main" id="{70BB67BE-8091-09FA-F470-FB1A4F2BEA83}"/>
              </a:ext>
            </a:extLst>
          </p:cNvPr>
          <p:cNvPicPr>
            <a:picLocks noChangeAspect="1"/>
          </p:cNvPicPr>
          <p:nvPr/>
        </p:nvPicPr>
        <p:blipFill>
          <a:blip r:embed="rId2"/>
          <a:stretch>
            <a:fillRect/>
          </a:stretch>
        </p:blipFill>
        <p:spPr>
          <a:xfrm>
            <a:off x="1477001" y="-2823"/>
            <a:ext cx="4107975" cy="3035183"/>
          </a:xfrm>
          <a:prstGeom prst="rect">
            <a:avLst/>
          </a:prstGeom>
        </p:spPr>
      </p:pic>
      <p:sp>
        <p:nvSpPr>
          <p:cNvPr id="2" name="Title 1">
            <a:extLst>
              <a:ext uri="{FF2B5EF4-FFF2-40B4-BE49-F238E27FC236}">
                <a16:creationId xmlns:a16="http://schemas.microsoft.com/office/drawing/2014/main" id="{084A58C9-42D1-2FE2-D1C2-F762F932236C}"/>
              </a:ext>
            </a:extLst>
          </p:cNvPr>
          <p:cNvSpPr>
            <a:spLocks noGrp="1"/>
          </p:cNvSpPr>
          <p:nvPr>
            <p:ph type="title"/>
          </p:nvPr>
        </p:nvSpPr>
        <p:spPr>
          <a:xfrm>
            <a:off x="-199" y="-1979"/>
            <a:ext cx="1483976" cy="2376538"/>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ea typeface="+mj-lt"/>
                <a:cs typeface="+mj-lt"/>
              </a:rPr>
              <a:t>Lesson plan on staged inclusion</a:t>
            </a:r>
            <a:br>
              <a:rPr lang="en-US" sz="2000" b="1" u="sng" dirty="0">
                <a:latin typeface="Times New Roman"/>
                <a:ea typeface="+mj-lt"/>
                <a:cs typeface="+mj-lt"/>
              </a:rPr>
            </a:br>
            <a:r>
              <a:rPr lang="en-US" sz="2000" b="1" u="sng" dirty="0">
                <a:latin typeface="Times New Roman"/>
              </a:rPr>
              <a:t>(Pupil copy)</a:t>
            </a:r>
          </a:p>
        </p:txBody>
      </p:sp>
    </p:spTree>
    <p:extLst>
      <p:ext uri="{BB962C8B-B14F-4D97-AF65-F5344CB8AC3E}">
        <p14:creationId xmlns:p14="http://schemas.microsoft.com/office/powerpoint/2010/main" val="653655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28F89FA-E49F-8FC3-63D2-229D5F319BB4}"/>
              </a:ext>
            </a:extLst>
          </p:cNvPr>
          <p:cNvSpPr txBox="1"/>
          <p:nvPr/>
        </p:nvSpPr>
        <p:spPr>
          <a:xfrm>
            <a:off x="8633362" y="-5938"/>
            <a:ext cx="3554680" cy="6740307"/>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three:</a:t>
            </a:r>
          </a:p>
          <a:p>
            <a:pPr algn="ctr"/>
            <a:r>
              <a:rPr lang="en-US" sz="1600" b="1" u="sng" dirty="0">
                <a:latin typeface="Times New Roman"/>
                <a:cs typeface="Times New Roman"/>
              </a:rPr>
              <a:t>Answer the following:</a:t>
            </a:r>
          </a:p>
          <a:p>
            <a:pPr algn="ctr"/>
            <a:r>
              <a:rPr lang="en-US" sz="1600" b="1" u="sng" dirty="0">
                <a:latin typeface="Times New Roman"/>
                <a:cs typeface="Times New Roman"/>
              </a:rPr>
              <a:t>1.</a:t>
            </a:r>
            <a:r>
              <a:rPr lang="en-US" sz="1600" u="sng" dirty="0">
                <a:latin typeface="Times New Roman"/>
                <a:cs typeface="Times New Roman"/>
              </a:rPr>
              <a:t> Is the learning accessible to both pupils?</a:t>
            </a:r>
          </a:p>
          <a:p>
            <a:pPr algn="ctr"/>
            <a:r>
              <a:rPr lang="en-US" sz="1600" b="1" u="sng" dirty="0">
                <a:latin typeface="Times New Roman"/>
                <a:cs typeface="Times New Roman"/>
              </a:rPr>
              <a:t>2.</a:t>
            </a:r>
            <a:r>
              <a:rPr lang="en-US" sz="1600" u="sng" dirty="0">
                <a:latin typeface="Times New Roman"/>
                <a:cs typeface="Times New Roman"/>
              </a:rPr>
              <a:t> If so would it be inclusive?</a:t>
            </a:r>
          </a:p>
          <a:p>
            <a:pPr algn="ctr"/>
            <a:r>
              <a:rPr lang="en-US" sz="1600" b="1" u="sng" dirty="0">
                <a:latin typeface="Times New Roman"/>
                <a:cs typeface="Times New Roman"/>
              </a:rPr>
              <a:t>3.</a:t>
            </a:r>
            <a:r>
              <a:rPr lang="en-US" sz="1600" u="sng" dirty="0">
                <a:latin typeface="Times New Roman"/>
                <a:cs typeface="Times New Roman"/>
              </a:rPr>
              <a:t> What is inclusive learning?</a:t>
            </a:r>
          </a:p>
          <a:p>
            <a:pPr algn="ctr"/>
            <a:endParaRPr lang="en-US" sz="1600" dirty="0">
              <a:latin typeface="Times New Roman"/>
              <a:cs typeface="Times New Roman"/>
            </a:endParaRPr>
          </a:p>
          <a:p>
            <a:pPr algn="ctr"/>
            <a:r>
              <a:rPr lang="en-US" sz="1600" b="1" dirty="0">
                <a:latin typeface="Times New Roman"/>
                <a:cs typeface="Times New Roman"/>
              </a:rPr>
              <a:t>Point 1:</a:t>
            </a:r>
          </a:p>
          <a:p>
            <a:pPr algn="ctr"/>
            <a:r>
              <a:rPr lang="en-US" sz="1600" dirty="0">
                <a:latin typeface="Times New Roman"/>
                <a:cs typeface="Times New Roman"/>
              </a:rPr>
              <a:t>If one student is not engaging with learning, the learning could be deemed inaccessible. Both pupils seem to not be doing any work. There is no common point of view. No clear goal of the lesson.</a:t>
            </a:r>
          </a:p>
          <a:p>
            <a:pPr algn="ctr"/>
            <a:endParaRPr lang="en-US" sz="1600" dirty="0">
              <a:latin typeface="Times New Roman"/>
              <a:cs typeface="Times New Roman"/>
            </a:endParaRPr>
          </a:p>
          <a:p>
            <a:pPr algn="ctr"/>
            <a:r>
              <a:rPr lang="en-US" sz="1600" b="1" dirty="0">
                <a:latin typeface="Times New Roman"/>
                <a:cs typeface="Times New Roman"/>
              </a:rPr>
              <a:t>Point 2:</a:t>
            </a:r>
          </a:p>
          <a:p>
            <a:pPr algn="ctr"/>
            <a:r>
              <a:rPr lang="en-US" sz="1600" dirty="0">
                <a:latin typeface="Times New Roman"/>
                <a:cs typeface="Times New Roman"/>
              </a:rPr>
              <a:t>If the learning is not accessible.</a:t>
            </a:r>
          </a:p>
          <a:p>
            <a:pPr algn="ctr"/>
            <a:r>
              <a:rPr lang="en-US" sz="1600" dirty="0">
                <a:latin typeface="Times New Roman"/>
                <a:cs typeface="Times New Roman"/>
              </a:rPr>
              <a:t>It is not inclusive, as it is not accessible to all.</a:t>
            </a:r>
          </a:p>
          <a:p>
            <a:pPr algn="ctr"/>
            <a:endParaRPr lang="en-US" sz="1600" dirty="0">
              <a:latin typeface="Times New Roman"/>
              <a:cs typeface="Times New Roman"/>
            </a:endParaRPr>
          </a:p>
          <a:p>
            <a:pPr algn="ctr"/>
            <a:r>
              <a:rPr lang="en-US" sz="1600" b="1" dirty="0">
                <a:latin typeface="Times New Roman"/>
                <a:cs typeface="Times New Roman"/>
              </a:rPr>
              <a:t>Point 3:</a:t>
            </a:r>
          </a:p>
          <a:p>
            <a:pPr algn="ctr"/>
            <a:r>
              <a:rPr lang="en-US" sz="1600" dirty="0">
                <a:latin typeface="Times New Roman"/>
                <a:cs typeface="Times New Roman"/>
              </a:rPr>
              <a:t>By definition:</a:t>
            </a:r>
          </a:p>
          <a:p>
            <a:pPr algn="ctr"/>
            <a:r>
              <a:rPr lang="en-US" sz="1600" dirty="0">
                <a:latin typeface="Times New Roman"/>
                <a:cs typeface="Times New Roman"/>
              </a:rPr>
              <a:t>Inclusive learning is learning that is accessible. It includes everybody regardless of ability.</a:t>
            </a:r>
          </a:p>
          <a:p>
            <a:pPr algn="ctr"/>
            <a:r>
              <a:rPr lang="en-US" sz="1600" dirty="0">
                <a:latin typeface="Times New Roman"/>
                <a:cs typeface="Times New Roman"/>
              </a:rPr>
              <a:t>(This task is more to test understanding.)</a:t>
            </a:r>
          </a:p>
        </p:txBody>
      </p:sp>
      <p:cxnSp>
        <p:nvCxnSpPr>
          <p:cNvPr id="9" name="Straight Arrow Connector 8" descr="Arrow pointing to task three">
            <a:extLst>
              <a:ext uri="{FF2B5EF4-FFF2-40B4-BE49-F238E27FC236}">
                <a16:creationId xmlns:a16="http://schemas.microsoft.com/office/drawing/2014/main" id="{60DD6DE6-D1B7-A74E-9DF8-CC07046D5BA7}"/>
              </a:ext>
            </a:extLst>
          </p:cNvPr>
          <p:cNvCxnSpPr>
            <a:cxnSpLocks/>
          </p:cNvCxnSpPr>
          <p:nvPr/>
        </p:nvCxnSpPr>
        <p:spPr>
          <a:xfrm>
            <a:off x="6798019" y="1212997"/>
            <a:ext cx="1869743" cy="595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C3C51D9-A144-4CD8-19ED-61A91DCA386F}"/>
              </a:ext>
            </a:extLst>
          </p:cNvPr>
          <p:cNvSpPr txBox="1"/>
          <p:nvPr/>
        </p:nvSpPr>
        <p:spPr>
          <a:xfrm>
            <a:off x="4259283" y="3428010"/>
            <a:ext cx="4267200" cy="3139321"/>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u="sng" dirty="0">
                <a:latin typeface="Times New Roman"/>
                <a:cs typeface="Times New Roman"/>
              </a:rPr>
              <a:t>How would you deal with this situation?</a:t>
            </a:r>
          </a:p>
          <a:p>
            <a:pPr algn="ctr"/>
            <a:endParaRPr lang="en-US" dirty="0">
              <a:latin typeface="Times New Roman"/>
              <a:cs typeface="Times New Roman"/>
            </a:endParaRPr>
          </a:p>
          <a:p>
            <a:pPr algn="ctr"/>
            <a:r>
              <a:rPr lang="en-US" dirty="0">
                <a:latin typeface="Times New Roman"/>
                <a:cs typeface="Times New Roman"/>
              </a:rPr>
              <a:t>(Partly based on expression from the other </a:t>
            </a:r>
            <a:r>
              <a:rPr lang="en-US">
                <a:latin typeface="Times New Roman"/>
                <a:cs typeface="Times New Roman"/>
              </a:rPr>
              <a:t>pupil.) (Highlight the issues in the image, steer away from such issues.)</a:t>
            </a:r>
          </a:p>
          <a:p>
            <a:pPr algn="ctr"/>
            <a:r>
              <a:rPr lang="en-US" dirty="0">
                <a:latin typeface="Times New Roman"/>
                <a:cs typeface="Times New Roman"/>
              </a:rPr>
              <a:t>The boy on the left doesn’t have a pen. He is not sat patiently waiting for lesson to begin. The boy towards the right is looking stern and not reacting. No teacher in sight so they need to be involved.</a:t>
            </a:r>
            <a:endParaRPr lang="en-US">
              <a:latin typeface="Times New Roman"/>
              <a:cs typeface="Times New Roman"/>
            </a:endParaRPr>
          </a:p>
        </p:txBody>
      </p:sp>
      <p:cxnSp>
        <p:nvCxnSpPr>
          <p:cNvPr id="8" name="Straight Arrow Connector 7" descr="Arrow pointing to task two">
            <a:extLst>
              <a:ext uri="{FF2B5EF4-FFF2-40B4-BE49-F238E27FC236}">
                <a16:creationId xmlns:a16="http://schemas.microsoft.com/office/drawing/2014/main" id="{F2FCDE81-0787-DAEA-97FA-9331BDBA5305}"/>
              </a:ext>
            </a:extLst>
          </p:cNvPr>
          <p:cNvCxnSpPr/>
          <p:nvPr/>
        </p:nvCxnSpPr>
        <p:spPr>
          <a:xfrm>
            <a:off x="6820766" y="2520908"/>
            <a:ext cx="91440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36F2A10-8F6B-71DF-3AAD-D184825CBAA0}"/>
              </a:ext>
            </a:extLst>
          </p:cNvPr>
          <p:cNvSpPr txBox="1"/>
          <p:nvPr/>
        </p:nvSpPr>
        <p:spPr>
          <a:xfrm>
            <a:off x="-6824" y="3430225"/>
            <a:ext cx="4262029" cy="3127948"/>
          </a:xfrm>
          <a:prstGeom prst="rect">
            <a:avLst/>
          </a:prstGeom>
          <a:solidFill>
            <a:schemeClr val="accent1">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u="sng" dirty="0">
                <a:latin typeface="Times New Roman"/>
                <a:cs typeface="Times New Roman"/>
              </a:rPr>
              <a:t>What is happening in this image?</a:t>
            </a:r>
          </a:p>
          <a:p>
            <a:pPr algn="ctr"/>
            <a:endParaRPr lang="en-US" dirty="0">
              <a:latin typeface="Times New Roman"/>
              <a:cs typeface="Times New Roman"/>
            </a:endParaRPr>
          </a:p>
          <a:p>
            <a:pPr algn="ctr"/>
            <a:r>
              <a:rPr lang="en-US" dirty="0">
                <a:latin typeface="Times New Roman"/>
                <a:cs typeface="Times New Roman"/>
              </a:rPr>
              <a:t>Two boys sat together at a table. Both are not doing work.</a:t>
            </a:r>
          </a:p>
          <a:p>
            <a:pPr algn="ctr"/>
            <a:r>
              <a:rPr lang="en-US" dirty="0">
                <a:latin typeface="Times New Roman"/>
                <a:cs typeface="Times New Roman"/>
              </a:rPr>
              <a:t>The pupil closest to the right looks stern.</a:t>
            </a:r>
          </a:p>
          <a:p>
            <a:pPr algn="ctr"/>
            <a:r>
              <a:rPr lang="en-US" dirty="0">
                <a:latin typeface="Times New Roman"/>
                <a:cs typeface="Times New Roman"/>
              </a:rPr>
              <a:t>He appears to be waiting for instructions.</a:t>
            </a:r>
          </a:p>
          <a:p>
            <a:pPr algn="ctr"/>
            <a:r>
              <a:rPr lang="en-US" dirty="0">
                <a:latin typeface="Times New Roman"/>
                <a:cs typeface="Times New Roman"/>
              </a:rPr>
              <a:t>The pupil closest to the left is looking directly at the camera.</a:t>
            </a:r>
          </a:p>
          <a:p>
            <a:pPr algn="ctr"/>
            <a:r>
              <a:rPr lang="en-US" dirty="0">
                <a:latin typeface="Times New Roman"/>
                <a:cs typeface="Times New Roman"/>
              </a:rPr>
              <a:t>He is pulling a face.</a:t>
            </a:r>
          </a:p>
          <a:p>
            <a:pPr algn="ctr"/>
            <a:r>
              <a:rPr lang="en-US" dirty="0">
                <a:latin typeface="Times New Roman"/>
                <a:cs typeface="Times New Roman"/>
              </a:rPr>
              <a:t>Both pupils are sat in a classroom.</a:t>
            </a:r>
          </a:p>
        </p:txBody>
      </p:sp>
      <p:cxnSp>
        <p:nvCxnSpPr>
          <p:cNvPr id="5" name="Straight Arrow Connector 4" descr="arrow pointing to task one">
            <a:extLst>
              <a:ext uri="{FF2B5EF4-FFF2-40B4-BE49-F238E27FC236}">
                <a16:creationId xmlns:a16="http://schemas.microsoft.com/office/drawing/2014/main" id="{ABC2CC08-2CC5-4562-208B-700C81266EAA}"/>
              </a:ext>
            </a:extLst>
          </p:cNvPr>
          <p:cNvCxnSpPr/>
          <p:nvPr/>
        </p:nvCxnSpPr>
        <p:spPr>
          <a:xfrm flipH="1">
            <a:off x="978591" y="814892"/>
            <a:ext cx="609599" cy="25748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dge Hill University)">
            <a:extLst>
              <a:ext uri="{FF2B5EF4-FFF2-40B4-BE49-F238E27FC236}">
                <a16:creationId xmlns:a16="http://schemas.microsoft.com/office/drawing/2014/main" id="{A96F5494-10B5-D719-6D43-AAC17620975C}"/>
              </a:ext>
            </a:extLst>
          </p:cNvPr>
          <p:cNvPicPr>
            <a:picLocks noChangeAspect="1"/>
          </p:cNvPicPr>
          <p:nvPr/>
        </p:nvPicPr>
        <p:blipFill>
          <a:blip r:embed="rId2"/>
          <a:stretch>
            <a:fillRect/>
          </a:stretch>
        </p:blipFill>
        <p:spPr>
          <a:xfrm>
            <a:off x="1525447" y="14179"/>
            <a:ext cx="5381767" cy="3403373"/>
          </a:xfrm>
          <a:prstGeom prst="rect">
            <a:avLst/>
          </a:prstGeom>
        </p:spPr>
      </p:pic>
      <p:sp>
        <p:nvSpPr>
          <p:cNvPr id="2" name="Title 1">
            <a:extLst>
              <a:ext uri="{FF2B5EF4-FFF2-40B4-BE49-F238E27FC236}">
                <a16:creationId xmlns:a16="http://schemas.microsoft.com/office/drawing/2014/main" id="{BB7B6214-D2C5-CC51-B6EA-CA4331EE098F}"/>
              </a:ext>
            </a:extLst>
          </p:cNvPr>
          <p:cNvSpPr>
            <a:spLocks noGrp="1"/>
          </p:cNvSpPr>
          <p:nvPr>
            <p:ph type="title"/>
          </p:nvPr>
        </p:nvSpPr>
        <p:spPr>
          <a:xfrm>
            <a:off x="-10095" y="-1979"/>
            <a:ext cx="1365223" cy="1917181"/>
          </a:xfrm>
        </p:spPr>
        <p:txBody>
          <a:bodyPr>
            <a:normAutofit/>
          </a:bodyPr>
          <a:lstStyle/>
          <a:p>
            <a:r>
              <a:rPr lang="en-US" sz="2000" b="1" u="sng" dirty="0">
                <a:latin typeface="Times New Roman"/>
                <a:cs typeface="Times New Roman"/>
              </a:rPr>
              <a:t>Activity eight:</a:t>
            </a:r>
            <a:br>
              <a:rPr lang="en-US" sz="2000" b="1" u="sng" dirty="0">
                <a:latin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49634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Arrow Connector 8" descr="Arrow pointing to task three">
            <a:extLst>
              <a:ext uri="{FF2B5EF4-FFF2-40B4-BE49-F238E27FC236}">
                <a16:creationId xmlns:a16="http://schemas.microsoft.com/office/drawing/2014/main" id="{60DD6DE6-D1B7-A74E-9DF8-CC07046D5BA7}"/>
              </a:ext>
            </a:extLst>
          </p:cNvPr>
          <p:cNvCxnSpPr>
            <a:cxnSpLocks/>
          </p:cNvCxnSpPr>
          <p:nvPr/>
        </p:nvCxnSpPr>
        <p:spPr>
          <a:xfrm>
            <a:off x="6798019" y="1212997"/>
            <a:ext cx="1869743" cy="595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28F89FA-E49F-8FC3-63D2-229D5F319BB4}"/>
              </a:ext>
            </a:extLst>
          </p:cNvPr>
          <p:cNvSpPr txBox="1"/>
          <p:nvPr/>
        </p:nvSpPr>
        <p:spPr>
          <a:xfrm>
            <a:off x="8633362" y="-5938"/>
            <a:ext cx="3554680" cy="6740307"/>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three:</a:t>
            </a:r>
          </a:p>
          <a:p>
            <a:pPr algn="ctr"/>
            <a:r>
              <a:rPr lang="en-US" sz="1600" b="1" u="sng" dirty="0">
                <a:latin typeface="Times New Roman"/>
                <a:cs typeface="Times New Roman"/>
              </a:rPr>
              <a:t>Answer the following:</a:t>
            </a:r>
          </a:p>
          <a:p>
            <a:pPr algn="ctr"/>
            <a:r>
              <a:rPr lang="en-US" sz="1600" b="1" u="sng" dirty="0">
                <a:latin typeface="Times New Roman"/>
                <a:cs typeface="Times New Roman"/>
              </a:rPr>
              <a:t>1.</a:t>
            </a:r>
            <a:r>
              <a:rPr lang="en-US" sz="1600" u="sng" dirty="0">
                <a:latin typeface="Times New Roman"/>
                <a:cs typeface="Times New Roman"/>
              </a:rPr>
              <a:t> Is the learning accessible to both pupils?</a:t>
            </a:r>
          </a:p>
          <a:p>
            <a:pPr algn="ctr"/>
            <a:r>
              <a:rPr lang="en-US" sz="1600" b="1" u="sng" dirty="0">
                <a:latin typeface="Times New Roman"/>
                <a:cs typeface="Times New Roman"/>
              </a:rPr>
              <a:t>2.</a:t>
            </a:r>
            <a:r>
              <a:rPr lang="en-US" sz="1600" u="sng" dirty="0">
                <a:latin typeface="Times New Roman"/>
                <a:cs typeface="Times New Roman"/>
              </a:rPr>
              <a:t> If so would it be inclusive?</a:t>
            </a:r>
          </a:p>
          <a:p>
            <a:pPr algn="ctr"/>
            <a:r>
              <a:rPr lang="en-US" sz="1600" b="1" u="sng" dirty="0">
                <a:latin typeface="Times New Roman"/>
                <a:cs typeface="Times New Roman"/>
              </a:rPr>
              <a:t>3.</a:t>
            </a:r>
            <a:r>
              <a:rPr lang="en-US" sz="1600" u="sng" dirty="0">
                <a:latin typeface="Times New Roman"/>
                <a:cs typeface="Times New Roman"/>
              </a:rPr>
              <a:t> What is inclusive learning?</a:t>
            </a:r>
          </a:p>
          <a:p>
            <a:pPr algn="ctr"/>
            <a:endParaRPr lang="en-US" sz="1600" dirty="0">
              <a:latin typeface="Times New Roman"/>
              <a:cs typeface="Times New Roman"/>
            </a:endParaRPr>
          </a:p>
          <a:p>
            <a:pPr algn="ctr"/>
            <a:r>
              <a:rPr lang="en-US" sz="1600" b="1" dirty="0">
                <a:latin typeface="Times New Roman"/>
                <a:cs typeface="Times New Roman"/>
              </a:rPr>
              <a:t>Point 1:</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Point 2:</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Point 3:</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6" name="TextBox 5">
            <a:extLst>
              <a:ext uri="{FF2B5EF4-FFF2-40B4-BE49-F238E27FC236}">
                <a16:creationId xmlns:a16="http://schemas.microsoft.com/office/drawing/2014/main" id="{6C3C51D9-A144-4CD8-19ED-61A91DCA386F}"/>
              </a:ext>
            </a:extLst>
          </p:cNvPr>
          <p:cNvSpPr txBox="1"/>
          <p:nvPr/>
        </p:nvSpPr>
        <p:spPr>
          <a:xfrm>
            <a:off x="4259283" y="3428010"/>
            <a:ext cx="4267200" cy="3416320"/>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u="sng" dirty="0">
                <a:latin typeface="Times New Roman"/>
                <a:cs typeface="Times New Roman"/>
              </a:rPr>
              <a:t>How would you deal with this situation?</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8" name="Straight Arrow Connector 7" descr="Arrow pointing to task two">
            <a:extLst>
              <a:ext uri="{FF2B5EF4-FFF2-40B4-BE49-F238E27FC236}">
                <a16:creationId xmlns:a16="http://schemas.microsoft.com/office/drawing/2014/main" id="{F2FCDE81-0787-DAEA-97FA-9331BDBA5305}"/>
              </a:ext>
            </a:extLst>
          </p:cNvPr>
          <p:cNvCxnSpPr/>
          <p:nvPr/>
        </p:nvCxnSpPr>
        <p:spPr>
          <a:xfrm>
            <a:off x="6820766" y="2520908"/>
            <a:ext cx="91440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36F2A10-8F6B-71DF-3AAD-D184825CBAA0}"/>
              </a:ext>
            </a:extLst>
          </p:cNvPr>
          <p:cNvSpPr txBox="1"/>
          <p:nvPr/>
        </p:nvSpPr>
        <p:spPr>
          <a:xfrm>
            <a:off x="-6824" y="3430225"/>
            <a:ext cx="4262029" cy="3416320"/>
          </a:xfrm>
          <a:prstGeom prst="rect">
            <a:avLst/>
          </a:prstGeom>
          <a:solidFill>
            <a:schemeClr val="accent1">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u="sng" dirty="0">
                <a:latin typeface="Times New Roman"/>
                <a:cs typeface="Times New Roman"/>
              </a:rPr>
              <a:t>What is happening in this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5" name="Straight Arrow Connector 4" descr="arrow pointing to task one">
            <a:extLst>
              <a:ext uri="{FF2B5EF4-FFF2-40B4-BE49-F238E27FC236}">
                <a16:creationId xmlns:a16="http://schemas.microsoft.com/office/drawing/2014/main" id="{ABC2CC08-2CC5-4562-208B-700C81266EAA}"/>
              </a:ext>
            </a:extLst>
          </p:cNvPr>
          <p:cNvCxnSpPr/>
          <p:nvPr/>
        </p:nvCxnSpPr>
        <p:spPr>
          <a:xfrm flipH="1">
            <a:off x="978591" y="814892"/>
            <a:ext cx="609599" cy="25748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dge Hill University)">
            <a:extLst>
              <a:ext uri="{FF2B5EF4-FFF2-40B4-BE49-F238E27FC236}">
                <a16:creationId xmlns:a16="http://schemas.microsoft.com/office/drawing/2014/main" id="{A96F5494-10B5-D719-6D43-AAC17620975C}"/>
              </a:ext>
            </a:extLst>
          </p:cNvPr>
          <p:cNvPicPr>
            <a:picLocks noChangeAspect="1"/>
          </p:cNvPicPr>
          <p:nvPr/>
        </p:nvPicPr>
        <p:blipFill>
          <a:blip r:embed="rId2"/>
          <a:stretch>
            <a:fillRect/>
          </a:stretch>
        </p:blipFill>
        <p:spPr>
          <a:xfrm>
            <a:off x="1525447" y="14179"/>
            <a:ext cx="5381767" cy="3403373"/>
          </a:xfrm>
          <a:prstGeom prst="rect">
            <a:avLst/>
          </a:prstGeom>
        </p:spPr>
      </p:pic>
      <p:sp>
        <p:nvSpPr>
          <p:cNvPr id="2" name="Title 1">
            <a:extLst>
              <a:ext uri="{FF2B5EF4-FFF2-40B4-BE49-F238E27FC236}">
                <a16:creationId xmlns:a16="http://schemas.microsoft.com/office/drawing/2014/main" id="{BB7B6214-D2C5-CC51-B6EA-CA4331EE098F}"/>
              </a:ext>
            </a:extLst>
          </p:cNvPr>
          <p:cNvSpPr>
            <a:spLocks noGrp="1"/>
          </p:cNvSpPr>
          <p:nvPr>
            <p:ph type="title"/>
          </p:nvPr>
        </p:nvSpPr>
        <p:spPr>
          <a:xfrm>
            <a:off x="-10095" y="-1979"/>
            <a:ext cx="1078237" cy="2204169"/>
          </a:xfrm>
        </p:spPr>
        <p:txBody>
          <a:bodyPr>
            <a:normAutofit/>
          </a:bodyPr>
          <a:lstStyle/>
          <a:p>
            <a:r>
              <a:rPr lang="en-US" sz="2000" b="1" u="sng" dirty="0">
                <a:latin typeface="Times New Roman"/>
                <a:cs typeface="Times New Roman"/>
              </a:rPr>
              <a:t>Activity eight:</a:t>
            </a:r>
            <a:br>
              <a:rPr lang="en-US" sz="2000" b="1" u="sng" dirty="0">
                <a:latin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306430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05454B6-3160-C556-9A7E-E95D2876C583}"/>
              </a:ext>
            </a:extLst>
          </p:cNvPr>
          <p:cNvSpPr txBox="1"/>
          <p:nvPr/>
        </p:nvSpPr>
        <p:spPr>
          <a:xfrm>
            <a:off x="7208322" y="2883724"/>
            <a:ext cx="4969823" cy="3970318"/>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u="sng" dirty="0">
                <a:latin typeface="Times New Roman"/>
                <a:cs typeface="Times New Roman"/>
              </a:rPr>
              <a:t>What is going on in this image?</a:t>
            </a:r>
          </a:p>
          <a:p>
            <a:pPr algn="ctr"/>
            <a:r>
              <a:rPr lang="en-US" u="sng" dirty="0">
                <a:latin typeface="Times New Roman"/>
                <a:cs typeface="Times New Roman"/>
              </a:rPr>
              <a:t>What type of lesson does this remind you?</a:t>
            </a:r>
          </a:p>
          <a:p>
            <a:pPr algn="ctr"/>
            <a:endParaRPr lang="en-US" dirty="0">
              <a:latin typeface="Times New Roman"/>
              <a:cs typeface="Times New Roman"/>
            </a:endParaRPr>
          </a:p>
          <a:p>
            <a:pPr algn="ctr"/>
            <a:r>
              <a:rPr lang="en-US" dirty="0">
                <a:latin typeface="Times New Roman"/>
                <a:cs typeface="Times New Roman"/>
              </a:rPr>
              <a:t>A group of pupils in a classroom, no teacher is present.</a:t>
            </a:r>
          </a:p>
          <a:p>
            <a:pPr algn="ctr"/>
            <a:r>
              <a:rPr lang="en-US" dirty="0">
                <a:latin typeface="Times New Roman"/>
                <a:cs typeface="Times New Roman"/>
              </a:rPr>
              <a:t>All of the pupils appear to be working alone.</a:t>
            </a:r>
          </a:p>
          <a:p>
            <a:pPr algn="ctr"/>
            <a:r>
              <a:rPr lang="en-US" dirty="0">
                <a:latin typeface="Times New Roman"/>
                <a:cs typeface="Times New Roman"/>
              </a:rPr>
              <a:t>All in black formal uniform. Various expressions.</a:t>
            </a:r>
          </a:p>
          <a:p>
            <a:pPr algn="ctr"/>
            <a:r>
              <a:rPr lang="en-US" dirty="0">
                <a:latin typeface="Times New Roman"/>
                <a:cs typeface="Times New Roman"/>
              </a:rPr>
              <a:t>One girl has no paper or pen, head in hands.</a:t>
            </a:r>
          </a:p>
          <a:p>
            <a:pPr algn="ctr"/>
            <a:r>
              <a:rPr lang="en-US" dirty="0">
                <a:latin typeface="Times New Roman"/>
                <a:cs typeface="Times New Roman"/>
              </a:rPr>
              <a:t>Some pupils are in rows, and some are on desks along.</a:t>
            </a:r>
          </a:p>
          <a:p>
            <a:pPr algn="ctr"/>
            <a:r>
              <a:rPr lang="en-US" dirty="0">
                <a:latin typeface="Times New Roman"/>
                <a:cs typeface="Times New Roman"/>
              </a:rPr>
              <a:t>All pupils appear to face a board.</a:t>
            </a:r>
          </a:p>
          <a:p>
            <a:pPr algn="ctr"/>
            <a:r>
              <a:rPr lang="en-US" dirty="0">
                <a:latin typeface="Times New Roman"/>
                <a:cs typeface="Times New Roman"/>
              </a:rPr>
              <a:t>In a classroom with pin boards behind the students.</a:t>
            </a:r>
          </a:p>
          <a:p>
            <a:pPr algn="ctr"/>
            <a:r>
              <a:rPr lang="en-US" dirty="0">
                <a:latin typeface="Times New Roman"/>
                <a:cs typeface="Times New Roman"/>
              </a:rPr>
              <a:t>This could be a test or a punishment class.</a:t>
            </a:r>
          </a:p>
        </p:txBody>
      </p:sp>
      <p:pic>
        <p:nvPicPr>
          <p:cNvPr id="3"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dge Hill University)">
            <a:extLst>
              <a:ext uri="{FF2B5EF4-FFF2-40B4-BE49-F238E27FC236}">
                <a16:creationId xmlns:a16="http://schemas.microsoft.com/office/drawing/2014/main" id="{7A35B71B-5E61-C289-1044-9E6254AAC96F}"/>
              </a:ext>
            </a:extLst>
          </p:cNvPr>
          <p:cNvPicPr>
            <a:picLocks noChangeAspect="1"/>
          </p:cNvPicPr>
          <p:nvPr/>
        </p:nvPicPr>
        <p:blipFill>
          <a:blip r:embed="rId2"/>
          <a:stretch>
            <a:fillRect/>
          </a:stretch>
        </p:blipFill>
        <p:spPr>
          <a:xfrm>
            <a:off x="4549" y="1983261"/>
            <a:ext cx="7203388" cy="4874403"/>
          </a:xfrm>
          <a:prstGeom prst="rect">
            <a:avLst/>
          </a:prstGeom>
        </p:spPr>
      </p:pic>
      <p:sp>
        <p:nvSpPr>
          <p:cNvPr id="4" name="Star: 5 Points 3">
            <a:extLst>
              <a:ext uri="{FF2B5EF4-FFF2-40B4-BE49-F238E27FC236}">
                <a16:creationId xmlns:a16="http://schemas.microsoft.com/office/drawing/2014/main" id="{196AABFE-DFDC-2089-D0DD-D3E564B7FF8D}"/>
              </a:ext>
            </a:extLst>
          </p:cNvPr>
          <p:cNvSpPr/>
          <p:nvPr/>
        </p:nvSpPr>
        <p:spPr>
          <a:xfrm>
            <a:off x="7854626" y="96191"/>
            <a:ext cx="2979760" cy="2684059"/>
          </a:xfrm>
          <a:prstGeom prst="star5">
            <a:avLst/>
          </a:prstGeom>
          <a:solidFill>
            <a:schemeClr val="accent2">
              <a:lumMod val="60000"/>
              <a:lumOff val="40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a:cs typeface="Times New Roman"/>
              </a:rPr>
              <a:t>Name:</a:t>
            </a:r>
          </a:p>
        </p:txBody>
      </p:sp>
      <p:sp>
        <p:nvSpPr>
          <p:cNvPr id="5" name="TextBox 4">
            <a:extLst>
              <a:ext uri="{FF2B5EF4-FFF2-40B4-BE49-F238E27FC236}">
                <a16:creationId xmlns:a16="http://schemas.microsoft.com/office/drawing/2014/main" id="{66D1A137-C9A4-40D6-855F-324DE3C24B64}"/>
              </a:ext>
            </a:extLst>
          </p:cNvPr>
          <p:cNvSpPr txBox="1"/>
          <p:nvPr/>
        </p:nvSpPr>
        <p:spPr>
          <a:xfrm>
            <a:off x="1722883" y="-2843"/>
            <a:ext cx="48410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This is the front side (More tasks on the back) </a:t>
            </a:r>
          </a:p>
        </p:txBody>
      </p:sp>
      <p:sp>
        <p:nvSpPr>
          <p:cNvPr id="2" name="Title 1">
            <a:extLst>
              <a:ext uri="{FF2B5EF4-FFF2-40B4-BE49-F238E27FC236}">
                <a16:creationId xmlns:a16="http://schemas.microsoft.com/office/drawing/2014/main" id="{B4438D4D-46F2-3E18-902A-2278B61B4667}"/>
              </a:ext>
            </a:extLst>
          </p:cNvPr>
          <p:cNvSpPr>
            <a:spLocks noGrp="1"/>
          </p:cNvSpPr>
          <p:nvPr>
            <p:ph type="title"/>
          </p:nvPr>
        </p:nvSpPr>
        <p:spPr>
          <a:xfrm>
            <a:off x="-199" y="-1979"/>
            <a:ext cx="1879819" cy="1580713"/>
          </a:xfrm>
        </p:spPr>
        <p:txBody>
          <a:bodyPr>
            <a:normAutofit/>
          </a:bodyPr>
          <a:lstStyle/>
          <a:p>
            <a:r>
              <a:rPr lang="en-US" sz="2000" b="1" u="sng" dirty="0">
                <a:latin typeface="Times New Roman"/>
                <a:cs typeface="Times New Roman"/>
              </a:rPr>
              <a:t>Activity nine:</a:t>
            </a:r>
            <a:br>
              <a:rPr lang="en-US" sz="2000" b="1" u="sng" dirty="0">
                <a:latin typeface="Times New Roman"/>
              </a:rPr>
            </a:br>
            <a:r>
              <a:rPr lang="en-US" sz="2000" b="1" u="sng" dirty="0">
                <a:latin typeface="Times New Roman"/>
                <a:cs typeface="Times New Roman"/>
              </a:rPr>
              <a:t>Poster,</a:t>
            </a:r>
            <a:br>
              <a:rPr lang="en-US" sz="2000" b="1" u="sng" dirty="0">
                <a:latin typeface="Times New Roman"/>
                <a:cs typeface="Times New Roman"/>
              </a:rPr>
            </a:br>
            <a:r>
              <a:rPr lang="en-US" sz="2000" b="1" u="sng" dirty="0">
                <a:latin typeface="Times New Roman"/>
                <a:cs typeface="Times New Roman"/>
              </a:rPr>
              <a:t>front side</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84966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337C3EB-2D58-1D19-A2FF-DD9F5A974521}"/>
              </a:ext>
            </a:extLst>
          </p:cNvPr>
          <p:cNvSpPr txBox="1"/>
          <p:nvPr/>
        </p:nvSpPr>
        <p:spPr>
          <a:xfrm>
            <a:off x="7980218" y="1706089"/>
            <a:ext cx="4128654" cy="5078313"/>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Anything else that you notice about the image?</a:t>
            </a:r>
          </a:p>
          <a:p>
            <a:pPr algn="ctr"/>
            <a:endParaRPr lang="en-US" dirty="0">
              <a:latin typeface="Times New Roman"/>
              <a:cs typeface="Times New Roman"/>
            </a:endParaRPr>
          </a:p>
          <a:p>
            <a:pPr algn="ctr"/>
            <a:r>
              <a:rPr lang="en-US" dirty="0">
                <a:latin typeface="Times New Roman"/>
                <a:cs typeface="Times New Roman"/>
              </a:rPr>
              <a:t>Exclusion – everyone engaged and completing an activity,</a:t>
            </a:r>
          </a:p>
          <a:p>
            <a:pPr algn="ctr"/>
            <a:r>
              <a:rPr lang="en-US" dirty="0">
                <a:latin typeface="Times New Roman"/>
                <a:cs typeface="Times New Roman"/>
              </a:rPr>
              <a:t>one child sitting away from the rest with no resources,</a:t>
            </a:r>
          </a:p>
          <a:p>
            <a:pPr algn="ctr"/>
            <a:r>
              <a:rPr lang="en-US" dirty="0">
                <a:latin typeface="Times New Roman"/>
                <a:cs typeface="Times New Roman"/>
              </a:rPr>
              <a:t>why doesn’t she have resources? </a:t>
            </a:r>
          </a:p>
          <a:p>
            <a:pPr algn="ctr"/>
            <a:r>
              <a:rPr lang="en-US" dirty="0">
                <a:latin typeface="Times New Roman"/>
                <a:cs typeface="Times New Roman"/>
              </a:rPr>
              <a:t>Exclusion – no consideration of learning styles.</a:t>
            </a:r>
          </a:p>
          <a:p>
            <a:pPr algn="ctr"/>
            <a:r>
              <a:rPr lang="en-US" dirty="0">
                <a:latin typeface="Times New Roman"/>
                <a:cs typeface="Times New Roman"/>
              </a:rPr>
              <a:t>Exclusion – resources are not provided.</a:t>
            </a:r>
          </a:p>
          <a:p>
            <a:pPr algn="ctr"/>
            <a:r>
              <a:rPr lang="en-US" dirty="0">
                <a:latin typeface="Times New Roman"/>
                <a:cs typeface="Times New Roman"/>
              </a:rPr>
              <a:t>Photo taken from teacher’s perspective.</a:t>
            </a:r>
          </a:p>
          <a:p>
            <a:pPr algn="ctr"/>
            <a:r>
              <a:rPr lang="en-US" dirty="0">
                <a:latin typeface="Times New Roman"/>
                <a:cs typeface="Times New Roman"/>
              </a:rPr>
              <a:t>Exclusion – but some at level of inclusion.</a:t>
            </a:r>
          </a:p>
          <a:p>
            <a:pPr algn="ctr"/>
            <a:r>
              <a:rPr lang="en-US" dirty="0">
                <a:latin typeface="Times New Roman"/>
                <a:cs typeface="Times New Roman"/>
              </a:rPr>
              <a:t>It depends on perspectives – what do people feel?</a:t>
            </a:r>
          </a:p>
          <a:p>
            <a:pPr algn="ctr"/>
            <a:r>
              <a:rPr lang="en-US" dirty="0">
                <a:latin typeface="Times New Roman"/>
                <a:cs typeface="Times New Roman"/>
              </a:rPr>
              <a:t>They might look excluded but feel included. </a:t>
            </a:r>
          </a:p>
          <a:p>
            <a:pPr algn="ctr"/>
            <a:endParaRPr lang="en-US" dirty="0">
              <a:latin typeface="Times New Roman"/>
              <a:cs typeface="Times New Roman"/>
            </a:endParaRPr>
          </a:p>
        </p:txBody>
      </p:sp>
      <p:sp>
        <p:nvSpPr>
          <p:cNvPr id="5" name="TextBox 4">
            <a:extLst>
              <a:ext uri="{FF2B5EF4-FFF2-40B4-BE49-F238E27FC236}">
                <a16:creationId xmlns:a16="http://schemas.microsoft.com/office/drawing/2014/main" id="{94224215-E5B5-2A95-3C4B-9951B2A84528}"/>
              </a:ext>
            </a:extLst>
          </p:cNvPr>
          <p:cNvSpPr txBox="1"/>
          <p:nvPr/>
        </p:nvSpPr>
        <p:spPr>
          <a:xfrm>
            <a:off x="2854036" y="1706089"/>
            <a:ext cx="5019304" cy="5078313"/>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three:</a:t>
            </a:r>
          </a:p>
          <a:p>
            <a:pPr algn="ctr"/>
            <a:r>
              <a:rPr lang="en-US" u="sng" dirty="0">
                <a:latin typeface="Times New Roman"/>
                <a:cs typeface="Times New Roman"/>
              </a:rPr>
              <a:t>What do we not see?</a:t>
            </a:r>
          </a:p>
          <a:p>
            <a:pPr algn="ctr"/>
            <a:r>
              <a:rPr lang="en-US" u="sng" dirty="0">
                <a:latin typeface="Times New Roman"/>
                <a:cs typeface="Times New Roman"/>
              </a:rPr>
              <a:t>What could be done to make this class</a:t>
            </a:r>
          </a:p>
          <a:p>
            <a:pPr algn="ctr"/>
            <a:r>
              <a:rPr lang="en-US" u="sng" dirty="0">
                <a:latin typeface="Times New Roman"/>
                <a:cs typeface="Times New Roman"/>
              </a:rPr>
              <a:t>to make it more inclusive and accessible to other pupils?</a:t>
            </a:r>
          </a:p>
          <a:p>
            <a:pPr algn="ctr"/>
            <a:endParaRPr lang="en-US" dirty="0">
              <a:latin typeface="Times New Roman"/>
              <a:cs typeface="Times New Roman"/>
            </a:endParaRPr>
          </a:p>
          <a:p>
            <a:pPr algn="ctr"/>
            <a:r>
              <a:rPr lang="en-US" dirty="0">
                <a:latin typeface="Times New Roman"/>
                <a:cs typeface="Times New Roman"/>
              </a:rPr>
              <a:t>We cannot see any teacher or point of view of the camera.</a:t>
            </a:r>
          </a:p>
          <a:p>
            <a:pPr algn="ctr"/>
            <a:r>
              <a:rPr lang="en-US" dirty="0">
                <a:latin typeface="Times New Roman"/>
                <a:cs typeface="Times New Roman"/>
              </a:rPr>
              <a:t>Not all pupils are doing work or engaged with the work that they are doing.</a:t>
            </a:r>
          </a:p>
          <a:p>
            <a:pPr algn="ctr"/>
            <a:r>
              <a:rPr lang="en-US" dirty="0">
                <a:latin typeface="Times New Roman"/>
                <a:cs typeface="Times New Roman"/>
              </a:rPr>
              <a:t>Not everyone has the right equipment either.</a:t>
            </a:r>
          </a:p>
          <a:p>
            <a:pPr algn="ctr"/>
            <a:r>
              <a:rPr lang="en-US" dirty="0">
                <a:latin typeface="Times New Roman"/>
                <a:cs typeface="Times New Roman"/>
              </a:rPr>
              <a:t>Pupils appear asleep and not focused.</a:t>
            </a:r>
          </a:p>
          <a:p>
            <a:pPr algn="ctr"/>
            <a:r>
              <a:rPr lang="en-US" dirty="0">
                <a:latin typeface="Times New Roman"/>
                <a:cs typeface="Times New Roman"/>
              </a:rPr>
              <a:t>Pupils could be copying of the board, and some may be struggling with this task.</a:t>
            </a:r>
          </a:p>
          <a:p>
            <a:pPr algn="ctr"/>
            <a:r>
              <a:rPr lang="en-US" dirty="0">
                <a:latin typeface="Times New Roman"/>
                <a:cs typeface="Times New Roman"/>
              </a:rPr>
              <a:t>Needs to be more engaging.</a:t>
            </a:r>
          </a:p>
          <a:p>
            <a:pPr algn="ctr"/>
            <a:r>
              <a:rPr lang="en-US" dirty="0">
                <a:latin typeface="Times New Roman"/>
                <a:cs typeface="Times New Roman"/>
              </a:rPr>
              <a:t>This looks like a typical classroom setting.</a:t>
            </a:r>
          </a:p>
          <a:p>
            <a:pPr algn="ctr"/>
            <a:r>
              <a:rPr lang="en-US" dirty="0">
                <a:latin typeface="Times New Roman"/>
                <a:cs typeface="Times New Roman"/>
              </a:rPr>
              <a:t>The photographer shot this image to show how they are excluded from this environment.</a:t>
            </a:r>
          </a:p>
        </p:txBody>
      </p:sp>
      <p:sp>
        <p:nvSpPr>
          <p:cNvPr id="4" name="TextBox 3">
            <a:extLst>
              <a:ext uri="{FF2B5EF4-FFF2-40B4-BE49-F238E27FC236}">
                <a16:creationId xmlns:a16="http://schemas.microsoft.com/office/drawing/2014/main" id="{BB795251-825A-93EF-9437-3D6474D4266E}"/>
              </a:ext>
            </a:extLst>
          </p:cNvPr>
          <p:cNvSpPr txBox="1"/>
          <p:nvPr/>
        </p:nvSpPr>
        <p:spPr>
          <a:xfrm>
            <a:off x="4549" y="1710519"/>
            <a:ext cx="2743200" cy="5078313"/>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u="sng" dirty="0">
                <a:latin typeface="Times New Roman"/>
                <a:cs typeface="Times New Roman"/>
              </a:rPr>
              <a:t>What do you notice about each pupil?</a:t>
            </a:r>
          </a:p>
          <a:p>
            <a:pPr algn="ctr"/>
            <a:r>
              <a:rPr lang="en-US" u="sng" dirty="0">
                <a:latin typeface="Times New Roman"/>
                <a:cs typeface="Times New Roman"/>
              </a:rPr>
              <a:t>Are they all doing the same work?</a:t>
            </a:r>
          </a:p>
          <a:p>
            <a:pPr algn="ctr"/>
            <a:r>
              <a:rPr lang="en-US" u="sng" dirty="0">
                <a:latin typeface="Times New Roman"/>
                <a:cs typeface="Times New Roman"/>
              </a:rPr>
              <a:t>What is the layout the classroom like?</a:t>
            </a:r>
          </a:p>
          <a:p>
            <a:pPr algn="ctr"/>
            <a:endParaRPr lang="en-US" dirty="0">
              <a:latin typeface="Times New Roman"/>
              <a:cs typeface="Times New Roman"/>
            </a:endParaRPr>
          </a:p>
          <a:p>
            <a:pPr algn="ctr"/>
            <a:r>
              <a:rPr lang="en-US" dirty="0">
                <a:latin typeface="Times New Roman"/>
                <a:cs typeface="Times New Roman"/>
              </a:rPr>
              <a:t>All pupils have different equipment.</a:t>
            </a:r>
          </a:p>
          <a:p>
            <a:pPr algn="ctr"/>
            <a:r>
              <a:rPr lang="en-US" dirty="0">
                <a:latin typeface="Times New Roman"/>
                <a:cs typeface="Times New Roman"/>
              </a:rPr>
              <a:t>All pupils are spread out, sat alone.</a:t>
            </a:r>
          </a:p>
          <a:p>
            <a:pPr algn="ctr"/>
            <a:r>
              <a:rPr lang="en-US" dirty="0">
                <a:latin typeface="Times New Roman"/>
                <a:cs typeface="Times New Roman"/>
              </a:rPr>
              <a:t>Some pupils appear to be doing nothing.</a:t>
            </a:r>
          </a:p>
          <a:p>
            <a:pPr algn="ctr"/>
            <a:r>
              <a:rPr lang="en-US" dirty="0">
                <a:latin typeface="Times New Roman"/>
                <a:cs typeface="Times New Roman"/>
              </a:rPr>
              <a:t>Various expressions.</a:t>
            </a:r>
          </a:p>
          <a:p>
            <a:pPr algn="ctr"/>
            <a:r>
              <a:rPr lang="en-US" dirty="0">
                <a:latin typeface="Times New Roman"/>
                <a:cs typeface="Times New Roman"/>
              </a:rPr>
              <a:t>We do not know what the class is about.</a:t>
            </a:r>
          </a:p>
          <a:p>
            <a:pPr algn="ctr"/>
            <a:endParaRPr lang="en-US" dirty="0">
              <a:latin typeface="Times New Roman"/>
              <a:cs typeface="Times New Roman"/>
            </a:endParaRPr>
          </a:p>
        </p:txBody>
      </p:sp>
      <p:sp>
        <p:nvSpPr>
          <p:cNvPr id="7" name="TextBox 6">
            <a:extLst>
              <a:ext uri="{FF2B5EF4-FFF2-40B4-BE49-F238E27FC236}">
                <a16:creationId xmlns:a16="http://schemas.microsoft.com/office/drawing/2014/main" id="{BAE0F8A9-5DBE-A388-86CD-63484CE214D6}"/>
              </a:ext>
            </a:extLst>
          </p:cNvPr>
          <p:cNvSpPr txBox="1"/>
          <p:nvPr/>
        </p:nvSpPr>
        <p:spPr>
          <a:xfrm>
            <a:off x="5199412" y="1023256"/>
            <a:ext cx="15457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Tasks page</a:t>
            </a:r>
          </a:p>
        </p:txBody>
      </p:sp>
      <p:sp>
        <p:nvSpPr>
          <p:cNvPr id="3" name="TextBox 2">
            <a:extLst>
              <a:ext uri="{FF2B5EF4-FFF2-40B4-BE49-F238E27FC236}">
                <a16:creationId xmlns:a16="http://schemas.microsoft.com/office/drawing/2014/main" id="{A2300A98-C870-16C7-76FE-BB188F4310AC}"/>
              </a:ext>
            </a:extLst>
          </p:cNvPr>
          <p:cNvSpPr txBox="1"/>
          <p:nvPr/>
        </p:nvSpPr>
        <p:spPr>
          <a:xfrm>
            <a:off x="4961906" y="3958"/>
            <a:ext cx="47125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This is the rear side (Image on the front) </a:t>
            </a:r>
          </a:p>
        </p:txBody>
      </p:sp>
      <p:sp>
        <p:nvSpPr>
          <p:cNvPr id="2" name="Title 1">
            <a:extLst>
              <a:ext uri="{FF2B5EF4-FFF2-40B4-BE49-F238E27FC236}">
                <a16:creationId xmlns:a16="http://schemas.microsoft.com/office/drawing/2014/main" id="{EC3B7022-1501-86DD-D41E-B4485EF246DA}"/>
              </a:ext>
            </a:extLst>
          </p:cNvPr>
          <p:cNvSpPr>
            <a:spLocks noGrp="1"/>
          </p:cNvSpPr>
          <p:nvPr>
            <p:ph type="title"/>
          </p:nvPr>
        </p:nvSpPr>
        <p:spPr>
          <a:xfrm>
            <a:off x="-199" y="-5376"/>
            <a:ext cx="2004038" cy="1432273"/>
          </a:xfrm>
        </p:spPr>
        <p:txBody>
          <a:bodyPr>
            <a:normAutofit/>
          </a:bodyPr>
          <a:lstStyle/>
          <a:p>
            <a:r>
              <a:rPr lang="en-US" sz="2000" b="1" u="sng" dirty="0">
                <a:latin typeface="Times New Roman"/>
                <a:cs typeface="Times New Roman"/>
              </a:rPr>
              <a:t>Activity nine:</a:t>
            </a:r>
            <a:br>
              <a:rPr lang="en-US" sz="2000" b="1" u="sng" dirty="0">
                <a:latin typeface="Times New Roman"/>
                <a:cs typeface="Times New Roman"/>
              </a:rPr>
            </a:br>
            <a:r>
              <a:rPr lang="en-US" sz="2000" b="1" u="sng" dirty="0">
                <a:latin typeface="Times New Roman"/>
                <a:cs typeface="Times New Roman"/>
              </a:rPr>
              <a:t>Poster,</a:t>
            </a:r>
            <a:br>
              <a:rPr lang="en-US" sz="2000" b="1" u="sng" dirty="0">
                <a:latin typeface="Times New Roman"/>
                <a:cs typeface="Times New Roman"/>
              </a:rPr>
            </a:br>
            <a:r>
              <a:rPr lang="en-US" sz="2000" b="1" u="sng" dirty="0">
                <a:latin typeface="Times New Roman"/>
                <a:cs typeface="Times New Roman"/>
              </a:rPr>
              <a:t>rear side</a:t>
            </a:r>
            <a:br>
              <a:rPr lang="en-US" sz="2000" b="1" u="sng" dirty="0">
                <a:latin typeface="Times New Roman"/>
                <a:cs typeface="Times New Roman"/>
              </a:rPr>
            </a:br>
            <a:r>
              <a:rPr lang="en-US" sz="2000" b="1" u="sng" dirty="0">
                <a:latin typeface="Times New Roman"/>
                <a:cs typeface="Times New Roman"/>
              </a:rPr>
              <a:t>(Teacher copy)</a:t>
            </a:r>
            <a:endParaRPr lang="en-US" dirty="0"/>
          </a:p>
        </p:txBody>
      </p:sp>
    </p:spTree>
    <p:extLst>
      <p:ext uri="{BB962C8B-B14F-4D97-AF65-F5344CB8AC3E}">
        <p14:creationId xmlns:p14="http://schemas.microsoft.com/office/powerpoint/2010/main" val="756845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05454B6-3160-C556-9A7E-E95D2876C583}"/>
              </a:ext>
            </a:extLst>
          </p:cNvPr>
          <p:cNvSpPr txBox="1"/>
          <p:nvPr/>
        </p:nvSpPr>
        <p:spPr>
          <a:xfrm>
            <a:off x="7218218" y="2804555"/>
            <a:ext cx="4969823" cy="3970318"/>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one:</a:t>
            </a:r>
          </a:p>
          <a:p>
            <a:pPr algn="ctr"/>
            <a:r>
              <a:rPr lang="en-US" u="sng" dirty="0">
                <a:latin typeface="Times New Roman"/>
                <a:cs typeface="Times New Roman"/>
              </a:rPr>
              <a:t>What is going on in this image?</a:t>
            </a:r>
          </a:p>
          <a:p>
            <a:pPr algn="ctr"/>
            <a:r>
              <a:rPr lang="en-US" u="sng" dirty="0">
                <a:latin typeface="Times New Roman"/>
                <a:cs typeface="Times New Roman"/>
              </a:rPr>
              <a:t>What type of lesson does this remind you?</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r>
              <a:rPr lang="en-US" dirty="0">
                <a:latin typeface="Times New Roman"/>
                <a:cs typeface="Times New Roman"/>
              </a:rPr>
              <a:t>.</a:t>
            </a:r>
            <a:endParaRPr lang="en-US" dirty="0"/>
          </a:p>
        </p:txBody>
      </p:sp>
      <p:pic>
        <p:nvPicPr>
          <p:cNvPr id="3"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dge Hill University)">
            <a:extLst>
              <a:ext uri="{FF2B5EF4-FFF2-40B4-BE49-F238E27FC236}">
                <a16:creationId xmlns:a16="http://schemas.microsoft.com/office/drawing/2014/main" id="{7A35B71B-5E61-C289-1044-9E6254AAC96F}"/>
              </a:ext>
            </a:extLst>
          </p:cNvPr>
          <p:cNvPicPr>
            <a:picLocks noChangeAspect="1"/>
          </p:cNvPicPr>
          <p:nvPr/>
        </p:nvPicPr>
        <p:blipFill>
          <a:blip r:embed="rId2"/>
          <a:stretch>
            <a:fillRect/>
          </a:stretch>
        </p:blipFill>
        <p:spPr>
          <a:xfrm>
            <a:off x="4549" y="1983261"/>
            <a:ext cx="7203388" cy="4874403"/>
          </a:xfrm>
          <a:prstGeom prst="rect">
            <a:avLst/>
          </a:prstGeom>
        </p:spPr>
      </p:pic>
      <p:sp>
        <p:nvSpPr>
          <p:cNvPr id="4" name="Star: 5 Points 3">
            <a:extLst>
              <a:ext uri="{FF2B5EF4-FFF2-40B4-BE49-F238E27FC236}">
                <a16:creationId xmlns:a16="http://schemas.microsoft.com/office/drawing/2014/main" id="{196AABFE-DFDC-2089-D0DD-D3E564B7FF8D}"/>
              </a:ext>
            </a:extLst>
          </p:cNvPr>
          <p:cNvSpPr/>
          <p:nvPr/>
        </p:nvSpPr>
        <p:spPr>
          <a:xfrm>
            <a:off x="7854626" y="-2770"/>
            <a:ext cx="2979760" cy="2684059"/>
          </a:xfrm>
          <a:prstGeom prst="star5">
            <a:avLst/>
          </a:prstGeom>
          <a:solidFill>
            <a:schemeClr val="accent2">
              <a:lumMod val="60000"/>
              <a:lumOff val="40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a:cs typeface="Times New Roman"/>
              </a:rPr>
              <a:t>Name:</a:t>
            </a:r>
          </a:p>
        </p:txBody>
      </p:sp>
      <p:sp>
        <p:nvSpPr>
          <p:cNvPr id="5" name="TextBox 4">
            <a:extLst>
              <a:ext uri="{FF2B5EF4-FFF2-40B4-BE49-F238E27FC236}">
                <a16:creationId xmlns:a16="http://schemas.microsoft.com/office/drawing/2014/main" id="{66D1A137-C9A4-40D6-855F-324DE3C24B64}"/>
              </a:ext>
            </a:extLst>
          </p:cNvPr>
          <p:cNvSpPr txBox="1"/>
          <p:nvPr/>
        </p:nvSpPr>
        <p:spPr>
          <a:xfrm>
            <a:off x="1722883" y="-2843"/>
            <a:ext cx="48410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This is the front side (More tasks on the back) </a:t>
            </a:r>
          </a:p>
        </p:txBody>
      </p:sp>
      <p:sp>
        <p:nvSpPr>
          <p:cNvPr id="2" name="Title 1">
            <a:extLst>
              <a:ext uri="{FF2B5EF4-FFF2-40B4-BE49-F238E27FC236}">
                <a16:creationId xmlns:a16="http://schemas.microsoft.com/office/drawing/2014/main" id="{B4438D4D-46F2-3E18-902A-2278B61B4667}"/>
              </a:ext>
            </a:extLst>
          </p:cNvPr>
          <p:cNvSpPr>
            <a:spLocks noGrp="1"/>
          </p:cNvSpPr>
          <p:nvPr>
            <p:ph type="title"/>
          </p:nvPr>
        </p:nvSpPr>
        <p:spPr>
          <a:xfrm>
            <a:off x="-199" y="-1979"/>
            <a:ext cx="1533456" cy="1798428"/>
          </a:xfrm>
        </p:spPr>
        <p:txBody>
          <a:bodyPr>
            <a:normAutofit/>
          </a:bodyPr>
          <a:lstStyle/>
          <a:p>
            <a:r>
              <a:rPr lang="en-US" sz="2000" b="1" u="sng" dirty="0">
                <a:latin typeface="Times New Roman"/>
                <a:cs typeface="Times New Roman"/>
              </a:rPr>
              <a:t>Activity nine:</a:t>
            </a:r>
            <a:br>
              <a:rPr lang="en-US" sz="2000" b="1" u="sng" dirty="0">
                <a:latin typeface="Times New Roman"/>
              </a:rPr>
            </a:br>
            <a:r>
              <a:rPr lang="en-US" sz="2000" b="1" u="sng" dirty="0">
                <a:latin typeface="Times New Roman"/>
                <a:cs typeface="Times New Roman"/>
              </a:rPr>
              <a:t>Poster,</a:t>
            </a:r>
            <a:br>
              <a:rPr lang="en-US" sz="2000" b="1" u="sng" dirty="0">
                <a:latin typeface="Times New Roman"/>
                <a:cs typeface="Times New Roman"/>
              </a:rPr>
            </a:br>
            <a:r>
              <a:rPr lang="en-US" sz="2000" b="1" u="sng" dirty="0">
                <a:latin typeface="Times New Roman"/>
                <a:cs typeface="Times New Roman"/>
              </a:rPr>
              <a:t>front side</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354405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337C3EB-2D58-1D19-A2FF-DD9F5A974521}"/>
              </a:ext>
            </a:extLst>
          </p:cNvPr>
          <p:cNvSpPr txBox="1"/>
          <p:nvPr/>
        </p:nvSpPr>
        <p:spPr>
          <a:xfrm>
            <a:off x="7980218" y="1706089"/>
            <a:ext cx="4128654" cy="5078313"/>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Anything else that you notice about the image?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5" name="TextBox 4">
            <a:extLst>
              <a:ext uri="{FF2B5EF4-FFF2-40B4-BE49-F238E27FC236}">
                <a16:creationId xmlns:a16="http://schemas.microsoft.com/office/drawing/2014/main" id="{94224215-E5B5-2A95-3C4B-9951B2A84528}"/>
              </a:ext>
            </a:extLst>
          </p:cNvPr>
          <p:cNvSpPr txBox="1"/>
          <p:nvPr/>
        </p:nvSpPr>
        <p:spPr>
          <a:xfrm>
            <a:off x="2854036" y="1706089"/>
            <a:ext cx="5019304" cy="5078313"/>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three:</a:t>
            </a:r>
          </a:p>
          <a:p>
            <a:pPr algn="ctr"/>
            <a:r>
              <a:rPr lang="en-US" u="sng" dirty="0">
                <a:latin typeface="Times New Roman"/>
                <a:cs typeface="Times New Roman"/>
              </a:rPr>
              <a:t>What do we not see?</a:t>
            </a:r>
          </a:p>
          <a:p>
            <a:pPr algn="ctr"/>
            <a:r>
              <a:rPr lang="en-US" u="sng" dirty="0">
                <a:latin typeface="Times New Roman"/>
                <a:cs typeface="Times New Roman"/>
              </a:rPr>
              <a:t>What could be done to make this class</a:t>
            </a:r>
          </a:p>
          <a:p>
            <a:pPr algn="ctr"/>
            <a:r>
              <a:rPr lang="en-US" u="sng" dirty="0">
                <a:latin typeface="Times New Roman"/>
                <a:cs typeface="Times New Roman"/>
              </a:rPr>
              <a:t>to make it more inclusive and accessible to other pupils?</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4" name="TextBox 3">
            <a:extLst>
              <a:ext uri="{FF2B5EF4-FFF2-40B4-BE49-F238E27FC236}">
                <a16:creationId xmlns:a16="http://schemas.microsoft.com/office/drawing/2014/main" id="{BB795251-825A-93EF-9437-3D6474D4266E}"/>
              </a:ext>
            </a:extLst>
          </p:cNvPr>
          <p:cNvSpPr txBox="1"/>
          <p:nvPr/>
        </p:nvSpPr>
        <p:spPr>
          <a:xfrm>
            <a:off x="4549" y="1710519"/>
            <a:ext cx="2743200" cy="5078313"/>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two:</a:t>
            </a:r>
          </a:p>
          <a:p>
            <a:pPr algn="ctr"/>
            <a:r>
              <a:rPr lang="en-US" u="sng" dirty="0">
                <a:latin typeface="Times New Roman"/>
                <a:cs typeface="Times New Roman"/>
              </a:rPr>
              <a:t>What do you notice about each pupil?</a:t>
            </a:r>
          </a:p>
          <a:p>
            <a:pPr algn="ctr"/>
            <a:r>
              <a:rPr lang="en-US" u="sng" dirty="0">
                <a:latin typeface="Times New Roman"/>
                <a:cs typeface="Times New Roman"/>
              </a:rPr>
              <a:t>Are they all doing the same work?</a:t>
            </a:r>
          </a:p>
          <a:p>
            <a:pPr algn="ctr"/>
            <a:r>
              <a:rPr lang="en-US" u="sng" dirty="0">
                <a:latin typeface="Times New Roman"/>
                <a:cs typeface="Times New Roman"/>
              </a:rPr>
              <a:t>What is the layout the classroom like?</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7" name="TextBox 6">
            <a:extLst>
              <a:ext uri="{FF2B5EF4-FFF2-40B4-BE49-F238E27FC236}">
                <a16:creationId xmlns:a16="http://schemas.microsoft.com/office/drawing/2014/main" id="{BAE0F8A9-5DBE-A388-86CD-63484CE214D6}"/>
              </a:ext>
            </a:extLst>
          </p:cNvPr>
          <p:cNvSpPr txBox="1"/>
          <p:nvPr/>
        </p:nvSpPr>
        <p:spPr>
          <a:xfrm>
            <a:off x="5199412" y="1023256"/>
            <a:ext cx="15457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latin typeface="Times New Roman"/>
                <a:cs typeface="Times New Roman"/>
              </a:rPr>
              <a:t>Tasks page</a:t>
            </a:r>
          </a:p>
        </p:txBody>
      </p:sp>
      <p:sp>
        <p:nvSpPr>
          <p:cNvPr id="3" name="TextBox 2">
            <a:extLst>
              <a:ext uri="{FF2B5EF4-FFF2-40B4-BE49-F238E27FC236}">
                <a16:creationId xmlns:a16="http://schemas.microsoft.com/office/drawing/2014/main" id="{A2300A98-C870-16C7-76FE-BB188F4310AC}"/>
              </a:ext>
            </a:extLst>
          </p:cNvPr>
          <p:cNvSpPr txBox="1"/>
          <p:nvPr/>
        </p:nvSpPr>
        <p:spPr>
          <a:xfrm>
            <a:off x="4961906" y="3958"/>
            <a:ext cx="47125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This is the rear side (Image on the front) </a:t>
            </a:r>
          </a:p>
        </p:txBody>
      </p:sp>
      <p:sp>
        <p:nvSpPr>
          <p:cNvPr id="2" name="Title 1">
            <a:extLst>
              <a:ext uri="{FF2B5EF4-FFF2-40B4-BE49-F238E27FC236}">
                <a16:creationId xmlns:a16="http://schemas.microsoft.com/office/drawing/2014/main" id="{EC3B7022-1501-86DD-D41E-B4485EF246DA}"/>
              </a:ext>
            </a:extLst>
          </p:cNvPr>
          <p:cNvSpPr>
            <a:spLocks noGrp="1"/>
          </p:cNvSpPr>
          <p:nvPr>
            <p:ph type="title"/>
          </p:nvPr>
        </p:nvSpPr>
        <p:spPr>
          <a:xfrm>
            <a:off x="-199" y="-5376"/>
            <a:ext cx="2106396" cy="1580123"/>
          </a:xfrm>
        </p:spPr>
        <p:txBody>
          <a:bodyPr>
            <a:normAutofit/>
          </a:bodyPr>
          <a:lstStyle/>
          <a:p>
            <a:r>
              <a:rPr lang="en-US" sz="2000" b="1" u="sng" dirty="0">
                <a:latin typeface="Times New Roman"/>
                <a:cs typeface="Times New Roman"/>
              </a:rPr>
              <a:t>Activity nine:</a:t>
            </a:r>
            <a:br>
              <a:rPr lang="en-US" sz="2000" b="1" u="sng" dirty="0">
                <a:latin typeface="Times New Roman"/>
                <a:cs typeface="Times New Roman"/>
              </a:rPr>
            </a:br>
            <a:r>
              <a:rPr lang="en-US" sz="2000" b="1" u="sng" dirty="0">
                <a:latin typeface="Times New Roman"/>
                <a:cs typeface="Times New Roman"/>
              </a:rPr>
              <a:t>Poster,</a:t>
            </a:r>
            <a:br>
              <a:rPr lang="en-US" sz="2000" b="1" u="sng" dirty="0">
                <a:latin typeface="Times New Roman"/>
                <a:cs typeface="Times New Roman"/>
              </a:rPr>
            </a:br>
            <a:r>
              <a:rPr lang="en-US" sz="2000" b="1" u="sng" dirty="0">
                <a:latin typeface="Times New Roman"/>
                <a:cs typeface="Times New Roman"/>
              </a:rPr>
              <a:t>rear side</a:t>
            </a:r>
            <a:br>
              <a:rPr lang="en-US" sz="2000" b="1" u="sng" dirty="0">
                <a:latin typeface="Times New Roman"/>
                <a:cs typeface="Times New Roman"/>
              </a:rPr>
            </a:br>
            <a:r>
              <a:rPr lang="en-US" sz="2000" b="1" u="sng" dirty="0">
                <a:latin typeface="Times New Roman"/>
                <a:cs typeface="Times New Roman"/>
              </a:rPr>
              <a:t>(Pupil copy)</a:t>
            </a:r>
            <a:endParaRPr lang="en-US" dirty="0"/>
          </a:p>
        </p:txBody>
      </p:sp>
    </p:spTree>
    <p:extLst>
      <p:ext uri="{BB962C8B-B14F-4D97-AF65-F5344CB8AC3E}">
        <p14:creationId xmlns:p14="http://schemas.microsoft.com/office/powerpoint/2010/main" val="3075118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lorful paper planes racing against each other.">
            <a:extLst>
              <a:ext uri="{FF2B5EF4-FFF2-40B4-BE49-F238E27FC236}">
                <a16:creationId xmlns:a16="http://schemas.microsoft.com/office/drawing/2014/main" id="{7D350C78-4549-3F07-453B-7D580EA046D4}"/>
              </a:ext>
            </a:extLst>
          </p:cNvPr>
          <p:cNvPicPr>
            <a:picLocks noChangeAspect="1"/>
          </p:cNvPicPr>
          <p:nvPr/>
        </p:nvPicPr>
        <p:blipFill>
          <a:blip r:embed="rId2"/>
          <a:stretch>
            <a:fillRect/>
          </a:stretch>
        </p:blipFill>
        <p:spPr>
          <a:xfrm>
            <a:off x="4269475" y="4800823"/>
            <a:ext cx="2276901" cy="1521279"/>
          </a:xfrm>
          <a:prstGeom prst="rect">
            <a:avLst/>
          </a:prstGeom>
        </p:spPr>
      </p:pic>
      <p:cxnSp>
        <p:nvCxnSpPr>
          <p:cNvPr id="13" name="Straight Arrow Connector 12" descr="Arrow that points to an image of cranes.">
            <a:extLst>
              <a:ext uri="{FF2B5EF4-FFF2-40B4-BE49-F238E27FC236}">
                <a16:creationId xmlns:a16="http://schemas.microsoft.com/office/drawing/2014/main" id="{354158C7-74F0-A65A-DBD6-7FD81DD13F2B}"/>
              </a:ext>
            </a:extLst>
          </p:cNvPr>
          <p:cNvCxnSpPr>
            <a:cxnSpLocks/>
          </p:cNvCxnSpPr>
          <p:nvPr/>
        </p:nvCxnSpPr>
        <p:spPr>
          <a:xfrm flipV="1">
            <a:off x="3837705" y="5410199"/>
            <a:ext cx="429492" cy="5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0ECBA4C-719D-287C-407D-4CF91BF8BFFC}"/>
              </a:ext>
            </a:extLst>
          </p:cNvPr>
          <p:cNvSpPr txBox="1"/>
          <p:nvPr/>
        </p:nvSpPr>
        <p:spPr>
          <a:xfrm>
            <a:off x="1153" y="1530765"/>
            <a:ext cx="3841667" cy="4801314"/>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t>What can an inclusive activity look like?</a:t>
            </a:r>
          </a:p>
          <a:p>
            <a:pPr algn="ctr"/>
            <a:endParaRPr lang="en-US" dirty="0"/>
          </a:p>
          <a:p>
            <a:pPr algn="ctr"/>
            <a:r>
              <a:rPr lang="en-US" dirty="0">
                <a:ea typeface="+mn-lt"/>
                <a:cs typeface="+mn-lt"/>
              </a:rPr>
              <a:t>An activity that anyone can do and enjoy.</a:t>
            </a:r>
          </a:p>
          <a:p>
            <a:pPr algn="ctr"/>
            <a:r>
              <a:rPr lang="en-US" dirty="0">
                <a:ea typeface="+mn-lt"/>
                <a:cs typeface="+mn-lt"/>
              </a:rPr>
              <a:t>An example is a paper plane race.</a:t>
            </a:r>
          </a:p>
          <a:p>
            <a:pPr algn="ctr"/>
            <a:r>
              <a:rPr lang="en-US" dirty="0">
                <a:ea typeface="+mn-lt"/>
                <a:cs typeface="+mn-lt"/>
              </a:rPr>
              <a:t>Instructions:</a:t>
            </a:r>
          </a:p>
          <a:p>
            <a:pPr algn="ctr"/>
            <a:r>
              <a:rPr lang="en-US" dirty="0">
                <a:ea typeface="+mn-lt"/>
                <a:cs typeface="+mn-lt"/>
              </a:rPr>
              <a:t>Visual version:</a:t>
            </a:r>
          </a:p>
          <a:p>
            <a:pPr algn="ctr"/>
            <a:r>
              <a:rPr lang="en-US" dirty="0">
                <a:ea typeface="+mn-lt"/>
                <a:cs typeface="+mn-lt"/>
                <a:hlinkClick r:id="rId3"/>
              </a:rPr>
              <a:t>(615) How To Fold A Paper Airplane That Flies Far. (Full HD) - YouTube</a:t>
            </a:r>
            <a:endParaRPr lang="en-US">
              <a:ea typeface="+mn-lt"/>
              <a:cs typeface="+mn-lt"/>
            </a:endParaRPr>
          </a:p>
          <a:p>
            <a:pPr algn="ctr"/>
            <a:r>
              <a:rPr lang="en-US" dirty="0">
                <a:ea typeface="+mn-lt"/>
                <a:cs typeface="+mn-lt"/>
              </a:rPr>
              <a:t>Written version:</a:t>
            </a:r>
          </a:p>
          <a:p>
            <a:pPr algn="ctr"/>
            <a:r>
              <a:rPr lang="en-US" dirty="0">
                <a:ea typeface="+mn-lt"/>
                <a:cs typeface="+mn-lt"/>
                <a:hlinkClick r:id="rId4"/>
              </a:rPr>
              <a:t>How to fold a paper airplane: Step-by-step instructions (redbull.com)</a:t>
            </a:r>
          </a:p>
          <a:p>
            <a:pPr algn="ctr"/>
            <a:r>
              <a:rPr lang="en-US" dirty="0"/>
              <a:t>Once completed, students can see whose goes the furthest.</a:t>
            </a:r>
          </a:p>
          <a:p>
            <a:pPr algn="ctr"/>
            <a:r>
              <a:rPr lang="en-US" dirty="0">
                <a:ea typeface="+mn-lt"/>
                <a:cs typeface="+mn-lt"/>
              </a:rPr>
              <a:t>(The following to the right is an example of what the plane looks like)</a:t>
            </a:r>
            <a:endParaRPr lang="en-US" dirty="0"/>
          </a:p>
        </p:txBody>
      </p:sp>
      <p:cxnSp>
        <p:nvCxnSpPr>
          <p:cNvPr id="10" name="Straight Arrow Connector 9" descr="Arrow that points to a text box containing &quot;What can an inclusive game look like&quot;">
            <a:extLst>
              <a:ext uri="{FF2B5EF4-FFF2-40B4-BE49-F238E27FC236}">
                <a16:creationId xmlns:a16="http://schemas.microsoft.com/office/drawing/2014/main" id="{FC60B100-75B4-78EB-1A34-F6F3CD2C3DEF}"/>
              </a:ext>
            </a:extLst>
          </p:cNvPr>
          <p:cNvCxnSpPr>
            <a:cxnSpLocks/>
          </p:cNvCxnSpPr>
          <p:nvPr/>
        </p:nvCxnSpPr>
        <p:spPr>
          <a:xfrm flipH="1" flipV="1">
            <a:off x="3861457" y="2629393"/>
            <a:ext cx="1074718" cy="5205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58F1975-21E9-BCA8-12A9-8E035DBE29BF}"/>
              </a:ext>
            </a:extLst>
          </p:cNvPr>
          <p:cNvSpPr txBox="1"/>
          <p:nvPr/>
        </p:nvSpPr>
        <p:spPr>
          <a:xfrm>
            <a:off x="6703621" y="4674920"/>
            <a:ext cx="5484420" cy="1754326"/>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Write a letter that could be sent around your school or local area, that promotes an event about inclusion.</a:t>
            </a:r>
          </a:p>
          <a:p>
            <a:pPr algn="ctr"/>
            <a:r>
              <a:rPr lang="en-US" b="1" dirty="0">
                <a:latin typeface="Times New Roman"/>
                <a:cs typeface="Times New Roman"/>
              </a:rPr>
              <a:t>Split into two groups, one to write the letter, the other to design the event</a:t>
            </a:r>
          </a:p>
          <a:p>
            <a:pPr algn="ctr"/>
            <a:r>
              <a:rPr lang="en-US" dirty="0">
                <a:latin typeface="Times New Roman"/>
                <a:cs typeface="Times New Roman"/>
              </a:rPr>
              <a:t>(Teacher notes)</a:t>
            </a:r>
          </a:p>
          <a:p>
            <a:pPr algn="ctr"/>
            <a:r>
              <a:rPr lang="en-US" dirty="0">
                <a:latin typeface="Times New Roman"/>
                <a:cs typeface="Times New Roman"/>
              </a:rPr>
              <a:t>(As long as it meets the ideas of inclusion)</a:t>
            </a:r>
          </a:p>
        </p:txBody>
      </p:sp>
      <p:cxnSp>
        <p:nvCxnSpPr>
          <p:cNvPr id="7" name="Straight Arrow Connector 6" descr="Arrow that points to an activity about letter writing and group ideas">
            <a:extLst>
              <a:ext uri="{FF2B5EF4-FFF2-40B4-BE49-F238E27FC236}">
                <a16:creationId xmlns:a16="http://schemas.microsoft.com/office/drawing/2014/main" id="{1B69357D-E20E-83ED-48F6-A6638731B451}"/>
              </a:ext>
            </a:extLst>
          </p:cNvPr>
          <p:cNvCxnSpPr/>
          <p:nvPr/>
        </p:nvCxnSpPr>
        <p:spPr>
          <a:xfrm>
            <a:off x="6410696" y="3723903"/>
            <a:ext cx="746166" cy="9539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A398DF7-ED8B-C126-D19B-3C5837261536}"/>
              </a:ext>
            </a:extLst>
          </p:cNvPr>
          <p:cNvSpPr txBox="1"/>
          <p:nvPr/>
        </p:nvSpPr>
        <p:spPr>
          <a:xfrm>
            <a:off x="9622971" y="-5938"/>
            <a:ext cx="2565071" cy="3693319"/>
          </a:xfrm>
          <a:prstGeom prst="rect">
            <a:avLst/>
          </a:prstGeom>
          <a:solidFill>
            <a:schemeClr val="tx2">
              <a:lumMod val="25000"/>
              <a:lumOff val="7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Times New Roman"/>
                <a:cs typeface="Times New Roman"/>
              </a:rPr>
              <a:t>Teacher notes the definition:</a:t>
            </a:r>
            <a:endParaRPr lang="en-US" dirty="0"/>
          </a:p>
          <a:p>
            <a:pPr algn="ctr"/>
            <a:endParaRPr lang="en-US" dirty="0">
              <a:latin typeface="Times New Roman"/>
              <a:cs typeface="Times New Roman"/>
            </a:endParaRPr>
          </a:p>
          <a:p>
            <a:pPr algn="ctr"/>
            <a:r>
              <a:rPr lang="en-GB" dirty="0">
                <a:latin typeface="Times New Roman"/>
                <a:ea typeface="+mn-lt"/>
                <a:cs typeface="+mn-lt"/>
              </a:rPr>
              <a:t>Inclusion is the act of including everyone and giving them access and opportunities. In schools, this means that all pupils are enabled to access their learning and activities, perhaps in different ways that best suit them.</a:t>
            </a:r>
          </a:p>
        </p:txBody>
      </p:sp>
      <p:sp>
        <p:nvSpPr>
          <p:cNvPr id="4" name="Thought Bubble: Cloud 3" descr="Thought bubble containing the question, &quot;What comes to mind when you hear this word? (Inclusion)&quot;">
            <a:extLst>
              <a:ext uri="{FF2B5EF4-FFF2-40B4-BE49-F238E27FC236}">
                <a16:creationId xmlns:a16="http://schemas.microsoft.com/office/drawing/2014/main" id="{DB31026B-74F3-5939-3774-16057A87DCA8}"/>
              </a:ext>
            </a:extLst>
          </p:cNvPr>
          <p:cNvSpPr/>
          <p:nvPr/>
        </p:nvSpPr>
        <p:spPr>
          <a:xfrm>
            <a:off x="5408220" y="432955"/>
            <a:ext cx="4096987" cy="2285999"/>
          </a:xfrm>
          <a:prstGeom prst="cloudCallout">
            <a:avLst/>
          </a:prstGeom>
          <a:solidFill>
            <a:schemeClr val="accent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a:cs typeface="Times New Roman"/>
              </a:rPr>
              <a:t>What comes to mind when you hear this word?</a:t>
            </a:r>
            <a:endParaRPr lang="en-US" dirty="0"/>
          </a:p>
        </p:txBody>
      </p:sp>
      <p:sp>
        <p:nvSpPr>
          <p:cNvPr id="3" name="TextBox 2">
            <a:extLst>
              <a:ext uri="{FF2B5EF4-FFF2-40B4-BE49-F238E27FC236}">
                <a16:creationId xmlns:a16="http://schemas.microsoft.com/office/drawing/2014/main" id="{0CAAB3D8-B687-3910-21E3-52FC6CA30552}"/>
              </a:ext>
            </a:extLst>
          </p:cNvPr>
          <p:cNvSpPr txBox="1"/>
          <p:nvPr/>
        </p:nvSpPr>
        <p:spPr>
          <a:xfrm>
            <a:off x="4922322" y="3111335"/>
            <a:ext cx="1921824"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rgbClr val="FF0000"/>
                </a:solidFill>
                <a:latin typeface="Times New Roman"/>
                <a:cs typeface="Times New Roman"/>
              </a:rPr>
              <a:t>I</a:t>
            </a:r>
            <a:r>
              <a:rPr lang="en-US" sz="3200" b="1" dirty="0">
                <a:solidFill>
                  <a:srgbClr val="FFC000"/>
                </a:solidFill>
                <a:latin typeface="Times New Roman"/>
                <a:cs typeface="Times New Roman"/>
              </a:rPr>
              <a:t>n</a:t>
            </a:r>
            <a:r>
              <a:rPr lang="en-US" sz="3200" b="1" dirty="0">
                <a:solidFill>
                  <a:srgbClr val="FFFF00"/>
                </a:solidFill>
                <a:latin typeface="Times New Roman"/>
                <a:cs typeface="Times New Roman"/>
              </a:rPr>
              <a:t>c</a:t>
            </a:r>
            <a:r>
              <a:rPr lang="en-US" sz="3200" b="1" dirty="0">
                <a:solidFill>
                  <a:srgbClr val="92D050"/>
                </a:solidFill>
                <a:latin typeface="Times New Roman"/>
                <a:cs typeface="Times New Roman"/>
              </a:rPr>
              <a:t>l</a:t>
            </a:r>
            <a:r>
              <a:rPr lang="en-US" sz="3200" b="1" dirty="0">
                <a:solidFill>
                  <a:srgbClr val="00B050"/>
                </a:solidFill>
                <a:latin typeface="Times New Roman"/>
                <a:cs typeface="Times New Roman"/>
              </a:rPr>
              <a:t>u</a:t>
            </a:r>
            <a:r>
              <a:rPr lang="en-US" sz="3200" b="1" dirty="0">
                <a:solidFill>
                  <a:srgbClr val="00B0F0"/>
                </a:solidFill>
                <a:latin typeface="Times New Roman"/>
                <a:cs typeface="Times New Roman"/>
              </a:rPr>
              <a:t>s</a:t>
            </a:r>
            <a:r>
              <a:rPr lang="en-US" sz="3200" b="1" dirty="0">
                <a:solidFill>
                  <a:srgbClr val="002060"/>
                </a:solidFill>
                <a:latin typeface="Times New Roman"/>
                <a:cs typeface="Times New Roman"/>
              </a:rPr>
              <a:t>i</a:t>
            </a:r>
            <a:r>
              <a:rPr lang="en-US" sz="3200" b="1" dirty="0">
                <a:solidFill>
                  <a:srgbClr val="7030A0"/>
                </a:solidFill>
                <a:latin typeface="Times New Roman"/>
                <a:cs typeface="Times New Roman"/>
              </a:rPr>
              <a:t>o</a:t>
            </a:r>
            <a:r>
              <a:rPr lang="en-US" sz="3200" b="1" dirty="0">
                <a:solidFill>
                  <a:schemeClr val="accent1">
                    <a:lumMod val="60000"/>
                    <a:lumOff val="40000"/>
                  </a:schemeClr>
                </a:solidFill>
                <a:latin typeface="Times New Roman"/>
                <a:cs typeface="Times New Roman"/>
              </a:rPr>
              <a:t>n</a:t>
            </a:r>
            <a:endParaRPr lang="en-US" sz="3200" dirty="0">
              <a:solidFill>
                <a:schemeClr val="accent1">
                  <a:lumMod val="60000"/>
                  <a:lumOff val="40000"/>
                </a:schemeClr>
              </a:solidFill>
              <a:latin typeface="Times New Roman"/>
              <a:cs typeface="Times New Roman"/>
            </a:endParaRPr>
          </a:p>
        </p:txBody>
      </p:sp>
      <p:sp>
        <p:nvSpPr>
          <p:cNvPr id="9" name="TextBox 8">
            <a:extLst>
              <a:ext uri="{FF2B5EF4-FFF2-40B4-BE49-F238E27FC236}">
                <a16:creationId xmlns:a16="http://schemas.microsoft.com/office/drawing/2014/main" id="{2312C95D-42A3-E47A-0258-26E55AE02D40}"/>
              </a:ext>
            </a:extLst>
          </p:cNvPr>
          <p:cNvSpPr txBox="1"/>
          <p:nvPr/>
        </p:nvSpPr>
        <p:spPr>
          <a:xfrm>
            <a:off x="2446812" y="59377"/>
            <a:ext cx="5912921" cy="36933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Jot ideas around the page (around the word 'Inclusion')</a:t>
            </a:r>
          </a:p>
        </p:txBody>
      </p:sp>
      <p:sp>
        <p:nvSpPr>
          <p:cNvPr id="2" name="Title 1">
            <a:extLst>
              <a:ext uri="{FF2B5EF4-FFF2-40B4-BE49-F238E27FC236}">
                <a16:creationId xmlns:a16="http://schemas.microsoft.com/office/drawing/2014/main" id="{AB2C125F-2816-7DF2-5A03-CEF3B0531853}"/>
              </a:ext>
            </a:extLst>
          </p:cNvPr>
          <p:cNvSpPr>
            <a:spLocks noGrp="1"/>
          </p:cNvSpPr>
          <p:nvPr>
            <p:ph type="title"/>
          </p:nvPr>
        </p:nvSpPr>
        <p:spPr>
          <a:xfrm>
            <a:off x="-199" y="-1979"/>
            <a:ext cx="1820444" cy="1432273"/>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Thoughts on inclusion task.</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5680465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0ECBA4C-719D-287C-407D-4CF91BF8BFFC}"/>
              </a:ext>
            </a:extLst>
          </p:cNvPr>
          <p:cNvSpPr txBox="1"/>
          <p:nvPr/>
        </p:nvSpPr>
        <p:spPr>
          <a:xfrm>
            <a:off x="50633" y="1362532"/>
            <a:ext cx="4207823" cy="5355312"/>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t>What can an inclusive activity look like?</a:t>
            </a:r>
          </a:p>
          <a:p>
            <a:pPr algn="ctr"/>
            <a:r>
              <a:rPr lang="en-US" dirty="0"/>
              <a:t>Design an activity that everyone could enjoy and take part, regardless of ability, disability, race, etc...</a:t>
            </a: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p:txBody>
      </p:sp>
      <p:cxnSp>
        <p:nvCxnSpPr>
          <p:cNvPr id="10" name="Straight Arrow Connector 9" descr="Arrow that points to a text box containing &quot;What can an inclusive game look like&quot;">
            <a:extLst>
              <a:ext uri="{FF2B5EF4-FFF2-40B4-BE49-F238E27FC236}">
                <a16:creationId xmlns:a16="http://schemas.microsoft.com/office/drawing/2014/main" id="{FC60B100-75B4-78EB-1A34-F6F3CD2C3DEF}"/>
              </a:ext>
            </a:extLst>
          </p:cNvPr>
          <p:cNvCxnSpPr>
            <a:cxnSpLocks/>
          </p:cNvCxnSpPr>
          <p:nvPr/>
        </p:nvCxnSpPr>
        <p:spPr>
          <a:xfrm flipH="1" flipV="1">
            <a:off x="4227614" y="2688770"/>
            <a:ext cx="698665" cy="4611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58F1975-21E9-BCA8-12A9-8E035DBE29BF}"/>
              </a:ext>
            </a:extLst>
          </p:cNvPr>
          <p:cNvSpPr txBox="1"/>
          <p:nvPr/>
        </p:nvSpPr>
        <p:spPr>
          <a:xfrm>
            <a:off x="4476997" y="4674920"/>
            <a:ext cx="7384472" cy="2031325"/>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Times New Roman"/>
                <a:cs typeface="Times New Roman"/>
              </a:rPr>
              <a:t>Write a letter that could be sent around your school or local area, that promotes an event about inclusion.</a:t>
            </a:r>
          </a:p>
          <a:p>
            <a:pPr algn="ctr"/>
            <a:r>
              <a:rPr lang="en-US" b="1" dirty="0">
                <a:latin typeface="Times New Roman"/>
                <a:cs typeface="Times New Roman"/>
              </a:rPr>
              <a:t>Split into two groups, one to write the letter, the other to design the event</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7" name="Straight Arrow Connector 6" descr="Arrow that points to an activity about letter writing and group ideas">
            <a:extLst>
              <a:ext uri="{FF2B5EF4-FFF2-40B4-BE49-F238E27FC236}">
                <a16:creationId xmlns:a16="http://schemas.microsoft.com/office/drawing/2014/main" id="{1B69357D-E20E-83ED-48F6-A6638731B451}"/>
              </a:ext>
            </a:extLst>
          </p:cNvPr>
          <p:cNvCxnSpPr/>
          <p:nvPr/>
        </p:nvCxnSpPr>
        <p:spPr>
          <a:xfrm>
            <a:off x="6410696" y="3723903"/>
            <a:ext cx="746166" cy="9539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hought Bubble: Cloud 3" descr="Thought bubble containing the question, &quot;What comes to mind when you hear this word? (Inclusion)&quot;">
            <a:extLst>
              <a:ext uri="{FF2B5EF4-FFF2-40B4-BE49-F238E27FC236}">
                <a16:creationId xmlns:a16="http://schemas.microsoft.com/office/drawing/2014/main" id="{DB31026B-74F3-5939-3774-16057A87DCA8}"/>
              </a:ext>
            </a:extLst>
          </p:cNvPr>
          <p:cNvSpPr/>
          <p:nvPr/>
        </p:nvSpPr>
        <p:spPr>
          <a:xfrm>
            <a:off x="5804064" y="482436"/>
            <a:ext cx="4096987" cy="2285999"/>
          </a:xfrm>
          <a:prstGeom prst="cloudCallout">
            <a:avLst/>
          </a:prstGeom>
          <a:solidFill>
            <a:schemeClr val="accent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a:cs typeface="Times New Roman"/>
              </a:rPr>
              <a:t>What comes to mind when you hear this word?</a:t>
            </a:r>
            <a:endParaRPr lang="en-US" dirty="0"/>
          </a:p>
        </p:txBody>
      </p:sp>
      <p:sp>
        <p:nvSpPr>
          <p:cNvPr id="3" name="TextBox 2">
            <a:extLst>
              <a:ext uri="{FF2B5EF4-FFF2-40B4-BE49-F238E27FC236}">
                <a16:creationId xmlns:a16="http://schemas.microsoft.com/office/drawing/2014/main" id="{0CAAB3D8-B687-3910-21E3-52FC6CA30552}"/>
              </a:ext>
            </a:extLst>
          </p:cNvPr>
          <p:cNvSpPr txBox="1"/>
          <p:nvPr/>
        </p:nvSpPr>
        <p:spPr>
          <a:xfrm>
            <a:off x="4922322" y="3111335"/>
            <a:ext cx="1921824"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rgbClr val="FF0000"/>
                </a:solidFill>
                <a:latin typeface="Times New Roman"/>
                <a:cs typeface="Times New Roman"/>
              </a:rPr>
              <a:t>I</a:t>
            </a:r>
            <a:r>
              <a:rPr lang="en-US" sz="3200" b="1" dirty="0">
                <a:solidFill>
                  <a:srgbClr val="FFC000"/>
                </a:solidFill>
                <a:latin typeface="Times New Roman"/>
                <a:cs typeface="Times New Roman"/>
              </a:rPr>
              <a:t>n</a:t>
            </a:r>
            <a:r>
              <a:rPr lang="en-US" sz="3200" b="1" dirty="0">
                <a:solidFill>
                  <a:srgbClr val="FFFF00"/>
                </a:solidFill>
                <a:latin typeface="Times New Roman"/>
                <a:cs typeface="Times New Roman"/>
              </a:rPr>
              <a:t>c</a:t>
            </a:r>
            <a:r>
              <a:rPr lang="en-US" sz="3200" b="1" dirty="0">
                <a:solidFill>
                  <a:srgbClr val="92D050"/>
                </a:solidFill>
                <a:latin typeface="Times New Roman"/>
                <a:cs typeface="Times New Roman"/>
              </a:rPr>
              <a:t>l</a:t>
            </a:r>
            <a:r>
              <a:rPr lang="en-US" sz="3200" b="1" dirty="0">
                <a:solidFill>
                  <a:srgbClr val="00B050"/>
                </a:solidFill>
                <a:latin typeface="Times New Roman"/>
                <a:cs typeface="Times New Roman"/>
              </a:rPr>
              <a:t>u</a:t>
            </a:r>
            <a:r>
              <a:rPr lang="en-US" sz="3200" b="1" dirty="0">
                <a:solidFill>
                  <a:srgbClr val="00B0F0"/>
                </a:solidFill>
                <a:latin typeface="Times New Roman"/>
                <a:cs typeface="Times New Roman"/>
              </a:rPr>
              <a:t>s</a:t>
            </a:r>
            <a:r>
              <a:rPr lang="en-US" sz="3200" b="1" dirty="0">
                <a:solidFill>
                  <a:srgbClr val="002060"/>
                </a:solidFill>
                <a:latin typeface="Times New Roman"/>
                <a:cs typeface="Times New Roman"/>
              </a:rPr>
              <a:t>i</a:t>
            </a:r>
            <a:r>
              <a:rPr lang="en-US" sz="3200" b="1" dirty="0">
                <a:solidFill>
                  <a:srgbClr val="7030A0"/>
                </a:solidFill>
                <a:latin typeface="Times New Roman"/>
                <a:cs typeface="Times New Roman"/>
              </a:rPr>
              <a:t>o</a:t>
            </a:r>
            <a:r>
              <a:rPr lang="en-US" sz="3200" b="1" dirty="0">
                <a:solidFill>
                  <a:schemeClr val="accent1">
                    <a:lumMod val="60000"/>
                    <a:lumOff val="40000"/>
                  </a:schemeClr>
                </a:solidFill>
                <a:latin typeface="Times New Roman"/>
                <a:cs typeface="Times New Roman"/>
              </a:rPr>
              <a:t>n</a:t>
            </a:r>
            <a:endParaRPr lang="en-US" sz="3200" dirty="0">
              <a:solidFill>
                <a:schemeClr val="accent1">
                  <a:lumMod val="60000"/>
                  <a:lumOff val="40000"/>
                </a:schemeClr>
              </a:solidFill>
              <a:latin typeface="Times New Roman"/>
              <a:cs typeface="Times New Roman"/>
            </a:endParaRPr>
          </a:p>
        </p:txBody>
      </p:sp>
      <p:sp>
        <p:nvSpPr>
          <p:cNvPr id="9" name="TextBox 8">
            <a:extLst>
              <a:ext uri="{FF2B5EF4-FFF2-40B4-BE49-F238E27FC236}">
                <a16:creationId xmlns:a16="http://schemas.microsoft.com/office/drawing/2014/main" id="{2312C95D-42A3-E47A-0258-26E55AE02D40}"/>
              </a:ext>
            </a:extLst>
          </p:cNvPr>
          <p:cNvSpPr txBox="1"/>
          <p:nvPr/>
        </p:nvSpPr>
        <p:spPr>
          <a:xfrm>
            <a:off x="2446812" y="59377"/>
            <a:ext cx="5912921" cy="36933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Jot ideas around the page (around the word 'Inclusion')</a:t>
            </a:r>
          </a:p>
        </p:txBody>
      </p:sp>
      <p:sp>
        <p:nvSpPr>
          <p:cNvPr id="2" name="Title 1">
            <a:extLst>
              <a:ext uri="{FF2B5EF4-FFF2-40B4-BE49-F238E27FC236}">
                <a16:creationId xmlns:a16="http://schemas.microsoft.com/office/drawing/2014/main" id="{AB2C125F-2816-7DF2-5A03-CEF3B0531853}"/>
              </a:ext>
            </a:extLst>
          </p:cNvPr>
          <p:cNvSpPr>
            <a:spLocks noGrp="1"/>
          </p:cNvSpPr>
          <p:nvPr>
            <p:ph type="title"/>
          </p:nvPr>
        </p:nvSpPr>
        <p:spPr>
          <a:xfrm>
            <a:off x="-199" y="-1979"/>
            <a:ext cx="1820444" cy="1432273"/>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Thoughts on inclusion task</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294704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563879" y="126670"/>
            <a:ext cx="4630938" cy="1184871"/>
          </a:xfrm>
        </p:spPr>
        <p:txBody>
          <a:bodyPr>
            <a:normAutofit/>
          </a:bodyPr>
          <a:lstStyle/>
          <a:p>
            <a:r>
              <a:rPr lang="en-US" sz="4800" u="sng" dirty="0"/>
              <a:t>Contents slide:</a:t>
            </a:r>
          </a:p>
        </p:txBody>
      </p:sp>
      <p:sp>
        <p:nvSpPr>
          <p:cNvPr id="3" name="Content Placeholder 2">
            <a:extLst>
              <a:ext uri="{FF2B5EF4-FFF2-40B4-BE49-F238E27FC236}">
                <a16:creationId xmlns:a16="http://schemas.microsoft.com/office/drawing/2014/main" id="{104DA7ED-211D-938B-4D06-3832D6588D7B}"/>
              </a:ext>
            </a:extLst>
          </p:cNvPr>
          <p:cNvSpPr>
            <a:spLocks noGrp="1"/>
          </p:cNvSpPr>
          <p:nvPr>
            <p:ph idx="1"/>
          </p:nvPr>
        </p:nvSpPr>
        <p:spPr>
          <a:xfrm>
            <a:off x="63755" y="1317408"/>
            <a:ext cx="11673015" cy="5486195"/>
          </a:xfrm>
          <a:solidFill>
            <a:schemeClr val="bg1">
              <a:lumMod val="95000"/>
            </a:schemeClr>
          </a:solidFill>
          <a:ln>
            <a:solidFill>
              <a:srgbClr val="002060"/>
            </a:solidFill>
          </a:ln>
        </p:spPr>
        <p:txBody>
          <a:bodyPr vert="horz" lIns="91440" tIns="45720" rIns="91440" bIns="45720" rtlCol="0" anchor="t">
            <a:normAutofit lnSpcReduction="10000"/>
          </a:bodyPr>
          <a:lstStyle/>
          <a:p>
            <a:pPr marL="342900" indent="-342900">
              <a:buChar char="•"/>
            </a:pPr>
            <a:r>
              <a:rPr lang="en-GB" sz="1800" dirty="0"/>
              <a:t>Slide 4: Guide to the resources</a:t>
            </a:r>
          </a:p>
          <a:p>
            <a:pPr marL="342900" indent="-342900">
              <a:buChar char="•"/>
            </a:pPr>
            <a:r>
              <a:rPr lang="en-GB" sz="1800" dirty="0"/>
              <a:t>Slides 5-6: Activity 1 (</a:t>
            </a:r>
            <a:r>
              <a:rPr lang="en-GB" sz="1800" dirty="0">
                <a:ea typeface="+mn-lt"/>
                <a:cs typeface="+mn-lt"/>
              </a:rPr>
              <a:t>Understanding working together with the idea inclusion)</a:t>
            </a:r>
            <a:endParaRPr lang="en-GB" sz="1800" dirty="0"/>
          </a:p>
          <a:p>
            <a:pPr marL="342900" indent="-342900">
              <a:buChar char="•"/>
            </a:pPr>
            <a:r>
              <a:rPr lang="en-GB" sz="1800" dirty="0"/>
              <a:t>Slides 7-8: Activity 2 (Activity wheel)</a:t>
            </a:r>
          </a:p>
          <a:p>
            <a:pPr marL="342900" indent="-342900">
              <a:buChar char="•"/>
            </a:pPr>
            <a:r>
              <a:rPr lang="en-GB" sz="1800" dirty="0">
                <a:ea typeface="+mn-lt"/>
                <a:cs typeface="+mn-lt"/>
              </a:rPr>
              <a:t>Slides 9-10: Activity 3 (Discussion and drawing activity)</a:t>
            </a:r>
            <a:endParaRPr lang="en-GB" sz="1800" dirty="0">
              <a:solidFill>
                <a:srgbClr val="FFFF00"/>
              </a:solidFill>
              <a:ea typeface="+mn-lt"/>
              <a:cs typeface="+mn-lt"/>
            </a:endParaRPr>
          </a:p>
          <a:p>
            <a:pPr marL="342900" indent="-342900">
              <a:buChar char="•"/>
            </a:pPr>
            <a:r>
              <a:rPr lang="en-GB" sz="1800" dirty="0">
                <a:ea typeface="+mn-lt"/>
                <a:cs typeface="+mn-lt"/>
              </a:rPr>
              <a:t>Slides 11-12 both copies are the same: Activity 4 (Inclusive games activity)</a:t>
            </a:r>
            <a:endParaRPr lang="en-GB" dirty="0"/>
          </a:p>
          <a:p>
            <a:pPr marL="342900" indent="-342900">
              <a:buChar char="•"/>
            </a:pPr>
            <a:r>
              <a:rPr lang="en-GB" sz="1800" dirty="0">
                <a:ea typeface="+mn-lt"/>
                <a:cs typeface="+mn-lt"/>
              </a:rPr>
              <a:t>Slides 13 is guidelines, 14-15 is teacher copy, 16-17 is pupil copy: Activity 5 (Inclusion leaflet template)</a:t>
            </a:r>
            <a:endParaRPr lang="en-GB" sz="1800" dirty="0"/>
          </a:p>
          <a:p>
            <a:pPr marL="342900" indent="-342900">
              <a:buChar char="•"/>
            </a:pPr>
            <a:r>
              <a:rPr lang="en-GB" sz="1800" dirty="0">
                <a:ea typeface="+mn-lt"/>
                <a:cs typeface="+mn-lt"/>
              </a:rPr>
              <a:t>Slides 18-19: Activity 6 (Lesson plan on inclusion in film)</a:t>
            </a:r>
            <a:endParaRPr lang="en-GB" sz="1800" dirty="0"/>
          </a:p>
          <a:p>
            <a:pPr marL="342900" indent="-342900">
              <a:buChar char="•"/>
            </a:pPr>
            <a:r>
              <a:rPr lang="en-GB" sz="1800" dirty="0">
                <a:ea typeface="+mn-lt"/>
                <a:cs typeface="+mn-lt"/>
              </a:rPr>
              <a:t>Slides 20-21: Activity 7 (Lesson plan on staged inclusion)</a:t>
            </a:r>
          </a:p>
          <a:p>
            <a:pPr marL="342900" indent="-342900">
              <a:buChar char="•"/>
            </a:pPr>
            <a:r>
              <a:rPr lang="en-GB" sz="1800" dirty="0">
                <a:ea typeface="+mn-lt"/>
                <a:cs typeface="+mn-lt"/>
              </a:rPr>
              <a:t>Slides 22-23: Activity 8 (Mind Map)</a:t>
            </a:r>
          </a:p>
          <a:p>
            <a:pPr marL="342900" indent="-342900">
              <a:buChar char="•"/>
            </a:pPr>
            <a:r>
              <a:rPr lang="en-GB" sz="1800" dirty="0">
                <a:ea typeface="+mn-lt"/>
                <a:cs typeface="+mn-lt"/>
              </a:rPr>
              <a:t>Slides 24-27, teacher copy is 24-25, pupil copy is 26-27: Activity 9 (Poster)</a:t>
            </a:r>
          </a:p>
          <a:p>
            <a:pPr marL="342900" indent="-342900">
              <a:buChar char="•"/>
            </a:pPr>
            <a:r>
              <a:rPr lang="en-GB" sz="1800" dirty="0">
                <a:ea typeface="+mn-lt"/>
                <a:cs typeface="+mn-lt"/>
              </a:rPr>
              <a:t>Slides 28-29: Activity 10 (Thoughts on inclusion task)</a:t>
            </a:r>
          </a:p>
          <a:p>
            <a:pPr marL="342900" indent="-342900">
              <a:buChar char="•"/>
            </a:pPr>
            <a:r>
              <a:rPr lang="en-GB" sz="1800" dirty="0">
                <a:ea typeface="+mn-lt"/>
                <a:cs typeface="+mn-lt"/>
              </a:rPr>
              <a:t>Slide 30: Intermission</a:t>
            </a:r>
          </a:p>
          <a:p>
            <a:pPr marL="342900" indent="-342900">
              <a:buChar char="•"/>
            </a:pPr>
            <a:r>
              <a:rPr lang="en-GB" sz="1800" dirty="0">
                <a:ea typeface="+mn-lt"/>
                <a:cs typeface="+mn-lt"/>
              </a:rPr>
              <a:t>Slides 31-38: Slideshow example for teaching (slides 33 and 36 has notes)</a:t>
            </a:r>
            <a:endParaRPr lang="en-GB" sz="1800" dirty="0"/>
          </a:p>
        </p:txBody>
      </p:sp>
    </p:spTree>
    <p:extLst>
      <p:ext uri="{BB962C8B-B14F-4D97-AF65-F5344CB8AC3E}">
        <p14:creationId xmlns:p14="http://schemas.microsoft.com/office/powerpoint/2010/main" val="14166554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942F6-11AB-9340-ACC6-B8BD90D5C69B}"/>
              </a:ext>
            </a:extLst>
          </p:cNvPr>
          <p:cNvSpPr>
            <a:spLocks noGrp="1"/>
          </p:cNvSpPr>
          <p:nvPr>
            <p:ph type="title"/>
          </p:nvPr>
        </p:nvSpPr>
        <p:spPr/>
        <p:txBody>
          <a:bodyPr/>
          <a:lstStyle/>
          <a:p>
            <a:r>
              <a:rPr lang="en-US" dirty="0">
                <a:ea typeface="+mj-lt"/>
                <a:cs typeface="+mj-lt"/>
              </a:rPr>
              <a:t>Intermission:</a:t>
            </a:r>
            <a:endParaRPr lang="en-US" dirty="0"/>
          </a:p>
        </p:txBody>
      </p:sp>
      <p:sp>
        <p:nvSpPr>
          <p:cNvPr id="3" name="Content Placeholder 2">
            <a:extLst>
              <a:ext uri="{FF2B5EF4-FFF2-40B4-BE49-F238E27FC236}">
                <a16:creationId xmlns:a16="http://schemas.microsoft.com/office/drawing/2014/main" id="{D7FCC3C6-5967-61EC-9C32-575770FA1ED1}"/>
              </a:ext>
            </a:extLst>
          </p:cNvPr>
          <p:cNvSpPr>
            <a:spLocks noGrp="1"/>
          </p:cNvSpPr>
          <p:nvPr>
            <p:ph idx="1"/>
          </p:nvPr>
        </p:nvSpPr>
        <p:spPr>
          <a:xfrm>
            <a:off x="761799" y="2750126"/>
            <a:ext cx="2563283" cy="3261789"/>
          </a:xfrm>
        </p:spPr>
        <p:txBody>
          <a:bodyPr vert="horz" lIns="91440" tIns="45720" rIns="91440" bIns="45720" rtlCol="0" anchor="t">
            <a:normAutofit/>
          </a:bodyPr>
          <a:lstStyle/>
          <a:p>
            <a:r>
              <a:rPr lang="en-US" dirty="0"/>
              <a:t>This slide has been left blank on purpose. To act as a gap between the printable resources and the suggested slideshow.</a:t>
            </a:r>
          </a:p>
        </p:txBody>
      </p:sp>
    </p:spTree>
    <p:extLst>
      <p:ext uri="{BB962C8B-B14F-4D97-AF65-F5344CB8AC3E}">
        <p14:creationId xmlns:p14="http://schemas.microsoft.com/office/powerpoint/2010/main" val="3986088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5150" y="768334"/>
            <a:ext cx="4134537" cy="2866405"/>
          </a:xfrm>
        </p:spPr>
        <p:txBody>
          <a:bodyPr>
            <a:normAutofit/>
          </a:bodyPr>
          <a:lstStyle/>
          <a:p>
            <a:r>
              <a:rPr lang="en-US" sz="5400" u="sng" dirty="0">
                <a:cs typeface="Calibri Light"/>
              </a:rPr>
              <a:t>Inclusion</a:t>
            </a:r>
            <a:endParaRPr lang="en-US" sz="5400" u="sng" dirty="0"/>
          </a:p>
        </p:txBody>
      </p:sp>
      <p:sp>
        <p:nvSpPr>
          <p:cNvPr id="3" name="Subtitle 2"/>
          <p:cNvSpPr>
            <a:spLocks noGrp="1"/>
          </p:cNvSpPr>
          <p:nvPr>
            <p:ph type="subTitle" idx="1"/>
          </p:nvPr>
        </p:nvSpPr>
        <p:spPr>
          <a:xfrm>
            <a:off x="565150" y="4283239"/>
            <a:ext cx="4134537" cy="1475177"/>
          </a:xfrm>
        </p:spPr>
        <p:txBody>
          <a:bodyPr vert="horz" lIns="91440" tIns="45720" rIns="91440" bIns="45720" rtlCol="0" anchor="t">
            <a:normAutofit/>
          </a:bodyPr>
          <a:lstStyle/>
          <a:p>
            <a:r>
              <a:rPr lang="en-US" dirty="0">
                <a:cs typeface="Calibri"/>
              </a:rPr>
              <a:t>What is it?</a:t>
            </a:r>
          </a:p>
        </p:txBody>
      </p:sp>
      <p:pic>
        <p:nvPicPr>
          <p:cNvPr id="4" name="Picture 3" descr="A colourful background with rounded shapes">
            <a:extLst>
              <a:ext uri="{FF2B5EF4-FFF2-40B4-BE49-F238E27FC236}">
                <a16:creationId xmlns:a16="http://schemas.microsoft.com/office/drawing/2014/main" id="{028886ED-E2B8-5CE4-7998-1FF5971FDF29}"/>
              </a:ext>
            </a:extLst>
          </p:cNvPr>
          <p:cNvPicPr>
            <a:picLocks noChangeAspect="1"/>
          </p:cNvPicPr>
          <p:nvPr/>
        </p:nvPicPr>
        <p:blipFill rotWithShape="1">
          <a:blip r:embed="rId2"/>
          <a:srcRect l="19628" r="11686" b="-1"/>
          <a:stretch/>
        </p:blipFill>
        <p:spPr>
          <a:xfrm>
            <a:off x="5264837" y="1"/>
            <a:ext cx="6927163" cy="6857999"/>
          </a:xfrm>
          <a:prstGeom prst="rect">
            <a:avLst/>
          </a:prstGeom>
        </p:spPr>
      </p:pic>
    </p:spTree>
    <p:extLst>
      <p:ext uri="{BB962C8B-B14F-4D97-AF65-F5344CB8AC3E}">
        <p14:creationId xmlns:p14="http://schemas.microsoft.com/office/powerpoint/2010/main" val="352146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p:txBody>
          <a:bodyPr>
            <a:normAutofit/>
          </a:bodyPr>
          <a:lstStyle/>
          <a:p>
            <a:r>
              <a:rPr lang="en-US" sz="4000" dirty="0"/>
              <a:t>What do you know about the word Inclusion?</a:t>
            </a:r>
          </a:p>
        </p:txBody>
      </p:sp>
      <p:sp>
        <p:nvSpPr>
          <p:cNvPr id="3" name="Content Placeholder 2">
            <a:extLst>
              <a:ext uri="{FF2B5EF4-FFF2-40B4-BE49-F238E27FC236}">
                <a16:creationId xmlns:a16="http://schemas.microsoft.com/office/drawing/2014/main" id="{A23399EF-DF61-0CDA-D3B9-DA772C39B317}"/>
              </a:ext>
            </a:extLst>
          </p:cNvPr>
          <p:cNvSpPr>
            <a:spLocks noGrp="1"/>
          </p:cNvSpPr>
          <p:nvPr>
            <p:ph idx="1"/>
          </p:nvPr>
        </p:nvSpPr>
        <p:spPr>
          <a:xfrm>
            <a:off x="761799" y="2750126"/>
            <a:ext cx="10381205" cy="3241997"/>
          </a:xfrm>
        </p:spPr>
        <p:txBody>
          <a:bodyPr vert="horz" lIns="91440" tIns="45720" rIns="91440" bIns="45720" rtlCol="0" anchor="t">
            <a:normAutofit/>
          </a:bodyPr>
          <a:lstStyle/>
          <a:p>
            <a:pPr algn="ctr"/>
            <a:r>
              <a:rPr lang="en-US" sz="2400"/>
              <a:t>Jot down everything that comes to mind when you hear the word:</a:t>
            </a:r>
            <a:endParaRPr lang="en-US"/>
          </a:p>
          <a:p>
            <a:pPr algn="ctr"/>
            <a:endParaRPr lang="en-US" sz="2400" dirty="0"/>
          </a:p>
          <a:p>
            <a:pPr algn="ctr"/>
            <a:r>
              <a:rPr lang="en-US" sz="2400"/>
              <a:t>"</a:t>
            </a:r>
            <a:r>
              <a:rPr lang="en-US" sz="2400" b="1"/>
              <a:t>INCLUSION</a:t>
            </a:r>
            <a:r>
              <a:rPr lang="en-US" sz="2400"/>
              <a:t>".</a:t>
            </a:r>
            <a:endParaRPr lang="en-US"/>
          </a:p>
        </p:txBody>
      </p:sp>
    </p:spTree>
    <p:extLst>
      <p:ext uri="{BB962C8B-B14F-4D97-AF65-F5344CB8AC3E}">
        <p14:creationId xmlns:p14="http://schemas.microsoft.com/office/powerpoint/2010/main" val="675124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710345-006F-6E81-BD5E-695687192B45}"/>
              </a:ext>
            </a:extLst>
          </p:cNvPr>
          <p:cNvSpPr>
            <a:spLocks noGrp="1"/>
          </p:cNvSpPr>
          <p:nvPr>
            <p:ph sz="half" idx="1"/>
          </p:nvPr>
        </p:nvSpPr>
        <p:spPr>
          <a:xfrm>
            <a:off x="271069" y="1714938"/>
            <a:ext cx="11540282" cy="4965344"/>
          </a:xfrm>
          <a:solidFill>
            <a:schemeClr val="accent6">
              <a:lumMod val="20000"/>
              <a:lumOff val="80000"/>
            </a:schemeClr>
          </a:solidFill>
          <a:ln>
            <a:solidFill>
              <a:schemeClr val="tx1"/>
            </a:solidFill>
          </a:ln>
        </p:spPr>
        <p:txBody>
          <a:bodyPr vert="horz" lIns="91440" tIns="45720" rIns="91440" bIns="45720" rtlCol="0" anchor="t">
            <a:noAutofit/>
          </a:bodyPr>
          <a:lstStyle/>
          <a:p>
            <a:pPr>
              <a:lnSpc>
                <a:spcPct val="90000"/>
              </a:lnSpc>
            </a:pPr>
            <a:r>
              <a:rPr lang="en-GB" sz="2800" dirty="0">
                <a:latin typeface="Bierstadt"/>
                <a:cs typeface="Times New Roman"/>
              </a:rPr>
              <a:t>Inclusion is the act of including everyone and giving them access and</a:t>
            </a:r>
            <a:r>
              <a:rPr lang="en-GB" sz="2800" dirty="0">
                <a:latin typeface="Bierstadt"/>
                <a:ea typeface="+mn-lt"/>
                <a:cs typeface="Times New Roman"/>
              </a:rPr>
              <a:t> opportunities</a:t>
            </a:r>
            <a:r>
              <a:rPr lang="en-GB" sz="2800" dirty="0">
                <a:latin typeface="Bierstadt"/>
                <a:cs typeface="Times New Roman"/>
              </a:rPr>
              <a:t>. In schools, this means that all pupils are enabled to access their learning and activities, perhaps in different ways that best suit them.</a:t>
            </a:r>
            <a:endParaRPr lang="en-US" sz="2800" dirty="0">
              <a:latin typeface="Bierstadt"/>
              <a:cs typeface="Times New Roman"/>
            </a:endParaRPr>
          </a:p>
          <a:p>
            <a:pPr>
              <a:lnSpc>
                <a:spcPct val="90000"/>
              </a:lnSpc>
            </a:pPr>
            <a:r>
              <a:rPr lang="en-GB" sz="2800" dirty="0"/>
              <a:t>Examples in schools:</a:t>
            </a:r>
          </a:p>
          <a:p>
            <a:pPr>
              <a:buChar char="•"/>
            </a:pPr>
            <a:r>
              <a:rPr lang="en-GB" sz="2800" dirty="0">
                <a:latin typeface="Bierstadt"/>
                <a:cs typeface="Times New Roman"/>
              </a:rPr>
              <a:t>If a pupil cannot see (is visually</a:t>
            </a:r>
            <a:r>
              <a:rPr lang="en-GB" sz="2800" dirty="0">
                <a:latin typeface="Bierstadt"/>
                <a:ea typeface="+mn-lt"/>
                <a:cs typeface="Times New Roman"/>
              </a:rPr>
              <a:t> impaired</a:t>
            </a:r>
            <a:r>
              <a:rPr lang="en-GB" sz="2800" dirty="0">
                <a:latin typeface="Bierstadt"/>
                <a:cs typeface="Times New Roman"/>
              </a:rPr>
              <a:t>) they can access work in a different way i.e. using braille or adaptive technologies, receiving verbal instructions and providing responses verbally, etc.</a:t>
            </a:r>
          </a:p>
          <a:p>
            <a:pPr>
              <a:buChar char="•"/>
            </a:pPr>
            <a:r>
              <a:rPr lang="en-GB" sz="2800" dirty="0">
                <a:latin typeface="Bierstadt"/>
                <a:cs typeface="Times New Roman"/>
              </a:rPr>
              <a:t>Activities during school sports day designed so that everyone can take part whatever their needs, so a child using a walking frame, or a wheelchair can join in.</a:t>
            </a:r>
            <a:endParaRPr lang="en-GB" dirty="0">
              <a:latin typeface="Bierstadt"/>
              <a:cs typeface="Times New Roman"/>
            </a:endParaRPr>
          </a:p>
          <a:p>
            <a:pPr>
              <a:lnSpc>
                <a:spcPct val="90000"/>
              </a:lnSpc>
            </a:pPr>
            <a:endParaRPr lang="en-US" sz="2400" dirty="0"/>
          </a:p>
        </p:txBody>
      </p:sp>
      <p:sp>
        <p:nvSpPr>
          <p:cNvPr id="2" name="Title 1">
            <a:extLst>
              <a:ext uri="{FF2B5EF4-FFF2-40B4-BE49-F238E27FC236}">
                <a16:creationId xmlns:a16="http://schemas.microsoft.com/office/drawing/2014/main" id="{8A2AFD64-5645-135A-E320-E2CCE643480F}"/>
              </a:ext>
            </a:extLst>
          </p:cNvPr>
          <p:cNvSpPr>
            <a:spLocks noGrp="1"/>
          </p:cNvSpPr>
          <p:nvPr>
            <p:ph type="title"/>
          </p:nvPr>
        </p:nvSpPr>
        <p:spPr>
          <a:xfrm>
            <a:off x="565150" y="770889"/>
            <a:ext cx="8361341" cy="1260878"/>
          </a:xfrm>
        </p:spPr>
        <p:txBody>
          <a:bodyPr vert="horz" lIns="91440" tIns="45720" rIns="91440" bIns="45720" rtlCol="0" anchor="t">
            <a:normAutofit/>
          </a:bodyPr>
          <a:lstStyle/>
          <a:p>
            <a:r>
              <a:rPr lang="en-US" sz="4800" u="sng" dirty="0"/>
              <a:t>What is inclusion?</a:t>
            </a:r>
          </a:p>
        </p:txBody>
      </p:sp>
    </p:spTree>
    <p:extLst>
      <p:ext uri="{BB962C8B-B14F-4D97-AF65-F5344CB8AC3E}">
        <p14:creationId xmlns:p14="http://schemas.microsoft.com/office/powerpoint/2010/main" val="27355384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D44DBD-0098-9FAA-910B-B7D263C5A5D3}"/>
              </a:ext>
            </a:extLst>
          </p:cNvPr>
          <p:cNvSpPr>
            <a:spLocks noGrp="1"/>
          </p:cNvSpPr>
          <p:nvPr>
            <p:ph sz="half" idx="1"/>
          </p:nvPr>
        </p:nvSpPr>
        <p:spPr>
          <a:xfrm>
            <a:off x="514396" y="1497281"/>
            <a:ext cx="11220453" cy="5204361"/>
          </a:xfrm>
          <a:solidFill>
            <a:schemeClr val="accent2">
              <a:lumMod val="20000"/>
              <a:lumOff val="80000"/>
            </a:schemeClr>
          </a:solidFill>
          <a:ln>
            <a:solidFill>
              <a:schemeClr val="tx1"/>
            </a:solidFill>
          </a:ln>
        </p:spPr>
        <p:txBody>
          <a:bodyPr vert="horz" lIns="91440" tIns="45720" rIns="91440" bIns="45720" rtlCol="0" anchor="t">
            <a:noAutofit/>
          </a:bodyPr>
          <a:lstStyle/>
          <a:p>
            <a:r>
              <a:rPr lang="en-GB" dirty="0">
                <a:latin typeface="Bierstadt"/>
                <a:cs typeface="Times New Roman"/>
              </a:rPr>
              <a:t>Inclusive behaviour or the presentation of inclusion is any media form. </a:t>
            </a:r>
            <a:r>
              <a:rPr lang="en-GB" dirty="0">
                <a:latin typeface="Bierstadt"/>
                <a:ea typeface="+mn-lt"/>
                <a:cs typeface="Times New Roman"/>
              </a:rPr>
              <a:t>Inclusion is about accepting and respecting people as they are, regardless of the extent to which we might identify with them.</a:t>
            </a:r>
            <a:r>
              <a:rPr lang="en-GB" dirty="0">
                <a:ea typeface="+mn-lt"/>
                <a:cs typeface="+mn-lt"/>
              </a:rPr>
              <a:t> Here are some measures of inclusion:</a:t>
            </a:r>
            <a:endParaRPr lang="en-GB" baseline="30000" dirty="0"/>
          </a:p>
          <a:p>
            <a:pPr marL="342900" indent="-342900">
              <a:buChar char="•"/>
            </a:pPr>
            <a:r>
              <a:rPr lang="en-GB" dirty="0">
                <a:ea typeface="+mn-lt"/>
                <a:cs typeface="+mn-lt"/>
              </a:rPr>
              <a:t>Ensuring that everyone is heard.</a:t>
            </a:r>
          </a:p>
          <a:p>
            <a:pPr marL="342900" indent="-342900">
              <a:buChar char="•"/>
            </a:pPr>
            <a:r>
              <a:rPr lang="en-GB" dirty="0">
                <a:ea typeface="+mn-lt"/>
                <a:cs typeface="+mn-lt"/>
              </a:rPr>
              <a:t>Making it safe to propose ideas.</a:t>
            </a:r>
          </a:p>
          <a:p>
            <a:pPr marL="342900" indent="-342900">
              <a:buChar char="•"/>
            </a:pPr>
            <a:r>
              <a:rPr lang="en-GB" dirty="0">
                <a:ea typeface="+mn-lt"/>
                <a:cs typeface="+mn-lt"/>
              </a:rPr>
              <a:t>Giving team members decision-making authority.</a:t>
            </a:r>
          </a:p>
          <a:p>
            <a:pPr marL="342900" indent="-342900">
              <a:buChar char="•"/>
            </a:pPr>
            <a:r>
              <a:rPr lang="en-GB" dirty="0">
                <a:ea typeface="+mn-lt"/>
                <a:cs typeface="+mn-lt"/>
              </a:rPr>
              <a:t>Giving credit for success, giving actionable feedback.</a:t>
            </a:r>
          </a:p>
          <a:p>
            <a:pPr marL="342900" indent="-342900">
              <a:buChar char="•"/>
            </a:pPr>
            <a:r>
              <a:rPr lang="en-GB" dirty="0">
                <a:ea typeface="+mn-lt"/>
                <a:cs typeface="+mn-lt"/>
              </a:rPr>
              <a:t>Implementing feedback from the team.</a:t>
            </a:r>
            <a:endParaRPr lang="en-GB"/>
          </a:p>
          <a:p>
            <a:r>
              <a:rPr lang="en-GB" dirty="0">
                <a:ea typeface="+mn-lt"/>
                <a:cs typeface="+mn-lt"/>
              </a:rPr>
              <a:t>Inclusion can also be measured by a sense of belonging, connection and community at work. It is a conscious action that involves making everyone on your team feeling heard, included, and like they belong in that space free of judgment for what makes them diverse.</a:t>
            </a:r>
            <a:endParaRPr lang="en-GB" dirty="0"/>
          </a:p>
        </p:txBody>
      </p:sp>
      <p:sp>
        <p:nvSpPr>
          <p:cNvPr id="2" name="Title 1">
            <a:extLst>
              <a:ext uri="{FF2B5EF4-FFF2-40B4-BE49-F238E27FC236}">
                <a16:creationId xmlns:a16="http://schemas.microsoft.com/office/drawing/2014/main" id="{111BA43E-B10E-AF51-DBDA-B9B6A0340605}"/>
              </a:ext>
            </a:extLst>
          </p:cNvPr>
          <p:cNvSpPr>
            <a:spLocks noGrp="1"/>
          </p:cNvSpPr>
          <p:nvPr>
            <p:ph type="title"/>
          </p:nvPr>
        </p:nvSpPr>
        <p:spPr>
          <a:xfrm>
            <a:off x="722217" y="67294"/>
            <a:ext cx="10380573" cy="1432273"/>
          </a:xfrm>
        </p:spPr>
        <p:txBody>
          <a:bodyPr/>
          <a:lstStyle/>
          <a:p>
            <a:r>
              <a:rPr lang="en-US" b="1" u="sng" dirty="0"/>
              <a:t>What do you think inclusion looks like:</a:t>
            </a:r>
          </a:p>
        </p:txBody>
      </p:sp>
    </p:spTree>
    <p:extLst>
      <p:ext uri="{BB962C8B-B14F-4D97-AF65-F5344CB8AC3E}">
        <p14:creationId xmlns:p14="http://schemas.microsoft.com/office/powerpoint/2010/main" val="4767393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87AE7CD-9DDB-15E5-349B-D78B01F9BB02}"/>
              </a:ext>
            </a:extLst>
          </p:cNvPr>
          <p:cNvSpPr txBox="1"/>
          <p:nvPr/>
        </p:nvSpPr>
        <p:spPr>
          <a:xfrm>
            <a:off x="5188033" y="247402"/>
            <a:ext cx="6543798" cy="230832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t>Prompts to consider:</a:t>
            </a:r>
          </a:p>
          <a:p>
            <a:pPr marL="285750" indent="-285750">
              <a:buFont typeface="Arial"/>
              <a:buChar char="•"/>
            </a:pPr>
            <a:r>
              <a:rPr lang="en-US" dirty="0"/>
              <a:t>Do the pupils look like friends?</a:t>
            </a:r>
          </a:p>
          <a:p>
            <a:pPr marL="285750" indent="-285750">
              <a:buFont typeface="Arial"/>
              <a:buChar char="•"/>
            </a:pPr>
            <a:r>
              <a:rPr lang="en-US" dirty="0"/>
              <a:t>Does the image look staged?</a:t>
            </a:r>
          </a:p>
          <a:p>
            <a:pPr marL="285750" indent="-285750">
              <a:buFont typeface="Arial"/>
              <a:buChar char="•"/>
            </a:pPr>
            <a:r>
              <a:rPr lang="en-US" dirty="0"/>
              <a:t>Is there anything that is different between the pupils in the images?</a:t>
            </a:r>
          </a:p>
          <a:p>
            <a:pPr marL="285750" indent="-285750">
              <a:buFont typeface="Arial"/>
              <a:buChar char="•"/>
            </a:pPr>
            <a:r>
              <a:rPr lang="en-US" dirty="0"/>
              <a:t>What do you think of image?</a:t>
            </a:r>
          </a:p>
          <a:p>
            <a:pPr marL="285750" indent="-285750">
              <a:buFont typeface="Arial"/>
              <a:buChar char="•"/>
            </a:pPr>
            <a:r>
              <a:rPr lang="en-US" dirty="0"/>
              <a:t>Compare the images, what differences are there?</a:t>
            </a:r>
          </a:p>
          <a:p>
            <a:pPr marL="285750" indent="-285750">
              <a:buFont typeface="Arial"/>
              <a:buChar char="•"/>
            </a:pPr>
            <a:r>
              <a:rPr lang="en-US" dirty="0"/>
              <a:t>Could the image be deemed inclusive?</a:t>
            </a:r>
          </a:p>
        </p:txBody>
      </p:sp>
      <p:pic>
        <p:nvPicPr>
          <p:cNvPr id="6" name="Picture 6" descr="A group of pupils with various expressions, posing for a photo.&#10;4 boys at the front, all sitting on chairs, varied uniforms, spread out. All of the boys look very stern and not looking at the camera.&#10;3 girls are standing behind the boys, all smiling, all in green uniform.&#10;This takes place in a classroom with posters and computers behind the pupils.&#10;This image is owned and under the copyright of VOICES (Edge Hill University)">
            <a:extLst>
              <a:ext uri="{FF2B5EF4-FFF2-40B4-BE49-F238E27FC236}">
                <a16:creationId xmlns:a16="http://schemas.microsoft.com/office/drawing/2014/main" id="{2D59772A-B298-C6D3-8810-38E667D1D1B1}"/>
              </a:ext>
            </a:extLst>
          </p:cNvPr>
          <p:cNvPicPr>
            <a:picLocks noChangeAspect="1"/>
          </p:cNvPicPr>
          <p:nvPr/>
        </p:nvPicPr>
        <p:blipFill>
          <a:blip r:embed="rId2"/>
          <a:stretch>
            <a:fillRect/>
          </a:stretch>
        </p:blipFill>
        <p:spPr>
          <a:xfrm>
            <a:off x="6139543" y="3371748"/>
            <a:ext cx="4633355" cy="3409906"/>
          </a:xfrm>
          <a:prstGeom prst="rect">
            <a:avLst/>
          </a:prstGeom>
        </p:spPr>
      </p:pic>
      <p:sp>
        <p:nvSpPr>
          <p:cNvPr id="4" name="Content Placeholder 3">
            <a:extLst>
              <a:ext uri="{FF2B5EF4-FFF2-40B4-BE49-F238E27FC236}">
                <a16:creationId xmlns:a16="http://schemas.microsoft.com/office/drawing/2014/main" id="{4D2274F4-D502-7961-3CBA-86715F4501F1}"/>
              </a:ext>
            </a:extLst>
          </p:cNvPr>
          <p:cNvSpPr>
            <a:spLocks noGrp="1"/>
          </p:cNvSpPr>
          <p:nvPr>
            <p:ph sz="half" idx="2"/>
          </p:nvPr>
        </p:nvSpPr>
        <p:spPr>
          <a:xfrm>
            <a:off x="6097092" y="2833255"/>
            <a:ext cx="4639541" cy="533400"/>
          </a:xfrm>
          <a:ln>
            <a:solidFill>
              <a:schemeClr val="tx1"/>
            </a:solidFill>
          </a:ln>
        </p:spPr>
        <p:txBody>
          <a:bodyPr vert="horz" lIns="91440" tIns="45720" rIns="91440" bIns="45720" rtlCol="0" anchor="t">
            <a:normAutofit/>
          </a:bodyPr>
          <a:lstStyle/>
          <a:p>
            <a:r>
              <a:rPr lang="en-US" dirty="0"/>
              <a:t>Image two:</a:t>
            </a:r>
          </a:p>
        </p:txBody>
      </p:sp>
      <p:pic>
        <p:nvPicPr>
          <p:cNvPr id="5" name="Picture 5" descr="A couple of pupils in different school uniforms, smiling.&#10;This image is owned and under the copyright of VOICES (Edge Hill University)">
            <a:extLst>
              <a:ext uri="{FF2B5EF4-FFF2-40B4-BE49-F238E27FC236}">
                <a16:creationId xmlns:a16="http://schemas.microsoft.com/office/drawing/2014/main" id="{9C9B85FF-4326-176F-8104-E1C9C9655356}"/>
              </a:ext>
            </a:extLst>
          </p:cNvPr>
          <p:cNvPicPr>
            <a:picLocks noChangeAspect="1"/>
          </p:cNvPicPr>
          <p:nvPr/>
        </p:nvPicPr>
        <p:blipFill>
          <a:blip r:embed="rId3"/>
          <a:stretch>
            <a:fillRect/>
          </a:stretch>
        </p:blipFill>
        <p:spPr>
          <a:xfrm>
            <a:off x="765958" y="3629867"/>
            <a:ext cx="4405745" cy="2715537"/>
          </a:xfrm>
          <a:prstGeom prst="rect">
            <a:avLst/>
          </a:prstGeom>
        </p:spPr>
      </p:pic>
      <p:sp>
        <p:nvSpPr>
          <p:cNvPr id="3" name="Content Placeholder 2">
            <a:extLst>
              <a:ext uri="{FF2B5EF4-FFF2-40B4-BE49-F238E27FC236}">
                <a16:creationId xmlns:a16="http://schemas.microsoft.com/office/drawing/2014/main" id="{8A32C4E8-297E-8CD2-D4DD-7E7B6F302A0F}"/>
              </a:ext>
            </a:extLst>
          </p:cNvPr>
          <p:cNvSpPr>
            <a:spLocks noGrp="1"/>
          </p:cNvSpPr>
          <p:nvPr>
            <p:ph sz="half" idx="1"/>
          </p:nvPr>
        </p:nvSpPr>
        <p:spPr>
          <a:xfrm>
            <a:off x="761800" y="2833255"/>
            <a:ext cx="4411931" cy="533400"/>
          </a:xfrm>
          <a:ln>
            <a:solidFill>
              <a:schemeClr val="tx1"/>
            </a:solidFill>
          </a:ln>
        </p:spPr>
        <p:txBody>
          <a:bodyPr vert="horz" lIns="91440" tIns="45720" rIns="91440" bIns="45720" rtlCol="0" anchor="t">
            <a:normAutofit/>
          </a:bodyPr>
          <a:lstStyle/>
          <a:p>
            <a:r>
              <a:rPr lang="en-US" dirty="0"/>
              <a:t>Image one:</a:t>
            </a:r>
          </a:p>
        </p:txBody>
      </p:sp>
      <p:sp>
        <p:nvSpPr>
          <p:cNvPr id="2" name="Title 1">
            <a:extLst>
              <a:ext uri="{FF2B5EF4-FFF2-40B4-BE49-F238E27FC236}">
                <a16:creationId xmlns:a16="http://schemas.microsoft.com/office/drawing/2014/main" id="{BF8E2B88-0AF8-2EBC-5823-36906342D6F5}"/>
              </a:ext>
            </a:extLst>
          </p:cNvPr>
          <p:cNvSpPr>
            <a:spLocks noGrp="1"/>
          </p:cNvSpPr>
          <p:nvPr>
            <p:ph type="title"/>
          </p:nvPr>
        </p:nvSpPr>
        <p:spPr>
          <a:xfrm>
            <a:off x="69074" y="57400"/>
            <a:ext cx="4027275" cy="2233855"/>
          </a:xfrm>
        </p:spPr>
        <p:txBody>
          <a:bodyPr>
            <a:normAutofit fontScale="90000"/>
          </a:bodyPr>
          <a:lstStyle/>
          <a:p>
            <a:r>
              <a:rPr lang="en-US" sz="3600" b="1" u="sng" dirty="0"/>
              <a:t>Discuss in groups:</a:t>
            </a:r>
            <a:br>
              <a:rPr lang="en-US" sz="3600" b="1" u="sng" dirty="0"/>
            </a:br>
            <a:r>
              <a:rPr lang="en-US" sz="3600" b="1" u="sng" dirty="0"/>
              <a:t>Are the following images inclusive?</a:t>
            </a:r>
          </a:p>
        </p:txBody>
      </p:sp>
    </p:spTree>
    <p:extLst>
      <p:ext uri="{BB962C8B-B14F-4D97-AF65-F5344CB8AC3E}">
        <p14:creationId xmlns:p14="http://schemas.microsoft.com/office/powerpoint/2010/main" val="152137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7E3BA-D849-9ED9-F305-4330C104653C}"/>
              </a:ext>
            </a:extLst>
          </p:cNvPr>
          <p:cNvSpPr>
            <a:spLocks noGrp="1"/>
          </p:cNvSpPr>
          <p:nvPr>
            <p:ph type="title"/>
          </p:nvPr>
        </p:nvSpPr>
        <p:spPr>
          <a:xfrm>
            <a:off x="217515" y="-1979"/>
            <a:ext cx="10380573" cy="1432273"/>
          </a:xfrm>
        </p:spPr>
        <p:txBody>
          <a:bodyPr/>
          <a:lstStyle/>
          <a:p>
            <a:r>
              <a:rPr lang="en-US" dirty="0"/>
              <a:t>Answer slide to the previous slide</a:t>
            </a:r>
          </a:p>
        </p:txBody>
      </p:sp>
      <p:sp>
        <p:nvSpPr>
          <p:cNvPr id="3" name="Content Placeholder 2">
            <a:extLst>
              <a:ext uri="{FF2B5EF4-FFF2-40B4-BE49-F238E27FC236}">
                <a16:creationId xmlns:a16="http://schemas.microsoft.com/office/drawing/2014/main" id="{9FBC63A7-4594-F68C-9763-EB8EB088C350}"/>
              </a:ext>
            </a:extLst>
          </p:cNvPr>
          <p:cNvSpPr>
            <a:spLocks noGrp="1"/>
          </p:cNvSpPr>
          <p:nvPr>
            <p:ph sz="half" idx="1"/>
          </p:nvPr>
        </p:nvSpPr>
        <p:spPr>
          <a:xfrm>
            <a:off x="-199" y="1348840"/>
            <a:ext cx="5589566" cy="5511138"/>
          </a:xfrm>
          <a:solidFill>
            <a:schemeClr val="bg1"/>
          </a:solidFill>
          <a:ln>
            <a:solidFill>
              <a:schemeClr val="tx1"/>
            </a:solidFill>
          </a:ln>
        </p:spPr>
        <p:txBody>
          <a:bodyPr vert="horz" lIns="91440" tIns="45720" rIns="91440" bIns="45720" rtlCol="0" anchor="t">
            <a:noAutofit/>
          </a:bodyPr>
          <a:lstStyle/>
          <a:p>
            <a:r>
              <a:rPr lang="en-US" sz="1800" b="1" u="sng" dirty="0">
                <a:ea typeface="+mn-lt"/>
                <a:cs typeface="+mn-lt"/>
              </a:rPr>
              <a:t>Image one:</a:t>
            </a:r>
          </a:p>
          <a:p>
            <a:r>
              <a:rPr lang="en-US" sz="1800" dirty="0">
                <a:ea typeface="+mn-lt"/>
                <a:cs typeface="+mn-lt"/>
              </a:rPr>
              <a:t>What other people have said about this image:</a:t>
            </a:r>
          </a:p>
          <a:p>
            <a:pPr marL="285750" indent="-285750">
              <a:lnSpc>
                <a:spcPct val="100000"/>
              </a:lnSpc>
              <a:buFont typeface="Arial,Sans-Serif"/>
              <a:buChar char="•"/>
            </a:pPr>
            <a:r>
              <a:rPr lang="en-US" sz="1800" dirty="0">
                <a:ea typeface="+mn-lt"/>
                <a:cs typeface="Arial"/>
              </a:rPr>
              <a:t>Both are included in what activity is going on.</a:t>
            </a:r>
          </a:p>
          <a:p>
            <a:pPr marL="285750" indent="-285750">
              <a:lnSpc>
                <a:spcPct val="100000"/>
              </a:lnSpc>
              <a:buFont typeface="Arial,Sans-Serif"/>
              <a:buChar char="•"/>
            </a:pPr>
            <a:r>
              <a:rPr lang="en-US" sz="1800" dirty="0">
                <a:ea typeface="+mn-lt"/>
                <a:cs typeface="Arial"/>
              </a:rPr>
              <a:t>Background doesn’t give any clues as to what is going on.</a:t>
            </a:r>
          </a:p>
          <a:p>
            <a:pPr marL="285750" indent="-285750">
              <a:lnSpc>
                <a:spcPct val="100000"/>
              </a:lnSpc>
              <a:buFont typeface="Arial,Sans-Serif"/>
              <a:buChar char="•"/>
            </a:pPr>
            <a:r>
              <a:rPr lang="en-US" sz="1800" dirty="0">
                <a:ea typeface="+mn-lt"/>
                <a:cs typeface="Arial"/>
              </a:rPr>
              <a:t>They are happy, this is inclusion.</a:t>
            </a:r>
          </a:p>
          <a:p>
            <a:pPr marL="285750" indent="-285750">
              <a:buFont typeface="Arial,Sans-Serif"/>
              <a:buChar char="•"/>
            </a:pPr>
            <a:r>
              <a:rPr lang="en-GB" sz="1800" dirty="0">
                <a:ea typeface="+mn-lt"/>
                <a:cs typeface="Arial"/>
              </a:rPr>
              <a:t>Gender/ethnic mix/Gender representation.</a:t>
            </a:r>
            <a:endParaRPr lang="en-US" sz="1800" dirty="0">
              <a:ea typeface="+mn-lt"/>
              <a:cs typeface="Arial"/>
            </a:endParaRPr>
          </a:p>
          <a:p>
            <a:pPr marL="285750" indent="-285750">
              <a:buFont typeface="Arial,Sans-Serif"/>
              <a:buChar char="•"/>
            </a:pPr>
            <a:r>
              <a:rPr lang="en-GB" sz="1800" dirty="0">
                <a:ea typeface="+mn-lt"/>
                <a:cs typeface="Arial"/>
              </a:rPr>
              <a:t>Warm/relaxed.</a:t>
            </a:r>
            <a:endParaRPr lang="en-US" sz="1800" dirty="0">
              <a:ea typeface="+mn-lt"/>
              <a:cs typeface="Arial"/>
            </a:endParaRPr>
          </a:p>
          <a:p>
            <a:pPr marL="285750" indent="-285750">
              <a:buFont typeface="Arial,Sans-Serif"/>
              <a:buChar char="•"/>
            </a:pPr>
            <a:r>
              <a:rPr lang="en-GB" sz="1800" dirty="0">
                <a:ea typeface="+mn-lt"/>
                <a:cs typeface="Arial"/>
              </a:rPr>
              <a:t>Uniform – boys only wear blazers? School logo?</a:t>
            </a:r>
            <a:endParaRPr lang="en-US" sz="1800" dirty="0">
              <a:ea typeface="+mn-lt"/>
              <a:cs typeface="Arial"/>
            </a:endParaRPr>
          </a:p>
          <a:p>
            <a:pPr marL="285750" indent="-285750">
              <a:buFont typeface="Arial,Sans-Serif"/>
              <a:buChar char="•"/>
            </a:pPr>
            <a:r>
              <a:rPr lang="en-GB" sz="1800" dirty="0">
                <a:ea typeface="+mn-lt"/>
                <a:cs typeface="Arial"/>
              </a:rPr>
              <a:t>Facial expression of girl seems very happy.</a:t>
            </a:r>
            <a:endParaRPr lang="en-US" sz="1800" dirty="0">
              <a:ea typeface="+mn-lt"/>
              <a:cs typeface="Arial"/>
            </a:endParaRPr>
          </a:p>
          <a:p>
            <a:pPr marL="285750" indent="-285750">
              <a:buFont typeface="Arial,Sans-Serif"/>
              <a:buChar char="•"/>
            </a:pPr>
            <a:r>
              <a:rPr lang="en-GB" sz="1800" dirty="0">
                <a:ea typeface="+mn-lt"/>
                <a:cs typeface="Arial"/>
              </a:rPr>
              <a:t>Possibly staged (close friends).</a:t>
            </a:r>
            <a:endParaRPr lang="en-US" sz="1800" dirty="0">
              <a:ea typeface="+mn-lt"/>
              <a:cs typeface="Arial"/>
            </a:endParaRPr>
          </a:p>
          <a:p>
            <a:pPr marL="285750" indent="-285750">
              <a:buFont typeface="Arial,Sans-Serif"/>
              <a:buChar char="•"/>
            </a:pPr>
            <a:r>
              <a:rPr lang="en-GB" sz="1800" dirty="0">
                <a:ea typeface="+mn-lt"/>
                <a:cs typeface="Arial"/>
              </a:rPr>
              <a:t>Shared moment.</a:t>
            </a:r>
          </a:p>
        </p:txBody>
      </p:sp>
      <p:sp>
        <p:nvSpPr>
          <p:cNvPr id="4" name="Content Placeholder 3">
            <a:extLst>
              <a:ext uri="{FF2B5EF4-FFF2-40B4-BE49-F238E27FC236}">
                <a16:creationId xmlns:a16="http://schemas.microsoft.com/office/drawing/2014/main" id="{4BDACDF9-17B2-9F91-C70D-7000A174CE4B}"/>
              </a:ext>
            </a:extLst>
          </p:cNvPr>
          <p:cNvSpPr>
            <a:spLocks noGrp="1"/>
          </p:cNvSpPr>
          <p:nvPr>
            <p:ph sz="half" idx="2"/>
          </p:nvPr>
        </p:nvSpPr>
        <p:spPr>
          <a:xfrm>
            <a:off x="5592392" y="1348840"/>
            <a:ext cx="6598969" cy="5511139"/>
          </a:xfrm>
          <a:solidFill>
            <a:schemeClr val="bg1"/>
          </a:solidFill>
          <a:ln>
            <a:solidFill>
              <a:schemeClr val="tx1"/>
            </a:solidFill>
          </a:ln>
        </p:spPr>
        <p:txBody>
          <a:bodyPr vert="horz" lIns="91440" tIns="45720" rIns="91440" bIns="45720" rtlCol="0" anchor="t">
            <a:noAutofit/>
          </a:bodyPr>
          <a:lstStyle/>
          <a:p>
            <a:r>
              <a:rPr lang="en-US" sz="1800" b="1" u="sng" dirty="0">
                <a:ea typeface="+mn-lt"/>
                <a:cs typeface="+mn-lt"/>
              </a:rPr>
              <a:t>Image two:</a:t>
            </a:r>
          </a:p>
          <a:p>
            <a:r>
              <a:rPr lang="en-US" sz="1800" dirty="0">
                <a:ea typeface="+mn-lt"/>
                <a:cs typeface="+mn-lt"/>
              </a:rPr>
              <a:t>What other people have said about this image:</a:t>
            </a:r>
          </a:p>
          <a:p>
            <a:pPr marL="285750" indent="-285750">
              <a:buChar char="•"/>
            </a:pPr>
            <a:r>
              <a:rPr lang="en-GB" sz="1800" dirty="0">
                <a:ea typeface="+mn-lt"/>
                <a:cs typeface="Calibri"/>
              </a:rPr>
              <a:t>Unreal / posed classroom situation. </a:t>
            </a:r>
            <a:r>
              <a:rPr lang="en-GB" sz="1800" dirty="0">
                <a:ea typeface="+mn-lt"/>
                <a:cs typeface="+mn-lt"/>
              </a:rPr>
              <a:t>Don’t look like friends. Looks </a:t>
            </a:r>
            <a:r>
              <a:rPr lang="en-GB" sz="1800">
                <a:ea typeface="+mn-lt"/>
                <a:cs typeface="+mn-lt"/>
              </a:rPr>
              <a:t>staged.</a:t>
            </a:r>
            <a:endParaRPr lang="en-US" sz="1800">
              <a:ea typeface="+mn-lt"/>
              <a:cs typeface="Calibri"/>
            </a:endParaRPr>
          </a:p>
          <a:p>
            <a:pPr marL="285750" indent="-285750">
              <a:buChar char="•"/>
            </a:pPr>
            <a:r>
              <a:rPr lang="en-GB" sz="1800">
                <a:ea typeface="+mn-lt"/>
                <a:cs typeface="Calibri"/>
              </a:rPr>
              <a:t>No interaction. It looks ‘sad</a:t>
            </a:r>
            <a:r>
              <a:rPr lang="en-GB" sz="1800" dirty="0">
                <a:ea typeface="+mn-lt"/>
                <a:cs typeface="Calibri"/>
              </a:rPr>
              <a:t>’.</a:t>
            </a:r>
          </a:p>
          <a:p>
            <a:pPr marL="285750" indent="-285750">
              <a:buChar char="•"/>
            </a:pPr>
            <a:r>
              <a:rPr lang="en-GB" sz="1800">
                <a:ea typeface="+mn-lt"/>
                <a:cs typeface="Calibri"/>
              </a:rPr>
              <a:t>Background does not suit age group of pupils.</a:t>
            </a:r>
            <a:endParaRPr lang="en-US" sz="1800">
              <a:ea typeface="+mn-lt"/>
              <a:cs typeface="Calibri"/>
            </a:endParaRPr>
          </a:p>
          <a:p>
            <a:pPr marL="285750" indent="-285750">
              <a:buChar char="•"/>
            </a:pPr>
            <a:r>
              <a:rPr lang="en-GB" sz="1800">
                <a:ea typeface="+mn-lt"/>
                <a:cs typeface="Calibri"/>
              </a:rPr>
              <a:t>3 at back look proud and friendly. They are </a:t>
            </a:r>
            <a:r>
              <a:rPr lang="en-GB" sz="1800" dirty="0">
                <a:ea typeface="+mn-lt"/>
                <a:cs typeface="Calibri"/>
              </a:rPr>
              <a:t>smiling and seem </a:t>
            </a:r>
            <a:r>
              <a:rPr lang="en-GB" sz="1800">
                <a:ea typeface="+mn-lt"/>
                <a:cs typeface="Calibri"/>
              </a:rPr>
              <a:t>engaged. </a:t>
            </a:r>
            <a:r>
              <a:rPr lang="en-GB" sz="1800">
                <a:ea typeface="+mn-lt"/>
                <a:cs typeface="Segoe UI"/>
              </a:rPr>
              <a:t>Girls and boys, big differences between their facial </a:t>
            </a:r>
            <a:r>
              <a:rPr lang="en-GB" sz="1800" dirty="0">
                <a:ea typeface="+mn-lt"/>
                <a:cs typeface="Segoe UI"/>
              </a:rPr>
              <a:t>expressions (front and back rows).</a:t>
            </a:r>
            <a:endParaRPr lang="en-US" sz="1800">
              <a:ea typeface="+mn-lt"/>
              <a:cs typeface="Segoe UI"/>
            </a:endParaRPr>
          </a:p>
          <a:p>
            <a:pPr marL="285750" indent="-285750">
              <a:buChar char="•"/>
            </a:pPr>
            <a:r>
              <a:rPr lang="en-GB" sz="1800">
                <a:ea typeface="+mn-lt"/>
                <a:cs typeface="Calibri"/>
              </a:rPr>
              <a:t>The child who is </a:t>
            </a:r>
            <a:r>
              <a:rPr lang="en-GB" sz="1800">
                <a:ea typeface="+mn-lt"/>
                <a:cs typeface="+mn-lt"/>
              </a:rPr>
              <a:t>second from left in front row </a:t>
            </a:r>
            <a:r>
              <a:rPr lang="en-GB" sz="1800">
                <a:ea typeface="+mn-lt"/>
                <a:cs typeface="Calibri"/>
              </a:rPr>
              <a:t>looks un</a:t>
            </a:r>
            <a:r>
              <a:rPr lang="en-GB" sz="1800">
                <a:ea typeface="+mn-lt"/>
                <a:cs typeface="+mn-lt"/>
              </a:rPr>
              <a:t>comfortable.</a:t>
            </a:r>
            <a:endParaRPr lang="en-GB" sz="1800">
              <a:ea typeface="+mn-lt"/>
              <a:cs typeface="Times New Roman"/>
            </a:endParaRPr>
          </a:p>
          <a:p>
            <a:pPr marL="285750" indent="-285750">
              <a:buChar char="•"/>
            </a:pPr>
            <a:r>
              <a:rPr lang="en-GB" sz="1800">
                <a:ea typeface="+mn-lt"/>
                <a:cs typeface="Times New Roman"/>
              </a:rPr>
              <a:t>Pupil in blazer and boy on left separated from the group.</a:t>
            </a:r>
          </a:p>
          <a:p>
            <a:pPr marL="285750" indent="-285750">
              <a:buChar char="•"/>
            </a:pPr>
            <a:r>
              <a:rPr lang="en-GB" sz="1800">
                <a:ea typeface="+mn-lt"/>
                <a:cs typeface="Times New Roman"/>
              </a:rPr>
              <a:t>Some have ties, some pupils do not. Uniform differences suggest different in social/financial background issues.</a:t>
            </a:r>
          </a:p>
        </p:txBody>
      </p:sp>
    </p:spTree>
    <p:extLst>
      <p:ext uri="{BB962C8B-B14F-4D97-AF65-F5344CB8AC3E}">
        <p14:creationId xmlns:p14="http://schemas.microsoft.com/office/powerpoint/2010/main" val="6954168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90AA3-A8E8-B25E-8532-99F47808A6D7}"/>
              </a:ext>
            </a:extLst>
          </p:cNvPr>
          <p:cNvSpPr>
            <a:spLocks noGrp="1"/>
          </p:cNvSpPr>
          <p:nvPr>
            <p:ph type="title"/>
          </p:nvPr>
        </p:nvSpPr>
        <p:spPr>
          <a:xfrm>
            <a:off x="474814" y="858982"/>
            <a:ext cx="11023819" cy="1432273"/>
          </a:xfrm>
        </p:spPr>
        <p:txBody>
          <a:bodyPr>
            <a:normAutofit/>
          </a:bodyPr>
          <a:lstStyle/>
          <a:p>
            <a:r>
              <a:rPr lang="en-US" sz="3600" b="1" u="sng" dirty="0"/>
              <a:t>Is there anything else to discuss about inclusion?</a:t>
            </a:r>
          </a:p>
        </p:txBody>
      </p:sp>
      <p:sp>
        <p:nvSpPr>
          <p:cNvPr id="3" name="Content Placeholder 2">
            <a:extLst>
              <a:ext uri="{FF2B5EF4-FFF2-40B4-BE49-F238E27FC236}">
                <a16:creationId xmlns:a16="http://schemas.microsoft.com/office/drawing/2014/main" id="{B318CA7C-B6F8-AB97-066F-448620BA30CB}"/>
              </a:ext>
            </a:extLst>
          </p:cNvPr>
          <p:cNvSpPr>
            <a:spLocks noGrp="1"/>
          </p:cNvSpPr>
          <p:nvPr>
            <p:ph idx="1"/>
          </p:nvPr>
        </p:nvSpPr>
        <p:spPr>
          <a:xfrm>
            <a:off x="474812" y="2750126"/>
            <a:ext cx="11321334" cy="3538879"/>
          </a:xfrm>
          <a:solidFill>
            <a:schemeClr val="bg1">
              <a:lumMod val="95000"/>
            </a:schemeClr>
          </a:solidFill>
          <a:ln>
            <a:solidFill>
              <a:schemeClr val="tx1"/>
            </a:solidFill>
          </a:ln>
        </p:spPr>
        <p:txBody>
          <a:bodyPr vert="horz" lIns="91440" tIns="45720" rIns="91440" bIns="45720" rtlCol="0" anchor="t">
            <a:normAutofit/>
          </a:bodyPr>
          <a:lstStyle/>
          <a:p>
            <a:r>
              <a:rPr lang="en-US" sz="2800" b="1" dirty="0"/>
              <a:t>Is there anything else you notice about the images or about the concept of inclusion?</a:t>
            </a:r>
          </a:p>
          <a:p>
            <a:endParaRPr lang="en-US" sz="2800" dirty="0"/>
          </a:p>
          <a:p>
            <a:endParaRPr lang="en-US" sz="2800" dirty="0"/>
          </a:p>
          <a:p>
            <a:r>
              <a:rPr lang="en-US" sz="2800" b="1" u="sng" dirty="0"/>
              <a:t>What to think about?</a:t>
            </a:r>
          </a:p>
          <a:p>
            <a:r>
              <a:rPr lang="en-US" sz="2800" dirty="0"/>
              <a:t>How can inclusion be </a:t>
            </a:r>
            <a:r>
              <a:rPr lang="en-US" sz="2800"/>
              <a:t>represented</a:t>
            </a:r>
            <a:r>
              <a:rPr lang="en-US" sz="2800" dirty="0"/>
              <a:t> or promoted in schools.</a:t>
            </a:r>
          </a:p>
        </p:txBody>
      </p:sp>
    </p:spTree>
    <p:extLst>
      <p:ext uri="{BB962C8B-B14F-4D97-AF65-F5344CB8AC3E}">
        <p14:creationId xmlns:p14="http://schemas.microsoft.com/office/powerpoint/2010/main" val="3458455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5105D448-4A6C-48A3-8C3C-71AF58F3E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025579F-C5D8-43BE-AF84-3E66A482C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2544415"/>
          </a:xfrm>
          <a:prstGeom prst="rect">
            <a:avLst/>
          </a:prstGeom>
          <a:ln>
            <a:noFill/>
          </a:ln>
          <a:effectLst>
            <a:outerShdw blurRad="190500" dist="1270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a:xfrm>
            <a:off x="761801" y="40117"/>
            <a:ext cx="10260779" cy="2251138"/>
          </a:xfrm>
        </p:spPr>
        <p:txBody>
          <a:bodyPr>
            <a:normAutofit/>
          </a:bodyPr>
          <a:lstStyle/>
          <a:p>
            <a:pPr>
              <a:lnSpc>
                <a:spcPct val="90000"/>
              </a:lnSpc>
            </a:pPr>
            <a:r>
              <a:rPr lang="en-US">
                <a:ea typeface="+mj-lt"/>
                <a:cs typeface="+mj-lt"/>
              </a:rPr>
              <a:t>Now, your turn.</a:t>
            </a:r>
            <a:br>
              <a:rPr lang="en-US" dirty="0"/>
            </a:br>
            <a:r>
              <a:rPr lang="en-US"/>
              <a:t>What do you know about the word Inclusion now?</a:t>
            </a:r>
          </a:p>
        </p:txBody>
      </p:sp>
      <p:cxnSp>
        <p:nvCxnSpPr>
          <p:cNvPr id="13" name="Straight Connector 12">
            <a:extLst>
              <a:ext uri="{FF2B5EF4-FFF2-40B4-BE49-F238E27FC236}">
                <a16:creationId xmlns:a16="http://schemas.microsoft.com/office/drawing/2014/main" id="{61FF92BA-874E-408A-BFAD-416A7FFE59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descr="Colourful boxes. Each box contain a different sentence.&#10;Box 1: Jot down everything that comes to mind now when you hear the word &quot;INCLUSION&quot; after completing the previous activities.​&#10;&#10;Box 2: Are your notes different from before?​&#10;&#10;Box 3: How would you encourage inclusion?&#10;">
            <a:extLst>
              <a:ext uri="{FF2B5EF4-FFF2-40B4-BE49-F238E27FC236}">
                <a16:creationId xmlns:a16="http://schemas.microsoft.com/office/drawing/2014/main" id="{BD430F9E-02F3-589B-58A0-DD93DAAEE9DA}"/>
              </a:ext>
            </a:extLst>
          </p:cNvPr>
          <p:cNvGraphicFramePr>
            <a:graphicFrameLocks noGrp="1"/>
          </p:cNvGraphicFramePr>
          <p:nvPr>
            <p:ph idx="1"/>
            <p:extLst>
              <p:ext uri="{D42A27DB-BD31-4B8C-83A1-F6EECF244321}">
                <p14:modId xmlns:p14="http://schemas.microsoft.com/office/powerpoint/2010/main" val="2106537693"/>
              </p:ext>
            </p:extLst>
          </p:nvPr>
        </p:nvGraphicFramePr>
        <p:xfrm>
          <a:off x="762000" y="2749550"/>
          <a:ext cx="10380663" cy="3262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2315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543E-4E39-FA29-113D-C41EA9E8FB24}"/>
              </a:ext>
            </a:extLst>
          </p:cNvPr>
          <p:cNvSpPr>
            <a:spLocks noGrp="1"/>
          </p:cNvSpPr>
          <p:nvPr>
            <p:ph type="title"/>
          </p:nvPr>
        </p:nvSpPr>
        <p:spPr>
          <a:xfrm>
            <a:off x="613359" y="-1979"/>
            <a:ext cx="10380573" cy="1432273"/>
          </a:xfrm>
        </p:spPr>
        <p:txBody>
          <a:bodyPr/>
          <a:lstStyle/>
          <a:p>
            <a:r>
              <a:rPr lang="en-US" dirty="0"/>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197722" y="988621"/>
            <a:ext cx="11875515" cy="5822957"/>
          </a:xfrm>
          <a:solidFill>
            <a:schemeClr val="bg1">
              <a:lumMod val="95000"/>
            </a:schemeClr>
          </a:solidFill>
          <a:ln>
            <a:solidFill>
              <a:schemeClr val="tx1"/>
            </a:solidFill>
          </a:ln>
        </p:spPr>
        <p:txBody>
          <a:bodyPr vert="horz" lIns="91440" tIns="45720" rIns="91440" bIns="45720" rtlCol="0" anchor="t">
            <a:noAutofit/>
          </a:bodyPr>
          <a:lstStyle/>
          <a:p>
            <a:r>
              <a:rPr lang="en-GB" dirty="0"/>
              <a:t>The resources in this pack are split into activities suitable for pupils in the range of ages 11 to 15 but not exclusive to them.</a:t>
            </a:r>
          </a:p>
          <a:p>
            <a:r>
              <a:rPr lang="en-GB" dirty="0"/>
              <a:t>The resources will be organised in pairs unless stated otherwise. </a:t>
            </a:r>
            <a:r>
              <a:rPr lang="en-GB" dirty="0">
                <a:ea typeface="+mn-lt"/>
                <a:cs typeface="+mn-lt"/>
              </a:rPr>
              <a:t>The first of each pair will be an example resource (acting as guidelines or examples to teachers). The second of the pair will be a blank version for pupils to complete. This can be printed or displayed in any way to be engaged with.</a:t>
            </a:r>
            <a:r>
              <a:rPr lang="en-GB" dirty="0"/>
              <a:t> A list of all activities found in the pack can be found on the content slide (The slide prior to this one). </a:t>
            </a:r>
            <a:r>
              <a:rPr lang="en-GB" dirty="0">
                <a:ea typeface="+mn-lt"/>
                <a:cs typeface="+mn-lt"/>
              </a:rPr>
              <a:t>The activities can be used in any order.</a:t>
            </a:r>
          </a:p>
          <a:p>
            <a:r>
              <a:rPr lang="en-GB" dirty="0"/>
              <a:t>There will be 10 activities in this pack with a slideshow afterwards that can be used as teaching resource.</a:t>
            </a:r>
          </a:p>
          <a:p>
            <a:r>
              <a:rPr lang="en-GB" dirty="0">
                <a:ea typeface="+mn-lt"/>
                <a:cs typeface="+mn-lt"/>
              </a:rPr>
              <a:t>All resources have been created with responses and opinions found by the VOICES project. The example answers are taken from data collected by the VOICES team who shared the images with children and young people, teachers, teaching assistants, and trainee teachers.</a:t>
            </a:r>
            <a:endParaRPr lang="en-GB" dirty="0"/>
          </a:p>
          <a:p>
            <a:r>
              <a:rPr lang="en-GB" dirty="0"/>
              <a:t>All images of school situations are owned and under the copyright of VOICES (</a:t>
            </a:r>
            <a:r>
              <a:rPr lang="en-GB" dirty="0">
                <a:ea typeface="+mn-lt"/>
                <a:cs typeface="+mn-lt"/>
              </a:rPr>
              <a:t>Edge Hill University</a:t>
            </a:r>
            <a:r>
              <a:rPr lang="en-GB" dirty="0"/>
              <a:t>).</a:t>
            </a:r>
          </a:p>
        </p:txBody>
      </p:sp>
    </p:spTree>
    <p:extLst>
      <p:ext uri="{BB962C8B-B14F-4D97-AF65-F5344CB8AC3E}">
        <p14:creationId xmlns:p14="http://schemas.microsoft.com/office/powerpoint/2010/main" val="273134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64424B7-C933-0405-A74E-F39B37560AB3}"/>
              </a:ext>
            </a:extLst>
          </p:cNvPr>
          <p:cNvSpPr txBox="1"/>
          <p:nvPr/>
        </p:nvSpPr>
        <p:spPr>
          <a:xfrm>
            <a:off x="6020789" y="3329049"/>
            <a:ext cx="6088083" cy="3416320"/>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3:</a:t>
            </a:r>
          </a:p>
          <a:p>
            <a:pPr algn="ctr"/>
            <a:r>
              <a:rPr lang="en-US" b="1" u="sng" dirty="0">
                <a:latin typeface="Times New Roman"/>
                <a:cs typeface="Times New Roman"/>
              </a:rPr>
              <a:t>In groups of 4:</a:t>
            </a:r>
          </a:p>
          <a:p>
            <a:pPr algn="ctr"/>
            <a:r>
              <a:rPr lang="en-US" u="sng" dirty="0">
                <a:latin typeface="Times New Roman"/>
                <a:cs typeface="Times New Roman"/>
              </a:rPr>
              <a:t>Discuss methods how you can make other pupils included in an activity such as the one shown above?</a:t>
            </a:r>
          </a:p>
          <a:p>
            <a:pPr algn="ctr"/>
            <a:r>
              <a:rPr lang="en-US" u="sng" dirty="0">
                <a:latin typeface="Times New Roman"/>
                <a:cs typeface="Times New Roman"/>
              </a:rPr>
              <a:t>Are these methods accessible to be regardless of ability, social skill, background, etc...</a:t>
            </a:r>
          </a:p>
          <a:p>
            <a:pPr algn="ctr"/>
            <a:endParaRPr lang="en-US" dirty="0">
              <a:latin typeface="Times New Roman"/>
              <a:cs typeface="Times New Roman"/>
            </a:endParaRPr>
          </a:p>
          <a:p>
            <a:pPr algn="ctr"/>
            <a:r>
              <a:rPr lang="en-US" dirty="0">
                <a:latin typeface="Times New Roman"/>
                <a:cs typeface="Times New Roman"/>
              </a:rPr>
              <a:t>(Steer pupils towards ideas that are accessible to all.)</a:t>
            </a:r>
          </a:p>
          <a:p>
            <a:pPr algn="ctr"/>
            <a:r>
              <a:rPr lang="en-US" dirty="0">
                <a:latin typeface="Times New Roman"/>
                <a:cs typeface="Times New Roman"/>
              </a:rPr>
              <a:t>Ask for other people's ideas but don't be targeting.</a:t>
            </a:r>
          </a:p>
          <a:p>
            <a:pPr algn="ctr"/>
            <a:r>
              <a:rPr lang="en-US" dirty="0">
                <a:latin typeface="Times New Roman"/>
                <a:cs typeface="Times New Roman"/>
              </a:rPr>
              <a:t>Working together and an effort to keep pupils engaged.</a:t>
            </a:r>
          </a:p>
          <a:p>
            <a:pPr algn="ctr"/>
            <a:r>
              <a:rPr lang="en-US" dirty="0">
                <a:latin typeface="Times New Roman"/>
                <a:cs typeface="Times New Roman"/>
              </a:rPr>
              <a:t>This activity is more pupil/discussion led.</a:t>
            </a:r>
          </a:p>
          <a:p>
            <a:pPr algn="ctr"/>
            <a:r>
              <a:rPr lang="en-US" dirty="0">
                <a:latin typeface="Times New Roman"/>
                <a:cs typeface="Times New Roman"/>
              </a:rPr>
              <a:t>More of a thought exercise.</a:t>
            </a:r>
          </a:p>
        </p:txBody>
      </p:sp>
      <p:cxnSp>
        <p:nvCxnSpPr>
          <p:cNvPr id="8" name="Straight Arrow Connector 7" descr="arrow to task 3&#10;&#10;">
            <a:extLst>
              <a:ext uri="{FF2B5EF4-FFF2-40B4-BE49-F238E27FC236}">
                <a16:creationId xmlns:a16="http://schemas.microsoft.com/office/drawing/2014/main" id="{0CD67B28-FD08-6F94-8F1D-0E5AFB792728}"/>
              </a:ext>
            </a:extLst>
          </p:cNvPr>
          <p:cNvCxnSpPr>
            <a:cxnSpLocks/>
          </p:cNvCxnSpPr>
          <p:nvPr/>
        </p:nvCxnSpPr>
        <p:spPr>
          <a:xfrm>
            <a:off x="4876798" y="5030188"/>
            <a:ext cx="1142010" cy="13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E0848AD-D782-FDDA-DD07-D76EA2260837}"/>
              </a:ext>
            </a:extLst>
          </p:cNvPr>
          <p:cNvSpPr txBox="1"/>
          <p:nvPr/>
        </p:nvSpPr>
        <p:spPr>
          <a:xfrm>
            <a:off x="132608" y="3329049"/>
            <a:ext cx="4732318" cy="3416320"/>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2:</a:t>
            </a:r>
          </a:p>
          <a:p>
            <a:pPr algn="ctr"/>
            <a:r>
              <a:rPr lang="en-US" u="sng" dirty="0"/>
              <a:t>Is everyone involved and included?</a:t>
            </a:r>
          </a:p>
          <a:p>
            <a:pPr algn="ctr"/>
            <a:r>
              <a:rPr lang="en-US" u="sng" dirty="0"/>
              <a:t>If not, what would you do to help?</a:t>
            </a:r>
          </a:p>
          <a:p>
            <a:pPr algn="ctr"/>
            <a:endParaRPr lang="en-US" dirty="0"/>
          </a:p>
          <a:p>
            <a:pPr algn="ctr"/>
            <a:r>
              <a:rPr lang="en-US" dirty="0"/>
              <a:t>Some pupils to not be engaged.</a:t>
            </a:r>
          </a:p>
          <a:p>
            <a:pPr algn="ctr"/>
            <a:r>
              <a:rPr lang="en-US" dirty="0"/>
              <a:t>One girl has her head down as if she is asleep.</a:t>
            </a:r>
          </a:p>
          <a:p>
            <a:pPr algn="ctr"/>
            <a:r>
              <a:rPr lang="en-US" dirty="0"/>
              <a:t>An argument appears to be taking place.</a:t>
            </a:r>
          </a:p>
          <a:p>
            <a:pPr algn="ctr"/>
            <a:r>
              <a:rPr lang="en-US" dirty="0"/>
              <a:t>Lack of direction.</a:t>
            </a:r>
          </a:p>
          <a:p>
            <a:pPr algn="ctr"/>
            <a:r>
              <a:rPr lang="en-US" dirty="0"/>
              <a:t>One pupil has been selected to write down notes/the task.</a:t>
            </a:r>
          </a:p>
          <a:p>
            <a:pPr algn="ctr"/>
            <a:r>
              <a:rPr lang="en-US" dirty="0"/>
              <a:t>(Steer class to discussing ways of keeping the group involved and engaged.)</a:t>
            </a:r>
          </a:p>
        </p:txBody>
      </p:sp>
      <p:cxnSp>
        <p:nvCxnSpPr>
          <p:cNvPr id="6" name="Straight Arrow Connector 5" descr="arrow to task 2&#10;&#10;">
            <a:extLst>
              <a:ext uri="{FF2B5EF4-FFF2-40B4-BE49-F238E27FC236}">
                <a16:creationId xmlns:a16="http://schemas.microsoft.com/office/drawing/2014/main" id="{A63238E9-8E26-7E37-42F9-53C2FA7B1237}"/>
              </a:ext>
            </a:extLst>
          </p:cNvPr>
          <p:cNvCxnSpPr>
            <a:cxnSpLocks/>
          </p:cNvCxnSpPr>
          <p:nvPr/>
        </p:nvCxnSpPr>
        <p:spPr>
          <a:xfrm flipH="1">
            <a:off x="2772887" y="2684812"/>
            <a:ext cx="144483" cy="6274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C412412-BDD3-8C58-3068-FEC5470751C4}"/>
              </a:ext>
            </a:extLst>
          </p:cNvPr>
          <p:cNvSpPr txBox="1"/>
          <p:nvPr/>
        </p:nvSpPr>
        <p:spPr>
          <a:xfrm>
            <a:off x="2497777" y="83127"/>
            <a:ext cx="5068785" cy="2585323"/>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1:</a:t>
            </a:r>
          </a:p>
          <a:p>
            <a:pPr algn="ctr"/>
            <a:r>
              <a:rPr lang="en-US" u="sng" dirty="0"/>
              <a:t>What is going on in this image?</a:t>
            </a:r>
          </a:p>
          <a:p>
            <a:pPr algn="ctr"/>
            <a:endParaRPr lang="en-US" dirty="0"/>
          </a:p>
          <a:p>
            <a:pPr algn="ctr"/>
            <a:r>
              <a:rPr lang="en-US" dirty="0"/>
              <a:t>A group of pupils working together, one child is clearly taking the lead.​</a:t>
            </a:r>
          </a:p>
          <a:p>
            <a:pPr algn="ctr"/>
            <a:r>
              <a:rPr lang="en-US" dirty="0"/>
              <a:t>Mixed levels of engagement.​</a:t>
            </a:r>
          </a:p>
          <a:p>
            <a:pPr algn="ctr"/>
            <a:r>
              <a:rPr lang="en-US" dirty="0"/>
              <a:t>One girl looks asleep.</a:t>
            </a:r>
          </a:p>
          <a:p>
            <a:pPr algn="ctr"/>
            <a:r>
              <a:rPr lang="en-US" dirty="0"/>
              <a:t>Mixed group of pupils.</a:t>
            </a:r>
          </a:p>
          <a:p>
            <a:pPr algn="ctr"/>
            <a:r>
              <a:rPr lang="en-US" dirty="0"/>
              <a:t>This task is happening on paper or a whiteboard.</a:t>
            </a:r>
          </a:p>
        </p:txBody>
      </p:sp>
      <p:cxnSp>
        <p:nvCxnSpPr>
          <p:cNvPr id="5" name="Straight Arrow Connector 4" descr="arrow to task 1&#10;">
            <a:extLst>
              <a:ext uri="{FF2B5EF4-FFF2-40B4-BE49-F238E27FC236}">
                <a16:creationId xmlns:a16="http://schemas.microsoft.com/office/drawing/2014/main" id="{4F530427-C511-7F82-6AB2-F3FA24DC8BE8}"/>
              </a:ext>
            </a:extLst>
          </p:cNvPr>
          <p:cNvCxnSpPr/>
          <p:nvPr/>
        </p:nvCxnSpPr>
        <p:spPr>
          <a:xfrm flipH="1">
            <a:off x="7572499" y="1398319"/>
            <a:ext cx="916378" cy="23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15A8F4E3-86FC-032D-10CD-44D20B9D1D76}"/>
              </a:ext>
            </a:extLst>
          </p:cNvPr>
          <p:cNvPicPr>
            <a:picLocks noChangeAspect="1"/>
          </p:cNvPicPr>
          <p:nvPr/>
        </p:nvPicPr>
        <p:blipFill>
          <a:blip r:embed="rId2"/>
          <a:stretch>
            <a:fillRect/>
          </a:stretch>
        </p:blipFill>
        <p:spPr>
          <a:xfrm>
            <a:off x="8419822" y="-4763"/>
            <a:ext cx="3774559" cy="2836872"/>
          </a:xfrm>
          <a:prstGeom prst="rect">
            <a:avLst/>
          </a:prstGeom>
        </p:spPr>
      </p:pic>
      <p:sp>
        <p:nvSpPr>
          <p:cNvPr id="2" name="Title 1">
            <a:extLst>
              <a:ext uri="{FF2B5EF4-FFF2-40B4-BE49-F238E27FC236}">
                <a16:creationId xmlns:a16="http://schemas.microsoft.com/office/drawing/2014/main" id="{5D633095-8BDA-B753-CB06-804EF8AD36A4}"/>
              </a:ext>
            </a:extLst>
          </p:cNvPr>
          <p:cNvSpPr>
            <a:spLocks noGrp="1"/>
          </p:cNvSpPr>
          <p:nvPr>
            <p:ph type="title"/>
          </p:nvPr>
        </p:nvSpPr>
        <p:spPr>
          <a:xfrm>
            <a:off x="-199" y="-1979"/>
            <a:ext cx="2295457" cy="2035934"/>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Understanding working together with the idea inclusion.</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995144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64424B7-C933-0405-A74E-F39B37560AB3}"/>
              </a:ext>
            </a:extLst>
          </p:cNvPr>
          <p:cNvSpPr txBox="1"/>
          <p:nvPr/>
        </p:nvSpPr>
        <p:spPr>
          <a:xfrm>
            <a:off x="6010893" y="3131127"/>
            <a:ext cx="6088083" cy="3693319"/>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3:</a:t>
            </a:r>
          </a:p>
          <a:p>
            <a:pPr algn="ctr"/>
            <a:r>
              <a:rPr lang="en-US" b="1" u="sng" dirty="0">
                <a:latin typeface="Times New Roman"/>
                <a:cs typeface="Times New Roman"/>
              </a:rPr>
              <a:t>In groups of 4:</a:t>
            </a:r>
          </a:p>
          <a:p>
            <a:pPr algn="ctr"/>
            <a:r>
              <a:rPr lang="en-US" u="sng" dirty="0">
                <a:latin typeface="Times New Roman"/>
                <a:cs typeface="Times New Roman"/>
              </a:rPr>
              <a:t>Discuss methods how you can make other pupils included in an activity such as the one shown above?</a:t>
            </a:r>
          </a:p>
          <a:p>
            <a:pPr algn="ctr"/>
            <a:r>
              <a:rPr lang="en-US" u="sng" dirty="0">
                <a:latin typeface="Times New Roman"/>
                <a:cs typeface="Times New Roman"/>
              </a:rPr>
              <a:t>Are these methods accessible to be regardless of ability, social skill, background, etc...</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8" name="Straight Arrow Connector 7" descr="arrow to task 3&#10;&#10;">
            <a:extLst>
              <a:ext uri="{FF2B5EF4-FFF2-40B4-BE49-F238E27FC236}">
                <a16:creationId xmlns:a16="http://schemas.microsoft.com/office/drawing/2014/main" id="{0CD67B28-FD08-6F94-8F1D-0E5AFB792728}"/>
              </a:ext>
            </a:extLst>
          </p:cNvPr>
          <p:cNvCxnSpPr>
            <a:cxnSpLocks/>
          </p:cNvCxnSpPr>
          <p:nvPr/>
        </p:nvCxnSpPr>
        <p:spPr>
          <a:xfrm>
            <a:off x="4876798" y="5030188"/>
            <a:ext cx="1142010" cy="13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E0848AD-D782-FDDA-DD07-D76EA2260837}"/>
              </a:ext>
            </a:extLst>
          </p:cNvPr>
          <p:cNvSpPr txBox="1"/>
          <p:nvPr/>
        </p:nvSpPr>
        <p:spPr>
          <a:xfrm>
            <a:off x="132608" y="3329049"/>
            <a:ext cx="4732318" cy="3416320"/>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2:</a:t>
            </a:r>
          </a:p>
          <a:p>
            <a:pPr algn="ctr"/>
            <a:r>
              <a:rPr lang="en-US" u="sng" dirty="0"/>
              <a:t>Is everyone involved and included?</a:t>
            </a:r>
          </a:p>
          <a:p>
            <a:pPr algn="ctr"/>
            <a:r>
              <a:rPr lang="en-US" u="sng" dirty="0"/>
              <a:t>If not, what would you do to help?</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cxnSp>
        <p:nvCxnSpPr>
          <p:cNvPr id="6" name="Straight Arrow Connector 5" descr="arrow to task 2&#10;&#10;">
            <a:extLst>
              <a:ext uri="{FF2B5EF4-FFF2-40B4-BE49-F238E27FC236}">
                <a16:creationId xmlns:a16="http://schemas.microsoft.com/office/drawing/2014/main" id="{A63238E9-8E26-7E37-42F9-53C2FA7B1237}"/>
              </a:ext>
            </a:extLst>
          </p:cNvPr>
          <p:cNvCxnSpPr>
            <a:cxnSpLocks/>
          </p:cNvCxnSpPr>
          <p:nvPr/>
        </p:nvCxnSpPr>
        <p:spPr>
          <a:xfrm flipH="1">
            <a:off x="2772887" y="2684812"/>
            <a:ext cx="144483" cy="6274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C412412-BDD3-8C58-3068-FEC5470751C4}"/>
              </a:ext>
            </a:extLst>
          </p:cNvPr>
          <p:cNvSpPr txBox="1"/>
          <p:nvPr/>
        </p:nvSpPr>
        <p:spPr>
          <a:xfrm>
            <a:off x="2497777" y="83127"/>
            <a:ext cx="5068785" cy="2585323"/>
          </a:xfrm>
          <a:prstGeom prst="rect">
            <a:avLst/>
          </a:prstGeom>
          <a:solidFill>
            <a:schemeClr val="accent1">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Task 1:</a:t>
            </a:r>
          </a:p>
          <a:p>
            <a:pPr algn="ctr"/>
            <a:r>
              <a:rPr lang="en-US" u="sng" dirty="0"/>
              <a:t>What is going on in this image?</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cxnSp>
        <p:nvCxnSpPr>
          <p:cNvPr id="5" name="Straight Arrow Connector 4" descr="arrow to task 1&#10;">
            <a:extLst>
              <a:ext uri="{FF2B5EF4-FFF2-40B4-BE49-F238E27FC236}">
                <a16:creationId xmlns:a16="http://schemas.microsoft.com/office/drawing/2014/main" id="{4F530427-C511-7F82-6AB2-F3FA24DC8BE8}"/>
              </a:ext>
            </a:extLst>
          </p:cNvPr>
          <p:cNvCxnSpPr/>
          <p:nvPr/>
        </p:nvCxnSpPr>
        <p:spPr>
          <a:xfrm flipH="1">
            <a:off x="7572499" y="1398319"/>
            <a:ext cx="916378" cy="23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15A8F4E3-86FC-032D-10CD-44D20B9D1D76}"/>
              </a:ext>
            </a:extLst>
          </p:cNvPr>
          <p:cNvPicPr>
            <a:picLocks noChangeAspect="1"/>
          </p:cNvPicPr>
          <p:nvPr/>
        </p:nvPicPr>
        <p:blipFill>
          <a:blip r:embed="rId2"/>
          <a:stretch>
            <a:fillRect/>
          </a:stretch>
        </p:blipFill>
        <p:spPr>
          <a:xfrm>
            <a:off x="8419822" y="-4763"/>
            <a:ext cx="3774559" cy="2836872"/>
          </a:xfrm>
          <a:prstGeom prst="rect">
            <a:avLst/>
          </a:prstGeom>
        </p:spPr>
      </p:pic>
      <p:sp>
        <p:nvSpPr>
          <p:cNvPr id="2" name="Title 1">
            <a:extLst>
              <a:ext uri="{FF2B5EF4-FFF2-40B4-BE49-F238E27FC236}">
                <a16:creationId xmlns:a16="http://schemas.microsoft.com/office/drawing/2014/main" id="{5D633095-8BDA-B753-CB06-804EF8AD36A4}"/>
              </a:ext>
            </a:extLst>
          </p:cNvPr>
          <p:cNvSpPr>
            <a:spLocks noGrp="1"/>
          </p:cNvSpPr>
          <p:nvPr>
            <p:ph type="title"/>
          </p:nvPr>
        </p:nvSpPr>
        <p:spPr>
          <a:xfrm>
            <a:off x="-199" y="-1979"/>
            <a:ext cx="2107432" cy="1956766"/>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Understanding working together with the idea inclusion.</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817021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B21440C-1F36-E5D5-74E6-E0A26B7B8843}"/>
              </a:ext>
            </a:extLst>
          </p:cNvPr>
          <p:cNvSpPr txBox="1"/>
          <p:nvPr/>
        </p:nvSpPr>
        <p:spPr>
          <a:xfrm flipH="1">
            <a:off x="1010612" y="139846"/>
            <a:ext cx="3415869" cy="6494085"/>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Example answers:</a:t>
            </a:r>
          </a:p>
          <a:p>
            <a:pPr algn="ctr"/>
            <a:endParaRPr lang="en-US" sz="1600" dirty="0">
              <a:latin typeface="Times New Roman"/>
              <a:cs typeface="Times New Roman"/>
            </a:endParaRPr>
          </a:p>
          <a:p>
            <a:pPr algn="ctr"/>
            <a:r>
              <a:rPr lang="en-US" sz="1600" dirty="0">
                <a:latin typeface="Times New Roman"/>
                <a:cs typeface="Times New Roman"/>
              </a:rPr>
              <a:t>1. A group of boys sitting in front of computers in a classroom. They have their backs facing the camera. 3 boys are sharing one computer and the fourth is working alone. All are wearing </a:t>
            </a:r>
            <a:r>
              <a:rPr lang="en-US" sz="1600" dirty="0" err="1">
                <a:latin typeface="Times New Roman"/>
                <a:cs typeface="Times New Roman"/>
              </a:rPr>
              <a:t>hoddie</a:t>
            </a:r>
            <a:r>
              <a:rPr lang="en-US" sz="1600" dirty="0">
                <a:latin typeface="Times New Roman"/>
                <a:cs typeface="Times New Roman"/>
              </a:rPr>
              <a:t>-like coats, three black, one grey. The student in the grey hoodie is second from the left. We cannot see their faces from this angle.</a:t>
            </a:r>
          </a:p>
          <a:p>
            <a:pPr algn="ctr">
              <a:buFont typeface="Arial"/>
              <a:buChar char="•"/>
            </a:pPr>
            <a:endParaRPr lang="en-US" sz="1600" dirty="0">
              <a:latin typeface="Times New Roman"/>
              <a:cs typeface="Times New Roman"/>
            </a:endParaRPr>
          </a:p>
          <a:p>
            <a:pPr algn="ctr"/>
            <a:r>
              <a:rPr lang="en-US" sz="1600" dirty="0">
                <a:latin typeface="Times New Roman"/>
                <a:cs typeface="Times New Roman"/>
              </a:rPr>
              <a:t>2. Teachers or photographer's point of view. Any other pupils in view? We can't make out what the lesson is about. Is this a group of well-behaved boys? Is it a group of rude pupils?</a:t>
            </a:r>
            <a:endParaRPr lang="en-US"/>
          </a:p>
          <a:p>
            <a:pPr algn="ctr"/>
            <a:endParaRPr lang="en-US" sz="1600" dirty="0">
              <a:latin typeface="Times New Roman"/>
              <a:cs typeface="Times New Roman"/>
            </a:endParaRPr>
          </a:p>
          <a:p>
            <a:pPr algn="ctr"/>
            <a:r>
              <a:rPr lang="en-US" sz="1600" dirty="0">
                <a:latin typeface="Times New Roman"/>
                <a:cs typeface="Times New Roman"/>
              </a:rPr>
              <a:t>3. The image appears that</a:t>
            </a:r>
          </a:p>
          <a:p>
            <a:pPr algn="ctr"/>
            <a:r>
              <a:rPr lang="en-US" sz="1600" dirty="0">
                <a:latin typeface="Times New Roman"/>
                <a:cs typeface="Times New Roman"/>
              </a:rPr>
              <a:t>this should be working in pairs.</a:t>
            </a:r>
            <a:endParaRPr lang="en-US" dirty="0"/>
          </a:p>
          <a:p>
            <a:pPr algn="ctr"/>
            <a:r>
              <a:rPr lang="en-US" sz="1600" dirty="0">
                <a:latin typeface="Times New Roman"/>
                <a:cs typeface="Times New Roman"/>
              </a:rPr>
              <a:t>The group of three appear to be</a:t>
            </a:r>
            <a:endParaRPr lang="en-US" dirty="0"/>
          </a:p>
          <a:p>
            <a:pPr algn="ctr"/>
            <a:r>
              <a:rPr lang="en-US" sz="1600" dirty="0">
                <a:latin typeface="Times New Roman"/>
                <a:cs typeface="Times New Roman"/>
              </a:rPr>
              <a:t>working together.</a:t>
            </a:r>
            <a:endParaRPr lang="en-US" dirty="0"/>
          </a:p>
          <a:p>
            <a:pPr algn="ctr"/>
            <a:r>
              <a:rPr lang="en-US" sz="1600" dirty="0">
                <a:latin typeface="Times New Roman"/>
                <a:cs typeface="Times New Roman"/>
              </a:rPr>
              <a:t>One pupil is working alone.</a:t>
            </a:r>
            <a:endParaRPr lang="en-US" dirty="0"/>
          </a:p>
          <a:p>
            <a:pPr algn="ctr"/>
            <a:r>
              <a:rPr lang="en-US" sz="1600" dirty="0">
                <a:latin typeface="Times New Roman"/>
                <a:cs typeface="Times New Roman"/>
              </a:rPr>
              <a:t>A debate on if</a:t>
            </a:r>
            <a:endParaRPr lang="en-US" dirty="0"/>
          </a:p>
          <a:p>
            <a:pPr algn="ctr"/>
            <a:r>
              <a:rPr lang="en-US" sz="1600" dirty="0">
                <a:latin typeface="Times New Roman"/>
                <a:cs typeface="Times New Roman"/>
              </a:rPr>
              <a:t>the work is accessible</a:t>
            </a:r>
            <a:endParaRPr lang="en-US" dirty="0"/>
          </a:p>
          <a:p>
            <a:pPr algn="ctr"/>
            <a:r>
              <a:rPr lang="en-US" sz="1600" dirty="0">
                <a:latin typeface="Times New Roman"/>
                <a:cs typeface="Times New Roman"/>
              </a:rPr>
              <a:t>to all students.</a:t>
            </a:r>
            <a:endParaRPr lang="en-US" dirty="0"/>
          </a:p>
        </p:txBody>
      </p:sp>
      <p:sp>
        <p:nvSpPr>
          <p:cNvPr id="8" name="TextBox 7">
            <a:extLst>
              <a:ext uri="{FF2B5EF4-FFF2-40B4-BE49-F238E27FC236}">
                <a16:creationId xmlns:a16="http://schemas.microsoft.com/office/drawing/2014/main" id="{B4EFFF70-4A3B-CD20-75A7-E249FC124CFC}"/>
              </a:ext>
            </a:extLst>
          </p:cNvPr>
          <p:cNvSpPr txBox="1"/>
          <p:nvPr/>
        </p:nvSpPr>
        <p:spPr>
          <a:xfrm rot="6780000">
            <a:off x="9197439" y="4249387"/>
            <a:ext cx="2743200" cy="830997"/>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endParaRPr lang="en-US" sz="1600" dirty="0">
              <a:latin typeface="Times New Roman"/>
              <a:cs typeface="Times New Roman"/>
            </a:endParaRPr>
          </a:p>
          <a:p>
            <a:pPr algn="ctr"/>
            <a:r>
              <a:rPr lang="en-US" sz="1600" b="1" u="sng" dirty="0">
                <a:latin typeface="Times New Roman"/>
                <a:cs typeface="Times New Roman"/>
              </a:rPr>
              <a:t>Is every pupil included in the work?</a:t>
            </a:r>
            <a:endParaRPr lang="en-US" sz="1600" dirty="0">
              <a:latin typeface="Times New Roman"/>
              <a:cs typeface="Times New Roman"/>
            </a:endParaRPr>
          </a:p>
        </p:txBody>
      </p:sp>
      <p:sp>
        <p:nvSpPr>
          <p:cNvPr id="7" name="TextBox 6">
            <a:extLst>
              <a:ext uri="{FF2B5EF4-FFF2-40B4-BE49-F238E27FC236}">
                <a16:creationId xmlns:a16="http://schemas.microsoft.com/office/drawing/2014/main" id="{CC129C48-886E-1464-FBE9-73D29443CADE}"/>
              </a:ext>
            </a:extLst>
          </p:cNvPr>
          <p:cNvSpPr txBox="1"/>
          <p:nvPr/>
        </p:nvSpPr>
        <p:spPr>
          <a:xfrm rot="14520000">
            <a:off x="4199907" y="4368140"/>
            <a:ext cx="2980706" cy="1200329"/>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2:</a:t>
            </a:r>
            <a:endParaRPr lang="en-US">
              <a:latin typeface="Times New Roman"/>
              <a:cs typeface="Times New Roman"/>
            </a:endParaRPr>
          </a:p>
          <a:p>
            <a:pPr algn="ctr"/>
            <a:r>
              <a:rPr lang="en-US" b="1" u="sng" dirty="0">
                <a:latin typeface="Times New Roman"/>
                <a:cs typeface="Times New Roman"/>
              </a:rPr>
              <a:t>What don't we see?</a:t>
            </a:r>
            <a:endParaRPr lang="en-US">
              <a:latin typeface="Times New Roman"/>
              <a:cs typeface="Times New Roman"/>
            </a:endParaRPr>
          </a:p>
          <a:p>
            <a:pPr algn="ctr"/>
            <a:r>
              <a:rPr lang="en-US" b="1" u="sng" dirty="0">
                <a:latin typeface="Times New Roman"/>
                <a:cs typeface="Times New Roman"/>
              </a:rPr>
              <a:t>What could you add?</a:t>
            </a:r>
            <a:endParaRPr lang="en-US">
              <a:latin typeface="Times New Roman"/>
              <a:cs typeface="Times New Roman"/>
            </a:endParaRPr>
          </a:p>
          <a:p>
            <a:pPr algn="ctr"/>
            <a:r>
              <a:rPr lang="en-US" dirty="0">
                <a:latin typeface="Times New Roman"/>
                <a:cs typeface="Times New Roman"/>
              </a:rPr>
              <a:t>Draw/write your ideas down.</a:t>
            </a:r>
            <a:endParaRPr lang="en-US" dirty="0"/>
          </a:p>
        </p:txBody>
      </p:sp>
      <p:sp>
        <p:nvSpPr>
          <p:cNvPr id="6" name="TextBox 5">
            <a:extLst>
              <a:ext uri="{FF2B5EF4-FFF2-40B4-BE49-F238E27FC236}">
                <a16:creationId xmlns:a16="http://schemas.microsoft.com/office/drawing/2014/main" id="{CCFD6A9F-0D54-FBEF-26FD-A4DDA56ABFAB}"/>
              </a:ext>
            </a:extLst>
          </p:cNvPr>
          <p:cNvSpPr txBox="1"/>
          <p:nvPr/>
        </p:nvSpPr>
        <p:spPr>
          <a:xfrm>
            <a:off x="6654141" y="142504"/>
            <a:ext cx="2743200" cy="923330"/>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b="1" u="sng" dirty="0">
                <a:latin typeface="Times New Roman"/>
                <a:cs typeface="Times New Roman"/>
              </a:rPr>
              <a:t>What is going on in this image?</a:t>
            </a:r>
          </a:p>
        </p:txBody>
      </p:sp>
      <p:pic>
        <p:nvPicPr>
          <p:cNvPr id="4"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9E1152B1-28FD-C201-5045-A9DE4F72E7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06506" y="-4711"/>
            <a:ext cx="7139048" cy="7219694"/>
          </a:xfrm>
          <a:prstGeom prst="rect">
            <a:avLst/>
          </a:prstGeom>
        </p:spPr>
      </p:pic>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dge Hill University)">
            <a:extLst>
              <a:ext uri="{FF2B5EF4-FFF2-40B4-BE49-F238E27FC236}">
                <a16:creationId xmlns:a16="http://schemas.microsoft.com/office/drawing/2014/main" id="{3045FB24-17FD-D9B6-4E3E-74A58EEA1E9F}"/>
              </a:ext>
            </a:extLst>
          </p:cNvPr>
          <p:cNvPicPr>
            <a:picLocks noChangeAspect="1"/>
          </p:cNvPicPr>
          <p:nvPr/>
        </p:nvPicPr>
        <p:blipFill>
          <a:blip r:embed="rId4"/>
          <a:stretch>
            <a:fillRect/>
          </a:stretch>
        </p:blipFill>
        <p:spPr>
          <a:xfrm>
            <a:off x="6733310" y="2348637"/>
            <a:ext cx="2911433" cy="2398231"/>
          </a:xfrm>
          <a:prstGeom prst="rect">
            <a:avLst/>
          </a:prstGeom>
        </p:spPr>
      </p:pic>
      <p:sp>
        <p:nvSpPr>
          <p:cNvPr id="2" name="Title 1">
            <a:extLst>
              <a:ext uri="{FF2B5EF4-FFF2-40B4-BE49-F238E27FC236}">
                <a16:creationId xmlns:a16="http://schemas.microsoft.com/office/drawing/2014/main" id="{D65A7931-EF68-1618-044A-CCCF4005B6FF}"/>
              </a:ext>
            </a:extLst>
          </p:cNvPr>
          <p:cNvSpPr>
            <a:spLocks noGrp="1"/>
          </p:cNvSpPr>
          <p:nvPr>
            <p:ph type="title"/>
          </p:nvPr>
        </p:nvSpPr>
        <p:spPr>
          <a:xfrm>
            <a:off x="-199" y="-1980"/>
            <a:ext cx="1147510" cy="2115104"/>
          </a:xfrm>
        </p:spPr>
        <p:txBody>
          <a:bodyPr>
            <a:normAutofit/>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053607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9E1152B1-28FD-C201-5045-A9DE4F72E7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95519" y="-54192"/>
            <a:ext cx="7139048" cy="7219694"/>
          </a:xfrm>
          <a:prstGeom prst="rect">
            <a:avLst/>
          </a:prstGeom>
        </p:spPr>
      </p:pic>
      <p:sp>
        <p:nvSpPr>
          <p:cNvPr id="8" name="TextBox 7">
            <a:extLst>
              <a:ext uri="{FF2B5EF4-FFF2-40B4-BE49-F238E27FC236}">
                <a16:creationId xmlns:a16="http://schemas.microsoft.com/office/drawing/2014/main" id="{B4EFFF70-4A3B-CD20-75A7-E249FC124CFC}"/>
              </a:ext>
            </a:extLst>
          </p:cNvPr>
          <p:cNvSpPr txBox="1"/>
          <p:nvPr/>
        </p:nvSpPr>
        <p:spPr>
          <a:xfrm rot="6780000">
            <a:off x="7317179" y="4437413"/>
            <a:ext cx="2743200" cy="830997"/>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endParaRPr lang="en-US" sz="1600" dirty="0">
              <a:latin typeface="Times New Roman"/>
              <a:cs typeface="Times New Roman"/>
            </a:endParaRPr>
          </a:p>
          <a:p>
            <a:pPr algn="ctr"/>
            <a:r>
              <a:rPr lang="en-US" sz="1600" b="1" u="sng" dirty="0">
                <a:latin typeface="Times New Roman"/>
                <a:cs typeface="Times New Roman"/>
              </a:rPr>
              <a:t>Is every pupil included in the work?</a:t>
            </a:r>
            <a:endParaRPr lang="en-US" sz="1600" dirty="0">
              <a:latin typeface="Times New Roman"/>
              <a:cs typeface="Times New Roman"/>
            </a:endParaRPr>
          </a:p>
        </p:txBody>
      </p:sp>
      <p:sp>
        <p:nvSpPr>
          <p:cNvPr id="7" name="TextBox 6">
            <a:extLst>
              <a:ext uri="{FF2B5EF4-FFF2-40B4-BE49-F238E27FC236}">
                <a16:creationId xmlns:a16="http://schemas.microsoft.com/office/drawing/2014/main" id="{CC129C48-886E-1464-FBE9-73D29443CADE}"/>
              </a:ext>
            </a:extLst>
          </p:cNvPr>
          <p:cNvSpPr txBox="1"/>
          <p:nvPr/>
        </p:nvSpPr>
        <p:spPr>
          <a:xfrm rot="14520000">
            <a:off x="2557154" y="4496789"/>
            <a:ext cx="2980706" cy="1200329"/>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2:</a:t>
            </a:r>
            <a:endParaRPr lang="en-US">
              <a:latin typeface="Times New Roman"/>
              <a:cs typeface="Times New Roman"/>
            </a:endParaRPr>
          </a:p>
          <a:p>
            <a:pPr algn="ctr"/>
            <a:r>
              <a:rPr lang="en-US" b="1" u="sng" dirty="0">
                <a:latin typeface="Times New Roman"/>
                <a:cs typeface="Times New Roman"/>
              </a:rPr>
              <a:t>What don't we see?</a:t>
            </a:r>
            <a:endParaRPr lang="en-US">
              <a:latin typeface="Times New Roman"/>
              <a:cs typeface="Times New Roman"/>
            </a:endParaRPr>
          </a:p>
          <a:p>
            <a:pPr algn="ctr"/>
            <a:r>
              <a:rPr lang="en-US" b="1" u="sng" dirty="0">
                <a:latin typeface="Times New Roman"/>
                <a:cs typeface="Times New Roman"/>
              </a:rPr>
              <a:t>What could you add?</a:t>
            </a:r>
            <a:endParaRPr lang="en-US">
              <a:latin typeface="Times New Roman"/>
              <a:cs typeface="Times New Roman"/>
            </a:endParaRPr>
          </a:p>
          <a:p>
            <a:pPr algn="ctr"/>
            <a:r>
              <a:rPr lang="en-US" dirty="0">
                <a:latin typeface="Times New Roman"/>
                <a:cs typeface="Times New Roman"/>
              </a:rPr>
              <a:t>Draw/write your ideas down.</a:t>
            </a:r>
            <a:endParaRPr lang="en-US" dirty="0"/>
          </a:p>
        </p:txBody>
      </p:sp>
      <p:sp>
        <p:nvSpPr>
          <p:cNvPr id="6" name="TextBox 5">
            <a:extLst>
              <a:ext uri="{FF2B5EF4-FFF2-40B4-BE49-F238E27FC236}">
                <a16:creationId xmlns:a16="http://schemas.microsoft.com/office/drawing/2014/main" id="{CCFD6A9F-0D54-FBEF-26FD-A4DDA56ABFAB}"/>
              </a:ext>
            </a:extLst>
          </p:cNvPr>
          <p:cNvSpPr txBox="1"/>
          <p:nvPr/>
        </p:nvSpPr>
        <p:spPr>
          <a:xfrm>
            <a:off x="4892635" y="251361"/>
            <a:ext cx="2743200" cy="923330"/>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Task 1:​</a:t>
            </a:r>
          </a:p>
          <a:p>
            <a:pPr algn="ctr"/>
            <a:r>
              <a:rPr lang="en-US" b="1" u="sng" dirty="0">
                <a:latin typeface="Times New Roman"/>
                <a:cs typeface="Times New Roman"/>
              </a:rPr>
              <a:t>What is going on in this image?</a:t>
            </a:r>
          </a:p>
        </p:txBody>
      </p:sp>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dge Hill University)">
            <a:extLst>
              <a:ext uri="{FF2B5EF4-FFF2-40B4-BE49-F238E27FC236}">
                <a16:creationId xmlns:a16="http://schemas.microsoft.com/office/drawing/2014/main" id="{3045FB24-17FD-D9B6-4E3E-74A58EEA1E9F}"/>
              </a:ext>
            </a:extLst>
          </p:cNvPr>
          <p:cNvPicPr>
            <a:picLocks noChangeAspect="1"/>
          </p:cNvPicPr>
          <p:nvPr/>
        </p:nvPicPr>
        <p:blipFill>
          <a:blip r:embed="rId4"/>
          <a:stretch>
            <a:fillRect/>
          </a:stretch>
        </p:blipFill>
        <p:spPr>
          <a:xfrm>
            <a:off x="4932219" y="2348637"/>
            <a:ext cx="2911433" cy="2398231"/>
          </a:xfrm>
          <a:prstGeom prst="rect">
            <a:avLst/>
          </a:prstGeom>
        </p:spPr>
      </p:pic>
      <p:sp>
        <p:nvSpPr>
          <p:cNvPr id="2" name="Title 1">
            <a:extLst>
              <a:ext uri="{FF2B5EF4-FFF2-40B4-BE49-F238E27FC236}">
                <a16:creationId xmlns:a16="http://schemas.microsoft.com/office/drawing/2014/main" id="{D65A7931-EF68-1618-044A-CCCF4005B6FF}"/>
              </a:ext>
            </a:extLst>
          </p:cNvPr>
          <p:cNvSpPr>
            <a:spLocks noGrp="1"/>
          </p:cNvSpPr>
          <p:nvPr>
            <p:ph type="title"/>
          </p:nvPr>
        </p:nvSpPr>
        <p:spPr>
          <a:xfrm>
            <a:off x="-199" y="-1979"/>
            <a:ext cx="1147510" cy="1838013"/>
          </a:xfrm>
        </p:spPr>
        <p:txBody>
          <a:bodyPr>
            <a:normAutofit fontScale="90000"/>
          </a:bodyPr>
          <a:lstStyle/>
          <a:p>
            <a:r>
              <a:rPr lang="en-US" sz="2000" b="1" u="sng" dirty="0">
                <a:latin typeface="Times New Roman"/>
                <a:cs typeface="Times New Roman"/>
              </a:rPr>
              <a:t>Activity two:</a:t>
            </a:r>
            <a:br>
              <a:rPr lang="en-US" sz="2000" b="1" u="sng" dirty="0">
                <a:latin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544521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9CC551A-3F2B-BFC7-4492-4096B5A9BB35}"/>
              </a:ext>
            </a:extLst>
          </p:cNvPr>
          <p:cNvSpPr txBox="1"/>
          <p:nvPr/>
        </p:nvSpPr>
        <p:spPr>
          <a:xfrm>
            <a:off x="152400" y="3791803"/>
            <a:ext cx="4949589" cy="2800767"/>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Times New Roman"/>
                <a:cs typeface="Times New Roman"/>
              </a:rPr>
              <a:t>Is the image you have created inclusive?</a:t>
            </a:r>
          </a:p>
          <a:p>
            <a:pPr algn="ctr"/>
            <a:r>
              <a:rPr lang="en-US" sz="1600" u="sng" dirty="0">
                <a:latin typeface="Times New Roman"/>
                <a:cs typeface="Times New Roman"/>
              </a:rPr>
              <a:t>Can you explain your answer?</a:t>
            </a:r>
          </a:p>
          <a:p>
            <a:pPr algn="ctr"/>
            <a:r>
              <a:rPr lang="en-US" sz="1600" u="sng" dirty="0">
                <a:latin typeface="Times New Roman"/>
                <a:cs typeface="Times New Roman"/>
              </a:rPr>
              <a:t>What does inclusive/inclusion mean?</a:t>
            </a:r>
          </a:p>
          <a:p>
            <a:pPr algn="ctr"/>
            <a:endParaRPr lang="en-US" sz="1600" dirty="0">
              <a:latin typeface="Times New Roman"/>
              <a:cs typeface="Times New Roman"/>
            </a:endParaRPr>
          </a:p>
          <a:p>
            <a:pPr algn="ctr"/>
            <a:r>
              <a:rPr lang="en-US" sz="1600" dirty="0">
                <a:latin typeface="Times New Roman"/>
                <a:cs typeface="Times New Roman"/>
              </a:rPr>
              <a:t>Inclusion is defined by the following:</a:t>
            </a:r>
          </a:p>
          <a:p>
            <a:pPr algn="ctr"/>
            <a:r>
              <a:rPr lang="en-US" sz="1600" dirty="0">
                <a:latin typeface="Times New Roman"/>
                <a:cs typeface="Times New Roman"/>
              </a:rPr>
              <a:t>The practice or policy of providing equal access to opportunities and resources for people who might otherwise be excluded or marginalized, such as those who have physical or intellectual disabilities and members of other minority groups.</a:t>
            </a:r>
          </a:p>
          <a:p>
            <a:pPr algn="ctr"/>
            <a:r>
              <a:rPr lang="en-US" sz="1600" dirty="0">
                <a:latin typeface="Times New Roman"/>
                <a:cs typeface="Times New Roman"/>
              </a:rPr>
              <a:t>The image can be any form of this definition.</a:t>
            </a:r>
          </a:p>
        </p:txBody>
      </p:sp>
      <p:sp>
        <p:nvSpPr>
          <p:cNvPr id="6" name="TextBox 5">
            <a:extLst>
              <a:ext uri="{FF2B5EF4-FFF2-40B4-BE49-F238E27FC236}">
                <a16:creationId xmlns:a16="http://schemas.microsoft.com/office/drawing/2014/main" id="{3B704E21-89CC-2D06-60C5-571B0A7A5893}"/>
              </a:ext>
            </a:extLst>
          </p:cNvPr>
          <p:cNvSpPr txBox="1"/>
          <p:nvPr/>
        </p:nvSpPr>
        <p:spPr>
          <a:xfrm>
            <a:off x="6771564" y="3791803"/>
            <a:ext cx="5279409" cy="2800767"/>
          </a:xfrm>
          <a:prstGeom prst="rect">
            <a:avLst/>
          </a:prstGeom>
          <a:solidFill>
            <a:srgbClr val="ABF5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Times New Roman"/>
                <a:cs typeface="Times New Roman"/>
              </a:rPr>
              <a:t>If you were to expand the camera's point of view,</a:t>
            </a:r>
          </a:p>
          <a:p>
            <a:pPr algn="ctr"/>
            <a:r>
              <a:rPr lang="en-US" sz="1600" u="sng" dirty="0">
                <a:latin typeface="Times New Roman"/>
                <a:cs typeface="Times New Roman"/>
              </a:rPr>
              <a:t>What would be seen?</a:t>
            </a:r>
          </a:p>
          <a:p>
            <a:pPr algn="ctr"/>
            <a:r>
              <a:rPr lang="en-US" sz="1600" u="sng" dirty="0">
                <a:latin typeface="Times New Roman"/>
                <a:cs typeface="Times New Roman"/>
              </a:rPr>
              <a:t>Would we see other students or other members of staff?</a:t>
            </a:r>
          </a:p>
          <a:p>
            <a:pPr algn="ctr"/>
            <a:r>
              <a:rPr lang="en-US" sz="1600" u="sng" dirty="0">
                <a:latin typeface="Times New Roman"/>
                <a:cs typeface="Times New Roman"/>
              </a:rPr>
              <a:t>What do you think it should look like?</a:t>
            </a:r>
          </a:p>
          <a:p>
            <a:pPr algn="ctr"/>
            <a:r>
              <a:rPr lang="en-US" sz="1600" dirty="0">
                <a:latin typeface="Times New Roman"/>
                <a:cs typeface="Times New Roman"/>
              </a:rPr>
              <a:t>Draw/write ideas down below</a:t>
            </a:r>
          </a:p>
          <a:p>
            <a:pPr algn="ctr"/>
            <a:endParaRPr lang="en-US" sz="1600" dirty="0">
              <a:latin typeface="Times New Roman"/>
              <a:cs typeface="Times New Roman"/>
            </a:endParaRPr>
          </a:p>
          <a:p>
            <a:pPr algn="ctr"/>
            <a:r>
              <a:rPr lang="en-US" sz="1600" dirty="0">
                <a:latin typeface="Times New Roman"/>
                <a:cs typeface="Times New Roman"/>
              </a:rPr>
              <a:t>(This is really an exercise to see what pupils make of the image.)</a:t>
            </a:r>
          </a:p>
          <a:p>
            <a:pPr algn="ctr"/>
            <a:r>
              <a:rPr lang="en-US" sz="1600" dirty="0">
                <a:latin typeface="Times New Roman"/>
                <a:cs typeface="Times New Roman"/>
              </a:rPr>
              <a:t>If the image was expanded, other students doing work possibly with staff or other students.</a:t>
            </a:r>
          </a:p>
          <a:p>
            <a:pPr algn="ctr"/>
            <a:r>
              <a:rPr lang="en-US" sz="1600" dirty="0">
                <a:latin typeface="Times New Roman"/>
                <a:cs typeface="Times New Roman"/>
              </a:rPr>
              <a:t>Likely other teachers in the room.</a:t>
            </a:r>
          </a:p>
        </p:txBody>
      </p:sp>
      <p:sp>
        <p:nvSpPr>
          <p:cNvPr id="4" name="TextBox 3">
            <a:extLst>
              <a:ext uri="{FF2B5EF4-FFF2-40B4-BE49-F238E27FC236}">
                <a16:creationId xmlns:a16="http://schemas.microsoft.com/office/drawing/2014/main" id="{90F9E7E2-6BC1-5AC0-1CEA-D87FF36930A1}"/>
              </a:ext>
            </a:extLst>
          </p:cNvPr>
          <p:cNvSpPr txBox="1"/>
          <p:nvPr/>
        </p:nvSpPr>
        <p:spPr>
          <a:xfrm>
            <a:off x="7180997" y="141027"/>
            <a:ext cx="4869976" cy="1815882"/>
          </a:xfrm>
          <a:prstGeom prst="rect">
            <a:avLst/>
          </a:prstGeom>
          <a:solidFill>
            <a:srgbClr val="7878FA"/>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in this image?</a:t>
            </a:r>
          </a:p>
          <a:p>
            <a:pPr algn="ctr"/>
            <a:endParaRPr lang="en-US" sz="1600" dirty="0">
              <a:latin typeface="Times New Roman"/>
              <a:cs typeface="Times New Roman"/>
            </a:endParaRPr>
          </a:p>
          <a:p>
            <a:pPr algn="ctr"/>
            <a:r>
              <a:rPr lang="en-US" sz="1600" dirty="0">
                <a:latin typeface="Times New Roman"/>
                <a:cs typeface="Times New Roman"/>
              </a:rPr>
              <a:t>A secondary school pupil is working with an Art teacher.</a:t>
            </a:r>
          </a:p>
          <a:p>
            <a:pPr algn="ctr"/>
            <a:r>
              <a:rPr lang="en-US" sz="1600" dirty="0">
                <a:latin typeface="Times New Roman"/>
                <a:cs typeface="Times New Roman"/>
              </a:rPr>
              <a:t>The pupil is male with a tie and white shirt.</a:t>
            </a:r>
          </a:p>
          <a:p>
            <a:pPr algn="ctr"/>
            <a:r>
              <a:rPr lang="en-US" sz="1600" dirty="0">
                <a:latin typeface="Times New Roman"/>
                <a:cs typeface="Times New Roman"/>
              </a:rPr>
              <a:t>He is engaged in an art activity in an art classroom with a teacher.</a:t>
            </a:r>
          </a:p>
          <a:p>
            <a:pPr algn="ctr"/>
            <a:r>
              <a:rPr lang="en-US" sz="1600" dirty="0">
                <a:latin typeface="Times New Roman"/>
                <a:cs typeface="Times New Roman"/>
              </a:rPr>
              <a:t>One-to-one activity.</a:t>
            </a:r>
          </a:p>
        </p:txBody>
      </p:sp>
      <p:pic>
        <p:nvPicPr>
          <p:cNvPr id="3" name="Picture 3" descr="Secondary school pupil is working with an Art teacher.&#10;The pupil is male with a tie and white shirt.&#10;He identified as having SEND&#10;He is engaged in an art activity in a art class room with a teacher&#10;This image is owned and under the copyright of VOICES (Edge Hill University)">
            <a:extLst>
              <a:ext uri="{FF2B5EF4-FFF2-40B4-BE49-F238E27FC236}">
                <a16:creationId xmlns:a16="http://schemas.microsoft.com/office/drawing/2014/main" id="{A7CE3284-0C8E-BBA8-921B-85656D740D70}"/>
              </a:ext>
            </a:extLst>
          </p:cNvPr>
          <p:cNvPicPr>
            <a:picLocks noChangeAspect="1"/>
          </p:cNvPicPr>
          <p:nvPr/>
        </p:nvPicPr>
        <p:blipFill>
          <a:blip r:embed="rId2"/>
          <a:stretch>
            <a:fillRect/>
          </a:stretch>
        </p:blipFill>
        <p:spPr>
          <a:xfrm>
            <a:off x="2629676" y="141046"/>
            <a:ext cx="4292161" cy="3209461"/>
          </a:xfrm>
          <a:prstGeom prst="rect">
            <a:avLst/>
          </a:prstGeom>
        </p:spPr>
      </p:pic>
      <p:sp>
        <p:nvSpPr>
          <p:cNvPr id="2" name="Title 1">
            <a:extLst>
              <a:ext uri="{FF2B5EF4-FFF2-40B4-BE49-F238E27FC236}">
                <a16:creationId xmlns:a16="http://schemas.microsoft.com/office/drawing/2014/main" id="{9DD992E1-1D13-6962-190C-BAD1586F9001}"/>
              </a:ext>
            </a:extLst>
          </p:cNvPr>
          <p:cNvSpPr>
            <a:spLocks noGrp="1"/>
          </p:cNvSpPr>
          <p:nvPr>
            <p:ph type="title"/>
          </p:nvPr>
        </p:nvSpPr>
        <p:spPr>
          <a:xfrm>
            <a:off x="-199" y="-1979"/>
            <a:ext cx="1919403" cy="1857806"/>
          </a:xfrm>
        </p:spPr>
        <p:txBody>
          <a:bodyPr>
            <a:normAutofit/>
          </a:bodyPr>
          <a:lstStyle/>
          <a:p>
            <a:r>
              <a:rPr lang="en-US" sz="2000" b="1" u="sng" dirty="0">
                <a:latin typeface="Times New Roman"/>
                <a:cs typeface="Times New Roman"/>
              </a:rPr>
              <a:t>Activity three:</a:t>
            </a:r>
            <a:br>
              <a:rPr lang="en-US" sz="2000" b="1" u="sng" dirty="0">
                <a:latin typeface="Times New Roman"/>
              </a:rPr>
            </a:br>
            <a:r>
              <a:rPr lang="en-US" sz="2000" b="1" u="sng" dirty="0">
                <a:latin typeface="Times New Roman"/>
                <a:cs typeface="Times New Roman"/>
              </a:rPr>
              <a:t>Discussing and Drawing activity</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956257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velVTI">
  <a:themeElements>
    <a:clrScheme name="AnalogousFromRegularSeedRightStep">
      <a:dk1>
        <a:srgbClr val="000000"/>
      </a:dk1>
      <a:lt1>
        <a:srgbClr val="FFFFFF"/>
      </a:lt1>
      <a:dk2>
        <a:srgbClr val="223C29"/>
      </a:dk2>
      <a:lt2>
        <a:srgbClr val="E2E8E7"/>
      </a:lt2>
      <a:accent1>
        <a:srgbClr val="E72946"/>
      </a:accent1>
      <a:accent2>
        <a:srgbClr val="D54917"/>
      </a:accent2>
      <a:accent3>
        <a:srgbClr val="D29A25"/>
      </a:accent3>
      <a:accent4>
        <a:srgbClr val="9DAC13"/>
      </a:accent4>
      <a:accent5>
        <a:srgbClr val="69B620"/>
      </a:accent5>
      <a:accent6>
        <a:srgbClr val="20BB14"/>
      </a:accent6>
      <a:hlink>
        <a:srgbClr val="309283"/>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38</Slides>
  <Notes>3</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BevelVTI</vt:lpstr>
      <vt:lpstr>Inclusion lesson resources Pack Three</vt:lpstr>
      <vt:lpstr>Teacher notes</vt:lpstr>
      <vt:lpstr>Contents slide:</vt:lpstr>
      <vt:lpstr>Guide to using these resources</vt:lpstr>
      <vt:lpstr>Activity one: Understanding working together with the idea inclusion. (Teacher copy)</vt:lpstr>
      <vt:lpstr>Activity one: Understanding working together with the idea inclusion. (Pupil copy)</vt:lpstr>
      <vt:lpstr>Activity two: Activity wheel (Teacher copy)</vt:lpstr>
      <vt:lpstr>Activity two: Activity wheel (Pupil copy)</vt:lpstr>
      <vt:lpstr>Activity three: Discussing and Drawing activity (Teacher copy)</vt:lpstr>
      <vt:lpstr>Activity three: Discussing and Drawing activity (Pupil copy)</vt:lpstr>
      <vt:lpstr>Activity four: Inclusive games activity (Teacher copy)</vt:lpstr>
      <vt:lpstr>Activity four: Inclusive games activity (Pupil copy)</vt:lpstr>
      <vt:lpstr>Guidelines for this resource Activity five: Inclusion leaflet template</vt:lpstr>
      <vt:lpstr>Activity five: Leaflet template Leaflet front side (Teacher copy)</vt:lpstr>
      <vt:lpstr>Activity five: Leaflet template Leaflet rear side (Teacher copy)</vt:lpstr>
      <vt:lpstr>Activity five: Leaflet template Leaflet front side (Pupil copy)</vt:lpstr>
      <vt:lpstr>Activity five: Leaflet template Leaflet front side (Pupil copy)</vt:lpstr>
      <vt:lpstr>Activity six: Lesson plan on inclusion in film  (Teacher copy)</vt:lpstr>
      <vt:lpstr>Activity six: Lesson plan on inclusion in film (Pupil copy)</vt:lpstr>
      <vt:lpstr>Activity seven: Lesson plan on staged inclusion (Teacher copy)</vt:lpstr>
      <vt:lpstr>Activity seven: Lesson plan on staged inclusion (Pupil copy)</vt:lpstr>
      <vt:lpstr>Activity eight: Mind map (Teacher copy)</vt:lpstr>
      <vt:lpstr>Activity eight: Mind map (Pupil copy)</vt:lpstr>
      <vt:lpstr>Activity nine: Poster, front side (Teacher copy)</vt:lpstr>
      <vt:lpstr>Activity nine: Poster, rear side (Teacher copy)</vt:lpstr>
      <vt:lpstr>Activity nine: Poster, front side (Pupil copy)</vt:lpstr>
      <vt:lpstr>Activity nine: Poster, rear side (Pupil copy)</vt:lpstr>
      <vt:lpstr>Activity ten: Thoughts on inclusion task. (Teacher copy)</vt:lpstr>
      <vt:lpstr>Activity ten: Thoughts on inclusion task (Pupil copy)</vt:lpstr>
      <vt:lpstr>Intermission:</vt:lpstr>
      <vt:lpstr>Inclusion</vt:lpstr>
      <vt:lpstr>What do you know about the word Inclusion?</vt:lpstr>
      <vt:lpstr>What is inclusion?</vt:lpstr>
      <vt:lpstr>What do you think inclusion looks like:</vt:lpstr>
      <vt:lpstr>Discuss in groups: Are the following images inclusive?</vt:lpstr>
      <vt:lpstr>Answer slide to the previous slide</vt:lpstr>
      <vt:lpstr>Is there anything else to discuss about inclusion?</vt:lpstr>
      <vt:lpstr>Now, your turn. What do you know about the word Inclusion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1484</cp:revision>
  <dcterms:created xsi:type="dcterms:W3CDTF">2023-08-10T10:38:48Z</dcterms:created>
  <dcterms:modified xsi:type="dcterms:W3CDTF">2023-09-06T12:23:32Z</dcterms:modified>
</cp:coreProperties>
</file>