
<file path=[Content_Types].xml><?xml version="1.0" encoding="utf-8"?>
<Types xmlns="http://schemas.openxmlformats.org/package/2006/content-types">
  <Default Extension="m4a" ContentType="audio/mp4"/>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779" r:id="rId4"/>
  </p:sldMasterIdLst>
  <p:notesMasterIdLst>
    <p:notesMasterId r:id="rId15"/>
  </p:notesMasterIdLst>
  <p:handoutMasterIdLst>
    <p:handoutMasterId r:id="rId16"/>
  </p:handoutMasterIdLst>
  <p:sldIdLst>
    <p:sldId id="256" r:id="rId5"/>
    <p:sldId id="408" r:id="rId6"/>
    <p:sldId id="405" r:id="rId7"/>
    <p:sldId id="417" r:id="rId8"/>
    <p:sldId id="406" r:id="rId9"/>
    <p:sldId id="415" r:id="rId10"/>
    <p:sldId id="418" r:id="rId11"/>
    <p:sldId id="411" r:id="rId12"/>
    <p:sldId id="416" r:id="rId13"/>
    <p:sldId id="258" r:id="rId14"/>
  </p:sldIdLst>
  <p:sldSz cx="12192000" cy="6858000"/>
  <p:notesSz cx="7102475" cy="9388475"/>
  <p:defaultTextStyle>
    <a:defPPr>
      <a:defRPr lang="en-US"/>
    </a:defPPr>
    <a:lvl1pPr marL="0" algn="l" defTabSz="1172180" rtl="0" eaLnBrk="1" latinLnBrk="0" hangingPunct="1">
      <a:defRPr sz="2308" kern="1200">
        <a:solidFill>
          <a:schemeClr val="tx1"/>
        </a:solidFill>
        <a:latin typeface="+mn-lt"/>
        <a:ea typeface="+mn-ea"/>
        <a:cs typeface="+mn-cs"/>
      </a:defRPr>
    </a:lvl1pPr>
    <a:lvl2pPr marL="586091" algn="l" defTabSz="1172180" rtl="0" eaLnBrk="1" latinLnBrk="0" hangingPunct="1">
      <a:defRPr sz="2308" kern="1200">
        <a:solidFill>
          <a:schemeClr val="tx1"/>
        </a:solidFill>
        <a:latin typeface="+mn-lt"/>
        <a:ea typeface="+mn-ea"/>
        <a:cs typeface="+mn-cs"/>
      </a:defRPr>
    </a:lvl2pPr>
    <a:lvl3pPr marL="1172180" algn="l" defTabSz="1172180" rtl="0" eaLnBrk="1" latinLnBrk="0" hangingPunct="1">
      <a:defRPr sz="2308" kern="1200">
        <a:solidFill>
          <a:schemeClr val="tx1"/>
        </a:solidFill>
        <a:latin typeface="+mn-lt"/>
        <a:ea typeface="+mn-ea"/>
        <a:cs typeface="+mn-cs"/>
      </a:defRPr>
    </a:lvl3pPr>
    <a:lvl4pPr marL="1758271" algn="l" defTabSz="1172180" rtl="0" eaLnBrk="1" latinLnBrk="0" hangingPunct="1">
      <a:defRPr sz="2308" kern="1200">
        <a:solidFill>
          <a:schemeClr val="tx1"/>
        </a:solidFill>
        <a:latin typeface="+mn-lt"/>
        <a:ea typeface="+mn-ea"/>
        <a:cs typeface="+mn-cs"/>
      </a:defRPr>
    </a:lvl4pPr>
    <a:lvl5pPr marL="2344361" algn="l" defTabSz="1172180" rtl="0" eaLnBrk="1" latinLnBrk="0" hangingPunct="1">
      <a:defRPr sz="2308" kern="1200">
        <a:solidFill>
          <a:schemeClr val="tx1"/>
        </a:solidFill>
        <a:latin typeface="+mn-lt"/>
        <a:ea typeface="+mn-ea"/>
        <a:cs typeface="+mn-cs"/>
      </a:defRPr>
    </a:lvl5pPr>
    <a:lvl6pPr marL="2930452" algn="l" defTabSz="1172180" rtl="0" eaLnBrk="1" latinLnBrk="0" hangingPunct="1">
      <a:defRPr sz="2308" kern="1200">
        <a:solidFill>
          <a:schemeClr val="tx1"/>
        </a:solidFill>
        <a:latin typeface="+mn-lt"/>
        <a:ea typeface="+mn-ea"/>
        <a:cs typeface="+mn-cs"/>
      </a:defRPr>
    </a:lvl6pPr>
    <a:lvl7pPr marL="3516541" algn="l" defTabSz="1172180" rtl="0" eaLnBrk="1" latinLnBrk="0" hangingPunct="1">
      <a:defRPr sz="2308" kern="1200">
        <a:solidFill>
          <a:schemeClr val="tx1"/>
        </a:solidFill>
        <a:latin typeface="+mn-lt"/>
        <a:ea typeface="+mn-ea"/>
        <a:cs typeface="+mn-cs"/>
      </a:defRPr>
    </a:lvl7pPr>
    <a:lvl8pPr marL="4102632" algn="l" defTabSz="1172180" rtl="0" eaLnBrk="1" latinLnBrk="0" hangingPunct="1">
      <a:defRPr sz="2308" kern="1200">
        <a:solidFill>
          <a:schemeClr val="tx1"/>
        </a:solidFill>
        <a:latin typeface="+mn-lt"/>
        <a:ea typeface="+mn-ea"/>
        <a:cs typeface="+mn-cs"/>
      </a:defRPr>
    </a:lvl8pPr>
    <a:lvl9pPr marL="4688723" algn="l" defTabSz="1172180" rtl="0" eaLnBrk="1" latinLnBrk="0" hangingPunct="1">
      <a:defRPr sz="2308" kern="1200">
        <a:solidFill>
          <a:schemeClr val="tx1"/>
        </a:solidFill>
        <a:latin typeface="+mn-lt"/>
        <a:ea typeface="+mn-ea"/>
        <a:cs typeface="+mn-cs"/>
      </a:defRPr>
    </a:lvl9pPr>
  </p:defaultTextStyle>
  <p:extLst>
    <p:ext uri="{521415D9-36F7-43E2-AB2F-B90AF26B5E84}">
      <p14:sectionLst xmlns:p14="http://schemas.microsoft.com/office/powerpoint/2010/main">
        <p14:section name="Main PPT" id="{F3339F4E-13A6-41FE-9799-9E25E831D4D3}">
          <p14:sldIdLst>
            <p14:sldId id="256"/>
            <p14:sldId id="408"/>
            <p14:sldId id="405"/>
            <p14:sldId id="417"/>
            <p14:sldId id="406"/>
            <p14:sldId id="415"/>
            <p14:sldId id="418"/>
            <p14:sldId id="411"/>
            <p14:sldId id="416"/>
            <p14:sldId id="258"/>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944" autoAdjust="0"/>
    <p:restoredTop sz="66888" autoAdjust="0"/>
  </p:normalViewPr>
  <p:slideViewPr>
    <p:cSldViewPr snapToGrid="0" snapToObjects="1" showGuides="1">
      <p:cViewPr varScale="1">
        <p:scale>
          <a:sx n="76" d="100"/>
          <a:sy n="76" d="100"/>
        </p:scale>
        <p:origin x="1956" y="90"/>
      </p:cViewPr>
      <p:guideLst/>
    </p:cSldViewPr>
  </p:slideViewPr>
  <p:outlineViewPr>
    <p:cViewPr>
      <p:scale>
        <a:sx n="33" d="100"/>
        <a:sy n="33" d="100"/>
      </p:scale>
      <p:origin x="0" y="-5400"/>
    </p:cViewPr>
  </p:outlineViewPr>
  <p:notesTextViewPr>
    <p:cViewPr>
      <p:scale>
        <a:sx n="1" d="1"/>
        <a:sy n="1" d="1"/>
      </p:scale>
      <p:origin x="0" y="0"/>
    </p:cViewPr>
  </p:notesTextViewPr>
  <p:sorterViewPr>
    <p:cViewPr>
      <p:scale>
        <a:sx n="120" d="100"/>
        <a:sy n="120" d="100"/>
      </p:scale>
      <p:origin x="0" y="-3246"/>
    </p:cViewPr>
  </p:sorterViewPr>
  <p:notesViewPr>
    <p:cSldViewPr snapToGrid="0" snapToObjects="1" showGuides="1">
      <p:cViewPr varScale="1">
        <p:scale>
          <a:sx n="97" d="100"/>
          <a:sy n="97" d="100"/>
        </p:scale>
        <p:origin x="3120" y="20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viewProps" Target="viewProp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handoutMaster" Target="handoutMasters/handoutMaster1.xml"/><Relationship Id="rId20"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notesMaster" Target="notesMasters/notesMaster1.xml"/><Relationship Id="rId10" Type="http://schemas.openxmlformats.org/officeDocument/2006/relationships/slide" Target="slides/slide6.xml"/><Relationship Id="rId19"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C55289B0-E018-7940-925B-BA31713C7657}"/>
              </a:ext>
            </a:extLst>
          </p:cNvPr>
          <p:cNvSpPr>
            <a:spLocks noGrp="1"/>
          </p:cNvSpPr>
          <p:nvPr>
            <p:ph type="hdr" sz="quarter"/>
          </p:nvPr>
        </p:nvSpPr>
        <p:spPr>
          <a:xfrm>
            <a:off x="0" y="0"/>
            <a:ext cx="3077739" cy="471054"/>
          </a:xfrm>
          <a:prstGeom prst="rect">
            <a:avLst/>
          </a:prstGeom>
        </p:spPr>
        <p:txBody>
          <a:bodyPr vert="horz" lIns="94229" tIns="47114" rIns="94229" bIns="47114" rtlCol="0"/>
          <a:lstStyle>
            <a:lvl1pPr algn="l">
              <a:defRPr sz="1200"/>
            </a:lvl1pPr>
          </a:lstStyle>
          <a:p>
            <a:endParaRPr lang="en-US"/>
          </a:p>
        </p:txBody>
      </p:sp>
      <p:sp>
        <p:nvSpPr>
          <p:cNvPr id="3" name="Date Placeholder 2">
            <a:extLst>
              <a:ext uri="{FF2B5EF4-FFF2-40B4-BE49-F238E27FC236}">
                <a16:creationId xmlns:a16="http://schemas.microsoft.com/office/drawing/2014/main" id="{C33ADD6C-CC44-2D45-8E82-8A82AFA01A68}"/>
              </a:ext>
            </a:extLst>
          </p:cNvPr>
          <p:cNvSpPr>
            <a:spLocks noGrp="1"/>
          </p:cNvSpPr>
          <p:nvPr>
            <p:ph type="dt" sz="quarter" idx="1"/>
          </p:nvPr>
        </p:nvSpPr>
        <p:spPr>
          <a:xfrm>
            <a:off x="4023092" y="0"/>
            <a:ext cx="3077739" cy="471054"/>
          </a:xfrm>
          <a:prstGeom prst="rect">
            <a:avLst/>
          </a:prstGeom>
        </p:spPr>
        <p:txBody>
          <a:bodyPr vert="horz" lIns="94229" tIns="47114" rIns="94229" bIns="47114" rtlCol="0"/>
          <a:lstStyle>
            <a:lvl1pPr algn="r">
              <a:defRPr sz="1200"/>
            </a:lvl1pPr>
          </a:lstStyle>
          <a:p>
            <a:fld id="{BEEA7EEF-D905-5D41-9929-C28A8EFDD395}" type="datetimeFigureOut">
              <a:rPr lang="en-US" smtClean="0"/>
              <a:t>7/20/2023</a:t>
            </a:fld>
            <a:endParaRPr lang="en-US"/>
          </a:p>
        </p:txBody>
      </p:sp>
      <p:sp>
        <p:nvSpPr>
          <p:cNvPr id="4" name="Footer Placeholder 3">
            <a:extLst>
              <a:ext uri="{FF2B5EF4-FFF2-40B4-BE49-F238E27FC236}">
                <a16:creationId xmlns:a16="http://schemas.microsoft.com/office/drawing/2014/main" id="{6DD3E27A-CE60-214D-A3D8-722062CB738F}"/>
              </a:ext>
            </a:extLst>
          </p:cNvPr>
          <p:cNvSpPr>
            <a:spLocks noGrp="1"/>
          </p:cNvSpPr>
          <p:nvPr>
            <p:ph type="ftr" sz="quarter" idx="2"/>
          </p:nvPr>
        </p:nvSpPr>
        <p:spPr>
          <a:xfrm>
            <a:off x="0" y="8917422"/>
            <a:ext cx="3077739" cy="471053"/>
          </a:xfrm>
          <a:prstGeom prst="rect">
            <a:avLst/>
          </a:prstGeom>
        </p:spPr>
        <p:txBody>
          <a:bodyPr vert="horz" lIns="94229" tIns="47114" rIns="94229" bIns="47114"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674B02D8-791F-BD42-BBC6-4C7D0B7390EF}"/>
              </a:ext>
            </a:extLst>
          </p:cNvPr>
          <p:cNvSpPr>
            <a:spLocks noGrp="1"/>
          </p:cNvSpPr>
          <p:nvPr>
            <p:ph type="sldNum" sz="quarter" idx="3"/>
          </p:nvPr>
        </p:nvSpPr>
        <p:spPr>
          <a:xfrm>
            <a:off x="4023092" y="8917422"/>
            <a:ext cx="3077739" cy="471053"/>
          </a:xfrm>
          <a:prstGeom prst="rect">
            <a:avLst/>
          </a:prstGeom>
        </p:spPr>
        <p:txBody>
          <a:bodyPr vert="horz" lIns="94229" tIns="47114" rIns="94229" bIns="47114" rtlCol="0" anchor="b"/>
          <a:lstStyle>
            <a:lvl1pPr algn="r">
              <a:defRPr sz="1200"/>
            </a:lvl1pPr>
          </a:lstStyle>
          <a:p>
            <a:fld id="{86DD6E70-8AD4-BC44-B8B4-45EA7939DCDF}" type="slidenum">
              <a:rPr lang="en-US" smtClean="0"/>
              <a:t>‹#›</a:t>
            </a:fld>
            <a:endParaRPr lang="en-US"/>
          </a:p>
        </p:txBody>
      </p:sp>
    </p:spTree>
    <p:extLst>
      <p:ext uri="{BB962C8B-B14F-4D97-AF65-F5344CB8AC3E}">
        <p14:creationId xmlns:p14="http://schemas.microsoft.com/office/powerpoint/2010/main" val="326817494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77739" cy="471054"/>
          </a:xfrm>
          <a:prstGeom prst="rect">
            <a:avLst/>
          </a:prstGeom>
        </p:spPr>
        <p:txBody>
          <a:bodyPr vert="horz" lIns="94229" tIns="47114" rIns="94229" bIns="47114" rtlCol="0"/>
          <a:lstStyle>
            <a:lvl1pPr algn="l">
              <a:defRPr sz="1200"/>
            </a:lvl1pPr>
          </a:lstStyle>
          <a:p>
            <a:endParaRPr lang="en-US"/>
          </a:p>
        </p:txBody>
      </p:sp>
      <p:sp>
        <p:nvSpPr>
          <p:cNvPr id="3" name="Date Placeholder 2"/>
          <p:cNvSpPr>
            <a:spLocks noGrp="1"/>
          </p:cNvSpPr>
          <p:nvPr>
            <p:ph type="dt" idx="1"/>
          </p:nvPr>
        </p:nvSpPr>
        <p:spPr>
          <a:xfrm>
            <a:off x="4023092" y="0"/>
            <a:ext cx="3077739" cy="471054"/>
          </a:xfrm>
          <a:prstGeom prst="rect">
            <a:avLst/>
          </a:prstGeom>
        </p:spPr>
        <p:txBody>
          <a:bodyPr vert="horz" lIns="94229" tIns="47114" rIns="94229" bIns="47114" rtlCol="0"/>
          <a:lstStyle>
            <a:lvl1pPr algn="r">
              <a:defRPr sz="1200"/>
            </a:lvl1pPr>
          </a:lstStyle>
          <a:p>
            <a:fld id="{AC91D54A-23C7-4258-AFC7-A43528023809}" type="datetimeFigureOut">
              <a:rPr lang="en-US" smtClean="0"/>
              <a:t>7/20/2023</a:t>
            </a:fld>
            <a:endParaRPr lang="en-US"/>
          </a:p>
        </p:txBody>
      </p:sp>
      <p:sp>
        <p:nvSpPr>
          <p:cNvPr id="4" name="Slide Image Placeholder 3"/>
          <p:cNvSpPr>
            <a:spLocks noGrp="1" noRot="1" noChangeAspect="1"/>
          </p:cNvSpPr>
          <p:nvPr>
            <p:ph type="sldImg" idx="2"/>
          </p:nvPr>
        </p:nvSpPr>
        <p:spPr>
          <a:xfrm>
            <a:off x="735013" y="1173163"/>
            <a:ext cx="5632450" cy="3168650"/>
          </a:xfrm>
          <a:prstGeom prst="rect">
            <a:avLst/>
          </a:prstGeom>
          <a:noFill/>
          <a:ln w="12700">
            <a:solidFill>
              <a:prstClr val="black"/>
            </a:solidFill>
          </a:ln>
        </p:spPr>
        <p:txBody>
          <a:bodyPr vert="horz" lIns="94229" tIns="47114" rIns="94229" bIns="47114" rtlCol="0" anchor="ctr"/>
          <a:lstStyle/>
          <a:p>
            <a:endParaRPr lang="en-US"/>
          </a:p>
        </p:txBody>
      </p:sp>
      <p:sp>
        <p:nvSpPr>
          <p:cNvPr id="5" name="Notes Placeholder 4"/>
          <p:cNvSpPr>
            <a:spLocks noGrp="1"/>
          </p:cNvSpPr>
          <p:nvPr>
            <p:ph type="body" sz="quarter" idx="3"/>
          </p:nvPr>
        </p:nvSpPr>
        <p:spPr>
          <a:xfrm>
            <a:off x="710248" y="4518204"/>
            <a:ext cx="5681980" cy="3696712"/>
          </a:xfrm>
          <a:prstGeom prst="rect">
            <a:avLst/>
          </a:prstGeom>
        </p:spPr>
        <p:txBody>
          <a:bodyPr vert="horz" lIns="94229" tIns="47114" rIns="94229" bIns="47114"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917422"/>
            <a:ext cx="3077739" cy="471053"/>
          </a:xfrm>
          <a:prstGeom prst="rect">
            <a:avLst/>
          </a:prstGeom>
        </p:spPr>
        <p:txBody>
          <a:bodyPr vert="horz" lIns="94229" tIns="47114" rIns="94229" bIns="47114" rtlCol="0" anchor="b"/>
          <a:lstStyle>
            <a:lvl1pPr algn="l">
              <a:defRPr sz="1200"/>
            </a:lvl1pPr>
          </a:lstStyle>
          <a:p>
            <a:endParaRPr lang="en-US"/>
          </a:p>
        </p:txBody>
      </p:sp>
      <p:sp>
        <p:nvSpPr>
          <p:cNvPr id="7" name="Slide Number Placeholder 6"/>
          <p:cNvSpPr>
            <a:spLocks noGrp="1"/>
          </p:cNvSpPr>
          <p:nvPr>
            <p:ph type="sldNum" sz="quarter" idx="5"/>
          </p:nvPr>
        </p:nvSpPr>
        <p:spPr>
          <a:xfrm>
            <a:off x="4023092" y="8917422"/>
            <a:ext cx="3077739" cy="471053"/>
          </a:xfrm>
          <a:prstGeom prst="rect">
            <a:avLst/>
          </a:prstGeom>
        </p:spPr>
        <p:txBody>
          <a:bodyPr vert="horz" lIns="94229" tIns="47114" rIns="94229" bIns="47114" rtlCol="0" anchor="b"/>
          <a:lstStyle>
            <a:lvl1pPr algn="r">
              <a:defRPr sz="1200"/>
            </a:lvl1pPr>
          </a:lstStyle>
          <a:p>
            <a:fld id="{BCC21A4C-94B1-44DB-808F-2A51A4CA9D73}" type="slidenum">
              <a:rPr lang="en-US" smtClean="0"/>
              <a:t>‹#›</a:t>
            </a:fld>
            <a:endParaRPr lang="en-US"/>
          </a:p>
        </p:txBody>
      </p:sp>
    </p:spTree>
    <p:extLst>
      <p:ext uri="{BB962C8B-B14F-4D97-AF65-F5344CB8AC3E}">
        <p14:creationId xmlns:p14="http://schemas.microsoft.com/office/powerpoint/2010/main" val="36528252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BCC21A4C-94B1-44DB-808F-2A51A4CA9D73}" type="slidenum">
              <a:rPr lang="en-US" smtClean="0"/>
              <a:t>1</a:t>
            </a:fld>
            <a:endParaRPr lang="en-US"/>
          </a:p>
        </p:txBody>
      </p:sp>
    </p:spTree>
    <p:extLst>
      <p:ext uri="{BB962C8B-B14F-4D97-AF65-F5344CB8AC3E}">
        <p14:creationId xmlns:p14="http://schemas.microsoft.com/office/powerpoint/2010/main" val="16797241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BCC21A4C-94B1-44DB-808F-2A51A4CA9D73}" type="slidenum">
              <a:rPr lang="en-US" smtClean="0"/>
              <a:t>2</a:t>
            </a:fld>
            <a:endParaRPr lang="en-US"/>
          </a:p>
        </p:txBody>
      </p:sp>
    </p:spTree>
    <p:extLst>
      <p:ext uri="{BB962C8B-B14F-4D97-AF65-F5344CB8AC3E}">
        <p14:creationId xmlns:p14="http://schemas.microsoft.com/office/powerpoint/2010/main" val="219613683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BCC21A4C-94B1-44DB-808F-2A51A4CA9D73}" type="slidenum">
              <a:rPr lang="en-US" smtClean="0"/>
              <a:t>3</a:t>
            </a:fld>
            <a:endParaRPr lang="en-US"/>
          </a:p>
        </p:txBody>
      </p:sp>
    </p:spTree>
    <p:extLst>
      <p:ext uri="{BB962C8B-B14F-4D97-AF65-F5344CB8AC3E}">
        <p14:creationId xmlns:p14="http://schemas.microsoft.com/office/powerpoint/2010/main" val="331996482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BCC21A4C-94B1-44DB-808F-2A51A4CA9D73}" type="slidenum">
              <a:rPr lang="en-US" smtClean="0"/>
              <a:t>4</a:t>
            </a:fld>
            <a:endParaRPr lang="en-US"/>
          </a:p>
        </p:txBody>
      </p:sp>
    </p:spTree>
    <p:extLst>
      <p:ext uri="{BB962C8B-B14F-4D97-AF65-F5344CB8AC3E}">
        <p14:creationId xmlns:p14="http://schemas.microsoft.com/office/powerpoint/2010/main" val="359619479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BCC21A4C-94B1-44DB-808F-2A51A4CA9D73}" type="slidenum">
              <a:rPr lang="en-US" smtClean="0"/>
              <a:t>5</a:t>
            </a:fld>
            <a:endParaRPr lang="en-US"/>
          </a:p>
        </p:txBody>
      </p:sp>
    </p:spTree>
    <p:extLst>
      <p:ext uri="{BB962C8B-B14F-4D97-AF65-F5344CB8AC3E}">
        <p14:creationId xmlns:p14="http://schemas.microsoft.com/office/powerpoint/2010/main" val="208060547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BCC21A4C-94B1-44DB-808F-2A51A4CA9D73}" type="slidenum">
              <a:rPr lang="en-US" smtClean="0"/>
              <a:t>6</a:t>
            </a:fld>
            <a:endParaRPr lang="en-US"/>
          </a:p>
        </p:txBody>
      </p:sp>
    </p:spTree>
    <p:extLst>
      <p:ext uri="{BB962C8B-B14F-4D97-AF65-F5344CB8AC3E}">
        <p14:creationId xmlns:p14="http://schemas.microsoft.com/office/powerpoint/2010/main" val="1716908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Hand over to 2 of the experts. </a:t>
            </a:r>
          </a:p>
        </p:txBody>
      </p:sp>
      <p:sp>
        <p:nvSpPr>
          <p:cNvPr id="4" name="Slide Number Placeholder 3"/>
          <p:cNvSpPr>
            <a:spLocks noGrp="1"/>
          </p:cNvSpPr>
          <p:nvPr>
            <p:ph type="sldNum" sz="quarter" idx="5"/>
          </p:nvPr>
        </p:nvSpPr>
        <p:spPr/>
        <p:txBody>
          <a:bodyPr/>
          <a:lstStyle/>
          <a:p>
            <a:fld id="{BCC21A4C-94B1-44DB-808F-2A51A4CA9D73}" type="slidenum">
              <a:rPr lang="en-US" smtClean="0"/>
              <a:t>8</a:t>
            </a:fld>
            <a:endParaRPr lang="en-US"/>
          </a:p>
        </p:txBody>
      </p:sp>
    </p:spTree>
    <p:extLst>
      <p:ext uri="{BB962C8B-B14F-4D97-AF65-F5344CB8AC3E}">
        <p14:creationId xmlns:p14="http://schemas.microsoft.com/office/powerpoint/2010/main" val="82352742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Alternative to Advance-HE would maybe be a listserv (old </a:t>
            </a:r>
            <a:r>
              <a:rPr lang="en-GB" dirty="0" err="1"/>
              <a:t>skool</a:t>
            </a:r>
            <a:r>
              <a:rPr lang="en-GB" dirty="0"/>
              <a:t>!) – Connect would allow a private sharing of resources.</a:t>
            </a:r>
          </a:p>
          <a:p>
            <a:r>
              <a:rPr lang="en-GB" dirty="0"/>
              <a:t>We could also look at arranging some face to face meet ups in regions or at other conferences that people may be going to (</a:t>
            </a:r>
            <a:r>
              <a:rPr lang="en-GB" dirty="0" err="1"/>
              <a:t>eg</a:t>
            </a:r>
            <a:r>
              <a:rPr lang="en-GB" dirty="0"/>
              <a:t> A-HE L&amp;T conference)</a:t>
            </a:r>
          </a:p>
        </p:txBody>
      </p:sp>
      <p:sp>
        <p:nvSpPr>
          <p:cNvPr id="4" name="Slide Number Placeholder 3"/>
          <p:cNvSpPr>
            <a:spLocks noGrp="1"/>
          </p:cNvSpPr>
          <p:nvPr>
            <p:ph type="sldNum" sz="quarter" idx="5"/>
          </p:nvPr>
        </p:nvSpPr>
        <p:spPr/>
        <p:txBody>
          <a:bodyPr/>
          <a:lstStyle/>
          <a:p>
            <a:fld id="{BCC21A4C-94B1-44DB-808F-2A51A4CA9D73}" type="slidenum">
              <a:rPr lang="en-US" smtClean="0"/>
              <a:t>9</a:t>
            </a:fld>
            <a:endParaRPr lang="en-US"/>
          </a:p>
        </p:txBody>
      </p:sp>
    </p:spTree>
    <p:extLst>
      <p:ext uri="{BB962C8B-B14F-4D97-AF65-F5344CB8AC3E}">
        <p14:creationId xmlns:p14="http://schemas.microsoft.com/office/powerpoint/2010/main" val="336603161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BCC21A4C-94B1-44DB-808F-2A51A4CA9D73}" type="slidenum">
              <a:rPr lang="en-US" smtClean="0"/>
              <a:t>10</a:t>
            </a:fld>
            <a:endParaRPr lang="en-US"/>
          </a:p>
        </p:txBody>
      </p:sp>
    </p:spTree>
    <p:extLst>
      <p:ext uri="{BB962C8B-B14F-4D97-AF65-F5344CB8AC3E}">
        <p14:creationId xmlns:p14="http://schemas.microsoft.com/office/powerpoint/2010/main" val="4146673882"/>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4.png"/><Relationship Id="rId4" Type="http://schemas.openxmlformats.org/officeDocument/2006/relationships/image" Target="../media/image3.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png"/><Relationship Id="rId1" Type="http://schemas.openxmlformats.org/officeDocument/2006/relationships/slideMaster" Target="../slideMasters/slideMaster1.xml"/><Relationship Id="rId4" Type="http://schemas.openxmlformats.org/officeDocument/2006/relationships/image" Target="../media/image6.pn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png"/><Relationship Id="rId1" Type="http://schemas.openxmlformats.org/officeDocument/2006/relationships/slideMaster" Target="../slideMasters/slideMaster1.xml"/><Relationship Id="rId5" Type="http://schemas.openxmlformats.org/officeDocument/2006/relationships/image" Target="../media/image3.png"/><Relationship Id="rId4" Type="http://schemas.openxmlformats.org/officeDocument/2006/relationships/image" Target="../media/image2.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Front Cover">
    <p:bg>
      <p:bgPr>
        <a:gradFill>
          <a:gsLst>
            <a:gs pos="0">
              <a:schemeClr val="bg2"/>
            </a:gs>
            <a:gs pos="99000">
              <a:schemeClr val="bg1">
                <a:lumMod val="95000"/>
              </a:schemeClr>
            </a:gs>
          </a:gsLst>
          <a:lin ang="2700000" scaled="1"/>
        </a:gradFill>
        <a:effectLst/>
      </p:bgPr>
    </p:bg>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8C491A42-5B70-F54A-86A5-710E4D88D8A8}"/>
              </a:ext>
            </a:extLst>
          </p:cNvPr>
          <p:cNvPicPr>
            <a:picLocks noChangeAspect="1"/>
          </p:cNvPicPr>
          <p:nvPr userDrawn="1"/>
        </p:nvPicPr>
        <p:blipFill rotWithShape="1">
          <a:blip r:embed="rId2">
            <a:extLst>
              <a:ext uri="{28A0092B-C50C-407E-A947-70E740481C1C}">
                <a14:useLocalDpi xmlns:a14="http://schemas.microsoft.com/office/drawing/2010/main"/>
              </a:ext>
            </a:extLst>
          </a:blip>
          <a:srcRect l="6657" r="6321" b="25427"/>
          <a:stretch/>
        </p:blipFill>
        <p:spPr>
          <a:xfrm rot="16200000">
            <a:off x="5824477" y="490474"/>
            <a:ext cx="6858001" cy="5877050"/>
          </a:xfrm>
          <a:prstGeom prst="rect">
            <a:avLst/>
          </a:prstGeom>
        </p:spPr>
      </p:pic>
      <p:pic>
        <p:nvPicPr>
          <p:cNvPr id="11" name="Picture 10">
            <a:extLst>
              <a:ext uri="{FF2B5EF4-FFF2-40B4-BE49-F238E27FC236}">
                <a16:creationId xmlns:a16="http://schemas.microsoft.com/office/drawing/2014/main" id="{19C8FA3D-2F56-8946-AB24-BB09606C3C07}"/>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t="31163"/>
          <a:stretch/>
        </p:blipFill>
        <p:spPr>
          <a:xfrm>
            <a:off x="9436726" y="-2"/>
            <a:ext cx="2204412" cy="2540922"/>
          </a:xfrm>
          <a:prstGeom prst="rect">
            <a:avLst/>
          </a:prstGeom>
        </p:spPr>
      </p:pic>
      <p:pic>
        <p:nvPicPr>
          <p:cNvPr id="12" name="Picture 11">
            <a:extLst>
              <a:ext uri="{FF2B5EF4-FFF2-40B4-BE49-F238E27FC236}">
                <a16:creationId xmlns:a16="http://schemas.microsoft.com/office/drawing/2014/main" id="{E1807A1A-34FE-3145-829F-412686F9867B}"/>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381634" y="372364"/>
            <a:ext cx="1812926" cy="898845"/>
          </a:xfrm>
          <a:prstGeom prst="rect">
            <a:avLst/>
          </a:prstGeom>
        </p:spPr>
      </p:pic>
      <p:pic>
        <p:nvPicPr>
          <p:cNvPr id="19" name="Picture 18">
            <a:extLst>
              <a:ext uri="{FF2B5EF4-FFF2-40B4-BE49-F238E27FC236}">
                <a16:creationId xmlns:a16="http://schemas.microsoft.com/office/drawing/2014/main" id="{D62A64DB-86C0-3E4D-A4D4-CE953F5AE742}"/>
              </a:ext>
            </a:extLst>
          </p:cNvPr>
          <p:cNvPicPr>
            <a:picLocks noChangeAspect="1"/>
          </p:cNvPicPr>
          <p:nvPr userDrawn="1"/>
        </p:nvPicPr>
        <p:blipFill rotWithShape="1">
          <a:blip r:embed="rId5" cstate="screen">
            <a:extLst>
              <a:ext uri="{28A0092B-C50C-407E-A947-70E740481C1C}">
                <a14:useLocalDpi xmlns:a14="http://schemas.microsoft.com/office/drawing/2010/main"/>
              </a:ext>
            </a:extLst>
          </a:blip>
          <a:srcRect r="10089" b="31338"/>
          <a:stretch/>
        </p:blipFill>
        <p:spPr>
          <a:xfrm rot="5400000">
            <a:off x="277802" y="4586755"/>
            <a:ext cx="1993443" cy="2549048"/>
          </a:xfrm>
          <a:prstGeom prst="rect">
            <a:avLst/>
          </a:prstGeom>
        </p:spPr>
      </p:pic>
      <p:sp>
        <p:nvSpPr>
          <p:cNvPr id="8" name="Text Placeholder 9">
            <a:extLst>
              <a:ext uri="{FF2B5EF4-FFF2-40B4-BE49-F238E27FC236}">
                <a16:creationId xmlns:a16="http://schemas.microsoft.com/office/drawing/2014/main" id="{A2BF976D-DB85-492D-AACA-99D46070DFF6}"/>
              </a:ext>
            </a:extLst>
          </p:cNvPr>
          <p:cNvSpPr>
            <a:spLocks noGrp="1"/>
          </p:cNvSpPr>
          <p:nvPr>
            <p:ph type="body" sz="quarter" idx="10" hasCustomPrompt="1"/>
          </p:nvPr>
        </p:nvSpPr>
        <p:spPr>
          <a:xfrm>
            <a:off x="348125" y="1576117"/>
            <a:ext cx="5027150" cy="1495794"/>
          </a:xfrm>
          <a:prstGeom prst="rect">
            <a:avLst/>
          </a:prstGeom>
        </p:spPr>
        <p:txBody>
          <a:bodyPr lIns="0" tIns="0" rIns="0" bIns="0">
            <a:noAutofit/>
          </a:bodyPr>
          <a:lstStyle>
            <a:lvl1pPr marL="0" indent="0" algn="l">
              <a:buFont typeface="Arial" panose="020B0604020202020204" pitchFamily="34" charset="0"/>
              <a:buNone/>
              <a:defRPr sz="3200" b="1">
                <a:solidFill>
                  <a:schemeClr val="tx1"/>
                </a:solidFill>
              </a:defRPr>
            </a:lvl1pPr>
            <a:lvl2pPr marL="742952" indent="-457200" algn="l">
              <a:buFont typeface="Arial" panose="020B0604020202020204" pitchFamily="34" charset="0"/>
              <a:buChar char="•"/>
              <a:defRPr sz="2800">
                <a:solidFill>
                  <a:schemeClr val="bg1"/>
                </a:solidFill>
              </a:defRPr>
            </a:lvl2pPr>
            <a:lvl3pPr marL="1028705" indent="-457200" algn="l">
              <a:buFont typeface="Arial" panose="020B0604020202020204" pitchFamily="34" charset="0"/>
              <a:buChar char="•"/>
              <a:defRPr sz="2800">
                <a:solidFill>
                  <a:schemeClr val="bg1"/>
                </a:solidFill>
              </a:defRPr>
            </a:lvl3pPr>
            <a:lvl4pPr marL="1314459" indent="-457200" algn="l">
              <a:buFont typeface="Arial" panose="020B0604020202020204" pitchFamily="34" charset="0"/>
              <a:buChar char="•"/>
              <a:defRPr sz="2800">
                <a:solidFill>
                  <a:schemeClr val="bg1"/>
                </a:solidFill>
              </a:defRPr>
            </a:lvl4pPr>
            <a:lvl5pPr marL="1600212" indent="-457200" algn="l">
              <a:buFont typeface="Arial" panose="020B0604020202020204" pitchFamily="34" charset="0"/>
              <a:buChar char="•"/>
              <a:defRPr sz="2800">
                <a:solidFill>
                  <a:schemeClr val="bg1"/>
                </a:solidFill>
              </a:defRPr>
            </a:lvl5pPr>
          </a:lstStyle>
          <a:p>
            <a:pPr lvl="0"/>
            <a:r>
              <a:rPr lang="en-US" dirty="0"/>
              <a:t>Edit text for an engaging professional title header.</a:t>
            </a:r>
          </a:p>
        </p:txBody>
      </p:sp>
      <p:sp>
        <p:nvSpPr>
          <p:cNvPr id="9" name="Text Placeholder 9">
            <a:extLst>
              <a:ext uri="{FF2B5EF4-FFF2-40B4-BE49-F238E27FC236}">
                <a16:creationId xmlns:a16="http://schemas.microsoft.com/office/drawing/2014/main" id="{92A7F4DA-764C-4E71-9CDA-E9A94FD9F79E}"/>
              </a:ext>
            </a:extLst>
          </p:cNvPr>
          <p:cNvSpPr>
            <a:spLocks noGrp="1"/>
          </p:cNvSpPr>
          <p:nvPr>
            <p:ph type="body" sz="quarter" idx="11" hasCustomPrompt="1"/>
          </p:nvPr>
        </p:nvSpPr>
        <p:spPr>
          <a:xfrm>
            <a:off x="381634" y="3428999"/>
            <a:ext cx="4993641" cy="1306512"/>
          </a:xfrm>
          <a:prstGeom prst="rect">
            <a:avLst/>
          </a:prstGeom>
        </p:spPr>
        <p:txBody>
          <a:bodyPr lIns="0" tIns="0" rIns="0" bIns="0"/>
          <a:lstStyle>
            <a:lvl1pPr marL="0" indent="0" algn="l">
              <a:buFont typeface="Arial" panose="020B0604020202020204" pitchFamily="34" charset="0"/>
              <a:buNone/>
              <a:defRPr sz="1600">
                <a:solidFill>
                  <a:schemeClr val="tx1"/>
                </a:solidFill>
              </a:defRPr>
            </a:lvl1pPr>
            <a:lvl2pPr marL="742952" indent="-457200" algn="l">
              <a:buFont typeface="Arial" panose="020B0604020202020204" pitchFamily="34" charset="0"/>
              <a:buChar char="•"/>
              <a:defRPr sz="2800">
                <a:solidFill>
                  <a:schemeClr val="bg1"/>
                </a:solidFill>
              </a:defRPr>
            </a:lvl2pPr>
            <a:lvl3pPr marL="1028705" indent="-457200" algn="l">
              <a:buFont typeface="Arial" panose="020B0604020202020204" pitchFamily="34" charset="0"/>
              <a:buChar char="•"/>
              <a:defRPr sz="2800">
                <a:solidFill>
                  <a:schemeClr val="bg1"/>
                </a:solidFill>
              </a:defRPr>
            </a:lvl3pPr>
            <a:lvl4pPr marL="1314459" indent="-457200" algn="l">
              <a:buFont typeface="Arial" panose="020B0604020202020204" pitchFamily="34" charset="0"/>
              <a:buChar char="•"/>
              <a:defRPr sz="2800">
                <a:solidFill>
                  <a:schemeClr val="bg1"/>
                </a:solidFill>
              </a:defRPr>
            </a:lvl4pPr>
            <a:lvl5pPr marL="1600212" indent="-457200" algn="l">
              <a:buFont typeface="Arial" panose="020B0604020202020204" pitchFamily="34" charset="0"/>
              <a:buChar char="•"/>
              <a:defRPr sz="2800">
                <a:solidFill>
                  <a:schemeClr val="bg1"/>
                </a:solidFill>
              </a:defRPr>
            </a:lvl5pPr>
          </a:lstStyle>
          <a:p>
            <a:pPr lvl="0"/>
            <a:r>
              <a:rPr lang="en-US" dirty="0"/>
              <a:t>Edit text for presentation details</a:t>
            </a:r>
          </a:p>
        </p:txBody>
      </p:sp>
    </p:spTree>
    <p:extLst>
      <p:ext uri="{BB962C8B-B14F-4D97-AF65-F5344CB8AC3E}">
        <p14:creationId xmlns:p14="http://schemas.microsoft.com/office/powerpoint/2010/main" val="133721069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ontent">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E88DBAA9-5C9D-9645-99D2-8493E9E04359}"/>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0660791" y="5914708"/>
            <a:ext cx="1159734" cy="574992"/>
          </a:xfrm>
          <a:prstGeom prst="rect">
            <a:avLst/>
          </a:prstGeom>
        </p:spPr>
      </p:pic>
      <p:pic>
        <p:nvPicPr>
          <p:cNvPr id="15" name="Picture 14">
            <a:extLst>
              <a:ext uri="{FF2B5EF4-FFF2-40B4-BE49-F238E27FC236}">
                <a16:creationId xmlns:a16="http://schemas.microsoft.com/office/drawing/2014/main" id="{1665A73C-6C39-EB4F-9EDC-74F245CAA876}"/>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l="-5784" t="3163" r="53006" b="-4187"/>
          <a:stretch/>
        </p:blipFill>
        <p:spPr>
          <a:xfrm>
            <a:off x="10944805" y="34624"/>
            <a:ext cx="1171074" cy="3753549"/>
          </a:xfrm>
          <a:prstGeom prst="rect">
            <a:avLst/>
          </a:prstGeom>
        </p:spPr>
      </p:pic>
      <p:sp>
        <p:nvSpPr>
          <p:cNvPr id="18" name="Arc 17">
            <a:extLst>
              <a:ext uri="{FF2B5EF4-FFF2-40B4-BE49-F238E27FC236}">
                <a16:creationId xmlns:a16="http://schemas.microsoft.com/office/drawing/2014/main" id="{DDCE6651-8B68-A345-9EDF-C096B42DF6C0}"/>
              </a:ext>
            </a:extLst>
          </p:cNvPr>
          <p:cNvSpPr/>
          <p:nvPr userDrawn="1"/>
        </p:nvSpPr>
        <p:spPr>
          <a:xfrm rot="10800000">
            <a:off x="10617447" y="-1577720"/>
            <a:ext cx="3137529" cy="3137529"/>
          </a:xfrm>
          <a:prstGeom prst="arc">
            <a:avLst/>
          </a:prstGeom>
          <a:ln w="38100">
            <a:solidFill>
              <a:schemeClr val="bg2"/>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pic>
        <p:nvPicPr>
          <p:cNvPr id="19" name="Picture 18">
            <a:extLst>
              <a:ext uri="{FF2B5EF4-FFF2-40B4-BE49-F238E27FC236}">
                <a16:creationId xmlns:a16="http://schemas.microsoft.com/office/drawing/2014/main" id="{BB9B8E0D-AC99-4842-92FB-64E551305BE5}"/>
              </a:ext>
            </a:extLst>
          </p:cNvPr>
          <p:cNvPicPr>
            <a:picLocks noChangeAspect="1"/>
          </p:cNvPicPr>
          <p:nvPr userDrawn="1"/>
        </p:nvPicPr>
        <p:blipFill rotWithShape="1">
          <a:blip r:embed="rId4" cstate="screen">
            <a:extLst>
              <a:ext uri="{28A0092B-C50C-407E-A947-70E740481C1C}">
                <a14:useLocalDpi xmlns:a14="http://schemas.microsoft.com/office/drawing/2010/main"/>
              </a:ext>
            </a:extLst>
          </a:blip>
          <a:srcRect l="28072" b="28114"/>
          <a:stretch/>
        </p:blipFill>
        <p:spPr>
          <a:xfrm rot="16200000">
            <a:off x="8603486" y="3269485"/>
            <a:ext cx="3589548" cy="3587482"/>
          </a:xfrm>
          <a:prstGeom prst="rect">
            <a:avLst/>
          </a:prstGeom>
        </p:spPr>
      </p:pic>
      <p:sp>
        <p:nvSpPr>
          <p:cNvPr id="2" name="Slide Number Placeholder 1">
            <a:extLst>
              <a:ext uri="{FF2B5EF4-FFF2-40B4-BE49-F238E27FC236}">
                <a16:creationId xmlns:a16="http://schemas.microsoft.com/office/drawing/2014/main" id="{7437F3E0-5F85-2642-A9B2-B3F13B4B39CD}"/>
              </a:ext>
            </a:extLst>
          </p:cNvPr>
          <p:cNvSpPr>
            <a:spLocks noGrp="1"/>
          </p:cNvSpPr>
          <p:nvPr>
            <p:ph type="sldNum" sz="quarter" idx="12"/>
          </p:nvPr>
        </p:nvSpPr>
        <p:spPr/>
        <p:txBody>
          <a:bodyPr/>
          <a:lstStyle/>
          <a:p>
            <a:fld id="{3407867C-75BD-4144-8CEA-4B3EDFFD368C}" type="slidenum">
              <a:rPr lang="en-US" smtClean="0"/>
              <a:pPr/>
              <a:t>‹#›</a:t>
            </a:fld>
            <a:endParaRPr lang="en-US"/>
          </a:p>
        </p:txBody>
      </p:sp>
      <p:sp>
        <p:nvSpPr>
          <p:cNvPr id="9" name="Text Placeholder 9">
            <a:extLst>
              <a:ext uri="{FF2B5EF4-FFF2-40B4-BE49-F238E27FC236}">
                <a16:creationId xmlns:a16="http://schemas.microsoft.com/office/drawing/2014/main" id="{DD566C09-5E0C-4629-8C68-F25519E58ADB}"/>
              </a:ext>
            </a:extLst>
          </p:cNvPr>
          <p:cNvSpPr>
            <a:spLocks noGrp="1"/>
          </p:cNvSpPr>
          <p:nvPr>
            <p:ph type="body" sz="quarter" idx="11" hasCustomPrompt="1"/>
          </p:nvPr>
        </p:nvSpPr>
        <p:spPr>
          <a:xfrm>
            <a:off x="381636" y="1597909"/>
            <a:ext cx="4993640" cy="3805330"/>
          </a:xfrm>
          <a:prstGeom prst="rect">
            <a:avLst/>
          </a:prstGeom>
        </p:spPr>
        <p:txBody>
          <a:bodyPr lIns="0" tIns="0" rIns="0" bIns="0"/>
          <a:lstStyle>
            <a:lvl1pPr marL="0" marR="0" indent="0" algn="l" defTabSz="914400" rtl="0" eaLnBrk="1" fontAlgn="auto" latinLnBrk="0" hangingPunct="1">
              <a:lnSpc>
                <a:spcPct val="100000"/>
              </a:lnSpc>
              <a:spcBef>
                <a:spcPts val="1000"/>
              </a:spcBef>
              <a:spcAft>
                <a:spcPts val="0"/>
              </a:spcAft>
              <a:buClrTx/>
              <a:buSzTx/>
              <a:buFont typeface="Arial" panose="020B0604020202020204" pitchFamily="34" charset="0"/>
              <a:buNone/>
              <a:tabLst/>
              <a:defRPr sz="1600">
                <a:solidFill>
                  <a:schemeClr val="tx1"/>
                </a:solidFill>
              </a:defRPr>
            </a:lvl1pPr>
            <a:lvl2pPr marL="742952" indent="-457200" algn="l">
              <a:buFont typeface="Arial" panose="020B0604020202020204" pitchFamily="34" charset="0"/>
              <a:buChar char="•"/>
              <a:defRPr sz="2800">
                <a:solidFill>
                  <a:schemeClr val="bg1"/>
                </a:solidFill>
              </a:defRPr>
            </a:lvl2pPr>
            <a:lvl3pPr marL="1028705" indent="-457200" algn="l">
              <a:buFont typeface="Arial" panose="020B0604020202020204" pitchFamily="34" charset="0"/>
              <a:buChar char="•"/>
              <a:defRPr sz="2800">
                <a:solidFill>
                  <a:schemeClr val="bg1"/>
                </a:solidFill>
              </a:defRPr>
            </a:lvl3pPr>
            <a:lvl4pPr marL="1314459" indent="-457200" algn="l">
              <a:buFont typeface="Arial" panose="020B0604020202020204" pitchFamily="34" charset="0"/>
              <a:buChar char="•"/>
              <a:defRPr sz="2800">
                <a:solidFill>
                  <a:schemeClr val="bg1"/>
                </a:solidFill>
              </a:defRPr>
            </a:lvl4pPr>
            <a:lvl5pPr marL="1600212" indent="-457200" algn="l">
              <a:buFont typeface="Arial" panose="020B0604020202020204" pitchFamily="34" charset="0"/>
              <a:buChar char="•"/>
              <a:defRPr sz="2800">
                <a:solidFill>
                  <a:schemeClr val="bg1"/>
                </a:solidFill>
              </a:defRPr>
            </a:lvl5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Edit text for interesting body copy. Edit text for interesting body copy. Edit text for interesting body copy. Edit text for interesting body copy. Edit text for interesting body copy. Edit text for interesting body copy. Edit text for interesting body copy. </a:t>
            </a: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lang="en-US" dirty="0"/>
          </a:p>
        </p:txBody>
      </p:sp>
      <p:sp>
        <p:nvSpPr>
          <p:cNvPr id="13" name="Text Placeholder 9">
            <a:extLst>
              <a:ext uri="{FF2B5EF4-FFF2-40B4-BE49-F238E27FC236}">
                <a16:creationId xmlns:a16="http://schemas.microsoft.com/office/drawing/2014/main" id="{B42B447D-9DF5-42E5-BC19-D72D40CDBEC5}"/>
              </a:ext>
            </a:extLst>
          </p:cNvPr>
          <p:cNvSpPr>
            <a:spLocks noGrp="1"/>
          </p:cNvSpPr>
          <p:nvPr>
            <p:ph type="body" sz="quarter" idx="10" hasCustomPrompt="1"/>
          </p:nvPr>
        </p:nvSpPr>
        <p:spPr>
          <a:xfrm>
            <a:off x="348125" y="317500"/>
            <a:ext cx="9311006" cy="898623"/>
          </a:xfrm>
          <a:prstGeom prst="rect">
            <a:avLst/>
          </a:prstGeom>
        </p:spPr>
        <p:txBody>
          <a:bodyPr lIns="0" tIns="0" rIns="0" bIns="0"/>
          <a:lstStyle>
            <a:lvl1pPr marL="0" indent="0" algn="l">
              <a:buFont typeface="Arial" panose="020B0604020202020204" pitchFamily="34" charset="0"/>
              <a:buNone/>
              <a:defRPr sz="3200" b="1">
                <a:solidFill>
                  <a:schemeClr val="tx1"/>
                </a:solidFill>
              </a:defRPr>
            </a:lvl1pPr>
            <a:lvl2pPr marL="742952" indent="-457200" algn="l">
              <a:buFont typeface="Arial" panose="020B0604020202020204" pitchFamily="34" charset="0"/>
              <a:buChar char="•"/>
              <a:defRPr sz="2800">
                <a:solidFill>
                  <a:schemeClr val="bg1"/>
                </a:solidFill>
              </a:defRPr>
            </a:lvl2pPr>
            <a:lvl3pPr marL="1028705" indent="-457200" algn="l">
              <a:buFont typeface="Arial" panose="020B0604020202020204" pitchFamily="34" charset="0"/>
              <a:buChar char="•"/>
              <a:defRPr sz="2800">
                <a:solidFill>
                  <a:schemeClr val="bg1"/>
                </a:solidFill>
              </a:defRPr>
            </a:lvl3pPr>
            <a:lvl4pPr marL="1314459" indent="-457200" algn="l">
              <a:buFont typeface="Arial" panose="020B0604020202020204" pitchFamily="34" charset="0"/>
              <a:buChar char="•"/>
              <a:defRPr sz="2800">
                <a:solidFill>
                  <a:schemeClr val="bg1"/>
                </a:solidFill>
              </a:defRPr>
            </a:lvl4pPr>
            <a:lvl5pPr marL="1600212" indent="-457200" algn="l">
              <a:buFont typeface="Arial" panose="020B0604020202020204" pitchFamily="34" charset="0"/>
              <a:buChar char="•"/>
              <a:defRPr sz="2800">
                <a:solidFill>
                  <a:schemeClr val="bg1"/>
                </a:solidFill>
              </a:defRPr>
            </a:lvl5pPr>
          </a:lstStyle>
          <a:p>
            <a:pPr lvl="0"/>
            <a:r>
              <a:rPr lang="en-US" dirty="0"/>
              <a:t>Engaging title header about the contents.</a:t>
            </a:r>
          </a:p>
        </p:txBody>
      </p:sp>
    </p:spTree>
    <p:extLst>
      <p:ext uri="{BB962C8B-B14F-4D97-AF65-F5344CB8AC3E}">
        <p14:creationId xmlns:p14="http://schemas.microsoft.com/office/powerpoint/2010/main" val="322291423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Back Cover">
    <p:bg>
      <p:bgPr>
        <a:gradFill>
          <a:gsLst>
            <a:gs pos="0">
              <a:schemeClr val="bg2"/>
            </a:gs>
            <a:gs pos="99000">
              <a:schemeClr val="bg1">
                <a:lumMod val="95000"/>
              </a:schemeClr>
            </a:gs>
          </a:gsLst>
          <a:lin ang="2700000" scaled="1"/>
        </a:gradFill>
        <a:effectLst/>
      </p:bgPr>
    </p:bg>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B799EEE4-0C93-0740-8222-52C2372CDDEA}"/>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r="10089" b="31338"/>
          <a:stretch/>
        </p:blipFill>
        <p:spPr>
          <a:xfrm rot="5400000">
            <a:off x="277802" y="4586755"/>
            <a:ext cx="1993443" cy="2549048"/>
          </a:xfrm>
          <a:prstGeom prst="rect">
            <a:avLst/>
          </a:prstGeom>
        </p:spPr>
      </p:pic>
      <p:pic>
        <p:nvPicPr>
          <p:cNvPr id="18" name="Picture 17">
            <a:extLst>
              <a:ext uri="{FF2B5EF4-FFF2-40B4-BE49-F238E27FC236}">
                <a16:creationId xmlns:a16="http://schemas.microsoft.com/office/drawing/2014/main" id="{BB9548C5-77E3-D64F-892B-E24864FE1959}"/>
              </a:ext>
            </a:extLst>
          </p:cNvPr>
          <p:cNvPicPr>
            <a:picLocks noChangeAspect="1"/>
          </p:cNvPicPr>
          <p:nvPr userDrawn="1"/>
        </p:nvPicPr>
        <p:blipFill rotWithShape="1">
          <a:blip r:embed="rId3">
            <a:extLst>
              <a:ext uri="{28A0092B-C50C-407E-A947-70E740481C1C}">
                <a14:useLocalDpi xmlns:a14="http://schemas.microsoft.com/office/drawing/2010/main"/>
              </a:ext>
            </a:extLst>
          </a:blip>
          <a:srcRect l="6657" r="6321" b="25427"/>
          <a:stretch/>
        </p:blipFill>
        <p:spPr>
          <a:xfrm rot="16200000">
            <a:off x="5824477" y="490474"/>
            <a:ext cx="6858001" cy="5877050"/>
          </a:xfrm>
          <a:prstGeom prst="rect">
            <a:avLst/>
          </a:prstGeom>
        </p:spPr>
      </p:pic>
      <p:pic>
        <p:nvPicPr>
          <p:cNvPr id="19" name="Picture 18">
            <a:extLst>
              <a:ext uri="{FF2B5EF4-FFF2-40B4-BE49-F238E27FC236}">
                <a16:creationId xmlns:a16="http://schemas.microsoft.com/office/drawing/2014/main" id="{65F9F892-60B2-F841-96E4-D25C04D98910}"/>
              </a:ext>
            </a:extLst>
          </p:cNvPr>
          <p:cNvPicPr>
            <a:picLocks noChangeAspect="1"/>
          </p:cNvPicPr>
          <p:nvPr userDrawn="1"/>
        </p:nvPicPr>
        <p:blipFill rotWithShape="1">
          <a:blip r:embed="rId4" cstate="screen">
            <a:extLst>
              <a:ext uri="{28A0092B-C50C-407E-A947-70E740481C1C}">
                <a14:useLocalDpi xmlns:a14="http://schemas.microsoft.com/office/drawing/2010/main"/>
              </a:ext>
            </a:extLst>
          </a:blip>
          <a:srcRect t="31163"/>
          <a:stretch/>
        </p:blipFill>
        <p:spPr>
          <a:xfrm>
            <a:off x="9436726" y="-2"/>
            <a:ext cx="2204412" cy="2540922"/>
          </a:xfrm>
          <a:prstGeom prst="rect">
            <a:avLst/>
          </a:prstGeom>
        </p:spPr>
      </p:pic>
      <p:sp>
        <p:nvSpPr>
          <p:cNvPr id="8" name="Text Placeholder 1">
            <a:extLst>
              <a:ext uri="{FF2B5EF4-FFF2-40B4-BE49-F238E27FC236}">
                <a16:creationId xmlns:a16="http://schemas.microsoft.com/office/drawing/2014/main" id="{674D251B-C180-E847-A9C8-83E656A98B8D}"/>
              </a:ext>
            </a:extLst>
          </p:cNvPr>
          <p:cNvSpPr txBox="1">
            <a:spLocks/>
          </p:cNvSpPr>
          <p:nvPr userDrawn="1"/>
        </p:nvSpPr>
        <p:spPr>
          <a:xfrm>
            <a:off x="6910388" y="4046160"/>
            <a:ext cx="4910137" cy="455009"/>
          </a:xfrm>
          <a:prstGeom prst="rect">
            <a:avLst/>
          </a:prstGeom>
        </p:spPr>
        <p:txBody>
          <a:bodyPr lIns="0" tIns="0" rIns="0" bIns="0"/>
          <a:lstStyle>
            <a:lvl1pPr marL="0" indent="0" algn="l" defTabSz="914400" rtl="0" eaLnBrk="1" latinLnBrk="0" hangingPunct="1">
              <a:lnSpc>
                <a:spcPct val="90000"/>
              </a:lnSpc>
              <a:spcBef>
                <a:spcPts val="1000"/>
              </a:spcBef>
              <a:buFont typeface="Arial" panose="020B0604020202020204" pitchFamily="34" charset="0"/>
              <a:buNone/>
              <a:defRPr sz="3600" b="1" kern="1200">
                <a:solidFill>
                  <a:schemeClr val="tx1"/>
                </a:solidFill>
                <a:latin typeface="+mn-lt"/>
                <a:ea typeface="+mn-ea"/>
                <a:cs typeface="+mn-cs"/>
              </a:defRPr>
            </a:lvl1pPr>
            <a:lvl2pPr marL="742952" indent="-457200" algn="l" defTabSz="914400" rtl="0" eaLnBrk="1" latinLnBrk="0" hangingPunct="1">
              <a:lnSpc>
                <a:spcPct val="90000"/>
              </a:lnSpc>
              <a:spcBef>
                <a:spcPts val="500"/>
              </a:spcBef>
              <a:buFont typeface="Arial" panose="020B0604020202020204" pitchFamily="34" charset="0"/>
              <a:buChar char="•"/>
              <a:defRPr sz="2800" kern="1200">
                <a:solidFill>
                  <a:schemeClr val="bg1"/>
                </a:solidFill>
                <a:latin typeface="+mn-lt"/>
                <a:ea typeface="+mn-ea"/>
                <a:cs typeface="+mn-cs"/>
              </a:defRPr>
            </a:lvl2pPr>
            <a:lvl3pPr marL="1028705" indent="-457200" algn="l" defTabSz="914400" rtl="0" eaLnBrk="1" latinLnBrk="0" hangingPunct="1">
              <a:lnSpc>
                <a:spcPct val="90000"/>
              </a:lnSpc>
              <a:spcBef>
                <a:spcPts val="500"/>
              </a:spcBef>
              <a:buFont typeface="Arial" panose="020B0604020202020204" pitchFamily="34" charset="0"/>
              <a:buChar char="•"/>
              <a:defRPr sz="2800" kern="1200">
                <a:solidFill>
                  <a:schemeClr val="bg1"/>
                </a:solidFill>
                <a:latin typeface="+mn-lt"/>
                <a:ea typeface="+mn-ea"/>
                <a:cs typeface="+mn-cs"/>
              </a:defRPr>
            </a:lvl3pPr>
            <a:lvl4pPr marL="1314459" indent="-457200" algn="l" defTabSz="914400" rtl="0" eaLnBrk="1" latinLnBrk="0" hangingPunct="1">
              <a:lnSpc>
                <a:spcPct val="90000"/>
              </a:lnSpc>
              <a:spcBef>
                <a:spcPts val="500"/>
              </a:spcBef>
              <a:buFont typeface="Arial" panose="020B0604020202020204" pitchFamily="34" charset="0"/>
              <a:buChar char="•"/>
              <a:defRPr sz="2800" kern="1200">
                <a:solidFill>
                  <a:schemeClr val="bg1"/>
                </a:solidFill>
                <a:latin typeface="+mn-lt"/>
                <a:ea typeface="+mn-ea"/>
                <a:cs typeface="+mn-cs"/>
              </a:defRPr>
            </a:lvl4pPr>
            <a:lvl5pPr marL="1600212" indent="-457200" algn="l" defTabSz="914400" rtl="0" eaLnBrk="1" latinLnBrk="0" hangingPunct="1">
              <a:lnSpc>
                <a:spcPct val="90000"/>
              </a:lnSpc>
              <a:spcBef>
                <a:spcPts val="500"/>
              </a:spcBef>
              <a:buFont typeface="Arial" panose="020B0604020202020204" pitchFamily="34" charset="0"/>
              <a:buChar char="•"/>
              <a:defRPr sz="2800" kern="1200">
                <a:solidFill>
                  <a:schemeClr val="bg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GB" sz="1800" dirty="0"/>
              <a:t>Contact us</a:t>
            </a:r>
            <a:endParaRPr lang="en-US" sz="1800" dirty="0"/>
          </a:p>
        </p:txBody>
      </p:sp>
      <p:sp>
        <p:nvSpPr>
          <p:cNvPr id="9" name="Text Placeholder 2">
            <a:extLst>
              <a:ext uri="{FF2B5EF4-FFF2-40B4-BE49-F238E27FC236}">
                <a16:creationId xmlns:a16="http://schemas.microsoft.com/office/drawing/2014/main" id="{C71A1FEA-685B-3746-BF1E-BD2B70F67727}"/>
              </a:ext>
            </a:extLst>
          </p:cNvPr>
          <p:cNvSpPr txBox="1">
            <a:spLocks/>
          </p:cNvSpPr>
          <p:nvPr userDrawn="1"/>
        </p:nvSpPr>
        <p:spPr>
          <a:xfrm>
            <a:off x="6275388" y="4668254"/>
            <a:ext cx="5545137" cy="1713163"/>
          </a:xfrm>
          <a:prstGeom prst="rect">
            <a:avLst/>
          </a:prstGeom>
        </p:spPr>
        <p:txBody>
          <a:bodyPr lIns="0" tIns="0" rIns="0" bIns="0"/>
          <a:lstStyle>
            <a:lvl1pPr marL="0" indent="0" algn="l" defTabSz="914400" rtl="0" eaLnBrk="1" latinLnBrk="0" hangingPunct="1">
              <a:lnSpc>
                <a:spcPct val="90000"/>
              </a:lnSpc>
              <a:spcBef>
                <a:spcPts val="1000"/>
              </a:spcBef>
              <a:buFont typeface="Arial" panose="020B0604020202020204" pitchFamily="34" charset="0"/>
              <a:buNone/>
              <a:defRPr sz="1600" kern="1200">
                <a:solidFill>
                  <a:schemeClr val="tx1"/>
                </a:solidFill>
                <a:latin typeface="+mn-lt"/>
                <a:ea typeface="+mn-ea"/>
                <a:cs typeface="+mn-cs"/>
              </a:defRPr>
            </a:lvl1pPr>
            <a:lvl2pPr marL="742952" indent="-457200" algn="l" defTabSz="914400" rtl="0" eaLnBrk="1" latinLnBrk="0" hangingPunct="1">
              <a:lnSpc>
                <a:spcPct val="90000"/>
              </a:lnSpc>
              <a:spcBef>
                <a:spcPts val="500"/>
              </a:spcBef>
              <a:buFont typeface="Arial" panose="020B0604020202020204" pitchFamily="34" charset="0"/>
              <a:buChar char="•"/>
              <a:defRPr sz="2800" kern="1200">
                <a:solidFill>
                  <a:schemeClr val="bg1"/>
                </a:solidFill>
                <a:latin typeface="+mn-lt"/>
                <a:ea typeface="+mn-ea"/>
                <a:cs typeface="+mn-cs"/>
              </a:defRPr>
            </a:lvl2pPr>
            <a:lvl3pPr marL="1028705" indent="-457200" algn="l" defTabSz="914400" rtl="0" eaLnBrk="1" latinLnBrk="0" hangingPunct="1">
              <a:lnSpc>
                <a:spcPct val="90000"/>
              </a:lnSpc>
              <a:spcBef>
                <a:spcPts val="500"/>
              </a:spcBef>
              <a:buFont typeface="Arial" panose="020B0604020202020204" pitchFamily="34" charset="0"/>
              <a:buChar char="•"/>
              <a:defRPr sz="2800" kern="1200">
                <a:solidFill>
                  <a:schemeClr val="bg1"/>
                </a:solidFill>
                <a:latin typeface="+mn-lt"/>
                <a:ea typeface="+mn-ea"/>
                <a:cs typeface="+mn-cs"/>
              </a:defRPr>
            </a:lvl3pPr>
            <a:lvl4pPr marL="1314459" indent="-457200" algn="l" defTabSz="914400" rtl="0" eaLnBrk="1" latinLnBrk="0" hangingPunct="1">
              <a:lnSpc>
                <a:spcPct val="90000"/>
              </a:lnSpc>
              <a:spcBef>
                <a:spcPts val="500"/>
              </a:spcBef>
              <a:buFont typeface="Arial" panose="020B0604020202020204" pitchFamily="34" charset="0"/>
              <a:buChar char="•"/>
              <a:defRPr sz="2800" kern="1200">
                <a:solidFill>
                  <a:schemeClr val="bg1"/>
                </a:solidFill>
                <a:latin typeface="+mn-lt"/>
                <a:ea typeface="+mn-ea"/>
                <a:cs typeface="+mn-cs"/>
              </a:defRPr>
            </a:lvl4pPr>
            <a:lvl5pPr marL="1600212" indent="-457200" algn="l" defTabSz="914400" rtl="0" eaLnBrk="1" latinLnBrk="0" hangingPunct="1">
              <a:lnSpc>
                <a:spcPct val="90000"/>
              </a:lnSpc>
              <a:spcBef>
                <a:spcPts val="500"/>
              </a:spcBef>
              <a:buFont typeface="Arial" panose="020B0604020202020204" pitchFamily="34" charset="0"/>
              <a:buChar char="•"/>
              <a:defRPr sz="2800" kern="1200">
                <a:solidFill>
                  <a:schemeClr val="bg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GB" sz="1200" b="1" dirty="0"/>
              <a:t>UK Head Office</a:t>
            </a:r>
            <a:br>
              <a:rPr lang="en-GB" sz="1200" dirty="0"/>
            </a:br>
            <a:r>
              <a:rPr lang="en-GB" sz="1200" dirty="0"/>
              <a:t>BPP, Aldine Place, 142-144 Uxbridge Road, London, W12 8AW</a:t>
            </a:r>
          </a:p>
          <a:p>
            <a:pPr algn="r"/>
            <a:r>
              <a:rPr lang="en-GB" sz="1200" b="1" dirty="0"/>
              <a:t>Hong Kong</a:t>
            </a:r>
            <a:br>
              <a:rPr lang="en-GB" sz="1200" dirty="0"/>
            </a:br>
            <a:r>
              <a:rPr lang="en-GB" sz="1200" dirty="0"/>
              <a:t>Level 54 Hopewell Centre, 183 Queens Road East, Hong Kong</a:t>
            </a:r>
          </a:p>
          <a:p>
            <a:pPr algn="r"/>
            <a:r>
              <a:rPr lang="en-GB" sz="1200" b="1" dirty="0"/>
              <a:t>Malaysia</a:t>
            </a:r>
            <a:br>
              <a:rPr lang="en-GB" sz="1200" dirty="0"/>
            </a:br>
            <a:r>
              <a:rPr lang="en-GB" sz="1200" dirty="0"/>
              <a:t>Unit 30-01, Level 30, Tower A, Vertical Business Suite, Avenue 3, Bangsar South, No.8 </a:t>
            </a:r>
            <a:r>
              <a:rPr lang="en-GB" sz="1200" dirty="0" err="1"/>
              <a:t>Jalan</a:t>
            </a:r>
            <a:r>
              <a:rPr lang="en-GB" sz="1200" dirty="0"/>
              <a:t> </a:t>
            </a:r>
            <a:r>
              <a:rPr lang="en-GB" sz="1200" dirty="0" err="1"/>
              <a:t>Kerinchi</a:t>
            </a:r>
            <a:r>
              <a:rPr lang="en-GB" sz="1200" dirty="0"/>
              <a:t>, 59200 Kuala Lumpur, Malaysia</a:t>
            </a:r>
          </a:p>
          <a:p>
            <a:pPr algn="r"/>
            <a:r>
              <a:rPr lang="en-GB" sz="1200" b="1" dirty="0"/>
              <a:t>Singapore</a:t>
            </a:r>
            <a:br>
              <a:rPr lang="en-GB" sz="1200" dirty="0"/>
            </a:br>
            <a:r>
              <a:rPr lang="en-GB" sz="1200" dirty="0"/>
              <a:t>80 Robinson Road #02-00, Singapore 068898</a:t>
            </a:r>
          </a:p>
          <a:p>
            <a:pPr algn="r"/>
            <a:endParaRPr lang="en-US" sz="1200" dirty="0"/>
          </a:p>
        </p:txBody>
      </p:sp>
      <p:pic>
        <p:nvPicPr>
          <p:cNvPr id="12" name="Picture 11">
            <a:extLst>
              <a:ext uri="{FF2B5EF4-FFF2-40B4-BE49-F238E27FC236}">
                <a16:creationId xmlns:a16="http://schemas.microsoft.com/office/drawing/2014/main" id="{E41B6CDB-F627-4479-A1CD-A46E474083A2}"/>
              </a:ext>
            </a:extLst>
          </p:cNvPr>
          <p:cNvPicPr>
            <a:picLocks noChangeAspect="1"/>
          </p:cNvPicPr>
          <p:nvPr userDrawn="1"/>
        </p:nvPicPr>
        <p:blipFill>
          <a:blip r:embed="rId5" cstate="screen">
            <a:extLst>
              <a:ext uri="{28A0092B-C50C-407E-A947-70E740481C1C}">
                <a14:useLocalDpi xmlns:a14="http://schemas.microsoft.com/office/drawing/2010/main"/>
              </a:ext>
            </a:extLst>
          </a:blip>
          <a:stretch>
            <a:fillRect/>
          </a:stretch>
        </p:blipFill>
        <p:spPr>
          <a:xfrm>
            <a:off x="381634" y="372364"/>
            <a:ext cx="1812926" cy="898845"/>
          </a:xfrm>
          <a:prstGeom prst="rect">
            <a:avLst/>
          </a:prstGeom>
        </p:spPr>
      </p:pic>
    </p:spTree>
    <p:extLst>
      <p:ext uri="{BB962C8B-B14F-4D97-AF65-F5344CB8AC3E}">
        <p14:creationId xmlns:p14="http://schemas.microsoft.com/office/powerpoint/2010/main" val="24644158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2394573940"/>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BA92E1AF-5DEA-C348-B1DC-21F56FBE4CB1}"/>
              </a:ext>
            </a:extLst>
          </p:cNvPr>
          <p:cNvSpPr>
            <a:spLocks noGrp="1"/>
          </p:cNvSpPr>
          <p:nvPr>
            <p:ph type="sldNum" sz="quarter" idx="4"/>
          </p:nvPr>
        </p:nvSpPr>
        <p:spPr>
          <a:xfrm>
            <a:off x="279400" y="6507480"/>
            <a:ext cx="2743200" cy="365125"/>
          </a:xfrm>
          <a:prstGeom prst="rect">
            <a:avLst/>
          </a:prstGeom>
        </p:spPr>
        <p:txBody>
          <a:bodyPr vert="horz" lIns="91440" tIns="45720" rIns="91440" bIns="45720" rtlCol="0" anchor="ctr"/>
          <a:lstStyle>
            <a:lvl1pPr algn="l">
              <a:defRPr sz="1000">
                <a:solidFill>
                  <a:schemeClr val="tx1"/>
                </a:solidFill>
              </a:defRPr>
            </a:lvl1pPr>
          </a:lstStyle>
          <a:p>
            <a:fld id="{3407867C-75BD-4144-8CEA-4B3EDFFD368C}" type="slidenum">
              <a:rPr lang="en-US" smtClean="0"/>
              <a:pPr/>
              <a:t>‹#›</a:t>
            </a:fld>
            <a:endParaRPr lang="en-US"/>
          </a:p>
        </p:txBody>
      </p:sp>
    </p:spTree>
    <p:extLst>
      <p:ext uri="{BB962C8B-B14F-4D97-AF65-F5344CB8AC3E}">
        <p14:creationId xmlns:p14="http://schemas.microsoft.com/office/powerpoint/2010/main" val="1934844399"/>
      </p:ext>
    </p:extLst>
  </p:cSld>
  <p:clrMap bg1="lt1" tx1="dk1" bg2="lt2" tx2="dk2" accent1="accent1" accent2="accent2" accent3="accent3" accent4="accent4" accent5="accent5" accent6="accent6" hlink="hlink" folHlink="folHlink"/>
  <p:sldLayoutIdLst>
    <p:sldLayoutId id="2147484177" r:id="rId1"/>
    <p:sldLayoutId id="2147484178" r:id="rId2"/>
    <p:sldLayoutId id="2147484179" r:id="rId3"/>
    <p:sldLayoutId id="2147484180" r:id="rId4"/>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234" userDrawn="1">
          <p15:clr>
            <a:srgbClr val="F26B43"/>
          </p15:clr>
        </p15:guide>
        <p15:guide id="3" pos="3522" userDrawn="1">
          <p15:clr>
            <a:srgbClr val="F26B43"/>
          </p15:clr>
        </p15:guide>
        <p15:guide id="4" pos="3386" userDrawn="1">
          <p15:clr>
            <a:srgbClr val="F26B43"/>
          </p15:clr>
        </p15:guide>
        <p15:guide id="5" orient="horz" pos="232" userDrawn="1">
          <p15:clr>
            <a:srgbClr val="F26B43"/>
          </p15:clr>
        </p15:guide>
        <p15:guide id="6" orient="horz" pos="4088" userDrawn="1">
          <p15:clr>
            <a:srgbClr val="F26B43"/>
          </p15:clr>
        </p15:guide>
        <p15:guide id="7" pos="3454" userDrawn="1">
          <p15:clr>
            <a:srgbClr val="F26B43"/>
          </p15:clr>
        </p15:guide>
        <p15:guide id="8" pos="7446" userDrawn="1">
          <p15:clr>
            <a:srgbClr val="F26B43"/>
          </p15:clr>
        </p15:guide>
        <p15:guide id="9" orient="horz" pos="1026" userDrawn="1">
          <p15:clr>
            <a:srgbClr val="F26B43"/>
          </p15:clr>
        </p15:guide>
        <p15:guide id="10" pos="6675"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media/media1.m4a"/><Relationship Id="rId1" Type="http://schemas.microsoft.com/office/2007/relationships/media" Target="../media/media1.m4a"/><Relationship Id="rId5" Type="http://schemas.openxmlformats.org/officeDocument/2006/relationships/image" Target="../media/image7.png"/><Relationship Id="rId4"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audio" Target="../media/media2.m4a"/><Relationship Id="rId1" Type="http://schemas.microsoft.com/office/2007/relationships/media" Target="../media/media2.m4a"/><Relationship Id="rId5" Type="http://schemas.openxmlformats.org/officeDocument/2006/relationships/image" Target="../media/image7.png"/><Relationship Id="rId4" Type="http://schemas.openxmlformats.org/officeDocument/2006/relationships/notesSlide" Target="../notesSlides/notesSlide9.xml"/></Relationships>
</file>

<file path=ppt/slides/_rels/slide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a:gsLst>
            <a:gs pos="0">
              <a:schemeClr val="bg2"/>
            </a:gs>
            <a:gs pos="99000">
              <a:schemeClr val="bg1">
                <a:lumMod val="95000"/>
              </a:schemeClr>
            </a:gs>
          </a:gsLst>
          <a:lin ang="2700000" scaled="1"/>
        </a:gradFill>
        <a:effectLst/>
      </p:bgPr>
    </p:bg>
    <p:spTree>
      <p:nvGrpSpPr>
        <p:cNvPr id="1" name=""/>
        <p:cNvGrpSpPr/>
        <p:nvPr/>
      </p:nvGrpSpPr>
      <p:grpSpPr>
        <a:xfrm>
          <a:off x="0" y="0"/>
          <a:ext cx="0" cy="0"/>
          <a:chOff x="0" y="0"/>
          <a:chExt cx="0" cy="0"/>
        </a:xfrm>
      </p:grpSpPr>
      <p:sp>
        <p:nvSpPr>
          <p:cNvPr id="5" name="Text Placeholder 4">
            <a:extLst>
              <a:ext uri="{FF2B5EF4-FFF2-40B4-BE49-F238E27FC236}">
                <a16:creationId xmlns:a16="http://schemas.microsoft.com/office/drawing/2014/main" id="{C3E3DC36-7114-465E-A434-7520E0176F29}"/>
              </a:ext>
            </a:extLst>
          </p:cNvPr>
          <p:cNvSpPr>
            <a:spLocks noGrp="1"/>
          </p:cNvSpPr>
          <p:nvPr>
            <p:ph type="body" sz="quarter" idx="11"/>
          </p:nvPr>
        </p:nvSpPr>
        <p:spPr>
          <a:xfrm>
            <a:off x="381634" y="3428999"/>
            <a:ext cx="5525680" cy="1306512"/>
          </a:xfrm>
        </p:spPr>
        <p:txBody>
          <a:bodyPr lIns="0" tIns="0" rIns="0" bIns="0" anchor="t"/>
          <a:lstStyle/>
          <a:p>
            <a:r>
              <a:rPr lang="en-GB" sz="1800" dirty="0" err="1">
                <a:cs typeface="Arial"/>
              </a:rPr>
              <a:t>Dr.</a:t>
            </a:r>
            <a:r>
              <a:rPr lang="en-GB" sz="1800" dirty="0">
                <a:cs typeface="Arial"/>
              </a:rPr>
              <a:t> Claire Stocks </a:t>
            </a:r>
          </a:p>
          <a:p>
            <a:r>
              <a:rPr lang="en-GB" sz="1800" dirty="0">
                <a:cs typeface="Arial"/>
              </a:rPr>
              <a:t>Associate Professor, Learning and Teaching Team</a:t>
            </a:r>
          </a:p>
          <a:p>
            <a:r>
              <a:rPr lang="en-GB" sz="1800" dirty="0">
                <a:cs typeface="Arial"/>
              </a:rPr>
              <a:t>BPP University</a:t>
            </a:r>
          </a:p>
        </p:txBody>
      </p:sp>
      <p:sp>
        <p:nvSpPr>
          <p:cNvPr id="3" name="Text Placeholder 2">
            <a:extLst>
              <a:ext uri="{FF2B5EF4-FFF2-40B4-BE49-F238E27FC236}">
                <a16:creationId xmlns:a16="http://schemas.microsoft.com/office/drawing/2014/main" id="{65CF22DF-CA7D-4304-A900-22D6175B7B0C}"/>
              </a:ext>
            </a:extLst>
          </p:cNvPr>
          <p:cNvSpPr>
            <a:spLocks noGrp="1"/>
          </p:cNvSpPr>
          <p:nvPr>
            <p:ph type="body" sz="quarter" idx="10"/>
          </p:nvPr>
        </p:nvSpPr>
        <p:spPr>
          <a:xfrm>
            <a:off x="348124" y="1576117"/>
            <a:ext cx="6065375" cy="1495794"/>
          </a:xfrm>
        </p:spPr>
        <p:txBody>
          <a:bodyPr/>
          <a:lstStyle/>
          <a:p>
            <a:r>
              <a:rPr lang="en-GB" dirty="0"/>
              <a:t>Supporting Professionals in(to) HE (</a:t>
            </a:r>
            <a:r>
              <a:rPr lang="en-GB" dirty="0" err="1"/>
              <a:t>SPiHE</a:t>
            </a:r>
            <a:r>
              <a:rPr lang="en-GB" dirty="0"/>
              <a:t>) network meeting</a:t>
            </a:r>
          </a:p>
        </p:txBody>
      </p:sp>
      <p:pic>
        <p:nvPicPr>
          <p:cNvPr id="2" name="Audio 1">
            <a:hlinkClick r:id="" action="ppaction://media"/>
            <a:extLst>
              <a:ext uri="{FF2B5EF4-FFF2-40B4-BE49-F238E27FC236}">
                <a16:creationId xmlns:a16="http://schemas.microsoft.com/office/drawing/2014/main" id="{4754CE2A-1B71-8F10-77E2-17605E803037}"/>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716611668"/>
      </p:ext>
    </p:extLst>
  </p:cSld>
  <p:clrMapOvr>
    <a:masterClrMapping/>
  </p:clrMapOvr>
  <mc:AlternateContent xmlns:mc="http://schemas.openxmlformats.org/markup-compatibility/2006" xmlns:p14="http://schemas.microsoft.com/office/powerpoint/2010/main">
    <mc:Choice Requires="p14">
      <p:transition spd="slow" p14:dur="2000" advTm="19801"/>
    </mc:Choice>
    <mc:Fallback xmlns="">
      <p:transition spd="slow" advTm="19801"/>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2"/>
                </p:tgtEl>
              </p:cMediaNode>
            </p:audio>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gradFill>
          <a:gsLst>
            <a:gs pos="0">
              <a:schemeClr val="bg2"/>
            </a:gs>
            <a:gs pos="99000">
              <a:schemeClr val="bg1">
                <a:lumMod val="95000"/>
              </a:schemeClr>
            </a:gs>
          </a:gsLst>
          <a:lin ang="2700000" scaled="1"/>
        </a:gradFill>
        <a:effectLst/>
      </p:bgPr>
    </p:bg>
    <p:spTree>
      <p:nvGrpSpPr>
        <p:cNvPr id="1" name=""/>
        <p:cNvGrpSpPr/>
        <p:nvPr/>
      </p:nvGrpSpPr>
      <p:grpSpPr>
        <a:xfrm>
          <a:off x="0" y="0"/>
          <a:ext cx="0" cy="0"/>
          <a:chOff x="0" y="0"/>
          <a:chExt cx="0" cy="0"/>
        </a:xfrm>
      </p:grpSpPr>
      <p:pic>
        <p:nvPicPr>
          <p:cNvPr id="2" name="Audio 1">
            <a:hlinkClick r:id="" action="ppaction://media"/>
            <a:extLst>
              <a:ext uri="{FF2B5EF4-FFF2-40B4-BE49-F238E27FC236}">
                <a16:creationId xmlns:a16="http://schemas.microsoft.com/office/drawing/2014/main" id="{E1E20807-3179-A49E-7A89-664D5ABA75B2}"/>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622984631"/>
      </p:ext>
    </p:extLst>
  </p:cSld>
  <p:clrMapOvr>
    <a:masterClrMapping/>
  </p:clrMapOvr>
  <mc:AlternateContent xmlns:mc="http://schemas.openxmlformats.org/markup-compatibility/2006" xmlns:p14="http://schemas.microsoft.com/office/powerpoint/2010/main">
    <mc:Choice Requires="p14">
      <p:transition spd="slow" p14:dur="2000" advTm="2293"/>
    </mc:Choice>
    <mc:Fallback xmlns="">
      <p:transition spd="slow" advTm="2293"/>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2"/>
                </p:tgtEl>
              </p:cMediaNode>
            </p:audio>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E0E9AF1F-305E-1177-2C0A-BC65DC777E22}"/>
              </a:ext>
            </a:extLst>
          </p:cNvPr>
          <p:cNvSpPr>
            <a:spLocks noGrp="1"/>
          </p:cNvSpPr>
          <p:nvPr>
            <p:ph type="sldNum" sz="quarter" idx="12"/>
          </p:nvPr>
        </p:nvSpPr>
        <p:spPr/>
        <p:txBody>
          <a:bodyPr/>
          <a:lstStyle/>
          <a:p>
            <a:fld id="{3407867C-75BD-4144-8CEA-4B3EDFFD368C}" type="slidenum">
              <a:rPr lang="en-US" smtClean="0"/>
              <a:pPr/>
              <a:t>2</a:t>
            </a:fld>
            <a:endParaRPr lang="en-US"/>
          </a:p>
        </p:txBody>
      </p:sp>
      <p:sp>
        <p:nvSpPr>
          <p:cNvPr id="3" name="Text Placeholder 2">
            <a:extLst>
              <a:ext uri="{FF2B5EF4-FFF2-40B4-BE49-F238E27FC236}">
                <a16:creationId xmlns:a16="http://schemas.microsoft.com/office/drawing/2014/main" id="{5111C087-5BD6-0630-15DB-E2CDD58A7A48}"/>
              </a:ext>
            </a:extLst>
          </p:cNvPr>
          <p:cNvSpPr>
            <a:spLocks noGrp="1"/>
          </p:cNvSpPr>
          <p:nvPr>
            <p:ph type="body" sz="quarter" idx="11"/>
          </p:nvPr>
        </p:nvSpPr>
        <p:spPr>
          <a:xfrm>
            <a:off x="279400" y="1188432"/>
            <a:ext cx="10083164" cy="3805330"/>
          </a:xfrm>
        </p:spPr>
        <p:txBody>
          <a:bodyPr/>
          <a:lstStyle/>
          <a:p>
            <a:r>
              <a:rPr lang="en-GB" sz="2400" b="1" dirty="0"/>
              <a:t>Introductions</a:t>
            </a:r>
          </a:p>
          <a:p>
            <a:r>
              <a:rPr lang="en-GB" sz="2400" b="1" dirty="0"/>
              <a:t>Review of Padlet contributions </a:t>
            </a:r>
            <a:r>
              <a:rPr lang="en-GB" sz="2400" dirty="0"/>
              <a:t>– defining scope and aspirations</a:t>
            </a:r>
          </a:p>
          <a:p>
            <a:endParaRPr lang="en-GB" sz="2400" dirty="0"/>
          </a:p>
          <a:p>
            <a:r>
              <a:rPr lang="en-GB" sz="2400" b="1" dirty="0"/>
              <a:t>Sharing insights from scholarship</a:t>
            </a:r>
          </a:p>
          <a:p>
            <a:r>
              <a:rPr lang="en-GB" sz="2400" dirty="0"/>
              <a:t>1. Mary Kitchener (Oxford Brookes University) - ‘Don’t take your Briefcase’ Navigating a career change from professional practice to the academic role.</a:t>
            </a:r>
          </a:p>
          <a:p>
            <a:r>
              <a:rPr lang="en-GB" sz="2400" dirty="0"/>
              <a:t>2. Richelle Duffy (University of Northumbria) - Maximising the potential of professional teachers in HE</a:t>
            </a:r>
            <a:r>
              <a:rPr lang="en-GB" dirty="0"/>
              <a:t>.</a:t>
            </a:r>
          </a:p>
          <a:p>
            <a:endParaRPr lang="en-GB" sz="2400" dirty="0"/>
          </a:p>
          <a:p>
            <a:r>
              <a:rPr lang="en-GB" sz="2400" dirty="0"/>
              <a:t>Ways forward – actions and proposals</a:t>
            </a:r>
          </a:p>
          <a:p>
            <a:endParaRPr lang="en-GB" sz="2800" dirty="0"/>
          </a:p>
          <a:p>
            <a:endParaRPr lang="en-GB" sz="2000" dirty="0"/>
          </a:p>
          <a:p>
            <a:endParaRPr lang="en-GB" sz="2000" dirty="0"/>
          </a:p>
          <a:p>
            <a:endParaRPr lang="en-GB" sz="2000" dirty="0"/>
          </a:p>
        </p:txBody>
      </p:sp>
      <p:sp>
        <p:nvSpPr>
          <p:cNvPr id="4" name="Text Placeholder 3">
            <a:extLst>
              <a:ext uri="{FF2B5EF4-FFF2-40B4-BE49-F238E27FC236}">
                <a16:creationId xmlns:a16="http://schemas.microsoft.com/office/drawing/2014/main" id="{E5309801-4E3C-54A6-21A2-B8496C5F9B4C}"/>
              </a:ext>
            </a:extLst>
          </p:cNvPr>
          <p:cNvSpPr>
            <a:spLocks noGrp="1"/>
          </p:cNvSpPr>
          <p:nvPr>
            <p:ph type="body" sz="quarter" idx="10"/>
          </p:nvPr>
        </p:nvSpPr>
        <p:spPr/>
        <p:txBody>
          <a:bodyPr/>
          <a:lstStyle/>
          <a:p>
            <a:r>
              <a:rPr lang="en-GB" dirty="0"/>
              <a:t>Agenda </a:t>
            </a:r>
          </a:p>
        </p:txBody>
      </p:sp>
      <p:pic>
        <p:nvPicPr>
          <p:cNvPr id="5" name="Picture 4">
            <a:extLst>
              <a:ext uri="{FF2B5EF4-FFF2-40B4-BE49-F238E27FC236}">
                <a16:creationId xmlns:a16="http://schemas.microsoft.com/office/drawing/2014/main" id="{C920DA0C-CEEA-C981-7EC6-644146E838E4}"/>
              </a:ext>
            </a:extLst>
          </p:cNvPr>
          <p:cNvPicPr>
            <a:picLocks noChangeAspect="1"/>
          </p:cNvPicPr>
          <p:nvPr/>
        </p:nvPicPr>
        <p:blipFill>
          <a:blip r:embed="rId3"/>
          <a:stretch>
            <a:fillRect/>
          </a:stretch>
        </p:blipFill>
        <p:spPr>
          <a:xfrm>
            <a:off x="8175444" y="317500"/>
            <a:ext cx="1941013" cy="1292822"/>
          </a:xfrm>
          <a:prstGeom prst="rect">
            <a:avLst/>
          </a:prstGeom>
        </p:spPr>
      </p:pic>
    </p:spTree>
    <p:extLst>
      <p:ext uri="{BB962C8B-B14F-4D97-AF65-F5344CB8AC3E}">
        <p14:creationId xmlns:p14="http://schemas.microsoft.com/office/powerpoint/2010/main" val="28432139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2633A58D-C650-4731-BE02-DC7576C7742D}"/>
              </a:ext>
            </a:extLst>
          </p:cNvPr>
          <p:cNvSpPr>
            <a:spLocks noGrp="1"/>
          </p:cNvSpPr>
          <p:nvPr>
            <p:ph type="sldNum" sz="quarter" idx="12"/>
          </p:nvPr>
        </p:nvSpPr>
        <p:spPr/>
        <p:txBody>
          <a:bodyPr/>
          <a:lstStyle/>
          <a:p>
            <a:fld id="{3407867C-75BD-4144-8CEA-4B3EDFFD368C}" type="slidenum">
              <a:rPr lang="en-US" smtClean="0"/>
              <a:pPr/>
              <a:t>3</a:t>
            </a:fld>
            <a:endParaRPr lang="en-US"/>
          </a:p>
        </p:txBody>
      </p:sp>
      <p:sp>
        <p:nvSpPr>
          <p:cNvPr id="3" name="Text Placeholder 2">
            <a:extLst>
              <a:ext uri="{FF2B5EF4-FFF2-40B4-BE49-F238E27FC236}">
                <a16:creationId xmlns:a16="http://schemas.microsoft.com/office/drawing/2014/main" id="{B7CD15D2-FFDF-4A31-BA37-85755B95FF8F}"/>
              </a:ext>
            </a:extLst>
          </p:cNvPr>
          <p:cNvSpPr>
            <a:spLocks noGrp="1"/>
          </p:cNvSpPr>
          <p:nvPr>
            <p:ph type="body" sz="quarter" idx="11"/>
          </p:nvPr>
        </p:nvSpPr>
        <p:spPr>
          <a:xfrm>
            <a:off x="381636" y="1597909"/>
            <a:ext cx="7818935" cy="3805330"/>
          </a:xfrm>
        </p:spPr>
        <p:txBody>
          <a:bodyPr/>
          <a:lstStyle/>
          <a:p>
            <a:r>
              <a:rPr lang="en-GB" sz="2800" b="1" u="sng" dirty="0"/>
              <a:t>In the chat:</a:t>
            </a:r>
          </a:p>
          <a:p>
            <a:endParaRPr lang="en-GB" sz="2800" b="1" dirty="0"/>
          </a:p>
          <a:p>
            <a:r>
              <a:rPr lang="en-GB" sz="2800" b="1" dirty="0"/>
              <a:t>Tell us who you are, where you work and something you’re passionate about. </a:t>
            </a:r>
          </a:p>
        </p:txBody>
      </p:sp>
      <p:sp>
        <p:nvSpPr>
          <p:cNvPr id="4" name="Text Placeholder 3">
            <a:extLst>
              <a:ext uri="{FF2B5EF4-FFF2-40B4-BE49-F238E27FC236}">
                <a16:creationId xmlns:a16="http://schemas.microsoft.com/office/drawing/2014/main" id="{8410E49F-964A-40B9-82D4-0FFF1B06F8A3}"/>
              </a:ext>
            </a:extLst>
          </p:cNvPr>
          <p:cNvSpPr>
            <a:spLocks noGrp="1"/>
          </p:cNvSpPr>
          <p:nvPr>
            <p:ph type="body" sz="quarter" idx="10"/>
          </p:nvPr>
        </p:nvSpPr>
        <p:spPr/>
        <p:txBody>
          <a:bodyPr/>
          <a:lstStyle/>
          <a:p>
            <a:r>
              <a:rPr lang="en-GB" dirty="0"/>
              <a:t>Introductions</a:t>
            </a:r>
          </a:p>
        </p:txBody>
      </p:sp>
      <p:pic>
        <p:nvPicPr>
          <p:cNvPr id="5" name="Picture 4">
            <a:extLst>
              <a:ext uri="{FF2B5EF4-FFF2-40B4-BE49-F238E27FC236}">
                <a16:creationId xmlns:a16="http://schemas.microsoft.com/office/drawing/2014/main" id="{9F056C64-7023-471E-92C7-9022A982355C}"/>
              </a:ext>
            </a:extLst>
          </p:cNvPr>
          <p:cNvPicPr>
            <a:picLocks noChangeAspect="1"/>
          </p:cNvPicPr>
          <p:nvPr/>
        </p:nvPicPr>
        <p:blipFill>
          <a:blip r:embed="rId3"/>
          <a:stretch>
            <a:fillRect/>
          </a:stretch>
        </p:blipFill>
        <p:spPr>
          <a:xfrm>
            <a:off x="8839192" y="492741"/>
            <a:ext cx="3352808" cy="3482360"/>
          </a:xfrm>
          <a:prstGeom prst="rect">
            <a:avLst/>
          </a:prstGeom>
        </p:spPr>
      </p:pic>
      <p:pic>
        <p:nvPicPr>
          <p:cNvPr id="6" name="Picture 5">
            <a:extLst>
              <a:ext uri="{FF2B5EF4-FFF2-40B4-BE49-F238E27FC236}">
                <a16:creationId xmlns:a16="http://schemas.microsoft.com/office/drawing/2014/main" id="{2D0EBFAD-AC38-5B83-C2D2-C7BAE3152A6B}"/>
              </a:ext>
            </a:extLst>
          </p:cNvPr>
          <p:cNvPicPr>
            <a:picLocks noChangeAspect="1"/>
          </p:cNvPicPr>
          <p:nvPr/>
        </p:nvPicPr>
        <p:blipFill>
          <a:blip r:embed="rId4"/>
          <a:stretch>
            <a:fillRect/>
          </a:stretch>
        </p:blipFill>
        <p:spPr>
          <a:xfrm>
            <a:off x="6507297" y="4126400"/>
            <a:ext cx="2237426" cy="1828959"/>
          </a:xfrm>
          <a:prstGeom prst="rect">
            <a:avLst/>
          </a:prstGeom>
        </p:spPr>
      </p:pic>
    </p:spTree>
    <p:extLst>
      <p:ext uri="{BB962C8B-B14F-4D97-AF65-F5344CB8AC3E}">
        <p14:creationId xmlns:p14="http://schemas.microsoft.com/office/powerpoint/2010/main" val="2731447575"/>
      </p:ext>
    </p:extLst>
  </p:cSld>
  <p:clrMapOvr>
    <a:masterClrMapping/>
  </p:clrMapOvr>
  <mc:AlternateContent xmlns:mc="http://schemas.openxmlformats.org/markup-compatibility/2006" xmlns:p14="http://schemas.microsoft.com/office/powerpoint/2010/main">
    <mc:Choice Requires="p14">
      <p:transition spd="slow" p14:dur="2000" advTm="122286"/>
    </mc:Choice>
    <mc:Fallback xmlns="">
      <p:transition spd="slow" advTm="122286"/>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F5CEAEE6-3D23-353F-EF7F-065ABA773021}"/>
              </a:ext>
            </a:extLst>
          </p:cNvPr>
          <p:cNvSpPr>
            <a:spLocks noGrp="1"/>
          </p:cNvSpPr>
          <p:nvPr>
            <p:ph type="sldNum" sz="quarter" idx="12"/>
          </p:nvPr>
        </p:nvSpPr>
        <p:spPr/>
        <p:txBody>
          <a:bodyPr/>
          <a:lstStyle/>
          <a:p>
            <a:fld id="{3407867C-75BD-4144-8CEA-4B3EDFFD368C}" type="slidenum">
              <a:rPr lang="en-US" smtClean="0"/>
              <a:pPr/>
              <a:t>4</a:t>
            </a:fld>
            <a:endParaRPr lang="en-US"/>
          </a:p>
        </p:txBody>
      </p:sp>
      <p:sp>
        <p:nvSpPr>
          <p:cNvPr id="3" name="Text Placeholder 2">
            <a:extLst>
              <a:ext uri="{FF2B5EF4-FFF2-40B4-BE49-F238E27FC236}">
                <a16:creationId xmlns:a16="http://schemas.microsoft.com/office/drawing/2014/main" id="{A9E2F08F-07BB-BD7A-95EB-826DA5EEF00E}"/>
              </a:ext>
            </a:extLst>
          </p:cNvPr>
          <p:cNvSpPr>
            <a:spLocks noGrp="1"/>
          </p:cNvSpPr>
          <p:nvPr>
            <p:ph type="body" sz="quarter" idx="11"/>
          </p:nvPr>
        </p:nvSpPr>
        <p:spPr>
          <a:xfrm>
            <a:off x="381636" y="1216122"/>
            <a:ext cx="8863964" cy="4995991"/>
          </a:xfrm>
        </p:spPr>
        <p:txBody>
          <a:bodyPr/>
          <a:lstStyle/>
          <a:p>
            <a:r>
              <a:rPr lang="en-GB" sz="2800" dirty="0"/>
              <a:t>A network to: </a:t>
            </a:r>
          </a:p>
          <a:p>
            <a:pPr marL="342900" indent="-342900">
              <a:buFont typeface="Arial" panose="020B0604020202020204" pitchFamily="34" charset="0"/>
              <a:buChar char="•"/>
            </a:pPr>
            <a:r>
              <a:rPr lang="en-GB" sz="2800" dirty="0"/>
              <a:t>Share practice, insight and expertise across developers who support professionals to transition into and succeed in HE</a:t>
            </a:r>
          </a:p>
          <a:p>
            <a:pPr marL="342900" indent="-342900">
              <a:buFont typeface="Arial" panose="020B0604020202020204" pitchFamily="34" charset="0"/>
              <a:buChar char="•"/>
            </a:pPr>
            <a:r>
              <a:rPr lang="en-GB" sz="2800" dirty="0"/>
              <a:t>Raise the profile of practice-informed teaching</a:t>
            </a:r>
          </a:p>
          <a:p>
            <a:pPr marL="342900" indent="-342900">
              <a:buFont typeface="Arial" panose="020B0604020202020204" pitchFamily="34" charset="0"/>
              <a:buChar char="•"/>
            </a:pPr>
            <a:r>
              <a:rPr lang="en-GB" sz="2800" dirty="0"/>
              <a:t>Promote the work of developers who support professionals</a:t>
            </a:r>
          </a:p>
          <a:p>
            <a:pPr marL="342900" indent="-342900">
              <a:buFont typeface="Arial" panose="020B0604020202020204" pitchFamily="34" charset="0"/>
              <a:buChar char="•"/>
            </a:pPr>
            <a:r>
              <a:rPr lang="en-GB" sz="2800" dirty="0"/>
              <a:t>Give a stronger voice to practitioner-teachers and opportunities for scholarship and dissemination</a:t>
            </a:r>
          </a:p>
          <a:p>
            <a:pPr marL="342900" indent="-342900">
              <a:buFont typeface="Arial" panose="020B0604020202020204" pitchFamily="34" charset="0"/>
              <a:buChar char="•"/>
            </a:pPr>
            <a:r>
              <a:rPr lang="en-GB" sz="2800" dirty="0"/>
              <a:t>Challenge some of the norms and expectations in HE</a:t>
            </a:r>
          </a:p>
          <a:p>
            <a:endParaRPr lang="en-GB" sz="2400" dirty="0"/>
          </a:p>
        </p:txBody>
      </p:sp>
      <p:sp>
        <p:nvSpPr>
          <p:cNvPr id="4" name="Text Placeholder 3">
            <a:extLst>
              <a:ext uri="{FF2B5EF4-FFF2-40B4-BE49-F238E27FC236}">
                <a16:creationId xmlns:a16="http://schemas.microsoft.com/office/drawing/2014/main" id="{716065A2-05FA-930E-5BDA-1DAC50EC029A}"/>
              </a:ext>
            </a:extLst>
          </p:cNvPr>
          <p:cNvSpPr>
            <a:spLocks noGrp="1"/>
          </p:cNvSpPr>
          <p:nvPr>
            <p:ph type="body" sz="quarter" idx="10"/>
          </p:nvPr>
        </p:nvSpPr>
        <p:spPr/>
        <p:txBody>
          <a:bodyPr/>
          <a:lstStyle/>
          <a:p>
            <a:r>
              <a:rPr lang="en-GB" dirty="0"/>
              <a:t>My initial vision</a:t>
            </a:r>
          </a:p>
        </p:txBody>
      </p:sp>
      <p:pic>
        <p:nvPicPr>
          <p:cNvPr id="5" name="Picture 4">
            <a:extLst>
              <a:ext uri="{FF2B5EF4-FFF2-40B4-BE49-F238E27FC236}">
                <a16:creationId xmlns:a16="http://schemas.microsoft.com/office/drawing/2014/main" id="{EC1376FE-F3C1-1B3E-D57E-8414FD3083C8}"/>
              </a:ext>
            </a:extLst>
          </p:cNvPr>
          <p:cNvPicPr>
            <a:picLocks noChangeAspect="1"/>
          </p:cNvPicPr>
          <p:nvPr/>
        </p:nvPicPr>
        <p:blipFill>
          <a:blip r:embed="rId3"/>
          <a:stretch>
            <a:fillRect/>
          </a:stretch>
        </p:blipFill>
        <p:spPr>
          <a:xfrm>
            <a:off x="8192681" y="255920"/>
            <a:ext cx="2932900" cy="1587394"/>
          </a:xfrm>
          <a:prstGeom prst="rect">
            <a:avLst/>
          </a:prstGeom>
        </p:spPr>
      </p:pic>
    </p:spTree>
    <p:extLst>
      <p:ext uri="{BB962C8B-B14F-4D97-AF65-F5344CB8AC3E}">
        <p14:creationId xmlns:p14="http://schemas.microsoft.com/office/powerpoint/2010/main" val="277894938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CF960969-7DD9-069A-EC4F-7ABD5029B8D8}"/>
              </a:ext>
            </a:extLst>
          </p:cNvPr>
          <p:cNvSpPr>
            <a:spLocks noGrp="1"/>
          </p:cNvSpPr>
          <p:nvPr>
            <p:ph type="sldNum" sz="quarter" idx="12"/>
          </p:nvPr>
        </p:nvSpPr>
        <p:spPr/>
        <p:txBody>
          <a:bodyPr/>
          <a:lstStyle/>
          <a:p>
            <a:fld id="{3407867C-75BD-4144-8CEA-4B3EDFFD368C}" type="slidenum">
              <a:rPr lang="en-US" smtClean="0"/>
              <a:pPr/>
              <a:t>5</a:t>
            </a:fld>
            <a:endParaRPr lang="en-US"/>
          </a:p>
        </p:txBody>
      </p:sp>
      <p:sp>
        <p:nvSpPr>
          <p:cNvPr id="3" name="Text Placeholder 2">
            <a:extLst>
              <a:ext uri="{FF2B5EF4-FFF2-40B4-BE49-F238E27FC236}">
                <a16:creationId xmlns:a16="http://schemas.microsoft.com/office/drawing/2014/main" id="{F15E323A-A319-E8AF-03B9-F2D39E48CC50}"/>
              </a:ext>
            </a:extLst>
          </p:cNvPr>
          <p:cNvSpPr>
            <a:spLocks noGrp="1"/>
          </p:cNvSpPr>
          <p:nvPr>
            <p:ph type="body" sz="quarter" idx="11"/>
          </p:nvPr>
        </p:nvSpPr>
        <p:spPr>
          <a:xfrm>
            <a:off x="696468" y="1526335"/>
            <a:ext cx="9154250" cy="3805330"/>
          </a:xfrm>
        </p:spPr>
        <p:txBody>
          <a:bodyPr/>
          <a:lstStyle/>
          <a:p>
            <a:pPr marL="285750" indent="-285750">
              <a:buFont typeface="Wingdings" panose="05000000000000000000" pitchFamily="2" charset="2"/>
              <a:buChar char="Ø"/>
            </a:pPr>
            <a:r>
              <a:rPr lang="en-GB" sz="2400" dirty="0"/>
              <a:t>Successful transition into HE</a:t>
            </a:r>
          </a:p>
          <a:p>
            <a:pPr marL="285750" indent="-285750">
              <a:buFont typeface="Wingdings" panose="05000000000000000000" pitchFamily="2" charset="2"/>
              <a:buChar char="Ø"/>
            </a:pPr>
            <a:r>
              <a:rPr lang="en-GB" sz="2400" dirty="0"/>
              <a:t>Promotion and recognition of staff who transition into HE</a:t>
            </a:r>
          </a:p>
          <a:p>
            <a:pPr marL="285750" indent="-285750">
              <a:buFont typeface="Wingdings" panose="05000000000000000000" pitchFamily="2" charset="2"/>
              <a:buChar char="Ø"/>
            </a:pPr>
            <a:r>
              <a:rPr lang="en-GB" sz="2400" dirty="0"/>
              <a:t>‘Belonging’ in HE and imposter syndrome/phenomenon/experience</a:t>
            </a:r>
          </a:p>
          <a:p>
            <a:pPr marL="285750" indent="-285750">
              <a:buFont typeface="Wingdings" panose="05000000000000000000" pitchFamily="2" charset="2"/>
              <a:buChar char="Ø"/>
            </a:pPr>
            <a:r>
              <a:rPr lang="en-GB" sz="2400" dirty="0"/>
              <a:t> Understanding teaching as opposed to ‘training’ or coaching</a:t>
            </a:r>
          </a:p>
          <a:p>
            <a:pPr marL="285750" indent="-285750">
              <a:buFont typeface="Wingdings" panose="05000000000000000000" pitchFamily="2" charset="2"/>
              <a:buChar char="Ø"/>
            </a:pPr>
            <a:r>
              <a:rPr lang="en-GB" sz="2400" dirty="0"/>
              <a:t>Specific pedagogy to support ‘professionals teaching professionals’</a:t>
            </a:r>
          </a:p>
          <a:p>
            <a:pPr marL="285750" indent="-285750">
              <a:buFont typeface="Wingdings" panose="05000000000000000000" pitchFamily="2" charset="2"/>
              <a:buChar char="Ø"/>
            </a:pPr>
            <a:r>
              <a:rPr lang="en-GB" sz="2400" dirty="0"/>
              <a:t> Understanding of and routes into ‘scholarship’</a:t>
            </a:r>
          </a:p>
          <a:p>
            <a:pPr marL="285750" indent="-285750">
              <a:buFont typeface="Wingdings" panose="05000000000000000000" pitchFamily="2" charset="2"/>
              <a:buChar char="Ø"/>
            </a:pPr>
            <a:r>
              <a:rPr lang="en-GB" sz="2400" dirty="0"/>
              <a:t>Expert &gt; Novice (while still being subject expert)</a:t>
            </a:r>
          </a:p>
          <a:p>
            <a:pPr marL="285750" indent="-285750">
              <a:buFont typeface="Wingdings" panose="05000000000000000000" pitchFamily="2" charset="2"/>
              <a:buChar char="Ø"/>
            </a:pPr>
            <a:r>
              <a:rPr lang="en-GB" sz="2400" dirty="0"/>
              <a:t>Regulator expectations</a:t>
            </a:r>
          </a:p>
          <a:p>
            <a:pPr marL="285750" indent="-285750">
              <a:buFont typeface="Wingdings" panose="05000000000000000000" pitchFamily="2" charset="2"/>
              <a:buChar char="Ø"/>
            </a:pPr>
            <a:endParaRPr lang="en-GB" sz="2400" dirty="0"/>
          </a:p>
        </p:txBody>
      </p:sp>
      <p:sp>
        <p:nvSpPr>
          <p:cNvPr id="4" name="Text Placeholder 3">
            <a:extLst>
              <a:ext uri="{FF2B5EF4-FFF2-40B4-BE49-F238E27FC236}">
                <a16:creationId xmlns:a16="http://schemas.microsoft.com/office/drawing/2014/main" id="{D8ACC65D-B720-DDB4-94C7-8F80AA6BDE70}"/>
              </a:ext>
            </a:extLst>
          </p:cNvPr>
          <p:cNvSpPr>
            <a:spLocks noGrp="1"/>
          </p:cNvSpPr>
          <p:nvPr>
            <p:ph type="body" sz="quarter" idx="10"/>
          </p:nvPr>
        </p:nvSpPr>
        <p:spPr/>
        <p:txBody>
          <a:bodyPr/>
          <a:lstStyle/>
          <a:p>
            <a:r>
              <a:rPr lang="en-GB" dirty="0"/>
              <a:t>Issues for our dual professional staff</a:t>
            </a:r>
          </a:p>
        </p:txBody>
      </p:sp>
      <p:pic>
        <p:nvPicPr>
          <p:cNvPr id="5" name="Picture 4">
            <a:extLst>
              <a:ext uri="{FF2B5EF4-FFF2-40B4-BE49-F238E27FC236}">
                <a16:creationId xmlns:a16="http://schemas.microsoft.com/office/drawing/2014/main" id="{25973BB4-0139-BB66-EEE3-F54615CB0CA2}"/>
              </a:ext>
            </a:extLst>
          </p:cNvPr>
          <p:cNvPicPr>
            <a:picLocks noChangeAspect="1"/>
          </p:cNvPicPr>
          <p:nvPr/>
        </p:nvPicPr>
        <p:blipFill>
          <a:blip r:embed="rId3"/>
          <a:stretch>
            <a:fillRect/>
          </a:stretch>
        </p:blipFill>
        <p:spPr>
          <a:xfrm>
            <a:off x="9128612" y="483029"/>
            <a:ext cx="2194965" cy="2623028"/>
          </a:xfrm>
          <a:prstGeom prst="rect">
            <a:avLst/>
          </a:prstGeom>
        </p:spPr>
      </p:pic>
    </p:spTree>
    <p:extLst>
      <p:ext uri="{BB962C8B-B14F-4D97-AF65-F5344CB8AC3E}">
        <p14:creationId xmlns:p14="http://schemas.microsoft.com/office/powerpoint/2010/main" val="31111626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CF960969-7DD9-069A-EC4F-7ABD5029B8D8}"/>
              </a:ext>
            </a:extLst>
          </p:cNvPr>
          <p:cNvSpPr>
            <a:spLocks noGrp="1"/>
          </p:cNvSpPr>
          <p:nvPr>
            <p:ph type="sldNum" sz="quarter" idx="12"/>
          </p:nvPr>
        </p:nvSpPr>
        <p:spPr/>
        <p:txBody>
          <a:bodyPr/>
          <a:lstStyle/>
          <a:p>
            <a:fld id="{3407867C-75BD-4144-8CEA-4B3EDFFD368C}" type="slidenum">
              <a:rPr lang="en-US" smtClean="0"/>
              <a:pPr/>
              <a:t>6</a:t>
            </a:fld>
            <a:endParaRPr lang="en-US"/>
          </a:p>
        </p:txBody>
      </p:sp>
      <p:sp>
        <p:nvSpPr>
          <p:cNvPr id="3" name="Text Placeholder 2">
            <a:extLst>
              <a:ext uri="{FF2B5EF4-FFF2-40B4-BE49-F238E27FC236}">
                <a16:creationId xmlns:a16="http://schemas.microsoft.com/office/drawing/2014/main" id="{F15E323A-A319-E8AF-03B9-F2D39E48CC50}"/>
              </a:ext>
            </a:extLst>
          </p:cNvPr>
          <p:cNvSpPr>
            <a:spLocks noGrp="1"/>
          </p:cNvSpPr>
          <p:nvPr>
            <p:ph type="body" sz="quarter" idx="11"/>
          </p:nvPr>
        </p:nvSpPr>
        <p:spPr>
          <a:xfrm>
            <a:off x="426503" y="1216123"/>
            <a:ext cx="10299554" cy="3805330"/>
          </a:xfrm>
        </p:spPr>
        <p:txBody>
          <a:bodyPr/>
          <a:lstStyle/>
          <a:p>
            <a:pPr marL="342900" indent="-342900">
              <a:buFont typeface="Wingdings" panose="05000000000000000000" pitchFamily="2" charset="2"/>
              <a:buChar char="Ø"/>
            </a:pPr>
            <a:r>
              <a:rPr lang="en-GB" sz="2800" dirty="0"/>
              <a:t>How to make the PSF work for professional staff / areas</a:t>
            </a:r>
          </a:p>
          <a:p>
            <a:pPr marL="342900" indent="-342900">
              <a:buFont typeface="Wingdings" panose="05000000000000000000" pitchFamily="2" charset="2"/>
              <a:buChar char="Ø"/>
            </a:pPr>
            <a:r>
              <a:rPr lang="en-GB" sz="2800" dirty="0"/>
              <a:t>How to help staff to get their voices/experiences heard</a:t>
            </a:r>
          </a:p>
          <a:p>
            <a:pPr marL="342900" indent="-342900">
              <a:buFont typeface="Wingdings" panose="05000000000000000000" pitchFamily="2" charset="2"/>
              <a:buChar char="Ø"/>
            </a:pPr>
            <a:r>
              <a:rPr lang="en-GB" sz="2800" dirty="0"/>
              <a:t>How to develop accessible ways into scholarship (or challenge what scholarship might look like)</a:t>
            </a:r>
          </a:p>
          <a:p>
            <a:pPr marL="342900" indent="-342900">
              <a:buFont typeface="Wingdings" panose="05000000000000000000" pitchFamily="2" charset="2"/>
              <a:buChar char="Ø"/>
            </a:pPr>
            <a:r>
              <a:rPr lang="en-GB" sz="2800" dirty="0"/>
              <a:t> How to support effective transition</a:t>
            </a:r>
          </a:p>
          <a:p>
            <a:pPr marL="342900" indent="-342900">
              <a:buFont typeface="Wingdings" panose="05000000000000000000" pitchFamily="2" charset="2"/>
              <a:buChar char="Ø"/>
            </a:pPr>
            <a:r>
              <a:rPr lang="en-GB" sz="2800" dirty="0"/>
              <a:t> How to create effective, attractive, relevant and inclusive CPD opportunities (including curriculum design and assessment)</a:t>
            </a:r>
          </a:p>
          <a:p>
            <a:pPr marL="342900" indent="-342900">
              <a:buFont typeface="Wingdings" panose="05000000000000000000" pitchFamily="2" charset="2"/>
              <a:buChar char="Ø"/>
            </a:pPr>
            <a:r>
              <a:rPr lang="en-GB" sz="2800" dirty="0"/>
              <a:t> How can we evaluate the impact of our support for professional academics? </a:t>
            </a:r>
          </a:p>
        </p:txBody>
      </p:sp>
      <p:sp>
        <p:nvSpPr>
          <p:cNvPr id="4" name="Text Placeholder 3">
            <a:extLst>
              <a:ext uri="{FF2B5EF4-FFF2-40B4-BE49-F238E27FC236}">
                <a16:creationId xmlns:a16="http://schemas.microsoft.com/office/drawing/2014/main" id="{D8ACC65D-B720-DDB4-94C7-8F80AA6BDE70}"/>
              </a:ext>
            </a:extLst>
          </p:cNvPr>
          <p:cNvSpPr>
            <a:spLocks noGrp="1"/>
          </p:cNvSpPr>
          <p:nvPr>
            <p:ph type="body" sz="quarter" idx="10"/>
          </p:nvPr>
        </p:nvSpPr>
        <p:spPr/>
        <p:txBody>
          <a:bodyPr/>
          <a:lstStyle/>
          <a:p>
            <a:r>
              <a:rPr lang="en-GB" dirty="0"/>
              <a:t>Challenges for Developers</a:t>
            </a:r>
          </a:p>
        </p:txBody>
      </p:sp>
    </p:spTree>
    <p:extLst>
      <p:ext uri="{BB962C8B-B14F-4D97-AF65-F5344CB8AC3E}">
        <p14:creationId xmlns:p14="http://schemas.microsoft.com/office/powerpoint/2010/main" val="18480539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6683329A-BBA9-3A6E-3986-FBB8074D5397}"/>
              </a:ext>
            </a:extLst>
          </p:cNvPr>
          <p:cNvSpPr>
            <a:spLocks noGrp="1"/>
          </p:cNvSpPr>
          <p:nvPr>
            <p:ph type="sldNum" sz="quarter" idx="12"/>
          </p:nvPr>
        </p:nvSpPr>
        <p:spPr/>
        <p:txBody>
          <a:bodyPr/>
          <a:lstStyle/>
          <a:p>
            <a:fld id="{3407867C-75BD-4144-8CEA-4B3EDFFD368C}" type="slidenum">
              <a:rPr lang="en-US" smtClean="0"/>
              <a:pPr/>
              <a:t>7</a:t>
            </a:fld>
            <a:endParaRPr lang="en-US"/>
          </a:p>
        </p:txBody>
      </p:sp>
      <p:sp>
        <p:nvSpPr>
          <p:cNvPr id="3" name="Text Placeholder 2">
            <a:extLst>
              <a:ext uri="{FF2B5EF4-FFF2-40B4-BE49-F238E27FC236}">
                <a16:creationId xmlns:a16="http://schemas.microsoft.com/office/drawing/2014/main" id="{08EE0093-6E6E-3FC6-F661-3F66AAD1F760}"/>
              </a:ext>
            </a:extLst>
          </p:cNvPr>
          <p:cNvSpPr>
            <a:spLocks noGrp="1"/>
          </p:cNvSpPr>
          <p:nvPr>
            <p:ph type="body" sz="quarter" idx="11"/>
          </p:nvPr>
        </p:nvSpPr>
        <p:spPr>
          <a:xfrm>
            <a:off x="348125" y="1231975"/>
            <a:ext cx="9517107" cy="3805330"/>
          </a:xfrm>
        </p:spPr>
        <p:txBody>
          <a:bodyPr/>
          <a:lstStyle/>
          <a:p>
            <a:pPr marL="285750" indent="-285750">
              <a:buFont typeface="Wingdings" panose="05000000000000000000" pitchFamily="2" charset="2"/>
              <a:buChar char="Ø"/>
            </a:pPr>
            <a:r>
              <a:rPr lang="en-GB" sz="2800" dirty="0"/>
              <a:t> There are already some useful articles that have been shared in the Padlet – there may be scope to develop a bank or shared list</a:t>
            </a:r>
          </a:p>
          <a:p>
            <a:pPr marL="285750" indent="-285750">
              <a:buFont typeface="Wingdings" panose="05000000000000000000" pitchFamily="2" charset="2"/>
              <a:buChar char="Ø"/>
            </a:pPr>
            <a:r>
              <a:rPr lang="en-GB" sz="2800" dirty="0"/>
              <a:t> Practical tips, exercises of materials that people have found to be successful</a:t>
            </a:r>
          </a:p>
          <a:p>
            <a:pPr marL="285750" indent="-285750">
              <a:buFont typeface="Wingdings" panose="05000000000000000000" pitchFamily="2" charset="2"/>
              <a:buChar char="Ø"/>
            </a:pPr>
            <a:r>
              <a:rPr lang="en-GB" sz="2800" dirty="0"/>
              <a:t> Setting up and ECR network for professionals</a:t>
            </a:r>
          </a:p>
          <a:p>
            <a:pPr marL="285750" indent="-285750">
              <a:buFont typeface="Wingdings" panose="05000000000000000000" pitchFamily="2" charset="2"/>
              <a:buChar char="Ø"/>
            </a:pPr>
            <a:r>
              <a:rPr lang="en-GB" sz="2800" dirty="0"/>
              <a:t> Participant-facing materials that could be slotted into Fellowship schemes of PGCerts</a:t>
            </a:r>
          </a:p>
          <a:p>
            <a:pPr marL="285750" indent="-285750">
              <a:buFont typeface="Wingdings" panose="05000000000000000000" pitchFamily="2" charset="2"/>
              <a:buChar char="Ø"/>
            </a:pPr>
            <a:r>
              <a:rPr lang="en-GB" sz="2800" dirty="0"/>
              <a:t> Mentoring of network members by others (perhaps in relation to securing funding or publishing)</a:t>
            </a:r>
          </a:p>
        </p:txBody>
      </p:sp>
      <p:sp>
        <p:nvSpPr>
          <p:cNvPr id="4" name="Text Placeholder 3">
            <a:extLst>
              <a:ext uri="{FF2B5EF4-FFF2-40B4-BE49-F238E27FC236}">
                <a16:creationId xmlns:a16="http://schemas.microsoft.com/office/drawing/2014/main" id="{E54C922D-56B7-4463-E0FD-BBA14784DFD3}"/>
              </a:ext>
            </a:extLst>
          </p:cNvPr>
          <p:cNvSpPr>
            <a:spLocks noGrp="1"/>
          </p:cNvSpPr>
          <p:nvPr>
            <p:ph type="body" sz="quarter" idx="10"/>
          </p:nvPr>
        </p:nvSpPr>
        <p:spPr/>
        <p:txBody>
          <a:bodyPr/>
          <a:lstStyle/>
          <a:p>
            <a:r>
              <a:rPr lang="en-GB" dirty="0"/>
              <a:t>Outputs that members would value</a:t>
            </a:r>
          </a:p>
        </p:txBody>
      </p:sp>
    </p:spTree>
    <p:extLst>
      <p:ext uri="{BB962C8B-B14F-4D97-AF65-F5344CB8AC3E}">
        <p14:creationId xmlns:p14="http://schemas.microsoft.com/office/powerpoint/2010/main" val="320551304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BA382C97-F19C-9E6A-CD49-A0FCB36E236B}"/>
              </a:ext>
            </a:extLst>
          </p:cNvPr>
          <p:cNvSpPr>
            <a:spLocks noGrp="1"/>
          </p:cNvSpPr>
          <p:nvPr>
            <p:ph type="sldNum" sz="quarter" idx="12"/>
          </p:nvPr>
        </p:nvSpPr>
        <p:spPr/>
        <p:txBody>
          <a:bodyPr/>
          <a:lstStyle/>
          <a:p>
            <a:fld id="{3407867C-75BD-4144-8CEA-4B3EDFFD368C}" type="slidenum">
              <a:rPr lang="en-US" smtClean="0"/>
              <a:pPr/>
              <a:t>8</a:t>
            </a:fld>
            <a:endParaRPr lang="en-US"/>
          </a:p>
        </p:txBody>
      </p:sp>
      <p:sp>
        <p:nvSpPr>
          <p:cNvPr id="3" name="Text Placeholder 2">
            <a:extLst>
              <a:ext uri="{FF2B5EF4-FFF2-40B4-BE49-F238E27FC236}">
                <a16:creationId xmlns:a16="http://schemas.microsoft.com/office/drawing/2014/main" id="{D9D5ADAD-58DD-14BD-CBC2-88C91696F875}"/>
              </a:ext>
            </a:extLst>
          </p:cNvPr>
          <p:cNvSpPr>
            <a:spLocks noGrp="1"/>
          </p:cNvSpPr>
          <p:nvPr>
            <p:ph type="body" sz="quarter" idx="11"/>
          </p:nvPr>
        </p:nvSpPr>
        <p:spPr>
          <a:xfrm>
            <a:off x="490367" y="1218458"/>
            <a:ext cx="9168764" cy="3805330"/>
          </a:xfrm>
        </p:spPr>
        <p:txBody>
          <a:bodyPr/>
          <a:lstStyle/>
          <a:p>
            <a:pPr marL="285750" indent="-285750">
              <a:buFont typeface="Wingdings" panose="05000000000000000000" pitchFamily="2" charset="2"/>
              <a:buChar char="Ø"/>
            </a:pPr>
            <a:r>
              <a:rPr lang="en-GB" sz="2800" dirty="0"/>
              <a:t> Inclusivity</a:t>
            </a:r>
          </a:p>
          <a:p>
            <a:pPr marL="285750" indent="-285750">
              <a:buFont typeface="Wingdings" panose="05000000000000000000" pitchFamily="2" charset="2"/>
              <a:buChar char="Ø"/>
            </a:pPr>
            <a:r>
              <a:rPr lang="en-GB" sz="2800" dirty="0"/>
              <a:t> Promotions and recognition</a:t>
            </a:r>
          </a:p>
          <a:p>
            <a:pPr marL="285750" indent="-285750">
              <a:buFont typeface="Wingdings" panose="05000000000000000000" pitchFamily="2" charset="2"/>
              <a:buChar char="Ø"/>
            </a:pPr>
            <a:r>
              <a:rPr lang="en-GB" sz="2800" dirty="0"/>
              <a:t> HE in FE</a:t>
            </a:r>
          </a:p>
          <a:p>
            <a:pPr marL="285750" indent="-285750">
              <a:buFont typeface="Wingdings" panose="05000000000000000000" pitchFamily="2" charset="2"/>
              <a:buChar char="Ø"/>
            </a:pPr>
            <a:r>
              <a:rPr lang="en-GB" sz="2800" dirty="0"/>
              <a:t> PSF and designing PGCerts with professional academics in mind</a:t>
            </a:r>
          </a:p>
          <a:p>
            <a:pPr marL="285750" indent="-285750">
              <a:buFont typeface="Wingdings" panose="05000000000000000000" pitchFamily="2" charset="2"/>
              <a:buChar char="Ø"/>
            </a:pPr>
            <a:r>
              <a:rPr lang="en-GB" sz="2800" dirty="0"/>
              <a:t> People who have made the transition themselves</a:t>
            </a:r>
          </a:p>
          <a:p>
            <a:pPr marL="285750" indent="-285750">
              <a:buFont typeface="Wingdings" panose="05000000000000000000" pitchFamily="2" charset="2"/>
              <a:buChar char="Ø"/>
            </a:pPr>
            <a:r>
              <a:rPr lang="en-GB" sz="2800" dirty="0"/>
              <a:t> Bespoke training</a:t>
            </a:r>
          </a:p>
          <a:p>
            <a:pPr marL="285750" indent="-285750">
              <a:buFont typeface="Wingdings" panose="05000000000000000000" pitchFamily="2" charset="2"/>
              <a:buChar char="Ø"/>
            </a:pPr>
            <a:r>
              <a:rPr lang="en-GB" sz="2800" dirty="0"/>
              <a:t> Work with a range of ‘types’ of dual professional</a:t>
            </a:r>
          </a:p>
          <a:p>
            <a:pPr marL="285750" indent="-285750">
              <a:buFont typeface="Wingdings" panose="05000000000000000000" pitchFamily="2" charset="2"/>
              <a:buChar char="Ø"/>
            </a:pPr>
            <a:r>
              <a:rPr lang="en-GB" sz="2800" dirty="0"/>
              <a:t> Supporting novice academics</a:t>
            </a:r>
          </a:p>
          <a:p>
            <a:endParaRPr lang="en-GB" sz="2000" dirty="0"/>
          </a:p>
        </p:txBody>
      </p:sp>
      <p:sp>
        <p:nvSpPr>
          <p:cNvPr id="4" name="Text Placeholder 3">
            <a:extLst>
              <a:ext uri="{FF2B5EF4-FFF2-40B4-BE49-F238E27FC236}">
                <a16:creationId xmlns:a16="http://schemas.microsoft.com/office/drawing/2014/main" id="{7184CEF9-AB12-8674-A3E7-4B063FF64CAC}"/>
              </a:ext>
            </a:extLst>
          </p:cNvPr>
          <p:cNvSpPr>
            <a:spLocks noGrp="1"/>
          </p:cNvSpPr>
          <p:nvPr>
            <p:ph type="body" sz="quarter" idx="10"/>
          </p:nvPr>
        </p:nvSpPr>
        <p:spPr/>
        <p:txBody>
          <a:bodyPr/>
          <a:lstStyle/>
          <a:p>
            <a:r>
              <a:rPr lang="en-GB" dirty="0"/>
              <a:t>Expertise in the ‘room’ </a:t>
            </a:r>
          </a:p>
        </p:txBody>
      </p:sp>
    </p:spTree>
    <p:extLst>
      <p:ext uri="{BB962C8B-B14F-4D97-AF65-F5344CB8AC3E}">
        <p14:creationId xmlns:p14="http://schemas.microsoft.com/office/powerpoint/2010/main" val="64373770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CDCE493E-1F99-D4B4-6446-D2DC4CDFE335}"/>
              </a:ext>
            </a:extLst>
          </p:cNvPr>
          <p:cNvSpPr>
            <a:spLocks noGrp="1"/>
          </p:cNvSpPr>
          <p:nvPr>
            <p:ph type="sldNum" sz="quarter" idx="12"/>
          </p:nvPr>
        </p:nvSpPr>
        <p:spPr/>
        <p:txBody>
          <a:bodyPr/>
          <a:lstStyle/>
          <a:p>
            <a:fld id="{3407867C-75BD-4144-8CEA-4B3EDFFD368C}" type="slidenum">
              <a:rPr lang="en-US" smtClean="0"/>
              <a:pPr/>
              <a:t>9</a:t>
            </a:fld>
            <a:endParaRPr lang="en-US"/>
          </a:p>
        </p:txBody>
      </p:sp>
      <p:sp>
        <p:nvSpPr>
          <p:cNvPr id="3" name="Text Placeholder 2">
            <a:extLst>
              <a:ext uri="{FF2B5EF4-FFF2-40B4-BE49-F238E27FC236}">
                <a16:creationId xmlns:a16="http://schemas.microsoft.com/office/drawing/2014/main" id="{464D4CA1-61C9-04DC-0411-CF8B5380B76A}"/>
              </a:ext>
            </a:extLst>
          </p:cNvPr>
          <p:cNvSpPr>
            <a:spLocks noGrp="1"/>
          </p:cNvSpPr>
          <p:nvPr>
            <p:ph type="body" sz="quarter" idx="11"/>
          </p:nvPr>
        </p:nvSpPr>
        <p:spPr>
          <a:xfrm>
            <a:off x="381635" y="1216123"/>
            <a:ext cx="9908994" cy="4187116"/>
          </a:xfrm>
        </p:spPr>
        <p:txBody>
          <a:bodyPr/>
          <a:lstStyle/>
          <a:p>
            <a:pPr marL="342900" indent="-342900">
              <a:buFont typeface="Wingdings" panose="05000000000000000000" pitchFamily="2" charset="2"/>
              <a:buChar char="Ø"/>
            </a:pPr>
            <a:r>
              <a:rPr lang="en-GB" sz="2400" dirty="0"/>
              <a:t>Use </a:t>
            </a:r>
            <a:r>
              <a:rPr lang="en-GB" sz="2400" b="1" dirty="0"/>
              <a:t>Advance-HE Connect </a:t>
            </a:r>
            <a:r>
              <a:rPr lang="en-GB" sz="2400" dirty="0"/>
              <a:t>space for communication within the group</a:t>
            </a:r>
          </a:p>
          <a:p>
            <a:pPr marL="342900" indent="-342900">
              <a:buFont typeface="Wingdings" panose="05000000000000000000" pitchFamily="2" charset="2"/>
              <a:buChar char="Ø"/>
            </a:pPr>
            <a:r>
              <a:rPr lang="en-GB" sz="2400" dirty="0"/>
              <a:t>Create a </a:t>
            </a:r>
            <a:r>
              <a:rPr lang="en-GB" sz="2400" b="1" dirty="0"/>
              <a:t>Twitter</a:t>
            </a:r>
            <a:r>
              <a:rPr lang="en-GB" sz="2400" dirty="0"/>
              <a:t> account for the network, to promote the network itself and the work done by members (and our staff)</a:t>
            </a:r>
          </a:p>
          <a:p>
            <a:pPr marL="342900" indent="-342900">
              <a:buFont typeface="Wingdings" panose="05000000000000000000" pitchFamily="2" charset="2"/>
              <a:buChar char="Ø"/>
            </a:pPr>
            <a:r>
              <a:rPr lang="en-GB" sz="2400" dirty="0"/>
              <a:t> Use the </a:t>
            </a:r>
            <a:r>
              <a:rPr lang="en-GB" sz="2400" b="1" dirty="0"/>
              <a:t>National Teaching Repository </a:t>
            </a:r>
            <a:r>
              <a:rPr lang="en-GB" sz="2400" dirty="0"/>
              <a:t>for quick and easy dissemination of practical materials, while still being able to maintain ownership and track reach</a:t>
            </a:r>
          </a:p>
          <a:p>
            <a:pPr marL="342900" indent="-342900">
              <a:buFont typeface="Wingdings" panose="05000000000000000000" pitchFamily="2" charset="2"/>
              <a:buChar char="Ø"/>
            </a:pPr>
            <a:r>
              <a:rPr lang="en-GB" sz="2400" dirty="0"/>
              <a:t> One or two </a:t>
            </a:r>
            <a:r>
              <a:rPr lang="en-GB" sz="2400" b="1" dirty="0"/>
              <a:t>half-day meetings </a:t>
            </a:r>
            <a:r>
              <a:rPr lang="en-GB" sz="2400" dirty="0"/>
              <a:t>as we approach summer, focused on some of the specific topics highlighted in the Padlet</a:t>
            </a:r>
          </a:p>
          <a:p>
            <a:pPr marL="342900" indent="-342900">
              <a:buFont typeface="Wingdings" panose="05000000000000000000" pitchFamily="2" charset="2"/>
              <a:buChar char="Ø"/>
            </a:pPr>
            <a:r>
              <a:rPr lang="en-GB" sz="2400" dirty="0"/>
              <a:t>Approach some</a:t>
            </a:r>
            <a:r>
              <a:rPr lang="en-GB" sz="2400" b="1" dirty="0"/>
              <a:t> journals </a:t>
            </a:r>
            <a:r>
              <a:rPr lang="en-GB" sz="2400" dirty="0"/>
              <a:t>(IJAD and IETI?) to suggest a Special Issue</a:t>
            </a:r>
          </a:p>
          <a:p>
            <a:pPr marL="342900" indent="-342900">
              <a:buFont typeface="Wingdings" panose="05000000000000000000" pitchFamily="2" charset="2"/>
              <a:buChar char="Ø"/>
            </a:pPr>
            <a:r>
              <a:rPr lang="en-GB" sz="2400" dirty="0"/>
              <a:t>Creation of special interest </a:t>
            </a:r>
            <a:r>
              <a:rPr lang="en-GB" sz="2400" b="1" dirty="0"/>
              <a:t>sub-groups </a:t>
            </a:r>
            <a:r>
              <a:rPr lang="en-GB" sz="2400" dirty="0"/>
              <a:t>to do more focused work?</a:t>
            </a:r>
          </a:p>
          <a:p>
            <a:pPr marL="342900" indent="-342900">
              <a:buFont typeface="Wingdings" panose="05000000000000000000" pitchFamily="2" charset="2"/>
              <a:buChar char="Ø"/>
            </a:pPr>
            <a:r>
              <a:rPr lang="en-GB" sz="2400" dirty="0"/>
              <a:t>Identify areas of expertise/experience/affiliations to be able to share opportunities and practice. </a:t>
            </a:r>
          </a:p>
        </p:txBody>
      </p:sp>
      <p:sp>
        <p:nvSpPr>
          <p:cNvPr id="4" name="Text Placeholder 3">
            <a:extLst>
              <a:ext uri="{FF2B5EF4-FFF2-40B4-BE49-F238E27FC236}">
                <a16:creationId xmlns:a16="http://schemas.microsoft.com/office/drawing/2014/main" id="{5125E07B-3CBA-A0CC-6EA5-883C452AEB55}"/>
              </a:ext>
            </a:extLst>
          </p:cNvPr>
          <p:cNvSpPr>
            <a:spLocks noGrp="1"/>
          </p:cNvSpPr>
          <p:nvPr>
            <p:ph type="body" sz="quarter" idx="10"/>
          </p:nvPr>
        </p:nvSpPr>
        <p:spPr/>
        <p:txBody>
          <a:bodyPr/>
          <a:lstStyle/>
          <a:p>
            <a:r>
              <a:rPr lang="en-GB" dirty="0"/>
              <a:t>Suggested ways forward</a:t>
            </a:r>
          </a:p>
        </p:txBody>
      </p:sp>
    </p:spTree>
    <p:extLst>
      <p:ext uri="{BB962C8B-B14F-4D97-AF65-F5344CB8AC3E}">
        <p14:creationId xmlns:p14="http://schemas.microsoft.com/office/powerpoint/2010/main" val="20877586"/>
      </p:ext>
    </p:extLst>
  </p:cSld>
  <p:clrMapOvr>
    <a:masterClrMapping/>
  </p:clrMapOvr>
</p:sld>
</file>

<file path=ppt/theme/theme1.xml><?xml version="1.0" encoding="utf-8"?>
<a:theme xmlns:a="http://schemas.openxmlformats.org/drawingml/2006/main" name="Templates">
  <a:themeElements>
    <a:clrScheme name="BPP June 2019 1">
      <a:dk1>
        <a:srgbClr val="3C3C3B"/>
      </a:dk1>
      <a:lt1>
        <a:srgbClr val="FFFFFF"/>
      </a:lt1>
      <a:dk2>
        <a:srgbClr val="B3B3B3"/>
      </a:dk2>
      <a:lt2>
        <a:srgbClr val="FCF8F7"/>
      </a:lt2>
      <a:accent1>
        <a:srgbClr val="60397F"/>
      </a:accent1>
      <a:accent2>
        <a:srgbClr val="3763AD"/>
      </a:accent2>
      <a:accent3>
        <a:srgbClr val="89CFE1"/>
      </a:accent3>
      <a:accent4>
        <a:srgbClr val="F9B149"/>
      </a:accent4>
      <a:accent5>
        <a:srgbClr val="ED694C"/>
      </a:accent5>
      <a:accent6>
        <a:srgbClr val="E94843"/>
      </a:accent6>
      <a:hlink>
        <a:srgbClr val="5BB8A7"/>
      </a:hlink>
      <a:folHlink>
        <a:srgbClr val="3763AD"/>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18B313C904A9A74A810CFBFF7D2CC501" ma:contentTypeVersion="13" ma:contentTypeDescription="Create a new document." ma:contentTypeScope="" ma:versionID="75fa9e93e9eda024287c7996ff19294a">
  <xsd:schema xmlns:xsd="http://www.w3.org/2001/XMLSchema" xmlns:xs="http://www.w3.org/2001/XMLSchema" xmlns:p="http://schemas.microsoft.com/office/2006/metadata/properties" xmlns:ns3="4f00efc9-4843-41f3-8e53-31166e974ce5" xmlns:ns4="eeaa6090-a5e5-4225-b576-7808b3de3360" targetNamespace="http://schemas.microsoft.com/office/2006/metadata/properties" ma:root="true" ma:fieldsID="8dff0abc59b59c0381e81fa3204e0065" ns3:_="" ns4:_="">
    <xsd:import namespace="4f00efc9-4843-41f3-8e53-31166e974ce5"/>
    <xsd:import namespace="eeaa6090-a5e5-4225-b576-7808b3de3360"/>
    <xsd:element name="properties">
      <xsd:complexType>
        <xsd:sequence>
          <xsd:element name="documentManagement">
            <xsd:complexType>
              <xsd:all>
                <xsd:element ref="ns3:MediaServiceMetadata" minOccurs="0"/>
                <xsd:element ref="ns3:MediaServiceFastMetadata" minOccurs="0"/>
                <xsd:element ref="ns3:MediaServiceAutoKeyPoints" minOccurs="0"/>
                <xsd:element ref="ns3:MediaServiceKeyPoints" minOccurs="0"/>
                <xsd:element ref="ns3:MediaServiceAutoTags" minOccurs="0"/>
                <xsd:element ref="ns3:MediaServiceOCR" minOccurs="0"/>
                <xsd:element ref="ns3:MediaServiceGenerationTime" minOccurs="0"/>
                <xsd:element ref="ns3:MediaServiceEventHashCode" minOccurs="0"/>
                <xsd:element ref="ns4:SharedWithUsers" minOccurs="0"/>
                <xsd:element ref="ns4:SharedWithDetails" minOccurs="0"/>
                <xsd:element ref="ns4:SharingHintHash" minOccurs="0"/>
                <xsd:element ref="ns3:MediaServiceDateTaken" minOccurs="0"/>
                <xsd:element ref="ns3: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4f00efc9-4843-41f3-8e53-31166e974ce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AutoTags" ma:index="12" nillable="true" ma:displayName="Tags" ma:internalName="MediaServiceAutoTags"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DateTaken" ma:index="19" nillable="true" ma:displayName="MediaServiceDateTaken" ma:hidden="true" ma:internalName="MediaServiceDateTaken" ma:readOnly="true">
      <xsd:simpleType>
        <xsd:restriction base="dms:Text"/>
      </xsd:simpleType>
    </xsd:element>
    <xsd:element name="MediaLengthInSeconds" ma:index="20" nillable="true" ma:displayName="Length (seconds)"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eeaa6090-a5e5-4225-b576-7808b3de3360" elementFormDefault="qualified">
    <xsd:import namespace="http://schemas.microsoft.com/office/2006/documentManagement/types"/>
    <xsd:import namespace="http://schemas.microsoft.com/office/infopath/2007/PartnerControls"/>
    <xsd:element name="SharedWithUsers" ma:index="16"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7" nillable="true" ma:displayName="Shared With Details" ma:internalName="SharedWithDetails" ma:readOnly="true">
      <xsd:simpleType>
        <xsd:restriction base="dms:Note">
          <xsd:maxLength value="255"/>
        </xsd:restriction>
      </xsd:simpleType>
    </xsd:element>
    <xsd:element name="SharingHintHash" ma:index="18"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9AB3C685-B576-41CA-B566-5A29C26F7A66}">
  <ds:schemaRefs>
    <ds:schemaRef ds:uri="http://schemas.microsoft.com/sharepoint/v3/contenttype/forms"/>
  </ds:schemaRefs>
</ds:datastoreItem>
</file>

<file path=customXml/itemProps2.xml><?xml version="1.0" encoding="utf-8"?>
<ds:datastoreItem xmlns:ds="http://schemas.openxmlformats.org/officeDocument/2006/customXml" ds:itemID="{AD08B475-F811-4DB5-8BE3-89F77569E30C}">
  <ds:schemaRefs>
    <ds:schemaRef ds:uri="http://purl.org/dc/terms/"/>
    <ds:schemaRef ds:uri="http://schemas.microsoft.com/office/2006/documentManagement/types"/>
    <ds:schemaRef ds:uri="http://schemas.openxmlformats.org/package/2006/metadata/core-properties"/>
    <ds:schemaRef ds:uri="http://purl.org/dc/elements/1.1/"/>
    <ds:schemaRef ds:uri="http://schemas.microsoft.com/office/2006/metadata/properties"/>
    <ds:schemaRef ds:uri="http://www.w3.org/XML/1998/namespace"/>
    <ds:schemaRef ds:uri="http://purl.org/dc/dcmitype/"/>
    <ds:schemaRef ds:uri="http://schemas.microsoft.com/office/infopath/2007/PartnerControls"/>
    <ds:schemaRef ds:uri="eeaa6090-a5e5-4225-b576-7808b3de3360"/>
    <ds:schemaRef ds:uri="4f00efc9-4843-41f3-8e53-31166e974ce5"/>
  </ds:schemaRefs>
</ds:datastoreItem>
</file>

<file path=customXml/itemProps3.xml><?xml version="1.0" encoding="utf-8"?>
<ds:datastoreItem xmlns:ds="http://schemas.openxmlformats.org/officeDocument/2006/customXml" ds:itemID="{26A6E0BE-31B6-4D2B-81D3-23CACA3F1A80}">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4f00efc9-4843-41f3-8e53-31166e974ce5"/>
    <ds:schemaRef ds:uri="eeaa6090-a5e5-4225-b576-7808b3de3360"/>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1341</TotalTime>
  <Words>664</Words>
  <Application>Microsoft Office PowerPoint</Application>
  <PresentationFormat>Widescreen</PresentationFormat>
  <Paragraphs>85</Paragraphs>
  <Slides>10</Slides>
  <Notes>9</Notes>
  <HiddenSlides>0</HiddenSlides>
  <MMClips>2</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10</vt:i4>
      </vt:variant>
    </vt:vector>
  </HeadingPairs>
  <TitlesOfParts>
    <vt:vector size="14" baseType="lpstr">
      <vt:lpstr>Arial</vt:lpstr>
      <vt:lpstr>Calibri</vt:lpstr>
      <vt:lpstr>Wingdings</vt:lpstr>
      <vt:lpstr>Templates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Claire Stocks</dc:creator>
  <cp:lastModifiedBy>Claire Stocks</cp:lastModifiedBy>
  <cp:revision>5</cp:revision>
  <cp:lastPrinted>2022-03-25T10:16:36Z</cp:lastPrinted>
  <dcterms:created xsi:type="dcterms:W3CDTF">2021-07-25T07:26:02Z</dcterms:created>
  <dcterms:modified xsi:type="dcterms:W3CDTF">2023-07-20T10:34:09Z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0x01010018B313C904A9A74A810CFBFF7D2CC501</vt:lpwstr>
  </property>
</Properties>
</file>