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18" r:id="rId2"/>
    <p:sldMasterId id="2147483748" r:id="rId3"/>
  </p:sldMasterIdLst>
  <p:notesMasterIdLst>
    <p:notesMasterId r:id="rId23"/>
  </p:notesMasterIdLst>
  <p:sldIdLst>
    <p:sldId id="537" r:id="rId4"/>
    <p:sldId id="289" r:id="rId5"/>
    <p:sldId id="519" r:id="rId6"/>
    <p:sldId id="527" r:id="rId7"/>
    <p:sldId id="326" r:id="rId8"/>
    <p:sldId id="529" r:id="rId9"/>
    <p:sldId id="536" r:id="rId10"/>
    <p:sldId id="528" r:id="rId11"/>
    <p:sldId id="299" r:id="rId12"/>
    <p:sldId id="532" r:id="rId13"/>
    <p:sldId id="535" r:id="rId14"/>
    <p:sldId id="521" r:id="rId15"/>
    <p:sldId id="524" r:id="rId16"/>
    <p:sldId id="523" r:id="rId17"/>
    <p:sldId id="533" r:id="rId18"/>
    <p:sldId id="534" r:id="rId19"/>
    <p:sldId id="317" r:id="rId20"/>
    <p:sldId id="525" r:id="rId21"/>
    <p:sldId id="52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son, Iain" initials="WI" lastIdx="1" clrIdx="0">
    <p:extLst>
      <p:ext uri="{19B8F6BF-5375-455C-9EA6-DF929625EA0E}">
        <p15:presenceInfo xmlns:p15="http://schemas.microsoft.com/office/powerpoint/2012/main" userId="S::iain.wilson@ntu.ac.uk::910c793f-cadf-44cd-ae69-719a871ab2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16F"/>
    <a:srgbClr val="FF44BC"/>
    <a:srgbClr val="F38CBB"/>
    <a:srgbClr val="AAD0EE"/>
    <a:srgbClr val="FFFFF4"/>
    <a:srgbClr val="E5E5E5"/>
    <a:srgbClr val="007DA9"/>
    <a:srgbClr val="FFC7DD"/>
    <a:srgbClr val="385723"/>
    <a:srgbClr val="C5E0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14F191-165B-4400-9647-319C0E13C5DF}" v="1" dt="2023-03-25T20:19:57.0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179" autoAdjust="0"/>
  </p:normalViewPr>
  <p:slideViewPr>
    <p:cSldViewPr snapToGrid="0">
      <p:cViewPr varScale="1">
        <p:scale>
          <a:sx n="58" d="100"/>
          <a:sy n="58" d="100"/>
        </p:scale>
        <p:origin x="2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son, Iain" userId="910c793f-cadf-44cd-ae69-719a871ab2ea" providerId="ADAL" clId="{0F14F191-165B-4400-9647-319C0E13C5DF}"/>
    <pc:docChg chg="custSel addSld delSld modSld">
      <pc:chgData name="Wilson, Iain" userId="910c793f-cadf-44cd-ae69-719a871ab2ea" providerId="ADAL" clId="{0F14F191-165B-4400-9647-319C0E13C5DF}" dt="2023-03-27T10:59:36.764" v="896" actId="962"/>
      <pc:docMkLst>
        <pc:docMk/>
      </pc:docMkLst>
      <pc:sldChg chg="del">
        <pc:chgData name="Wilson, Iain" userId="910c793f-cadf-44cd-ae69-719a871ab2ea" providerId="ADAL" clId="{0F14F191-165B-4400-9647-319C0E13C5DF}" dt="2023-03-25T20:19:59.190" v="1" actId="47"/>
        <pc:sldMkLst>
          <pc:docMk/>
          <pc:sldMk cId="4029405535" sldId="366"/>
        </pc:sldMkLst>
      </pc:sldChg>
      <pc:sldChg chg="modSp mod">
        <pc:chgData name="Wilson, Iain" userId="910c793f-cadf-44cd-ae69-719a871ab2ea" providerId="ADAL" clId="{0F14F191-165B-4400-9647-319C0E13C5DF}" dt="2023-03-25T20:22:17.918" v="6" actId="27636"/>
        <pc:sldMkLst>
          <pc:docMk/>
          <pc:sldMk cId="2757894758" sldId="529"/>
        </pc:sldMkLst>
        <pc:spChg chg="mod">
          <ac:chgData name="Wilson, Iain" userId="910c793f-cadf-44cd-ae69-719a871ab2ea" providerId="ADAL" clId="{0F14F191-165B-4400-9647-319C0E13C5DF}" dt="2023-03-25T20:22:17.918" v="6" actId="27636"/>
          <ac:spMkLst>
            <pc:docMk/>
            <pc:sldMk cId="2757894758" sldId="529"/>
            <ac:spMk id="2" creationId="{41477A27-B12D-4472-87EC-03DA577FB787}"/>
          </ac:spMkLst>
        </pc:spChg>
      </pc:sldChg>
      <pc:sldChg chg="modSp mod">
        <pc:chgData name="Wilson, Iain" userId="910c793f-cadf-44cd-ae69-719a871ab2ea" providerId="ADAL" clId="{0F14F191-165B-4400-9647-319C0E13C5DF}" dt="2023-03-27T10:59:36.764" v="896" actId="962"/>
        <pc:sldMkLst>
          <pc:docMk/>
          <pc:sldMk cId="2717626571" sldId="534"/>
        </pc:sldMkLst>
        <pc:picChg chg="mod">
          <ac:chgData name="Wilson, Iain" userId="910c793f-cadf-44cd-ae69-719a871ab2ea" providerId="ADAL" clId="{0F14F191-165B-4400-9647-319C0E13C5DF}" dt="2023-03-27T10:59:36.764" v="896" actId="962"/>
          <ac:picMkLst>
            <pc:docMk/>
            <pc:sldMk cId="2717626571" sldId="534"/>
            <ac:picMk id="15" creationId="{0DAB1E09-E20D-4A6E-A582-AFB21D25D35E}"/>
          </ac:picMkLst>
        </pc:picChg>
        <pc:picChg chg="mod">
          <ac:chgData name="Wilson, Iain" userId="910c793f-cadf-44cd-ae69-719a871ab2ea" providerId="ADAL" clId="{0F14F191-165B-4400-9647-319C0E13C5DF}" dt="2023-03-27T10:55:02.575" v="524" actId="962"/>
          <ac:picMkLst>
            <pc:docMk/>
            <pc:sldMk cId="2717626571" sldId="534"/>
            <ac:picMk id="18" creationId="{16D96CB8-D59C-4F3C-A3A9-2ABA5971A658}"/>
          </ac:picMkLst>
        </pc:picChg>
      </pc:sldChg>
      <pc:sldChg chg="add">
        <pc:chgData name="Wilson, Iain" userId="910c793f-cadf-44cd-ae69-719a871ab2ea" providerId="ADAL" clId="{0F14F191-165B-4400-9647-319C0E13C5DF}" dt="2023-03-25T20:19:57.075" v="0"/>
        <pc:sldMkLst>
          <pc:docMk/>
          <pc:sldMk cId="3492184896" sldId="53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4BA46E-0D56-4243-B5F8-1BE7770BD033}" type="datetimeFigureOut">
              <a:rPr lang="en-GB" smtClean="0"/>
              <a:t>27/03/2023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572CBC-A085-4EB4-96E0-CDC6E09E6925}" type="slidenum">
              <a:rPr lang="en-GB" smtClean="0"/>
              <a:t>‹#›</a:t>
            </a:fld>
            <a:endParaRPr lang="en-GB"/>
          </a:p>
        </p:txBody>
      </p:sp>
    </p:spTree>
    <p:extLst>
      <p:ext uri="{BB962C8B-B14F-4D97-AF65-F5344CB8AC3E}">
        <p14:creationId xmlns:p14="http://schemas.microsoft.com/office/powerpoint/2010/main" val="1551203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rgbClr val="E6005B"/>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4" y="4015578"/>
            <a:ext cx="11306174"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Picture 9">
            <a:extLst>
              <a:ext uri="{FF2B5EF4-FFF2-40B4-BE49-F238E27FC236}">
                <a16:creationId xmlns:a16="http://schemas.microsoft.com/office/drawing/2014/main" id="{99B026E5-3198-8D4C-956B-0E8532CD5782}"/>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3" name="Date Placeholder 3">
            <a:extLst>
              <a:ext uri="{FF2B5EF4-FFF2-40B4-BE49-F238E27FC236}">
                <a16:creationId xmlns:a16="http://schemas.microsoft.com/office/drawing/2014/main" id="{8B58F904-7080-FE43-A777-0CCCA7DE6BAB}"/>
              </a:ext>
            </a:extLst>
          </p:cNvPr>
          <p:cNvSpPr>
            <a:spLocks noGrp="1"/>
          </p:cNvSpPr>
          <p:nvPr>
            <p:ph type="dt" sz="half" idx="10"/>
          </p:nvPr>
        </p:nvSpPr>
        <p:spPr>
          <a:xfrm>
            <a:off x="6275386" y="6057900"/>
            <a:ext cx="5473701" cy="358774"/>
          </a:xfrm>
          <a:prstGeom prst="rect">
            <a:avLst/>
          </a:prstGeom>
        </p:spPr>
        <p:txBody>
          <a:bodyPr lIns="0" tIns="0" rIns="0" bIns="0" anchor="b" anchorCtr="0"/>
          <a:lstStyle>
            <a:lvl1pPr algn="r">
              <a:defRPr>
                <a:solidFill>
                  <a:schemeClr val="tx1"/>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spTree>
    <p:extLst>
      <p:ext uri="{BB962C8B-B14F-4D97-AF65-F5344CB8AC3E}">
        <p14:creationId xmlns:p14="http://schemas.microsoft.com/office/powerpoint/2010/main" val="108500591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Unsymetrical">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74168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66D5397D-FD76-2E4F-8BFA-B5599B1CF4C8}"/>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07B00AC3-9B1E-2E4B-BC7B-406D8A38D125}"/>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4" name="Title 1">
            <a:extLst>
              <a:ext uri="{FF2B5EF4-FFF2-40B4-BE49-F238E27FC236}">
                <a16:creationId xmlns:a16="http://schemas.microsoft.com/office/drawing/2014/main" id="{FB21EC89-DA5A-2B4B-B94A-FD5D13BA4A1F}"/>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5" name="Rectangle 14">
            <a:extLst>
              <a:ext uri="{FF2B5EF4-FFF2-40B4-BE49-F238E27FC236}">
                <a16:creationId xmlns:a16="http://schemas.microsoft.com/office/drawing/2014/main" id="{25FEA125-D139-1A4D-A206-2BABBEE26DC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64871E7-C776-E845-B38B-91971ED5353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5364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Unsymetrical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3" y="2813048"/>
            <a:ext cx="3529012" cy="288448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1989138"/>
            <a:ext cx="74168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8" name="Picture 7">
            <a:extLst>
              <a:ext uri="{FF2B5EF4-FFF2-40B4-BE49-F238E27FC236}">
                <a16:creationId xmlns:a16="http://schemas.microsoft.com/office/drawing/2014/main" id="{375C663E-9DDC-5B49-A342-3EE51697074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5" name="Text Placeholder 11">
            <a:extLst>
              <a:ext uri="{FF2B5EF4-FFF2-40B4-BE49-F238E27FC236}">
                <a16:creationId xmlns:a16="http://schemas.microsoft.com/office/drawing/2014/main" id="{B5743288-93C1-B747-B6D2-E62ECB66A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6" name="Title 1">
            <a:extLst>
              <a:ext uri="{FF2B5EF4-FFF2-40B4-BE49-F238E27FC236}">
                <a16:creationId xmlns:a16="http://schemas.microsoft.com/office/drawing/2014/main" id="{62BBD38C-D5E6-E14C-82D7-CDA28865EBF1}"/>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7" name="Text Placeholder 2">
            <a:extLst>
              <a:ext uri="{FF2B5EF4-FFF2-40B4-BE49-F238E27FC236}">
                <a16:creationId xmlns:a16="http://schemas.microsoft.com/office/drawing/2014/main" id="{14952491-1CB4-104F-95DC-3C7A95C113BA}"/>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1" name="Rectangle 10">
            <a:extLst>
              <a:ext uri="{FF2B5EF4-FFF2-40B4-BE49-F238E27FC236}">
                <a16:creationId xmlns:a16="http://schemas.microsoft.com/office/drawing/2014/main" id="{8DE6B900-0CAE-6B4C-B741-178AD460BD32}"/>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1A1B2DE-F07F-8147-AD48-234D917280D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483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Content Placeholder 2">
            <a:extLst>
              <a:ext uri="{FF2B5EF4-FFF2-40B4-BE49-F238E27FC236}">
                <a16:creationId xmlns:a16="http://schemas.microsoft.com/office/drawing/2014/main" id="{A2572A3E-7061-AE46-B81E-7EEEF4B2F2AD}"/>
              </a:ext>
            </a:extLst>
          </p:cNvPr>
          <p:cNvSpPr>
            <a:spLocks noGrp="1"/>
          </p:cNvSpPr>
          <p:nvPr>
            <p:ph idx="13"/>
          </p:nvPr>
        </p:nvSpPr>
        <p:spPr>
          <a:xfrm>
            <a:off x="8221664" y="1989138"/>
            <a:ext cx="352742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0" name="Picture 9">
            <a:extLst>
              <a:ext uri="{FF2B5EF4-FFF2-40B4-BE49-F238E27FC236}">
                <a16:creationId xmlns:a16="http://schemas.microsoft.com/office/drawing/2014/main" id="{3F5E1427-DD3F-9240-BD4A-0CC21218DF6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DC3E782-E2DF-224A-8EC7-F432750D9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5" name="Title 1">
            <a:extLst>
              <a:ext uri="{FF2B5EF4-FFF2-40B4-BE49-F238E27FC236}">
                <a16:creationId xmlns:a16="http://schemas.microsoft.com/office/drawing/2014/main" id="{1C9432BC-F7ED-AD44-955D-1B98B2278695}"/>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6" name="Rectangle 15">
            <a:extLst>
              <a:ext uri="{FF2B5EF4-FFF2-40B4-BE49-F238E27FC236}">
                <a16:creationId xmlns:a16="http://schemas.microsoft.com/office/drawing/2014/main" id="{D618504C-E8A7-EA43-8DA0-0CE9310D674A}"/>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6BB3217-4ECB-9C4E-B129-4CD1A7606E4D}"/>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482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2" y="2813048"/>
            <a:ext cx="3529013" cy="288449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FADD979E-7EEF-5D4A-8AC3-74C6CE848442}"/>
              </a:ext>
            </a:extLst>
          </p:cNvPr>
          <p:cNvSpPr>
            <a:spLocks noGrp="1"/>
          </p:cNvSpPr>
          <p:nvPr>
            <p:ph type="body" sz="quarter" idx="3"/>
          </p:nvPr>
        </p:nvSpPr>
        <p:spPr>
          <a:xfrm>
            <a:off x="8220075"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2813047"/>
            <a:ext cx="3527425" cy="288449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Content Placeholder 5">
            <a:extLst>
              <a:ext uri="{FF2B5EF4-FFF2-40B4-BE49-F238E27FC236}">
                <a16:creationId xmlns:a16="http://schemas.microsoft.com/office/drawing/2014/main" id="{C43422A0-145A-7943-95AD-B9C948D26B2D}"/>
              </a:ext>
            </a:extLst>
          </p:cNvPr>
          <p:cNvSpPr>
            <a:spLocks noGrp="1"/>
          </p:cNvSpPr>
          <p:nvPr>
            <p:ph sz="quarter" idx="10"/>
          </p:nvPr>
        </p:nvSpPr>
        <p:spPr>
          <a:xfrm>
            <a:off x="8220076" y="2813046"/>
            <a:ext cx="3529012" cy="2884491"/>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4" name="Picture 13">
            <a:extLst>
              <a:ext uri="{FF2B5EF4-FFF2-40B4-BE49-F238E27FC236}">
                <a16:creationId xmlns:a16="http://schemas.microsoft.com/office/drawing/2014/main" id="{CE2A91DF-79A7-914F-947D-CF72742487D7}"/>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8" name="Text Placeholder 11">
            <a:extLst>
              <a:ext uri="{FF2B5EF4-FFF2-40B4-BE49-F238E27FC236}">
                <a16:creationId xmlns:a16="http://schemas.microsoft.com/office/drawing/2014/main" id="{EF264802-11B4-5941-991C-96BAD56284C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9" name="Title 1">
            <a:extLst>
              <a:ext uri="{FF2B5EF4-FFF2-40B4-BE49-F238E27FC236}">
                <a16:creationId xmlns:a16="http://schemas.microsoft.com/office/drawing/2014/main" id="{AC1D1754-6A16-0A4B-9E06-5B285B1354A6}"/>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20" name="Text Placeholder 2">
            <a:extLst>
              <a:ext uri="{FF2B5EF4-FFF2-40B4-BE49-F238E27FC236}">
                <a16:creationId xmlns:a16="http://schemas.microsoft.com/office/drawing/2014/main" id="{760B23AA-B159-A04B-A49B-76835B62994D}"/>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1" name="Text Placeholder 2">
            <a:extLst>
              <a:ext uri="{FF2B5EF4-FFF2-40B4-BE49-F238E27FC236}">
                <a16:creationId xmlns:a16="http://schemas.microsoft.com/office/drawing/2014/main" id="{EF568595-A127-5846-A037-D0819A0252E6}"/>
              </a:ext>
            </a:extLst>
          </p:cNvPr>
          <p:cNvSpPr>
            <a:spLocks noGrp="1"/>
          </p:cNvSpPr>
          <p:nvPr>
            <p:ph type="body" idx="13"/>
          </p:nvPr>
        </p:nvSpPr>
        <p:spPr>
          <a:xfrm>
            <a:off x="4332288"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2" name="Rectangle 21">
            <a:extLst>
              <a:ext uri="{FF2B5EF4-FFF2-40B4-BE49-F238E27FC236}">
                <a16:creationId xmlns:a16="http://schemas.microsoft.com/office/drawing/2014/main" id="{EAD682C8-053C-4942-93C0-CDCB02169B50}"/>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2EA856-078C-B74C-87C6-AC58462CB29C}"/>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2936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1855C3A-3FE6-774C-8B42-DE78E4C581E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20" name="Text Placeholder 11">
            <a:extLst>
              <a:ext uri="{FF2B5EF4-FFF2-40B4-BE49-F238E27FC236}">
                <a16:creationId xmlns:a16="http://schemas.microsoft.com/office/drawing/2014/main" id="{3EFCAB50-6370-994D-BF7A-C505E83CFC1D}"/>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23" name="Title 1">
            <a:extLst>
              <a:ext uri="{FF2B5EF4-FFF2-40B4-BE49-F238E27FC236}">
                <a16:creationId xmlns:a16="http://schemas.microsoft.com/office/drawing/2014/main" id="{B048F09A-B384-8C49-9343-9C78BE372438}"/>
              </a:ext>
            </a:extLst>
          </p:cNvPr>
          <p:cNvSpPr>
            <a:spLocks noGrp="1"/>
          </p:cNvSpPr>
          <p:nvPr>
            <p:ph type="ctrTitle"/>
          </p:nvPr>
        </p:nvSpPr>
        <p:spPr>
          <a:xfrm>
            <a:off x="1406632" y="1989138"/>
            <a:ext cx="9378733" cy="2372252"/>
          </a:xfrm>
          <a:prstGeom prst="rect">
            <a:avLst/>
          </a:prstGeom>
        </p:spPr>
        <p:txBody>
          <a:bodyPr lIns="0" rIns="90000" anchor="ctr" anchorCtr="0">
            <a:normAutofit/>
          </a:bodyPr>
          <a:lstStyle>
            <a:lvl1pPr algn="l">
              <a:defRPr sz="4500" b="1">
                <a:solidFill>
                  <a:srgbClr val="E6005B"/>
                </a:solidFill>
              </a:defRPr>
            </a:lvl1pPr>
          </a:lstStyle>
          <a:p>
            <a:r>
              <a:rPr lang="en-GB" dirty="0"/>
              <a:t>Click to edit Master title style</a:t>
            </a:r>
            <a:endParaRPr lang="en-US" dirty="0"/>
          </a:p>
        </p:txBody>
      </p:sp>
      <p:sp>
        <p:nvSpPr>
          <p:cNvPr id="24" name="Subtitle 2">
            <a:extLst>
              <a:ext uri="{FF2B5EF4-FFF2-40B4-BE49-F238E27FC236}">
                <a16:creationId xmlns:a16="http://schemas.microsoft.com/office/drawing/2014/main" id="{338F5E73-6BFD-7748-BFD6-93FCF46A77EB}"/>
              </a:ext>
            </a:extLst>
          </p:cNvPr>
          <p:cNvSpPr>
            <a:spLocks noGrp="1"/>
          </p:cNvSpPr>
          <p:nvPr>
            <p:ph type="subTitle" idx="1"/>
          </p:nvPr>
        </p:nvSpPr>
        <p:spPr>
          <a:xfrm>
            <a:off x="1406632" y="4542366"/>
            <a:ext cx="9378733" cy="1155172"/>
          </a:xfrm>
          <a:prstGeom prst="rect">
            <a:avLst/>
          </a:prstGeom>
        </p:spPr>
        <p:txBody>
          <a:bodyPr lIns="0" anchor="ctr" anchorCtr="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3" name="Picture 2">
            <a:extLst>
              <a:ext uri="{FF2B5EF4-FFF2-40B4-BE49-F238E27FC236}">
                <a16:creationId xmlns:a16="http://schemas.microsoft.com/office/drawing/2014/main" id="{A3650F2B-C9D3-F54A-91EC-BEDF952B03AE}"/>
              </a:ext>
            </a:extLst>
          </p:cNvPr>
          <p:cNvPicPr>
            <a:picLocks noChangeAspect="1"/>
          </p:cNvPicPr>
          <p:nvPr userDrawn="1"/>
        </p:nvPicPr>
        <p:blipFill>
          <a:blip r:embed="rId3"/>
          <a:stretch>
            <a:fillRect/>
          </a:stretch>
        </p:blipFill>
        <p:spPr>
          <a:xfrm>
            <a:off x="442913" y="1010601"/>
            <a:ext cx="963720" cy="797561"/>
          </a:xfrm>
          <a:prstGeom prst="rect">
            <a:avLst/>
          </a:prstGeom>
        </p:spPr>
      </p:pic>
      <p:pic>
        <p:nvPicPr>
          <p:cNvPr id="26" name="Picture 25">
            <a:extLst>
              <a:ext uri="{FF2B5EF4-FFF2-40B4-BE49-F238E27FC236}">
                <a16:creationId xmlns:a16="http://schemas.microsoft.com/office/drawing/2014/main" id="{6AAD6DD1-3573-E54F-8768-B0CFC8AFB67A}"/>
              </a:ext>
            </a:extLst>
          </p:cNvPr>
          <p:cNvPicPr>
            <a:picLocks noChangeAspect="1"/>
          </p:cNvPicPr>
          <p:nvPr userDrawn="1"/>
        </p:nvPicPr>
        <p:blipFill>
          <a:blip r:embed="rId3"/>
          <a:stretch>
            <a:fillRect/>
          </a:stretch>
        </p:blipFill>
        <p:spPr>
          <a:xfrm rot="10800000">
            <a:off x="10785366" y="4899977"/>
            <a:ext cx="963720" cy="797561"/>
          </a:xfrm>
          <a:prstGeom prst="rect">
            <a:avLst/>
          </a:prstGeom>
        </p:spPr>
      </p:pic>
      <p:sp>
        <p:nvSpPr>
          <p:cNvPr id="11" name="Rectangle 10">
            <a:extLst>
              <a:ext uri="{FF2B5EF4-FFF2-40B4-BE49-F238E27FC236}">
                <a16:creationId xmlns:a16="http://schemas.microsoft.com/office/drawing/2014/main" id="{694A2B9C-4747-EB44-AD6F-78827347139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DE4C44A-5626-1B42-B24C-44A8F39FB460}"/>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2554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le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B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5" cy="1848949"/>
          </a:xfrm>
          <a:prstGeom prst="rect">
            <a:avLst/>
          </a:prstGeom>
        </p:spPr>
        <p:txBody>
          <a:bodyPr lIns="0" rIns="90000" anchor="b"/>
          <a:lstStyle>
            <a:lvl1pPr algn="l">
              <a:defRPr sz="6000" b="1">
                <a:solidFill>
                  <a:srgbClr val="F07D00"/>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2" name="Picture 11">
            <a:extLst>
              <a:ext uri="{FF2B5EF4-FFF2-40B4-BE49-F238E27FC236}">
                <a16:creationId xmlns:a16="http://schemas.microsoft.com/office/drawing/2014/main" id="{2EC1597D-B745-8C47-9BCA-19CC45F98067}"/>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946D80A-BB91-1241-848B-6B912282049B}"/>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DB81DC7A-6B12-7D4A-B479-9DCA38495772}"/>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GB" dirty="0"/>
              <a:t>Click to edit Master text styles</a:t>
            </a:r>
          </a:p>
        </p:txBody>
      </p:sp>
    </p:spTree>
    <p:extLst>
      <p:ext uri="{BB962C8B-B14F-4D97-AF65-F5344CB8AC3E}">
        <p14:creationId xmlns:p14="http://schemas.microsoft.com/office/powerpoint/2010/main" val="120254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le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CE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12688"/>
            <a:ext cx="11306173" cy="1825399"/>
          </a:xfrm>
          <a:prstGeom prst="rect">
            <a:avLst/>
          </a:prstGeom>
        </p:spPr>
        <p:txBody>
          <a:bodyPr lIns="0" rIns="90000" anchor="b"/>
          <a:lstStyle>
            <a:lvl1pPr algn="l">
              <a:defRPr sz="6000" b="1">
                <a:solidFill>
                  <a:srgbClr val="00A6E2"/>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065D9431-5C22-DF40-B12F-3B430B2D2AE1}"/>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9" name="Rectangle 8">
            <a:extLst>
              <a:ext uri="{FF2B5EF4-FFF2-40B4-BE49-F238E27FC236}">
                <a16:creationId xmlns:a16="http://schemas.microsoft.com/office/drawing/2014/main" id="{397678BD-869E-C64D-BBB5-DB38A6A8CF00}"/>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EFAD923B-E667-FD45-B41A-12791D221D10}"/>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GB" dirty="0"/>
              <a:t>Click to edit Master text styles</a:t>
            </a:r>
          </a:p>
        </p:txBody>
      </p:sp>
    </p:spTree>
    <p:extLst>
      <p:ext uri="{BB962C8B-B14F-4D97-AF65-F5344CB8AC3E}">
        <p14:creationId xmlns:p14="http://schemas.microsoft.com/office/powerpoint/2010/main" val="3982136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rmal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005B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1"/>
            <a:ext cx="12192000" cy="4526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20B24E7D-7F6A-0541-9FC9-D284AAA24340}"/>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6" name="Rectangle 15">
            <a:extLst>
              <a:ext uri="{FF2B5EF4-FFF2-40B4-BE49-F238E27FC236}">
                <a16:creationId xmlns:a16="http://schemas.microsoft.com/office/drawing/2014/main" id="{81441CAE-3F74-A749-B92B-BA7301BD3CC4}"/>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7" name="Text Placeholder 11">
            <a:extLst>
              <a:ext uri="{FF2B5EF4-FFF2-40B4-BE49-F238E27FC236}">
                <a16:creationId xmlns:a16="http://schemas.microsoft.com/office/drawing/2014/main" id="{3986C3D8-75F2-AF4D-852E-617DA34AB6C7}"/>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GB" dirty="0"/>
              <a:t>Click to edit Master text styles</a:t>
            </a:r>
          </a:p>
        </p:txBody>
      </p:sp>
    </p:spTree>
    <p:extLst>
      <p:ext uri="{BB962C8B-B14F-4D97-AF65-F5344CB8AC3E}">
        <p14:creationId xmlns:p14="http://schemas.microsoft.com/office/powerpoint/2010/main" val="28809904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rmal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017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1" name="Rectangle 10">
            <a:extLst>
              <a:ext uri="{FF2B5EF4-FFF2-40B4-BE49-F238E27FC236}">
                <a16:creationId xmlns:a16="http://schemas.microsoft.com/office/drawing/2014/main" id="{B669F709-E7C3-C149-A260-3C4BD44CD5DB}"/>
              </a:ext>
            </a:extLst>
          </p:cNvPr>
          <p:cNvSpPr/>
          <p:nvPr userDrawn="1"/>
        </p:nvSpPr>
        <p:spPr>
          <a:xfrm>
            <a:off x="0" y="1"/>
            <a:ext cx="12192000" cy="4526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49C6C068-799F-5647-86FD-975D93E27D3F}"/>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7" name="Rectangle 16">
            <a:extLst>
              <a:ext uri="{FF2B5EF4-FFF2-40B4-BE49-F238E27FC236}">
                <a16:creationId xmlns:a16="http://schemas.microsoft.com/office/drawing/2014/main" id="{A9635ED3-5E00-7F4E-9AE5-AF4B24A44CF5}"/>
              </a:ext>
            </a:extLst>
          </p:cNvPr>
          <p:cNvSpPr/>
          <p:nvPr userDrawn="1"/>
        </p:nvSpPr>
        <p:spPr>
          <a:xfrm>
            <a:off x="0" y="6742113"/>
            <a:ext cx="12191999" cy="125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8" name="Text Placeholder 11">
            <a:extLst>
              <a:ext uri="{FF2B5EF4-FFF2-40B4-BE49-F238E27FC236}">
                <a16:creationId xmlns:a16="http://schemas.microsoft.com/office/drawing/2014/main" id="{77A12D8D-2172-A24B-A568-26FC3B4B283B}"/>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017F"/>
                </a:solidFill>
              </a:defRPr>
            </a:lvl1pPr>
          </a:lstStyle>
          <a:p>
            <a:pPr lvl="0"/>
            <a:r>
              <a:rPr lang="en-GB" dirty="0"/>
              <a:t>Click to edit Master text styles</a:t>
            </a:r>
          </a:p>
        </p:txBody>
      </p:sp>
    </p:spTree>
    <p:extLst>
      <p:ext uri="{BB962C8B-B14F-4D97-AF65-F5344CB8AC3E}">
        <p14:creationId xmlns:p14="http://schemas.microsoft.com/office/powerpoint/2010/main" val="1855737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old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3"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3D2627D-3696-4F4C-8BC6-79103D22C236}"/>
              </a:ext>
            </a:extLst>
          </p:cNvPr>
          <p:cNvSpPr/>
          <p:nvPr userDrawn="1"/>
        </p:nvSpPr>
        <p:spPr>
          <a:xfrm>
            <a:off x="0" y="1"/>
            <a:ext cx="12192000" cy="4526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85871FCE-6DA7-5549-92C6-554D5232A266}"/>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240039B7-FA62-F24C-BCFF-BA21679AD8B7}"/>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E8DC3CBE-2843-1642-BD7A-5C7A9BC16E2C}"/>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GB" dirty="0"/>
              <a:t>Click to edit Master text styles</a:t>
            </a:r>
          </a:p>
        </p:txBody>
      </p:sp>
    </p:spTree>
    <p:extLst>
      <p:ext uri="{BB962C8B-B14F-4D97-AF65-F5344CB8AC3E}">
        <p14:creationId xmlns:p14="http://schemas.microsoft.com/office/powerpoint/2010/main" val="412081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2" y="4015578"/>
            <a:ext cx="11306175"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4" name="Picture 3">
            <a:extLst>
              <a:ext uri="{FF2B5EF4-FFF2-40B4-BE49-F238E27FC236}">
                <a16:creationId xmlns:a16="http://schemas.microsoft.com/office/drawing/2014/main" id="{EE19FAFA-C3E1-0844-82DB-27D43E467A6B}"/>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5" name="Date Placeholder 3">
            <a:extLst>
              <a:ext uri="{FF2B5EF4-FFF2-40B4-BE49-F238E27FC236}">
                <a16:creationId xmlns:a16="http://schemas.microsoft.com/office/drawing/2014/main" id="{F86CB3D1-E135-FD4F-A056-483535DECE88}"/>
              </a:ext>
            </a:extLst>
          </p:cNvPr>
          <p:cNvSpPr>
            <a:spLocks noGrp="1"/>
          </p:cNvSpPr>
          <p:nvPr>
            <p:ph type="dt" sz="half" idx="10"/>
          </p:nvPr>
        </p:nvSpPr>
        <p:spPr>
          <a:xfrm>
            <a:off x="6275386" y="6057899"/>
            <a:ext cx="5473701" cy="358775"/>
          </a:xfrm>
          <a:prstGeom prst="rect">
            <a:avLst/>
          </a:prstGeom>
        </p:spPr>
        <p:txBody>
          <a:bodyPr lIns="0" tIns="0" rIns="0" bIns="0" anchor="b" anchorCtr="0"/>
          <a:lstStyle>
            <a:lvl1pPr algn="r">
              <a:defRPr>
                <a:solidFill>
                  <a:srgbClr val="9E043D"/>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spTree>
    <p:extLst>
      <p:ext uri="{BB962C8B-B14F-4D97-AF65-F5344CB8AC3E}">
        <p14:creationId xmlns:p14="http://schemas.microsoft.com/office/powerpoint/2010/main" val="47467661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old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821E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66867788-B905-9E45-B992-B2C5D2894330}"/>
              </a:ext>
            </a:extLst>
          </p:cNvPr>
          <p:cNvSpPr/>
          <p:nvPr userDrawn="1"/>
        </p:nvSpPr>
        <p:spPr>
          <a:xfrm>
            <a:off x="0" y="1"/>
            <a:ext cx="12192000" cy="4526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76651983-37A2-2345-917B-4559D70F4392}"/>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89B5E4C-2015-A748-95FB-CF22799B0CD6}"/>
              </a:ext>
            </a:extLst>
          </p:cNvPr>
          <p:cNvSpPr/>
          <p:nvPr userDrawn="1"/>
        </p:nvSpPr>
        <p:spPr>
          <a:xfrm>
            <a:off x="0" y="6742113"/>
            <a:ext cx="12191999" cy="125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946CC34B-1499-F541-84B4-B09C59E3E203}"/>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821E69"/>
                </a:solidFill>
              </a:defRPr>
            </a:lvl1pPr>
          </a:lstStyle>
          <a:p>
            <a:pPr lvl="0"/>
            <a:r>
              <a:rPr lang="en-GB" dirty="0"/>
              <a:t>Click to edit Master text styles</a:t>
            </a:r>
          </a:p>
        </p:txBody>
      </p:sp>
    </p:spTree>
    <p:extLst>
      <p:ext uri="{BB962C8B-B14F-4D97-AF65-F5344CB8AC3E}">
        <p14:creationId xmlns:p14="http://schemas.microsoft.com/office/powerpoint/2010/main" val="2448233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ual Green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D95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D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F3AFFF2-502D-054E-B5DC-66A77A6B8A6E}"/>
              </a:ext>
            </a:extLst>
          </p:cNvPr>
          <p:cNvSpPr/>
          <p:nvPr userDrawn="1"/>
        </p:nvSpPr>
        <p:spPr>
          <a:xfrm>
            <a:off x="0" y="1"/>
            <a:ext cx="12192000" cy="4526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3E73C732-A419-E840-970E-326B7FDD4684}"/>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84D91E44-21DE-A842-8B5E-6AD38E86E746}"/>
              </a:ext>
            </a:extLst>
          </p:cNvPr>
          <p:cNvSpPr/>
          <p:nvPr userDrawn="1"/>
        </p:nvSpPr>
        <p:spPr>
          <a:xfrm>
            <a:off x="0" y="6742113"/>
            <a:ext cx="12191999" cy="1259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69BF5122-5B53-AF4A-BB6D-678ABD2D40E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D533"/>
                </a:solidFill>
              </a:defRPr>
            </a:lvl1pPr>
          </a:lstStyle>
          <a:p>
            <a:pPr lvl="0"/>
            <a:r>
              <a:rPr lang="en-GB" dirty="0"/>
              <a:t>Click to edit Master text styles</a:t>
            </a:r>
          </a:p>
        </p:txBody>
      </p:sp>
    </p:spTree>
    <p:extLst>
      <p:ext uri="{BB962C8B-B14F-4D97-AF65-F5344CB8AC3E}">
        <p14:creationId xmlns:p14="http://schemas.microsoft.com/office/powerpoint/2010/main" val="41802548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B3F0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B3F07"/>
                </a:solidFill>
              </a:defRPr>
            </a:lvl1pPr>
          </a:lstStyle>
          <a:p>
            <a:pPr lvl="0"/>
            <a:r>
              <a:rPr lang="en-GB" dirty="0"/>
              <a:t>Click to edit Master text styles</a:t>
            </a:r>
          </a:p>
        </p:txBody>
      </p:sp>
    </p:spTree>
    <p:extLst>
      <p:ext uri="{BB962C8B-B14F-4D97-AF65-F5344CB8AC3E}">
        <p14:creationId xmlns:p14="http://schemas.microsoft.com/office/powerpoint/2010/main" val="37249751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1130087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EC6D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601044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F62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5B0A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5B0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5B0AC"/>
                </a:solidFill>
              </a:defRPr>
            </a:lvl1pPr>
          </a:lstStyle>
          <a:p>
            <a:pPr lvl="0"/>
            <a:r>
              <a:rPr lang="en-GB" dirty="0"/>
              <a:t>Click to edit Master text styles</a:t>
            </a:r>
          </a:p>
        </p:txBody>
      </p:sp>
    </p:spTree>
    <p:extLst>
      <p:ext uri="{BB962C8B-B14F-4D97-AF65-F5344CB8AC3E}">
        <p14:creationId xmlns:p14="http://schemas.microsoft.com/office/powerpoint/2010/main" val="145947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90F54-2FD9-B744-B972-C1D92C843C23}"/>
              </a:ext>
            </a:extLst>
          </p:cNvPr>
          <p:cNvSpPr/>
          <p:nvPr userDrawn="1"/>
        </p:nvSpPr>
        <p:spPr>
          <a:xfrm>
            <a:off x="1" y="431386"/>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04446B3-A205-CB44-8165-EDDF1073E3F0}"/>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6" name="TextBox 5">
            <a:extLst>
              <a:ext uri="{FF2B5EF4-FFF2-40B4-BE49-F238E27FC236}">
                <a16:creationId xmlns:a16="http://schemas.microsoft.com/office/drawing/2014/main" id="{7D96A658-0183-444F-91C4-2F380978AAE1}"/>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E6005B"/>
                </a:solidFill>
              </a:rPr>
              <a:t>Thank you</a:t>
            </a:r>
          </a:p>
        </p:txBody>
      </p:sp>
    </p:spTree>
    <p:extLst>
      <p:ext uri="{BB962C8B-B14F-4D97-AF65-F5344CB8AC3E}">
        <p14:creationId xmlns:p14="http://schemas.microsoft.com/office/powerpoint/2010/main" val="41028368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resentation End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D73252D-FA87-8946-98E6-F10F7EFB191B}"/>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pic>
        <p:nvPicPr>
          <p:cNvPr id="10" name="Picture 9">
            <a:extLst>
              <a:ext uri="{FF2B5EF4-FFF2-40B4-BE49-F238E27FC236}">
                <a16:creationId xmlns:a16="http://schemas.microsoft.com/office/drawing/2014/main" id="{146BD13E-6F12-BA45-881A-F273DAED034A}"/>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2" name="TextBox 1">
            <a:extLst>
              <a:ext uri="{FF2B5EF4-FFF2-40B4-BE49-F238E27FC236}">
                <a16:creationId xmlns:a16="http://schemas.microsoft.com/office/drawing/2014/main" id="{DEE1A0BD-8134-9B4A-AE3E-E7C0EECCD029}"/>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9E043D"/>
                </a:solidFill>
              </a:rPr>
              <a:t>Thank you</a:t>
            </a:r>
          </a:p>
        </p:txBody>
      </p:sp>
    </p:spTree>
    <p:extLst>
      <p:ext uri="{BB962C8B-B14F-4D97-AF65-F5344CB8AC3E}">
        <p14:creationId xmlns:p14="http://schemas.microsoft.com/office/powerpoint/2010/main" val="178535725"/>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818EEC-D27C-9844-8F9A-431793B5929C}"/>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E3E8BC-7439-0742-A9FC-77BBB38EF7AF}"/>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9" name="TextBox 8">
            <a:extLst>
              <a:ext uri="{FF2B5EF4-FFF2-40B4-BE49-F238E27FC236}">
                <a16:creationId xmlns:a16="http://schemas.microsoft.com/office/drawing/2014/main" id="{C3E62ECB-71C5-2342-A1AF-B7DAA1E1B964}"/>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chemeClr val="bg1"/>
                </a:solidFill>
              </a:rPr>
              <a:t>Thank you</a:t>
            </a:r>
          </a:p>
        </p:txBody>
      </p:sp>
    </p:spTree>
    <p:extLst>
      <p:ext uri="{BB962C8B-B14F-4D97-AF65-F5344CB8AC3E}">
        <p14:creationId xmlns:p14="http://schemas.microsoft.com/office/powerpoint/2010/main" val="24923627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rgbClr val="E6005B"/>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4" y="4015578"/>
            <a:ext cx="11306174"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0" name="Picture 9">
            <a:extLst>
              <a:ext uri="{FF2B5EF4-FFF2-40B4-BE49-F238E27FC236}">
                <a16:creationId xmlns:a16="http://schemas.microsoft.com/office/drawing/2014/main" id="{99B026E5-3198-8D4C-956B-0E8532CD5782}"/>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3" name="Date Placeholder 3">
            <a:extLst>
              <a:ext uri="{FF2B5EF4-FFF2-40B4-BE49-F238E27FC236}">
                <a16:creationId xmlns:a16="http://schemas.microsoft.com/office/drawing/2014/main" id="{8B58F904-7080-FE43-A777-0CCCA7DE6BAB}"/>
              </a:ext>
            </a:extLst>
          </p:cNvPr>
          <p:cNvSpPr>
            <a:spLocks noGrp="1"/>
          </p:cNvSpPr>
          <p:nvPr>
            <p:ph type="dt" sz="half" idx="10"/>
          </p:nvPr>
        </p:nvSpPr>
        <p:spPr>
          <a:xfrm>
            <a:off x="6275386" y="6057900"/>
            <a:ext cx="5473701" cy="358774"/>
          </a:xfrm>
          <a:prstGeom prst="rect">
            <a:avLst/>
          </a:prstGeom>
        </p:spPr>
        <p:txBody>
          <a:bodyPr lIns="0" tIns="0" rIns="0" bIns="0" anchor="b" anchorCtr="0"/>
          <a:lstStyle>
            <a:lvl1pPr algn="r">
              <a:defRPr>
                <a:solidFill>
                  <a:schemeClr val="tx1"/>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spTree>
    <p:extLst>
      <p:ext uri="{BB962C8B-B14F-4D97-AF65-F5344CB8AC3E}">
        <p14:creationId xmlns:p14="http://schemas.microsoft.com/office/powerpoint/2010/main" val="312813251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1" name="Date Placeholder 3">
            <a:extLst>
              <a:ext uri="{FF2B5EF4-FFF2-40B4-BE49-F238E27FC236}">
                <a16:creationId xmlns:a16="http://schemas.microsoft.com/office/drawing/2014/main" id="{407DCF46-D938-064E-964C-1B90111009F0}"/>
              </a:ext>
            </a:extLst>
          </p:cNvPr>
          <p:cNvSpPr>
            <a:spLocks noGrp="1"/>
          </p:cNvSpPr>
          <p:nvPr>
            <p:ph type="dt" sz="half" idx="10"/>
          </p:nvPr>
        </p:nvSpPr>
        <p:spPr>
          <a:xfrm>
            <a:off x="6275388" y="6057899"/>
            <a:ext cx="5473699" cy="358775"/>
          </a:xfrm>
          <a:prstGeom prst="rect">
            <a:avLst/>
          </a:prstGeom>
        </p:spPr>
        <p:txBody>
          <a:bodyPr lIns="0" tIns="0" rIns="0" bIns="0" anchor="b" anchorCtr="0"/>
          <a:lstStyle>
            <a:lvl1pPr algn="r">
              <a:defRPr>
                <a:solidFill>
                  <a:schemeClr val="bg1"/>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pic>
        <p:nvPicPr>
          <p:cNvPr id="15" name="Picture 14">
            <a:extLst>
              <a:ext uri="{FF2B5EF4-FFF2-40B4-BE49-F238E27FC236}">
                <a16:creationId xmlns:a16="http://schemas.microsoft.com/office/drawing/2014/main" id="{2BEE9E80-8FF0-8441-B362-4623AB9E8A1D}"/>
              </a:ext>
            </a:extLst>
          </p:cNvPr>
          <p:cNvPicPr>
            <a:picLocks noChangeAspect="1"/>
          </p:cNvPicPr>
          <p:nvPr userDrawn="1"/>
        </p:nvPicPr>
        <p:blipFill>
          <a:blip r:embed="rId2"/>
          <a:srcRect/>
          <a:stretch/>
        </p:blipFill>
        <p:spPr>
          <a:xfrm>
            <a:off x="442913" y="801048"/>
            <a:ext cx="3427412" cy="1008062"/>
          </a:xfrm>
          <a:prstGeom prst="rect">
            <a:avLst/>
          </a:prstGeom>
        </p:spPr>
      </p:pic>
    </p:spTree>
    <p:extLst>
      <p:ext uri="{BB962C8B-B14F-4D97-AF65-F5344CB8AC3E}">
        <p14:creationId xmlns:p14="http://schemas.microsoft.com/office/powerpoint/2010/main" val="1174015999"/>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2" y="4015578"/>
            <a:ext cx="11306175"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4" name="Picture 3">
            <a:extLst>
              <a:ext uri="{FF2B5EF4-FFF2-40B4-BE49-F238E27FC236}">
                <a16:creationId xmlns:a16="http://schemas.microsoft.com/office/drawing/2014/main" id="{EE19FAFA-C3E1-0844-82DB-27D43E467A6B}"/>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5" name="Date Placeholder 3">
            <a:extLst>
              <a:ext uri="{FF2B5EF4-FFF2-40B4-BE49-F238E27FC236}">
                <a16:creationId xmlns:a16="http://schemas.microsoft.com/office/drawing/2014/main" id="{F86CB3D1-E135-FD4F-A056-483535DECE88}"/>
              </a:ext>
            </a:extLst>
          </p:cNvPr>
          <p:cNvSpPr>
            <a:spLocks noGrp="1"/>
          </p:cNvSpPr>
          <p:nvPr>
            <p:ph type="dt" sz="half" idx="10"/>
          </p:nvPr>
        </p:nvSpPr>
        <p:spPr>
          <a:xfrm>
            <a:off x="6275386" y="6057899"/>
            <a:ext cx="5473701" cy="358775"/>
          </a:xfrm>
          <a:prstGeom prst="rect">
            <a:avLst/>
          </a:prstGeom>
        </p:spPr>
        <p:txBody>
          <a:bodyPr lIns="0" tIns="0" rIns="0" bIns="0" anchor="b" anchorCtr="0"/>
          <a:lstStyle>
            <a:lvl1pPr algn="r">
              <a:defRPr>
                <a:solidFill>
                  <a:srgbClr val="9E043D"/>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spTree>
    <p:extLst>
      <p:ext uri="{BB962C8B-B14F-4D97-AF65-F5344CB8AC3E}">
        <p14:creationId xmlns:p14="http://schemas.microsoft.com/office/powerpoint/2010/main" val="2685232829"/>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Date Placeholder 3">
            <a:extLst>
              <a:ext uri="{FF2B5EF4-FFF2-40B4-BE49-F238E27FC236}">
                <a16:creationId xmlns:a16="http://schemas.microsoft.com/office/drawing/2014/main" id="{407DCF46-D938-064E-964C-1B90111009F0}"/>
              </a:ext>
            </a:extLst>
          </p:cNvPr>
          <p:cNvSpPr>
            <a:spLocks noGrp="1"/>
          </p:cNvSpPr>
          <p:nvPr>
            <p:ph type="dt" sz="half" idx="10"/>
          </p:nvPr>
        </p:nvSpPr>
        <p:spPr>
          <a:xfrm>
            <a:off x="6275388" y="6057899"/>
            <a:ext cx="5473699" cy="358775"/>
          </a:xfrm>
          <a:prstGeom prst="rect">
            <a:avLst/>
          </a:prstGeom>
        </p:spPr>
        <p:txBody>
          <a:bodyPr lIns="0" tIns="0" rIns="0" bIns="0" anchor="b" anchorCtr="0"/>
          <a:lstStyle>
            <a:lvl1pPr algn="r">
              <a:defRPr>
                <a:solidFill>
                  <a:schemeClr val="bg1"/>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pic>
        <p:nvPicPr>
          <p:cNvPr id="15" name="Picture 14">
            <a:extLst>
              <a:ext uri="{FF2B5EF4-FFF2-40B4-BE49-F238E27FC236}">
                <a16:creationId xmlns:a16="http://schemas.microsoft.com/office/drawing/2014/main" id="{2BEE9E80-8FF0-8441-B362-4623AB9E8A1D}"/>
              </a:ext>
            </a:extLst>
          </p:cNvPr>
          <p:cNvPicPr>
            <a:picLocks noChangeAspect="1"/>
          </p:cNvPicPr>
          <p:nvPr userDrawn="1"/>
        </p:nvPicPr>
        <p:blipFill>
          <a:blip r:embed="rId2"/>
          <a:srcRect/>
          <a:stretch/>
        </p:blipFill>
        <p:spPr>
          <a:xfrm>
            <a:off x="442913" y="801048"/>
            <a:ext cx="3427412" cy="1008062"/>
          </a:xfrm>
          <a:prstGeom prst="rect">
            <a:avLst/>
          </a:prstGeom>
        </p:spPr>
      </p:pic>
    </p:spTree>
    <p:extLst>
      <p:ext uri="{BB962C8B-B14F-4D97-AF65-F5344CB8AC3E}">
        <p14:creationId xmlns:p14="http://schemas.microsoft.com/office/powerpoint/2010/main" val="4164710434"/>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1395D28-07F6-9F47-8128-50C443109906}"/>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32ACF5D-95B4-ED49-9DD6-98E1235076B4}"/>
              </a:ext>
            </a:extLst>
          </p:cNvPr>
          <p:cNvSpPr>
            <a:spLocks noGrp="1"/>
          </p:cNvSpPr>
          <p:nvPr>
            <p:ph sz="half" idx="1"/>
          </p:nvPr>
        </p:nvSpPr>
        <p:spPr>
          <a:xfrm>
            <a:off x="442913" y="1989138"/>
            <a:ext cx="11306174"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1E523BD2-753E-0A47-B307-D80B3FF627EE}"/>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pic>
        <p:nvPicPr>
          <p:cNvPr id="13" name="Picture 12">
            <a:extLst>
              <a:ext uri="{FF2B5EF4-FFF2-40B4-BE49-F238E27FC236}">
                <a16:creationId xmlns:a16="http://schemas.microsoft.com/office/drawing/2014/main" id="{87BB0FE4-66FF-0E42-841A-3EC5F7C7E6A2}"/>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6" name="Rectangle 5">
            <a:extLst>
              <a:ext uri="{FF2B5EF4-FFF2-40B4-BE49-F238E27FC236}">
                <a16:creationId xmlns:a16="http://schemas.microsoft.com/office/drawing/2014/main" id="{5D683437-A234-3E4E-8B92-A0C560819C16}"/>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1CDF1BA5-471A-8044-BDBA-890115BBFFD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Tree>
    <p:extLst>
      <p:ext uri="{BB962C8B-B14F-4D97-AF65-F5344CB8AC3E}">
        <p14:creationId xmlns:p14="http://schemas.microsoft.com/office/powerpoint/2010/main" val="27568854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One Column Secondary">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A204BD-F3EB-5842-9319-7B613DC2539E}"/>
              </a:ext>
            </a:extLst>
          </p:cNvPr>
          <p:cNvSpPr>
            <a:spLocks noGrp="1"/>
          </p:cNvSpPr>
          <p:nvPr>
            <p:ph type="body" idx="1"/>
          </p:nvPr>
        </p:nvSpPr>
        <p:spPr>
          <a:xfrm>
            <a:off x="442912" y="1989138"/>
            <a:ext cx="11306176"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4" y="2813048"/>
            <a:ext cx="11306174" cy="288448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US"/>
              <a:t>Click to edit Master title style</a:t>
            </a:r>
            <a:endParaRPr lang="en-US" dirty="0"/>
          </a:p>
        </p:txBody>
      </p:sp>
      <p:pic>
        <p:nvPicPr>
          <p:cNvPr id="7" name="Picture 6">
            <a:extLst>
              <a:ext uri="{FF2B5EF4-FFF2-40B4-BE49-F238E27FC236}">
                <a16:creationId xmlns:a16="http://schemas.microsoft.com/office/drawing/2014/main" id="{0E8EB9E1-DFB3-5C47-B4B9-9B8765B8640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AAEC381-AE42-7E44-9B48-79580631F97C}"/>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1" name="Rectangle 10">
            <a:extLst>
              <a:ext uri="{FF2B5EF4-FFF2-40B4-BE49-F238E27FC236}">
                <a16:creationId xmlns:a16="http://schemas.microsoft.com/office/drawing/2014/main" id="{2EF2C38B-13DA-064A-AF49-AA97B43EDAB3}"/>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91A03B6-F236-5D46-B133-E912BE6844F9}"/>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23514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Fill Option 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115887"/>
            <a:ext cx="12191999" cy="6626226"/>
          </a:xfrm>
          <a:prstGeom prst="rect">
            <a:avLst/>
          </a:prstGeom>
        </p:spPr>
        <p:txBody>
          <a:bodyPr/>
          <a:lstStyle/>
          <a:p>
            <a:r>
              <a:rPr lang="en-US"/>
              <a:t>Click icon to add picture</a:t>
            </a:r>
            <a:endParaRPr lang="en-US" dirty="0"/>
          </a:p>
        </p:txBody>
      </p:sp>
      <p:sp>
        <p:nvSpPr>
          <p:cNvPr id="5" name="Rectangle 4">
            <a:extLst>
              <a:ext uri="{FF2B5EF4-FFF2-40B4-BE49-F238E27FC236}">
                <a16:creationId xmlns:a16="http://schemas.microsoft.com/office/drawing/2014/main" id="{83CF8FDB-11E0-114D-9049-11851FC6CA6B}"/>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77555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Fill Option 2">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0"/>
            <a:ext cx="12191999" cy="6857999"/>
          </a:xfrm>
          <a:prstGeom prst="rect">
            <a:avLst/>
          </a:prstGeom>
        </p:spPr>
        <p:txBody>
          <a:bodyPr/>
          <a:lstStyle/>
          <a:p>
            <a:r>
              <a:rPr lang="en-US"/>
              <a:t>Click icon to add picture</a:t>
            </a:r>
            <a:endParaRPr lang="en-US" dirty="0"/>
          </a:p>
        </p:txBody>
      </p:sp>
    </p:spTree>
    <p:extLst>
      <p:ext uri="{BB962C8B-B14F-4D97-AF65-F5344CB8AC3E}">
        <p14:creationId xmlns:p14="http://schemas.microsoft.com/office/powerpoint/2010/main" val="24211775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C710-A668-F144-8CC5-039AD81D3231}"/>
              </a:ext>
            </a:extLst>
          </p:cNvPr>
          <p:cNvSpPr>
            <a:spLocks noGrp="1"/>
          </p:cNvSpPr>
          <p:nvPr>
            <p:ph type="title"/>
          </p:nvPr>
        </p:nvSpPr>
        <p:spPr>
          <a:xfrm>
            <a:off x="442912" y="800101"/>
            <a:ext cx="11306176" cy="1001982"/>
          </a:xfrm>
          <a:prstGeom prst="rect">
            <a:avLst/>
          </a:prstGeom>
        </p:spPr>
        <p:txBody>
          <a:bodyPr anchor="ctr" anchorCtr="0"/>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5473701" cy="370839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6275388" y="1989138"/>
            <a:ext cx="5473700"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7D5C41AB-1925-C846-A884-6B4D4880A28C}"/>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6E146BB0-D198-0847-B8BF-82032479A2C6}"/>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5DD38791-8F3B-A640-A6FC-8EC532732508}"/>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D63AD13-8CBA-8648-88F4-6142126E9F9A}"/>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95922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0" y="2813047"/>
            <a:ext cx="5473701" cy="284797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6291894" y="2813047"/>
            <a:ext cx="5457193" cy="284797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US"/>
              <a:t>Click to edit Master title style</a:t>
            </a:r>
            <a:endParaRPr lang="en-US" dirty="0"/>
          </a:p>
        </p:txBody>
      </p:sp>
      <p:pic>
        <p:nvPicPr>
          <p:cNvPr id="9" name="Picture 8">
            <a:extLst>
              <a:ext uri="{FF2B5EF4-FFF2-40B4-BE49-F238E27FC236}">
                <a16:creationId xmlns:a16="http://schemas.microsoft.com/office/drawing/2014/main" id="{68C387D1-CCDB-AA42-911D-99DAFBC81375}"/>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6" name="Text Placeholder 11">
            <a:extLst>
              <a:ext uri="{FF2B5EF4-FFF2-40B4-BE49-F238E27FC236}">
                <a16:creationId xmlns:a16="http://schemas.microsoft.com/office/drawing/2014/main" id="{44B35524-0F00-1A4F-8D8A-436C8810069B}"/>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22" name="Text Placeholder 2">
            <a:extLst>
              <a:ext uri="{FF2B5EF4-FFF2-40B4-BE49-F238E27FC236}">
                <a16:creationId xmlns:a16="http://schemas.microsoft.com/office/drawing/2014/main" id="{245CF166-1A2B-F24F-9192-1EE62922C0E7}"/>
              </a:ext>
            </a:extLst>
          </p:cNvPr>
          <p:cNvSpPr>
            <a:spLocks noGrp="1"/>
          </p:cNvSpPr>
          <p:nvPr>
            <p:ph type="body" idx="1"/>
          </p:nvPr>
        </p:nvSpPr>
        <p:spPr>
          <a:xfrm>
            <a:off x="442912" y="1989138"/>
            <a:ext cx="5473701"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2">
            <a:extLst>
              <a:ext uri="{FF2B5EF4-FFF2-40B4-BE49-F238E27FC236}">
                <a16:creationId xmlns:a16="http://schemas.microsoft.com/office/drawing/2014/main" id="{FA1D5975-B545-F54E-B266-2A4DDDC8C4C9}"/>
              </a:ext>
            </a:extLst>
          </p:cNvPr>
          <p:cNvSpPr>
            <a:spLocks noGrp="1"/>
          </p:cNvSpPr>
          <p:nvPr>
            <p:ph type="body" idx="11"/>
          </p:nvPr>
        </p:nvSpPr>
        <p:spPr>
          <a:xfrm>
            <a:off x="6291895" y="1989139"/>
            <a:ext cx="5457193" cy="636854"/>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Rectangle 11">
            <a:extLst>
              <a:ext uri="{FF2B5EF4-FFF2-40B4-BE49-F238E27FC236}">
                <a16:creationId xmlns:a16="http://schemas.microsoft.com/office/drawing/2014/main" id="{30F691ED-EF65-C446-B3BD-FB970876AB4D}"/>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3AC6DAE-40C2-FC4C-9C8A-8F55F3ECD49F}"/>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71947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Unsymetrical">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7416800"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66D5397D-FD76-2E4F-8BFA-B5599B1CF4C8}"/>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07B00AC3-9B1E-2E4B-BC7B-406D8A38D125}"/>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4" name="Title 1">
            <a:extLst>
              <a:ext uri="{FF2B5EF4-FFF2-40B4-BE49-F238E27FC236}">
                <a16:creationId xmlns:a16="http://schemas.microsoft.com/office/drawing/2014/main" id="{FB21EC89-DA5A-2B4B-B94A-FD5D13BA4A1F}"/>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sp>
        <p:nvSpPr>
          <p:cNvPr id="15" name="Rectangle 14">
            <a:extLst>
              <a:ext uri="{FF2B5EF4-FFF2-40B4-BE49-F238E27FC236}">
                <a16:creationId xmlns:a16="http://schemas.microsoft.com/office/drawing/2014/main" id="{25FEA125-D139-1A4D-A206-2BABBEE26DC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64871E7-C776-E845-B38B-91971ED5353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29199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Unsymetrical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3" y="2813048"/>
            <a:ext cx="3529012" cy="288448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1989138"/>
            <a:ext cx="7416800"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375C663E-9DDC-5B49-A342-3EE51697074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5" name="Text Placeholder 11">
            <a:extLst>
              <a:ext uri="{FF2B5EF4-FFF2-40B4-BE49-F238E27FC236}">
                <a16:creationId xmlns:a16="http://schemas.microsoft.com/office/drawing/2014/main" id="{B5743288-93C1-B747-B6D2-E62ECB66A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6" name="Title 1">
            <a:extLst>
              <a:ext uri="{FF2B5EF4-FFF2-40B4-BE49-F238E27FC236}">
                <a16:creationId xmlns:a16="http://schemas.microsoft.com/office/drawing/2014/main" id="{62BBD38C-D5E6-E14C-82D7-CDA28865EBF1}"/>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sp>
        <p:nvSpPr>
          <p:cNvPr id="17" name="Text Placeholder 2">
            <a:extLst>
              <a:ext uri="{FF2B5EF4-FFF2-40B4-BE49-F238E27FC236}">
                <a16:creationId xmlns:a16="http://schemas.microsoft.com/office/drawing/2014/main" id="{14952491-1CB4-104F-95DC-3C7A95C113BA}"/>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Rectangle 10">
            <a:extLst>
              <a:ext uri="{FF2B5EF4-FFF2-40B4-BE49-F238E27FC236}">
                <a16:creationId xmlns:a16="http://schemas.microsoft.com/office/drawing/2014/main" id="{8DE6B900-0CAE-6B4C-B741-178AD460BD32}"/>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1A1B2DE-F07F-8147-AD48-234D917280D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84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1395D28-07F6-9F47-8128-50C443109906}"/>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32ACF5D-95B4-ED49-9DD6-98E1235076B4}"/>
              </a:ext>
            </a:extLst>
          </p:cNvPr>
          <p:cNvSpPr>
            <a:spLocks noGrp="1"/>
          </p:cNvSpPr>
          <p:nvPr>
            <p:ph sz="half" idx="1"/>
          </p:nvPr>
        </p:nvSpPr>
        <p:spPr>
          <a:xfrm>
            <a:off x="442913" y="1989138"/>
            <a:ext cx="11306174"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Title 1">
            <a:extLst>
              <a:ext uri="{FF2B5EF4-FFF2-40B4-BE49-F238E27FC236}">
                <a16:creationId xmlns:a16="http://schemas.microsoft.com/office/drawing/2014/main" id="{1E523BD2-753E-0A47-B307-D80B3FF627EE}"/>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pic>
        <p:nvPicPr>
          <p:cNvPr id="13" name="Picture 12">
            <a:extLst>
              <a:ext uri="{FF2B5EF4-FFF2-40B4-BE49-F238E27FC236}">
                <a16:creationId xmlns:a16="http://schemas.microsoft.com/office/drawing/2014/main" id="{87BB0FE4-66FF-0E42-841A-3EC5F7C7E6A2}"/>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6" name="Rectangle 5">
            <a:extLst>
              <a:ext uri="{FF2B5EF4-FFF2-40B4-BE49-F238E27FC236}">
                <a16:creationId xmlns:a16="http://schemas.microsoft.com/office/drawing/2014/main" id="{5D683437-A234-3E4E-8B92-A0C560819C16}"/>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1CDF1BA5-471A-8044-BDBA-890115BBFFD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29077955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3529013"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a:extLst>
              <a:ext uri="{FF2B5EF4-FFF2-40B4-BE49-F238E27FC236}">
                <a16:creationId xmlns:a16="http://schemas.microsoft.com/office/drawing/2014/main" id="{A2572A3E-7061-AE46-B81E-7EEEF4B2F2AD}"/>
              </a:ext>
            </a:extLst>
          </p:cNvPr>
          <p:cNvSpPr>
            <a:spLocks noGrp="1"/>
          </p:cNvSpPr>
          <p:nvPr>
            <p:ph idx="13"/>
          </p:nvPr>
        </p:nvSpPr>
        <p:spPr>
          <a:xfrm>
            <a:off x="8221664" y="1989138"/>
            <a:ext cx="3527423"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3F5E1427-DD3F-9240-BD4A-0CC21218DF6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DC3E782-E2DF-224A-8EC7-F432750D9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5" name="Title 1">
            <a:extLst>
              <a:ext uri="{FF2B5EF4-FFF2-40B4-BE49-F238E27FC236}">
                <a16:creationId xmlns:a16="http://schemas.microsoft.com/office/drawing/2014/main" id="{1C9432BC-F7ED-AD44-955D-1B98B2278695}"/>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sp>
        <p:nvSpPr>
          <p:cNvPr id="16" name="Rectangle 15">
            <a:extLst>
              <a:ext uri="{FF2B5EF4-FFF2-40B4-BE49-F238E27FC236}">
                <a16:creationId xmlns:a16="http://schemas.microsoft.com/office/drawing/2014/main" id="{D618504C-E8A7-EA43-8DA0-0CE9310D674A}"/>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6BB3217-4ECB-9C4E-B129-4CD1A7606E4D}"/>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55654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2" y="2813048"/>
            <a:ext cx="3529013" cy="288449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ADD979E-7EEF-5D4A-8AC3-74C6CE848442}"/>
              </a:ext>
            </a:extLst>
          </p:cNvPr>
          <p:cNvSpPr>
            <a:spLocks noGrp="1"/>
          </p:cNvSpPr>
          <p:nvPr>
            <p:ph type="body" sz="quarter" idx="3"/>
          </p:nvPr>
        </p:nvSpPr>
        <p:spPr>
          <a:xfrm>
            <a:off x="8220075"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2813047"/>
            <a:ext cx="3527425" cy="288449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5">
            <a:extLst>
              <a:ext uri="{FF2B5EF4-FFF2-40B4-BE49-F238E27FC236}">
                <a16:creationId xmlns:a16="http://schemas.microsoft.com/office/drawing/2014/main" id="{C43422A0-145A-7943-95AD-B9C948D26B2D}"/>
              </a:ext>
            </a:extLst>
          </p:cNvPr>
          <p:cNvSpPr>
            <a:spLocks noGrp="1"/>
          </p:cNvSpPr>
          <p:nvPr>
            <p:ph sz="quarter" idx="10"/>
          </p:nvPr>
        </p:nvSpPr>
        <p:spPr>
          <a:xfrm>
            <a:off x="8220076" y="2813046"/>
            <a:ext cx="3529012" cy="28844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a:extLst>
              <a:ext uri="{FF2B5EF4-FFF2-40B4-BE49-F238E27FC236}">
                <a16:creationId xmlns:a16="http://schemas.microsoft.com/office/drawing/2014/main" id="{CE2A91DF-79A7-914F-947D-CF72742487D7}"/>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8" name="Text Placeholder 11">
            <a:extLst>
              <a:ext uri="{FF2B5EF4-FFF2-40B4-BE49-F238E27FC236}">
                <a16:creationId xmlns:a16="http://schemas.microsoft.com/office/drawing/2014/main" id="{EF264802-11B4-5941-991C-96BAD56284C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9" name="Title 1">
            <a:extLst>
              <a:ext uri="{FF2B5EF4-FFF2-40B4-BE49-F238E27FC236}">
                <a16:creationId xmlns:a16="http://schemas.microsoft.com/office/drawing/2014/main" id="{AC1D1754-6A16-0A4B-9E06-5B285B1354A6}"/>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sp>
        <p:nvSpPr>
          <p:cNvPr id="20" name="Text Placeholder 2">
            <a:extLst>
              <a:ext uri="{FF2B5EF4-FFF2-40B4-BE49-F238E27FC236}">
                <a16:creationId xmlns:a16="http://schemas.microsoft.com/office/drawing/2014/main" id="{760B23AA-B159-A04B-A49B-76835B62994D}"/>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1" name="Text Placeholder 2">
            <a:extLst>
              <a:ext uri="{FF2B5EF4-FFF2-40B4-BE49-F238E27FC236}">
                <a16:creationId xmlns:a16="http://schemas.microsoft.com/office/drawing/2014/main" id="{EF568595-A127-5846-A037-D0819A0252E6}"/>
              </a:ext>
            </a:extLst>
          </p:cNvPr>
          <p:cNvSpPr>
            <a:spLocks noGrp="1"/>
          </p:cNvSpPr>
          <p:nvPr>
            <p:ph type="body" idx="13"/>
          </p:nvPr>
        </p:nvSpPr>
        <p:spPr>
          <a:xfrm>
            <a:off x="4332288"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Rectangle 21">
            <a:extLst>
              <a:ext uri="{FF2B5EF4-FFF2-40B4-BE49-F238E27FC236}">
                <a16:creationId xmlns:a16="http://schemas.microsoft.com/office/drawing/2014/main" id="{EAD682C8-053C-4942-93C0-CDCB02169B50}"/>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2EA856-078C-B74C-87C6-AC58462CB29C}"/>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23003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1855C3A-3FE6-774C-8B42-DE78E4C581E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20" name="Text Placeholder 11">
            <a:extLst>
              <a:ext uri="{FF2B5EF4-FFF2-40B4-BE49-F238E27FC236}">
                <a16:creationId xmlns:a16="http://schemas.microsoft.com/office/drawing/2014/main" id="{3EFCAB50-6370-994D-BF7A-C505E83CFC1D}"/>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23" name="Title 1">
            <a:extLst>
              <a:ext uri="{FF2B5EF4-FFF2-40B4-BE49-F238E27FC236}">
                <a16:creationId xmlns:a16="http://schemas.microsoft.com/office/drawing/2014/main" id="{B048F09A-B384-8C49-9343-9C78BE372438}"/>
              </a:ext>
            </a:extLst>
          </p:cNvPr>
          <p:cNvSpPr>
            <a:spLocks noGrp="1"/>
          </p:cNvSpPr>
          <p:nvPr>
            <p:ph type="ctrTitle"/>
          </p:nvPr>
        </p:nvSpPr>
        <p:spPr>
          <a:xfrm>
            <a:off x="1406632" y="1989138"/>
            <a:ext cx="9378733" cy="2372252"/>
          </a:xfrm>
          <a:prstGeom prst="rect">
            <a:avLst/>
          </a:prstGeom>
        </p:spPr>
        <p:txBody>
          <a:bodyPr lIns="0" rIns="90000" anchor="ctr" anchorCtr="0">
            <a:normAutofit/>
          </a:bodyPr>
          <a:lstStyle>
            <a:lvl1pPr algn="l">
              <a:defRPr sz="4500" b="1">
                <a:solidFill>
                  <a:srgbClr val="E6005B"/>
                </a:solidFill>
              </a:defRPr>
            </a:lvl1pPr>
          </a:lstStyle>
          <a:p>
            <a:r>
              <a:rPr lang="en-US"/>
              <a:t>Click to edit Master title style</a:t>
            </a:r>
            <a:endParaRPr lang="en-US" dirty="0"/>
          </a:p>
        </p:txBody>
      </p:sp>
      <p:sp>
        <p:nvSpPr>
          <p:cNvPr id="24" name="Subtitle 2">
            <a:extLst>
              <a:ext uri="{FF2B5EF4-FFF2-40B4-BE49-F238E27FC236}">
                <a16:creationId xmlns:a16="http://schemas.microsoft.com/office/drawing/2014/main" id="{338F5E73-6BFD-7748-BFD6-93FCF46A77EB}"/>
              </a:ext>
            </a:extLst>
          </p:cNvPr>
          <p:cNvSpPr>
            <a:spLocks noGrp="1"/>
          </p:cNvSpPr>
          <p:nvPr>
            <p:ph type="subTitle" idx="1"/>
          </p:nvPr>
        </p:nvSpPr>
        <p:spPr>
          <a:xfrm>
            <a:off x="1406632" y="4542366"/>
            <a:ext cx="9378733" cy="1155172"/>
          </a:xfrm>
          <a:prstGeom prst="rect">
            <a:avLst/>
          </a:prstGeom>
        </p:spPr>
        <p:txBody>
          <a:bodyPr lIns="0" anchor="ctr" anchorCtr="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3" name="Picture 2">
            <a:extLst>
              <a:ext uri="{FF2B5EF4-FFF2-40B4-BE49-F238E27FC236}">
                <a16:creationId xmlns:a16="http://schemas.microsoft.com/office/drawing/2014/main" id="{A3650F2B-C9D3-F54A-91EC-BEDF952B03AE}"/>
              </a:ext>
            </a:extLst>
          </p:cNvPr>
          <p:cNvPicPr>
            <a:picLocks noChangeAspect="1"/>
          </p:cNvPicPr>
          <p:nvPr userDrawn="1"/>
        </p:nvPicPr>
        <p:blipFill>
          <a:blip r:embed="rId3"/>
          <a:stretch>
            <a:fillRect/>
          </a:stretch>
        </p:blipFill>
        <p:spPr>
          <a:xfrm>
            <a:off x="442913" y="1010601"/>
            <a:ext cx="963720" cy="797561"/>
          </a:xfrm>
          <a:prstGeom prst="rect">
            <a:avLst/>
          </a:prstGeom>
        </p:spPr>
      </p:pic>
      <p:pic>
        <p:nvPicPr>
          <p:cNvPr id="26" name="Picture 25">
            <a:extLst>
              <a:ext uri="{FF2B5EF4-FFF2-40B4-BE49-F238E27FC236}">
                <a16:creationId xmlns:a16="http://schemas.microsoft.com/office/drawing/2014/main" id="{6AAD6DD1-3573-E54F-8768-B0CFC8AFB67A}"/>
              </a:ext>
            </a:extLst>
          </p:cNvPr>
          <p:cNvPicPr>
            <a:picLocks noChangeAspect="1"/>
          </p:cNvPicPr>
          <p:nvPr userDrawn="1"/>
        </p:nvPicPr>
        <p:blipFill>
          <a:blip r:embed="rId3"/>
          <a:stretch>
            <a:fillRect/>
          </a:stretch>
        </p:blipFill>
        <p:spPr>
          <a:xfrm rot="10800000">
            <a:off x="10785366" y="4899977"/>
            <a:ext cx="963720" cy="797561"/>
          </a:xfrm>
          <a:prstGeom prst="rect">
            <a:avLst/>
          </a:prstGeom>
        </p:spPr>
      </p:pic>
      <p:sp>
        <p:nvSpPr>
          <p:cNvPr id="11" name="Rectangle 10">
            <a:extLst>
              <a:ext uri="{FF2B5EF4-FFF2-40B4-BE49-F238E27FC236}">
                <a16:creationId xmlns:a16="http://schemas.microsoft.com/office/drawing/2014/main" id="{694A2B9C-4747-EB44-AD6F-78827347139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DE4C44A-5626-1B42-B24C-44A8F39FB460}"/>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87576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ubtle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B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5" cy="1848949"/>
          </a:xfrm>
          <a:prstGeom prst="rect">
            <a:avLst/>
          </a:prstGeom>
        </p:spPr>
        <p:txBody>
          <a:bodyPr lIns="0" rIns="90000" anchor="b"/>
          <a:lstStyle>
            <a:lvl1pPr algn="l">
              <a:defRPr sz="6000" b="1">
                <a:solidFill>
                  <a:srgbClr val="F07D00"/>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2" name="Picture 11">
            <a:extLst>
              <a:ext uri="{FF2B5EF4-FFF2-40B4-BE49-F238E27FC236}">
                <a16:creationId xmlns:a16="http://schemas.microsoft.com/office/drawing/2014/main" id="{2EC1597D-B745-8C47-9BCA-19CC45F98067}"/>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946D80A-BB91-1241-848B-6B912282049B}"/>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DB81DC7A-6B12-7D4A-B479-9DCA38495772}"/>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US"/>
              <a:t>Click to edit Master text styles</a:t>
            </a:r>
          </a:p>
        </p:txBody>
      </p:sp>
    </p:spTree>
    <p:extLst>
      <p:ext uri="{BB962C8B-B14F-4D97-AF65-F5344CB8AC3E}">
        <p14:creationId xmlns:p14="http://schemas.microsoft.com/office/powerpoint/2010/main" val="15953640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ubtle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CE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12688"/>
            <a:ext cx="11306173" cy="1825399"/>
          </a:xfrm>
          <a:prstGeom prst="rect">
            <a:avLst/>
          </a:prstGeom>
        </p:spPr>
        <p:txBody>
          <a:bodyPr lIns="0" rIns="90000" anchor="b"/>
          <a:lstStyle>
            <a:lvl1pPr algn="l">
              <a:defRPr sz="6000" b="1">
                <a:solidFill>
                  <a:srgbClr val="00A6E2"/>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065D9431-5C22-DF40-B12F-3B430B2D2AE1}"/>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9" name="Rectangle 8">
            <a:extLst>
              <a:ext uri="{FF2B5EF4-FFF2-40B4-BE49-F238E27FC236}">
                <a16:creationId xmlns:a16="http://schemas.microsoft.com/office/drawing/2014/main" id="{397678BD-869E-C64D-BBB5-DB38A6A8CF00}"/>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EFAD923B-E667-FD45-B41A-12791D221D10}"/>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US"/>
              <a:t>Click to edit Master text styles</a:t>
            </a:r>
          </a:p>
        </p:txBody>
      </p:sp>
    </p:spTree>
    <p:extLst>
      <p:ext uri="{BB962C8B-B14F-4D97-AF65-F5344CB8AC3E}">
        <p14:creationId xmlns:p14="http://schemas.microsoft.com/office/powerpoint/2010/main" val="1200386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ormal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005B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1"/>
            <a:ext cx="12192000" cy="4526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20B24E7D-7F6A-0541-9FC9-D284AAA24340}"/>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6" name="Rectangle 15">
            <a:extLst>
              <a:ext uri="{FF2B5EF4-FFF2-40B4-BE49-F238E27FC236}">
                <a16:creationId xmlns:a16="http://schemas.microsoft.com/office/drawing/2014/main" id="{81441CAE-3F74-A749-B92B-BA7301BD3CC4}"/>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7" name="Text Placeholder 11">
            <a:extLst>
              <a:ext uri="{FF2B5EF4-FFF2-40B4-BE49-F238E27FC236}">
                <a16:creationId xmlns:a16="http://schemas.microsoft.com/office/drawing/2014/main" id="{3986C3D8-75F2-AF4D-852E-617DA34AB6C7}"/>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US"/>
              <a:t>Click to edit Master text styles</a:t>
            </a:r>
          </a:p>
        </p:txBody>
      </p:sp>
    </p:spTree>
    <p:extLst>
      <p:ext uri="{BB962C8B-B14F-4D97-AF65-F5344CB8AC3E}">
        <p14:creationId xmlns:p14="http://schemas.microsoft.com/office/powerpoint/2010/main" val="9314493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ormal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017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Rectangle 10">
            <a:extLst>
              <a:ext uri="{FF2B5EF4-FFF2-40B4-BE49-F238E27FC236}">
                <a16:creationId xmlns:a16="http://schemas.microsoft.com/office/drawing/2014/main" id="{B669F709-E7C3-C149-A260-3C4BD44CD5DB}"/>
              </a:ext>
            </a:extLst>
          </p:cNvPr>
          <p:cNvSpPr/>
          <p:nvPr userDrawn="1"/>
        </p:nvSpPr>
        <p:spPr>
          <a:xfrm>
            <a:off x="0" y="1"/>
            <a:ext cx="12192000" cy="4526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49C6C068-799F-5647-86FD-975D93E27D3F}"/>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7" name="Rectangle 16">
            <a:extLst>
              <a:ext uri="{FF2B5EF4-FFF2-40B4-BE49-F238E27FC236}">
                <a16:creationId xmlns:a16="http://schemas.microsoft.com/office/drawing/2014/main" id="{A9635ED3-5E00-7F4E-9AE5-AF4B24A44CF5}"/>
              </a:ext>
            </a:extLst>
          </p:cNvPr>
          <p:cNvSpPr/>
          <p:nvPr userDrawn="1"/>
        </p:nvSpPr>
        <p:spPr>
          <a:xfrm>
            <a:off x="0" y="6742113"/>
            <a:ext cx="12191999" cy="125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8" name="Text Placeholder 11">
            <a:extLst>
              <a:ext uri="{FF2B5EF4-FFF2-40B4-BE49-F238E27FC236}">
                <a16:creationId xmlns:a16="http://schemas.microsoft.com/office/drawing/2014/main" id="{77A12D8D-2172-A24B-A568-26FC3B4B283B}"/>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017F"/>
                </a:solidFill>
              </a:defRPr>
            </a:lvl1pPr>
          </a:lstStyle>
          <a:p>
            <a:pPr lvl="0"/>
            <a:r>
              <a:rPr lang="en-US"/>
              <a:t>Click to edit Master text styles</a:t>
            </a:r>
          </a:p>
        </p:txBody>
      </p:sp>
    </p:spTree>
    <p:extLst>
      <p:ext uri="{BB962C8B-B14F-4D97-AF65-F5344CB8AC3E}">
        <p14:creationId xmlns:p14="http://schemas.microsoft.com/office/powerpoint/2010/main" val="10525246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old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3" cy="1848949"/>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3D2627D-3696-4F4C-8BC6-79103D22C236}"/>
              </a:ext>
            </a:extLst>
          </p:cNvPr>
          <p:cNvSpPr/>
          <p:nvPr userDrawn="1"/>
        </p:nvSpPr>
        <p:spPr>
          <a:xfrm>
            <a:off x="0" y="1"/>
            <a:ext cx="12192000" cy="4526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85871FCE-6DA7-5549-92C6-554D5232A266}"/>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240039B7-FA62-F24C-BCFF-BA21679AD8B7}"/>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E8DC3CBE-2843-1642-BD7A-5C7A9BC16E2C}"/>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US"/>
              <a:t>Click to edit Master text styles</a:t>
            </a:r>
          </a:p>
        </p:txBody>
      </p:sp>
    </p:spTree>
    <p:extLst>
      <p:ext uri="{BB962C8B-B14F-4D97-AF65-F5344CB8AC3E}">
        <p14:creationId xmlns:p14="http://schemas.microsoft.com/office/powerpoint/2010/main" val="12443682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old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821E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66867788-B905-9E45-B992-B2C5D2894330}"/>
              </a:ext>
            </a:extLst>
          </p:cNvPr>
          <p:cNvSpPr/>
          <p:nvPr userDrawn="1"/>
        </p:nvSpPr>
        <p:spPr>
          <a:xfrm>
            <a:off x="0" y="1"/>
            <a:ext cx="12192000" cy="4526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76651983-37A2-2345-917B-4559D70F4392}"/>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89B5E4C-2015-A748-95FB-CF22799B0CD6}"/>
              </a:ext>
            </a:extLst>
          </p:cNvPr>
          <p:cNvSpPr/>
          <p:nvPr userDrawn="1"/>
        </p:nvSpPr>
        <p:spPr>
          <a:xfrm>
            <a:off x="0" y="6742113"/>
            <a:ext cx="12191999" cy="125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946CC34B-1499-F541-84B4-B09C59E3E203}"/>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821E69"/>
                </a:solidFill>
              </a:defRPr>
            </a:lvl1pPr>
          </a:lstStyle>
          <a:p>
            <a:pPr lvl="0"/>
            <a:r>
              <a:rPr lang="en-US"/>
              <a:t>Click to edit Master text styles</a:t>
            </a:r>
          </a:p>
        </p:txBody>
      </p:sp>
    </p:spTree>
    <p:extLst>
      <p:ext uri="{BB962C8B-B14F-4D97-AF65-F5344CB8AC3E}">
        <p14:creationId xmlns:p14="http://schemas.microsoft.com/office/powerpoint/2010/main" val="25633350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asual Green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D95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D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BF3AFFF2-502D-054E-B5DC-66A77A6B8A6E}"/>
              </a:ext>
            </a:extLst>
          </p:cNvPr>
          <p:cNvSpPr/>
          <p:nvPr userDrawn="1"/>
        </p:nvSpPr>
        <p:spPr>
          <a:xfrm>
            <a:off x="0" y="1"/>
            <a:ext cx="12192000" cy="4526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3E73C732-A419-E840-970E-326B7FDD4684}"/>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84D91E44-21DE-A842-8B5E-6AD38E86E746}"/>
              </a:ext>
            </a:extLst>
          </p:cNvPr>
          <p:cNvSpPr/>
          <p:nvPr userDrawn="1"/>
        </p:nvSpPr>
        <p:spPr>
          <a:xfrm>
            <a:off x="0" y="6742113"/>
            <a:ext cx="12191999" cy="1259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69BF5122-5B53-AF4A-BB6D-678ABD2D40E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D533"/>
                </a:solidFill>
              </a:defRPr>
            </a:lvl1pPr>
          </a:lstStyle>
          <a:p>
            <a:pPr lvl="0"/>
            <a:r>
              <a:rPr lang="en-US"/>
              <a:t>Click to edit Master text styles</a:t>
            </a:r>
          </a:p>
        </p:txBody>
      </p:sp>
    </p:spTree>
    <p:extLst>
      <p:ext uri="{BB962C8B-B14F-4D97-AF65-F5344CB8AC3E}">
        <p14:creationId xmlns:p14="http://schemas.microsoft.com/office/powerpoint/2010/main" val="508188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Column Secondary">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A204BD-F3EB-5842-9319-7B613DC2539E}"/>
              </a:ext>
            </a:extLst>
          </p:cNvPr>
          <p:cNvSpPr>
            <a:spLocks noGrp="1"/>
          </p:cNvSpPr>
          <p:nvPr>
            <p:ph type="body" idx="1"/>
          </p:nvPr>
        </p:nvSpPr>
        <p:spPr>
          <a:xfrm>
            <a:off x="442912" y="1989138"/>
            <a:ext cx="11306176"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4" y="2813048"/>
            <a:ext cx="11306174" cy="288448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pic>
        <p:nvPicPr>
          <p:cNvPr id="7" name="Picture 6">
            <a:extLst>
              <a:ext uri="{FF2B5EF4-FFF2-40B4-BE49-F238E27FC236}">
                <a16:creationId xmlns:a16="http://schemas.microsoft.com/office/drawing/2014/main" id="{0E8EB9E1-DFB3-5C47-B4B9-9B8765B8640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AAEC381-AE42-7E44-9B48-79580631F97C}"/>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1" name="Rectangle 10">
            <a:extLst>
              <a:ext uri="{FF2B5EF4-FFF2-40B4-BE49-F238E27FC236}">
                <a16:creationId xmlns:a16="http://schemas.microsoft.com/office/drawing/2014/main" id="{2EF2C38B-13DA-064A-AF49-AA97B43EDAB3}"/>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91A03B6-F236-5D46-B133-E912BE6844F9}"/>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83098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B3F0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B3F07"/>
                </a:solidFill>
              </a:defRPr>
            </a:lvl1pPr>
          </a:lstStyle>
          <a:p>
            <a:pPr lvl="0"/>
            <a:r>
              <a:rPr lang="en-US"/>
              <a:t>Click to edit Master text styles</a:t>
            </a:r>
          </a:p>
        </p:txBody>
      </p:sp>
    </p:spTree>
    <p:extLst>
      <p:ext uri="{BB962C8B-B14F-4D97-AF65-F5344CB8AC3E}">
        <p14:creationId xmlns:p14="http://schemas.microsoft.com/office/powerpoint/2010/main" val="27501770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Tree>
    <p:extLst>
      <p:ext uri="{BB962C8B-B14F-4D97-AF65-F5344CB8AC3E}">
        <p14:creationId xmlns:p14="http://schemas.microsoft.com/office/powerpoint/2010/main" val="29898372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EC6D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Tree>
    <p:extLst>
      <p:ext uri="{BB962C8B-B14F-4D97-AF65-F5344CB8AC3E}">
        <p14:creationId xmlns:p14="http://schemas.microsoft.com/office/powerpoint/2010/main" val="22079787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F62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5B0A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5B0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5B0AC"/>
                </a:solidFill>
              </a:defRPr>
            </a:lvl1pPr>
          </a:lstStyle>
          <a:p>
            <a:pPr lvl="0"/>
            <a:r>
              <a:rPr lang="en-US"/>
              <a:t>Click to edit Master text styles</a:t>
            </a:r>
          </a:p>
        </p:txBody>
      </p:sp>
    </p:spTree>
    <p:extLst>
      <p:ext uri="{BB962C8B-B14F-4D97-AF65-F5344CB8AC3E}">
        <p14:creationId xmlns:p14="http://schemas.microsoft.com/office/powerpoint/2010/main" val="34902217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90F54-2FD9-B744-B972-C1D92C843C23}"/>
              </a:ext>
            </a:extLst>
          </p:cNvPr>
          <p:cNvSpPr/>
          <p:nvPr userDrawn="1"/>
        </p:nvSpPr>
        <p:spPr>
          <a:xfrm>
            <a:off x="1" y="431386"/>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04446B3-A205-CB44-8165-EDDF1073E3F0}"/>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6" name="TextBox 5">
            <a:extLst>
              <a:ext uri="{FF2B5EF4-FFF2-40B4-BE49-F238E27FC236}">
                <a16:creationId xmlns:a16="http://schemas.microsoft.com/office/drawing/2014/main" id="{7D96A658-0183-444F-91C4-2F380978AAE1}"/>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E6005B"/>
                </a:solidFill>
              </a:rPr>
              <a:t>Thank you</a:t>
            </a:r>
          </a:p>
        </p:txBody>
      </p:sp>
    </p:spTree>
    <p:extLst>
      <p:ext uri="{BB962C8B-B14F-4D97-AF65-F5344CB8AC3E}">
        <p14:creationId xmlns:p14="http://schemas.microsoft.com/office/powerpoint/2010/main" val="50181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resentation End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D73252D-FA87-8946-98E6-F10F7EFB191B}"/>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pic>
        <p:nvPicPr>
          <p:cNvPr id="10" name="Picture 9">
            <a:extLst>
              <a:ext uri="{FF2B5EF4-FFF2-40B4-BE49-F238E27FC236}">
                <a16:creationId xmlns:a16="http://schemas.microsoft.com/office/drawing/2014/main" id="{146BD13E-6F12-BA45-881A-F273DAED034A}"/>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2" name="TextBox 1">
            <a:extLst>
              <a:ext uri="{FF2B5EF4-FFF2-40B4-BE49-F238E27FC236}">
                <a16:creationId xmlns:a16="http://schemas.microsoft.com/office/drawing/2014/main" id="{DEE1A0BD-8134-9B4A-AE3E-E7C0EECCD029}"/>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9E043D"/>
                </a:solidFill>
              </a:rPr>
              <a:t>Thank you</a:t>
            </a:r>
          </a:p>
        </p:txBody>
      </p:sp>
    </p:spTree>
    <p:extLst>
      <p:ext uri="{BB962C8B-B14F-4D97-AF65-F5344CB8AC3E}">
        <p14:creationId xmlns:p14="http://schemas.microsoft.com/office/powerpoint/2010/main" val="3402982296"/>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818EEC-D27C-9844-8F9A-431793B5929C}"/>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E3E8BC-7439-0742-A9FC-77BBB38EF7AF}"/>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9" name="TextBox 8">
            <a:extLst>
              <a:ext uri="{FF2B5EF4-FFF2-40B4-BE49-F238E27FC236}">
                <a16:creationId xmlns:a16="http://schemas.microsoft.com/office/drawing/2014/main" id="{C3E62ECB-71C5-2342-A1AF-B7DAA1E1B964}"/>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chemeClr val="bg1"/>
                </a:solidFill>
              </a:rPr>
              <a:t>Thank you</a:t>
            </a:r>
          </a:p>
        </p:txBody>
      </p:sp>
    </p:spTree>
    <p:extLst>
      <p:ext uri="{BB962C8B-B14F-4D97-AF65-F5344CB8AC3E}">
        <p14:creationId xmlns:p14="http://schemas.microsoft.com/office/powerpoint/2010/main" val="19028135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fld id="{B9BFB0B9-D708-4991-9CBF-6AE97078FA40}" type="datetime4">
              <a:rPr lang="en-GB" altLang="en-US"/>
              <a:pPr/>
              <a:t>27 March 2023</a:t>
            </a:fld>
            <a:endParaRPr lang="en-GB" altLang="en-US"/>
          </a:p>
        </p:txBody>
      </p:sp>
      <p:sp>
        <p:nvSpPr>
          <p:cNvPr id="5" name="Slide Number Placeholder 4"/>
          <p:cNvSpPr>
            <a:spLocks noGrp="1"/>
          </p:cNvSpPr>
          <p:nvPr>
            <p:ph type="sldNum" sz="quarter" idx="11"/>
          </p:nvPr>
        </p:nvSpPr>
        <p:spPr/>
        <p:txBody>
          <a:bodyPr/>
          <a:lstStyle>
            <a:lvl1pPr>
              <a:defRPr/>
            </a:lvl1pPr>
          </a:lstStyle>
          <a:p>
            <a:fld id="{248C2860-102C-4907-B1AC-A6DD0489E440}" type="slidenum">
              <a:rPr lang="en-GB" altLang="en-US"/>
              <a:pPr/>
              <a:t>‹#›</a:t>
            </a:fld>
            <a:endParaRPr lang="en-GB" altLang="en-US"/>
          </a:p>
        </p:txBody>
      </p:sp>
    </p:spTree>
    <p:extLst>
      <p:ext uri="{BB962C8B-B14F-4D97-AF65-F5344CB8AC3E}">
        <p14:creationId xmlns:p14="http://schemas.microsoft.com/office/powerpoint/2010/main" val="10123240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rgbClr val="E6005B"/>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4" y="4015578"/>
            <a:ext cx="11306174"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Picture 9">
            <a:extLst>
              <a:ext uri="{FF2B5EF4-FFF2-40B4-BE49-F238E27FC236}">
                <a16:creationId xmlns:a16="http://schemas.microsoft.com/office/drawing/2014/main" id="{99B026E5-3198-8D4C-956B-0E8532CD5782}"/>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3" name="Date Placeholder 3">
            <a:extLst>
              <a:ext uri="{FF2B5EF4-FFF2-40B4-BE49-F238E27FC236}">
                <a16:creationId xmlns:a16="http://schemas.microsoft.com/office/drawing/2014/main" id="{8B58F904-7080-FE43-A777-0CCCA7DE6BAB}"/>
              </a:ext>
            </a:extLst>
          </p:cNvPr>
          <p:cNvSpPr>
            <a:spLocks noGrp="1"/>
          </p:cNvSpPr>
          <p:nvPr>
            <p:ph type="dt" sz="half" idx="10"/>
          </p:nvPr>
        </p:nvSpPr>
        <p:spPr>
          <a:xfrm>
            <a:off x="6275386" y="6057900"/>
            <a:ext cx="5473701" cy="358774"/>
          </a:xfrm>
          <a:prstGeom prst="rect">
            <a:avLst/>
          </a:prstGeom>
        </p:spPr>
        <p:txBody>
          <a:bodyPr lIns="0" tIns="0" rIns="0" bIns="0" anchor="b" anchorCtr="0"/>
          <a:lstStyle>
            <a:lvl1pPr algn="r">
              <a:defRPr>
                <a:solidFill>
                  <a:schemeClr val="tx1"/>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spTree>
    <p:extLst>
      <p:ext uri="{BB962C8B-B14F-4D97-AF65-F5344CB8AC3E}">
        <p14:creationId xmlns:p14="http://schemas.microsoft.com/office/powerpoint/2010/main" val="1673415050"/>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2" y="4015578"/>
            <a:ext cx="11306175"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4" name="Picture 3">
            <a:extLst>
              <a:ext uri="{FF2B5EF4-FFF2-40B4-BE49-F238E27FC236}">
                <a16:creationId xmlns:a16="http://schemas.microsoft.com/office/drawing/2014/main" id="{EE19FAFA-C3E1-0844-82DB-27D43E467A6B}"/>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5" name="Date Placeholder 3">
            <a:extLst>
              <a:ext uri="{FF2B5EF4-FFF2-40B4-BE49-F238E27FC236}">
                <a16:creationId xmlns:a16="http://schemas.microsoft.com/office/drawing/2014/main" id="{F86CB3D1-E135-FD4F-A056-483535DECE88}"/>
              </a:ext>
            </a:extLst>
          </p:cNvPr>
          <p:cNvSpPr>
            <a:spLocks noGrp="1"/>
          </p:cNvSpPr>
          <p:nvPr>
            <p:ph type="dt" sz="half" idx="10"/>
          </p:nvPr>
        </p:nvSpPr>
        <p:spPr>
          <a:xfrm>
            <a:off x="6275386" y="6057899"/>
            <a:ext cx="5473701" cy="358775"/>
          </a:xfrm>
          <a:prstGeom prst="rect">
            <a:avLst/>
          </a:prstGeom>
        </p:spPr>
        <p:txBody>
          <a:bodyPr lIns="0" tIns="0" rIns="0" bIns="0" anchor="b" anchorCtr="0"/>
          <a:lstStyle>
            <a:lvl1pPr algn="r">
              <a:defRPr>
                <a:solidFill>
                  <a:srgbClr val="9E043D"/>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spTree>
    <p:extLst>
      <p:ext uri="{BB962C8B-B14F-4D97-AF65-F5344CB8AC3E}">
        <p14:creationId xmlns:p14="http://schemas.microsoft.com/office/powerpoint/2010/main" val="70829692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Fill Option 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115887"/>
            <a:ext cx="12191999" cy="6626226"/>
          </a:xfrm>
          <a:prstGeom prst="rect">
            <a:avLst/>
          </a:prstGeom>
        </p:spPr>
        <p:txBody>
          <a:bodyPr/>
          <a:lstStyle/>
          <a:p>
            <a:endParaRPr lang="en-US" dirty="0"/>
          </a:p>
        </p:txBody>
      </p:sp>
      <p:sp>
        <p:nvSpPr>
          <p:cNvPr id="5" name="Rectangle 4">
            <a:extLst>
              <a:ext uri="{FF2B5EF4-FFF2-40B4-BE49-F238E27FC236}">
                <a16:creationId xmlns:a16="http://schemas.microsoft.com/office/drawing/2014/main" id="{83CF8FDB-11E0-114D-9049-11851FC6CA6B}"/>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58447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1" name="Date Placeholder 3">
            <a:extLst>
              <a:ext uri="{FF2B5EF4-FFF2-40B4-BE49-F238E27FC236}">
                <a16:creationId xmlns:a16="http://schemas.microsoft.com/office/drawing/2014/main" id="{407DCF46-D938-064E-964C-1B90111009F0}"/>
              </a:ext>
            </a:extLst>
          </p:cNvPr>
          <p:cNvSpPr>
            <a:spLocks noGrp="1"/>
          </p:cNvSpPr>
          <p:nvPr>
            <p:ph type="dt" sz="half" idx="10"/>
          </p:nvPr>
        </p:nvSpPr>
        <p:spPr>
          <a:xfrm>
            <a:off x="6275388" y="6057899"/>
            <a:ext cx="5473699" cy="358775"/>
          </a:xfrm>
          <a:prstGeom prst="rect">
            <a:avLst/>
          </a:prstGeom>
        </p:spPr>
        <p:txBody>
          <a:bodyPr lIns="0" tIns="0" rIns="0" bIns="0" anchor="b" anchorCtr="0"/>
          <a:lstStyle>
            <a:lvl1pPr algn="r">
              <a:defRPr>
                <a:solidFill>
                  <a:schemeClr val="bg1"/>
                </a:solidFill>
                <a:latin typeface="Arial" panose="020B0604020202020204" pitchFamily="34" charset="0"/>
                <a:cs typeface="Arial" panose="020B0604020202020204" pitchFamily="34" charset="0"/>
              </a:defRPr>
            </a:lvl1pPr>
          </a:lstStyle>
          <a:p>
            <a:fld id="{197342E9-89D0-D246-B0E5-635614E13D75}" type="datetime1">
              <a:rPr lang="en-GB" smtClean="0"/>
              <a:pPr/>
              <a:t>27/03/2023</a:t>
            </a:fld>
            <a:endParaRPr lang="en-US" dirty="0"/>
          </a:p>
        </p:txBody>
      </p:sp>
      <p:pic>
        <p:nvPicPr>
          <p:cNvPr id="15" name="Picture 14">
            <a:extLst>
              <a:ext uri="{FF2B5EF4-FFF2-40B4-BE49-F238E27FC236}">
                <a16:creationId xmlns:a16="http://schemas.microsoft.com/office/drawing/2014/main" id="{2BEE9E80-8FF0-8441-B362-4623AB9E8A1D}"/>
              </a:ext>
            </a:extLst>
          </p:cNvPr>
          <p:cNvPicPr>
            <a:picLocks noChangeAspect="1"/>
          </p:cNvPicPr>
          <p:nvPr userDrawn="1"/>
        </p:nvPicPr>
        <p:blipFill>
          <a:blip r:embed="rId2"/>
          <a:srcRect/>
          <a:stretch/>
        </p:blipFill>
        <p:spPr>
          <a:xfrm>
            <a:off x="442913" y="801048"/>
            <a:ext cx="3427412" cy="1008062"/>
          </a:xfrm>
          <a:prstGeom prst="rect">
            <a:avLst/>
          </a:prstGeom>
        </p:spPr>
      </p:pic>
    </p:spTree>
    <p:extLst>
      <p:ext uri="{BB962C8B-B14F-4D97-AF65-F5344CB8AC3E}">
        <p14:creationId xmlns:p14="http://schemas.microsoft.com/office/powerpoint/2010/main" val="3154571907"/>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1395D28-07F6-9F47-8128-50C443109906}"/>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32ACF5D-95B4-ED49-9DD6-98E1235076B4}"/>
              </a:ext>
            </a:extLst>
          </p:cNvPr>
          <p:cNvSpPr>
            <a:spLocks noGrp="1"/>
          </p:cNvSpPr>
          <p:nvPr>
            <p:ph sz="half" idx="1"/>
          </p:nvPr>
        </p:nvSpPr>
        <p:spPr>
          <a:xfrm>
            <a:off x="442913" y="1989138"/>
            <a:ext cx="11306174"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Title 1">
            <a:extLst>
              <a:ext uri="{FF2B5EF4-FFF2-40B4-BE49-F238E27FC236}">
                <a16:creationId xmlns:a16="http://schemas.microsoft.com/office/drawing/2014/main" id="{1E523BD2-753E-0A47-B307-D80B3FF627EE}"/>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pic>
        <p:nvPicPr>
          <p:cNvPr id="13" name="Picture 12">
            <a:extLst>
              <a:ext uri="{FF2B5EF4-FFF2-40B4-BE49-F238E27FC236}">
                <a16:creationId xmlns:a16="http://schemas.microsoft.com/office/drawing/2014/main" id="{87BB0FE4-66FF-0E42-841A-3EC5F7C7E6A2}"/>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6" name="Rectangle 5">
            <a:extLst>
              <a:ext uri="{FF2B5EF4-FFF2-40B4-BE49-F238E27FC236}">
                <a16:creationId xmlns:a16="http://schemas.microsoft.com/office/drawing/2014/main" id="{5D683437-A234-3E4E-8B92-A0C560819C16}"/>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1CDF1BA5-471A-8044-BDBA-890115BBFFD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564773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One Column Secondary">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A204BD-F3EB-5842-9319-7B613DC2539E}"/>
              </a:ext>
            </a:extLst>
          </p:cNvPr>
          <p:cNvSpPr>
            <a:spLocks noGrp="1"/>
          </p:cNvSpPr>
          <p:nvPr>
            <p:ph type="body" idx="1"/>
          </p:nvPr>
        </p:nvSpPr>
        <p:spPr>
          <a:xfrm>
            <a:off x="442912" y="1989138"/>
            <a:ext cx="11306176"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4" y="2813048"/>
            <a:ext cx="11306174" cy="288448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pic>
        <p:nvPicPr>
          <p:cNvPr id="7" name="Picture 6">
            <a:extLst>
              <a:ext uri="{FF2B5EF4-FFF2-40B4-BE49-F238E27FC236}">
                <a16:creationId xmlns:a16="http://schemas.microsoft.com/office/drawing/2014/main" id="{0E8EB9E1-DFB3-5C47-B4B9-9B8765B8640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AAEC381-AE42-7E44-9B48-79580631F97C}"/>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1" name="Rectangle 10">
            <a:extLst>
              <a:ext uri="{FF2B5EF4-FFF2-40B4-BE49-F238E27FC236}">
                <a16:creationId xmlns:a16="http://schemas.microsoft.com/office/drawing/2014/main" id="{2EF2C38B-13DA-064A-AF49-AA97B43EDAB3}"/>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91A03B6-F236-5D46-B133-E912BE6844F9}"/>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06665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mage Fill Option 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115887"/>
            <a:ext cx="12191999" cy="6626226"/>
          </a:xfrm>
          <a:prstGeom prst="rect">
            <a:avLst/>
          </a:prstGeom>
        </p:spPr>
        <p:txBody>
          <a:bodyPr/>
          <a:lstStyle/>
          <a:p>
            <a:endParaRPr lang="en-US" dirty="0"/>
          </a:p>
        </p:txBody>
      </p:sp>
      <p:sp>
        <p:nvSpPr>
          <p:cNvPr id="5" name="Rectangle 4">
            <a:extLst>
              <a:ext uri="{FF2B5EF4-FFF2-40B4-BE49-F238E27FC236}">
                <a16:creationId xmlns:a16="http://schemas.microsoft.com/office/drawing/2014/main" id="{83CF8FDB-11E0-114D-9049-11851FC6CA6B}"/>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64814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mage Fill Option 2">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0"/>
            <a:ext cx="12191999" cy="6857999"/>
          </a:xfrm>
          <a:prstGeom prst="rect">
            <a:avLst/>
          </a:prstGeom>
        </p:spPr>
        <p:txBody>
          <a:bodyPr/>
          <a:lstStyle/>
          <a:p>
            <a:endParaRPr lang="en-US" dirty="0"/>
          </a:p>
        </p:txBody>
      </p:sp>
    </p:spTree>
    <p:extLst>
      <p:ext uri="{BB962C8B-B14F-4D97-AF65-F5344CB8AC3E}">
        <p14:creationId xmlns:p14="http://schemas.microsoft.com/office/powerpoint/2010/main" val="94558520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C710-A668-F144-8CC5-039AD81D3231}"/>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5473701" cy="370839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6275388" y="1989138"/>
            <a:ext cx="54737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7D5C41AB-1925-C846-A884-6B4D4880A28C}"/>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6E146BB0-D198-0847-B8BF-82032479A2C6}"/>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4" name="Rectangle 13">
            <a:extLst>
              <a:ext uri="{FF2B5EF4-FFF2-40B4-BE49-F238E27FC236}">
                <a16:creationId xmlns:a16="http://schemas.microsoft.com/office/drawing/2014/main" id="{5DD38791-8F3B-A640-A6FC-8EC532732508}"/>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D63AD13-8CBA-8648-88F4-6142126E9F9A}"/>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360031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0" y="2813047"/>
            <a:ext cx="5473701" cy="284797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6291894" y="2813047"/>
            <a:ext cx="5457193" cy="284797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pic>
        <p:nvPicPr>
          <p:cNvPr id="9" name="Picture 8">
            <a:extLst>
              <a:ext uri="{FF2B5EF4-FFF2-40B4-BE49-F238E27FC236}">
                <a16:creationId xmlns:a16="http://schemas.microsoft.com/office/drawing/2014/main" id="{68C387D1-CCDB-AA42-911D-99DAFBC81375}"/>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6" name="Text Placeholder 11">
            <a:extLst>
              <a:ext uri="{FF2B5EF4-FFF2-40B4-BE49-F238E27FC236}">
                <a16:creationId xmlns:a16="http://schemas.microsoft.com/office/drawing/2014/main" id="{44B35524-0F00-1A4F-8D8A-436C8810069B}"/>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22" name="Text Placeholder 2">
            <a:extLst>
              <a:ext uri="{FF2B5EF4-FFF2-40B4-BE49-F238E27FC236}">
                <a16:creationId xmlns:a16="http://schemas.microsoft.com/office/drawing/2014/main" id="{245CF166-1A2B-F24F-9192-1EE62922C0E7}"/>
              </a:ext>
            </a:extLst>
          </p:cNvPr>
          <p:cNvSpPr>
            <a:spLocks noGrp="1"/>
          </p:cNvSpPr>
          <p:nvPr>
            <p:ph type="body" idx="1"/>
          </p:nvPr>
        </p:nvSpPr>
        <p:spPr>
          <a:xfrm>
            <a:off x="442912" y="1989138"/>
            <a:ext cx="5473701"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3" name="Text Placeholder 2">
            <a:extLst>
              <a:ext uri="{FF2B5EF4-FFF2-40B4-BE49-F238E27FC236}">
                <a16:creationId xmlns:a16="http://schemas.microsoft.com/office/drawing/2014/main" id="{FA1D5975-B545-F54E-B266-2A4DDDC8C4C9}"/>
              </a:ext>
            </a:extLst>
          </p:cNvPr>
          <p:cNvSpPr>
            <a:spLocks noGrp="1"/>
          </p:cNvSpPr>
          <p:nvPr>
            <p:ph type="body" idx="11"/>
          </p:nvPr>
        </p:nvSpPr>
        <p:spPr>
          <a:xfrm>
            <a:off x="6291895" y="1989139"/>
            <a:ext cx="5457193" cy="636854"/>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2" name="Rectangle 11">
            <a:extLst>
              <a:ext uri="{FF2B5EF4-FFF2-40B4-BE49-F238E27FC236}">
                <a16:creationId xmlns:a16="http://schemas.microsoft.com/office/drawing/2014/main" id="{30F691ED-EF65-C446-B3BD-FB970876AB4D}"/>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3AC6DAE-40C2-FC4C-9C8A-8F55F3ECD49F}"/>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40870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 Unsymetrical">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74168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66D5397D-FD76-2E4F-8BFA-B5599B1CF4C8}"/>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07B00AC3-9B1E-2E4B-BC7B-406D8A38D125}"/>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4" name="Title 1">
            <a:extLst>
              <a:ext uri="{FF2B5EF4-FFF2-40B4-BE49-F238E27FC236}">
                <a16:creationId xmlns:a16="http://schemas.microsoft.com/office/drawing/2014/main" id="{FB21EC89-DA5A-2B4B-B94A-FD5D13BA4A1F}"/>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5" name="Rectangle 14">
            <a:extLst>
              <a:ext uri="{FF2B5EF4-FFF2-40B4-BE49-F238E27FC236}">
                <a16:creationId xmlns:a16="http://schemas.microsoft.com/office/drawing/2014/main" id="{25FEA125-D139-1A4D-A206-2BABBEE26DC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64871E7-C776-E845-B38B-91971ED5353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471366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lumn Unsymetrical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3" y="2813048"/>
            <a:ext cx="3529012" cy="288448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1989138"/>
            <a:ext cx="74168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8" name="Picture 7">
            <a:extLst>
              <a:ext uri="{FF2B5EF4-FFF2-40B4-BE49-F238E27FC236}">
                <a16:creationId xmlns:a16="http://schemas.microsoft.com/office/drawing/2014/main" id="{375C663E-9DDC-5B49-A342-3EE51697074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5" name="Text Placeholder 11">
            <a:extLst>
              <a:ext uri="{FF2B5EF4-FFF2-40B4-BE49-F238E27FC236}">
                <a16:creationId xmlns:a16="http://schemas.microsoft.com/office/drawing/2014/main" id="{B5743288-93C1-B747-B6D2-E62ECB66A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6" name="Title 1">
            <a:extLst>
              <a:ext uri="{FF2B5EF4-FFF2-40B4-BE49-F238E27FC236}">
                <a16:creationId xmlns:a16="http://schemas.microsoft.com/office/drawing/2014/main" id="{62BBD38C-D5E6-E14C-82D7-CDA28865EBF1}"/>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7" name="Text Placeholder 2">
            <a:extLst>
              <a:ext uri="{FF2B5EF4-FFF2-40B4-BE49-F238E27FC236}">
                <a16:creationId xmlns:a16="http://schemas.microsoft.com/office/drawing/2014/main" id="{14952491-1CB4-104F-95DC-3C7A95C113BA}"/>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1" name="Rectangle 10">
            <a:extLst>
              <a:ext uri="{FF2B5EF4-FFF2-40B4-BE49-F238E27FC236}">
                <a16:creationId xmlns:a16="http://schemas.microsoft.com/office/drawing/2014/main" id="{8DE6B900-0CAE-6B4C-B741-178AD460BD32}"/>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1A1B2DE-F07F-8147-AD48-234D917280D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332985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Content Placeholder 2">
            <a:extLst>
              <a:ext uri="{FF2B5EF4-FFF2-40B4-BE49-F238E27FC236}">
                <a16:creationId xmlns:a16="http://schemas.microsoft.com/office/drawing/2014/main" id="{A2572A3E-7061-AE46-B81E-7EEEF4B2F2AD}"/>
              </a:ext>
            </a:extLst>
          </p:cNvPr>
          <p:cNvSpPr>
            <a:spLocks noGrp="1"/>
          </p:cNvSpPr>
          <p:nvPr>
            <p:ph idx="13"/>
          </p:nvPr>
        </p:nvSpPr>
        <p:spPr>
          <a:xfrm>
            <a:off x="8221664" y="1989138"/>
            <a:ext cx="352742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0" name="Picture 9">
            <a:extLst>
              <a:ext uri="{FF2B5EF4-FFF2-40B4-BE49-F238E27FC236}">
                <a16:creationId xmlns:a16="http://schemas.microsoft.com/office/drawing/2014/main" id="{3F5E1427-DD3F-9240-BD4A-0CC21218DF6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DC3E782-E2DF-224A-8EC7-F432750D9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5" name="Title 1">
            <a:extLst>
              <a:ext uri="{FF2B5EF4-FFF2-40B4-BE49-F238E27FC236}">
                <a16:creationId xmlns:a16="http://schemas.microsoft.com/office/drawing/2014/main" id="{1C9432BC-F7ED-AD44-955D-1B98B2278695}"/>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6" name="Rectangle 15">
            <a:extLst>
              <a:ext uri="{FF2B5EF4-FFF2-40B4-BE49-F238E27FC236}">
                <a16:creationId xmlns:a16="http://schemas.microsoft.com/office/drawing/2014/main" id="{D618504C-E8A7-EA43-8DA0-0CE9310D674A}"/>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6BB3217-4ECB-9C4E-B129-4CD1A7606E4D}"/>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5129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Fill Option 2">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0"/>
            <a:ext cx="12191999" cy="6857999"/>
          </a:xfrm>
          <a:prstGeom prst="rect">
            <a:avLst/>
          </a:prstGeom>
        </p:spPr>
        <p:txBody>
          <a:bodyPr/>
          <a:lstStyle/>
          <a:p>
            <a:endParaRPr lang="en-US" dirty="0"/>
          </a:p>
        </p:txBody>
      </p:sp>
    </p:spTree>
    <p:extLst>
      <p:ext uri="{BB962C8B-B14F-4D97-AF65-F5344CB8AC3E}">
        <p14:creationId xmlns:p14="http://schemas.microsoft.com/office/powerpoint/2010/main" val="24331060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ree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2" y="2813048"/>
            <a:ext cx="3529013" cy="288449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FADD979E-7EEF-5D4A-8AC3-74C6CE848442}"/>
              </a:ext>
            </a:extLst>
          </p:cNvPr>
          <p:cNvSpPr>
            <a:spLocks noGrp="1"/>
          </p:cNvSpPr>
          <p:nvPr>
            <p:ph type="body" sz="quarter" idx="3"/>
          </p:nvPr>
        </p:nvSpPr>
        <p:spPr>
          <a:xfrm>
            <a:off x="8220075"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2813047"/>
            <a:ext cx="3527425" cy="288449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Content Placeholder 5">
            <a:extLst>
              <a:ext uri="{FF2B5EF4-FFF2-40B4-BE49-F238E27FC236}">
                <a16:creationId xmlns:a16="http://schemas.microsoft.com/office/drawing/2014/main" id="{C43422A0-145A-7943-95AD-B9C948D26B2D}"/>
              </a:ext>
            </a:extLst>
          </p:cNvPr>
          <p:cNvSpPr>
            <a:spLocks noGrp="1"/>
          </p:cNvSpPr>
          <p:nvPr>
            <p:ph sz="quarter" idx="10"/>
          </p:nvPr>
        </p:nvSpPr>
        <p:spPr>
          <a:xfrm>
            <a:off x="8220076" y="2813046"/>
            <a:ext cx="3529012" cy="2884491"/>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4" name="Picture 13">
            <a:extLst>
              <a:ext uri="{FF2B5EF4-FFF2-40B4-BE49-F238E27FC236}">
                <a16:creationId xmlns:a16="http://schemas.microsoft.com/office/drawing/2014/main" id="{CE2A91DF-79A7-914F-947D-CF72742487D7}"/>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8" name="Text Placeholder 11">
            <a:extLst>
              <a:ext uri="{FF2B5EF4-FFF2-40B4-BE49-F238E27FC236}">
                <a16:creationId xmlns:a16="http://schemas.microsoft.com/office/drawing/2014/main" id="{EF264802-11B4-5941-991C-96BAD56284C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9" name="Title 1">
            <a:extLst>
              <a:ext uri="{FF2B5EF4-FFF2-40B4-BE49-F238E27FC236}">
                <a16:creationId xmlns:a16="http://schemas.microsoft.com/office/drawing/2014/main" id="{AC1D1754-6A16-0A4B-9E06-5B285B1354A6}"/>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20" name="Text Placeholder 2">
            <a:extLst>
              <a:ext uri="{FF2B5EF4-FFF2-40B4-BE49-F238E27FC236}">
                <a16:creationId xmlns:a16="http://schemas.microsoft.com/office/drawing/2014/main" id="{760B23AA-B159-A04B-A49B-76835B62994D}"/>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1" name="Text Placeholder 2">
            <a:extLst>
              <a:ext uri="{FF2B5EF4-FFF2-40B4-BE49-F238E27FC236}">
                <a16:creationId xmlns:a16="http://schemas.microsoft.com/office/drawing/2014/main" id="{EF568595-A127-5846-A037-D0819A0252E6}"/>
              </a:ext>
            </a:extLst>
          </p:cNvPr>
          <p:cNvSpPr>
            <a:spLocks noGrp="1"/>
          </p:cNvSpPr>
          <p:nvPr>
            <p:ph type="body" idx="13"/>
          </p:nvPr>
        </p:nvSpPr>
        <p:spPr>
          <a:xfrm>
            <a:off x="4332288"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2" name="Rectangle 21">
            <a:extLst>
              <a:ext uri="{FF2B5EF4-FFF2-40B4-BE49-F238E27FC236}">
                <a16:creationId xmlns:a16="http://schemas.microsoft.com/office/drawing/2014/main" id="{EAD682C8-053C-4942-93C0-CDCB02169B50}"/>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2EA856-078C-B74C-87C6-AC58462CB29C}"/>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63360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1855C3A-3FE6-774C-8B42-DE78E4C581E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20" name="Text Placeholder 11">
            <a:extLst>
              <a:ext uri="{FF2B5EF4-FFF2-40B4-BE49-F238E27FC236}">
                <a16:creationId xmlns:a16="http://schemas.microsoft.com/office/drawing/2014/main" id="{3EFCAB50-6370-994D-BF7A-C505E83CFC1D}"/>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23" name="Title 1">
            <a:extLst>
              <a:ext uri="{FF2B5EF4-FFF2-40B4-BE49-F238E27FC236}">
                <a16:creationId xmlns:a16="http://schemas.microsoft.com/office/drawing/2014/main" id="{B048F09A-B384-8C49-9343-9C78BE372438}"/>
              </a:ext>
            </a:extLst>
          </p:cNvPr>
          <p:cNvSpPr>
            <a:spLocks noGrp="1"/>
          </p:cNvSpPr>
          <p:nvPr>
            <p:ph type="ctrTitle"/>
          </p:nvPr>
        </p:nvSpPr>
        <p:spPr>
          <a:xfrm>
            <a:off x="1406632" y="1989138"/>
            <a:ext cx="9378733" cy="2372252"/>
          </a:xfrm>
          <a:prstGeom prst="rect">
            <a:avLst/>
          </a:prstGeom>
        </p:spPr>
        <p:txBody>
          <a:bodyPr lIns="0" rIns="90000" anchor="ctr" anchorCtr="0">
            <a:normAutofit/>
          </a:bodyPr>
          <a:lstStyle>
            <a:lvl1pPr algn="l">
              <a:defRPr sz="4500" b="1">
                <a:solidFill>
                  <a:srgbClr val="E6005B"/>
                </a:solidFill>
              </a:defRPr>
            </a:lvl1pPr>
          </a:lstStyle>
          <a:p>
            <a:r>
              <a:rPr lang="en-GB" dirty="0"/>
              <a:t>Click to edit Master title style</a:t>
            </a:r>
            <a:endParaRPr lang="en-US" dirty="0"/>
          </a:p>
        </p:txBody>
      </p:sp>
      <p:sp>
        <p:nvSpPr>
          <p:cNvPr id="24" name="Subtitle 2">
            <a:extLst>
              <a:ext uri="{FF2B5EF4-FFF2-40B4-BE49-F238E27FC236}">
                <a16:creationId xmlns:a16="http://schemas.microsoft.com/office/drawing/2014/main" id="{338F5E73-6BFD-7748-BFD6-93FCF46A77EB}"/>
              </a:ext>
            </a:extLst>
          </p:cNvPr>
          <p:cNvSpPr>
            <a:spLocks noGrp="1"/>
          </p:cNvSpPr>
          <p:nvPr>
            <p:ph type="subTitle" idx="1"/>
          </p:nvPr>
        </p:nvSpPr>
        <p:spPr>
          <a:xfrm>
            <a:off x="1406632" y="4542366"/>
            <a:ext cx="9378733" cy="1155172"/>
          </a:xfrm>
          <a:prstGeom prst="rect">
            <a:avLst/>
          </a:prstGeom>
        </p:spPr>
        <p:txBody>
          <a:bodyPr lIns="0" anchor="ctr" anchorCtr="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3" name="Picture 2">
            <a:extLst>
              <a:ext uri="{FF2B5EF4-FFF2-40B4-BE49-F238E27FC236}">
                <a16:creationId xmlns:a16="http://schemas.microsoft.com/office/drawing/2014/main" id="{A3650F2B-C9D3-F54A-91EC-BEDF952B03AE}"/>
              </a:ext>
            </a:extLst>
          </p:cNvPr>
          <p:cNvPicPr>
            <a:picLocks noChangeAspect="1"/>
          </p:cNvPicPr>
          <p:nvPr userDrawn="1"/>
        </p:nvPicPr>
        <p:blipFill>
          <a:blip r:embed="rId3"/>
          <a:stretch>
            <a:fillRect/>
          </a:stretch>
        </p:blipFill>
        <p:spPr>
          <a:xfrm>
            <a:off x="442913" y="1010601"/>
            <a:ext cx="963720" cy="797561"/>
          </a:xfrm>
          <a:prstGeom prst="rect">
            <a:avLst/>
          </a:prstGeom>
        </p:spPr>
      </p:pic>
      <p:pic>
        <p:nvPicPr>
          <p:cNvPr id="26" name="Picture 25">
            <a:extLst>
              <a:ext uri="{FF2B5EF4-FFF2-40B4-BE49-F238E27FC236}">
                <a16:creationId xmlns:a16="http://schemas.microsoft.com/office/drawing/2014/main" id="{6AAD6DD1-3573-E54F-8768-B0CFC8AFB67A}"/>
              </a:ext>
            </a:extLst>
          </p:cNvPr>
          <p:cNvPicPr>
            <a:picLocks noChangeAspect="1"/>
          </p:cNvPicPr>
          <p:nvPr userDrawn="1"/>
        </p:nvPicPr>
        <p:blipFill>
          <a:blip r:embed="rId3"/>
          <a:stretch>
            <a:fillRect/>
          </a:stretch>
        </p:blipFill>
        <p:spPr>
          <a:xfrm rot="10800000">
            <a:off x="10785366" y="4899977"/>
            <a:ext cx="963720" cy="797561"/>
          </a:xfrm>
          <a:prstGeom prst="rect">
            <a:avLst/>
          </a:prstGeom>
        </p:spPr>
      </p:pic>
      <p:sp>
        <p:nvSpPr>
          <p:cNvPr id="11" name="Rectangle 10">
            <a:extLst>
              <a:ext uri="{FF2B5EF4-FFF2-40B4-BE49-F238E27FC236}">
                <a16:creationId xmlns:a16="http://schemas.microsoft.com/office/drawing/2014/main" id="{694A2B9C-4747-EB44-AD6F-78827347139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DE4C44A-5626-1B42-B24C-44A8F39FB460}"/>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522928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ubtle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B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5" cy="1848949"/>
          </a:xfrm>
          <a:prstGeom prst="rect">
            <a:avLst/>
          </a:prstGeom>
        </p:spPr>
        <p:txBody>
          <a:bodyPr lIns="0" rIns="90000" anchor="b"/>
          <a:lstStyle>
            <a:lvl1pPr algn="l">
              <a:defRPr sz="6000" b="1">
                <a:solidFill>
                  <a:srgbClr val="F07D00"/>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2" name="Picture 11">
            <a:extLst>
              <a:ext uri="{FF2B5EF4-FFF2-40B4-BE49-F238E27FC236}">
                <a16:creationId xmlns:a16="http://schemas.microsoft.com/office/drawing/2014/main" id="{2EC1597D-B745-8C47-9BCA-19CC45F98067}"/>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946D80A-BB91-1241-848B-6B912282049B}"/>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DB81DC7A-6B12-7D4A-B479-9DCA38495772}"/>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GB" dirty="0"/>
              <a:t>Click to edit Master text styles</a:t>
            </a:r>
          </a:p>
        </p:txBody>
      </p:sp>
    </p:spTree>
    <p:extLst>
      <p:ext uri="{BB962C8B-B14F-4D97-AF65-F5344CB8AC3E}">
        <p14:creationId xmlns:p14="http://schemas.microsoft.com/office/powerpoint/2010/main" val="10463735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ubtle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CE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12688"/>
            <a:ext cx="11306173" cy="1825399"/>
          </a:xfrm>
          <a:prstGeom prst="rect">
            <a:avLst/>
          </a:prstGeom>
        </p:spPr>
        <p:txBody>
          <a:bodyPr lIns="0" rIns="90000" anchor="b"/>
          <a:lstStyle>
            <a:lvl1pPr algn="l">
              <a:defRPr sz="6000" b="1">
                <a:solidFill>
                  <a:srgbClr val="00A6E2"/>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065D9431-5C22-DF40-B12F-3B430B2D2AE1}"/>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9" name="Rectangle 8">
            <a:extLst>
              <a:ext uri="{FF2B5EF4-FFF2-40B4-BE49-F238E27FC236}">
                <a16:creationId xmlns:a16="http://schemas.microsoft.com/office/drawing/2014/main" id="{397678BD-869E-C64D-BBB5-DB38A6A8CF00}"/>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EFAD923B-E667-FD45-B41A-12791D221D10}"/>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GB" dirty="0"/>
              <a:t>Click to edit Master text styles</a:t>
            </a:r>
          </a:p>
        </p:txBody>
      </p:sp>
    </p:spTree>
    <p:extLst>
      <p:ext uri="{BB962C8B-B14F-4D97-AF65-F5344CB8AC3E}">
        <p14:creationId xmlns:p14="http://schemas.microsoft.com/office/powerpoint/2010/main" val="15156212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ormal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005B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1"/>
            <a:ext cx="12192000" cy="4526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20B24E7D-7F6A-0541-9FC9-D284AAA24340}"/>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6" name="Rectangle 15">
            <a:extLst>
              <a:ext uri="{FF2B5EF4-FFF2-40B4-BE49-F238E27FC236}">
                <a16:creationId xmlns:a16="http://schemas.microsoft.com/office/drawing/2014/main" id="{81441CAE-3F74-A749-B92B-BA7301BD3CC4}"/>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7" name="Text Placeholder 11">
            <a:extLst>
              <a:ext uri="{FF2B5EF4-FFF2-40B4-BE49-F238E27FC236}">
                <a16:creationId xmlns:a16="http://schemas.microsoft.com/office/drawing/2014/main" id="{3986C3D8-75F2-AF4D-852E-617DA34AB6C7}"/>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GB" dirty="0"/>
              <a:t>Click to edit Master text styles</a:t>
            </a:r>
          </a:p>
        </p:txBody>
      </p:sp>
    </p:spTree>
    <p:extLst>
      <p:ext uri="{BB962C8B-B14F-4D97-AF65-F5344CB8AC3E}">
        <p14:creationId xmlns:p14="http://schemas.microsoft.com/office/powerpoint/2010/main" val="318585885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ormal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017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1" name="Rectangle 10">
            <a:extLst>
              <a:ext uri="{FF2B5EF4-FFF2-40B4-BE49-F238E27FC236}">
                <a16:creationId xmlns:a16="http://schemas.microsoft.com/office/drawing/2014/main" id="{B669F709-E7C3-C149-A260-3C4BD44CD5DB}"/>
              </a:ext>
            </a:extLst>
          </p:cNvPr>
          <p:cNvSpPr/>
          <p:nvPr userDrawn="1"/>
        </p:nvSpPr>
        <p:spPr>
          <a:xfrm>
            <a:off x="0" y="1"/>
            <a:ext cx="12192000" cy="4526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49C6C068-799F-5647-86FD-975D93E27D3F}"/>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7" name="Rectangle 16">
            <a:extLst>
              <a:ext uri="{FF2B5EF4-FFF2-40B4-BE49-F238E27FC236}">
                <a16:creationId xmlns:a16="http://schemas.microsoft.com/office/drawing/2014/main" id="{A9635ED3-5E00-7F4E-9AE5-AF4B24A44CF5}"/>
              </a:ext>
            </a:extLst>
          </p:cNvPr>
          <p:cNvSpPr/>
          <p:nvPr userDrawn="1"/>
        </p:nvSpPr>
        <p:spPr>
          <a:xfrm>
            <a:off x="0" y="6742113"/>
            <a:ext cx="12191999" cy="125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8" name="Text Placeholder 11">
            <a:extLst>
              <a:ext uri="{FF2B5EF4-FFF2-40B4-BE49-F238E27FC236}">
                <a16:creationId xmlns:a16="http://schemas.microsoft.com/office/drawing/2014/main" id="{77A12D8D-2172-A24B-A568-26FC3B4B283B}"/>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017F"/>
                </a:solidFill>
              </a:defRPr>
            </a:lvl1pPr>
          </a:lstStyle>
          <a:p>
            <a:pPr lvl="0"/>
            <a:r>
              <a:rPr lang="en-GB" dirty="0"/>
              <a:t>Click to edit Master text styles</a:t>
            </a:r>
          </a:p>
        </p:txBody>
      </p:sp>
    </p:spTree>
    <p:extLst>
      <p:ext uri="{BB962C8B-B14F-4D97-AF65-F5344CB8AC3E}">
        <p14:creationId xmlns:p14="http://schemas.microsoft.com/office/powerpoint/2010/main" val="406913693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old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3"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3D2627D-3696-4F4C-8BC6-79103D22C236}"/>
              </a:ext>
            </a:extLst>
          </p:cNvPr>
          <p:cNvSpPr/>
          <p:nvPr userDrawn="1"/>
        </p:nvSpPr>
        <p:spPr>
          <a:xfrm>
            <a:off x="0" y="1"/>
            <a:ext cx="12192000" cy="4526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85871FCE-6DA7-5549-92C6-554D5232A266}"/>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240039B7-FA62-F24C-BCFF-BA21679AD8B7}"/>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E8DC3CBE-2843-1642-BD7A-5C7A9BC16E2C}"/>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GB" dirty="0"/>
              <a:t>Click to edit Master text styles</a:t>
            </a:r>
          </a:p>
        </p:txBody>
      </p:sp>
    </p:spTree>
    <p:extLst>
      <p:ext uri="{BB962C8B-B14F-4D97-AF65-F5344CB8AC3E}">
        <p14:creationId xmlns:p14="http://schemas.microsoft.com/office/powerpoint/2010/main" val="2045944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old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821E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66867788-B905-9E45-B992-B2C5D2894330}"/>
              </a:ext>
            </a:extLst>
          </p:cNvPr>
          <p:cNvSpPr/>
          <p:nvPr userDrawn="1"/>
        </p:nvSpPr>
        <p:spPr>
          <a:xfrm>
            <a:off x="0" y="1"/>
            <a:ext cx="12192000" cy="4526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76651983-37A2-2345-917B-4559D70F4392}"/>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89B5E4C-2015-A748-95FB-CF22799B0CD6}"/>
              </a:ext>
            </a:extLst>
          </p:cNvPr>
          <p:cNvSpPr/>
          <p:nvPr userDrawn="1"/>
        </p:nvSpPr>
        <p:spPr>
          <a:xfrm>
            <a:off x="0" y="6742113"/>
            <a:ext cx="12191999" cy="125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946CC34B-1499-F541-84B4-B09C59E3E203}"/>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821E69"/>
                </a:solidFill>
              </a:defRPr>
            </a:lvl1pPr>
          </a:lstStyle>
          <a:p>
            <a:pPr lvl="0"/>
            <a:r>
              <a:rPr lang="en-GB" dirty="0"/>
              <a:t>Click to edit Master text styles</a:t>
            </a:r>
          </a:p>
        </p:txBody>
      </p:sp>
    </p:spTree>
    <p:extLst>
      <p:ext uri="{BB962C8B-B14F-4D97-AF65-F5344CB8AC3E}">
        <p14:creationId xmlns:p14="http://schemas.microsoft.com/office/powerpoint/2010/main" val="20419845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asual Green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D95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D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F3AFFF2-502D-054E-B5DC-66A77A6B8A6E}"/>
              </a:ext>
            </a:extLst>
          </p:cNvPr>
          <p:cNvSpPr/>
          <p:nvPr userDrawn="1"/>
        </p:nvSpPr>
        <p:spPr>
          <a:xfrm>
            <a:off x="0" y="1"/>
            <a:ext cx="12192000" cy="4526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3E73C732-A419-E840-970E-326B7FDD4684}"/>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84D91E44-21DE-A842-8B5E-6AD38E86E746}"/>
              </a:ext>
            </a:extLst>
          </p:cNvPr>
          <p:cNvSpPr/>
          <p:nvPr userDrawn="1"/>
        </p:nvSpPr>
        <p:spPr>
          <a:xfrm>
            <a:off x="0" y="6742113"/>
            <a:ext cx="12191999" cy="1259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69BF5122-5B53-AF4A-BB6D-678ABD2D40E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D533"/>
                </a:solidFill>
              </a:defRPr>
            </a:lvl1pPr>
          </a:lstStyle>
          <a:p>
            <a:pPr lvl="0"/>
            <a:r>
              <a:rPr lang="en-GB" dirty="0"/>
              <a:t>Click to edit Master text styles</a:t>
            </a:r>
          </a:p>
        </p:txBody>
      </p:sp>
    </p:spTree>
    <p:extLst>
      <p:ext uri="{BB962C8B-B14F-4D97-AF65-F5344CB8AC3E}">
        <p14:creationId xmlns:p14="http://schemas.microsoft.com/office/powerpoint/2010/main" val="53593593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B3F0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B3F07"/>
                </a:solidFill>
              </a:defRPr>
            </a:lvl1pPr>
          </a:lstStyle>
          <a:p>
            <a:pPr lvl="0"/>
            <a:r>
              <a:rPr lang="en-GB" dirty="0"/>
              <a:t>Click to edit Master text styles</a:t>
            </a:r>
          </a:p>
        </p:txBody>
      </p:sp>
    </p:spTree>
    <p:extLst>
      <p:ext uri="{BB962C8B-B14F-4D97-AF65-F5344CB8AC3E}">
        <p14:creationId xmlns:p14="http://schemas.microsoft.com/office/powerpoint/2010/main" val="357410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C710-A668-F144-8CC5-039AD81D3231}"/>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5473701" cy="370839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6275388" y="1989138"/>
            <a:ext cx="54737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7D5C41AB-1925-C846-A884-6B4D4880A28C}"/>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6E146BB0-D198-0847-B8BF-82032479A2C6}"/>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4" name="Rectangle 13">
            <a:extLst>
              <a:ext uri="{FF2B5EF4-FFF2-40B4-BE49-F238E27FC236}">
                <a16:creationId xmlns:a16="http://schemas.microsoft.com/office/drawing/2014/main" id="{5DD38791-8F3B-A640-A6FC-8EC532732508}"/>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D63AD13-8CBA-8648-88F4-6142126E9F9A}"/>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915541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256257785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EC6D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122816553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F62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5B0A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5B0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5B0AC"/>
                </a:solidFill>
              </a:defRPr>
            </a:lvl1pPr>
          </a:lstStyle>
          <a:p>
            <a:pPr lvl="0"/>
            <a:r>
              <a:rPr lang="en-GB" dirty="0"/>
              <a:t>Click to edit Master text styles</a:t>
            </a:r>
          </a:p>
        </p:txBody>
      </p:sp>
    </p:spTree>
    <p:extLst>
      <p:ext uri="{BB962C8B-B14F-4D97-AF65-F5344CB8AC3E}">
        <p14:creationId xmlns:p14="http://schemas.microsoft.com/office/powerpoint/2010/main" val="177222577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90F54-2FD9-B744-B972-C1D92C843C23}"/>
              </a:ext>
            </a:extLst>
          </p:cNvPr>
          <p:cNvSpPr/>
          <p:nvPr userDrawn="1"/>
        </p:nvSpPr>
        <p:spPr>
          <a:xfrm>
            <a:off x="1" y="431386"/>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04446B3-A205-CB44-8165-EDDF1073E3F0}"/>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6" name="TextBox 5">
            <a:extLst>
              <a:ext uri="{FF2B5EF4-FFF2-40B4-BE49-F238E27FC236}">
                <a16:creationId xmlns:a16="http://schemas.microsoft.com/office/drawing/2014/main" id="{7D96A658-0183-444F-91C4-2F380978AAE1}"/>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E6005B"/>
                </a:solidFill>
              </a:rPr>
              <a:t>Thank you</a:t>
            </a:r>
          </a:p>
        </p:txBody>
      </p:sp>
    </p:spTree>
    <p:extLst>
      <p:ext uri="{BB962C8B-B14F-4D97-AF65-F5344CB8AC3E}">
        <p14:creationId xmlns:p14="http://schemas.microsoft.com/office/powerpoint/2010/main" val="371813894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Presentation End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D73252D-FA87-8946-98E6-F10F7EFB191B}"/>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pic>
        <p:nvPicPr>
          <p:cNvPr id="10" name="Picture 9">
            <a:extLst>
              <a:ext uri="{FF2B5EF4-FFF2-40B4-BE49-F238E27FC236}">
                <a16:creationId xmlns:a16="http://schemas.microsoft.com/office/drawing/2014/main" id="{146BD13E-6F12-BA45-881A-F273DAED034A}"/>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2" name="TextBox 1">
            <a:extLst>
              <a:ext uri="{FF2B5EF4-FFF2-40B4-BE49-F238E27FC236}">
                <a16:creationId xmlns:a16="http://schemas.microsoft.com/office/drawing/2014/main" id="{DEE1A0BD-8134-9B4A-AE3E-E7C0EECCD029}"/>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9E043D"/>
                </a:solidFill>
              </a:rPr>
              <a:t>Thank you</a:t>
            </a:r>
          </a:p>
        </p:txBody>
      </p:sp>
    </p:spTree>
    <p:extLst>
      <p:ext uri="{BB962C8B-B14F-4D97-AF65-F5344CB8AC3E}">
        <p14:creationId xmlns:p14="http://schemas.microsoft.com/office/powerpoint/2010/main" val="878165331"/>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818EEC-D27C-9844-8F9A-431793B5929C}"/>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E3E8BC-7439-0742-A9FC-77BBB38EF7AF}"/>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9" name="TextBox 8">
            <a:extLst>
              <a:ext uri="{FF2B5EF4-FFF2-40B4-BE49-F238E27FC236}">
                <a16:creationId xmlns:a16="http://schemas.microsoft.com/office/drawing/2014/main" id="{C3E62ECB-71C5-2342-A1AF-B7DAA1E1B964}"/>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chemeClr val="bg1"/>
                </a:solidFill>
              </a:rPr>
              <a:t>Thank you</a:t>
            </a:r>
          </a:p>
        </p:txBody>
      </p:sp>
    </p:spTree>
    <p:extLst>
      <p:ext uri="{BB962C8B-B14F-4D97-AF65-F5344CB8AC3E}">
        <p14:creationId xmlns:p14="http://schemas.microsoft.com/office/powerpoint/2010/main" val="1904786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0" y="2813047"/>
            <a:ext cx="5473701" cy="284797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6291894" y="2813047"/>
            <a:ext cx="5457193" cy="284797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pic>
        <p:nvPicPr>
          <p:cNvPr id="9" name="Picture 8">
            <a:extLst>
              <a:ext uri="{FF2B5EF4-FFF2-40B4-BE49-F238E27FC236}">
                <a16:creationId xmlns:a16="http://schemas.microsoft.com/office/drawing/2014/main" id="{68C387D1-CCDB-AA42-911D-99DAFBC81375}"/>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6" name="Text Placeholder 11">
            <a:extLst>
              <a:ext uri="{FF2B5EF4-FFF2-40B4-BE49-F238E27FC236}">
                <a16:creationId xmlns:a16="http://schemas.microsoft.com/office/drawing/2014/main" id="{44B35524-0F00-1A4F-8D8A-436C8810069B}"/>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22" name="Text Placeholder 2">
            <a:extLst>
              <a:ext uri="{FF2B5EF4-FFF2-40B4-BE49-F238E27FC236}">
                <a16:creationId xmlns:a16="http://schemas.microsoft.com/office/drawing/2014/main" id="{245CF166-1A2B-F24F-9192-1EE62922C0E7}"/>
              </a:ext>
            </a:extLst>
          </p:cNvPr>
          <p:cNvSpPr>
            <a:spLocks noGrp="1"/>
          </p:cNvSpPr>
          <p:nvPr>
            <p:ph type="body" idx="1"/>
          </p:nvPr>
        </p:nvSpPr>
        <p:spPr>
          <a:xfrm>
            <a:off x="442912" y="1989138"/>
            <a:ext cx="5473701"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3" name="Text Placeholder 2">
            <a:extLst>
              <a:ext uri="{FF2B5EF4-FFF2-40B4-BE49-F238E27FC236}">
                <a16:creationId xmlns:a16="http://schemas.microsoft.com/office/drawing/2014/main" id="{FA1D5975-B545-F54E-B266-2A4DDDC8C4C9}"/>
              </a:ext>
            </a:extLst>
          </p:cNvPr>
          <p:cNvSpPr>
            <a:spLocks noGrp="1"/>
          </p:cNvSpPr>
          <p:nvPr>
            <p:ph type="body" idx="11"/>
          </p:nvPr>
        </p:nvSpPr>
        <p:spPr>
          <a:xfrm>
            <a:off x="6291895" y="1989139"/>
            <a:ext cx="5457193" cy="636854"/>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2" name="Rectangle 11">
            <a:extLst>
              <a:ext uri="{FF2B5EF4-FFF2-40B4-BE49-F238E27FC236}">
                <a16:creationId xmlns:a16="http://schemas.microsoft.com/office/drawing/2014/main" id="{30F691ED-EF65-C446-B3BD-FB970876AB4D}"/>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3AC6DAE-40C2-FC4C-9C8A-8F55F3ECD49F}"/>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9796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theme" Target="../theme/theme3.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4"/>
        </a:solidFill>
        <a:effectLst/>
      </p:bgPr>
    </p:bg>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38E3CDC0-E15C-3D43-A94A-65D5EBAC0EC4}"/>
              </a:ext>
            </a:extLst>
          </p:cNvPr>
          <p:cNvSpPr>
            <a:spLocks noGrp="1"/>
          </p:cNvSpPr>
          <p:nvPr>
            <p:ph type="body" idx="1"/>
          </p:nvPr>
        </p:nvSpPr>
        <p:spPr>
          <a:xfrm>
            <a:off x="442912" y="1989139"/>
            <a:ext cx="11306175" cy="4068762"/>
          </a:xfrm>
          <a:prstGeom prst="rect">
            <a:avLst/>
          </a:prstGeom>
        </p:spPr>
        <p:txBody>
          <a:bodyPr vert="horz" lIns="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Placeholder 10">
            <a:extLst>
              <a:ext uri="{FF2B5EF4-FFF2-40B4-BE49-F238E27FC236}">
                <a16:creationId xmlns:a16="http://schemas.microsoft.com/office/drawing/2014/main" id="{CB133162-9D93-054D-BEB3-A08241D4C88C}"/>
              </a:ext>
            </a:extLst>
          </p:cNvPr>
          <p:cNvSpPr>
            <a:spLocks noGrp="1"/>
          </p:cNvSpPr>
          <p:nvPr>
            <p:ph type="title"/>
          </p:nvPr>
        </p:nvSpPr>
        <p:spPr>
          <a:xfrm>
            <a:off x="442912" y="800100"/>
            <a:ext cx="11306175" cy="1001714"/>
          </a:xfrm>
          <a:prstGeom prst="rect">
            <a:avLst/>
          </a:prstGeom>
        </p:spPr>
        <p:txBody>
          <a:bodyPr vert="horz" lIns="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367576866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Lst>
  <p:hf sldNum="0" hdr="0"/>
  <p:txStyles>
    <p:titleStyle>
      <a:lvl1pPr algn="l" defTabSz="914400" rtl="0" eaLnBrk="1" latinLnBrk="0" hangingPunct="1">
        <a:lnSpc>
          <a:spcPct val="100000"/>
        </a:lnSpc>
        <a:spcBef>
          <a:spcPct val="0"/>
        </a:spcBef>
        <a:buNone/>
        <a:defRPr sz="4400" b="1" kern="1200">
          <a:solidFill>
            <a:srgbClr val="E6005B"/>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E6005B"/>
        </a:buClr>
        <a:buFont typeface="Wingdings" pitchFamily="2" charset="2"/>
        <a:buChar char="§"/>
        <a:defRPr sz="2500" b="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79">
          <p15:clr>
            <a:srgbClr val="A4A3A4"/>
          </p15:clr>
        </p15:guide>
        <p15:guide id="2" orient="horz" pos="278">
          <p15:clr>
            <a:srgbClr val="A4A3A4"/>
          </p15:clr>
        </p15:guide>
        <p15:guide id="3" pos="2502">
          <p15:clr>
            <a:srgbClr val="A4A3A4"/>
          </p15:clr>
        </p15:guide>
        <p15:guide id="4" pos="2729">
          <p15:clr>
            <a:srgbClr val="A4A3A4"/>
          </p15:clr>
        </p15:guide>
        <p15:guide id="5" pos="4951">
          <p15:clr>
            <a:srgbClr val="A4A3A4"/>
          </p15:clr>
        </p15:guide>
        <p15:guide id="6" pos="5178">
          <p15:clr>
            <a:srgbClr val="A4A3A4"/>
          </p15:clr>
        </p15:guide>
        <p15:guide id="7" pos="7401">
          <p15:clr>
            <a:srgbClr val="A4A3A4"/>
          </p15:clr>
        </p15:guide>
        <p15:guide id="8" orient="horz" pos="504">
          <p15:clr>
            <a:srgbClr val="A4A3A4"/>
          </p15:clr>
        </p15:guide>
        <p15:guide id="9" orient="horz" pos="3816">
          <p15:clr>
            <a:srgbClr val="A4A3A4"/>
          </p15:clr>
        </p15:guide>
        <p15:guide id="10" orient="horz" pos="4042">
          <p15:clr>
            <a:srgbClr val="A4A3A4"/>
          </p15:clr>
        </p15:guide>
        <p15:guide id="11" pos="3727">
          <p15:clr>
            <a:srgbClr val="A4A3A4"/>
          </p15:clr>
        </p15:guide>
        <p15:guide id="12" pos="3953">
          <p15:clr>
            <a:srgbClr val="A4A3A4"/>
          </p15:clr>
        </p15:guide>
        <p15:guide id="13" orient="horz" pos="3589">
          <p15:clr>
            <a:srgbClr val="A4A3A4"/>
          </p15:clr>
        </p15:guide>
        <p15:guide id="14" orient="horz" pos="1139">
          <p15:clr>
            <a:srgbClr val="A4A3A4"/>
          </p15:clr>
        </p15:guide>
        <p15:guide id="15" orient="horz" pos="1253">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4"/>
        </a:solidFill>
        <a:effectLst/>
      </p:bgPr>
    </p:bg>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38E3CDC0-E15C-3D43-A94A-65D5EBAC0EC4}"/>
              </a:ext>
            </a:extLst>
          </p:cNvPr>
          <p:cNvSpPr>
            <a:spLocks noGrp="1"/>
          </p:cNvSpPr>
          <p:nvPr>
            <p:ph type="body" idx="1"/>
          </p:nvPr>
        </p:nvSpPr>
        <p:spPr>
          <a:xfrm>
            <a:off x="442912" y="1989139"/>
            <a:ext cx="11306175" cy="4068762"/>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Placeholder 10">
            <a:extLst>
              <a:ext uri="{FF2B5EF4-FFF2-40B4-BE49-F238E27FC236}">
                <a16:creationId xmlns:a16="http://schemas.microsoft.com/office/drawing/2014/main" id="{CB133162-9D93-054D-BEB3-A08241D4C88C}"/>
              </a:ext>
            </a:extLst>
          </p:cNvPr>
          <p:cNvSpPr>
            <a:spLocks noGrp="1"/>
          </p:cNvSpPr>
          <p:nvPr>
            <p:ph type="title"/>
          </p:nvPr>
        </p:nvSpPr>
        <p:spPr>
          <a:xfrm>
            <a:off x="442912" y="800100"/>
            <a:ext cx="11306175" cy="1001714"/>
          </a:xfrm>
          <a:prstGeom prst="rect">
            <a:avLst/>
          </a:prstGeom>
        </p:spPr>
        <p:txBody>
          <a:bodyPr vert="horz" lIns="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909661547"/>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 id="2147483743" r:id="rId25"/>
    <p:sldLayoutId id="2147483744" r:id="rId26"/>
    <p:sldLayoutId id="2147483745" r:id="rId27"/>
    <p:sldLayoutId id="2147483746" r:id="rId28"/>
    <p:sldLayoutId id="2147483747" r:id="rId29"/>
  </p:sldLayoutIdLst>
  <p:hf sldNum="0" hdr="0"/>
  <p:txStyles>
    <p:titleStyle>
      <a:lvl1pPr algn="l" defTabSz="914400" rtl="0" eaLnBrk="1" latinLnBrk="0" hangingPunct="1">
        <a:lnSpc>
          <a:spcPct val="100000"/>
        </a:lnSpc>
        <a:spcBef>
          <a:spcPct val="0"/>
        </a:spcBef>
        <a:buNone/>
        <a:defRPr sz="4400" b="1" kern="1200">
          <a:solidFill>
            <a:srgbClr val="E6005B"/>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E6005B"/>
        </a:buClr>
        <a:buFont typeface="Wingdings" pitchFamily="2" charset="2"/>
        <a:buChar char="§"/>
        <a:defRPr sz="2500" b="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79">
          <p15:clr>
            <a:srgbClr val="A4A3A4"/>
          </p15:clr>
        </p15:guide>
        <p15:guide id="2" orient="horz" pos="278">
          <p15:clr>
            <a:srgbClr val="A4A3A4"/>
          </p15:clr>
        </p15:guide>
        <p15:guide id="3" pos="2502">
          <p15:clr>
            <a:srgbClr val="A4A3A4"/>
          </p15:clr>
        </p15:guide>
        <p15:guide id="4" pos="2729">
          <p15:clr>
            <a:srgbClr val="A4A3A4"/>
          </p15:clr>
        </p15:guide>
        <p15:guide id="5" pos="4951">
          <p15:clr>
            <a:srgbClr val="A4A3A4"/>
          </p15:clr>
        </p15:guide>
        <p15:guide id="6" pos="5178">
          <p15:clr>
            <a:srgbClr val="A4A3A4"/>
          </p15:clr>
        </p15:guide>
        <p15:guide id="7" pos="7401">
          <p15:clr>
            <a:srgbClr val="A4A3A4"/>
          </p15:clr>
        </p15:guide>
        <p15:guide id="8" orient="horz" pos="504">
          <p15:clr>
            <a:srgbClr val="A4A3A4"/>
          </p15:clr>
        </p15:guide>
        <p15:guide id="9" orient="horz" pos="3816">
          <p15:clr>
            <a:srgbClr val="A4A3A4"/>
          </p15:clr>
        </p15:guide>
        <p15:guide id="10" orient="horz" pos="4042">
          <p15:clr>
            <a:srgbClr val="A4A3A4"/>
          </p15:clr>
        </p15:guide>
        <p15:guide id="11" pos="3727">
          <p15:clr>
            <a:srgbClr val="A4A3A4"/>
          </p15:clr>
        </p15:guide>
        <p15:guide id="12" pos="3953">
          <p15:clr>
            <a:srgbClr val="A4A3A4"/>
          </p15:clr>
        </p15:guide>
        <p15:guide id="13" orient="horz" pos="3589">
          <p15:clr>
            <a:srgbClr val="A4A3A4"/>
          </p15:clr>
        </p15:guide>
        <p15:guide id="14" orient="horz" pos="1139">
          <p15:clr>
            <a:srgbClr val="A4A3A4"/>
          </p15:clr>
        </p15:guide>
        <p15:guide id="15" orient="horz" pos="1253">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4"/>
        </a:solidFill>
        <a:effectLst/>
      </p:bgPr>
    </p:bg>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38E3CDC0-E15C-3D43-A94A-65D5EBAC0EC4}"/>
              </a:ext>
            </a:extLst>
          </p:cNvPr>
          <p:cNvSpPr>
            <a:spLocks noGrp="1"/>
          </p:cNvSpPr>
          <p:nvPr>
            <p:ph type="body" idx="1"/>
          </p:nvPr>
        </p:nvSpPr>
        <p:spPr>
          <a:xfrm>
            <a:off x="442912" y="1989139"/>
            <a:ext cx="11306175" cy="4068762"/>
          </a:xfrm>
          <a:prstGeom prst="rect">
            <a:avLst/>
          </a:prstGeom>
        </p:spPr>
        <p:txBody>
          <a:bodyPr vert="horz" lIns="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Placeholder 10">
            <a:extLst>
              <a:ext uri="{FF2B5EF4-FFF2-40B4-BE49-F238E27FC236}">
                <a16:creationId xmlns:a16="http://schemas.microsoft.com/office/drawing/2014/main" id="{CB133162-9D93-054D-BEB3-A08241D4C88C}"/>
              </a:ext>
            </a:extLst>
          </p:cNvPr>
          <p:cNvSpPr>
            <a:spLocks noGrp="1"/>
          </p:cNvSpPr>
          <p:nvPr>
            <p:ph type="title"/>
          </p:nvPr>
        </p:nvSpPr>
        <p:spPr>
          <a:xfrm>
            <a:off x="442912" y="800100"/>
            <a:ext cx="11306175" cy="1001714"/>
          </a:xfrm>
          <a:prstGeom prst="rect">
            <a:avLst/>
          </a:prstGeom>
        </p:spPr>
        <p:txBody>
          <a:bodyPr vert="horz" lIns="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408543712"/>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 id="2147483767" r:id="rId19"/>
    <p:sldLayoutId id="2147483768" r:id="rId20"/>
    <p:sldLayoutId id="2147483769" r:id="rId21"/>
    <p:sldLayoutId id="2147483770" r:id="rId22"/>
    <p:sldLayoutId id="2147483771" r:id="rId23"/>
    <p:sldLayoutId id="2147483772" r:id="rId24"/>
    <p:sldLayoutId id="2147483773" r:id="rId25"/>
    <p:sldLayoutId id="2147483774" r:id="rId26"/>
    <p:sldLayoutId id="2147483775" r:id="rId27"/>
    <p:sldLayoutId id="2147483776" r:id="rId28"/>
  </p:sldLayoutIdLst>
  <p:hf sldNum="0" hdr="0"/>
  <p:txStyles>
    <p:titleStyle>
      <a:lvl1pPr algn="l" defTabSz="914400" rtl="0" eaLnBrk="1" latinLnBrk="0" hangingPunct="1">
        <a:lnSpc>
          <a:spcPct val="100000"/>
        </a:lnSpc>
        <a:spcBef>
          <a:spcPct val="0"/>
        </a:spcBef>
        <a:buNone/>
        <a:defRPr sz="4400" b="1" kern="1200">
          <a:solidFill>
            <a:srgbClr val="E6005B"/>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E6005B"/>
        </a:buClr>
        <a:buFont typeface="Wingdings" pitchFamily="2" charset="2"/>
        <a:buChar char="§"/>
        <a:defRPr sz="2500" b="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79">
          <p15:clr>
            <a:srgbClr val="A4A3A4"/>
          </p15:clr>
        </p15:guide>
        <p15:guide id="2" orient="horz" pos="278">
          <p15:clr>
            <a:srgbClr val="A4A3A4"/>
          </p15:clr>
        </p15:guide>
        <p15:guide id="3" pos="2502">
          <p15:clr>
            <a:srgbClr val="A4A3A4"/>
          </p15:clr>
        </p15:guide>
        <p15:guide id="4" pos="2729">
          <p15:clr>
            <a:srgbClr val="A4A3A4"/>
          </p15:clr>
        </p15:guide>
        <p15:guide id="5" pos="4951">
          <p15:clr>
            <a:srgbClr val="A4A3A4"/>
          </p15:clr>
        </p15:guide>
        <p15:guide id="6" pos="5178">
          <p15:clr>
            <a:srgbClr val="A4A3A4"/>
          </p15:clr>
        </p15:guide>
        <p15:guide id="7" pos="7401">
          <p15:clr>
            <a:srgbClr val="A4A3A4"/>
          </p15:clr>
        </p15:guide>
        <p15:guide id="8" orient="horz" pos="504">
          <p15:clr>
            <a:srgbClr val="A4A3A4"/>
          </p15:clr>
        </p15:guide>
        <p15:guide id="9" orient="horz" pos="3816">
          <p15:clr>
            <a:srgbClr val="A4A3A4"/>
          </p15:clr>
        </p15:guide>
        <p15:guide id="10" orient="horz" pos="4042">
          <p15:clr>
            <a:srgbClr val="A4A3A4"/>
          </p15:clr>
        </p15:guide>
        <p15:guide id="11" pos="3727">
          <p15:clr>
            <a:srgbClr val="A4A3A4"/>
          </p15:clr>
        </p15:guide>
        <p15:guide id="12" pos="3953">
          <p15:clr>
            <a:srgbClr val="A4A3A4"/>
          </p15:clr>
        </p15:guide>
        <p15:guide id="13" orient="horz" pos="3589">
          <p15:clr>
            <a:srgbClr val="A4A3A4"/>
          </p15:clr>
        </p15:guide>
        <p15:guide id="14" orient="horz" pos="1139">
          <p15:clr>
            <a:srgbClr val="A4A3A4"/>
          </p15:clr>
        </p15:guide>
        <p15:guide id="15" orient="horz" pos="1253">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mailto:iain.wilson@ntu.ac.uk"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project-based-learning-toolkit.com/plan/" TargetMode="External"/><Relationship Id="rId2" Type="http://schemas.openxmlformats.org/officeDocument/2006/relationships/image" Target="../media/image8.png"/><Relationship Id="rId1" Type="http://schemas.openxmlformats.org/officeDocument/2006/relationships/slideLayout" Target="../slideLayouts/slideLayout11.xml"/><Relationship Id="rId4" Type="http://schemas.openxmlformats.org/officeDocument/2006/relationships/hyperlink" Target="https://creativecommons.org/licenses/by-nc/3.0/"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reepngimg.com/png/88434-text-symbol-question-mark-computer-graphics-3d" TargetMode="External"/><Relationship Id="rId2" Type="http://schemas.openxmlformats.org/officeDocument/2006/relationships/image" Target="../media/image6.png"/><Relationship Id="rId1" Type="http://schemas.openxmlformats.org/officeDocument/2006/relationships/slideLayout" Target="../slideLayouts/slideLayout32.xml"/><Relationship Id="rId4" Type="http://schemas.openxmlformats.org/officeDocument/2006/relationships/hyperlink" Target="https://creativecommons.org/licenses/by-nc/3.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schabell.org/2019/09/5-questions-everyones-asking-about-microservices-question4.html" TargetMode="External"/><Relationship Id="rId2" Type="http://schemas.openxmlformats.org/officeDocument/2006/relationships/image" Target="../media/image9.jpg"/><Relationship Id="rId1" Type="http://schemas.openxmlformats.org/officeDocument/2006/relationships/slideLayout" Target="../slideLayouts/slideLayout32.xml"/><Relationship Id="rId4" Type="http://schemas.openxmlformats.org/officeDocument/2006/relationships/hyperlink" Target="https://creativecommons.org/licenses/by-nc-sa/3.0/"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1.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hyperlink" Target="https://twitter.com/dr_iain_wilson" TargetMode="External"/><Relationship Id="rId2" Type="http://schemas.openxmlformats.org/officeDocument/2006/relationships/hyperlink" Target="mailto:iain.wilson@ntu.ac.uk" TargetMode="External"/><Relationship Id="rId1" Type="http://schemas.openxmlformats.org/officeDocument/2006/relationships/slideLayout" Target="../slideLayouts/slideLayout4.xml"/><Relationship Id="rId6" Type="http://schemas.openxmlformats.org/officeDocument/2006/relationships/hyperlink" Target="https://creativecommons.org/licenses/by-nc-sa/3.0/" TargetMode="External"/><Relationship Id="rId5" Type="http://schemas.openxmlformats.org/officeDocument/2006/relationships/hyperlink" Target="https://iteachu.uaf.edu/online-discussions/" TargetMode="Externa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ntu.ac.uk/staff-profiles/employability/doug-cole" TargetMode="External"/><Relationship Id="rId2" Type="http://schemas.openxmlformats.org/officeDocument/2006/relationships/hyperlink" Target="https://www.ntu.ac.uk/staff-profiles/social-sciences/iain-wilson" TargetMode="External"/><Relationship Id="rId1" Type="http://schemas.openxmlformats.org/officeDocument/2006/relationships/slideLayout" Target="../slideLayouts/slideLayout1.xml"/><Relationship Id="rId4" Type="http://schemas.openxmlformats.org/officeDocument/2006/relationships/hyperlink" Target="http://www.ntu.ac.uk/"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freepngimg.com/png/88434-text-symbol-question-mark-computer-graphics-3d" TargetMode="External"/><Relationship Id="rId2" Type="http://schemas.openxmlformats.org/officeDocument/2006/relationships/image" Target="../media/image6.png"/><Relationship Id="rId1" Type="http://schemas.openxmlformats.org/officeDocument/2006/relationships/slideLayout" Target="../slideLayouts/slideLayout32.xml"/><Relationship Id="rId4" Type="http://schemas.openxmlformats.org/officeDocument/2006/relationships/hyperlink" Target="https://creativecommons.org/licenses/by-nc/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T-lRbuy4XtA" TargetMode="Externa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EE3CEA-FBFD-0A44-8784-BBA08B4B8BD6}"/>
              </a:ext>
            </a:extLst>
          </p:cNvPr>
          <p:cNvSpPr>
            <a:spLocks noGrp="1"/>
          </p:cNvSpPr>
          <p:nvPr>
            <p:ph sz="half" idx="1"/>
          </p:nvPr>
        </p:nvSpPr>
        <p:spPr/>
        <p:txBody>
          <a:bodyPr>
            <a:normAutofit fontScale="70000" lnSpcReduction="20000"/>
          </a:bodyPr>
          <a:lstStyle/>
          <a:p>
            <a:pPr marL="0" indent="0">
              <a:lnSpc>
                <a:spcPct val="115000"/>
              </a:lnSpc>
              <a:spcAft>
                <a:spcPts val="1000"/>
              </a:spcAft>
              <a:buNone/>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If you use this resource and have feedback comments, please contact Iain Wilson on </a:t>
            </a:r>
            <a:r>
              <a:rPr lang="en-GB" sz="2800" u="sng" dirty="0">
                <a:solidFill>
                  <a:srgbClr val="000000"/>
                </a:solidFill>
                <a:effectLst/>
                <a:latin typeface="Helvetica" panose="020B0604020202020204" pitchFamily="34" charset="0"/>
                <a:ea typeface="SimSun" panose="02010600030101010101" pitchFamily="2" charset="-122"/>
                <a:cs typeface="Helvetica" panose="020B0604020202020204" pitchFamily="34" charset="0"/>
                <a:hlinkClick r:id="rId2"/>
              </a:rPr>
              <a:t>iain.wilson@ntu.ac.uk</a:t>
            </a: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 If you are willing, please also send the following information:</a:t>
            </a:r>
          </a:p>
          <a:p>
            <a:pPr marL="0" indent="0">
              <a:lnSpc>
                <a:spcPct val="115000"/>
              </a:lnSpc>
              <a:spcAft>
                <a:spcPts val="1000"/>
              </a:spcAft>
              <a:buNone/>
            </a:pPr>
            <a:endParaRPr lang="en-GB" sz="23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What institute are you from?</a:t>
            </a:r>
            <a:endParaRPr lang="en-GB" sz="28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What subject discipline have you used this within?</a:t>
            </a:r>
            <a:endParaRPr lang="en-GB" sz="28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What level are the students studying at?</a:t>
            </a:r>
            <a:endParaRPr lang="en-GB" sz="28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800100" lvl="1" indent="-342900">
              <a:lnSpc>
                <a:spcPct val="115000"/>
              </a:lnSpc>
              <a:spcAft>
                <a:spcPts val="1000"/>
              </a:spcAft>
              <a:buFont typeface="Symbol" panose="05050102010706020507" pitchFamily="18" charset="2"/>
              <a:buChar char=""/>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How many students are you using this resource with?</a:t>
            </a:r>
            <a:endParaRPr lang="en-GB" sz="28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0" indent="0">
              <a:buNone/>
            </a:pPr>
            <a:endParaRPr lang="en-GB" sz="2300" dirty="0">
              <a:solidFill>
                <a:srgbClr val="000000"/>
              </a:solidFill>
              <a:effectLst/>
              <a:latin typeface="Helvetica" panose="020B0604020202020204" pitchFamily="34" charset="0"/>
              <a:ea typeface="SimSun" panose="02010600030101010101" pitchFamily="2" charset="-122"/>
            </a:endParaRPr>
          </a:p>
          <a:p>
            <a:pPr marL="0" indent="0">
              <a:buNone/>
            </a:pPr>
            <a:r>
              <a:rPr lang="en-GB" sz="2800" dirty="0">
                <a:solidFill>
                  <a:srgbClr val="000000"/>
                </a:solidFill>
                <a:effectLst/>
                <a:latin typeface="Helvetica" panose="020B0604020202020204" pitchFamily="34" charset="0"/>
                <a:ea typeface="SimSun" panose="02010600030101010101" pitchFamily="2" charset="-122"/>
              </a:rPr>
              <a:t>Information will be used to capture the impact of how widely these resources are being used.</a:t>
            </a:r>
            <a:endParaRPr lang="en-GB" spc="300" dirty="0"/>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lstStyle/>
          <a:p>
            <a:r>
              <a:rPr lang="en-US" spc="300" dirty="0">
                <a:solidFill>
                  <a:schemeClr val="tx1"/>
                </a:solidFill>
              </a:rPr>
              <a:t>Feedback</a:t>
            </a:r>
          </a:p>
        </p:txBody>
      </p:sp>
      <p:sp>
        <p:nvSpPr>
          <p:cNvPr id="8" name="Date Placeholder 3">
            <a:extLst>
              <a:ext uri="{FF2B5EF4-FFF2-40B4-BE49-F238E27FC236}">
                <a16:creationId xmlns:a16="http://schemas.microsoft.com/office/drawing/2014/main" id="{ED268841-0945-48B8-ABE9-F3097238F989}"/>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92184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01910B0-6447-432E-BC16-0E57C0FE4CB8}"/>
              </a:ext>
            </a:extLst>
          </p:cNvPr>
          <p:cNvSpPr>
            <a:spLocks noGrp="1"/>
          </p:cNvSpPr>
          <p:nvPr>
            <p:ph sz="quarter" idx="4"/>
          </p:nvPr>
        </p:nvSpPr>
        <p:spPr>
          <a:xfrm>
            <a:off x="442912" y="1989138"/>
            <a:ext cx="7416800" cy="3708400"/>
          </a:xfrm>
        </p:spPr>
        <p:txBody>
          <a:bodyPr>
            <a:normAutofit fontScale="92500"/>
          </a:bodyPr>
          <a:lstStyle/>
          <a:p>
            <a:r>
              <a:rPr lang="en-GB" dirty="0"/>
              <a:t>Whether you state as a specific goal, or an exploratory aim, using SMART principles is important.</a:t>
            </a:r>
          </a:p>
          <a:p>
            <a:r>
              <a:rPr lang="en-GB" dirty="0"/>
              <a:t>Frame your aims around your:</a:t>
            </a:r>
          </a:p>
          <a:p>
            <a:pPr lvl="1"/>
            <a:r>
              <a:rPr lang="en-GB" dirty="0"/>
              <a:t>Knowledge </a:t>
            </a:r>
          </a:p>
          <a:p>
            <a:pPr lvl="1"/>
            <a:r>
              <a:rPr lang="en-GB" dirty="0"/>
              <a:t>Experiential</a:t>
            </a:r>
          </a:p>
          <a:p>
            <a:pPr lvl="1"/>
            <a:r>
              <a:rPr lang="en-GB" dirty="0"/>
              <a:t>Interpersonal and Intrapersonal learning</a:t>
            </a:r>
          </a:p>
          <a:p>
            <a:pPr lvl="1"/>
            <a:r>
              <a:rPr lang="en-GB" dirty="0"/>
              <a:t>Identity</a:t>
            </a:r>
          </a:p>
          <a:p>
            <a:pPr lvl="1"/>
            <a:r>
              <a:rPr lang="en-GB" dirty="0"/>
              <a:t>Resilience</a:t>
            </a:r>
          </a:p>
          <a:p>
            <a:pPr lvl="1"/>
            <a:r>
              <a:rPr lang="en-GB" dirty="0"/>
              <a:t>Self-efficacy </a:t>
            </a:r>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ormAutofit/>
          </a:bodyPr>
          <a:lstStyle/>
          <a:p>
            <a:r>
              <a:rPr lang="en-GB" spc="300" dirty="0">
                <a:solidFill>
                  <a:schemeClr val="tx1"/>
                </a:solidFill>
              </a:rPr>
              <a:t>SMART principles</a:t>
            </a:r>
          </a:p>
        </p:txBody>
      </p:sp>
      <p:sp>
        <p:nvSpPr>
          <p:cNvPr id="27" name="Text Placeholder 6">
            <a:extLst>
              <a:ext uri="{FF2B5EF4-FFF2-40B4-BE49-F238E27FC236}">
                <a16:creationId xmlns:a16="http://schemas.microsoft.com/office/drawing/2014/main" id="{9DE78E8A-D354-49A9-B28C-E84921BCE77D}"/>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3/27/2023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pic>
        <p:nvPicPr>
          <p:cNvPr id="14" name="Picture 13" descr="S - Specific&#10;M - Measurable&#10;A - Achievable&#10;R - Relevant&#10;T - Time-bound">
            <a:extLst>
              <a:ext uri="{FF2B5EF4-FFF2-40B4-BE49-F238E27FC236}">
                <a16:creationId xmlns:a16="http://schemas.microsoft.com/office/drawing/2014/main" id="{DB35BA26-7675-4135-B655-6A5F4196BBD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698569" y="2093195"/>
            <a:ext cx="3867690" cy="3238952"/>
          </a:xfrm>
          <a:prstGeom prst="rect">
            <a:avLst/>
          </a:prstGeom>
        </p:spPr>
      </p:pic>
      <p:sp>
        <p:nvSpPr>
          <p:cNvPr id="15" name="TextBox 14">
            <a:extLst>
              <a:ext uri="{FF2B5EF4-FFF2-40B4-BE49-F238E27FC236}">
                <a16:creationId xmlns:a16="http://schemas.microsoft.com/office/drawing/2014/main" id="{85435F51-DDAD-4989-836C-A1A5BB796393}"/>
              </a:ext>
            </a:extLst>
          </p:cNvPr>
          <p:cNvSpPr txBox="1"/>
          <p:nvPr/>
        </p:nvSpPr>
        <p:spPr>
          <a:xfrm>
            <a:off x="7698569" y="5170564"/>
            <a:ext cx="3867690" cy="161583"/>
          </a:xfrm>
          <a:prstGeom prst="rect">
            <a:avLst/>
          </a:prstGeom>
          <a:noFill/>
        </p:spPr>
        <p:txBody>
          <a:bodyPr wrap="square" lIns="0" tIns="0" rIns="0" bIns="0" rtlCol="0" anchor="b" anchorCtr="0">
            <a:spAutoFit/>
          </a:bodyPr>
          <a:lstStyle/>
          <a:p>
            <a:r>
              <a:rPr lang="en-GB" sz="1050" dirty="0">
                <a:hlinkClick r:id="rId3" tooltip="https://project-based-learning-toolkit.com/plan/">
                  <a:extLst>
                    <a:ext uri="{A12FA001-AC4F-418D-AE19-62706E023703}">
                      <ahyp:hlinkClr xmlns:ahyp="http://schemas.microsoft.com/office/drawing/2018/hyperlinkcolor" val="tx"/>
                    </a:ext>
                  </a:extLst>
                </a:hlinkClick>
              </a:rPr>
              <a:t>This Photo</a:t>
            </a:r>
            <a:r>
              <a:rPr lang="en-GB" sz="1050" dirty="0"/>
              <a:t> by Unknown Author is licensed under </a:t>
            </a:r>
            <a:r>
              <a:rPr lang="en-GB" sz="1050" dirty="0">
                <a:hlinkClick r:id="rId4" tooltip="https://creativecommons.org/licenses/by-nc/3.0/">
                  <a:extLst>
                    <a:ext uri="{A12FA001-AC4F-418D-AE19-62706E023703}">
                      <ahyp:hlinkClr xmlns:ahyp="http://schemas.microsoft.com/office/drawing/2018/hyperlinkcolor" val="tx"/>
                    </a:ext>
                  </a:extLst>
                </a:hlinkClick>
              </a:rPr>
              <a:t>CC BY-NC</a:t>
            </a:r>
            <a:endParaRPr lang="en-GB" sz="1050" dirty="0"/>
          </a:p>
        </p:txBody>
      </p:sp>
    </p:spTree>
    <p:extLst>
      <p:ext uri="{BB962C8B-B14F-4D97-AF65-F5344CB8AC3E}">
        <p14:creationId xmlns:p14="http://schemas.microsoft.com/office/powerpoint/2010/main" val="3846819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1E96B0-BC01-4A65-91AF-F1233B555493}"/>
              </a:ext>
            </a:extLst>
          </p:cNvPr>
          <p:cNvSpPr>
            <a:spLocks noGrp="1"/>
          </p:cNvSpPr>
          <p:nvPr>
            <p:ph type="title"/>
          </p:nvPr>
        </p:nvSpPr>
        <p:spPr>
          <a:xfrm>
            <a:off x="442912" y="800100"/>
            <a:ext cx="5832475" cy="2020218"/>
          </a:xfrm>
        </p:spPr>
        <p:txBody>
          <a:bodyPr vert="horz" lIns="0" tIns="45720" rIns="91440" bIns="45720" rtlCol="0" anchor="ctr">
            <a:normAutofit/>
          </a:bodyPr>
          <a:lstStyle/>
          <a:p>
            <a:r>
              <a:rPr lang="en-US" sz="5400" b="1" kern="1200" spc="300" dirty="0">
                <a:solidFill>
                  <a:schemeClr val="tx1">
                    <a:lumMod val="95000"/>
                    <a:lumOff val="5000"/>
                  </a:schemeClr>
                </a:solidFill>
                <a:latin typeface="Arial" panose="020B0604020202020204" pitchFamily="34" charset="0"/>
                <a:ea typeface="+mj-ea"/>
                <a:cs typeface="Arial" panose="020B0604020202020204" pitchFamily="34" charset="0"/>
              </a:rPr>
              <a:t>A quick check in…</a:t>
            </a:r>
          </a:p>
        </p:txBody>
      </p:sp>
      <p:pic>
        <p:nvPicPr>
          <p:cNvPr id="14" name="Picture 13" descr="A picture containing toy, vector graphics&#10;&#10;Description automatically generated">
            <a:extLst>
              <a:ext uri="{FF2B5EF4-FFF2-40B4-BE49-F238E27FC236}">
                <a16:creationId xmlns:a16="http://schemas.microsoft.com/office/drawing/2014/main" id="{EFB14EB8-C1FD-4460-B1A8-ACEC57041A4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563517" y="974823"/>
            <a:ext cx="4897438" cy="4897438"/>
          </a:xfrm>
          <a:prstGeom prst="rect">
            <a:avLst/>
          </a:prstGeom>
        </p:spPr>
      </p:pic>
      <p:sp>
        <p:nvSpPr>
          <p:cNvPr id="15" name="TextBox 14">
            <a:extLst>
              <a:ext uri="{FF2B5EF4-FFF2-40B4-BE49-F238E27FC236}">
                <a16:creationId xmlns:a16="http://schemas.microsoft.com/office/drawing/2014/main" id="{CBBAF32C-7DD0-4227-A111-2840FFB6F9DD}"/>
              </a:ext>
            </a:extLst>
          </p:cNvPr>
          <p:cNvSpPr txBox="1"/>
          <p:nvPr/>
        </p:nvSpPr>
        <p:spPr>
          <a:xfrm>
            <a:off x="6563517" y="6033522"/>
            <a:ext cx="4732328" cy="161583"/>
          </a:xfrm>
          <a:prstGeom prst="rect">
            <a:avLst/>
          </a:prstGeom>
          <a:noFill/>
        </p:spPr>
        <p:txBody>
          <a:bodyPr wrap="square" lIns="0" tIns="0" rIns="0" bIns="0" rtlCol="0" anchor="b"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hlinkClick r:id="rId3" tooltip="https://freepngimg.com/png/88434-text-symbol-question-mark-computer-graphics-3d">
                  <a:extLst>
                    <a:ext uri="{A12FA001-AC4F-418D-AE19-62706E023703}">
                      <ahyp:hlinkClr xmlns:ahyp="http://schemas.microsoft.com/office/drawing/2018/hyperlinkcolor" val="tx"/>
                    </a:ext>
                  </a:extLst>
                </a:hlinkClick>
              </a:rPr>
              <a:t>This Photo</a:t>
            </a: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rPr>
              <a:t> by Unknown Author is licensed under </a:t>
            </a: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hlinkClick r:id="rId4" tooltip="https://creativecommons.org/licenses/by-nc/3.0/">
                  <a:extLst>
                    <a:ext uri="{A12FA001-AC4F-418D-AE19-62706E023703}">
                      <ahyp:hlinkClr xmlns:ahyp="http://schemas.microsoft.com/office/drawing/2018/hyperlinkcolor" val="tx"/>
                    </a:ext>
                  </a:extLst>
                </a:hlinkClick>
              </a:rPr>
              <a:t>CC BY-NC</a:t>
            </a:r>
            <a:endPar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endParaRPr>
          </a:p>
        </p:txBody>
      </p:sp>
      <p:sp>
        <p:nvSpPr>
          <p:cNvPr id="7" name="Text Placeholder 6">
            <a:extLst>
              <a:ext uri="{FF2B5EF4-FFF2-40B4-BE49-F238E27FC236}">
                <a16:creationId xmlns:a16="http://schemas.microsoft.com/office/drawing/2014/main" id="{2FED8E42-9D3F-4416-B2C0-ED672425BA50}"/>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3/27/2023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
        <p:nvSpPr>
          <p:cNvPr id="9" name="TextBox 8">
            <a:extLst>
              <a:ext uri="{FF2B5EF4-FFF2-40B4-BE49-F238E27FC236}">
                <a16:creationId xmlns:a16="http://schemas.microsoft.com/office/drawing/2014/main" id="{4FCF7E51-F0C2-42FB-86A0-C7D7C930D81F}"/>
              </a:ext>
            </a:extLst>
          </p:cNvPr>
          <p:cNvSpPr txBox="1"/>
          <p:nvPr/>
        </p:nvSpPr>
        <p:spPr>
          <a:xfrm>
            <a:off x="442912" y="3007859"/>
            <a:ext cx="6097836" cy="2677656"/>
          </a:xfrm>
          <a:prstGeom prst="rect">
            <a:avLst/>
          </a:prstGeom>
          <a:noFill/>
        </p:spPr>
        <p:txBody>
          <a:bodyPr wrap="square">
            <a:spAutoFit/>
          </a:bodyPr>
          <a:lstStyle/>
          <a:p>
            <a:pPr marL="285750" indent="-285750">
              <a:buFont typeface="Arial" panose="020B0604020202020204" pitchFamily="34" charset="0"/>
              <a:buChar char="•"/>
            </a:pPr>
            <a:r>
              <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Do any of you think that you may need to revise any of your goals/aims?</a:t>
            </a:r>
          </a:p>
          <a:p>
            <a:pPr marL="285750" indent="-285750">
              <a:buFont typeface="Arial" panose="020B0604020202020204" pitchFamily="34" charset="0"/>
              <a:buChar char="•"/>
            </a:pPr>
            <a:endParaRPr lang="en-US" sz="2800" b="1" spc="300" dirty="0">
              <a:solidFill>
                <a:schemeClr val="tx1">
                  <a:lumMod val="95000"/>
                  <a:lumOff val="5000"/>
                </a:schemeClr>
              </a:solidFill>
              <a:latin typeface="Arial" panose="020B0604020202020204" pitchFamily="34" charset="0"/>
              <a:ea typeface="+mj-ea"/>
              <a:cs typeface="Arial" panose="020B0604020202020204" pitchFamily="34" charset="0"/>
            </a:endParaRPr>
          </a:p>
          <a:p>
            <a:pPr marL="285750" indent="-285750">
              <a:buFont typeface="Arial" panose="020B0604020202020204" pitchFamily="34" charset="0"/>
              <a:buChar char="•"/>
            </a:pPr>
            <a:r>
              <a:rPr lang="en-US" sz="2800" b="1" spc="300" dirty="0">
                <a:solidFill>
                  <a:schemeClr val="tx1">
                    <a:lumMod val="95000"/>
                    <a:lumOff val="5000"/>
                  </a:schemeClr>
                </a:solidFill>
                <a:latin typeface="Arial" panose="020B0604020202020204" pitchFamily="34" charset="0"/>
                <a:ea typeface="+mj-ea"/>
                <a:cs typeface="Arial" panose="020B0604020202020204" pitchFamily="34" charset="0"/>
              </a:rPr>
              <a:t>In what way can I support you?</a:t>
            </a:r>
            <a:endParaRPr lang="en-GB" sz="2800" dirty="0"/>
          </a:p>
        </p:txBody>
      </p:sp>
    </p:spTree>
    <p:extLst>
      <p:ext uri="{BB962C8B-B14F-4D97-AF65-F5344CB8AC3E}">
        <p14:creationId xmlns:p14="http://schemas.microsoft.com/office/powerpoint/2010/main" val="2442258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1E96B0-BC01-4A65-91AF-F1233B555493}"/>
              </a:ext>
            </a:extLst>
          </p:cNvPr>
          <p:cNvSpPr>
            <a:spLocks noGrp="1"/>
          </p:cNvSpPr>
          <p:nvPr>
            <p:ph type="title"/>
          </p:nvPr>
        </p:nvSpPr>
        <p:spPr>
          <a:xfrm>
            <a:off x="6095998" y="800100"/>
            <a:ext cx="5832475" cy="4897438"/>
          </a:xfrm>
        </p:spPr>
        <p:txBody>
          <a:bodyPr vert="horz" lIns="0" tIns="45720" rIns="91440" bIns="45720" rtlCol="0" anchor="ctr">
            <a:normAutofit/>
          </a:bodyPr>
          <a:lstStyle/>
          <a:p>
            <a:r>
              <a:rPr lang="en-US" sz="5400" b="1" kern="1200" spc="300" dirty="0">
                <a:solidFill>
                  <a:schemeClr val="tx1">
                    <a:lumMod val="95000"/>
                    <a:lumOff val="5000"/>
                  </a:schemeClr>
                </a:solidFill>
                <a:latin typeface="Arial" panose="020B0604020202020204" pitchFamily="34" charset="0"/>
                <a:ea typeface="+mj-ea"/>
                <a:cs typeface="Arial" panose="020B0604020202020204" pitchFamily="34" charset="0"/>
              </a:rPr>
              <a:t>What questions do you have so far?</a:t>
            </a:r>
          </a:p>
        </p:txBody>
      </p:sp>
      <p:sp>
        <p:nvSpPr>
          <p:cNvPr id="7" name="Text Placeholder 6">
            <a:extLst>
              <a:ext uri="{FF2B5EF4-FFF2-40B4-BE49-F238E27FC236}">
                <a16:creationId xmlns:a16="http://schemas.microsoft.com/office/drawing/2014/main" id="{2FED8E42-9D3F-4416-B2C0-ED672425BA50}"/>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3/27/2023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pic>
        <p:nvPicPr>
          <p:cNvPr id="3" name="Picture 2" descr="A photo of hands raised in the air with question marks above them.&#10;&#10;This is to indicate that it is an opportunity to ask questions.">
            <a:extLst>
              <a:ext uri="{FF2B5EF4-FFF2-40B4-BE49-F238E27FC236}">
                <a16:creationId xmlns:a16="http://schemas.microsoft.com/office/drawing/2014/main" id="{465BC55B-1C69-416D-9A96-53C79920E83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42912" y="1433608"/>
            <a:ext cx="5451084" cy="3630422"/>
          </a:xfrm>
          <a:prstGeom prst="rect">
            <a:avLst/>
          </a:prstGeom>
        </p:spPr>
      </p:pic>
      <p:sp>
        <p:nvSpPr>
          <p:cNvPr id="4" name="TextBox 3">
            <a:extLst>
              <a:ext uri="{FF2B5EF4-FFF2-40B4-BE49-F238E27FC236}">
                <a16:creationId xmlns:a16="http://schemas.microsoft.com/office/drawing/2014/main" id="{DF6618C0-4A0E-485D-AE59-2C039610D948}"/>
              </a:ext>
            </a:extLst>
          </p:cNvPr>
          <p:cNvSpPr txBox="1"/>
          <p:nvPr/>
        </p:nvSpPr>
        <p:spPr>
          <a:xfrm>
            <a:off x="442912" y="5064030"/>
            <a:ext cx="5288096" cy="161583"/>
          </a:xfrm>
          <a:prstGeom prst="rect">
            <a:avLst/>
          </a:prstGeom>
          <a:noFill/>
        </p:spPr>
        <p:txBody>
          <a:bodyPr wrap="square" lIns="0" tIns="0" rIns="0" bIns="0" rtlCol="0" anchor="b" anchorCtr="0">
            <a:spAutoFit/>
          </a:bodyPr>
          <a:lstStyle/>
          <a:p>
            <a:r>
              <a:rPr lang="en-GB" sz="1050" dirty="0">
                <a:hlinkClick r:id="rId3" tooltip="https://www.schabell.org/2019/09/5-questions-everyones-asking-about-microservices-question4.html">
                  <a:extLst>
                    <a:ext uri="{A12FA001-AC4F-418D-AE19-62706E023703}">
                      <ahyp:hlinkClr xmlns:ahyp="http://schemas.microsoft.com/office/drawing/2018/hyperlinkcolor" val="tx"/>
                    </a:ext>
                  </a:extLst>
                </a:hlinkClick>
              </a:rPr>
              <a:t>This Photo</a:t>
            </a:r>
            <a:r>
              <a:rPr lang="en-GB" sz="1050" dirty="0"/>
              <a:t> by Unknown Author is licensed under </a:t>
            </a:r>
            <a:r>
              <a:rPr lang="en-GB" sz="1050" dirty="0">
                <a:hlinkClick r:id="rId4" tooltip="https://creativecommons.org/licenses/by-nc-sa/3.0/">
                  <a:extLst>
                    <a:ext uri="{A12FA001-AC4F-418D-AE19-62706E023703}">
                      <ahyp:hlinkClr xmlns:ahyp="http://schemas.microsoft.com/office/drawing/2018/hyperlinkcolor" val="tx"/>
                    </a:ext>
                  </a:extLst>
                </a:hlinkClick>
              </a:rPr>
              <a:t>CC BY-SA-NC</a:t>
            </a:r>
            <a:endParaRPr lang="en-GB" sz="1050" dirty="0"/>
          </a:p>
        </p:txBody>
      </p:sp>
    </p:spTree>
    <p:extLst>
      <p:ext uri="{BB962C8B-B14F-4D97-AF65-F5344CB8AC3E}">
        <p14:creationId xmlns:p14="http://schemas.microsoft.com/office/powerpoint/2010/main" val="38871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Task</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GB" sz="2000" spc="300" dirty="0">
                <a:solidFill>
                  <a:schemeClr val="tx1"/>
                </a:solidFill>
              </a:rPr>
              <a:t>For the remainder of this workshop, you will discuss your goals and plan what types of experiences can support your learning.</a:t>
            </a:r>
            <a:endParaRPr lang="en-US" sz="1200" spc="300" dirty="0">
              <a:solidFill>
                <a:schemeClr val="tx1"/>
              </a:solidFill>
            </a:endParaRP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908CF3B-C3D6-4E43-A4A3-342AC92D6A0C}"/>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44162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1E96B0-BC01-4A65-91AF-F1233B555493}"/>
              </a:ext>
            </a:extLst>
          </p:cNvPr>
          <p:cNvSpPr>
            <a:spLocks noGrp="1"/>
          </p:cNvSpPr>
          <p:nvPr>
            <p:ph type="title"/>
          </p:nvPr>
        </p:nvSpPr>
        <p:spPr>
          <a:xfrm>
            <a:off x="442912" y="447556"/>
            <a:ext cx="11306175" cy="1001983"/>
          </a:xfrm>
          <a:ln>
            <a:noFill/>
          </a:ln>
        </p:spPr>
        <p:txBody>
          <a:bodyPr vert="horz" lIns="0" tIns="45720" rIns="91440" bIns="45720" rtlCol="0" anchor="ctr">
            <a:noAutofit/>
          </a:bodyPr>
          <a:lstStyle/>
          <a:p>
            <a:r>
              <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Task - </a:t>
            </a:r>
            <a:r>
              <a:rPr lang="en-GB"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Start planning where you will gain your experiential learning</a:t>
            </a:r>
            <a:endPar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endParaRPr>
          </a:p>
        </p:txBody>
      </p:sp>
      <p:sp>
        <p:nvSpPr>
          <p:cNvPr id="7" name="Text Placeholder 6">
            <a:extLst>
              <a:ext uri="{FF2B5EF4-FFF2-40B4-BE49-F238E27FC236}">
                <a16:creationId xmlns:a16="http://schemas.microsoft.com/office/drawing/2014/main" id="{2FED8E42-9D3F-4416-B2C0-ED672425BA50}"/>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3/27/2023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
        <p:nvSpPr>
          <p:cNvPr id="11" name="TextBox 10">
            <a:extLst>
              <a:ext uri="{FF2B5EF4-FFF2-40B4-BE49-F238E27FC236}">
                <a16:creationId xmlns:a16="http://schemas.microsoft.com/office/drawing/2014/main" id="{79019CC2-9EB8-416F-8AAF-4F65068E4A52}"/>
              </a:ext>
            </a:extLst>
          </p:cNvPr>
          <p:cNvSpPr txBox="1"/>
          <p:nvPr/>
        </p:nvSpPr>
        <p:spPr>
          <a:xfrm>
            <a:off x="442912" y="1449539"/>
            <a:ext cx="11306174" cy="4323300"/>
          </a:xfrm>
          <a:prstGeom prst="rect">
            <a:avLst/>
          </a:prstGeom>
          <a:solidFill>
            <a:schemeClr val="accent4">
              <a:lumMod val="20000"/>
              <a:lumOff val="80000"/>
              <a:alpha val="25000"/>
            </a:schemeClr>
          </a:solidFill>
          <a:ln w="28575">
            <a:solidFill>
              <a:schemeClr val="accent4">
                <a:lumMod val="50000"/>
              </a:schemeClr>
            </a:solidFill>
          </a:ln>
        </p:spPr>
        <p:txBody>
          <a:bodyPr wrap="square" lIns="0" tIns="0" rIns="0" bIns="0" rtlCol="0" anchor="t" anchorCtr="0">
            <a:normAutofit lnSpcReduction="10000"/>
          </a:bodyPr>
          <a:lstStyle/>
          <a:p>
            <a:pPr marL="72000">
              <a:lnSpc>
                <a:spcPct val="160000"/>
              </a:lnSpc>
            </a:pPr>
            <a:r>
              <a:rPr lang="en-GB" b="1" spc="300" dirty="0"/>
              <a:t>Prompts for areas to think about:</a:t>
            </a:r>
          </a:p>
          <a:p>
            <a:pPr marL="357750" indent="-285750">
              <a:lnSpc>
                <a:spcPct val="160000"/>
              </a:lnSpc>
              <a:buFont typeface="Arial" panose="020B0604020202020204" pitchFamily="34" charset="0"/>
              <a:buChar char="•"/>
            </a:pPr>
            <a:r>
              <a:rPr lang="en-GB" sz="1450" b="1" spc="300" dirty="0"/>
              <a:t>Your studies</a:t>
            </a:r>
            <a:r>
              <a:rPr lang="en-GB" sz="1300" spc="300" dirty="0"/>
              <a:t> – What experiences will your studies offer you? How can you make the most of these experiences?</a:t>
            </a:r>
          </a:p>
          <a:p>
            <a:pPr marL="357750" indent="-285750">
              <a:lnSpc>
                <a:spcPct val="160000"/>
              </a:lnSpc>
              <a:buFont typeface="Arial" panose="020B0604020202020204" pitchFamily="34" charset="0"/>
              <a:buChar char="•"/>
            </a:pPr>
            <a:r>
              <a:rPr lang="en-GB" sz="1450" b="1" spc="300" dirty="0"/>
              <a:t>Your research</a:t>
            </a:r>
            <a:r>
              <a:rPr lang="en-GB" sz="1300" spc="300" dirty="0"/>
              <a:t> – What specific opportunities and learning can you gain from your research? How can your project supervisor or other staff on the MSc, help you develop? </a:t>
            </a:r>
          </a:p>
          <a:p>
            <a:pPr marL="357750" indent="-285750">
              <a:lnSpc>
                <a:spcPct val="160000"/>
              </a:lnSpc>
              <a:buFont typeface="Arial" panose="020B0604020202020204" pitchFamily="34" charset="0"/>
              <a:buChar char="•"/>
            </a:pPr>
            <a:r>
              <a:rPr lang="en-GB" sz="1450" b="1" spc="300" dirty="0"/>
              <a:t>Your working life</a:t>
            </a:r>
            <a:r>
              <a:rPr lang="en-GB" sz="1300" spc="300" dirty="0"/>
              <a:t> – Do you currently work or volunteer? How are these experiences developing you personally and professionally? Can you negotiate new opportunities?</a:t>
            </a:r>
          </a:p>
          <a:p>
            <a:pPr marL="357750" indent="-285750">
              <a:lnSpc>
                <a:spcPct val="160000"/>
              </a:lnSpc>
              <a:buFont typeface="Arial" panose="020B0604020202020204" pitchFamily="34" charset="0"/>
              <a:buChar char="•"/>
            </a:pPr>
            <a:r>
              <a:rPr lang="en-GB" sz="1450" b="1" spc="300" dirty="0" err="1"/>
              <a:t>Lifewide</a:t>
            </a:r>
            <a:r>
              <a:rPr lang="en-GB" sz="1450" b="1" spc="300" dirty="0"/>
              <a:t> experiences</a:t>
            </a:r>
            <a:r>
              <a:rPr lang="en-GB" sz="1400" b="1" spc="300" dirty="0"/>
              <a:t> </a:t>
            </a:r>
            <a:r>
              <a:rPr lang="en-GB" sz="1300" spc="300" dirty="0"/>
              <a:t>– Do you have an personal responsibilities which are developing who you are? What can you learn about yourself from experiences away from the world of work and university?</a:t>
            </a:r>
          </a:p>
          <a:p>
            <a:pPr marL="357750" indent="-285750">
              <a:lnSpc>
                <a:spcPct val="160000"/>
              </a:lnSpc>
              <a:buFont typeface="Arial" panose="020B0604020202020204" pitchFamily="34" charset="0"/>
              <a:buChar char="•"/>
            </a:pPr>
            <a:r>
              <a:rPr lang="en-GB" sz="1450" b="1" spc="300" dirty="0"/>
              <a:t>Lifelong learning</a:t>
            </a:r>
            <a:r>
              <a:rPr lang="en-GB" sz="1300" spc="300" dirty="0"/>
              <a:t> – What will you learn over time? What opportunities do you want to try and access (even if they are not available to you now)? What opportunities could your current learning create?</a:t>
            </a:r>
          </a:p>
        </p:txBody>
      </p:sp>
    </p:spTree>
    <p:extLst>
      <p:ext uri="{BB962C8B-B14F-4D97-AF65-F5344CB8AC3E}">
        <p14:creationId xmlns:p14="http://schemas.microsoft.com/office/powerpoint/2010/main" val="2043939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Capturing your experiences</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GB" sz="2000" spc="300" dirty="0">
                <a:solidFill>
                  <a:schemeClr val="tx1"/>
                </a:solidFill>
              </a:rPr>
              <a:t>This will be a quick reminder of different reflective models which can be used to capture individual experiences.</a:t>
            </a:r>
            <a:endParaRPr lang="en-US" sz="1200" spc="300" dirty="0">
              <a:solidFill>
                <a:schemeClr val="tx1"/>
              </a:solidFill>
            </a:endParaRP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908CF3B-C3D6-4E43-A4A3-342AC92D6A0C}"/>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2951901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ormAutofit/>
          </a:bodyPr>
          <a:lstStyle/>
          <a:p>
            <a:r>
              <a:rPr lang="en-GB" spc="300" dirty="0">
                <a:solidFill>
                  <a:schemeClr val="tx1"/>
                </a:solidFill>
              </a:rPr>
              <a:t>Models of reflection</a:t>
            </a:r>
          </a:p>
        </p:txBody>
      </p:sp>
      <p:sp>
        <p:nvSpPr>
          <p:cNvPr id="10" name="Date Placeholder 3">
            <a:extLst>
              <a:ext uri="{FF2B5EF4-FFF2-40B4-BE49-F238E27FC236}">
                <a16:creationId xmlns:a16="http://schemas.microsoft.com/office/drawing/2014/main" id="{23F5D548-9FDD-4BBD-B715-7A0855C40E94}"/>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7" name="Picture 6" descr="A diagram of Gibbs' Reflective Cycle (1988). It shows the stages: 1. Description 2. Feelings 3. Evaluation 4. Analysis 5 Conclusions 6. Action plan. Arrows point the direction moving through each of the stages. After the action plan stage, an arrow links back to description, highlighting that the action plan will inform the next reflection.">
            <a:extLst>
              <a:ext uri="{FF2B5EF4-FFF2-40B4-BE49-F238E27FC236}">
                <a16:creationId xmlns:a16="http://schemas.microsoft.com/office/drawing/2014/main" id="{35998E38-DB09-4AE0-8E0A-21A34BF63309}"/>
              </a:ext>
            </a:extLst>
          </p:cNvPr>
          <p:cNvPicPr>
            <a:picLocks noChangeAspect="1"/>
          </p:cNvPicPr>
          <p:nvPr/>
        </p:nvPicPr>
        <p:blipFill>
          <a:blip r:embed="rId2"/>
          <a:stretch>
            <a:fillRect/>
          </a:stretch>
        </p:blipFill>
        <p:spPr>
          <a:xfrm>
            <a:off x="4022966" y="1598953"/>
            <a:ext cx="3789112" cy="3380328"/>
          </a:xfrm>
          <a:prstGeom prst="rect">
            <a:avLst/>
          </a:prstGeom>
        </p:spPr>
      </p:pic>
      <p:pic>
        <p:nvPicPr>
          <p:cNvPr id="15" name="Picture 14" descr="Kolb's Cycle of Experiential Learning (1984).&#10;&#10;The diagram is a cycle indicating that each aspect leads to the next.&#10;&#10;&quot;Concrete experience&quot; leads to &quot;Reflective observation&quot;, which leads to &quot;Abstract conceptualisation&quot;, which leads to &quot;Active experiment&quot;. Which finally returns back to &quot;Concrete experience&quot;.">
            <a:extLst>
              <a:ext uri="{FF2B5EF4-FFF2-40B4-BE49-F238E27FC236}">
                <a16:creationId xmlns:a16="http://schemas.microsoft.com/office/drawing/2014/main" id="{0DAB1E09-E20D-4A6E-A582-AFB21D25D35E}"/>
              </a:ext>
            </a:extLst>
          </p:cNvPr>
          <p:cNvPicPr>
            <a:picLocks noChangeAspect="1"/>
          </p:cNvPicPr>
          <p:nvPr/>
        </p:nvPicPr>
        <p:blipFill>
          <a:blip r:embed="rId3"/>
          <a:stretch>
            <a:fillRect/>
          </a:stretch>
        </p:blipFill>
        <p:spPr>
          <a:xfrm>
            <a:off x="5523427" y="3127974"/>
            <a:ext cx="7678206" cy="3611174"/>
          </a:xfrm>
          <a:prstGeom prst="rect">
            <a:avLst/>
          </a:prstGeom>
        </p:spPr>
      </p:pic>
      <p:pic>
        <p:nvPicPr>
          <p:cNvPr id="18" name="Picture 17" descr="Rolfe et al.'s Reflective Framework (2001).&#10;&#10;The diagram is a cycle indicating that each aspect leads to the next.&#10;&#10;&quot;What?&quot; leads to &quot;So what?&quot;, which leads to &quot;What next?&quot;. Which finally returns back to &quot;What?&quot;.">
            <a:extLst>
              <a:ext uri="{FF2B5EF4-FFF2-40B4-BE49-F238E27FC236}">
                <a16:creationId xmlns:a16="http://schemas.microsoft.com/office/drawing/2014/main" id="{16D96CB8-D59C-4F3C-A3A9-2ABA5971A658}"/>
              </a:ext>
            </a:extLst>
          </p:cNvPr>
          <p:cNvPicPr>
            <a:picLocks noChangeAspect="1"/>
          </p:cNvPicPr>
          <p:nvPr/>
        </p:nvPicPr>
        <p:blipFill>
          <a:blip r:embed="rId4"/>
          <a:stretch>
            <a:fillRect/>
          </a:stretch>
        </p:blipFill>
        <p:spPr>
          <a:xfrm>
            <a:off x="840015" y="3240455"/>
            <a:ext cx="3539909" cy="3176219"/>
          </a:xfrm>
          <a:prstGeom prst="rect">
            <a:avLst/>
          </a:prstGeom>
        </p:spPr>
      </p:pic>
    </p:spTree>
    <p:extLst>
      <p:ext uri="{BB962C8B-B14F-4D97-AF65-F5344CB8AC3E}">
        <p14:creationId xmlns:p14="http://schemas.microsoft.com/office/powerpoint/2010/main" val="2717626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a:xfrm>
            <a:off x="7464614" y="1783958"/>
            <a:ext cx="4087306" cy="4055367"/>
          </a:xfrm>
        </p:spPr>
        <p:txBody>
          <a:bodyPr vert="horz" lIns="91440" tIns="45720" rIns="91440" bIns="45720" rtlCol="0" anchor="b">
            <a:normAutofit/>
          </a:bodyPr>
          <a:lstStyle/>
          <a:p>
            <a:pPr>
              <a:lnSpc>
                <a:spcPct val="90000"/>
              </a:lnSpc>
            </a:pPr>
            <a:r>
              <a:rPr lang="en-US" sz="3800" spc="300" dirty="0">
                <a:solidFill>
                  <a:schemeClr val="bg1"/>
                </a:solidFill>
                <a:latin typeface="+mj-lt"/>
                <a:cs typeface="+mj-cs"/>
              </a:rPr>
              <a:t>What questions, feedback and comments do you have?</a:t>
            </a:r>
            <a:br>
              <a:rPr lang="en-US" sz="3800" spc="300" dirty="0">
                <a:solidFill>
                  <a:schemeClr val="bg1"/>
                </a:solidFill>
                <a:latin typeface="+mj-lt"/>
                <a:cs typeface="+mj-cs"/>
              </a:rPr>
            </a:br>
            <a:br>
              <a:rPr lang="en-US" sz="3800" b="0" spc="300" dirty="0">
                <a:solidFill>
                  <a:schemeClr val="bg1"/>
                </a:solidFill>
                <a:latin typeface="+mj-lt"/>
                <a:cs typeface="+mj-cs"/>
              </a:rPr>
            </a:br>
            <a:r>
              <a:rPr lang="en-US" sz="1800" spc="300" dirty="0">
                <a:solidFill>
                  <a:schemeClr val="bg1"/>
                </a:solidFill>
                <a:latin typeface="+mn-lt"/>
                <a:cs typeface="+mj-cs"/>
                <a:hlinkClick r:id="rId2"/>
              </a:rPr>
              <a:t>iain.wilson@ntu.ac.uk</a:t>
            </a:r>
            <a:br>
              <a:rPr lang="en-US" sz="1800" spc="300" dirty="0">
                <a:solidFill>
                  <a:schemeClr val="bg1"/>
                </a:solidFill>
                <a:latin typeface="+mn-lt"/>
                <a:cs typeface="+mj-cs"/>
              </a:rPr>
            </a:br>
            <a:br>
              <a:rPr lang="en-US" sz="1800" spc="300" dirty="0">
                <a:solidFill>
                  <a:schemeClr val="bg1"/>
                </a:solidFill>
                <a:latin typeface="+mn-lt"/>
                <a:cs typeface="+mj-cs"/>
              </a:rPr>
            </a:br>
            <a:r>
              <a:rPr lang="en-US" sz="1800" spc="300" dirty="0">
                <a:solidFill>
                  <a:schemeClr val="bg1"/>
                </a:solidFill>
                <a:latin typeface="+mn-lt"/>
                <a:cs typeface="+mj-cs"/>
                <a:hlinkClick r:id="rId3"/>
              </a:rPr>
              <a:t>@Dr_Iain_Wilson </a:t>
            </a:r>
            <a:endParaRPr lang="en-US" sz="3800" spc="300" dirty="0">
              <a:solidFill>
                <a:schemeClr val="bg1"/>
              </a:solidFill>
              <a:latin typeface="+mn-lt"/>
              <a:cs typeface="+mj-cs"/>
            </a:endParaRPr>
          </a:p>
        </p:txBody>
      </p:sp>
      <p:sp>
        <p:nvSpPr>
          <p:cNvPr id="14" name="Freeform: Shape 13">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8" name="Picture 7" descr="Drawings of speech bubbles to represent questions, comments and feedback.">
            <a:extLst>
              <a:ext uri="{FF2B5EF4-FFF2-40B4-BE49-F238E27FC236}">
                <a16:creationId xmlns:a16="http://schemas.microsoft.com/office/drawing/2014/main" id="{3FE1B12A-1366-4940-9B89-447CF97D5804}"/>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r="4" b="76"/>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9" name="TextBox 8">
            <a:extLst>
              <a:ext uri="{FF2B5EF4-FFF2-40B4-BE49-F238E27FC236}">
                <a16:creationId xmlns:a16="http://schemas.microsoft.com/office/drawing/2014/main" id="{CCD7C3FE-03DA-4929-AB4D-B870CFEA8ADE}"/>
              </a:ext>
            </a:extLst>
          </p:cNvPr>
          <p:cNvSpPr txBox="1"/>
          <p:nvPr/>
        </p:nvSpPr>
        <p:spPr>
          <a:xfrm>
            <a:off x="27296" y="6673324"/>
            <a:ext cx="4572000" cy="184666"/>
          </a:xfrm>
          <a:prstGeom prst="rect">
            <a:avLst/>
          </a:prstGeom>
          <a:noFill/>
        </p:spPr>
        <p:txBody>
          <a:bodyPr wrap="square" lIns="0" tIns="0" rIns="0" bIns="0" rtlCol="0" anchor="b" anchorCtr="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hlinkClick r:id="rId5" tooltip="https://iteachu.uaf.edu/online-discussions/">
                  <a:extLst>
                    <a:ext uri="{A12FA001-AC4F-418D-AE19-62706E023703}">
                      <ahyp:hlinkClr xmlns:ahyp="http://schemas.microsoft.com/office/drawing/2018/hyperlinkcolor" val="tx"/>
                    </a:ext>
                  </a:extLst>
                </a:hlinkClick>
              </a:rPr>
              <a:t>This Photo</a:t>
            </a:r>
            <a:r>
              <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rPr>
              <a:t> by Unknown Author is licensed under </a:t>
            </a:r>
            <a:r>
              <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hlinkClick r:id="rId6" tooltip="https://creativecommons.org/licenses/by-nc-sa/3.0/">
                  <a:extLst>
                    <a:ext uri="{A12FA001-AC4F-418D-AE19-62706E023703}">
                      <ahyp:hlinkClr xmlns:ahyp="http://schemas.microsoft.com/office/drawing/2018/hyperlinkcolor" val="tx"/>
                    </a:ext>
                  </a:extLst>
                </a:hlinkClick>
              </a:rPr>
              <a:t>CC BY-SA-NC</a:t>
            </a:r>
            <a:endPar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0" name="Text Placeholder 6">
            <a:extLst>
              <a:ext uri="{FF2B5EF4-FFF2-40B4-BE49-F238E27FC236}">
                <a16:creationId xmlns:a16="http://schemas.microsoft.com/office/drawing/2014/main" id="{E67A76E9-3CDD-4CF7-BB20-8FEF3480E9CE}"/>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3/27/2023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744402948"/>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For the next workshop</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GB" sz="2000" spc="300" dirty="0">
                <a:solidFill>
                  <a:schemeClr val="tx1"/>
                </a:solidFill>
              </a:rPr>
              <a:t>There are two independent tasks to complete for the next workshop (date TBC but probably 3-4 weeks). The details are on the next slide.</a:t>
            </a:r>
            <a:endParaRPr lang="en-US" sz="1200" spc="300" dirty="0">
              <a:solidFill>
                <a:schemeClr val="tx1"/>
              </a:solidFill>
            </a:endParaRP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908CF3B-C3D6-4E43-A4A3-342AC92D6A0C}"/>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4623194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EE3CEA-FBFD-0A44-8784-BBA08B4B8BD6}"/>
              </a:ext>
            </a:extLst>
          </p:cNvPr>
          <p:cNvSpPr>
            <a:spLocks noGrp="1"/>
          </p:cNvSpPr>
          <p:nvPr>
            <p:ph sz="half" idx="1"/>
          </p:nvPr>
        </p:nvSpPr>
        <p:spPr>
          <a:xfrm>
            <a:off x="442913" y="1967104"/>
            <a:ext cx="11306174" cy="3708400"/>
          </a:xfrm>
        </p:spPr>
        <p:txBody>
          <a:bodyPr>
            <a:noAutofit/>
          </a:bodyPr>
          <a:lstStyle/>
          <a:p>
            <a:pPr marL="457200" indent="-457200">
              <a:lnSpc>
                <a:spcPct val="150000"/>
              </a:lnSpc>
              <a:buFont typeface="+mj-lt"/>
              <a:buAutoNum type="arabicPeriod"/>
            </a:pPr>
            <a:r>
              <a:rPr lang="en-GB" sz="1950" spc="300" dirty="0"/>
              <a:t>Write up </a:t>
            </a:r>
            <a:r>
              <a:rPr lang="en-GB" sz="1950" b="1" spc="300" dirty="0"/>
              <a:t>a minimum of three </a:t>
            </a:r>
            <a:r>
              <a:rPr lang="en-GB" sz="1950" spc="300" dirty="0"/>
              <a:t>experiences and make an attempt and evaluating these together. You are trying to synthesise the experiences to make sense of your overall development. This is </a:t>
            </a:r>
            <a:r>
              <a:rPr lang="en-GB" sz="1950" b="1" spc="300" dirty="0"/>
              <a:t>essential for the next workshop </a:t>
            </a:r>
            <a:r>
              <a:rPr lang="en-GB" sz="1950" spc="300" dirty="0"/>
              <a:t>as we will be discussing your evaluations.</a:t>
            </a:r>
          </a:p>
          <a:p>
            <a:pPr marL="457200" indent="-457200">
              <a:lnSpc>
                <a:spcPct val="150000"/>
              </a:lnSpc>
              <a:buFont typeface="+mj-lt"/>
              <a:buAutoNum type="arabicPeriod"/>
            </a:pPr>
            <a:endParaRPr lang="en-GB" sz="100" spc="300" dirty="0"/>
          </a:p>
          <a:p>
            <a:pPr marL="457200" indent="-457200">
              <a:lnSpc>
                <a:spcPct val="150000"/>
              </a:lnSpc>
              <a:buFont typeface="+mj-lt"/>
              <a:buAutoNum type="arabicPeriod"/>
            </a:pPr>
            <a:r>
              <a:rPr lang="en-GB" sz="1950" spc="300" dirty="0"/>
              <a:t>Create a slide with </a:t>
            </a:r>
            <a:r>
              <a:rPr lang="en-GB" sz="1950" b="1" spc="300" dirty="0"/>
              <a:t>one key message </a:t>
            </a:r>
            <a:r>
              <a:rPr lang="en-GB" sz="1950" spc="300" dirty="0"/>
              <a:t>from today’s workshop and </a:t>
            </a:r>
            <a:r>
              <a:rPr lang="en-GB" sz="1950" b="1" spc="300" dirty="0"/>
              <a:t>two tips</a:t>
            </a:r>
            <a:r>
              <a:rPr lang="en-GB" sz="1950" spc="300" dirty="0"/>
              <a:t> you would give yourself or another student. This will be used to create a </a:t>
            </a:r>
            <a:r>
              <a:rPr lang="en-GB" sz="1950" b="1" spc="300" dirty="0"/>
              <a:t>resource for you</a:t>
            </a:r>
            <a:r>
              <a:rPr lang="en-GB" sz="1950" spc="300" dirty="0"/>
              <a:t> to refer to after the workshop. Please email this to me.</a:t>
            </a:r>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lstStyle/>
          <a:p>
            <a:r>
              <a:rPr lang="en-US" spc="300" dirty="0">
                <a:solidFill>
                  <a:schemeClr val="tx1"/>
                </a:solidFill>
              </a:rPr>
              <a:t>Independent tasks</a:t>
            </a:r>
          </a:p>
        </p:txBody>
      </p:sp>
      <p:sp>
        <p:nvSpPr>
          <p:cNvPr id="8" name="Date Placeholder 3">
            <a:extLst>
              <a:ext uri="{FF2B5EF4-FFF2-40B4-BE49-F238E27FC236}">
                <a16:creationId xmlns:a16="http://schemas.microsoft.com/office/drawing/2014/main" id="{ED268841-0945-48B8-ABE9-F3097238F989}"/>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66370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306175" cy="1848949"/>
          </a:xfrm>
        </p:spPr>
        <p:txBody>
          <a:bodyPr>
            <a:normAutofit fontScale="90000"/>
          </a:bodyPr>
          <a:lstStyle/>
          <a:p>
            <a:pPr>
              <a:lnSpc>
                <a:spcPct val="150000"/>
              </a:lnSpc>
            </a:pPr>
            <a:r>
              <a:rPr lang="en-US" spc="300" dirty="0">
                <a:solidFill>
                  <a:schemeClr val="tx1"/>
                </a:solidFill>
              </a:rPr>
              <a:t>Workshop 2 – Identifying appropriate experiences</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6"/>
            <a:ext cx="11306174" cy="2347121"/>
          </a:xfrm>
        </p:spPr>
        <p:txBody>
          <a:bodyPr>
            <a:normAutofit fontScale="77500" lnSpcReduction="20000"/>
          </a:bodyPr>
          <a:lstStyle/>
          <a:p>
            <a:pPr>
              <a:lnSpc>
                <a:spcPct val="170000"/>
              </a:lnSpc>
            </a:pPr>
            <a:r>
              <a:rPr lang="en-GB" sz="2400" spc="300" dirty="0">
                <a:solidFill>
                  <a:schemeClr val="tx1"/>
                </a:solidFill>
              </a:rPr>
              <a:t>The Synthesised Model of Reflection (SMoR)</a:t>
            </a:r>
          </a:p>
          <a:p>
            <a:pPr>
              <a:lnSpc>
                <a:spcPct val="170000"/>
              </a:lnSpc>
            </a:pPr>
            <a:r>
              <a:rPr lang="en-US" sz="2400" spc="300" dirty="0">
                <a:solidFill>
                  <a:schemeClr val="tx1"/>
                </a:solidFill>
                <a:hlinkClick r:id="rId2"/>
              </a:rPr>
              <a:t>Dr Iain Wilson</a:t>
            </a:r>
            <a:r>
              <a:rPr lang="en-US" sz="2400" spc="300" dirty="0">
                <a:solidFill>
                  <a:schemeClr val="tx1"/>
                </a:solidFill>
              </a:rPr>
              <a:t> (Senior Lecturer in Psychology – Teaching &amp; Scholarship)</a:t>
            </a:r>
          </a:p>
          <a:p>
            <a:pPr>
              <a:lnSpc>
                <a:spcPct val="170000"/>
              </a:lnSpc>
            </a:pPr>
            <a:endParaRPr lang="en-US" sz="100" spc="300" dirty="0">
              <a:solidFill>
                <a:schemeClr val="tx1"/>
              </a:solidFill>
            </a:endParaRPr>
          </a:p>
          <a:p>
            <a:pPr>
              <a:lnSpc>
                <a:spcPct val="170000"/>
              </a:lnSpc>
            </a:pPr>
            <a:r>
              <a:rPr lang="en-US" sz="1700" spc="300" dirty="0">
                <a:solidFill>
                  <a:schemeClr val="tx1"/>
                </a:solidFill>
              </a:rPr>
              <a:t>This workshop is part of a sabbatical project evaluating teaching, learning and assessment resources for reflective writing and piloting the SMoR on Levels 4 and 7 modules.</a:t>
            </a:r>
          </a:p>
          <a:p>
            <a:pPr>
              <a:lnSpc>
                <a:spcPct val="170000"/>
              </a:lnSpc>
            </a:pPr>
            <a:r>
              <a:rPr lang="en-US" sz="1700" spc="300" dirty="0">
                <a:solidFill>
                  <a:schemeClr val="tx1"/>
                </a:solidFill>
              </a:rPr>
              <a:t>With thanks to </a:t>
            </a:r>
            <a:r>
              <a:rPr lang="en-US" sz="1700" spc="300" dirty="0">
                <a:solidFill>
                  <a:schemeClr val="tx1"/>
                </a:solidFill>
                <a:hlinkClick r:id="rId3"/>
              </a:rPr>
              <a:t>Dr Doug Cole</a:t>
            </a:r>
            <a:r>
              <a:rPr lang="en-US" sz="1700" spc="300" dirty="0">
                <a:solidFill>
                  <a:schemeClr val="tx1"/>
                </a:solidFill>
              </a:rPr>
              <a:t> for feedback and sharing ideas and resources.</a:t>
            </a: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2AAC848-4154-4D37-8170-0792B499A2F2}"/>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4">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248993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1E96B0-BC01-4A65-91AF-F1233B555493}"/>
              </a:ext>
            </a:extLst>
          </p:cNvPr>
          <p:cNvSpPr>
            <a:spLocks noGrp="1"/>
          </p:cNvSpPr>
          <p:nvPr>
            <p:ph type="title"/>
          </p:nvPr>
        </p:nvSpPr>
        <p:spPr>
          <a:xfrm>
            <a:off x="442912" y="800100"/>
            <a:ext cx="5832475" cy="2020218"/>
          </a:xfrm>
        </p:spPr>
        <p:txBody>
          <a:bodyPr vert="horz" lIns="0" tIns="45720" rIns="91440" bIns="45720" rtlCol="0" anchor="ctr">
            <a:normAutofit/>
          </a:bodyPr>
          <a:lstStyle/>
          <a:p>
            <a:r>
              <a:rPr lang="en-US" sz="5400" b="1" kern="1200" spc="300" dirty="0">
                <a:solidFill>
                  <a:schemeClr val="tx1">
                    <a:lumMod val="95000"/>
                    <a:lumOff val="5000"/>
                  </a:schemeClr>
                </a:solidFill>
                <a:latin typeface="Arial" panose="020B0604020202020204" pitchFamily="34" charset="0"/>
                <a:ea typeface="+mj-ea"/>
                <a:cs typeface="Arial" panose="020B0604020202020204" pitchFamily="34" charset="0"/>
              </a:rPr>
              <a:t>Before we start today…</a:t>
            </a:r>
          </a:p>
        </p:txBody>
      </p:sp>
      <p:pic>
        <p:nvPicPr>
          <p:cNvPr id="14" name="Picture 13" descr="A picture containing toy, vector graphics&#10;&#10;Description automatically generated">
            <a:extLst>
              <a:ext uri="{FF2B5EF4-FFF2-40B4-BE49-F238E27FC236}">
                <a16:creationId xmlns:a16="http://schemas.microsoft.com/office/drawing/2014/main" id="{EFB14EB8-C1FD-4460-B1A8-ACEC57041A4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563517" y="974823"/>
            <a:ext cx="4897438" cy="4897438"/>
          </a:xfrm>
          <a:prstGeom prst="rect">
            <a:avLst/>
          </a:prstGeom>
        </p:spPr>
      </p:pic>
      <p:sp>
        <p:nvSpPr>
          <p:cNvPr id="15" name="TextBox 14">
            <a:extLst>
              <a:ext uri="{FF2B5EF4-FFF2-40B4-BE49-F238E27FC236}">
                <a16:creationId xmlns:a16="http://schemas.microsoft.com/office/drawing/2014/main" id="{CBBAF32C-7DD0-4227-A111-2840FFB6F9DD}"/>
              </a:ext>
            </a:extLst>
          </p:cNvPr>
          <p:cNvSpPr txBox="1"/>
          <p:nvPr/>
        </p:nvSpPr>
        <p:spPr>
          <a:xfrm>
            <a:off x="6563517" y="6033522"/>
            <a:ext cx="4732328" cy="161583"/>
          </a:xfrm>
          <a:prstGeom prst="rect">
            <a:avLst/>
          </a:prstGeom>
          <a:noFill/>
        </p:spPr>
        <p:txBody>
          <a:bodyPr wrap="square" lIns="0" tIns="0" rIns="0" bIns="0" rtlCol="0" anchor="b"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hlinkClick r:id="rId3" tooltip="https://freepngimg.com/png/88434-text-symbol-question-mark-computer-graphics-3d">
                  <a:extLst>
                    <a:ext uri="{A12FA001-AC4F-418D-AE19-62706E023703}">
                      <ahyp:hlinkClr xmlns:ahyp="http://schemas.microsoft.com/office/drawing/2018/hyperlinkcolor" val="tx"/>
                    </a:ext>
                  </a:extLst>
                </a:hlinkClick>
              </a:rPr>
              <a:t>This Photo</a:t>
            </a: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rPr>
              <a:t> by Unknown Author is licensed under </a:t>
            </a: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hlinkClick r:id="rId4" tooltip="https://creativecommons.org/licenses/by-nc/3.0/">
                  <a:extLst>
                    <a:ext uri="{A12FA001-AC4F-418D-AE19-62706E023703}">
                      <ahyp:hlinkClr xmlns:ahyp="http://schemas.microsoft.com/office/drawing/2018/hyperlinkcolor" val="tx"/>
                    </a:ext>
                  </a:extLst>
                </a:hlinkClick>
              </a:rPr>
              <a:t>CC BY-NC</a:t>
            </a:r>
            <a:endPar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endParaRPr>
          </a:p>
        </p:txBody>
      </p:sp>
      <p:sp>
        <p:nvSpPr>
          <p:cNvPr id="7" name="Text Placeholder 6">
            <a:extLst>
              <a:ext uri="{FF2B5EF4-FFF2-40B4-BE49-F238E27FC236}">
                <a16:creationId xmlns:a16="http://schemas.microsoft.com/office/drawing/2014/main" id="{2FED8E42-9D3F-4416-B2C0-ED672425BA50}"/>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3/27/2023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
        <p:nvSpPr>
          <p:cNvPr id="9" name="TextBox 8">
            <a:extLst>
              <a:ext uri="{FF2B5EF4-FFF2-40B4-BE49-F238E27FC236}">
                <a16:creationId xmlns:a16="http://schemas.microsoft.com/office/drawing/2014/main" id="{4FCF7E51-F0C2-42FB-86A0-C7D7C930D81F}"/>
              </a:ext>
            </a:extLst>
          </p:cNvPr>
          <p:cNvSpPr txBox="1"/>
          <p:nvPr/>
        </p:nvSpPr>
        <p:spPr>
          <a:xfrm>
            <a:off x="442912" y="3007859"/>
            <a:ext cx="6097836" cy="1815882"/>
          </a:xfrm>
          <a:prstGeom prst="rect">
            <a:avLst/>
          </a:prstGeom>
          <a:noFill/>
        </p:spPr>
        <p:txBody>
          <a:bodyPr wrap="square">
            <a:spAutoFit/>
          </a:bodyPr>
          <a:lstStyle/>
          <a:p>
            <a:pPr marL="285750" indent="-285750">
              <a:buFont typeface="Arial" panose="020B0604020202020204" pitchFamily="34" charset="0"/>
              <a:buChar char="•"/>
            </a:pPr>
            <a:r>
              <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Do you have any questions since the last workshop that I may be able to help with?</a:t>
            </a:r>
            <a:endParaRPr lang="en-GB" sz="2800" dirty="0"/>
          </a:p>
        </p:txBody>
      </p:sp>
    </p:spTree>
    <p:extLst>
      <p:ext uri="{BB962C8B-B14F-4D97-AF65-F5344CB8AC3E}">
        <p14:creationId xmlns:p14="http://schemas.microsoft.com/office/powerpoint/2010/main" val="1505352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EE3CEA-FBFD-0A44-8784-BBA08B4B8BD6}"/>
              </a:ext>
            </a:extLst>
          </p:cNvPr>
          <p:cNvSpPr>
            <a:spLocks noGrp="1"/>
          </p:cNvSpPr>
          <p:nvPr>
            <p:ph sz="half" idx="1"/>
          </p:nvPr>
        </p:nvSpPr>
        <p:spPr/>
        <p:txBody>
          <a:bodyPr/>
          <a:lstStyle/>
          <a:p>
            <a:pPr>
              <a:lnSpc>
                <a:spcPct val="150000"/>
              </a:lnSpc>
            </a:pPr>
            <a:r>
              <a:rPr lang="en-GB" spc="300" dirty="0"/>
              <a:t>Explore what could be quality experiences</a:t>
            </a:r>
          </a:p>
          <a:p>
            <a:pPr>
              <a:lnSpc>
                <a:spcPct val="150000"/>
              </a:lnSpc>
            </a:pPr>
            <a:r>
              <a:rPr lang="en-GB" spc="300" dirty="0"/>
              <a:t>Discuss your self-evaluation and ‘goals’</a:t>
            </a:r>
          </a:p>
          <a:p>
            <a:pPr>
              <a:lnSpc>
                <a:spcPct val="150000"/>
              </a:lnSpc>
            </a:pPr>
            <a:r>
              <a:rPr lang="en-GB" spc="300" dirty="0"/>
              <a:t>Identify how to capture those experiences</a:t>
            </a:r>
          </a:p>
          <a:p>
            <a:pPr>
              <a:lnSpc>
                <a:spcPct val="150000"/>
              </a:lnSpc>
            </a:pPr>
            <a:r>
              <a:rPr lang="en-GB" spc="300" dirty="0"/>
              <a:t>Have some time for questions</a:t>
            </a:r>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lstStyle/>
          <a:p>
            <a:r>
              <a:rPr lang="en-US" spc="300" dirty="0">
                <a:solidFill>
                  <a:schemeClr val="tx1"/>
                </a:solidFill>
              </a:rPr>
              <a:t>In this workshop we will</a:t>
            </a:r>
          </a:p>
        </p:txBody>
      </p:sp>
      <p:sp>
        <p:nvSpPr>
          <p:cNvPr id="8" name="Date Placeholder 3">
            <a:extLst>
              <a:ext uri="{FF2B5EF4-FFF2-40B4-BE49-F238E27FC236}">
                <a16:creationId xmlns:a16="http://schemas.microsoft.com/office/drawing/2014/main" id="{ED268841-0945-48B8-ABE9-F3097238F989}"/>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795002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What could your experiences look like?</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US" sz="2000" spc="300" dirty="0">
                <a:solidFill>
                  <a:schemeClr val="tx1"/>
                </a:solidFill>
              </a:rPr>
              <a:t>A few examples of how you could plan your experiences across your desired timeframe. </a:t>
            </a: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78B866A2-5252-475C-9A37-E43DA77E9702}"/>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1691153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a:xfrm>
            <a:off x="142043" y="482929"/>
            <a:ext cx="11306175" cy="1001983"/>
          </a:xfrm>
        </p:spPr>
        <p:txBody>
          <a:bodyPr>
            <a:noAutofit/>
          </a:bodyPr>
          <a:lstStyle/>
          <a:p>
            <a:r>
              <a:rPr lang="en-GB" sz="3200" spc="300" dirty="0">
                <a:solidFill>
                  <a:schemeClr val="tx1"/>
                </a:solidFill>
              </a:rPr>
              <a:t>Learning &amp; developing through and across the contexts, situations and time frames of our life</a:t>
            </a:r>
          </a:p>
        </p:txBody>
      </p:sp>
      <p:sp>
        <p:nvSpPr>
          <p:cNvPr id="10" name="Date Placeholder 3">
            <a:extLst>
              <a:ext uri="{FF2B5EF4-FFF2-40B4-BE49-F238E27FC236}">
                <a16:creationId xmlns:a16="http://schemas.microsoft.com/office/drawing/2014/main" id="{23F5D548-9FDD-4BBD-B715-7A0855C40E94}"/>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 name="TextBox 1">
            <a:extLst>
              <a:ext uri="{FF2B5EF4-FFF2-40B4-BE49-F238E27FC236}">
                <a16:creationId xmlns:a16="http://schemas.microsoft.com/office/drawing/2014/main" id="{41477A27-B12D-4472-87EC-03DA577FB787}"/>
              </a:ext>
            </a:extLst>
          </p:cNvPr>
          <p:cNvSpPr txBox="1"/>
          <p:nvPr/>
        </p:nvSpPr>
        <p:spPr>
          <a:xfrm>
            <a:off x="1208569" y="6268260"/>
            <a:ext cx="9062482" cy="430121"/>
          </a:xfrm>
          <a:prstGeom prst="rect">
            <a:avLst/>
          </a:prstGeom>
          <a:noFill/>
          <a:ln>
            <a:solidFill>
              <a:schemeClr val="tx1"/>
            </a:solidFill>
          </a:ln>
        </p:spPr>
        <p:txBody>
          <a:bodyPr wrap="square" lIns="108000" tIns="36000" rIns="108000" bIns="36000" rtlCol="0" anchor="b" anchorCtr="0">
            <a:normAutofit fontScale="85000" lnSpcReduction="20000"/>
          </a:bodyPr>
          <a:lstStyle/>
          <a:p>
            <a:r>
              <a:rPr lang="en-GB" sz="1600" spc="300" dirty="0"/>
              <a:t>Slide adapted from materials courtesy of Dr Doug </a:t>
            </a:r>
            <a:r>
              <a:rPr lang="en-GB" sz="1600" spc="300"/>
              <a:t>Cole (Associate Director – Academic (Employability Services) </a:t>
            </a:r>
            <a:r>
              <a:rPr lang="en-GB" sz="1600" spc="300" dirty="0"/>
              <a:t>at NTU)</a:t>
            </a:r>
          </a:p>
        </p:txBody>
      </p:sp>
      <p:sp>
        <p:nvSpPr>
          <p:cNvPr id="7" name="Arrow: Up 6">
            <a:extLst>
              <a:ext uri="{FF2B5EF4-FFF2-40B4-BE49-F238E27FC236}">
                <a16:creationId xmlns:a16="http://schemas.microsoft.com/office/drawing/2014/main" id="{85CB4B2C-9AE4-4FD0-AC60-647FDD2252E6}"/>
              </a:ext>
            </a:extLst>
          </p:cNvPr>
          <p:cNvSpPr/>
          <p:nvPr/>
        </p:nvSpPr>
        <p:spPr>
          <a:xfrm>
            <a:off x="3611946" y="1540042"/>
            <a:ext cx="561600" cy="4517858"/>
          </a:xfrm>
          <a:prstGeom prst="upArrow">
            <a:avLst/>
          </a:prstGeom>
          <a:gradFill flip="none" rotWithShape="1">
            <a:gsLst>
              <a:gs pos="0">
                <a:srgbClr val="AAD0EE"/>
              </a:gs>
              <a:gs pos="48000">
                <a:schemeClr val="accent1">
                  <a:lumMod val="45000"/>
                  <a:lumOff val="55000"/>
                </a:schemeClr>
              </a:gs>
              <a:gs pos="58000">
                <a:schemeClr val="accent1">
                  <a:lumMod val="45000"/>
                  <a:lumOff val="55000"/>
                </a:schemeClr>
              </a:gs>
              <a:gs pos="100000">
                <a:schemeClr val="accent1"/>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Left-Right 7">
            <a:extLst>
              <a:ext uri="{FF2B5EF4-FFF2-40B4-BE49-F238E27FC236}">
                <a16:creationId xmlns:a16="http://schemas.microsoft.com/office/drawing/2014/main" id="{1AB565D4-4104-48C5-8B8F-7A6CF094963D}"/>
              </a:ext>
            </a:extLst>
          </p:cNvPr>
          <p:cNvSpPr/>
          <p:nvPr/>
        </p:nvSpPr>
        <p:spPr>
          <a:xfrm>
            <a:off x="4819477" y="3578380"/>
            <a:ext cx="6929610" cy="561600"/>
          </a:xfrm>
          <a:prstGeom prst="leftRightArrow">
            <a:avLst/>
          </a:prstGeom>
          <a:gradFill flip="none" rotWithShape="1">
            <a:gsLst>
              <a:gs pos="0">
                <a:srgbClr val="FF44BC">
                  <a:tint val="66000"/>
                  <a:satMod val="160000"/>
                </a:srgbClr>
              </a:gs>
              <a:gs pos="50000">
                <a:srgbClr val="FF44BC">
                  <a:tint val="44500"/>
                  <a:satMod val="160000"/>
                </a:srgbClr>
              </a:gs>
              <a:gs pos="100000">
                <a:srgbClr val="FF44BC">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E9250ED8-58AB-4AE6-BCD8-D053E910F72C}"/>
              </a:ext>
            </a:extLst>
          </p:cNvPr>
          <p:cNvSpPr/>
          <p:nvPr/>
        </p:nvSpPr>
        <p:spPr>
          <a:xfrm>
            <a:off x="3000413" y="3638683"/>
            <a:ext cx="1762699" cy="430121"/>
          </a:xfrm>
          <a:prstGeom prst="rect">
            <a:avLst/>
          </a:prstGeom>
          <a:solidFill>
            <a:srgbClr val="F38C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spc="300" dirty="0">
                <a:solidFill>
                  <a:schemeClr val="tx1"/>
                </a:solidFill>
              </a:rPr>
              <a:t>Present</a:t>
            </a:r>
          </a:p>
        </p:txBody>
      </p:sp>
      <p:sp>
        <p:nvSpPr>
          <p:cNvPr id="12" name="Rectangle 11">
            <a:extLst>
              <a:ext uri="{FF2B5EF4-FFF2-40B4-BE49-F238E27FC236}">
                <a16:creationId xmlns:a16="http://schemas.microsoft.com/office/drawing/2014/main" id="{5B550429-4B72-4339-B4F1-5352B189E7EF}"/>
              </a:ext>
            </a:extLst>
          </p:cNvPr>
          <p:cNvSpPr/>
          <p:nvPr/>
        </p:nvSpPr>
        <p:spPr>
          <a:xfrm>
            <a:off x="3000412" y="2151449"/>
            <a:ext cx="1762699" cy="430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spc="300" dirty="0"/>
              <a:t>Future</a:t>
            </a:r>
          </a:p>
        </p:txBody>
      </p:sp>
      <p:sp>
        <p:nvSpPr>
          <p:cNvPr id="13" name="Rectangle 12">
            <a:extLst>
              <a:ext uri="{FF2B5EF4-FFF2-40B4-BE49-F238E27FC236}">
                <a16:creationId xmlns:a16="http://schemas.microsoft.com/office/drawing/2014/main" id="{037BAA64-95B4-4FA9-B522-C6FB49271809}"/>
              </a:ext>
            </a:extLst>
          </p:cNvPr>
          <p:cNvSpPr/>
          <p:nvPr/>
        </p:nvSpPr>
        <p:spPr>
          <a:xfrm>
            <a:off x="3000411" y="5170579"/>
            <a:ext cx="1762699" cy="430121"/>
          </a:xfrm>
          <a:prstGeom prst="rect">
            <a:avLst/>
          </a:prstGeom>
          <a:solidFill>
            <a:srgbClr val="AAD0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spc="300" dirty="0">
                <a:solidFill>
                  <a:schemeClr val="tx1"/>
                </a:solidFill>
              </a:rPr>
              <a:t>Past</a:t>
            </a:r>
          </a:p>
        </p:txBody>
      </p:sp>
      <p:sp>
        <p:nvSpPr>
          <p:cNvPr id="14" name="Rectangle 13">
            <a:extLst>
              <a:ext uri="{FF2B5EF4-FFF2-40B4-BE49-F238E27FC236}">
                <a16:creationId xmlns:a16="http://schemas.microsoft.com/office/drawing/2014/main" id="{5219A87B-B3E2-4978-B931-F888B4227F70}"/>
              </a:ext>
            </a:extLst>
          </p:cNvPr>
          <p:cNvSpPr/>
          <p:nvPr/>
        </p:nvSpPr>
        <p:spPr>
          <a:xfrm>
            <a:off x="110169" y="2069323"/>
            <a:ext cx="2809302" cy="3459295"/>
          </a:xfrm>
          <a:prstGeom prst="rect">
            <a:avLst/>
          </a:prstGeom>
          <a:solidFill>
            <a:srgbClr val="FFFFF4"/>
          </a:solidFill>
          <a:ln w="28575">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spc="300" dirty="0">
                <a:solidFill>
                  <a:srgbClr val="002060"/>
                </a:solidFill>
                <a:latin typeface="Arial" panose="020B0604020202020204" pitchFamily="34" charset="0"/>
                <a:cs typeface="Arial" panose="020B0604020202020204" pitchFamily="34" charset="0"/>
              </a:rPr>
              <a:t>Lifelong learning:</a:t>
            </a:r>
            <a:endParaRPr lang="en-GB" b="1" spc="3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R="0" lvl="0" algn="l" defTabSz="914400" rtl="0" eaLnBrk="1" fontAlgn="auto" latinLnBrk="0" hangingPunct="1">
              <a:lnSpc>
                <a:spcPct val="100000"/>
              </a:lnSpc>
              <a:spcBef>
                <a:spcPts val="0"/>
              </a:spcBef>
              <a:spcAft>
                <a:spcPts val="0"/>
              </a:spcAft>
              <a:buClr>
                <a:schemeClr val="accent1"/>
              </a:buClr>
              <a:buSzTx/>
              <a:tabLst/>
              <a:defRPr/>
            </a:pPr>
            <a:r>
              <a:rPr lang="en-GB" spc="300" dirty="0">
                <a:solidFill>
                  <a:srgbClr val="002060"/>
                </a:solidFill>
                <a:latin typeface="Arial" panose="020B0604020202020204" pitchFamily="34" charset="0"/>
                <a:cs typeface="Arial" panose="020B0604020202020204" pitchFamily="34" charset="0"/>
              </a:rPr>
              <a:t>All learning activity undertaken throughout life with the aim of improving knowledge, skills and competencies within a personal, civic, social and/or employment-related perspective </a:t>
            </a:r>
          </a:p>
          <a:p>
            <a:pPr marR="0" lvl="0" algn="l" defTabSz="914400" rtl="0" eaLnBrk="1" fontAlgn="auto" latinLnBrk="0" hangingPunct="1">
              <a:lnSpc>
                <a:spcPct val="100000"/>
              </a:lnSpc>
              <a:spcBef>
                <a:spcPts val="0"/>
              </a:spcBef>
              <a:spcAft>
                <a:spcPts val="0"/>
              </a:spcAft>
              <a:buClr>
                <a:schemeClr val="accent1"/>
              </a:buClr>
              <a:buSzTx/>
              <a:tabLst/>
              <a:defRPr/>
            </a:pPr>
            <a:endParaRPr lang="en-GB" sz="1400" spc="300" dirty="0">
              <a:solidFill>
                <a:srgbClr val="002060"/>
              </a:solidFill>
              <a:latin typeface="Arial" panose="020B0604020202020204" pitchFamily="34" charset="0"/>
              <a:cs typeface="Arial" panose="020B0604020202020204" pitchFamily="34" charset="0"/>
            </a:endParaRPr>
          </a:p>
          <a:p>
            <a:pPr marR="0" lvl="0" algn="l" defTabSz="914400" rtl="0" eaLnBrk="1" fontAlgn="auto" latinLnBrk="0" hangingPunct="1">
              <a:lnSpc>
                <a:spcPct val="100000"/>
              </a:lnSpc>
              <a:spcBef>
                <a:spcPts val="0"/>
              </a:spcBef>
              <a:spcAft>
                <a:spcPts val="0"/>
              </a:spcAft>
              <a:buClr>
                <a:schemeClr val="accent1"/>
              </a:buClr>
              <a:buSzTx/>
              <a:tabLst/>
              <a:defRPr/>
            </a:pPr>
            <a:r>
              <a:rPr lang="en-GB" sz="1300" spc="300" dirty="0">
                <a:solidFill>
                  <a:srgbClr val="002060"/>
                </a:solidFill>
                <a:latin typeface="Arial" panose="020B0604020202020204" pitchFamily="34" charset="0"/>
                <a:cs typeface="Arial" panose="020B0604020202020204" pitchFamily="34" charset="0"/>
              </a:rPr>
              <a:t>(Commission of European Communities, 2001:9)</a:t>
            </a:r>
            <a:endParaRPr kumimoji="0" lang="en-GB" sz="1300" b="1"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15" name="Rectangle 14">
            <a:extLst>
              <a:ext uri="{FF2B5EF4-FFF2-40B4-BE49-F238E27FC236}">
                <a16:creationId xmlns:a16="http://schemas.microsoft.com/office/drawing/2014/main" id="{051AC699-1679-45D7-A2CB-4CA5B858DD2A}"/>
              </a:ext>
            </a:extLst>
          </p:cNvPr>
          <p:cNvSpPr/>
          <p:nvPr/>
        </p:nvSpPr>
        <p:spPr>
          <a:xfrm>
            <a:off x="5365213" y="4139980"/>
            <a:ext cx="5861587" cy="1919913"/>
          </a:xfrm>
          <a:prstGeom prst="rect">
            <a:avLst/>
          </a:prstGeom>
          <a:solidFill>
            <a:srgbClr val="FFFFF4"/>
          </a:solidFill>
          <a:ln w="28575">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normAutofit fontScale="70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spc="300" dirty="0" err="1">
                <a:solidFill>
                  <a:srgbClr val="002060"/>
                </a:solidFill>
                <a:latin typeface="Arial" panose="020B0604020202020204" pitchFamily="34" charset="0"/>
                <a:cs typeface="Arial" panose="020B0604020202020204" pitchFamily="34" charset="0"/>
              </a:rPr>
              <a:t>Lifewide</a:t>
            </a:r>
            <a:r>
              <a:rPr lang="en-GB" sz="2000" b="1" spc="300" dirty="0">
                <a:solidFill>
                  <a:srgbClr val="002060"/>
                </a:solidFill>
                <a:latin typeface="Arial" panose="020B0604020202020204" pitchFamily="34" charset="0"/>
                <a:cs typeface="Arial" panose="020B0604020202020204" pitchFamily="34" charset="0"/>
              </a:rPr>
              <a:t> learning:</a:t>
            </a:r>
            <a:endParaRPr lang="en-GB" b="1" spc="3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R="0" lvl="0" algn="l" defTabSz="914400" rtl="0" eaLnBrk="1" fontAlgn="auto" latinLnBrk="0" hangingPunct="1">
              <a:lnSpc>
                <a:spcPct val="100000"/>
              </a:lnSpc>
              <a:spcBef>
                <a:spcPts val="0"/>
              </a:spcBef>
              <a:spcAft>
                <a:spcPts val="0"/>
              </a:spcAft>
              <a:buClr>
                <a:schemeClr val="accent1"/>
              </a:buClr>
              <a:buSzTx/>
              <a:tabLst/>
              <a:defRPr/>
            </a:pPr>
            <a:r>
              <a:rPr lang="en-GB" sz="1900" spc="300" dirty="0">
                <a:solidFill>
                  <a:srgbClr val="002060"/>
                </a:solidFill>
                <a:latin typeface="Arial" panose="020B0604020202020204" pitchFamily="34" charset="0"/>
                <a:cs typeface="Arial" panose="020B0604020202020204" pitchFamily="34" charset="0"/>
              </a:rPr>
              <a:t>All learning and personal development that emerges through activities in multiple contexts and situations we inhabit contemporaneously at any point in our life, with the aim of fulfilling roles and achieving specific goals, and continuously developing knowledge, understanding, skills, capabilities, dispositions and values within personal, civic, social and/or employment-related contexts.</a:t>
            </a:r>
            <a:endParaRPr kumimoji="0" lang="en-GB" sz="1400" b="1"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11" name="Rectangle: Rounded Corners 10">
            <a:extLst>
              <a:ext uri="{FF2B5EF4-FFF2-40B4-BE49-F238E27FC236}">
                <a16:creationId xmlns:a16="http://schemas.microsoft.com/office/drawing/2014/main" id="{4462B304-95B4-4F5B-8DC3-E8F5EC002762}"/>
              </a:ext>
            </a:extLst>
          </p:cNvPr>
          <p:cNvSpPr/>
          <p:nvPr/>
        </p:nvSpPr>
        <p:spPr>
          <a:xfrm>
            <a:off x="5203788" y="1803762"/>
            <a:ext cx="1182686" cy="1626917"/>
          </a:xfrm>
          <a:prstGeom prst="roundRect">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lin ang="5400000" scaled="1"/>
            <a:tileRect/>
          </a:gra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ysClr val="windowText" lastClr="000000"/>
                </a:solidFill>
              </a:rPr>
              <a:t>Formal education</a:t>
            </a:r>
          </a:p>
        </p:txBody>
      </p:sp>
      <p:sp>
        <p:nvSpPr>
          <p:cNvPr id="17" name="Rectangle: Rounded Corners 16">
            <a:extLst>
              <a:ext uri="{FF2B5EF4-FFF2-40B4-BE49-F238E27FC236}">
                <a16:creationId xmlns:a16="http://schemas.microsoft.com/office/drawing/2014/main" id="{46BEF6F4-055D-4121-AA67-DA3BC6774ED5}"/>
              </a:ext>
            </a:extLst>
          </p:cNvPr>
          <p:cNvSpPr/>
          <p:nvPr/>
        </p:nvSpPr>
        <p:spPr>
          <a:xfrm>
            <a:off x="6430141" y="2365362"/>
            <a:ext cx="1182686" cy="1065317"/>
          </a:xfrm>
          <a:prstGeom prst="roundRect">
            <a:avLst/>
          </a:prstGeom>
          <a:gradFill flip="none" rotWithShape="1">
            <a:gsLst>
              <a:gs pos="0">
                <a:schemeClr val="accent2">
                  <a:lumMod val="40000"/>
                  <a:lumOff val="60000"/>
                  <a:tint val="66000"/>
                  <a:satMod val="160000"/>
                </a:schemeClr>
              </a:gs>
              <a:gs pos="50000">
                <a:schemeClr val="accent2">
                  <a:lumMod val="40000"/>
                  <a:lumOff val="60000"/>
                  <a:tint val="44500"/>
                  <a:satMod val="160000"/>
                </a:schemeClr>
              </a:gs>
              <a:gs pos="100000">
                <a:schemeClr val="accent2">
                  <a:lumMod val="40000"/>
                  <a:lumOff val="60000"/>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ysClr val="windowText" lastClr="000000"/>
                </a:solidFill>
              </a:rPr>
              <a:t>Work</a:t>
            </a:r>
          </a:p>
        </p:txBody>
      </p:sp>
      <p:sp>
        <p:nvSpPr>
          <p:cNvPr id="18" name="Rectangle: Rounded Corners 17">
            <a:extLst>
              <a:ext uri="{FF2B5EF4-FFF2-40B4-BE49-F238E27FC236}">
                <a16:creationId xmlns:a16="http://schemas.microsoft.com/office/drawing/2014/main" id="{DE2ADC0E-BB4E-41D3-82B2-436E0E4332B4}"/>
              </a:ext>
            </a:extLst>
          </p:cNvPr>
          <p:cNvSpPr/>
          <p:nvPr/>
        </p:nvSpPr>
        <p:spPr>
          <a:xfrm>
            <a:off x="6428363" y="1803762"/>
            <a:ext cx="1182686" cy="491011"/>
          </a:xfrm>
          <a:prstGeom prst="roundRect">
            <a:avLst/>
          </a:prstGeom>
          <a:gradFill flip="none" rotWithShape="1">
            <a:gsLst>
              <a:gs pos="0">
                <a:schemeClr val="accent2">
                  <a:lumMod val="40000"/>
                  <a:lumOff val="60000"/>
                  <a:tint val="66000"/>
                  <a:satMod val="160000"/>
                </a:schemeClr>
              </a:gs>
              <a:gs pos="50000">
                <a:schemeClr val="accent2">
                  <a:lumMod val="40000"/>
                  <a:lumOff val="60000"/>
                  <a:tint val="44500"/>
                  <a:satMod val="160000"/>
                </a:schemeClr>
              </a:gs>
              <a:gs pos="100000">
                <a:schemeClr val="accent2">
                  <a:lumMod val="40000"/>
                  <a:lumOff val="60000"/>
                  <a:tint val="23500"/>
                  <a:satMod val="16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ysClr val="windowText" lastClr="000000"/>
                </a:solidFill>
              </a:rPr>
              <a:t>Awayday</a:t>
            </a:r>
          </a:p>
        </p:txBody>
      </p:sp>
      <p:sp>
        <p:nvSpPr>
          <p:cNvPr id="19" name="Rectangle: Rounded Corners 18">
            <a:extLst>
              <a:ext uri="{FF2B5EF4-FFF2-40B4-BE49-F238E27FC236}">
                <a16:creationId xmlns:a16="http://schemas.microsoft.com/office/drawing/2014/main" id="{9F64315F-E267-445F-BE66-11E9C95D382A}"/>
              </a:ext>
            </a:extLst>
          </p:cNvPr>
          <p:cNvSpPr/>
          <p:nvPr/>
        </p:nvSpPr>
        <p:spPr>
          <a:xfrm>
            <a:off x="7656494" y="2071002"/>
            <a:ext cx="1182686" cy="1359677"/>
          </a:xfrm>
          <a:prstGeom prst="roundRect">
            <a:avLst/>
          </a:prstGeom>
          <a:gradFill flip="none" rotWithShape="1">
            <a:gsLst>
              <a:gs pos="0">
                <a:schemeClr val="accent3">
                  <a:lumMod val="40000"/>
                  <a:lumOff val="60000"/>
                  <a:tint val="66000"/>
                  <a:satMod val="160000"/>
                </a:schemeClr>
              </a:gs>
              <a:gs pos="50000">
                <a:schemeClr val="accent3">
                  <a:lumMod val="40000"/>
                  <a:lumOff val="60000"/>
                  <a:tint val="44500"/>
                  <a:satMod val="160000"/>
                </a:schemeClr>
              </a:gs>
              <a:gs pos="100000">
                <a:schemeClr val="accent3">
                  <a:lumMod val="40000"/>
                  <a:lumOff val="60000"/>
                  <a:tint val="23500"/>
                  <a:satMod val="160000"/>
                </a:schemeClr>
              </a:gs>
            </a:gsLst>
            <a:lin ang="5400000" scaled="1"/>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ysClr val="windowText" lastClr="000000"/>
                </a:solidFill>
              </a:rPr>
              <a:t>Family / home</a:t>
            </a:r>
          </a:p>
        </p:txBody>
      </p:sp>
      <p:sp>
        <p:nvSpPr>
          <p:cNvPr id="20" name="Rectangle: Rounded Corners 19">
            <a:extLst>
              <a:ext uri="{FF2B5EF4-FFF2-40B4-BE49-F238E27FC236}">
                <a16:creationId xmlns:a16="http://schemas.microsoft.com/office/drawing/2014/main" id="{267F1F0A-ADEA-46C3-BB1C-C5DE22D3613B}"/>
              </a:ext>
            </a:extLst>
          </p:cNvPr>
          <p:cNvSpPr/>
          <p:nvPr/>
        </p:nvSpPr>
        <p:spPr>
          <a:xfrm>
            <a:off x="8882847" y="2365362"/>
            <a:ext cx="1182686" cy="1065317"/>
          </a:xfrm>
          <a:prstGeom prst="roundRect">
            <a:avLst/>
          </a:prstGeom>
          <a:gradFill flip="none" rotWithShape="1">
            <a:gsLst>
              <a:gs pos="0">
                <a:schemeClr val="accent5">
                  <a:lumMod val="60000"/>
                  <a:lumOff val="40000"/>
                  <a:tint val="66000"/>
                  <a:satMod val="160000"/>
                </a:schemeClr>
              </a:gs>
              <a:gs pos="50000">
                <a:schemeClr val="accent5">
                  <a:lumMod val="60000"/>
                  <a:lumOff val="40000"/>
                  <a:tint val="44500"/>
                  <a:satMod val="160000"/>
                </a:schemeClr>
              </a:gs>
              <a:gs pos="100000">
                <a:schemeClr val="accent5">
                  <a:lumMod val="60000"/>
                  <a:lumOff val="40000"/>
                  <a:tint val="23500"/>
                  <a:satMod val="160000"/>
                </a:schemeClr>
              </a:gs>
            </a:gsLst>
            <a:lin ang="5400000" scaled="1"/>
            <a:tileRect/>
          </a:gra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ysClr val="windowText" lastClr="000000"/>
                </a:solidFill>
              </a:rPr>
              <a:t>Interests and / or hobbies</a:t>
            </a:r>
          </a:p>
        </p:txBody>
      </p:sp>
      <p:sp>
        <p:nvSpPr>
          <p:cNvPr id="21" name="Rectangle: Rounded Corners 20">
            <a:extLst>
              <a:ext uri="{FF2B5EF4-FFF2-40B4-BE49-F238E27FC236}">
                <a16:creationId xmlns:a16="http://schemas.microsoft.com/office/drawing/2014/main" id="{F4653672-42AE-48CC-9CEC-118D1F06B0F2}"/>
              </a:ext>
            </a:extLst>
          </p:cNvPr>
          <p:cNvSpPr/>
          <p:nvPr/>
        </p:nvSpPr>
        <p:spPr>
          <a:xfrm>
            <a:off x="10109200" y="1484912"/>
            <a:ext cx="1182686" cy="1951396"/>
          </a:xfrm>
          <a:prstGeom prst="round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5400000" scaled="1"/>
            <a:tileRect/>
          </a:gra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ysClr val="windowText" lastClr="000000"/>
                </a:solidFill>
              </a:rPr>
              <a:t>Other</a:t>
            </a:r>
          </a:p>
        </p:txBody>
      </p:sp>
      <p:sp>
        <p:nvSpPr>
          <p:cNvPr id="22" name="TextBox 21">
            <a:extLst>
              <a:ext uri="{FF2B5EF4-FFF2-40B4-BE49-F238E27FC236}">
                <a16:creationId xmlns:a16="http://schemas.microsoft.com/office/drawing/2014/main" id="{3887E10A-C6F3-48E5-AF29-45DE7686A688}"/>
              </a:ext>
            </a:extLst>
          </p:cNvPr>
          <p:cNvSpPr txBox="1"/>
          <p:nvPr/>
        </p:nvSpPr>
        <p:spPr>
          <a:xfrm>
            <a:off x="1208569" y="5736985"/>
            <a:ext cx="2042941" cy="320916"/>
          </a:xfrm>
          <a:prstGeom prst="rect">
            <a:avLst/>
          </a:prstGeom>
          <a:noFill/>
          <a:ln>
            <a:solidFill>
              <a:schemeClr val="accent4">
                <a:lumMod val="50000"/>
              </a:schemeClr>
            </a:solidFill>
          </a:ln>
        </p:spPr>
        <p:txBody>
          <a:bodyPr wrap="square" lIns="108000" tIns="36000" rIns="108000" bIns="36000" rtlCol="0" anchor="b" anchorCtr="0">
            <a:normAutofit fontScale="85000" lnSpcReduction="10000"/>
          </a:bodyPr>
          <a:lstStyle/>
          <a:p>
            <a:r>
              <a:rPr lang="en-GB" sz="1600" spc="300" dirty="0">
                <a:solidFill>
                  <a:srgbClr val="00516F"/>
                </a:solidFill>
              </a:rPr>
              <a:t>Jackson (2008)</a:t>
            </a:r>
          </a:p>
        </p:txBody>
      </p:sp>
    </p:spTree>
    <p:extLst>
      <p:ext uri="{BB962C8B-B14F-4D97-AF65-F5344CB8AC3E}">
        <p14:creationId xmlns:p14="http://schemas.microsoft.com/office/powerpoint/2010/main" val="2757894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ormAutofit/>
          </a:bodyPr>
          <a:lstStyle/>
          <a:p>
            <a:r>
              <a:rPr lang="en-GB" spc="300" dirty="0">
                <a:solidFill>
                  <a:schemeClr val="tx1"/>
                </a:solidFill>
              </a:rPr>
              <a:t>Your experiences</a:t>
            </a:r>
          </a:p>
        </p:txBody>
      </p:sp>
      <p:sp>
        <p:nvSpPr>
          <p:cNvPr id="10" name="Date Placeholder 3">
            <a:extLst>
              <a:ext uri="{FF2B5EF4-FFF2-40B4-BE49-F238E27FC236}">
                <a16:creationId xmlns:a16="http://schemas.microsoft.com/office/drawing/2014/main" id="{23F5D548-9FDD-4BBD-B715-7A0855C40E94}"/>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9" name="Rectangle 28">
            <a:extLst>
              <a:ext uri="{FF2B5EF4-FFF2-40B4-BE49-F238E27FC236}">
                <a16:creationId xmlns:a16="http://schemas.microsoft.com/office/drawing/2014/main" id="{96B9ED72-ABBD-4959-B5A4-EF7AEACEDE7E}"/>
              </a:ext>
            </a:extLst>
          </p:cNvPr>
          <p:cNvSpPr/>
          <p:nvPr/>
        </p:nvSpPr>
        <p:spPr>
          <a:xfrm>
            <a:off x="7711807" y="800099"/>
            <a:ext cx="4373697" cy="5358329"/>
          </a:xfrm>
          <a:prstGeom prst="rect">
            <a:avLst/>
          </a:prstGeom>
          <a:solidFill>
            <a:srgbClr val="FFFFF4"/>
          </a:solidFill>
          <a:ln w="28575">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spc="300" dirty="0">
                <a:solidFill>
                  <a:srgbClr val="002060"/>
                </a:solidFill>
                <a:latin typeface="Arial" panose="020B0604020202020204" pitchFamily="34" charset="0"/>
                <a:cs typeface="Arial" panose="020B0604020202020204" pitchFamily="34" charset="0"/>
              </a:rPr>
              <a:t>Key thoughts:</a:t>
            </a:r>
            <a:endParaRPr lang="en-GB" b="1" spc="300" dirty="0">
              <a:solidFill>
                <a:srgbClr val="002060"/>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5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kumimoji="0" lang="en-GB"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Experiences can happen in parallel (around similar times).</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Experiences can happen linearly (one after the other).</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kumimoji="0" lang="en-GB"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Experiences can address more than one goal/aim</a:t>
            </a:r>
            <a:r>
              <a:rPr lang="en-GB" spc="300" dirty="0">
                <a:solidFill>
                  <a:srgbClr val="002060"/>
                </a:solidFill>
                <a:latin typeface="Arial" panose="020B0604020202020204" pitchFamily="34" charset="0"/>
                <a:cs typeface="Arial" panose="020B0604020202020204" pitchFamily="34" charset="0"/>
              </a:rPr>
              <a:t>.</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endParaRPr lang="en-GB" sz="1050" spc="300" dirty="0">
              <a:solidFill>
                <a:srgbClr val="002060"/>
              </a:solidFill>
              <a:latin typeface="Arial" panose="020B0604020202020204" pitchFamily="34" charset="0"/>
              <a:cs typeface="Arial" panose="020B0604020202020204" pitchFamily="34" charset="0"/>
            </a:endParaRPr>
          </a:p>
          <a:p>
            <a:pPr marR="0" lvl="0" algn="l" defTabSz="914400" rtl="0" eaLnBrk="1" fontAlgn="auto" latinLnBrk="0" hangingPunct="1">
              <a:lnSpc>
                <a:spcPct val="100000"/>
              </a:lnSpc>
              <a:spcBef>
                <a:spcPts val="0"/>
              </a:spcBef>
              <a:spcAft>
                <a:spcPts val="0"/>
              </a:spcAft>
              <a:buClr>
                <a:schemeClr val="accent1"/>
              </a:buClr>
              <a:buSzTx/>
              <a:tabLst/>
              <a:defRPr/>
            </a:pPr>
            <a:r>
              <a:rPr lang="en-GB" sz="2000" b="1" spc="300" dirty="0">
                <a:solidFill>
                  <a:srgbClr val="002060"/>
                </a:solidFill>
                <a:latin typeface="Arial" panose="020B0604020202020204" pitchFamily="34" charset="0"/>
                <a:cs typeface="Arial" panose="020B0604020202020204" pitchFamily="34" charset="0"/>
              </a:rPr>
              <a:t>Remember to consider:</a:t>
            </a:r>
          </a:p>
          <a:p>
            <a:pPr marR="0" lvl="0" algn="l" defTabSz="914400" rtl="0" eaLnBrk="1" fontAlgn="auto" latinLnBrk="0" hangingPunct="1">
              <a:lnSpc>
                <a:spcPct val="100000"/>
              </a:lnSpc>
              <a:spcBef>
                <a:spcPts val="0"/>
              </a:spcBef>
              <a:spcAft>
                <a:spcPts val="0"/>
              </a:spcAft>
              <a:buClr>
                <a:schemeClr val="accent1"/>
              </a:buClr>
              <a:buSzTx/>
              <a:tabLst/>
              <a:defRPr/>
            </a:pPr>
            <a:r>
              <a:rPr lang="en-GB" sz="1050" spc="300" dirty="0">
                <a:solidFill>
                  <a:srgbClr val="002060"/>
                </a:solidFill>
                <a:latin typeface="Arial" panose="020B0604020202020204" pitchFamily="34" charset="0"/>
                <a:cs typeface="Arial" panose="020B0604020202020204" pitchFamily="34" charset="0"/>
              </a:rPr>
              <a:t> </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z="2000" spc="300" dirty="0">
                <a:solidFill>
                  <a:srgbClr val="002060"/>
                </a:solidFill>
                <a:latin typeface="Arial" panose="020B0604020202020204" pitchFamily="34" charset="0"/>
                <a:cs typeface="Arial" panose="020B0604020202020204" pitchFamily="34" charset="0"/>
              </a:rPr>
              <a:t>Lifelong learning</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z="2000" spc="300" dirty="0" err="1">
                <a:solidFill>
                  <a:srgbClr val="002060"/>
                </a:solidFill>
                <a:latin typeface="Arial" panose="020B0604020202020204" pitchFamily="34" charset="0"/>
                <a:cs typeface="Arial" panose="020B0604020202020204" pitchFamily="34" charset="0"/>
              </a:rPr>
              <a:t>Lifewide</a:t>
            </a:r>
            <a:r>
              <a:rPr lang="en-GB" sz="2000" spc="300" dirty="0">
                <a:solidFill>
                  <a:srgbClr val="002060"/>
                </a:solidFill>
                <a:latin typeface="Arial" panose="020B0604020202020204" pitchFamily="34" charset="0"/>
                <a:cs typeface="Arial" panose="020B0604020202020204" pitchFamily="34" charset="0"/>
              </a:rPr>
              <a:t> opportunities</a:t>
            </a:r>
            <a:r>
              <a:rPr lang="en-GB" sz="2000" b="1" spc="300" dirty="0">
                <a:solidFill>
                  <a:srgbClr val="002060"/>
                </a:solidFill>
                <a:latin typeface="Arial" panose="020B0604020202020204" pitchFamily="34" charset="0"/>
                <a:cs typeface="Arial" panose="020B0604020202020204" pitchFamily="34" charset="0"/>
              </a:rPr>
              <a:t> </a:t>
            </a:r>
            <a:endParaRPr kumimoji="0" lang="en-GB"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R="0" lvl="0" algn="l" defTabSz="914400" rtl="0" eaLnBrk="1" fontAlgn="auto" latinLnBrk="0" hangingPunct="1">
              <a:lnSpc>
                <a:spcPct val="100000"/>
              </a:lnSpc>
              <a:spcBef>
                <a:spcPts val="0"/>
              </a:spcBef>
              <a:spcAft>
                <a:spcPts val="0"/>
              </a:spcAft>
              <a:buClr>
                <a:schemeClr val="accent1"/>
              </a:buClr>
              <a:buSzTx/>
              <a:tabLst/>
              <a:defRPr/>
            </a:pPr>
            <a:endParaRPr lang="en-GB" sz="1050" spc="300" dirty="0">
              <a:solidFill>
                <a:srgbClr val="002060"/>
              </a:solidFill>
              <a:latin typeface="Arial" panose="020B0604020202020204" pitchFamily="34" charset="0"/>
              <a:cs typeface="Arial" panose="020B0604020202020204" pitchFamily="34" charset="0"/>
            </a:endParaRPr>
          </a:p>
          <a:p>
            <a:pPr marR="0" lvl="0" algn="l" defTabSz="914400" rtl="0" eaLnBrk="1" fontAlgn="auto" latinLnBrk="0" hangingPunct="1">
              <a:lnSpc>
                <a:spcPct val="100000"/>
              </a:lnSpc>
              <a:spcBef>
                <a:spcPts val="0"/>
              </a:spcBef>
              <a:spcAft>
                <a:spcPts val="0"/>
              </a:spcAft>
              <a:buClr>
                <a:schemeClr val="accent1"/>
              </a:buClr>
              <a:buSzTx/>
              <a:tabLst/>
              <a:defRPr/>
            </a:pPr>
            <a:r>
              <a:rPr lang="en-GB" b="1" spc="300" dirty="0">
                <a:solidFill>
                  <a:srgbClr val="002060"/>
                </a:solidFill>
                <a:latin typeface="Arial" panose="020B0604020202020204" pitchFamily="34" charset="0"/>
                <a:cs typeface="Arial" panose="020B0604020202020204" pitchFamily="34" charset="0"/>
              </a:rPr>
              <a:t>What is relevant for your development?</a:t>
            </a:r>
            <a:endParaRPr kumimoji="0" lang="en-GB" b="1"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pic>
        <p:nvPicPr>
          <p:cNvPr id="4" name="Picture 3" descr="Flow diagram to demonstrate how experiences may accumulate across time.&#10;&#10;&quot;Experiential learning aim 1&quot; has an arrow leading to &quot;Experience&quot;.&#10;&#10;&quot;Experiential learning aim 2&quot; has an arrow leading to &quot;Experience context 1&quot;, which has an arrow leading to &quot;Experience context 2&quot;, which has an arrow leading to &quot;Experience context 3&quot;.&#10;&#10;&quot;Experiential aim 3&quot; has a longer arrow leading to &quot;Experience&quot; which is parallel with &quot;Experience context 2&quot; above. An arrow leads from &quot;Experience&quot; up to &quot;Experience context 3&quot; indicating that &quot;Experience context 3&quot; addresses both of Experiential learning aims 2 and 3.&#10;">
            <a:extLst>
              <a:ext uri="{FF2B5EF4-FFF2-40B4-BE49-F238E27FC236}">
                <a16:creationId xmlns:a16="http://schemas.microsoft.com/office/drawing/2014/main" id="{8D8153B6-9490-48D2-835A-3E2980E7A1AB}"/>
              </a:ext>
            </a:extLst>
          </p:cNvPr>
          <p:cNvPicPr>
            <a:picLocks noChangeAspect="1"/>
          </p:cNvPicPr>
          <p:nvPr/>
        </p:nvPicPr>
        <p:blipFill>
          <a:blip r:embed="rId2"/>
          <a:stretch>
            <a:fillRect/>
          </a:stretch>
        </p:blipFill>
        <p:spPr>
          <a:xfrm>
            <a:off x="209147" y="1727435"/>
            <a:ext cx="7388992" cy="4034388"/>
          </a:xfrm>
          <a:prstGeom prst="rect">
            <a:avLst/>
          </a:prstGeom>
        </p:spPr>
      </p:pic>
    </p:spTree>
    <p:extLst>
      <p:ext uri="{BB962C8B-B14F-4D97-AF65-F5344CB8AC3E}">
        <p14:creationId xmlns:p14="http://schemas.microsoft.com/office/powerpoint/2010/main" val="38575005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Experiential learning aims and/or goals</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US" sz="2000" spc="300" dirty="0">
                <a:solidFill>
                  <a:schemeClr val="tx1"/>
                </a:solidFill>
              </a:rPr>
              <a:t>Some guidance on framing your aims or goals to help you focus on the correct experiences for you. </a:t>
            </a: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78B866A2-5252-475C-9A37-E43DA77E9702}"/>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1266765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43611E7-3883-4E6F-902D-9DEAB79B08FC}"/>
              </a:ext>
            </a:extLst>
          </p:cNvPr>
          <p:cNvSpPr>
            <a:spLocks noGrp="1"/>
          </p:cNvSpPr>
          <p:nvPr>
            <p:ph sz="half" idx="2"/>
          </p:nvPr>
        </p:nvSpPr>
        <p:spPr>
          <a:xfrm>
            <a:off x="8075364" y="1989138"/>
            <a:ext cx="3673722" cy="3708399"/>
          </a:xfrm>
          <a:ln w="38100">
            <a:solidFill>
              <a:schemeClr val="accent1"/>
            </a:solidFill>
          </a:ln>
        </p:spPr>
        <p:txBody>
          <a:bodyPr lIns="144000" bIns="144000" anchor="b" anchorCtr="0">
            <a:normAutofit/>
          </a:bodyPr>
          <a:lstStyle/>
          <a:p>
            <a:pPr marL="0" indent="0">
              <a:buNone/>
            </a:pPr>
            <a:r>
              <a:rPr lang="en-GB" sz="1600" spc="300" dirty="0"/>
              <a:t>Here is a short video which explains the challenges of being (too) goal orientated. However, it is important for you to decide what is appropriate for you. The video opens in a new browser:</a:t>
            </a:r>
          </a:p>
          <a:p>
            <a:pPr marL="0" indent="0">
              <a:buNone/>
            </a:pPr>
            <a:endParaRPr lang="en-GB" sz="1600" spc="300" dirty="0">
              <a:hlinkClick r:id="rId2">
                <a:extLst>
                  <a:ext uri="{A12FA001-AC4F-418D-AE19-62706E023703}">
                    <ahyp:hlinkClr xmlns:ahyp="http://schemas.microsoft.com/office/drawing/2018/hyperlinkcolor" val="tx"/>
                  </a:ext>
                </a:extLst>
              </a:hlinkClick>
            </a:endParaRPr>
          </a:p>
          <a:p>
            <a:pPr marL="0" indent="0">
              <a:buNone/>
            </a:pPr>
            <a:r>
              <a:rPr lang="en-GB" sz="1600" spc="300" dirty="0">
                <a:hlinkClick r:id="rId2">
                  <a:extLst>
                    <a:ext uri="{A12FA001-AC4F-418D-AE19-62706E023703}">
                      <ahyp:hlinkClr xmlns:ahyp="http://schemas.microsoft.com/office/drawing/2018/hyperlinkcolor" val="tx"/>
                    </a:ext>
                  </a:extLst>
                </a:hlinkClick>
              </a:rPr>
              <a:t>Values vs Goals - By </a:t>
            </a:r>
            <a:r>
              <a:rPr lang="en-GB" sz="1600" spc="300" dirty="0" err="1">
                <a:hlinkClick r:id="rId2">
                  <a:extLst>
                    <a:ext uri="{A12FA001-AC4F-418D-AE19-62706E023703}">
                      <ahyp:hlinkClr xmlns:ahyp="http://schemas.microsoft.com/office/drawing/2018/hyperlinkcolor" val="tx"/>
                    </a:ext>
                  </a:extLst>
                </a:hlinkClick>
              </a:rPr>
              <a:t>Dr.</a:t>
            </a:r>
            <a:r>
              <a:rPr lang="en-GB" sz="1600" spc="300" dirty="0">
                <a:hlinkClick r:id="rId2">
                  <a:extLst>
                    <a:ext uri="{A12FA001-AC4F-418D-AE19-62706E023703}">
                      <ahyp:hlinkClr xmlns:ahyp="http://schemas.microsoft.com/office/drawing/2018/hyperlinkcolor" val="tx"/>
                    </a:ext>
                  </a:extLst>
                </a:hlinkClick>
              </a:rPr>
              <a:t> Russ Harris</a:t>
            </a:r>
            <a:endParaRPr lang="en-GB" sz="1600" spc="300" dirty="0"/>
          </a:p>
        </p:txBody>
      </p:sp>
      <p:sp>
        <p:nvSpPr>
          <p:cNvPr id="2" name="Text Placeholder 1">
            <a:extLst>
              <a:ext uri="{FF2B5EF4-FFF2-40B4-BE49-F238E27FC236}">
                <a16:creationId xmlns:a16="http://schemas.microsoft.com/office/drawing/2014/main" id="{EB15D284-11FF-4C55-B1D1-36A1343F3001}"/>
              </a:ext>
            </a:extLst>
          </p:cNvPr>
          <p:cNvSpPr>
            <a:spLocks noGrp="1"/>
          </p:cNvSpPr>
          <p:nvPr>
            <p:ph type="body" idx="1"/>
          </p:nvPr>
        </p:nvSpPr>
        <p:spPr>
          <a:xfrm>
            <a:off x="8220073" y="1989138"/>
            <a:ext cx="3529013" cy="636855"/>
          </a:xfrm>
        </p:spPr>
        <p:txBody>
          <a:bodyPr/>
          <a:lstStyle/>
          <a:p>
            <a:r>
              <a:rPr lang="en-GB" spc="300" dirty="0">
                <a:solidFill>
                  <a:schemeClr val="tx1"/>
                </a:solidFill>
              </a:rPr>
              <a:t>Word of caution:</a:t>
            </a:r>
          </a:p>
        </p:txBody>
      </p:sp>
      <p:sp>
        <p:nvSpPr>
          <p:cNvPr id="5" name="Content Placeholder 4">
            <a:extLst>
              <a:ext uri="{FF2B5EF4-FFF2-40B4-BE49-F238E27FC236}">
                <a16:creationId xmlns:a16="http://schemas.microsoft.com/office/drawing/2014/main" id="{D01910B0-6447-432E-BC16-0E57C0FE4CB8}"/>
              </a:ext>
            </a:extLst>
          </p:cNvPr>
          <p:cNvSpPr>
            <a:spLocks noGrp="1"/>
          </p:cNvSpPr>
          <p:nvPr>
            <p:ph sz="quarter" idx="4"/>
          </p:nvPr>
        </p:nvSpPr>
        <p:spPr>
          <a:xfrm>
            <a:off x="442912" y="1989138"/>
            <a:ext cx="7416800" cy="3708400"/>
          </a:xfrm>
        </p:spPr>
        <p:txBody>
          <a:bodyPr/>
          <a:lstStyle/>
          <a:p>
            <a:r>
              <a:rPr lang="en-GB" dirty="0"/>
              <a:t>However you phrase it, these need to enable you to:</a:t>
            </a:r>
          </a:p>
          <a:p>
            <a:pPr lvl="1"/>
            <a:r>
              <a:rPr lang="en-GB" dirty="0"/>
              <a:t>Have clear focus</a:t>
            </a:r>
          </a:p>
          <a:p>
            <a:pPr lvl="1"/>
            <a:r>
              <a:rPr lang="en-GB" dirty="0"/>
              <a:t>Be proactive</a:t>
            </a:r>
          </a:p>
          <a:p>
            <a:pPr lvl="1"/>
            <a:r>
              <a:rPr lang="en-GB" dirty="0"/>
              <a:t>Identify appropriate learning experiences</a:t>
            </a:r>
          </a:p>
          <a:p>
            <a:pPr lvl="1"/>
            <a:r>
              <a:rPr lang="en-GB" dirty="0"/>
              <a:t>Measure your progress</a:t>
            </a:r>
          </a:p>
          <a:p>
            <a:pPr lvl="1"/>
            <a:r>
              <a:rPr lang="en-GB" dirty="0"/>
              <a:t>Consider your development holistically</a:t>
            </a:r>
          </a:p>
          <a:p>
            <a:endParaRPr lang="en-GB" dirty="0"/>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ormAutofit fontScale="90000"/>
          </a:bodyPr>
          <a:lstStyle/>
          <a:p>
            <a:r>
              <a:rPr lang="en-GB" spc="300" dirty="0">
                <a:solidFill>
                  <a:schemeClr val="tx1"/>
                </a:solidFill>
              </a:rPr>
              <a:t>Are they goals, aims, objectives or something else?</a:t>
            </a:r>
          </a:p>
        </p:txBody>
      </p:sp>
      <p:sp>
        <p:nvSpPr>
          <p:cNvPr id="27" name="Text Placeholder 6">
            <a:extLst>
              <a:ext uri="{FF2B5EF4-FFF2-40B4-BE49-F238E27FC236}">
                <a16:creationId xmlns:a16="http://schemas.microsoft.com/office/drawing/2014/main" id="{9DE78E8A-D354-49A9-B28C-E84921BCE77D}"/>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3/27/2023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43692830"/>
      </p:ext>
    </p:extLst>
  </p:cSld>
  <p:clrMapOvr>
    <a:masterClrMapping/>
  </p:clrMapOvr>
</p:sld>
</file>

<file path=ppt/theme/theme1.xml><?xml version="1.0" encoding="utf-8"?>
<a:theme xmlns:a="http://schemas.openxmlformats.org/drawingml/2006/main" name="2_Office Theme">
  <a:themeElements>
    <a:clrScheme name="NTU3">
      <a:dk1>
        <a:srgbClr val="000000"/>
      </a:dk1>
      <a:lt1>
        <a:srgbClr val="FFFFFF"/>
      </a:lt1>
      <a:dk2>
        <a:srgbClr val="000000"/>
      </a:dk2>
      <a:lt2>
        <a:srgbClr val="E5E5E5"/>
      </a:lt2>
      <a:accent1>
        <a:srgbClr val="E5005B"/>
      </a:accent1>
      <a:accent2>
        <a:srgbClr val="9D043D"/>
      </a:accent2>
      <a:accent3>
        <a:srgbClr val="6D951A"/>
      </a:accent3>
      <a:accent4>
        <a:srgbClr val="00A6E1"/>
      </a:accent4>
      <a:accent5>
        <a:srgbClr val="F07C00"/>
      </a:accent5>
      <a:accent6>
        <a:srgbClr val="C7007F"/>
      </a:accent6>
      <a:hlink>
        <a:srgbClr val="005B94"/>
      </a:hlink>
      <a:folHlink>
        <a:srgbClr val="821D6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chor="b" anchorCtr="0">
        <a:normAutofit/>
      </a:bodyPr>
      <a:lstStyle>
        <a:defPPr algn="r">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NTU3">
      <a:dk1>
        <a:srgbClr val="000000"/>
      </a:dk1>
      <a:lt1>
        <a:srgbClr val="FFFFFF"/>
      </a:lt1>
      <a:dk2>
        <a:srgbClr val="000000"/>
      </a:dk2>
      <a:lt2>
        <a:srgbClr val="E5E5E5"/>
      </a:lt2>
      <a:accent1>
        <a:srgbClr val="E5005B"/>
      </a:accent1>
      <a:accent2>
        <a:srgbClr val="9D043D"/>
      </a:accent2>
      <a:accent3>
        <a:srgbClr val="6D951A"/>
      </a:accent3>
      <a:accent4>
        <a:srgbClr val="00A6E1"/>
      </a:accent4>
      <a:accent5>
        <a:srgbClr val="F07C00"/>
      </a:accent5>
      <a:accent6>
        <a:srgbClr val="C7007F"/>
      </a:accent6>
      <a:hlink>
        <a:srgbClr val="005B94"/>
      </a:hlink>
      <a:folHlink>
        <a:srgbClr val="821D6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chor="b" anchorCtr="0">
        <a:normAutofit/>
      </a:bodyPr>
      <a:lstStyle>
        <a:defPPr algn="r">
          <a:defRPr dirty="0" smtClean="0"/>
        </a:defPPr>
      </a:lstStyle>
    </a:txDef>
  </a:objectDefaults>
  <a:extraClrSchemeLst/>
  <a:extLst>
    <a:ext uri="{05A4C25C-085E-4340-85A3-A5531E510DB2}">
      <thm15:themeFamily xmlns:thm15="http://schemas.microsoft.com/office/thememl/2012/main" name="ntu_powerpoint" id="{A0D7C916-DB61-4ED4-AEEF-E7EDDE11E809}" vid="{01C06C2A-D854-44E6-99CC-40145AB08B2C}"/>
    </a:ext>
  </a:extLst>
</a:theme>
</file>

<file path=ppt/theme/theme3.xml><?xml version="1.0" encoding="utf-8"?>
<a:theme xmlns:a="http://schemas.openxmlformats.org/drawingml/2006/main" name="4_Office Theme">
  <a:themeElements>
    <a:clrScheme name="NTU3">
      <a:dk1>
        <a:srgbClr val="000000"/>
      </a:dk1>
      <a:lt1>
        <a:srgbClr val="FFFFFF"/>
      </a:lt1>
      <a:dk2>
        <a:srgbClr val="000000"/>
      </a:dk2>
      <a:lt2>
        <a:srgbClr val="E5E5E5"/>
      </a:lt2>
      <a:accent1>
        <a:srgbClr val="E5005B"/>
      </a:accent1>
      <a:accent2>
        <a:srgbClr val="9D043D"/>
      </a:accent2>
      <a:accent3>
        <a:srgbClr val="6D951A"/>
      </a:accent3>
      <a:accent4>
        <a:srgbClr val="00A6E1"/>
      </a:accent4>
      <a:accent5>
        <a:srgbClr val="F07C00"/>
      </a:accent5>
      <a:accent6>
        <a:srgbClr val="C7007F"/>
      </a:accent6>
      <a:hlink>
        <a:srgbClr val="005B94"/>
      </a:hlink>
      <a:folHlink>
        <a:srgbClr val="821D6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chor="b" anchorCtr="0">
        <a:normAutofit/>
      </a:bodyPr>
      <a:lstStyle>
        <a:defPPr algn="r">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1110</Words>
  <Application>Microsoft Office PowerPoint</Application>
  <PresentationFormat>Widescreen</PresentationFormat>
  <Paragraphs>127</Paragraphs>
  <Slides>19</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19</vt:i4>
      </vt:variant>
    </vt:vector>
  </HeadingPairs>
  <TitlesOfParts>
    <vt:vector size="27" baseType="lpstr">
      <vt:lpstr>Arial</vt:lpstr>
      <vt:lpstr>Calibri</vt:lpstr>
      <vt:lpstr>Helvetica</vt:lpstr>
      <vt:lpstr>Symbol</vt:lpstr>
      <vt:lpstr>Wingdings</vt:lpstr>
      <vt:lpstr>2_Office Theme</vt:lpstr>
      <vt:lpstr>3_Office Theme</vt:lpstr>
      <vt:lpstr>4_Office Theme</vt:lpstr>
      <vt:lpstr>Feedback</vt:lpstr>
      <vt:lpstr>Workshop 2 – Identifying appropriate experiences</vt:lpstr>
      <vt:lpstr>Before we start today…</vt:lpstr>
      <vt:lpstr>In this workshop we will</vt:lpstr>
      <vt:lpstr>What could your experiences look like?</vt:lpstr>
      <vt:lpstr>Learning &amp; developing through and across the contexts, situations and time frames of our life</vt:lpstr>
      <vt:lpstr>Your experiences</vt:lpstr>
      <vt:lpstr>Experiential learning aims and/or goals</vt:lpstr>
      <vt:lpstr>Are they goals, aims, objectives or something else?</vt:lpstr>
      <vt:lpstr>SMART principles</vt:lpstr>
      <vt:lpstr>A quick check in…</vt:lpstr>
      <vt:lpstr>What questions do you have so far?</vt:lpstr>
      <vt:lpstr>Task</vt:lpstr>
      <vt:lpstr>Task - Start planning where you will gain your experiential learning</vt:lpstr>
      <vt:lpstr>Capturing your experiences</vt:lpstr>
      <vt:lpstr>Models of reflection</vt:lpstr>
      <vt:lpstr>What questions, feedback and comments do you have?  iain.wilson@ntu.ac.uk  @Dr_Iain_Wilson </vt:lpstr>
      <vt:lpstr>For the next workshop</vt:lpstr>
      <vt:lpstr>Independent tasks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Wilson, Iain</dc:creator>
  <cp:lastModifiedBy>Wilson, Iain</cp:lastModifiedBy>
  <cp:revision>6</cp:revision>
  <dcterms:created xsi:type="dcterms:W3CDTF">2021-06-30T18:25:27Z</dcterms:created>
  <dcterms:modified xsi:type="dcterms:W3CDTF">2023-03-27T10:59:40Z</dcterms:modified>
</cp:coreProperties>
</file>