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2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  <p:sldMasterId id="2147483718" r:id="rId2"/>
    <p:sldMasterId id="2147483748" r:id="rId3"/>
  </p:sldMasterIdLst>
  <p:notesMasterIdLst>
    <p:notesMasterId r:id="rId20"/>
  </p:notesMasterIdLst>
  <p:sldIdLst>
    <p:sldId id="553" r:id="rId4"/>
    <p:sldId id="289" r:id="rId5"/>
    <p:sldId id="519" r:id="rId6"/>
    <p:sldId id="527" r:id="rId7"/>
    <p:sldId id="326" r:id="rId8"/>
    <p:sldId id="539" r:id="rId9"/>
    <p:sldId id="545" r:id="rId10"/>
    <p:sldId id="524" r:id="rId11"/>
    <p:sldId id="544" r:id="rId12"/>
    <p:sldId id="549" r:id="rId13"/>
    <p:sldId id="550" r:id="rId14"/>
    <p:sldId id="551" r:id="rId15"/>
    <p:sldId id="552" r:id="rId16"/>
    <p:sldId id="317" r:id="rId17"/>
    <p:sldId id="525" r:id="rId18"/>
    <p:sldId id="526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ilson, Iain" initials="WI" lastIdx="2" clrIdx="0">
    <p:extLst>
      <p:ext uri="{19B8F6BF-5375-455C-9EA6-DF929625EA0E}">
        <p15:presenceInfo xmlns:p15="http://schemas.microsoft.com/office/powerpoint/2012/main" userId="S::iain.wilson@ntu.ac.uk::910c793f-cadf-44cd-ae69-719a871ab2e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005B"/>
    <a:srgbClr val="FF5050"/>
    <a:srgbClr val="00516F"/>
    <a:srgbClr val="FF44BC"/>
    <a:srgbClr val="F38CBB"/>
    <a:srgbClr val="AAD0EE"/>
    <a:srgbClr val="FFFFF4"/>
    <a:srgbClr val="E5E5E5"/>
    <a:srgbClr val="007DA9"/>
    <a:srgbClr val="FFC7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2547AB7-075F-49A9-BBD7-AC1CABDD5D5A}" v="1" dt="2023-03-04T20:27:00.50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7179" autoAdjust="0"/>
  </p:normalViewPr>
  <p:slideViewPr>
    <p:cSldViewPr snapToGrid="0">
      <p:cViewPr varScale="1">
        <p:scale>
          <a:sx n="58" d="100"/>
          <a:sy n="58" d="100"/>
        </p:scale>
        <p:origin x="98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microsoft.com/office/2016/11/relationships/changesInfo" Target="changesInfos/changesInfo1.xml"/><Relationship Id="rId3" Type="http://schemas.openxmlformats.org/officeDocument/2006/relationships/slideMaster" Target="slideMasters/slideMaster3.xml"/><Relationship Id="rId21" Type="http://schemas.openxmlformats.org/officeDocument/2006/relationships/commentAuthors" Target="commentAuthor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ilson, Iain" userId="910c793f-cadf-44cd-ae69-719a871ab2ea" providerId="ADAL" clId="{32547AB7-075F-49A9-BBD7-AC1CABDD5D5A}"/>
    <pc:docChg chg="custSel addSld delSld modSld delMainMaster">
      <pc:chgData name="Wilson, Iain" userId="910c793f-cadf-44cd-ae69-719a871ab2ea" providerId="ADAL" clId="{32547AB7-075F-49A9-BBD7-AC1CABDD5D5A}" dt="2023-03-25T20:28:02.323" v="466" actId="6549"/>
      <pc:docMkLst>
        <pc:docMk/>
      </pc:docMkLst>
      <pc:sldChg chg="del">
        <pc:chgData name="Wilson, Iain" userId="910c793f-cadf-44cd-ae69-719a871ab2ea" providerId="ADAL" clId="{32547AB7-075F-49A9-BBD7-AC1CABDD5D5A}" dt="2023-03-04T20:27:08.337" v="3" actId="47"/>
        <pc:sldMkLst>
          <pc:docMk/>
          <pc:sldMk cId="3042791581" sldId="300"/>
        </pc:sldMkLst>
      </pc:sldChg>
      <pc:sldChg chg="del">
        <pc:chgData name="Wilson, Iain" userId="910c793f-cadf-44cd-ae69-719a871ab2ea" providerId="ADAL" clId="{32547AB7-075F-49A9-BBD7-AC1CABDD5D5A}" dt="2023-03-04T20:27:07.600" v="2" actId="47"/>
        <pc:sldMkLst>
          <pc:docMk/>
          <pc:sldMk cId="2408022712" sldId="348"/>
        </pc:sldMkLst>
      </pc:sldChg>
      <pc:sldChg chg="del">
        <pc:chgData name="Wilson, Iain" userId="910c793f-cadf-44cd-ae69-719a871ab2ea" providerId="ADAL" clId="{32547AB7-075F-49A9-BBD7-AC1CABDD5D5A}" dt="2023-03-25T20:25:47.508" v="462" actId="47"/>
        <pc:sldMkLst>
          <pc:docMk/>
          <pc:sldMk cId="4029405535" sldId="366"/>
        </pc:sldMkLst>
      </pc:sldChg>
      <pc:sldChg chg="modSp mod">
        <pc:chgData name="Wilson, Iain" userId="910c793f-cadf-44cd-ae69-719a871ab2ea" providerId="ADAL" clId="{32547AB7-075F-49A9-BBD7-AC1CABDD5D5A}" dt="2023-03-25T20:28:02.323" v="466" actId="6549"/>
        <pc:sldMkLst>
          <pc:docMk/>
          <pc:sldMk cId="766370664" sldId="526"/>
        </pc:sldMkLst>
        <pc:spChg chg="mod">
          <ac:chgData name="Wilson, Iain" userId="910c793f-cadf-44cd-ae69-719a871ab2ea" providerId="ADAL" clId="{32547AB7-075F-49A9-BBD7-AC1CABDD5D5A}" dt="2023-03-25T20:28:02.323" v="466" actId="6549"/>
          <ac:spMkLst>
            <pc:docMk/>
            <pc:sldMk cId="766370664" sldId="526"/>
            <ac:spMk id="2" creationId="{C9EE3CEA-FBFD-0A44-8784-BBA08B4B8BD6}"/>
          </ac:spMkLst>
        </pc:spChg>
      </pc:sldChg>
      <pc:sldChg chg="del">
        <pc:chgData name="Wilson, Iain" userId="910c793f-cadf-44cd-ae69-719a871ab2ea" providerId="ADAL" clId="{32547AB7-075F-49A9-BBD7-AC1CABDD5D5A}" dt="2023-03-04T20:27:06.554" v="1" actId="47"/>
        <pc:sldMkLst>
          <pc:docMk/>
          <pc:sldMk cId="2584271689" sldId="546"/>
        </pc:sldMkLst>
      </pc:sldChg>
      <pc:sldChg chg="del">
        <pc:chgData name="Wilson, Iain" userId="910c793f-cadf-44cd-ae69-719a871ab2ea" providerId="ADAL" clId="{32547AB7-075F-49A9-BBD7-AC1CABDD5D5A}" dt="2023-03-04T20:27:09.551" v="4" actId="47"/>
        <pc:sldMkLst>
          <pc:docMk/>
          <pc:sldMk cId="307721859" sldId="547"/>
        </pc:sldMkLst>
      </pc:sldChg>
      <pc:sldChg chg="del">
        <pc:chgData name="Wilson, Iain" userId="910c793f-cadf-44cd-ae69-719a871ab2ea" providerId="ADAL" clId="{32547AB7-075F-49A9-BBD7-AC1CABDD5D5A}" dt="2023-03-04T20:27:12.186" v="5" actId="47"/>
        <pc:sldMkLst>
          <pc:docMk/>
          <pc:sldMk cId="1141132599" sldId="548"/>
        </pc:sldMkLst>
      </pc:sldChg>
      <pc:sldChg chg="add">
        <pc:chgData name="Wilson, Iain" userId="910c793f-cadf-44cd-ae69-719a871ab2ea" providerId="ADAL" clId="{32547AB7-075F-49A9-BBD7-AC1CABDD5D5A}" dt="2023-03-04T20:27:00.491" v="0"/>
        <pc:sldMkLst>
          <pc:docMk/>
          <pc:sldMk cId="950613403" sldId="549"/>
        </pc:sldMkLst>
      </pc:sldChg>
      <pc:sldChg chg="add">
        <pc:chgData name="Wilson, Iain" userId="910c793f-cadf-44cd-ae69-719a871ab2ea" providerId="ADAL" clId="{32547AB7-075F-49A9-BBD7-AC1CABDD5D5A}" dt="2023-03-04T20:27:00.491" v="0"/>
        <pc:sldMkLst>
          <pc:docMk/>
          <pc:sldMk cId="633171654" sldId="550"/>
        </pc:sldMkLst>
      </pc:sldChg>
      <pc:sldChg chg="modSp add mod">
        <pc:chgData name="Wilson, Iain" userId="910c793f-cadf-44cd-ae69-719a871ab2ea" providerId="ADAL" clId="{32547AB7-075F-49A9-BBD7-AC1CABDD5D5A}" dt="2023-03-05T19:09:42.582" v="459" actId="20577"/>
        <pc:sldMkLst>
          <pc:docMk/>
          <pc:sldMk cId="1720160431" sldId="551"/>
        </pc:sldMkLst>
        <pc:spChg chg="mod">
          <ac:chgData name="Wilson, Iain" userId="910c793f-cadf-44cd-ae69-719a871ab2ea" providerId="ADAL" clId="{32547AB7-075F-49A9-BBD7-AC1CABDD5D5A}" dt="2023-03-05T19:09:42.582" v="459" actId="20577"/>
          <ac:spMkLst>
            <pc:docMk/>
            <pc:sldMk cId="1720160431" sldId="551"/>
            <ac:spMk id="29" creationId="{55CEE923-DE15-4F43-8D5D-0EC5A59DA97F}"/>
          </ac:spMkLst>
        </pc:spChg>
      </pc:sldChg>
      <pc:sldChg chg="modSp add mod">
        <pc:chgData name="Wilson, Iain" userId="910c793f-cadf-44cd-ae69-719a871ab2ea" providerId="ADAL" clId="{32547AB7-075F-49A9-BBD7-AC1CABDD5D5A}" dt="2023-03-25T20:26:51.554" v="465" actId="207"/>
        <pc:sldMkLst>
          <pc:docMk/>
          <pc:sldMk cId="1850265456" sldId="552"/>
        </pc:sldMkLst>
        <pc:spChg chg="mod">
          <ac:chgData name="Wilson, Iain" userId="910c793f-cadf-44cd-ae69-719a871ab2ea" providerId="ADAL" clId="{32547AB7-075F-49A9-BBD7-AC1CABDD5D5A}" dt="2023-03-25T20:26:51.554" v="465" actId="207"/>
          <ac:spMkLst>
            <pc:docMk/>
            <pc:sldMk cId="1850265456" sldId="552"/>
            <ac:spMk id="6" creationId="{800FDA9C-D018-44F7-9604-3F44CE1EE92B}"/>
          </ac:spMkLst>
        </pc:spChg>
      </pc:sldChg>
      <pc:sldChg chg="add">
        <pc:chgData name="Wilson, Iain" userId="910c793f-cadf-44cd-ae69-719a871ab2ea" providerId="ADAL" clId="{32547AB7-075F-49A9-BBD7-AC1CABDD5D5A}" dt="2023-03-25T20:25:42.079" v="461"/>
        <pc:sldMkLst>
          <pc:docMk/>
          <pc:sldMk cId="3492184896" sldId="553"/>
        </pc:sldMkLst>
      </pc:sldChg>
      <pc:sldMasterChg chg="del delSldLayout">
        <pc:chgData name="Wilson, Iain" userId="910c793f-cadf-44cd-ae69-719a871ab2ea" providerId="ADAL" clId="{32547AB7-075F-49A9-BBD7-AC1CABDD5D5A}" dt="2023-03-04T20:27:07.600" v="2" actId="47"/>
        <pc:sldMasterMkLst>
          <pc:docMk/>
          <pc:sldMasterMk cId="589512442" sldId="2147483777"/>
        </pc:sldMasterMkLst>
        <pc:sldLayoutChg chg="del">
          <pc:chgData name="Wilson, Iain" userId="910c793f-cadf-44cd-ae69-719a871ab2ea" providerId="ADAL" clId="{32547AB7-075F-49A9-BBD7-AC1CABDD5D5A}" dt="2023-03-04T20:27:07.600" v="2" actId="47"/>
          <pc:sldLayoutMkLst>
            <pc:docMk/>
            <pc:sldMasterMk cId="589512442" sldId="2147483777"/>
            <pc:sldLayoutMk cId="4176774164" sldId="2147483778"/>
          </pc:sldLayoutMkLst>
        </pc:sldLayoutChg>
        <pc:sldLayoutChg chg="del">
          <pc:chgData name="Wilson, Iain" userId="910c793f-cadf-44cd-ae69-719a871ab2ea" providerId="ADAL" clId="{32547AB7-075F-49A9-BBD7-AC1CABDD5D5A}" dt="2023-03-04T20:27:07.600" v="2" actId="47"/>
          <pc:sldLayoutMkLst>
            <pc:docMk/>
            <pc:sldMasterMk cId="589512442" sldId="2147483777"/>
            <pc:sldLayoutMk cId="232816046" sldId="2147483779"/>
          </pc:sldLayoutMkLst>
        </pc:sldLayoutChg>
        <pc:sldLayoutChg chg="del">
          <pc:chgData name="Wilson, Iain" userId="910c793f-cadf-44cd-ae69-719a871ab2ea" providerId="ADAL" clId="{32547AB7-075F-49A9-BBD7-AC1CABDD5D5A}" dt="2023-03-04T20:27:07.600" v="2" actId="47"/>
          <pc:sldLayoutMkLst>
            <pc:docMk/>
            <pc:sldMasterMk cId="589512442" sldId="2147483777"/>
            <pc:sldLayoutMk cId="288993477" sldId="2147483780"/>
          </pc:sldLayoutMkLst>
        </pc:sldLayoutChg>
        <pc:sldLayoutChg chg="del">
          <pc:chgData name="Wilson, Iain" userId="910c793f-cadf-44cd-ae69-719a871ab2ea" providerId="ADAL" clId="{32547AB7-075F-49A9-BBD7-AC1CABDD5D5A}" dt="2023-03-04T20:27:07.600" v="2" actId="47"/>
          <pc:sldLayoutMkLst>
            <pc:docMk/>
            <pc:sldMasterMk cId="589512442" sldId="2147483777"/>
            <pc:sldLayoutMk cId="2648009285" sldId="2147483781"/>
          </pc:sldLayoutMkLst>
        </pc:sldLayoutChg>
        <pc:sldLayoutChg chg="del">
          <pc:chgData name="Wilson, Iain" userId="910c793f-cadf-44cd-ae69-719a871ab2ea" providerId="ADAL" clId="{32547AB7-075F-49A9-BBD7-AC1CABDD5D5A}" dt="2023-03-04T20:27:07.600" v="2" actId="47"/>
          <pc:sldLayoutMkLst>
            <pc:docMk/>
            <pc:sldMasterMk cId="589512442" sldId="2147483777"/>
            <pc:sldLayoutMk cId="3390823518" sldId="2147483782"/>
          </pc:sldLayoutMkLst>
        </pc:sldLayoutChg>
        <pc:sldLayoutChg chg="del">
          <pc:chgData name="Wilson, Iain" userId="910c793f-cadf-44cd-ae69-719a871ab2ea" providerId="ADAL" clId="{32547AB7-075F-49A9-BBD7-AC1CABDD5D5A}" dt="2023-03-04T20:27:07.600" v="2" actId="47"/>
          <pc:sldLayoutMkLst>
            <pc:docMk/>
            <pc:sldMasterMk cId="589512442" sldId="2147483777"/>
            <pc:sldLayoutMk cId="2032058096" sldId="2147483783"/>
          </pc:sldLayoutMkLst>
        </pc:sldLayoutChg>
        <pc:sldLayoutChg chg="del">
          <pc:chgData name="Wilson, Iain" userId="910c793f-cadf-44cd-ae69-719a871ab2ea" providerId="ADAL" clId="{32547AB7-075F-49A9-BBD7-AC1CABDD5D5A}" dt="2023-03-04T20:27:07.600" v="2" actId="47"/>
          <pc:sldLayoutMkLst>
            <pc:docMk/>
            <pc:sldMasterMk cId="589512442" sldId="2147483777"/>
            <pc:sldLayoutMk cId="4283874435" sldId="2147483784"/>
          </pc:sldLayoutMkLst>
        </pc:sldLayoutChg>
        <pc:sldLayoutChg chg="del">
          <pc:chgData name="Wilson, Iain" userId="910c793f-cadf-44cd-ae69-719a871ab2ea" providerId="ADAL" clId="{32547AB7-075F-49A9-BBD7-AC1CABDD5D5A}" dt="2023-03-04T20:27:07.600" v="2" actId="47"/>
          <pc:sldLayoutMkLst>
            <pc:docMk/>
            <pc:sldMasterMk cId="589512442" sldId="2147483777"/>
            <pc:sldLayoutMk cId="3516949942" sldId="2147483785"/>
          </pc:sldLayoutMkLst>
        </pc:sldLayoutChg>
        <pc:sldLayoutChg chg="del">
          <pc:chgData name="Wilson, Iain" userId="910c793f-cadf-44cd-ae69-719a871ab2ea" providerId="ADAL" clId="{32547AB7-075F-49A9-BBD7-AC1CABDD5D5A}" dt="2023-03-04T20:27:07.600" v="2" actId="47"/>
          <pc:sldLayoutMkLst>
            <pc:docMk/>
            <pc:sldMasterMk cId="589512442" sldId="2147483777"/>
            <pc:sldLayoutMk cId="2676900208" sldId="2147483786"/>
          </pc:sldLayoutMkLst>
        </pc:sldLayoutChg>
        <pc:sldLayoutChg chg="del">
          <pc:chgData name="Wilson, Iain" userId="910c793f-cadf-44cd-ae69-719a871ab2ea" providerId="ADAL" clId="{32547AB7-075F-49A9-BBD7-AC1CABDD5D5A}" dt="2023-03-04T20:27:07.600" v="2" actId="47"/>
          <pc:sldLayoutMkLst>
            <pc:docMk/>
            <pc:sldMasterMk cId="589512442" sldId="2147483777"/>
            <pc:sldLayoutMk cId="1938759932" sldId="2147483787"/>
          </pc:sldLayoutMkLst>
        </pc:sldLayoutChg>
        <pc:sldLayoutChg chg="del">
          <pc:chgData name="Wilson, Iain" userId="910c793f-cadf-44cd-ae69-719a871ab2ea" providerId="ADAL" clId="{32547AB7-075F-49A9-BBD7-AC1CABDD5D5A}" dt="2023-03-04T20:27:07.600" v="2" actId="47"/>
          <pc:sldLayoutMkLst>
            <pc:docMk/>
            <pc:sldMasterMk cId="589512442" sldId="2147483777"/>
            <pc:sldLayoutMk cId="2665637707" sldId="2147483788"/>
          </pc:sldLayoutMkLst>
        </pc:sldLayoutChg>
        <pc:sldLayoutChg chg="del">
          <pc:chgData name="Wilson, Iain" userId="910c793f-cadf-44cd-ae69-719a871ab2ea" providerId="ADAL" clId="{32547AB7-075F-49A9-BBD7-AC1CABDD5D5A}" dt="2023-03-04T20:27:07.600" v="2" actId="47"/>
          <pc:sldLayoutMkLst>
            <pc:docMk/>
            <pc:sldMasterMk cId="589512442" sldId="2147483777"/>
            <pc:sldLayoutMk cId="416374676" sldId="2147483789"/>
          </pc:sldLayoutMkLst>
        </pc:sldLayoutChg>
        <pc:sldLayoutChg chg="del">
          <pc:chgData name="Wilson, Iain" userId="910c793f-cadf-44cd-ae69-719a871ab2ea" providerId="ADAL" clId="{32547AB7-075F-49A9-BBD7-AC1CABDD5D5A}" dt="2023-03-04T20:27:07.600" v="2" actId="47"/>
          <pc:sldLayoutMkLst>
            <pc:docMk/>
            <pc:sldMasterMk cId="589512442" sldId="2147483777"/>
            <pc:sldLayoutMk cId="4004881602" sldId="2147483790"/>
          </pc:sldLayoutMkLst>
        </pc:sldLayoutChg>
        <pc:sldLayoutChg chg="del">
          <pc:chgData name="Wilson, Iain" userId="910c793f-cadf-44cd-ae69-719a871ab2ea" providerId="ADAL" clId="{32547AB7-075F-49A9-BBD7-AC1CABDD5D5A}" dt="2023-03-04T20:27:07.600" v="2" actId="47"/>
          <pc:sldLayoutMkLst>
            <pc:docMk/>
            <pc:sldMasterMk cId="589512442" sldId="2147483777"/>
            <pc:sldLayoutMk cId="1111479332" sldId="2147483791"/>
          </pc:sldLayoutMkLst>
        </pc:sldLayoutChg>
        <pc:sldLayoutChg chg="del">
          <pc:chgData name="Wilson, Iain" userId="910c793f-cadf-44cd-ae69-719a871ab2ea" providerId="ADAL" clId="{32547AB7-075F-49A9-BBD7-AC1CABDD5D5A}" dt="2023-03-04T20:27:07.600" v="2" actId="47"/>
          <pc:sldLayoutMkLst>
            <pc:docMk/>
            <pc:sldMasterMk cId="589512442" sldId="2147483777"/>
            <pc:sldLayoutMk cId="1561961808" sldId="2147483792"/>
          </pc:sldLayoutMkLst>
        </pc:sldLayoutChg>
        <pc:sldLayoutChg chg="del">
          <pc:chgData name="Wilson, Iain" userId="910c793f-cadf-44cd-ae69-719a871ab2ea" providerId="ADAL" clId="{32547AB7-075F-49A9-BBD7-AC1CABDD5D5A}" dt="2023-03-04T20:27:07.600" v="2" actId="47"/>
          <pc:sldLayoutMkLst>
            <pc:docMk/>
            <pc:sldMasterMk cId="589512442" sldId="2147483777"/>
            <pc:sldLayoutMk cId="4196770358" sldId="2147483793"/>
          </pc:sldLayoutMkLst>
        </pc:sldLayoutChg>
        <pc:sldLayoutChg chg="del">
          <pc:chgData name="Wilson, Iain" userId="910c793f-cadf-44cd-ae69-719a871ab2ea" providerId="ADAL" clId="{32547AB7-075F-49A9-BBD7-AC1CABDD5D5A}" dt="2023-03-04T20:27:07.600" v="2" actId="47"/>
          <pc:sldLayoutMkLst>
            <pc:docMk/>
            <pc:sldMasterMk cId="589512442" sldId="2147483777"/>
            <pc:sldLayoutMk cId="922986086" sldId="2147483794"/>
          </pc:sldLayoutMkLst>
        </pc:sldLayoutChg>
        <pc:sldLayoutChg chg="del">
          <pc:chgData name="Wilson, Iain" userId="910c793f-cadf-44cd-ae69-719a871ab2ea" providerId="ADAL" clId="{32547AB7-075F-49A9-BBD7-AC1CABDD5D5A}" dt="2023-03-04T20:27:07.600" v="2" actId="47"/>
          <pc:sldLayoutMkLst>
            <pc:docMk/>
            <pc:sldMasterMk cId="589512442" sldId="2147483777"/>
            <pc:sldLayoutMk cId="1608537234" sldId="2147483795"/>
          </pc:sldLayoutMkLst>
        </pc:sldLayoutChg>
        <pc:sldLayoutChg chg="del">
          <pc:chgData name="Wilson, Iain" userId="910c793f-cadf-44cd-ae69-719a871ab2ea" providerId="ADAL" clId="{32547AB7-075F-49A9-BBD7-AC1CABDD5D5A}" dt="2023-03-04T20:27:07.600" v="2" actId="47"/>
          <pc:sldLayoutMkLst>
            <pc:docMk/>
            <pc:sldMasterMk cId="589512442" sldId="2147483777"/>
            <pc:sldLayoutMk cId="1529862293" sldId="2147483796"/>
          </pc:sldLayoutMkLst>
        </pc:sldLayoutChg>
        <pc:sldLayoutChg chg="del">
          <pc:chgData name="Wilson, Iain" userId="910c793f-cadf-44cd-ae69-719a871ab2ea" providerId="ADAL" clId="{32547AB7-075F-49A9-BBD7-AC1CABDD5D5A}" dt="2023-03-04T20:27:07.600" v="2" actId="47"/>
          <pc:sldLayoutMkLst>
            <pc:docMk/>
            <pc:sldMasterMk cId="589512442" sldId="2147483777"/>
            <pc:sldLayoutMk cId="2758466678" sldId="2147483797"/>
          </pc:sldLayoutMkLst>
        </pc:sldLayoutChg>
        <pc:sldLayoutChg chg="del">
          <pc:chgData name="Wilson, Iain" userId="910c793f-cadf-44cd-ae69-719a871ab2ea" providerId="ADAL" clId="{32547AB7-075F-49A9-BBD7-AC1CABDD5D5A}" dt="2023-03-04T20:27:07.600" v="2" actId="47"/>
          <pc:sldLayoutMkLst>
            <pc:docMk/>
            <pc:sldMasterMk cId="589512442" sldId="2147483777"/>
            <pc:sldLayoutMk cId="112091005" sldId="2147483798"/>
          </pc:sldLayoutMkLst>
        </pc:sldLayoutChg>
        <pc:sldLayoutChg chg="del">
          <pc:chgData name="Wilson, Iain" userId="910c793f-cadf-44cd-ae69-719a871ab2ea" providerId="ADAL" clId="{32547AB7-075F-49A9-BBD7-AC1CABDD5D5A}" dt="2023-03-04T20:27:07.600" v="2" actId="47"/>
          <pc:sldLayoutMkLst>
            <pc:docMk/>
            <pc:sldMasterMk cId="589512442" sldId="2147483777"/>
            <pc:sldLayoutMk cId="4039143978" sldId="2147483799"/>
          </pc:sldLayoutMkLst>
        </pc:sldLayoutChg>
        <pc:sldLayoutChg chg="del">
          <pc:chgData name="Wilson, Iain" userId="910c793f-cadf-44cd-ae69-719a871ab2ea" providerId="ADAL" clId="{32547AB7-075F-49A9-BBD7-AC1CABDD5D5A}" dt="2023-03-04T20:27:07.600" v="2" actId="47"/>
          <pc:sldLayoutMkLst>
            <pc:docMk/>
            <pc:sldMasterMk cId="589512442" sldId="2147483777"/>
            <pc:sldLayoutMk cId="1900829450" sldId="2147483800"/>
          </pc:sldLayoutMkLst>
        </pc:sldLayoutChg>
        <pc:sldLayoutChg chg="del">
          <pc:chgData name="Wilson, Iain" userId="910c793f-cadf-44cd-ae69-719a871ab2ea" providerId="ADAL" clId="{32547AB7-075F-49A9-BBD7-AC1CABDD5D5A}" dt="2023-03-04T20:27:07.600" v="2" actId="47"/>
          <pc:sldLayoutMkLst>
            <pc:docMk/>
            <pc:sldMasterMk cId="589512442" sldId="2147483777"/>
            <pc:sldLayoutMk cId="2531935938" sldId="2147483801"/>
          </pc:sldLayoutMkLst>
        </pc:sldLayoutChg>
        <pc:sldLayoutChg chg="del">
          <pc:chgData name="Wilson, Iain" userId="910c793f-cadf-44cd-ae69-719a871ab2ea" providerId="ADAL" clId="{32547AB7-075F-49A9-BBD7-AC1CABDD5D5A}" dt="2023-03-04T20:27:07.600" v="2" actId="47"/>
          <pc:sldLayoutMkLst>
            <pc:docMk/>
            <pc:sldMasterMk cId="589512442" sldId="2147483777"/>
            <pc:sldLayoutMk cId="204105140" sldId="2147483802"/>
          </pc:sldLayoutMkLst>
        </pc:sldLayoutChg>
        <pc:sldLayoutChg chg="del">
          <pc:chgData name="Wilson, Iain" userId="910c793f-cadf-44cd-ae69-719a871ab2ea" providerId="ADAL" clId="{32547AB7-075F-49A9-BBD7-AC1CABDD5D5A}" dt="2023-03-04T20:27:07.600" v="2" actId="47"/>
          <pc:sldLayoutMkLst>
            <pc:docMk/>
            <pc:sldMasterMk cId="589512442" sldId="2147483777"/>
            <pc:sldLayoutMk cId="3411554718" sldId="2147483803"/>
          </pc:sldLayoutMkLst>
        </pc:sldLayoutChg>
        <pc:sldLayoutChg chg="del">
          <pc:chgData name="Wilson, Iain" userId="910c793f-cadf-44cd-ae69-719a871ab2ea" providerId="ADAL" clId="{32547AB7-075F-49A9-BBD7-AC1CABDD5D5A}" dt="2023-03-04T20:27:07.600" v="2" actId="47"/>
          <pc:sldLayoutMkLst>
            <pc:docMk/>
            <pc:sldMasterMk cId="589512442" sldId="2147483777"/>
            <pc:sldLayoutMk cId="3855479688" sldId="2147483804"/>
          </pc:sldLayoutMkLst>
        </pc:sldLayoutChg>
        <pc:sldLayoutChg chg="del">
          <pc:chgData name="Wilson, Iain" userId="910c793f-cadf-44cd-ae69-719a871ab2ea" providerId="ADAL" clId="{32547AB7-075F-49A9-BBD7-AC1CABDD5D5A}" dt="2023-03-04T20:27:07.600" v="2" actId="47"/>
          <pc:sldLayoutMkLst>
            <pc:docMk/>
            <pc:sldMasterMk cId="589512442" sldId="2147483777"/>
            <pc:sldLayoutMk cId="3371915399" sldId="2147483805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4BA46E-0D56-4243-B5F8-1BE7770BD033}" type="datetimeFigureOut">
              <a:rPr lang="en-GB" smtClean="0"/>
              <a:t>25/03/2023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572CBC-A085-4EB4-96E0-CDC6E09E69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2030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3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3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3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3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3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3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3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3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3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3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ADF23B6-683D-2B48-8B2D-8FF423A50C05}"/>
              </a:ext>
            </a:extLst>
          </p:cNvPr>
          <p:cNvSpPr/>
          <p:nvPr userDrawn="1"/>
        </p:nvSpPr>
        <p:spPr>
          <a:xfrm>
            <a:off x="0" y="441325"/>
            <a:ext cx="12191999" cy="6300787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E7E7F3C-6AC2-084C-81DA-BE9E4A815A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912" y="1989138"/>
            <a:ext cx="11306175" cy="1848949"/>
          </a:xfrm>
          <a:prstGeom prst="rect">
            <a:avLst/>
          </a:prstGeom>
        </p:spPr>
        <p:txBody>
          <a:bodyPr lIns="0" rIns="90000" anchor="b"/>
          <a:lstStyle>
            <a:lvl1pPr algn="l">
              <a:defRPr sz="6000" b="1">
                <a:solidFill>
                  <a:srgbClr val="E6005B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3D8BCC-A8A8-F640-A027-5BF8353F71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914" y="4015578"/>
            <a:ext cx="11306174" cy="115517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 algn="l">
              <a:buNone/>
              <a:defRPr sz="3000" b="1">
                <a:solidFill>
                  <a:srgbClr val="9E043D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9B026E5-3198-8D4C-956B-0E8532CD578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442913" y="801048"/>
            <a:ext cx="3427412" cy="1008062"/>
          </a:xfrm>
          <a:prstGeom prst="rect">
            <a:avLst/>
          </a:prstGeom>
        </p:spPr>
      </p:pic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8B58F904-7080-FE43-A777-0CCCA7DE6BA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75386" y="6057900"/>
            <a:ext cx="5473701" cy="358774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97342E9-89D0-D246-B0E5-635614E13D75}" type="datetime1">
              <a:rPr lang="en-GB" smtClean="0"/>
              <a:pPr/>
              <a:t>25/03/2023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500591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Unsymetr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09ECCE-CA94-5841-8835-15D01FC20C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912" y="1989138"/>
            <a:ext cx="3529013" cy="3708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582F0DD8-CD89-964C-A0BF-3C891A947F9F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4332288" y="1989138"/>
            <a:ext cx="7416800" cy="3708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6D5397D-FD76-2E4F-8BFA-B5599B1CF4C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2912" y="5832092"/>
            <a:ext cx="568359" cy="676275"/>
          </a:xfrm>
          <a:prstGeom prst="rect">
            <a:avLst/>
          </a:prstGeom>
        </p:spPr>
      </p:pic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07B00AC3-9B1E-2E4B-BC7B-406D8A38D12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75387" y="6057900"/>
            <a:ext cx="5473699" cy="368888"/>
          </a:xfrm>
          <a:prstGeom prst="rect">
            <a:avLst/>
          </a:prstGeom>
        </p:spPr>
        <p:txBody>
          <a:bodyPr tIns="0" rIns="0" bIns="0" anchor="b" anchorCtr="0">
            <a:noAutofit/>
          </a:bodyPr>
          <a:lstStyle>
            <a:lvl1pPr marL="0" indent="0" algn="r">
              <a:buNone/>
              <a:defRPr sz="1800">
                <a:solidFill>
                  <a:srgbClr val="E6005B"/>
                </a:solidFill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FB21EC89-DA5A-2B4B-B94A-FD5D13BA4A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2" y="800100"/>
            <a:ext cx="11306175" cy="1001983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5FEA125-D139-1A4D-A206-2BABBEE26DC4}"/>
              </a:ext>
            </a:extLst>
          </p:cNvPr>
          <p:cNvSpPr/>
          <p:nvPr userDrawn="1"/>
        </p:nvSpPr>
        <p:spPr>
          <a:xfrm>
            <a:off x="1" y="0"/>
            <a:ext cx="12191999" cy="441325"/>
          </a:xfrm>
          <a:prstGeom prst="rect">
            <a:avLst/>
          </a:prstGeom>
          <a:solidFill>
            <a:srgbClr val="E600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64871E7-C776-E845-B38B-91971ED53532}"/>
              </a:ext>
            </a:extLst>
          </p:cNvPr>
          <p:cNvSpPr/>
          <p:nvPr userDrawn="1"/>
        </p:nvSpPr>
        <p:spPr>
          <a:xfrm>
            <a:off x="0" y="6742113"/>
            <a:ext cx="12191999" cy="125999"/>
          </a:xfrm>
          <a:prstGeom prst="rect">
            <a:avLst/>
          </a:prstGeom>
          <a:solidFill>
            <a:srgbClr val="9E0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364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Unsymetrical Second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1B88EC-6B3F-324D-8A9A-A2200D0313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42913" y="2813048"/>
            <a:ext cx="3529012" cy="288448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D32B247-F8B0-6A43-86FE-2923DBEF9C8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332288" y="1989138"/>
            <a:ext cx="7416800" cy="3708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75C663E-9DDC-5B49-A342-3EE51697074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2912" y="5832092"/>
            <a:ext cx="568359" cy="676275"/>
          </a:xfrm>
          <a:prstGeom prst="rect">
            <a:avLst/>
          </a:prstGeom>
        </p:spPr>
      </p:pic>
      <p:sp>
        <p:nvSpPr>
          <p:cNvPr id="15" name="Text Placeholder 11">
            <a:extLst>
              <a:ext uri="{FF2B5EF4-FFF2-40B4-BE49-F238E27FC236}">
                <a16:creationId xmlns:a16="http://schemas.microsoft.com/office/drawing/2014/main" id="{B5743288-93C1-B747-B6D2-E62ECB66A2B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75387" y="6057900"/>
            <a:ext cx="5473699" cy="368888"/>
          </a:xfrm>
          <a:prstGeom prst="rect">
            <a:avLst/>
          </a:prstGeom>
        </p:spPr>
        <p:txBody>
          <a:bodyPr tIns="0" rIns="0" bIns="0" anchor="b" anchorCtr="0">
            <a:noAutofit/>
          </a:bodyPr>
          <a:lstStyle>
            <a:lvl1pPr marL="0" indent="0" algn="r">
              <a:buNone/>
              <a:defRPr sz="1800">
                <a:solidFill>
                  <a:srgbClr val="E6005B"/>
                </a:solidFill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62BBD38C-D5E6-E14C-82D7-CDA28865EB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2" y="800100"/>
            <a:ext cx="11306175" cy="1001983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14952491-1CB4-104F-95DC-3C7A95C113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912" y="1989138"/>
            <a:ext cx="3529013" cy="636855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400" b="1">
                <a:solidFill>
                  <a:srgbClr val="9E043D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DE6B900-0CAE-6B4C-B741-178AD460BD32}"/>
              </a:ext>
            </a:extLst>
          </p:cNvPr>
          <p:cNvSpPr/>
          <p:nvPr userDrawn="1"/>
        </p:nvSpPr>
        <p:spPr>
          <a:xfrm>
            <a:off x="1" y="0"/>
            <a:ext cx="12191999" cy="441325"/>
          </a:xfrm>
          <a:prstGeom prst="rect">
            <a:avLst/>
          </a:prstGeom>
          <a:solidFill>
            <a:srgbClr val="E600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1A1B2DE-F07F-8147-AD48-234D917280D2}"/>
              </a:ext>
            </a:extLst>
          </p:cNvPr>
          <p:cNvSpPr/>
          <p:nvPr userDrawn="1"/>
        </p:nvSpPr>
        <p:spPr>
          <a:xfrm>
            <a:off x="0" y="6742113"/>
            <a:ext cx="12191999" cy="125999"/>
          </a:xfrm>
          <a:prstGeom prst="rect">
            <a:avLst/>
          </a:prstGeom>
          <a:solidFill>
            <a:srgbClr val="9E0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833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09ECCE-CA94-5841-8835-15D01FC20C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912" y="1989138"/>
            <a:ext cx="3529013" cy="3708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582F0DD8-CD89-964C-A0BF-3C891A947F9F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4332288" y="1989138"/>
            <a:ext cx="3529013" cy="3708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2572A3E-7061-AE46-B81E-7EEEF4B2F2AD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8221664" y="1989138"/>
            <a:ext cx="3527423" cy="3708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F5E1427-DD3F-9240-BD4A-0CC21218DF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2912" y="5832092"/>
            <a:ext cx="568359" cy="676275"/>
          </a:xfrm>
          <a:prstGeom prst="rect">
            <a:avLst/>
          </a:prstGeom>
        </p:spPr>
      </p:pic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6DC3E782-E2DF-224A-8EC7-F432750D92B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75387" y="6057900"/>
            <a:ext cx="5473699" cy="368888"/>
          </a:xfrm>
          <a:prstGeom prst="rect">
            <a:avLst/>
          </a:prstGeom>
        </p:spPr>
        <p:txBody>
          <a:bodyPr tIns="0" rIns="0" bIns="0" anchor="b" anchorCtr="0">
            <a:noAutofit/>
          </a:bodyPr>
          <a:lstStyle>
            <a:lvl1pPr marL="0" indent="0" algn="r">
              <a:buNone/>
              <a:defRPr sz="1800">
                <a:solidFill>
                  <a:srgbClr val="E6005B"/>
                </a:solidFill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1C9432BC-F7ED-AD44-955D-1B98B22786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2" y="800100"/>
            <a:ext cx="11306175" cy="1001983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618504C-E8A7-EA43-8DA0-0CE9310D674A}"/>
              </a:ext>
            </a:extLst>
          </p:cNvPr>
          <p:cNvSpPr/>
          <p:nvPr userDrawn="1"/>
        </p:nvSpPr>
        <p:spPr>
          <a:xfrm>
            <a:off x="1" y="0"/>
            <a:ext cx="12191999" cy="441325"/>
          </a:xfrm>
          <a:prstGeom prst="rect">
            <a:avLst/>
          </a:prstGeom>
          <a:solidFill>
            <a:srgbClr val="E600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6BB3217-4ECB-9C4E-B129-4CD1A7606E4D}"/>
              </a:ext>
            </a:extLst>
          </p:cNvPr>
          <p:cNvSpPr/>
          <p:nvPr userDrawn="1"/>
        </p:nvSpPr>
        <p:spPr>
          <a:xfrm>
            <a:off x="0" y="6742113"/>
            <a:ext cx="12191999" cy="125999"/>
          </a:xfrm>
          <a:prstGeom prst="rect">
            <a:avLst/>
          </a:prstGeom>
          <a:solidFill>
            <a:srgbClr val="9E0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821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 Second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1B88EC-6B3F-324D-8A9A-A2200D0313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42912" y="2813048"/>
            <a:ext cx="3529013" cy="288449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ADD979E-7EEF-5D4A-8AC3-74C6CE84844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8220075" y="1989138"/>
            <a:ext cx="3527425" cy="636855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400" b="1">
                <a:solidFill>
                  <a:srgbClr val="9E043D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D32B247-F8B0-6A43-86FE-2923DBEF9C8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332288" y="2813047"/>
            <a:ext cx="3527425" cy="288449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C43422A0-145A-7943-95AD-B9C948D26B2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220076" y="2813046"/>
            <a:ext cx="3529012" cy="288449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E2A91DF-79A7-914F-947D-CF72742487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2912" y="5832092"/>
            <a:ext cx="568359" cy="676275"/>
          </a:xfrm>
          <a:prstGeom prst="rect">
            <a:avLst/>
          </a:prstGeom>
        </p:spPr>
      </p:pic>
      <p:sp>
        <p:nvSpPr>
          <p:cNvPr id="18" name="Text Placeholder 11">
            <a:extLst>
              <a:ext uri="{FF2B5EF4-FFF2-40B4-BE49-F238E27FC236}">
                <a16:creationId xmlns:a16="http://schemas.microsoft.com/office/drawing/2014/main" id="{EF264802-11B4-5941-991C-96BAD56284C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75387" y="6057900"/>
            <a:ext cx="5473699" cy="368888"/>
          </a:xfrm>
          <a:prstGeom prst="rect">
            <a:avLst/>
          </a:prstGeom>
        </p:spPr>
        <p:txBody>
          <a:bodyPr tIns="0" rIns="0" bIns="0" anchor="b" anchorCtr="0">
            <a:noAutofit/>
          </a:bodyPr>
          <a:lstStyle>
            <a:lvl1pPr marL="0" indent="0" algn="r">
              <a:buNone/>
              <a:defRPr sz="1800">
                <a:solidFill>
                  <a:srgbClr val="E6005B"/>
                </a:solidFill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AC1D1754-6A16-0A4B-9E06-5B285B1354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2" y="800100"/>
            <a:ext cx="11306175" cy="1001983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760B23AA-B159-A04B-A49B-76835B6299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912" y="1989138"/>
            <a:ext cx="3529013" cy="636855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400" b="1">
                <a:solidFill>
                  <a:srgbClr val="9E043D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EF568595-A127-5846-A037-D0819A0252E6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4332288" y="1989138"/>
            <a:ext cx="3527425" cy="636855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400" b="1">
                <a:solidFill>
                  <a:srgbClr val="9E043D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AD682C8-053C-4942-93C0-CDCB02169B50}"/>
              </a:ext>
            </a:extLst>
          </p:cNvPr>
          <p:cNvSpPr/>
          <p:nvPr userDrawn="1"/>
        </p:nvSpPr>
        <p:spPr>
          <a:xfrm>
            <a:off x="1" y="0"/>
            <a:ext cx="12191999" cy="441325"/>
          </a:xfrm>
          <a:prstGeom prst="rect">
            <a:avLst/>
          </a:prstGeom>
          <a:solidFill>
            <a:srgbClr val="E600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C2EA856-078C-B74C-87C6-AC58462CB29C}"/>
              </a:ext>
            </a:extLst>
          </p:cNvPr>
          <p:cNvSpPr/>
          <p:nvPr userDrawn="1"/>
        </p:nvSpPr>
        <p:spPr>
          <a:xfrm>
            <a:off x="0" y="6742113"/>
            <a:ext cx="12191999" cy="125999"/>
          </a:xfrm>
          <a:prstGeom prst="rect">
            <a:avLst/>
          </a:prstGeom>
          <a:solidFill>
            <a:srgbClr val="9E0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9368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91855C3A-3FE6-774C-8B42-DE78E4C581E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2912" y="5832092"/>
            <a:ext cx="568359" cy="676275"/>
          </a:xfrm>
          <a:prstGeom prst="rect">
            <a:avLst/>
          </a:prstGeom>
        </p:spPr>
      </p:pic>
      <p:sp>
        <p:nvSpPr>
          <p:cNvPr id="20" name="Text Placeholder 11">
            <a:extLst>
              <a:ext uri="{FF2B5EF4-FFF2-40B4-BE49-F238E27FC236}">
                <a16:creationId xmlns:a16="http://schemas.microsoft.com/office/drawing/2014/main" id="{3EFCAB50-6370-994D-BF7A-C505E83CFC1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75387" y="6057900"/>
            <a:ext cx="5473699" cy="368888"/>
          </a:xfrm>
          <a:prstGeom prst="rect">
            <a:avLst/>
          </a:prstGeom>
        </p:spPr>
        <p:txBody>
          <a:bodyPr tIns="0" rIns="0" bIns="0" anchor="b" anchorCtr="0">
            <a:noAutofit/>
          </a:bodyPr>
          <a:lstStyle>
            <a:lvl1pPr marL="0" indent="0" algn="r">
              <a:buNone/>
              <a:defRPr sz="1800">
                <a:solidFill>
                  <a:srgbClr val="E6005B"/>
                </a:solidFill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B048F09A-B384-8C49-9343-9C78BE3724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06632" y="1989138"/>
            <a:ext cx="9378733" cy="2372252"/>
          </a:xfrm>
          <a:prstGeom prst="rect">
            <a:avLst/>
          </a:prstGeom>
        </p:spPr>
        <p:txBody>
          <a:bodyPr lIns="0" rIns="90000" anchor="ctr" anchorCtr="0">
            <a:normAutofit/>
          </a:bodyPr>
          <a:lstStyle>
            <a:lvl1pPr algn="l">
              <a:defRPr sz="4500" b="1">
                <a:solidFill>
                  <a:srgbClr val="E6005B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24" name="Subtitle 2">
            <a:extLst>
              <a:ext uri="{FF2B5EF4-FFF2-40B4-BE49-F238E27FC236}">
                <a16:creationId xmlns:a16="http://schemas.microsoft.com/office/drawing/2014/main" id="{338F5E73-6BFD-7748-BFD6-93FCF46A77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06632" y="4542366"/>
            <a:ext cx="9378733" cy="1155172"/>
          </a:xfrm>
          <a:prstGeom prst="rect">
            <a:avLst/>
          </a:prstGeom>
        </p:spPr>
        <p:txBody>
          <a:bodyPr lIns="0" anchor="ctr" anchorCtr="0">
            <a:normAutofit/>
          </a:bodyPr>
          <a:lstStyle>
            <a:lvl1pPr marL="0" indent="0" algn="l">
              <a:buNone/>
              <a:defRPr sz="3000" b="1">
                <a:solidFill>
                  <a:srgbClr val="9E043D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3650F2B-C9D3-F54A-91EC-BEDF952B03A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42913" y="1010601"/>
            <a:ext cx="963720" cy="79756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6AAD6DD1-3573-E54F-8768-B0CFC8AFB67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 rot="10800000">
            <a:off x="10785366" y="4899977"/>
            <a:ext cx="963720" cy="797561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694A2B9C-4747-EB44-AD6F-788273471394}"/>
              </a:ext>
            </a:extLst>
          </p:cNvPr>
          <p:cNvSpPr/>
          <p:nvPr userDrawn="1"/>
        </p:nvSpPr>
        <p:spPr>
          <a:xfrm>
            <a:off x="1" y="0"/>
            <a:ext cx="12191999" cy="441325"/>
          </a:xfrm>
          <a:prstGeom prst="rect">
            <a:avLst/>
          </a:prstGeom>
          <a:solidFill>
            <a:srgbClr val="E600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DE4C44A-5626-1B42-B24C-44A8F39FB460}"/>
              </a:ext>
            </a:extLst>
          </p:cNvPr>
          <p:cNvSpPr/>
          <p:nvPr userDrawn="1"/>
        </p:nvSpPr>
        <p:spPr>
          <a:xfrm>
            <a:off x="0" y="6742113"/>
            <a:ext cx="12191999" cy="125999"/>
          </a:xfrm>
          <a:prstGeom prst="rect">
            <a:avLst/>
          </a:prstGeom>
          <a:solidFill>
            <a:srgbClr val="9E0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5543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le Orange 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68B09DB-0CE7-674F-8B4F-D3BDC1E1F580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FBD9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45A774C6-72B5-B54D-AFC5-BEDE6662B0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913" y="1989138"/>
            <a:ext cx="11306175" cy="1848949"/>
          </a:xfrm>
          <a:prstGeom prst="rect">
            <a:avLst/>
          </a:prstGeom>
        </p:spPr>
        <p:txBody>
          <a:bodyPr lIns="0" rIns="90000" anchor="b"/>
          <a:lstStyle>
            <a:lvl1pPr algn="l">
              <a:defRPr sz="6000" b="1">
                <a:solidFill>
                  <a:srgbClr val="F07D00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D8CD21CC-038F-084D-86A0-F56D478F11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913" y="4015578"/>
            <a:ext cx="11306175" cy="115517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 algn="l">
              <a:buNone/>
              <a:defRPr sz="3000" b="1">
                <a:solidFill>
                  <a:srgbClr val="F07D0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EC1597D-B745-8C47-9BCA-19CC45F9806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2913" y="5832091"/>
            <a:ext cx="568360" cy="676276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C03F878E-DE03-2942-B907-3CF8B4BF5BA7}"/>
              </a:ext>
            </a:extLst>
          </p:cNvPr>
          <p:cNvSpPr/>
          <p:nvPr userDrawn="1"/>
        </p:nvSpPr>
        <p:spPr>
          <a:xfrm>
            <a:off x="0" y="0"/>
            <a:ext cx="12192000" cy="441325"/>
          </a:xfrm>
          <a:prstGeom prst="rect">
            <a:avLst/>
          </a:prstGeom>
          <a:solidFill>
            <a:srgbClr val="F07D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946D80A-BB91-1241-848B-6B912282049B}"/>
              </a:ext>
            </a:extLst>
          </p:cNvPr>
          <p:cNvSpPr/>
          <p:nvPr userDrawn="1"/>
        </p:nvSpPr>
        <p:spPr>
          <a:xfrm>
            <a:off x="0" y="6742113"/>
            <a:ext cx="12191999" cy="125999"/>
          </a:xfrm>
          <a:prstGeom prst="rect">
            <a:avLst/>
          </a:prstGeom>
          <a:solidFill>
            <a:srgbClr val="F07D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DB81DC7A-6B12-7D4A-B479-9DCA3849577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75387" y="6057900"/>
            <a:ext cx="5473699" cy="368888"/>
          </a:xfrm>
          <a:prstGeom prst="rect">
            <a:avLst/>
          </a:prstGeom>
        </p:spPr>
        <p:txBody>
          <a:bodyPr tIns="0" rIns="0" bIns="0" anchor="b" anchorCtr="0">
            <a:noAutofit/>
          </a:bodyPr>
          <a:lstStyle>
            <a:lvl1pPr marL="0" indent="0" algn="r">
              <a:buNone/>
              <a:defRPr sz="1800">
                <a:solidFill>
                  <a:srgbClr val="F07D00"/>
                </a:solidFill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2541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le Blue 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68B09DB-0CE7-674F-8B4F-D3BDC1E1F580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BCE4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45A774C6-72B5-B54D-AFC5-BEDE6662B0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913" y="2012688"/>
            <a:ext cx="11306173" cy="1825399"/>
          </a:xfrm>
          <a:prstGeom prst="rect">
            <a:avLst/>
          </a:prstGeom>
        </p:spPr>
        <p:txBody>
          <a:bodyPr lIns="0" rIns="90000" anchor="b"/>
          <a:lstStyle>
            <a:lvl1pPr algn="l">
              <a:defRPr sz="6000" b="1">
                <a:solidFill>
                  <a:srgbClr val="00A6E2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D8CD21CC-038F-084D-86A0-F56D478F11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913" y="4015578"/>
            <a:ext cx="11306175" cy="115517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 algn="l">
              <a:buNone/>
              <a:defRPr sz="3000" b="1">
                <a:solidFill>
                  <a:srgbClr val="00A6E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03F878E-DE03-2942-B907-3CF8B4BF5BA7}"/>
              </a:ext>
            </a:extLst>
          </p:cNvPr>
          <p:cNvSpPr/>
          <p:nvPr userDrawn="1"/>
        </p:nvSpPr>
        <p:spPr>
          <a:xfrm>
            <a:off x="0" y="0"/>
            <a:ext cx="12192000" cy="441325"/>
          </a:xfrm>
          <a:prstGeom prst="rect">
            <a:avLst/>
          </a:prstGeom>
          <a:solidFill>
            <a:srgbClr val="00A6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65D9431-5C22-DF40-B12F-3B430B2D2AE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2913" y="5832091"/>
            <a:ext cx="568360" cy="676276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97678BD-869E-C64D-BBB5-DB38A6A8CF00}"/>
              </a:ext>
            </a:extLst>
          </p:cNvPr>
          <p:cNvSpPr/>
          <p:nvPr userDrawn="1"/>
        </p:nvSpPr>
        <p:spPr>
          <a:xfrm>
            <a:off x="0" y="6742113"/>
            <a:ext cx="12191999" cy="125999"/>
          </a:xfrm>
          <a:prstGeom prst="rect">
            <a:avLst/>
          </a:prstGeom>
          <a:solidFill>
            <a:srgbClr val="00A6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EFAD923B-E667-FD45-B41A-12791D221D1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75387" y="6057900"/>
            <a:ext cx="5473699" cy="368888"/>
          </a:xfrm>
          <a:prstGeom prst="rect">
            <a:avLst/>
          </a:prstGeom>
        </p:spPr>
        <p:txBody>
          <a:bodyPr tIns="0" rIns="0" bIns="0" anchor="b" anchorCtr="0">
            <a:noAutofit/>
          </a:bodyPr>
          <a:lstStyle>
            <a:lvl1pPr marL="0" indent="0" algn="r">
              <a:buNone/>
              <a:defRPr sz="1800">
                <a:solidFill>
                  <a:srgbClr val="00A6E2"/>
                </a:solidFill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821361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rmal Blue 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68B09DB-0CE7-674F-8B4F-D3BDC1E1F580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5B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45A774C6-72B5-B54D-AFC5-BEDE6662B0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913" y="2024063"/>
            <a:ext cx="11306173" cy="1814024"/>
          </a:xfrm>
          <a:prstGeom prst="rect">
            <a:avLst/>
          </a:prstGeom>
        </p:spPr>
        <p:txBody>
          <a:bodyPr lIns="0" rIns="90000" anchor="b"/>
          <a:lstStyle>
            <a:lvl1pPr algn="l"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D8CD21CC-038F-084D-86A0-F56D478F11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913" y="4015578"/>
            <a:ext cx="11306173" cy="115517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 algn="l">
              <a:buNone/>
              <a:defRPr sz="3000" b="1">
                <a:solidFill>
                  <a:srgbClr val="00A6E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03F878E-DE03-2942-B907-3CF8B4BF5BA7}"/>
              </a:ext>
            </a:extLst>
          </p:cNvPr>
          <p:cNvSpPr/>
          <p:nvPr userDrawn="1"/>
        </p:nvSpPr>
        <p:spPr>
          <a:xfrm>
            <a:off x="0" y="1"/>
            <a:ext cx="12192000" cy="452699"/>
          </a:xfrm>
          <a:prstGeom prst="rect">
            <a:avLst/>
          </a:prstGeom>
          <a:solidFill>
            <a:srgbClr val="00A6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0B24E7D-7F6A-0541-9FC9-D284AAA2434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2913" y="5832091"/>
            <a:ext cx="568360" cy="676276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81441CAE-3F74-A749-B92B-BA7301BD3CC4}"/>
              </a:ext>
            </a:extLst>
          </p:cNvPr>
          <p:cNvSpPr/>
          <p:nvPr userDrawn="1"/>
        </p:nvSpPr>
        <p:spPr>
          <a:xfrm>
            <a:off x="0" y="6742113"/>
            <a:ext cx="12191999" cy="125999"/>
          </a:xfrm>
          <a:prstGeom prst="rect">
            <a:avLst/>
          </a:prstGeom>
          <a:solidFill>
            <a:srgbClr val="00A6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A6E2"/>
              </a:solidFill>
            </a:endParaRPr>
          </a:p>
        </p:txBody>
      </p:sp>
      <p:sp>
        <p:nvSpPr>
          <p:cNvPr id="17" name="Text Placeholder 11">
            <a:extLst>
              <a:ext uri="{FF2B5EF4-FFF2-40B4-BE49-F238E27FC236}">
                <a16:creationId xmlns:a16="http://schemas.microsoft.com/office/drawing/2014/main" id="{3986C3D8-75F2-AF4D-852E-617DA34AB6C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75387" y="6057900"/>
            <a:ext cx="5473699" cy="368888"/>
          </a:xfrm>
          <a:prstGeom prst="rect">
            <a:avLst/>
          </a:prstGeom>
        </p:spPr>
        <p:txBody>
          <a:bodyPr tIns="0" rIns="0" bIns="0" anchor="b" anchorCtr="0">
            <a:noAutofit/>
          </a:bodyPr>
          <a:lstStyle>
            <a:lvl1pPr marL="0" indent="0" algn="r">
              <a:buNone/>
              <a:defRPr sz="1800">
                <a:solidFill>
                  <a:srgbClr val="00A6E2"/>
                </a:solidFill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809904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rmal Purple 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68B09DB-0CE7-674F-8B4F-D3BDC1E1F580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821E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45A774C6-72B5-B54D-AFC5-BEDE6662B0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913" y="2024063"/>
            <a:ext cx="11306173" cy="1814024"/>
          </a:xfrm>
          <a:prstGeom prst="rect">
            <a:avLst/>
          </a:prstGeom>
        </p:spPr>
        <p:txBody>
          <a:bodyPr lIns="0" rIns="90000" anchor="b"/>
          <a:lstStyle>
            <a:lvl1pPr algn="l"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D8CD21CC-038F-084D-86A0-F56D478F11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913" y="4015578"/>
            <a:ext cx="11306173" cy="115517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 algn="l">
              <a:buNone/>
              <a:defRPr sz="3000" b="1">
                <a:solidFill>
                  <a:srgbClr val="C7017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669F709-E7C3-C149-A260-3C4BD44CD5DB}"/>
              </a:ext>
            </a:extLst>
          </p:cNvPr>
          <p:cNvSpPr/>
          <p:nvPr userDrawn="1"/>
        </p:nvSpPr>
        <p:spPr>
          <a:xfrm>
            <a:off x="0" y="1"/>
            <a:ext cx="12192000" cy="452699"/>
          </a:xfrm>
          <a:prstGeom prst="rect">
            <a:avLst/>
          </a:prstGeom>
          <a:solidFill>
            <a:srgbClr val="C701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9C6C068-799F-5647-86FD-975D93E27D3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2913" y="5832091"/>
            <a:ext cx="568360" cy="676276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A9635ED3-5E00-7F4E-9AE5-AF4B24A44CF5}"/>
              </a:ext>
            </a:extLst>
          </p:cNvPr>
          <p:cNvSpPr/>
          <p:nvPr userDrawn="1"/>
        </p:nvSpPr>
        <p:spPr>
          <a:xfrm>
            <a:off x="0" y="6742113"/>
            <a:ext cx="12191999" cy="125999"/>
          </a:xfrm>
          <a:prstGeom prst="rect">
            <a:avLst/>
          </a:prstGeom>
          <a:solidFill>
            <a:srgbClr val="C701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A6E2"/>
              </a:solidFill>
            </a:endParaRPr>
          </a:p>
        </p:txBody>
      </p:sp>
      <p:sp>
        <p:nvSpPr>
          <p:cNvPr id="18" name="Text Placeholder 11">
            <a:extLst>
              <a:ext uri="{FF2B5EF4-FFF2-40B4-BE49-F238E27FC236}">
                <a16:creationId xmlns:a16="http://schemas.microsoft.com/office/drawing/2014/main" id="{77A12D8D-2172-A24B-A568-26FC3B4B283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75387" y="6057900"/>
            <a:ext cx="5473699" cy="368888"/>
          </a:xfrm>
          <a:prstGeom prst="rect">
            <a:avLst/>
          </a:prstGeom>
        </p:spPr>
        <p:txBody>
          <a:bodyPr tIns="0" rIns="0" bIns="0" anchor="b" anchorCtr="0">
            <a:noAutofit/>
          </a:bodyPr>
          <a:lstStyle>
            <a:lvl1pPr marL="0" indent="0" algn="r">
              <a:buNone/>
              <a:defRPr sz="1800">
                <a:solidFill>
                  <a:srgbClr val="C7017F"/>
                </a:solidFill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5573780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ld Orange 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68B09DB-0CE7-674F-8B4F-D3BDC1E1F580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BB3F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45A774C6-72B5-B54D-AFC5-BEDE6662B0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913" y="1989138"/>
            <a:ext cx="11306173" cy="1848949"/>
          </a:xfrm>
          <a:prstGeom prst="rect">
            <a:avLst/>
          </a:prstGeom>
        </p:spPr>
        <p:txBody>
          <a:bodyPr lIns="0" rIns="90000" anchor="b"/>
          <a:lstStyle>
            <a:lvl1pPr algn="l"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D8CD21CC-038F-084D-86A0-F56D478F11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913" y="4015578"/>
            <a:ext cx="11306175" cy="115517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 algn="l">
              <a:buNone/>
              <a:defRPr sz="3000" b="1">
                <a:solidFill>
                  <a:srgbClr val="F07D0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3D2627D-3696-4F4C-8BC6-79103D22C236}"/>
              </a:ext>
            </a:extLst>
          </p:cNvPr>
          <p:cNvSpPr/>
          <p:nvPr userDrawn="1"/>
        </p:nvSpPr>
        <p:spPr>
          <a:xfrm>
            <a:off x="0" y="1"/>
            <a:ext cx="12192000" cy="452699"/>
          </a:xfrm>
          <a:prstGeom prst="rect">
            <a:avLst/>
          </a:prstGeom>
          <a:solidFill>
            <a:srgbClr val="F07D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5871FCE-6DA7-5549-92C6-554D5232A2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2913" y="5832091"/>
            <a:ext cx="568360" cy="67627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40039B7-FA62-F24C-BCFF-BA21679AD8B7}"/>
              </a:ext>
            </a:extLst>
          </p:cNvPr>
          <p:cNvSpPr/>
          <p:nvPr userDrawn="1"/>
        </p:nvSpPr>
        <p:spPr>
          <a:xfrm>
            <a:off x="0" y="6742113"/>
            <a:ext cx="12191999" cy="125999"/>
          </a:xfrm>
          <a:prstGeom prst="rect">
            <a:avLst/>
          </a:prstGeom>
          <a:solidFill>
            <a:srgbClr val="F07D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A6E2"/>
              </a:solidFill>
            </a:endParaRPr>
          </a:p>
        </p:txBody>
      </p:sp>
      <p:sp>
        <p:nvSpPr>
          <p:cNvPr id="11" name="Text Placeholder 11">
            <a:extLst>
              <a:ext uri="{FF2B5EF4-FFF2-40B4-BE49-F238E27FC236}">
                <a16:creationId xmlns:a16="http://schemas.microsoft.com/office/drawing/2014/main" id="{E8DC3CBE-2843-1642-BD7A-5C7A9BC16E2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75387" y="6057900"/>
            <a:ext cx="5473699" cy="368888"/>
          </a:xfrm>
          <a:prstGeom prst="rect">
            <a:avLst/>
          </a:prstGeom>
        </p:spPr>
        <p:txBody>
          <a:bodyPr tIns="0" rIns="0" bIns="0" anchor="b" anchorCtr="0">
            <a:noAutofit/>
          </a:bodyPr>
          <a:lstStyle>
            <a:lvl1pPr marL="0" indent="0" algn="r">
              <a:buNone/>
              <a:defRPr sz="1800">
                <a:solidFill>
                  <a:srgbClr val="F07D00"/>
                </a:solidFill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2081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resentation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ADF23B6-683D-2B48-8B2D-8FF423A50C05}"/>
              </a:ext>
            </a:extLst>
          </p:cNvPr>
          <p:cNvSpPr/>
          <p:nvPr userDrawn="1"/>
        </p:nvSpPr>
        <p:spPr>
          <a:xfrm>
            <a:off x="0" y="441326"/>
            <a:ext cx="12191999" cy="6300786"/>
          </a:xfrm>
          <a:prstGeom prst="rect">
            <a:avLst/>
          </a:prstGeom>
          <a:solidFill>
            <a:srgbClr val="E6005B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E6005B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E7E7F3C-6AC2-084C-81DA-BE9E4A815A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912" y="1989138"/>
            <a:ext cx="11306175" cy="1848949"/>
          </a:xfrm>
          <a:prstGeom prst="rect">
            <a:avLst/>
          </a:prstGeom>
        </p:spPr>
        <p:txBody>
          <a:bodyPr lIns="0" rIns="90000" anchor="b"/>
          <a:lstStyle>
            <a:lvl1pPr algn="l"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3D8BCC-A8A8-F640-A027-5BF8353F71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912" y="4015578"/>
            <a:ext cx="11306175" cy="115517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 algn="l">
              <a:buNone/>
              <a:defRPr sz="3000" b="1">
                <a:solidFill>
                  <a:srgbClr val="9E043D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E19FAFA-C3E1-0844-82DB-27D43E467A6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442913" y="801048"/>
            <a:ext cx="3427412" cy="1008062"/>
          </a:xfrm>
          <a:prstGeom prst="rect">
            <a:avLst/>
          </a:prstGeom>
        </p:spPr>
      </p:pic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F86CB3D1-E135-FD4F-A056-483535DECE8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75386" y="6057899"/>
            <a:ext cx="5473701" cy="358775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>
                <a:solidFill>
                  <a:srgbClr val="9E043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97342E9-89D0-D246-B0E5-635614E13D75}" type="datetime1">
              <a:rPr lang="en-GB" smtClean="0"/>
              <a:pPr/>
              <a:t>25/03/2023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467661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ld Purple 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68B09DB-0CE7-674F-8B4F-D3BDC1E1F580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C701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45A774C6-72B5-B54D-AFC5-BEDE6662B0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913" y="2024063"/>
            <a:ext cx="11306173" cy="1814024"/>
          </a:xfrm>
          <a:prstGeom prst="rect">
            <a:avLst/>
          </a:prstGeom>
        </p:spPr>
        <p:txBody>
          <a:bodyPr lIns="0" rIns="90000" anchor="b"/>
          <a:lstStyle>
            <a:lvl1pPr algn="l"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D8CD21CC-038F-084D-86A0-F56D478F11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913" y="4015578"/>
            <a:ext cx="11306173" cy="115517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 algn="l">
              <a:buNone/>
              <a:defRPr sz="3000" b="1">
                <a:solidFill>
                  <a:srgbClr val="821E69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6867788-B905-9E45-B992-B2C5D2894330}"/>
              </a:ext>
            </a:extLst>
          </p:cNvPr>
          <p:cNvSpPr/>
          <p:nvPr userDrawn="1"/>
        </p:nvSpPr>
        <p:spPr>
          <a:xfrm>
            <a:off x="0" y="1"/>
            <a:ext cx="12192000" cy="452699"/>
          </a:xfrm>
          <a:prstGeom prst="rect">
            <a:avLst/>
          </a:prstGeom>
          <a:solidFill>
            <a:srgbClr val="821E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6651983-37A2-2345-917B-4559D70F439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2913" y="5832091"/>
            <a:ext cx="568360" cy="67627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089B5E4C-2015-A748-95FB-CF22799B0CD6}"/>
              </a:ext>
            </a:extLst>
          </p:cNvPr>
          <p:cNvSpPr/>
          <p:nvPr userDrawn="1"/>
        </p:nvSpPr>
        <p:spPr>
          <a:xfrm>
            <a:off x="0" y="6742113"/>
            <a:ext cx="12191999" cy="125999"/>
          </a:xfrm>
          <a:prstGeom prst="rect">
            <a:avLst/>
          </a:prstGeom>
          <a:solidFill>
            <a:srgbClr val="821E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A6E2"/>
              </a:solidFill>
            </a:endParaRPr>
          </a:p>
        </p:txBody>
      </p:sp>
      <p:sp>
        <p:nvSpPr>
          <p:cNvPr id="11" name="Text Placeholder 11">
            <a:extLst>
              <a:ext uri="{FF2B5EF4-FFF2-40B4-BE49-F238E27FC236}">
                <a16:creationId xmlns:a16="http://schemas.microsoft.com/office/drawing/2014/main" id="{946CC34B-1499-F541-84B4-B09C59E3E20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75387" y="6057900"/>
            <a:ext cx="5473699" cy="368888"/>
          </a:xfrm>
          <a:prstGeom prst="rect">
            <a:avLst/>
          </a:prstGeom>
        </p:spPr>
        <p:txBody>
          <a:bodyPr tIns="0" rIns="0" bIns="0" anchor="b" anchorCtr="0">
            <a:noAutofit/>
          </a:bodyPr>
          <a:lstStyle>
            <a:lvl1pPr marL="0" indent="0" algn="r">
              <a:buNone/>
              <a:defRPr sz="1800">
                <a:solidFill>
                  <a:srgbClr val="821E69"/>
                </a:solidFill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482331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sual Green 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68B09DB-0CE7-674F-8B4F-D3BDC1E1F580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6D95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45A774C6-72B5-B54D-AFC5-BEDE6662B0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913" y="2024063"/>
            <a:ext cx="11306173" cy="1814024"/>
          </a:xfrm>
          <a:prstGeom prst="rect">
            <a:avLst/>
          </a:prstGeom>
        </p:spPr>
        <p:txBody>
          <a:bodyPr lIns="0" rIns="90000" anchor="b"/>
          <a:lstStyle>
            <a:lvl1pPr algn="l"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D8CD21CC-038F-084D-86A0-F56D478F11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913" y="4015578"/>
            <a:ext cx="11306173" cy="115517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 algn="l">
              <a:buNone/>
              <a:defRPr sz="3000" b="1">
                <a:solidFill>
                  <a:srgbClr val="C7D533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F3AFFF2-502D-054E-B5DC-66A77A6B8A6E}"/>
              </a:ext>
            </a:extLst>
          </p:cNvPr>
          <p:cNvSpPr/>
          <p:nvPr userDrawn="1"/>
        </p:nvSpPr>
        <p:spPr>
          <a:xfrm>
            <a:off x="0" y="1"/>
            <a:ext cx="12192000" cy="452699"/>
          </a:xfrm>
          <a:prstGeom prst="rect">
            <a:avLst/>
          </a:prstGeom>
          <a:solidFill>
            <a:srgbClr val="C7D5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E73C732-A419-E840-970E-326B7FDD468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2913" y="5832091"/>
            <a:ext cx="568360" cy="67627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84D91E44-21DE-A842-8B5E-6AD38E86E746}"/>
              </a:ext>
            </a:extLst>
          </p:cNvPr>
          <p:cNvSpPr/>
          <p:nvPr userDrawn="1"/>
        </p:nvSpPr>
        <p:spPr>
          <a:xfrm>
            <a:off x="0" y="6742113"/>
            <a:ext cx="12191999" cy="125999"/>
          </a:xfrm>
          <a:prstGeom prst="rect">
            <a:avLst/>
          </a:prstGeom>
          <a:solidFill>
            <a:srgbClr val="C7D5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A6E2"/>
              </a:solidFill>
            </a:endParaRPr>
          </a:p>
        </p:txBody>
      </p:sp>
      <p:sp>
        <p:nvSpPr>
          <p:cNvPr id="11" name="Text Placeholder 11">
            <a:extLst>
              <a:ext uri="{FF2B5EF4-FFF2-40B4-BE49-F238E27FC236}">
                <a16:creationId xmlns:a16="http://schemas.microsoft.com/office/drawing/2014/main" id="{69BF5122-5B53-AF4A-BB6D-678ABD2D40E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75387" y="6057900"/>
            <a:ext cx="5473699" cy="368888"/>
          </a:xfrm>
          <a:prstGeom prst="rect">
            <a:avLst/>
          </a:prstGeom>
        </p:spPr>
        <p:txBody>
          <a:bodyPr tIns="0" rIns="0" bIns="0" anchor="b" anchorCtr="0">
            <a:noAutofit/>
          </a:bodyPr>
          <a:lstStyle>
            <a:lvl1pPr marL="0" indent="0" algn="r">
              <a:buNone/>
              <a:defRPr sz="1800">
                <a:solidFill>
                  <a:srgbClr val="C7D533"/>
                </a:solidFill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025487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sual Orange 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68B09DB-0CE7-674F-8B4F-D3BDC1E1F580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F07D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45A774C6-72B5-B54D-AFC5-BEDE6662B0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913" y="2024063"/>
            <a:ext cx="11306173" cy="1814024"/>
          </a:xfrm>
          <a:prstGeom prst="rect">
            <a:avLst/>
          </a:prstGeom>
        </p:spPr>
        <p:txBody>
          <a:bodyPr lIns="0" rIns="90000" anchor="b"/>
          <a:lstStyle>
            <a:lvl1pPr algn="l"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D8CD21CC-038F-084D-86A0-F56D478F11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913" y="4015578"/>
            <a:ext cx="11306173" cy="115517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 algn="l">
              <a:buNone/>
              <a:defRPr sz="3000" b="1">
                <a:solidFill>
                  <a:srgbClr val="BB3F07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7898AC0-B7CB-074A-816A-237E0E868E59}"/>
              </a:ext>
            </a:extLst>
          </p:cNvPr>
          <p:cNvSpPr/>
          <p:nvPr userDrawn="1"/>
        </p:nvSpPr>
        <p:spPr>
          <a:xfrm>
            <a:off x="0" y="1"/>
            <a:ext cx="12192000" cy="452699"/>
          </a:xfrm>
          <a:prstGeom prst="rect">
            <a:avLst/>
          </a:prstGeom>
          <a:solidFill>
            <a:srgbClr val="BB3F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0A60D5D-4AC5-424B-9227-98890EF5464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2913" y="5832091"/>
            <a:ext cx="568360" cy="67627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03636DE5-A460-F448-BC8B-A823C89548EA}"/>
              </a:ext>
            </a:extLst>
          </p:cNvPr>
          <p:cNvSpPr/>
          <p:nvPr userDrawn="1"/>
        </p:nvSpPr>
        <p:spPr>
          <a:xfrm>
            <a:off x="0" y="6742113"/>
            <a:ext cx="12191999" cy="125999"/>
          </a:xfrm>
          <a:prstGeom prst="rect">
            <a:avLst/>
          </a:prstGeom>
          <a:solidFill>
            <a:srgbClr val="BB3F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A6E2"/>
              </a:solidFill>
            </a:endParaRPr>
          </a:p>
        </p:txBody>
      </p:sp>
      <p:sp>
        <p:nvSpPr>
          <p:cNvPr id="11" name="Text Placeholder 11">
            <a:extLst>
              <a:ext uri="{FF2B5EF4-FFF2-40B4-BE49-F238E27FC236}">
                <a16:creationId xmlns:a16="http://schemas.microsoft.com/office/drawing/2014/main" id="{0E93626E-75D3-2946-9E24-B1657D8181F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75387" y="6057900"/>
            <a:ext cx="5473699" cy="368888"/>
          </a:xfrm>
          <a:prstGeom prst="rect">
            <a:avLst/>
          </a:prstGeom>
        </p:spPr>
        <p:txBody>
          <a:bodyPr tIns="0" rIns="0" bIns="0" anchor="b" anchorCtr="0">
            <a:noAutofit/>
          </a:bodyPr>
          <a:lstStyle>
            <a:lvl1pPr marL="0" indent="0" algn="r">
              <a:buNone/>
              <a:defRPr sz="1800">
                <a:solidFill>
                  <a:srgbClr val="BB3F07"/>
                </a:solidFill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249751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asual Orange 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68B09DB-0CE7-674F-8B4F-D3BDC1E1F580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9E0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45A774C6-72B5-B54D-AFC5-BEDE6662B0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913" y="2024063"/>
            <a:ext cx="11306173" cy="1814024"/>
          </a:xfrm>
          <a:prstGeom prst="rect">
            <a:avLst/>
          </a:prstGeom>
        </p:spPr>
        <p:txBody>
          <a:bodyPr lIns="0" rIns="90000" anchor="b"/>
          <a:lstStyle>
            <a:lvl1pPr algn="l"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D8CD21CC-038F-084D-86A0-F56D478F11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913" y="4015578"/>
            <a:ext cx="11306173" cy="115517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 algn="l">
              <a:buNone/>
              <a:defRPr sz="3000" b="1">
                <a:solidFill>
                  <a:srgbClr val="E6005B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7898AC0-B7CB-074A-816A-237E0E868E59}"/>
              </a:ext>
            </a:extLst>
          </p:cNvPr>
          <p:cNvSpPr/>
          <p:nvPr userDrawn="1"/>
        </p:nvSpPr>
        <p:spPr>
          <a:xfrm>
            <a:off x="0" y="1"/>
            <a:ext cx="12192000" cy="452699"/>
          </a:xfrm>
          <a:prstGeom prst="rect">
            <a:avLst/>
          </a:prstGeom>
          <a:solidFill>
            <a:srgbClr val="E600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0A60D5D-4AC5-424B-9227-98890EF5464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2913" y="5832091"/>
            <a:ext cx="568360" cy="67627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03636DE5-A460-F448-BC8B-A823C89548EA}"/>
              </a:ext>
            </a:extLst>
          </p:cNvPr>
          <p:cNvSpPr/>
          <p:nvPr userDrawn="1"/>
        </p:nvSpPr>
        <p:spPr>
          <a:xfrm>
            <a:off x="0" y="6742113"/>
            <a:ext cx="12191999" cy="125999"/>
          </a:xfrm>
          <a:prstGeom prst="rect">
            <a:avLst/>
          </a:prstGeom>
          <a:solidFill>
            <a:srgbClr val="BB3F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A6E2"/>
              </a:solidFill>
            </a:endParaRPr>
          </a:p>
        </p:txBody>
      </p:sp>
      <p:sp>
        <p:nvSpPr>
          <p:cNvPr id="11" name="Text Placeholder 11">
            <a:extLst>
              <a:ext uri="{FF2B5EF4-FFF2-40B4-BE49-F238E27FC236}">
                <a16:creationId xmlns:a16="http://schemas.microsoft.com/office/drawing/2014/main" id="{0E93626E-75D3-2946-9E24-B1657D8181F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75387" y="6057900"/>
            <a:ext cx="5473699" cy="368888"/>
          </a:xfrm>
          <a:prstGeom prst="rect">
            <a:avLst/>
          </a:prstGeom>
        </p:spPr>
        <p:txBody>
          <a:bodyPr tIns="0" rIns="0" bIns="0" anchor="b" anchorCtr="0">
            <a:noAutofit/>
          </a:bodyPr>
          <a:lstStyle>
            <a:lvl1pPr marL="0" indent="0" algn="r">
              <a:buNone/>
              <a:defRPr sz="1800">
                <a:solidFill>
                  <a:srgbClr val="E6005B"/>
                </a:solidFill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300872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asual Orange 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68B09DB-0CE7-674F-8B4F-D3BDC1E1F580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EC6D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45A774C6-72B5-B54D-AFC5-BEDE6662B0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913" y="2024063"/>
            <a:ext cx="11306173" cy="1814024"/>
          </a:xfrm>
          <a:prstGeom prst="rect">
            <a:avLst/>
          </a:prstGeom>
        </p:spPr>
        <p:txBody>
          <a:bodyPr lIns="0" rIns="90000" anchor="b"/>
          <a:lstStyle>
            <a:lvl1pPr algn="l"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D8CD21CC-038F-084D-86A0-F56D478F11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913" y="4015578"/>
            <a:ext cx="11306173" cy="115517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 algn="l">
              <a:buNone/>
              <a:defRPr sz="3000" b="1">
                <a:solidFill>
                  <a:srgbClr val="E6005B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7898AC0-B7CB-074A-816A-237E0E868E59}"/>
              </a:ext>
            </a:extLst>
          </p:cNvPr>
          <p:cNvSpPr/>
          <p:nvPr userDrawn="1"/>
        </p:nvSpPr>
        <p:spPr>
          <a:xfrm>
            <a:off x="0" y="1"/>
            <a:ext cx="12192000" cy="452699"/>
          </a:xfrm>
          <a:prstGeom prst="rect">
            <a:avLst/>
          </a:prstGeom>
          <a:solidFill>
            <a:srgbClr val="E600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0A60D5D-4AC5-424B-9227-98890EF5464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2913" y="5832091"/>
            <a:ext cx="568360" cy="67627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03636DE5-A460-F448-BC8B-A823C89548EA}"/>
              </a:ext>
            </a:extLst>
          </p:cNvPr>
          <p:cNvSpPr/>
          <p:nvPr userDrawn="1"/>
        </p:nvSpPr>
        <p:spPr>
          <a:xfrm>
            <a:off x="0" y="6742113"/>
            <a:ext cx="12191999" cy="125999"/>
          </a:xfrm>
          <a:prstGeom prst="rect">
            <a:avLst/>
          </a:prstGeom>
          <a:solidFill>
            <a:srgbClr val="BB3F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A6E2"/>
              </a:solidFill>
            </a:endParaRPr>
          </a:p>
        </p:txBody>
      </p:sp>
      <p:sp>
        <p:nvSpPr>
          <p:cNvPr id="11" name="Text Placeholder 11">
            <a:extLst>
              <a:ext uri="{FF2B5EF4-FFF2-40B4-BE49-F238E27FC236}">
                <a16:creationId xmlns:a16="http://schemas.microsoft.com/office/drawing/2014/main" id="{0E93626E-75D3-2946-9E24-B1657D8181F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75387" y="6057900"/>
            <a:ext cx="5473699" cy="368888"/>
          </a:xfrm>
          <a:prstGeom prst="rect">
            <a:avLst/>
          </a:prstGeom>
        </p:spPr>
        <p:txBody>
          <a:bodyPr tIns="0" rIns="0" bIns="0" anchor="b" anchorCtr="0">
            <a:noAutofit/>
          </a:bodyPr>
          <a:lstStyle>
            <a:lvl1pPr marL="0" indent="0" algn="r">
              <a:buNone/>
              <a:defRPr sz="1800">
                <a:solidFill>
                  <a:srgbClr val="E6005B"/>
                </a:solidFill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010443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asual Orange 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68B09DB-0CE7-674F-8B4F-D3BDC1E1F580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6F62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45A774C6-72B5-B54D-AFC5-BEDE6662B0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913" y="2024063"/>
            <a:ext cx="11306173" cy="1814024"/>
          </a:xfrm>
          <a:prstGeom prst="rect">
            <a:avLst/>
          </a:prstGeom>
        </p:spPr>
        <p:txBody>
          <a:bodyPr lIns="0" rIns="90000" anchor="b"/>
          <a:lstStyle>
            <a:lvl1pPr algn="l"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D8CD21CC-038F-084D-86A0-F56D478F11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913" y="4015578"/>
            <a:ext cx="11306173" cy="115517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 algn="l">
              <a:buNone/>
              <a:defRPr sz="3000" b="1">
                <a:solidFill>
                  <a:srgbClr val="B5B0A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7898AC0-B7CB-074A-816A-237E0E868E59}"/>
              </a:ext>
            </a:extLst>
          </p:cNvPr>
          <p:cNvSpPr/>
          <p:nvPr userDrawn="1"/>
        </p:nvSpPr>
        <p:spPr>
          <a:xfrm>
            <a:off x="0" y="1"/>
            <a:ext cx="12192000" cy="452699"/>
          </a:xfrm>
          <a:prstGeom prst="rect">
            <a:avLst/>
          </a:prstGeom>
          <a:solidFill>
            <a:srgbClr val="B5B0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0A60D5D-4AC5-424B-9227-98890EF5464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2913" y="5832091"/>
            <a:ext cx="568360" cy="67627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03636DE5-A460-F448-BC8B-A823C89548EA}"/>
              </a:ext>
            </a:extLst>
          </p:cNvPr>
          <p:cNvSpPr/>
          <p:nvPr userDrawn="1"/>
        </p:nvSpPr>
        <p:spPr>
          <a:xfrm>
            <a:off x="0" y="6742113"/>
            <a:ext cx="12191999" cy="125999"/>
          </a:xfrm>
          <a:prstGeom prst="rect">
            <a:avLst/>
          </a:prstGeom>
          <a:solidFill>
            <a:srgbClr val="BB3F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A6E2"/>
              </a:solidFill>
            </a:endParaRPr>
          </a:p>
        </p:txBody>
      </p:sp>
      <p:sp>
        <p:nvSpPr>
          <p:cNvPr id="11" name="Text Placeholder 11">
            <a:extLst>
              <a:ext uri="{FF2B5EF4-FFF2-40B4-BE49-F238E27FC236}">
                <a16:creationId xmlns:a16="http://schemas.microsoft.com/office/drawing/2014/main" id="{0E93626E-75D3-2946-9E24-B1657D8181F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75387" y="6057900"/>
            <a:ext cx="5473699" cy="368888"/>
          </a:xfrm>
          <a:prstGeom prst="rect">
            <a:avLst/>
          </a:prstGeom>
        </p:spPr>
        <p:txBody>
          <a:bodyPr tIns="0" rIns="0" bIns="0" anchor="b" anchorCtr="0">
            <a:noAutofit/>
          </a:bodyPr>
          <a:lstStyle>
            <a:lvl1pPr marL="0" indent="0" algn="r">
              <a:buNone/>
              <a:defRPr sz="1800">
                <a:solidFill>
                  <a:srgbClr val="B5B0AC"/>
                </a:solidFill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594700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6B90F54-2FD9-B744-B972-C1D92C843C23}"/>
              </a:ext>
            </a:extLst>
          </p:cNvPr>
          <p:cNvSpPr/>
          <p:nvPr userDrawn="1"/>
        </p:nvSpPr>
        <p:spPr>
          <a:xfrm>
            <a:off x="1" y="431386"/>
            <a:ext cx="12191999" cy="6300787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04446B3-A205-CB44-8165-EDDF1073E3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442913" y="801048"/>
            <a:ext cx="3427412" cy="100806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D96A658-0183-444F-91C4-2F380978AAE1}"/>
              </a:ext>
            </a:extLst>
          </p:cNvPr>
          <p:cNvSpPr txBox="1"/>
          <p:nvPr userDrawn="1"/>
        </p:nvSpPr>
        <p:spPr>
          <a:xfrm>
            <a:off x="442913" y="2024062"/>
            <a:ext cx="11306175" cy="181402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/>
          </a:bodyPr>
          <a:lstStyle/>
          <a:p>
            <a:pPr algn="l"/>
            <a:r>
              <a:rPr lang="en-US" sz="6000" b="1" dirty="0">
                <a:solidFill>
                  <a:srgbClr val="E6005B"/>
                </a:solidFill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410283688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D73252D-FA87-8946-98E6-F10F7EFB191B}"/>
              </a:ext>
            </a:extLst>
          </p:cNvPr>
          <p:cNvSpPr/>
          <p:nvPr userDrawn="1"/>
        </p:nvSpPr>
        <p:spPr>
          <a:xfrm>
            <a:off x="0" y="441326"/>
            <a:ext cx="12191999" cy="6300786"/>
          </a:xfrm>
          <a:prstGeom prst="rect">
            <a:avLst/>
          </a:prstGeom>
          <a:solidFill>
            <a:srgbClr val="E6005B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E6005B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46BD13E-6F12-BA45-881A-F273DAED034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442913" y="801048"/>
            <a:ext cx="3427412" cy="100806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EE1A0BD-8134-9B4A-AE3E-E7C0EECCD029}"/>
              </a:ext>
            </a:extLst>
          </p:cNvPr>
          <p:cNvSpPr txBox="1"/>
          <p:nvPr userDrawn="1"/>
        </p:nvSpPr>
        <p:spPr>
          <a:xfrm>
            <a:off x="442913" y="2024062"/>
            <a:ext cx="11306175" cy="181402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/>
          </a:bodyPr>
          <a:lstStyle/>
          <a:p>
            <a:pPr algn="l"/>
            <a:r>
              <a:rPr lang="en-US" sz="6000" b="1" dirty="0">
                <a:solidFill>
                  <a:srgbClr val="9E043D"/>
                </a:solidFill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17853572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9818EEC-D27C-9844-8F9A-431793B5929C}"/>
              </a:ext>
            </a:extLst>
          </p:cNvPr>
          <p:cNvSpPr/>
          <p:nvPr userDrawn="1"/>
        </p:nvSpPr>
        <p:spPr>
          <a:xfrm>
            <a:off x="0" y="441325"/>
            <a:ext cx="12191999" cy="6300787"/>
          </a:xfrm>
          <a:prstGeom prst="rect">
            <a:avLst/>
          </a:prstGeom>
          <a:solidFill>
            <a:srgbClr val="6F6258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FE3E8BC-7439-0742-A9FC-77BBB38EF7A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442913" y="801048"/>
            <a:ext cx="3427412" cy="100806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3E62ECB-71C5-2342-A1AF-B7DAA1E1B964}"/>
              </a:ext>
            </a:extLst>
          </p:cNvPr>
          <p:cNvSpPr txBox="1"/>
          <p:nvPr userDrawn="1"/>
        </p:nvSpPr>
        <p:spPr>
          <a:xfrm>
            <a:off x="442913" y="2024062"/>
            <a:ext cx="11306175" cy="181402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/>
          </a:bodyPr>
          <a:lstStyle/>
          <a:p>
            <a:pPr algn="l"/>
            <a:r>
              <a:rPr lang="en-US" sz="6000" b="1" dirty="0">
                <a:solidFill>
                  <a:schemeClr val="bg1"/>
                </a:solidFill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49236271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ADF23B6-683D-2B48-8B2D-8FF423A50C05}"/>
              </a:ext>
            </a:extLst>
          </p:cNvPr>
          <p:cNvSpPr/>
          <p:nvPr userDrawn="1"/>
        </p:nvSpPr>
        <p:spPr>
          <a:xfrm>
            <a:off x="0" y="441325"/>
            <a:ext cx="12191999" cy="6300787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E7E7F3C-6AC2-084C-81DA-BE9E4A815A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912" y="1989138"/>
            <a:ext cx="11306175" cy="1848949"/>
          </a:xfrm>
          <a:prstGeom prst="rect">
            <a:avLst/>
          </a:prstGeom>
        </p:spPr>
        <p:txBody>
          <a:bodyPr lIns="0" rIns="90000" anchor="b"/>
          <a:lstStyle>
            <a:lvl1pPr algn="l">
              <a:defRPr sz="6000" b="1">
                <a:solidFill>
                  <a:srgbClr val="E6005B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3D8BCC-A8A8-F640-A027-5BF8353F71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914" y="4015578"/>
            <a:ext cx="11306174" cy="115517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 algn="l">
              <a:buNone/>
              <a:defRPr sz="3000" b="1">
                <a:solidFill>
                  <a:srgbClr val="9E043D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9B026E5-3198-8D4C-956B-0E8532CD578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442913" y="801048"/>
            <a:ext cx="3427412" cy="1008062"/>
          </a:xfrm>
          <a:prstGeom prst="rect">
            <a:avLst/>
          </a:prstGeom>
        </p:spPr>
      </p:pic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8B58F904-7080-FE43-A777-0CCCA7DE6BA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75386" y="6057900"/>
            <a:ext cx="5473701" cy="358774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97342E9-89D0-D246-B0E5-635614E13D75}" type="datetime1">
              <a:rPr lang="en-GB" smtClean="0"/>
              <a:pPr/>
              <a:t>25/03/2023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813251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resentation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ADF23B6-683D-2B48-8B2D-8FF423A50C05}"/>
              </a:ext>
            </a:extLst>
          </p:cNvPr>
          <p:cNvSpPr/>
          <p:nvPr userDrawn="1"/>
        </p:nvSpPr>
        <p:spPr>
          <a:xfrm>
            <a:off x="0" y="441325"/>
            <a:ext cx="12191999" cy="6300787"/>
          </a:xfrm>
          <a:prstGeom prst="rect">
            <a:avLst/>
          </a:prstGeom>
          <a:solidFill>
            <a:srgbClr val="6F6258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E7E7F3C-6AC2-084C-81DA-BE9E4A815A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912" y="1989138"/>
            <a:ext cx="11306175" cy="1848949"/>
          </a:xfrm>
          <a:prstGeom prst="rect">
            <a:avLst/>
          </a:prstGeom>
        </p:spPr>
        <p:txBody>
          <a:bodyPr lIns="0" rIns="90000" anchor="b"/>
          <a:lstStyle>
            <a:lvl1pPr algn="l"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3D8BCC-A8A8-F640-A027-5BF8353F71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913" y="4015578"/>
            <a:ext cx="11306175" cy="115517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 algn="l">
              <a:buNone/>
              <a:defRPr sz="30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407DCF46-D938-064E-964C-1B90111009F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75388" y="6057899"/>
            <a:ext cx="5473699" cy="358775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97342E9-89D0-D246-B0E5-635614E13D75}" type="datetime1">
              <a:rPr lang="en-GB" smtClean="0"/>
              <a:pPr/>
              <a:t>25/03/2023</a:t>
            </a:fld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BEE9E80-8FF0-8441-B362-4623AB9E8A1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442913" y="801048"/>
            <a:ext cx="3427412" cy="1008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401599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resentation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ADF23B6-683D-2B48-8B2D-8FF423A50C05}"/>
              </a:ext>
            </a:extLst>
          </p:cNvPr>
          <p:cNvSpPr/>
          <p:nvPr userDrawn="1"/>
        </p:nvSpPr>
        <p:spPr>
          <a:xfrm>
            <a:off x="0" y="441326"/>
            <a:ext cx="12191999" cy="6300786"/>
          </a:xfrm>
          <a:prstGeom prst="rect">
            <a:avLst/>
          </a:prstGeom>
          <a:solidFill>
            <a:srgbClr val="E6005B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E6005B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E7E7F3C-6AC2-084C-81DA-BE9E4A815A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912" y="1989138"/>
            <a:ext cx="11306175" cy="1848949"/>
          </a:xfrm>
          <a:prstGeom prst="rect">
            <a:avLst/>
          </a:prstGeom>
        </p:spPr>
        <p:txBody>
          <a:bodyPr lIns="0" rIns="90000" anchor="b"/>
          <a:lstStyle>
            <a:lvl1pPr algn="l"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3D8BCC-A8A8-F640-A027-5BF8353F71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912" y="4015578"/>
            <a:ext cx="11306175" cy="115517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 algn="l">
              <a:buNone/>
              <a:defRPr sz="3000" b="1">
                <a:solidFill>
                  <a:srgbClr val="9E043D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E19FAFA-C3E1-0844-82DB-27D43E467A6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442913" y="801048"/>
            <a:ext cx="3427412" cy="1008062"/>
          </a:xfrm>
          <a:prstGeom prst="rect">
            <a:avLst/>
          </a:prstGeom>
        </p:spPr>
      </p:pic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F86CB3D1-E135-FD4F-A056-483535DECE8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75386" y="6057899"/>
            <a:ext cx="5473701" cy="358775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>
                <a:solidFill>
                  <a:srgbClr val="9E043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97342E9-89D0-D246-B0E5-635614E13D75}" type="datetime1">
              <a:rPr lang="en-GB" smtClean="0"/>
              <a:pPr/>
              <a:t>25/03/2023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523282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resentation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ADF23B6-683D-2B48-8B2D-8FF423A50C05}"/>
              </a:ext>
            </a:extLst>
          </p:cNvPr>
          <p:cNvSpPr/>
          <p:nvPr userDrawn="1"/>
        </p:nvSpPr>
        <p:spPr>
          <a:xfrm>
            <a:off x="0" y="441325"/>
            <a:ext cx="12191999" cy="6300787"/>
          </a:xfrm>
          <a:prstGeom prst="rect">
            <a:avLst/>
          </a:prstGeom>
          <a:solidFill>
            <a:srgbClr val="6F6258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E7E7F3C-6AC2-084C-81DA-BE9E4A815A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912" y="1989138"/>
            <a:ext cx="11306175" cy="1848949"/>
          </a:xfrm>
          <a:prstGeom prst="rect">
            <a:avLst/>
          </a:prstGeom>
        </p:spPr>
        <p:txBody>
          <a:bodyPr lIns="0" rIns="90000" anchor="b"/>
          <a:lstStyle>
            <a:lvl1pPr algn="l"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3D8BCC-A8A8-F640-A027-5BF8353F71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913" y="4015578"/>
            <a:ext cx="11306175" cy="115517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 algn="l">
              <a:buNone/>
              <a:defRPr sz="30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407DCF46-D938-064E-964C-1B90111009F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75388" y="6057899"/>
            <a:ext cx="5473699" cy="358775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97342E9-89D0-D246-B0E5-635614E13D75}" type="datetime1">
              <a:rPr lang="en-GB" smtClean="0"/>
              <a:pPr/>
              <a:t>25/03/2023</a:t>
            </a:fld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BEE9E80-8FF0-8441-B362-4623AB9E8A1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442913" y="801048"/>
            <a:ext cx="3427412" cy="1008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71043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11395D28-07F6-9F47-8128-50C443109906}"/>
              </a:ext>
            </a:extLst>
          </p:cNvPr>
          <p:cNvSpPr/>
          <p:nvPr userDrawn="1"/>
        </p:nvSpPr>
        <p:spPr>
          <a:xfrm>
            <a:off x="1" y="0"/>
            <a:ext cx="12191999" cy="441325"/>
          </a:xfrm>
          <a:prstGeom prst="rect">
            <a:avLst/>
          </a:prstGeom>
          <a:solidFill>
            <a:srgbClr val="E600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2ACF5D-95B4-ED49-9DD6-98E1235076B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42913" y="1989138"/>
            <a:ext cx="11306174" cy="3708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1E523BD2-753E-0A47-B307-D80B3FF627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2" y="800100"/>
            <a:ext cx="11306175" cy="100198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7BB0FE4-66FF-0E42-841A-3EC5F7C7E6A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2912" y="5832092"/>
            <a:ext cx="568359" cy="67627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5D683437-A234-3E4E-8B92-A0C560819C16}"/>
              </a:ext>
            </a:extLst>
          </p:cNvPr>
          <p:cNvSpPr/>
          <p:nvPr userDrawn="1"/>
        </p:nvSpPr>
        <p:spPr>
          <a:xfrm>
            <a:off x="0" y="6742113"/>
            <a:ext cx="12191999" cy="125999"/>
          </a:xfrm>
          <a:prstGeom prst="rect">
            <a:avLst/>
          </a:prstGeom>
          <a:solidFill>
            <a:srgbClr val="9E0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1CDF1BA5-471A-8044-BDBA-890115BBFFD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75387" y="6057900"/>
            <a:ext cx="5473699" cy="368888"/>
          </a:xfrm>
          <a:prstGeom prst="rect">
            <a:avLst/>
          </a:prstGeom>
        </p:spPr>
        <p:txBody>
          <a:bodyPr tIns="0" rIns="0" bIns="0" anchor="b" anchorCtr="0">
            <a:noAutofit/>
          </a:bodyPr>
          <a:lstStyle>
            <a:lvl1pPr marL="0" indent="0" algn="r">
              <a:buNone/>
              <a:defRPr sz="1800">
                <a:solidFill>
                  <a:srgbClr val="E6005B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5688543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 Second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A204BD-F3EB-5842-9319-7B613DC253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912" y="1989138"/>
            <a:ext cx="11306176" cy="636855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400" b="1">
                <a:solidFill>
                  <a:srgbClr val="9E043D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1B88EC-6B3F-324D-8A9A-A2200D0313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42914" y="2813048"/>
            <a:ext cx="11306174" cy="288448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EC2A4D7D-88B2-6543-8F2D-B4616BB62D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2" y="800101"/>
            <a:ext cx="11306176" cy="1001982"/>
          </a:xfrm>
          <a:prstGeom prst="rect">
            <a:avLst/>
          </a:prstGeom>
        </p:spPr>
        <p:txBody>
          <a:bodyPr anchor="ctr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E8EB9E1-DFB3-5C47-B4B9-9B8765B864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2912" y="5832092"/>
            <a:ext cx="568359" cy="676275"/>
          </a:xfrm>
          <a:prstGeom prst="rect">
            <a:avLst/>
          </a:prstGeom>
        </p:spPr>
      </p:pic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6AAEC381-AE42-7E44-9B48-79580631F97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75387" y="6057900"/>
            <a:ext cx="5473699" cy="368888"/>
          </a:xfrm>
          <a:prstGeom prst="rect">
            <a:avLst/>
          </a:prstGeom>
        </p:spPr>
        <p:txBody>
          <a:bodyPr tIns="0" rIns="0" bIns="0" anchor="b" anchorCtr="0">
            <a:noAutofit/>
          </a:bodyPr>
          <a:lstStyle>
            <a:lvl1pPr marL="0" indent="0" algn="r">
              <a:buNone/>
              <a:defRPr sz="1800">
                <a:solidFill>
                  <a:srgbClr val="E6005B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EF2C38B-13DA-064A-AF49-AA97B43EDAB3}"/>
              </a:ext>
            </a:extLst>
          </p:cNvPr>
          <p:cNvSpPr/>
          <p:nvPr userDrawn="1"/>
        </p:nvSpPr>
        <p:spPr>
          <a:xfrm>
            <a:off x="1" y="0"/>
            <a:ext cx="12191999" cy="441325"/>
          </a:xfrm>
          <a:prstGeom prst="rect">
            <a:avLst/>
          </a:prstGeom>
          <a:solidFill>
            <a:srgbClr val="E600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91A03B6-F236-5D46-B133-E912BE6844F9}"/>
              </a:ext>
            </a:extLst>
          </p:cNvPr>
          <p:cNvSpPr/>
          <p:nvPr userDrawn="1"/>
        </p:nvSpPr>
        <p:spPr>
          <a:xfrm>
            <a:off x="0" y="6742113"/>
            <a:ext cx="12191999" cy="125999"/>
          </a:xfrm>
          <a:prstGeom prst="rect">
            <a:avLst/>
          </a:prstGeom>
          <a:solidFill>
            <a:srgbClr val="9E0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35142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Fill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009F349-CC3D-6049-A88D-4E42B2F01C6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115887"/>
            <a:ext cx="12191999" cy="6626226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3CF8FDB-11E0-114D-9049-11851FC6CA6B}"/>
              </a:ext>
            </a:extLst>
          </p:cNvPr>
          <p:cNvSpPr/>
          <p:nvPr userDrawn="1"/>
        </p:nvSpPr>
        <p:spPr>
          <a:xfrm>
            <a:off x="0" y="6742113"/>
            <a:ext cx="12191999" cy="125999"/>
          </a:xfrm>
          <a:prstGeom prst="rect">
            <a:avLst/>
          </a:prstGeom>
          <a:solidFill>
            <a:srgbClr val="9E0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75552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Fill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009F349-CC3D-6049-A88D-4E42B2F01C6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1999" cy="6857999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117755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73C710-A668-F144-8CC5-039AD81D32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2" y="800101"/>
            <a:ext cx="11306176" cy="1001982"/>
          </a:xfrm>
          <a:prstGeom prst="rect">
            <a:avLst/>
          </a:prstGeom>
        </p:spPr>
        <p:txBody>
          <a:bodyPr anchor="ctr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09ECCE-CA94-5841-8835-15D01FC20C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912" y="1989138"/>
            <a:ext cx="5473701" cy="370839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582F0DD8-CD89-964C-A0BF-3C891A947F9F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6275388" y="1989138"/>
            <a:ext cx="5473700" cy="3708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D5C41AB-1925-C846-A884-6B4D4880A28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2912" y="5832092"/>
            <a:ext cx="568359" cy="676275"/>
          </a:xfrm>
          <a:prstGeom prst="rect">
            <a:avLst/>
          </a:prstGeom>
        </p:spPr>
      </p:pic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6E146BB0-D198-0847-B8BF-82032479A2C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75387" y="6057900"/>
            <a:ext cx="5473699" cy="368888"/>
          </a:xfrm>
          <a:prstGeom prst="rect">
            <a:avLst/>
          </a:prstGeom>
        </p:spPr>
        <p:txBody>
          <a:bodyPr tIns="0" rIns="0" bIns="0" anchor="b" anchorCtr="0">
            <a:noAutofit/>
          </a:bodyPr>
          <a:lstStyle>
            <a:lvl1pPr marL="0" indent="0" algn="r">
              <a:buNone/>
              <a:defRPr sz="1800">
                <a:solidFill>
                  <a:srgbClr val="E6005B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DD38791-8F3B-A640-A6FC-8EC532732508}"/>
              </a:ext>
            </a:extLst>
          </p:cNvPr>
          <p:cNvSpPr/>
          <p:nvPr userDrawn="1"/>
        </p:nvSpPr>
        <p:spPr>
          <a:xfrm>
            <a:off x="1" y="0"/>
            <a:ext cx="12191999" cy="441325"/>
          </a:xfrm>
          <a:prstGeom prst="rect">
            <a:avLst/>
          </a:prstGeom>
          <a:solidFill>
            <a:srgbClr val="E600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D63AD13-8CBA-8648-88F4-6142126E9F9A}"/>
              </a:ext>
            </a:extLst>
          </p:cNvPr>
          <p:cNvSpPr/>
          <p:nvPr userDrawn="1"/>
        </p:nvSpPr>
        <p:spPr>
          <a:xfrm>
            <a:off x="0" y="6742113"/>
            <a:ext cx="12191999" cy="125999"/>
          </a:xfrm>
          <a:prstGeom prst="rect">
            <a:avLst/>
          </a:prstGeom>
          <a:solidFill>
            <a:srgbClr val="9E0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59223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econd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1B88EC-6B3F-324D-8A9A-A2200D0313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42910" y="2813047"/>
            <a:ext cx="5473701" cy="284797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D32B247-F8B0-6A43-86FE-2923DBEF9C8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91894" y="2813047"/>
            <a:ext cx="5457193" cy="284797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EC2A4D7D-88B2-6543-8F2D-B4616BB62D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2" y="800101"/>
            <a:ext cx="11306176" cy="1001982"/>
          </a:xfrm>
          <a:prstGeom prst="rect">
            <a:avLst/>
          </a:prstGeom>
        </p:spPr>
        <p:txBody>
          <a:bodyPr anchor="ctr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8C387D1-CCDB-AA42-911D-99DAFBC8137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2912" y="5832092"/>
            <a:ext cx="568359" cy="676275"/>
          </a:xfrm>
          <a:prstGeom prst="rect">
            <a:avLst/>
          </a:prstGeom>
        </p:spPr>
      </p:pic>
      <p:sp>
        <p:nvSpPr>
          <p:cNvPr id="16" name="Text Placeholder 11">
            <a:extLst>
              <a:ext uri="{FF2B5EF4-FFF2-40B4-BE49-F238E27FC236}">
                <a16:creationId xmlns:a16="http://schemas.microsoft.com/office/drawing/2014/main" id="{44B35524-0F00-1A4F-8D8A-436C8810069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75387" y="6057900"/>
            <a:ext cx="5473699" cy="368888"/>
          </a:xfrm>
          <a:prstGeom prst="rect">
            <a:avLst/>
          </a:prstGeom>
        </p:spPr>
        <p:txBody>
          <a:bodyPr tIns="0" rIns="0" bIns="0" anchor="b" anchorCtr="0">
            <a:noAutofit/>
          </a:bodyPr>
          <a:lstStyle>
            <a:lvl1pPr marL="0" indent="0" algn="r">
              <a:buNone/>
              <a:defRPr sz="1800">
                <a:solidFill>
                  <a:srgbClr val="E6005B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245CF166-1A2B-F24F-9192-1EE62922C0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912" y="1989138"/>
            <a:ext cx="5473701" cy="636855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400" b="1">
                <a:solidFill>
                  <a:srgbClr val="9E043D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FA1D5975-B545-F54E-B266-2A4DDDC8C4C9}"/>
              </a:ext>
            </a:extLst>
          </p:cNvPr>
          <p:cNvSpPr>
            <a:spLocks noGrp="1"/>
          </p:cNvSpPr>
          <p:nvPr>
            <p:ph type="body" idx="11"/>
          </p:nvPr>
        </p:nvSpPr>
        <p:spPr>
          <a:xfrm>
            <a:off x="6291895" y="1989139"/>
            <a:ext cx="5457193" cy="636854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400" b="1">
                <a:solidFill>
                  <a:srgbClr val="9E043D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0F691ED-EF65-C446-B3BD-FB970876AB4D}"/>
              </a:ext>
            </a:extLst>
          </p:cNvPr>
          <p:cNvSpPr/>
          <p:nvPr userDrawn="1"/>
        </p:nvSpPr>
        <p:spPr>
          <a:xfrm>
            <a:off x="1" y="0"/>
            <a:ext cx="12191999" cy="441325"/>
          </a:xfrm>
          <a:prstGeom prst="rect">
            <a:avLst/>
          </a:prstGeom>
          <a:solidFill>
            <a:srgbClr val="E600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3AC6DAE-40C2-FC4C-9C8A-8F55F3ECD49F}"/>
              </a:ext>
            </a:extLst>
          </p:cNvPr>
          <p:cNvSpPr/>
          <p:nvPr userDrawn="1"/>
        </p:nvSpPr>
        <p:spPr>
          <a:xfrm>
            <a:off x="0" y="6742113"/>
            <a:ext cx="12191999" cy="125999"/>
          </a:xfrm>
          <a:prstGeom prst="rect">
            <a:avLst/>
          </a:prstGeom>
          <a:solidFill>
            <a:srgbClr val="9E0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19476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Unsymetr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09ECCE-CA94-5841-8835-15D01FC20C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912" y="1989138"/>
            <a:ext cx="3529013" cy="3708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582F0DD8-CD89-964C-A0BF-3C891A947F9F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4332288" y="1989138"/>
            <a:ext cx="7416800" cy="3708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6D5397D-FD76-2E4F-8BFA-B5599B1CF4C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2912" y="5832092"/>
            <a:ext cx="568359" cy="676275"/>
          </a:xfrm>
          <a:prstGeom prst="rect">
            <a:avLst/>
          </a:prstGeom>
        </p:spPr>
      </p:pic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07B00AC3-9B1E-2E4B-BC7B-406D8A38D12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75387" y="6057900"/>
            <a:ext cx="5473699" cy="368888"/>
          </a:xfrm>
          <a:prstGeom prst="rect">
            <a:avLst/>
          </a:prstGeom>
        </p:spPr>
        <p:txBody>
          <a:bodyPr tIns="0" rIns="0" bIns="0" anchor="b" anchorCtr="0">
            <a:noAutofit/>
          </a:bodyPr>
          <a:lstStyle>
            <a:lvl1pPr marL="0" indent="0" algn="r">
              <a:buNone/>
              <a:defRPr sz="1800">
                <a:solidFill>
                  <a:srgbClr val="E6005B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FB21EC89-DA5A-2B4B-B94A-FD5D13BA4A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2" y="800100"/>
            <a:ext cx="11306175" cy="100198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5FEA125-D139-1A4D-A206-2BABBEE26DC4}"/>
              </a:ext>
            </a:extLst>
          </p:cNvPr>
          <p:cNvSpPr/>
          <p:nvPr userDrawn="1"/>
        </p:nvSpPr>
        <p:spPr>
          <a:xfrm>
            <a:off x="1" y="0"/>
            <a:ext cx="12191999" cy="441325"/>
          </a:xfrm>
          <a:prstGeom prst="rect">
            <a:avLst/>
          </a:prstGeom>
          <a:solidFill>
            <a:srgbClr val="E600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64871E7-C776-E845-B38B-91971ED53532}"/>
              </a:ext>
            </a:extLst>
          </p:cNvPr>
          <p:cNvSpPr/>
          <p:nvPr userDrawn="1"/>
        </p:nvSpPr>
        <p:spPr>
          <a:xfrm>
            <a:off x="0" y="6742113"/>
            <a:ext cx="12191999" cy="125999"/>
          </a:xfrm>
          <a:prstGeom prst="rect">
            <a:avLst/>
          </a:prstGeom>
          <a:solidFill>
            <a:srgbClr val="9E0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91993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Unsymetrical Second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1B88EC-6B3F-324D-8A9A-A2200D0313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42913" y="2813048"/>
            <a:ext cx="3529012" cy="288448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D32B247-F8B0-6A43-86FE-2923DBEF9C8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332288" y="1989138"/>
            <a:ext cx="7416800" cy="3708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75C663E-9DDC-5B49-A342-3EE51697074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2912" y="5832092"/>
            <a:ext cx="568359" cy="676275"/>
          </a:xfrm>
          <a:prstGeom prst="rect">
            <a:avLst/>
          </a:prstGeom>
        </p:spPr>
      </p:pic>
      <p:sp>
        <p:nvSpPr>
          <p:cNvPr id="15" name="Text Placeholder 11">
            <a:extLst>
              <a:ext uri="{FF2B5EF4-FFF2-40B4-BE49-F238E27FC236}">
                <a16:creationId xmlns:a16="http://schemas.microsoft.com/office/drawing/2014/main" id="{B5743288-93C1-B747-B6D2-E62ECB66A2B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75387" y="6057900"/>
            <a:ext cx="5473699" cy="368888"/>
          </a:xfrm>
          <a:prstGeom prst="rect">
            <a:avLst/>
          </a:prstGeom>
        </p:spPr>
        <p:txBody>
          <a:bodyPr tIns="0" rIns="0" bIns="0" anchor="b" anchorCtr="0">
            <a:noAutofit/>
          </a:bodyPr>
          <a:lstStyle>
            <a:lvl1pPr marL="0" indent="0" algn="r">
              <a:buNone/>
              <a:defRPr sz="1800">
                <a:solidFill>
                  <a:srgbClr val="E6005B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62BBD38C-D5E6-E14C-82D7-CDA28865EB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2" y="800100"/>
            <a:ext cx="11306175" cy="100198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14952491-1CB4-104F-95DC-3C7A95C113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912" y="1989138"/>
            <a:ext cx="3529013" cy="636855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400" b="1">
                <a:solidFill>
                  <a:srgbClr val="9E043D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DE6B900-0CAE-6B4C-B741-178AD460BD32}"/>
              </a:ext>
            </a:extLst>
          </p:cNvPr>
          <p:cNvSpPr/>
          <p:nvPr userDrawn="1"/>
        </p:nvSpPr>
        <p:spPr>
          <a:xfrm>
            <a:off x="1" y="0"/>
            <a:ext cx="12191999" cy="441325"/>
          </a:xfrm>
          <a:prstGeom prst="rect">
            <a:avLst/>
          </a:prstGeom>
          <a:solidFill>
            <a:srgbClr val="E600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1A1B2DE-F07F-8147-AD48-234D917280D2}"/>
              </a:ext>
            </a:extLst>
          </p:cNvPr>
          <p:cNvSpPr/>
          <p:nvPr userDrawn="1"/>
        </p:nvSpPr>
        <p:spPr>
          <a:xfrm>
            <a:off x="0" y="6742113"/>
            <a:ext cx="12191999" cy="125999"/>
          </a:xfrm>
          <a:prstGeom prst="rect">
            <a:avLst/>
          </a:prstGeom>
          <a:solidFill>
            <a:srgbClr val="9E0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41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11395D28-07F6-9F47-8128-50C443109906}"/>
              </a:ext>
            </a:extLst>
          </p:cNvPr>
          <p:cNvSpPr/>
          <p:nvPr userDrawn="1"/>
        </p:nvSpPr>
        <p:spPr>
          <a:xfrm>
            <a:off x="1" y="0"/>
            <a:ext cx="12191999" cy="441325"/>
          </a:xfrm>
          <a:prstGeom prst="rect">
            <a:avLst/>
          </a:prstGeom>
          <a:solidFill>
            <a:srgbClr val="E600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2ACF5D-95B4-ED49-9DD6-98E1235076B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42913" y="1989138"/>
            <a:ext cx="11306174" cy="3708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1E523BD2-753E-0A47-B307-D80B3FF627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2" y="800100"/>
            <a:ext cx="11306175" cy="1001983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7BB0FE4-66FF-0E42-841A-3EC5F7C7E6A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2912" y="5832092"/>
            <a:ext cx="568359" cy="67627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5D683437-A234-3E4E-8B92-A0C560819C16}"/>
              </a:ext>
            </a:extLst>
          </p:cNvPr>
          <p:cNvSpPr/>
          <p:nvPr userDrawn="1"/>
        </p:nvSpPr>
        <p:spPr>
          <a:xfrm>
            <a:off x="0" y="6742113"/>
            <a:ext cx="12191999" cy="125999"/>
          </a:xfrm>
          <a:prstGeom prst="rect">
            <a:avLst/>
          </a:prstGeom>
          <a:solidFill>
            <a:srgbClr val="9E0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1CDF1BA5-471A-8044-BDBA-890115BBFFD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75387" y="6057900"/>
            <a:ext cx="5473699" cy="368888"/>
          </a:xfrm>
          <a:prstGeom prst="rect">
            <a:avLst/>
          </a:prstGeom>
        </p:spPr>
        <p:txBody>
          <a:bodyPr tIns="0" rIns="0" bIns="0" anchor="b" anchorCtr="0">
            <a:noAutofit/>
          </a:bodyPr>
          <a:lstStyle>
            <a:lvl1pPr marL="0" indent="0" algn="r">
              <a:buNone/>
              <a:defRPr sz="1800">
                <a:solidFill>
                  <a:srgbClr val="E6005B"/>
                </a:solidFill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0779554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09ECCE-CA94-5841-8835-15D01FC20C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912" y="1989138"/>
            <a:ext cx="3529013" cy="3708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582F0DD8-CD89-964C-A0BF-3C891A947F9F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4332288" y="1989138"/>
            <a:ext cx="3529013" cy="3708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2572A3E-7061-AE46-B81E-7EEEF4B2F2AD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8221664" y="1989138"/>
            <a:ext cx="3527423" cy="3708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F5E1427-DD3F-9240-BD4A-0CC21218DF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2912" y="5832092"/>
            <a:ext cx="568359" cy="676275"/>
          </a:xfrm>
          <a:prstGeom prst="rect">
            <a:avLst/>
          </a:prstGeom>
        </p:spPr>
      </p:pic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6DC3E782-E2DF-224A-8EC7-F432750D92B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75387" y="6057900"/>
            <a:ext cx="5473699" cy="368888"/>
          </a:xfrm>
          <a:prstGeom prst="rect">
            <a:avLst/>
          </a:prstGeom>
        </p:spPr>
        <p:txBody>
          <a:bodyPr tIns="0" rIns="0" bIns="0" anchor="b" anchorCtr="0">
            <a:noAutofit/>
          </a:bodyPr>
          <a:lstStyle>
            <a:lvl1pPr marL="0" indent="0" algn="r">
              <a:buNone/>
              <a:defRPr sz="1800">
                <a:solidFill>
                  <a:srgbClr val="E6005B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1C9432BC-F7ED-AD44-955D-1B98B22786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2" y="800100"/>
            <a:ext cx="11306175" cy="100198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618504C-E8A7-EA43-8DA0-0CE9310D674A}"/>
              </a:ext>
            </a:extLst>
          </p:cNvPr>
          <p:cNvSpPr/>
          <p:nvPr userDrawn="1"/>
        </p:nvSpPr>
        <p:spPr>
          <a:xfrm>
            <a:off x="1" y="0"/>
            <a:ext cx="12191999" cy="441325"/>
          </a:xfrm>
          <a:prstGeom prst="rect">
            <a:avLst/>
          </a:prstGeom>
          <a:solidFill>
            <a:srgbClr val="E600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6BB3217-4ECB-9C4E-B129-4CD1A7606E4D}"/>
              </a:ext>
            </a:extLst>
          </p:cNvPr>
          <p:cNvSpPr/>
          <p:nvPr userDrawn="1"/>
        </p:nvSpPr>
        <p:spPr>
          <a:xfrm>
            <a:off x="0" y="6742113"/>
            <a:ext cx="12191999" cy="125999"/>
          </a:xfrm>
          <a:prstGeom prst="rect">
            <a:avLst/>
          </a:prstGeom>
          <a:solidFill>
            <a:srgbClr val="9E0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56543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 Second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1B88EC-6B3F-324D-8A9A-A2200D0313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42912" y="2813048"/>
            <a:ext cx="3529013" cy="288449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ADD979E-7EEF-5D4A-8AC3-74C6CE84844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8220075" y="1989138"/>
            <a:ext cx="3527425" cy="636855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400" b="1">
                <a:solidFill>
                  <a:srgbClr val="9E043D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D32B247-F8B0-6A43-86FE-2923DBEF9C8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332288" y="2813047"/>
            <a:ext cx="3527425" cy="288449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C43422A0-145A-7943-95AD-B9C948D26B2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220076" y="2813046"/>
            <a:ext cx="3529012" cy="288449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E2A91DF-79A7-914F-947D-CF72742487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2912" y="5832092"/>
            <a:ext cx="568359" cy="676275"/>
          </a:xfrm>
          <a:prstGeom prst="rect">
            <a:avLst/>
          </a:prstGeom>
        </p:spPr>
      </p:pic>
      <p:sp>
        <p:nvSpPr>
          <p:cNvPr id="18" name="Text Placeholder 11">
            <a:extLst>
              <a:ext uri="{FF2B5EF4-FFF2-40B4-BE49-F238E27FC236}">
                <a16:creationId xmlns:a16="http://schemas.microsoft.com/office/drawing/2014/main" id="{EF264802-11B4-5941-991C-96BAD56284C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75387" y="6057900"/>
            <a:ext cx="5473699" cy="368888"/>
          </a:xfrm>
          <a:prstGeom prst="rect">
            <a:avLst/>
          </a:prstGeom>
        </p:spPr>
        <p:txBody>
          <a:bodyPr tIns="0" rIns="0" bIns="0" anchor="b" anchorCtr="0">
            <a:noAutofit/>
          </a:bodyPr>
          <a:lstStyle>
            <a:lvl1pPr marL="0" indent="0" algn="r">
              <a:buNone/>
              <a:defRPr sz="1800">
                <a:solidFill>
                  <a:srgbClr val="E6005B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AC1D1754-6A16-0A4B-9E06-5B285B1354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2" y="800100"/>
            <a:ext cx="11306175" cy="100198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760B23AA-B159-A04B-A49B-76835B6299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912" y="1989138"/>
            <a:ext cx="3529013" cy="636855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400" b="1">
                <a:solidFill>
                  <a:srgbClr val="9E043D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EF568595-A127-5846-A037-D0819A0252E6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4332288" y="1989138"/>
            <a:ext cx="3527425" cy="636855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400" b="1">
                <a:solidFill>
                  <a:srgbClr val="9E043D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AD682C8-053C-4942-93C0-CDCB02169B50}"/>
              </a:ext>
            </a:extLst>
          </p:cNvPr>
          <p:cNvSpPr/>
          <p:nvPr userDrawn="1"/>
        </p:nvSpPr>
        <p:spPr>
          <a:xfrm>
            <a:off x="1" y="0"/>
            <a:ext cx="12191999" cy="441325"/>
          </a:xfrm>
          <a:prstGeom prst="rect">
            <a:avLst/>
          </a:prstGeom>
          <a:solidFill>
            <a:srgbClr val="E600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C2EA856-078C-B74C-87C6-AC58462CB29C}"/>
              </a:ext>
            </a:extLst>
          </p:cNvPr>
          <p:cNvSpPr/>
          <p:nvPr userDrawn="1"/>
        </p:nvSpPr>
        <p:spPr>
          <a:xfrm>
            <a:off x="0" y="6742113"/>
            <a:ext cx="12191999" cy="125999"/>
          </a:xfrm>
          <a:prstGeom prst="rect">
            <a:avLst/>
          </a:prstGeom>
          <a:solidFill>
            <a:srgbClr val="9E0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30036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91855C3A-3FE6-774C-8B42-DE78E4C581E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2912" y="5832092"/>
            <a:ext cx="568359" cy="676275"/>
          </a:xfrm>
          <a:prstGeom prst="rect">
            <a:avLst/>
          </a:prstGeom>
        </p:spPr>
      </p:pic>
      <p:sp>
        <p:nvSpPr>
          <p:cNvPr id="20" name="Text Placeholder 11">
            <a:extLst>
              <a:ext uri="{FF2B5EF4-FFF2-40B4-BE49-F238E27FC236}">
                <a16:creationId xmlns:a16="http://schemas.microsoft.com/office/drawing/2014/main" id="{3EFCAB50-6370-994D-BF7A-C505E83CFC1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75387" y="6057900"/>
            <a:ext cx="5473699" cy="368888"/>
          </a:xfrm>
          <a:prstGeom prst="rect">
            <a:avLst/>
          </a:prstGeom>
        </p:spPr>
        <p:txBody>
          <a:bodyPr tIns="0" rIns="0" bIns="0" anchor="b" anchorCtr="0">
            <a:noAutofit/>
          </a:bodyPr>
          <a:lstStyle>
            <a:lvl1pPr marL="0" indent="0" algn="r">
              <a:buNone/>
              <a:defRPr sz="1800">
                <a:solidFill>
                  <a:srgbClr val="E6005B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B048F09A-B384-8C49-9343-9C78BE3724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06632" y="1989138"/>
            <a:ext cx="9378733" cy="2372252"/>
          </a:xfrm>
          <a:prstGeom prst="rect">
            <a:avLst/>
          </a:prstGeom>
        </p:spPr>
        <p:txBody>
          <a:bodyPr lIns="0" rIns="90000" anchor="ctr" anchorCtr="0">
            <a:normAutofit/>
          </a:bodyPr>
          <a:lstStyle>
            <a:lvl1pPr algn="l">
              <a:defRPr sz="4500" b="1">
                <a:solidFill>
                  <a:srgbClr val="E6005B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Subtitle 2">
            <a:extLst>
              <a:ext uri="{FF2B5EF4-FFF2-40B4-BE49-F238E27FC236}">
                <a16:creationId xmlns:a16="http://schemas.microsoft.com/office/drawing/2014/main" id="{338F5E73-6BFD-7748-BFD6-93FCF46A77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06632" y="4542366"/>
            <a:ext cx="9378733" cy="1155172"/>
          </a:xfrm>
          <a:prstGeom prst="rect">
            <a:avLst/>
          </a:prstGeom>
        </p:spPr>
        <p:txBody>
          <a:bodyPr lIns="0" anchor="ctr" anchorCtr="0">
            <a:normAutofit/>
          </a:bodyPr>
          <a:lstStyle>
            <a:lvl1pPr marL="0" indent="0" algn="l">
              <a:buNone/>
              <a:defRPr sz="3000" b="1">
                <a:solidFill>
                  <a:srgbClr val="9E043D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3650F2B-C9D3-F54A-91EC-BEDF952B03A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42913" y="1010601"/>
            <a:ext cx="963720" cy="79756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6AAD6DD1-3573-E54F-8768-B0CFC8AFB67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 rot="10800000">
            <a:off x="10785366" y="4899977"/>
            <a:ext cx="963720" cy="797561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694A2B9C-4747-EB44-AD6F-788273471394}"/>
              </a:ext>
            </a:extLst>
          </p:cNvPr>
          <p:cNvSpPr/>
          <p:nvPr userDrawn="1"/>
        </p:nvSpPr>
        <p:spPr>
          <a:xfrm>
            <a:off x="1" y="0"/>
            <a:ext cx="12191999" cy="441325"/>
          </a:xfrm>
          <a:prstGeom prst="rect">
            <a:avLst/>
          </a:prstGeom>
          <a:solidFill>
            <a:srgbClr val="E600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DE4C44A-5626-1B42-B24C-44A8F39FB460}"/>
              </a:ext>
            </a:extLst>
          </p:cNvPr>
          <p:cNvSpPr/>
          <p:nvPr userDrawn="1"/>
        </p:nvSpPr>
        <p:spPr>
          <a:xfrm>
            <a:off x="0" y="6742113"/>
            <a:ext cx="12191999" cy="125999"/>
          </a:xfrm>
          <a:prstGeom prst="rect">
            <a:avLst/>
          </a:prstGeom>
          <a:solidFill>
            <a:srgbClr val="9E0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75763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le Orange 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68B09DB-0CE7-674F-8B4F-D3BDC1E1F580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FBD9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45A774C6-72B5-B54D-AFC5-BEDE6662B0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913" y="1989138"/>
            <a:ext cx="11306175" cy="1848949"/>
          </a:xfrm>
          <a:prstGeom prst="rect">
            <a:avLst/>
          </a:prstGeom>
        </p:spPr>
        <p:txBody>
          <a:bodyPr lIns="0" rIns="90000" anchor="b"/>
          <a:lstStyle>
            <a:lvl1pPr algn="l">
              <a:defRPr sz="6000" b="1">
                <a:solidFill>
                  <a:srgbClr val="F07D0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D8CD21CC-038F-084D-86A0-F56D478F11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913" y="4015578"/>
            <a:ext cx="11306175" cy="115517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 algn="l">
              <a:buNone/>
              <a:defRPr sz="3000" b="1">
                <a:solidFill>
                  <a:srgbClr val="F07D0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EC1597D-B745-8C47-9BCA-19CC45F9806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2913" y="5832091"/>
            <a:ext cx="568360" cy="676276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C03F878E-DE03-2942-B907-3CF8B4BF5BA7}"/>
              </a:ext>
            </a:extLst>
          </p:cNvPr>
          <p:cNvSpPr/>
          <p:nvPr userDrawn="1"/>
        </p:nvSpPr>
        <p:spPr>
          <a:xfrm>
            <a:off x="0" y="0"/>
            <a:ext cx="12192000" cy="441325"/>
          </a:xfrm>
          <a:prstGeom prst="rect">
            <a:avLst/>
          </a:prstGeom>
          <a:solidFill>
            <a:srgbClr val="F07D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946D80A-BB91-1241-848B-6B912282049B}"/>
              </a:ext>
            </a:extLst>
          </p:cNvPr>
          <p:cNvSpPr/>
          <p:nvPr userDrawn="1"/>
        </p:nvSpPr>
        <p:spPr>
          <a:xfrm>
            <a:off x="0" y="6742113"/>
            <a:ext cx="12191999" cy="125999"/>
          </a:xfrm>
          <a:prstGeom prst="rect">
            <a:avLst/>
          </a:prstGeom>
          <a:solidFill>
            <a:srgbClr val="F07D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DB81DC7A-6B12-7D4A-B479-9DCA3849577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75387" y="6057900"/>
            <a:ext cx="5473699" cy="368888"/>
          </a:xfrm>
          <a:prstGeom prst="rect">
            <a:avLst/>
          </a:prstGeom>
        </p:spPr>
        <p:txBody>
          <a:bodyPr tIns="0" rIns="0" bIns="0" anchor="b" anchorCtr="0">
            <a:noAutofit/>
          </a:bodyPr>
          <a:lstStyle>
            <a:lvl1pPr marL="0" indent="0" algn="r">
              <a:buNone/>
              <a:defRPr sz="1800">
                <a:solidFill>
                  <a:srgbClr val="F07D0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9536406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le Blue 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68B09DB-0CE7-674F-8B4F-D3BDC1E1F580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BCE4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45A774C6-72B5-B54D-AFC5-BEDE6662B0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913" y="2012688"/>
            <a:ext cx="11306173" cy="1825399"/>
          </a:xfrm>
          <a:prstGeom prst="rect">
            <a:avLst/>
          </a:prstGeom>
        </p:spPr>
        <p:txBody>
          <a:bodyPr lIns="0" rIns="90000" anchor="b"/>
          <a:lstStyle>
            <a:lvl1pPr algn="l">
              <a:defRPr sz="6000" b="1">
                <a:solidFill>
                  <a:srgbClr val="00A6E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D8CD21CC-038F-084D-86A0-F56D478F11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913" y="4015578"/>
            <a:ext cx="11306175" cy="115517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 algn="l">
              <a:buNone/>
              <a:defRPr sz="3000" b="1">
                <a:solidFill>
                  <a:srgbClr val="00A6E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03F878E-DE03-2942-B907-3CF8B4BF5BA7}"/>
              </a:ext>
            </a:extLst>
          </p:cNvPr>
          <p:cNvSpPr/>
          <p:nvPr userDrawn="1"/>
        </p:nvSpPr>
        <p:spPr>
          <a:xfrm>
            <a:off x="0" y="0"/>
            <a:ext cx="12192000" cy="441325"/>
          </a:xfrm>
          <a:prstGeom prst="rect">
            <a:avLst/>
          </a:prstGeom>
          <a:solidFill>
            <a:srgbClr val="00A6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65D9431-5C22-DF40-B12F-3B430B2D2AE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2913" y="5832091"/>
            <a:ext cx="568360" cy="676276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97678BD-869E-C64D-BBB5-DB38A6A8CF00}"/>
              </a:ext>
            </a:extLst>
          </p:cNvPr>
          <p:cNvSpPr/>
          <p:nvPr userDrawn="1"/>
        </p:nvSpPr>
        <p:spPr>
          <a:xfrm>
            <a:off x="0" y="6742113"/>
            <a:ext cx="12191999" cy="125999"/>
          </a:xfrm>
          <a:prstGeom prst="rect">
            <a:avLst/>
          </a:prstGeom>
          <a:solidFill>
            <a:srgbClr val="00A6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EFAD923B-E667-FD45-B41A-12791D221D1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75387" y="6057900"/>
            <a:ext cx="5473699" cy="368888"/>
          </a:xfrm>
          <a:prstGeom prst="rect">
            <a:avLst/>
          </a:prstGeom>
        </p:spPr>
        <p:txBody>
          <a:bodyPr tIns="0" rIns="0" bIns="0" anchor="b" anchorCtr="0">
            <a:noAutofit/>
          </a:bodyPr>
          <a:lstStyle>
            <a:lvl1pPr marL="0" indent="0" algn="r">
              <a:buNone/>
              <a:defRPr sz="1800">
                <a:solidFill>
                  <a:srgbClr val="00A6E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03864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rmal Blue 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68B09DB-0CE7-674F-8B4F-D3BDC1E1F580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5B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45A774C6-72B5-B54D-AFC5-BEDE6662B0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913" y="2024063"/>
            <a:ext cx="11306173" cy="1814024"/>
          </a:xfrm>
          <a:prstGeom prst="rect">
            <a:avLst/>
          </a:prstGeom>
        </p:spPr>
        <p:txBody>
          <a:bodyPr lIns="0" rIns="90000" anchor="b"/>
          <a:lstStyle>
            <a:lvl1pPr algn="l"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D8CD21CC-038F-084D-86A0-F56D478F11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913" y="4015578"/>
            <a:ext cx="11306173" cy="115517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 algn="l">
              <a:buNone/>
              <a:defRPr sz="3000" b="1">
                <a:solidFill>
                  <a:srgbClr val="00A6E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03F878E-DE03-2942-B907-3CF8B4BF5BA7}"/>
              </a:ext>
            </a:extLst>
          </p:cNvPr>
          <p:cNvSpPr/>
          <p:nvPr userDrawn="1"/>
        </p:nvSpPr>
        <p:spPr>
          <a:xfrm>
            <a:off x="0" y="1"/>
            <a:ext cx="12192000" cy="452699"/>
          </a:xfrm>
          <a:prstGeom prst="rect">
            <a:avLst/>
          </a:prstGeom>
          <a:solidFill>
            <a:srgbClr val="00A6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0B24E7D-7F6A-0541-9FC9-D284AAA2434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2913" y="5832091"/>
            <a:ext cx="568360" cy="676276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81441CAE-3F74-A749-B92B-BA7301BD3CC4}"/>
              </a:ext>
            </a:extLst>
          </p:cNvPr>
          <p:cNvSpPr/>
          <p:nvPr userDrawn="1"/>
        </p:nvSpPr>
        <p:spPr>
          <a:xfrm>
            <a:off x="0" y="6742113"/>
            <a:ext cx="12191999" cy="125999"/>
          </a:xfrm>
          <a:prstGeom prst="rect">
            <a:avLst/>
          </a:prstGeom>
          <a:solidFill>
            <a:srgbClr val="00A6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A6E2"/>
              </a:solidFill>
            </a:endParaRPr>
          </a:p>
        </p:txBody>
      </p:sp>
      <p:sp>
        <p:nvSpPr>
          <p:cNvPr id="17" name="Text Placeholder 11">
            <a:extLst>
              <a:ext uri="{FF2B5EF4-FFF2-40B4-BE49-F238E27FC236}">
                <a16:creationId xmlns:a16="http://schemas.microsoft.com/office/drawing/2014/main" id="{3986C3D8-75F2-AF4D-852E-617DA34AB6C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75387" y="6057900"/>
            <a:ext cx="5473699" cy="368888"/>
          </a:xfrm>
          <a:prstGeom prst="rect">
            <a:avLst/>
          </a:prstGeom>
        </p:spPr>
        <p:txBody>
          <a:bodyPr tIns="0" rIns="0" bIns="0" anchor="b" anchorCtr="0">
            <a:noAutofit/>
          </a:bodyPr>
          <a:lstStyle>
            <a:lvl1pPr marL="0" indent="0" algn="r">
              <a:buNone/>
              <a:defRPr sz="1800">
                <a:solidFill>
                  <a:srgbClr val="00A6E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3144936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rmal Purple 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68B09DB-0CE7-674F-8B4F-D3BDC1E1F580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821E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45A774C6-72B5-B54D-AFC5-BEDE6662B0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913" y="2024063"/>
            <a:ext cx="11306173" cy="1814024"/>
          </a:xfrm>
          <a:prstGeom prst="rect">
            <a:avLst/>
          </a:prstGeom>
        </p:spPr>
        <p:txBody>
          <a:bodyPr lIns="0" rIns="90000" anchor="b"/>
          <a:lstStyle>
            <a:lvl1pPr algn="l"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D8CD21CC-038F-084D-86A0-F56D478F11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913" y="4015578"/>
            <a:ext cx="11306173" cy="115517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 algn="l">
              <a:buNone/>
              <a:defRPr sz="3000" b="1">
                <a:solidFill>
                  <a:srgbClr val="C7017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669F709-E7C3-C149-A260-3C4BD44CD5DB}"/>
              </a:ext>
            </a:extLst>
          </p:cNvPr>
          <p:cNvSpPr/>
          <p:nvPr userDrawn="1"/>
        </p:nvSpPr>
        <p:spPr>
          <a:xfrm>
            <a:off x="0" y="1"/>
            <a:ext cx="12192000" cy="452699"/>
          </a:xfrm>
          <a:prstGeom prst="rect">
            <a:avLst/>
          </a:prstGeom>
          <a:solidFill>
            <a:srgbClr val="C701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9C6C068-799F-5647-86FD-975D93E27D3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2913" y="5832091"/>
            <a:ext cx="568360" cy="676276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A9635ED3-5E00-7F4E-9AE5-AF4B24A44CF5}"/>
              </a:ext>
            </a:extLst>
          </p:cNvPr>
          <p:cNvSpPr/>
          <p:nvPr userDrawn="1"/>
        </p:nvSpPr>
        <p:spPr>
          <a:xfrm>
            <a:off x="0" y="6742113"/>
            <a:ext cx="12191999" cy="125999"/>
          </a:xfrm>
          <a:prstGeom prst="rect">
            <a:avLst/>
          </a:prstGeom>
          <a:solidFill>
            <a:srgbClr val="C701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A6E2"/>
              </a:solidFill>
            </a:endParaRPr>
          </a:p>
        </p:txBody>
      </p:sp>
      <p:sp>
        <p:nvSpPr>
          <p:cNvPr id="18" name="Text Placeholder 11">
            <a:extLst>
              <a:ext uri="{FF2B5EF4-FFF2-40B4-BE49-F238E27FC236}">
                <a16:creationId xmlns:a16="http://schemas.microsoft.com/office/drawing/2014/main" id="{77A12D8D-2172-A24B-A568-26FC3B4B283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75387" y="6057900"/>
            <a:ext cx="5473699" cy="368888"/>
          </a:xfrm>
          <a:prstGeom prst="rect">
            <a:avLst/>
          </a:prstGeom>
        </p:spPr>
        <p:txBody>
          <a:bodyPr tIns="0" rIns="0" bIns="0" anchor="b" anchorCtr="0">
            <a:noAutofit/>
          </a:bodyPr>
          <a:lstStyle>
            <a:lvl1pPr marL="0" indent="0" algn="r">
              <a:buNone/>
              <a:defRPr sz="1800">
                <a:solidFill>
                  <a:srgbClr val="C7017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5252461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ld Orange 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68B09DB-0CE7-674F-8B4F-D3BDC1E1F580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BB3F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45A774C6-72B5-B54D-AFC5-BEDE6662B0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913" y="1989138"/>
            <a:ext cx="11306173" cy="1848949"/>
          </a:xfrm>
          <a:prstGeom prst="rect">
            <a:avLst/>
          </a:prstGeom>
        </p:spPr>
        <p:txBody>
          <a:bodyPr lIns="0" rIns="90000" anchor="b"/>
          <a:lstStyle>
            <a:lvl1pPr algn="l"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D8CD21CC-038F-084D-86A0-F56D478F11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913" y="4015578"/>
            <a:ext cx="11306175" cy="115517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 algn="l">
              <a:buNone/>
              <a:defRPr sz="3000" b="1">
                <a:solidFill>
                  <a:srgbClr val="F07D0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3D2627D-3696-4F4C-8BC6-79103D22C236}"/>
              </a:ext>
            </a:extLst>
          </p:cNvPr>
          <p:cNvSpPr/>
          <p:nvPr userDrawn="1"/>
        </p:nvSpPr>
        <p:spPr>
          <a:xfrm>
            <a:off x="0" y="1"/>
            <a:ext cx="12192000" cy="452699"/>
          </a:xfrm>
          <a:prstGeom prst="rect">
            <a:avLst/>
          </a:prstGeom>
          <a:solidFill>
            <a:srgbClr val="F07D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5871FCE-6DA7-5549-92C6-554D5232A2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2913" y="5832091"/>
            <a:ext cx="568360" cy="67627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40039B7-FA62-F24C-BCFF-BA21679AD8B7}"/>
              </a:ext>
            </a:extLst>
          </p:cNvPr>
          <p:cNvSpPr/>
          <p:nvPr userDrawn="1"/>
        </p:nvSpPr>
        <p:spPr>
          <a:xfrm>
            <a:off x="0" y="6742113"/>
            <a:ext cx="12191999" cy="125999"/>
          </a:xfrm>
          <a:prstGeom prst="rect">
            <a:avLst/>
          </a:prstGeom>
          <a:solidFill>
            <a:srgbClr val="F07D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A6E2"/>
              </a:solidFill>
            </a:endParaRPr>
          </a:p>
        </p:txBody>
      </p:sp>
      <p:sp>
        <p:nvSpPr>
          <p:cNvPr id="11" name="Text Placeholder 11">
            <a:extLst>
              <a:ext uri="{FF2B5EF4-FFF2-40B4-BE49-F238E27FC236}">
                <a16:creationId xmlns:a16="http://schemas.microsoft.com/office/drawing/2014/main" id="{E8DC3CBE-2843-1642-BD7A-5C7A9BC16E2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75387" y="6057900"/>
            <a:ext cx="5473699" cy="368888"/>
          </a:xfrm>
          <a:prstGeom prst="rect">
            <a:avLst/>
          </a:prstGeom>
        </p:spPr>
        <p:txBody>
          <a:bodyPr tIns="0" rIns="0" bIns="0" anchor="b" anchorCtr="0">
            <a:noAutofit/>
          </a:bodyPr>
          <a:lstStyle>
            <a:lvl1pPr marL="0" indent="0" algn="r">
              <a:buNone/>
              <a:defRPr sz="1800">
                <a:solidFill>
                  <a:srgbClr val="F07D0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4436825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ld Purple 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68B09DB-0CE7-674F-8B4F-D3BDC1E1F580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C701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45A774C6-72B5-B54D-AFC5-BEDE6662B0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913" y="2024063"/>
            <a:ext cx="11306173" cy="1814024"/>
          </a:xfrm>
          <a:prstGeom prst="rect">
            <a:avLst/>
          </a:prstGeom>
        </p:spPr>
        <p:txBody>
          <a:bodyPr lIns="0" rIns="90000" anchor="b"/>
          <a:lstStyle>
            <a:lvl1pPr algn="l"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D8CD21CC-038F-084D-86A0-F56D478F11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913" y="4015578"/>
            <a:ext cx="11306173" cy="115517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 algn="l">
              <a:buNone/>
              <a:defRPr sz="3000" b="1">
                <a:solidFill>
                  <a:srgbClr val="821E69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6867788-B905-9E45-B992-B2C5D2894330}"/>
              </a:ext>
            </a:extLst>
          </p:cNvPr>
          <p:cNvSpPr/>
          <p:nvPr userDrawn="1"/>
        </p:nvSpPr>
        <p:spPr>
          <a:xfrm>
            <a:off x="0" y="1"/>
            <a:ext cx="12192000" cy="452699"/>
          </a:xfrm>
          <a:prstGeom prst="rect">
            <a:avLst/>
          </a:prstGeom>
          <a:solidFill>
            <a:srgbClr val="821E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6651983-37A2-2345-917B-4559D70F439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2913" y="5832091"/>
            <a:ext cx="568360" cy="67627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089B5E4C-2015-A748-95FB-CF22799B0CD6}"/>
              </a:ext>
            </a:extLst>
          </p:cNvPr>
          <p:cNvSpPr/>
          <p:nvPr userDrawn="1"/>
        </p:nvSpPr>
        <p:spPr>
          <a:xfrm>
            <a:off x="0" y="6742113"/>
            <a:ext cx="12191999" cy="125999"/>
          </a:xfrm>
          <a:prstGeom prst="rect">
            <a:avLst/>
          </a:prstGeom>
          <a:solidFill>
            <a:srgbClr val="821E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A6E2"/>
              </a:solidFill>
            </a:endParaRPr>
          </a:p>
        </p:txBody>
      </p:sp>
      <p:sp>
        <p:nvSpPr>
          <p:cNvPr id="11" name="Text Placeholder 11">
            <a:extLst>
              <a:ext uri="{FF2B5EF4-FFF2-40B4-BE49-F238E27FC236}">
                <a16:creationId xmlns:a16="http://schemas.microsoft.com/office/drawing/2014/main" id="{946CC34B-1499-F541-84B4-B09C59E3E20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75387" y="6057900"/>
            <a:ext cx="5473699" cy="368888"/>
          </a:xfrm>
          <a:prstGeom prst="rect">
            <a:avLst/>
          </a:prstGeom>
        </p:spPr>
        <p:txBody>
          <a:bodyPr tIns="0" rIns="0" bIns="0" anchor="b" anchorCtr="0">
            <a:noAutofit/>
          </a:bodyPr>
          <a:lstStyle>
            <a:lvl1pPr marL="0" indent="0" algn="r">
              <a:buNone/>
              <a:defRPr sz="1800">
                <a:solidFill>
                  <a:srgbClr val="821E69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6333502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sual Green 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68B09DB-0CE7-674F-8B4F-D3BDC1E1F580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6D95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45A774C6-72B5-B54D-AFC5-BEDE6662B0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913" y="2024063"/>
            <a:ext cx="11306173" cy="1814024"/>
          </a:xfrm>
          <a:prstGeom prst="rect">
            <a:avLst/>
          </a:prstGeom>
        </p:spPr>
        <p:txBody>
          <a:bodyPr lIns="0" rIns="90000" anchor="b"/>
          <a:lstStyle>
            <a:lvl1pPr algn="l"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D8CD21CC-038F-084D-86A0-F56D478F11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913" y="4015578"/>
            <a:ext cx="11306173" cy="115517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 algn="l">
              <a:buNone/>
              <a:defRPr sz="3000" b="1">
                <a:solidFill>
                  <a:srgbClr val="C7D533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F3AFFF2-502D-054E-B5DC-66A77A6B8A6E}"/>
              </a:ext>
            </a:extLst>
          </p:cNvPr>
          <p:cNvSpPr/>
          <p:nvPr userDrawn="1"/>
        </p:nvSpPr>
        <p:spPr>
          <a:xfrm>
            <a:off x="0" y="1"/>
            <a:ext cx="12192000" cy="452699"/>
          </a:xfrm>
          <a:prstGeom prst="rect">
            <a:avLst/>
          </a:prstGeom>
          <a:solidFill>
            <a:srgbClr val="C7D5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E73C732-A419-E840-970E-326B7FDD468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2913" y="5832091"/>
            <a:ext cx="568360" cy="67627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84D91E44-21DE-A842-8B5E-6AD38E86E746}"/>
              </a:ext>
            </a:extLst>
          </p:cNvPr>
          <p:cNvSpPr/>
          <p:nvPr userDrawn="1"/>
        </p:nvSpPr>
        <p:spPr>
          <a:xfrm>
            <a:off x="0" y="6742113"/>
            <a:ext cx="12191999" cy="125999"/>
          </a:xfrm>
          <a:prstGeom prst="rect">
            <a:avLst/>
          </a:prstGeom>
          <a:solidFill>
            <a:srgbClr val="C7D5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A6E2"/>
              </a:solidFill>
            </a:endParaRPr>
          </a:p>
        </p:txBody>
      </p:sp>
      <p:sp>
        <p:nvSpPr>
          <p:cNvPr id="11" name="Text Placeholder 11">
            <a:extLst>
              <a:ext uri="{FF2B5EF4-FFF2-40B4-BE49-F238E27FC236}">
                <a16:creationId xmlns:a16="http://schemas.microsoft.com/office/drawing/2014/main" id="{69BF5122-5B53-AF4A-BB6D-678ABD2D40E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75387" y="6057900"/>
            <a:ext cx="5473699" cy="368888"/>
          </a:xfrm>
          <a:prstGeom prst="rect">
            <a:avLst/>
          </a:prstGeom>
        </p:spPr>
        <p:txBody>
          <a:bodyPr tIns="0" rIns="0" bIns="0" anchor="b" anchorCtr="0">
            <a:noAutofit/>
          </a:bodyPr>
          <a:lstStyle>
            <a:lvl1pPr marL="0" indent="0" algn="r">
              <a:buNone/>
              <a:defRPr sz="1800">
                <a:solidFill>
                  <a:srgbClr val="C7D53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08188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 Second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A204BD-F3EB-5842-9319-7B613DC253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912" y="1989138"/>
            <a:ext cx="11306176" cy="636855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400" b="1">
                <a:solidFill>
                  <a:srgbClr val="9E043D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1B88EC-6B3F-324D-8A9A-A2200D0313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42914" y="2813048"/>
            <a:ext cx="11306174" cy="288448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EC2A4D7D-88B2-6543-8F2D-B4616BB62D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2" y="800101"/>
            <a:ext cx="11306176" cy="1001982"/>
          </a:xfrm>
          <a:prstGeom prst="rect">
            <a:avLst/>
          </a:prstGeom>
        </p:spPr>
        <p:txBody>
          <a:bodyPr anchor="ctr" anchorCtr="0"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E8EB9E1-DFB3-5C47-B4B9-9B8765B864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2912" y="5832092"/>
            <a:ext cx="568359" cy="676275"/>
          </a:xfrm>
          <a:prstGeom prst="rect">
            <a:avLst/>
          </a:prstGeom>
        </p:spPr>
      </p:pic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6AAEC381-AE42-7E44-9B48-79580631F97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75387" y="6057900"/>
            <a:ext cx="5473699" cy="368888"/>
          </a:xfrm>
          <a:prstGeom prst="rect">
            <a:avLst/>
          </a:prstGeom>
        </p:spPr>
        <p:txBody>
          <a:bodyPr tIns="0" rIns="0" bIns="0" anchor="b" anchorCtr="0">
            <a:noAutofit/>
          </a:bodyPr>
          <a:lstStyle>
            <a:lvl1pPr marL="0" indent="0" algn="r">
              <a:buNone/>
              <a:defRPr sz="1800">
                <a:solidFill>
                  <a:srgbClr val="E6005B"/>
                </a:solidFill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EF2C38B-13DA-064A-AF49-AA97B43EDAB3}"/>
              </a:ext>
            </a:extLst>
          </p:cNvPr>
          <p:cNvSpPr/>
          <p:nvPr userDrawn="1"/>
        </p:nvSpPr>
        <p:spPr>
          <a:xfrm>
            <a:off x="1" y="0"/>
            <a:ext cx="12191999" cy="441325"/>
          </a:xfrm>
          <a:prstGeom prst="rect">
            <a:avLst/>
          </a:prstGeom>
          <a:solidFill>
            <a:srgbClr val="E600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91A03B6-F236-5D46-B133-E912BE6844F9}"/>
              </a:ext>
            </a:extLst>
          </p:cNvPr>
          <p:cNvSpPr/>
          <p:nvPr userDrawn="1"/>
        </p:nvSpPr>
        <p:spPr>
          <a:xfrm>
            <a:off x="0" y="6742113"/>
            <a:ext cx="12191999" cy="125999"/>
          </a:xfrm>
          <a:prstGeom prst="rect">
            <a:avLst/>
          </a:prstGeom>
          <a:solidFill>
            <a:srgbClr val="9E0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30987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sual Orange 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68B09DB-0CE7-674F-8B4F-D3BDC1E1F580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F07D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45A774C6-72B5-B54D-AFC5-BEDE6662B0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913" y="2024063"/>
            <a:ext cx="11306173" cy="1814024"/>
          </a:xfrm>
          <a:prstGeom prst="rect">
            <a:avLst/>
          </a:prstGeom>
        </p:spPr>
        <p:txBody>
          <a:bodyPr lIns="0" rIns="90000" anchor="b"/>
          <a:lstStyle>
            <a:lvl1pPr algn="l"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D8CD21CC-038F-084D-86A0-F56D478F11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913" y="4015578"/>
            <a:ext cx="11306173" cy="115517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 algn="l">
              <a:buNone/>
              <a:defRPr sz="3000" b="1">
                <a:solidFill>
                  <a:srgbClr val="BB3F07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7898AC0-B7CB-074A-816A-237E0E868E59}"/>
              </a:ext>
            </a:extLst>
          </p:cNvPr>
          <p:cNvSpPr/>
          <p:nvPr userDrawn="1"/>
        </p:nvSpPr>
        <p:spPr>
          <a:xfrm>
            <a:off x="0" y="1"/>
            <a:ext cx="12192000" cy="452699"/>
          </a:xfrm>
          <a:prstGeom prst="rect">
            <a:avLst/>
          </a:prstGeom>
          <a:solidFill>
            <a:srgbClr val="BB3F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0A60D5D-4AC5-424B-9227-98890EF5464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2913" y="5832091"/>
            <a:ext cx="568360" cy="67627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03636DE5-A460-F448-BC8B-A823C89548EA}"/>
              </a:ext>
            </a:extLst>
          </p:cNvPr>
          <p:cNvSpPr/>
          <p:nvPr userDrawn="1"/>
        </p:nvSpPr>
        <p:spPr>
          <a:xfrm>
            <a:off x="0" y="6742113"/>
            <a:ext cx="12191999" cy="125999"/>
          </a:xfrm>
          <a:prstGeom prst="rect">
            <a:avLst/>
          </a:prstGeom>
          <a:solidFill>
            <a:srgbClr val="BB3F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A6E2"/>
              </a:solidFill>
            </a:endParaRPr>
          </a:p>
        </p:txBody>
      </p:sp>
      <p:sp>
        <p:nvSpPr>
          <p:cNvPr id="11" name="Text Placeholder 11">
            <a:extLst>
              <a:ext uri="{FF2B5EF4-FFF2-40B4-BE49-F238E27FC236}">
                <a16:creationId xmlns:a16="http://schemas.microsoft.com/office/drawing/2014/main" id="{0E93626E-75D3-2946-9E24-B1657D8181F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75387" y="6057900"/>
            <a:ext cx="5473699" cy="368888"/>
          </a:xfrm>
          <a:prstGeom prst="rect">
            <a:avLst/>
          </a:prstGeom>
        </p:spPr>
        <p:txBody>
          <a:bodyPr tIns="0" rIns="0" bIns="0" anchor="b" anchorCtr="0">
            <a:noAutofit/>
          </a:bodyPr>
          <a:lstStyle>
            <a:lvl1pPr marL="0" indent="0" algn="r">
              <a:buNone/>
              <a:defRPr sz="1800">
                <a:solidFill>
                  <a:srgbClr val="BB3F07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5017700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asual Orange 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68B09DB-0CE7-674F-8B4F-D3BDC1E1F580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9E0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45A774C6-72B5-B54D-AFC5-BEDE6662B0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913" y="2024063"/>
            <a:ext cx="11306173" cy="1814024"/>
          </a:xfrm>
          <a:prstGeom prst="rect">
            <a:avLst/>
          </a:prstGeom>
        </p:spPr>
        <p:txBody>
          <a:bodyPr lIns="0" rIns="90000" anchor="b"/>
          <a:lstStyle>
            <a:lvl1pPr algn="l"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D8CD21CC-038F-084D-86A0-F56D478F11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913" y="4015578"/>
            <a:ext cx="11306173" cy="115517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 algn="l">
              <a:buNone/>
              <a:defRPr sz="3000" b="1">
                <a:solidFill>
                  <a:srgbClr val="E6005B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7898AC0-B7CB-074A-816A-237E0E868E59}"/>
              </a:ext>
            </a:extLst>
          </p:cNvPr>
          <p:cNvSpPr/>
          <p:nvPr userDrawn="1"/>
        </p:nvSpPr>
        <p:spPr>
          <a:xfrm>
            <a:off x="0" y="1"/>
            <a:ext cx="12192000" cy="452699"/>
          </a:xfrm>
          <a:prstGeom prst="rect">
            <a:avLst/>
          </a:prstGeom>
          <a:solidFill>
            <a:srgbClr val="E600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0A60D5D-4AC5-424B-9227-98890EF5464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2913" y="5832091"/>
            <a:ext cx="568360" cy="67627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03636DE5-A460-F448-BC8B-A823C89548EA}"/>
              </a:ext>
            </a:extLst>
          </p:cNvPr>
          <p:cNvSpPr/>
          <p:nvPr userDrawn="1"/>
        </p:nvSpPr>
        <p:spPr>
          <a:xfrm>
            <a:off x="0" y="6742113"/>
            <a:ext cx="12191999" cy="125999"/>
          </a:xfrm>
          <a:prstGeom prst="rect">
            <a:avLst/>
          </a:prstGeom>
          <a:solidFill>
            <a:srgbClr val="BB3F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A6E2"/>
              </a:solidFill>
            </a:endParaRPr>
          </a:p>
        </p:txBody>
      </p:sp>
      <p:sp>
        <p:nvSpPr>
          <p:cNvPr id="11" name="Text Placeholder 11">
            <a:extLst>
              <a:ext uri="{FF2B5EF4-FFF2-40B4-BE49-F238E27FC236}">
                <a16:creationId xmlns:a16="http://schemas.microsoft.com/office/drawing/2014/main" id="{0E93626E-75D3-2946-9E24-B1657D8181F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75387" y="6057900"/>
            <a:ext cx="5473699" cy="368888"/>
          </a:xfrm>
          <a:prstGeom prst="rect">
            <a:avLst/>
          </a:prstGeom>
        </p:spPr>
        <p:txBody>
          <a:bodyPr tIns="0" rIns="0" bIns="0" anchor="b" anchorCtr="0">
            <a:noAutofit/>
          </a:bodyPr>
          <a:lstStyle>
            <a:lvl1pPr marL="0" indent="0" algn="r">
              <a:buNone/>
              <a:defRPr sz="1800">
                <a:solidFill>
                  <a:srgbClr val="E6005B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8983725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asual Orange 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68B09DB-0CE7-674F-8B4F-D3BDC1E1F580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EC6D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45A774C6-72B5-B54D-AFC5-BEDE6662B0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913" y="2024063"/>
            <a:ext cx="11306173" cy="1814024"/>
          </a:xfrm>
          <a:prstGeom prst="rect">
            <a:avLst/>
          </a:prstGeom>
        </p:spPr>
        <p:txBody>
          <a:bodyPr lIns="0" rIns="90000" anchor="b"/>
          <a:lstStyle>
            <a:lvl1pPr algn="l"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D8CD21CC-038F-084D-86A0-F56D478F11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913" y="4015578"/>
            <a:ext cx="11306173" cy="115517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 algn="l">
              <a:buNone/>
              <a:defRPr sz="3000" b="1">
                <a:solidFill>
                  <a:srgbClr val="E6005B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7898AC0-B7CB-074A-816A-237E0E868E59}"/>
              </a:ext>
            </a:extLst>
          </p:cNvPr>
          <p:cNvSpPr/>
          <p:nvPr userDrawn="1"/>
        </p:nvSpPr>
        <p:spPr>
          <a:xfrm>
            <a:off x="0" y="1"/>
            <a:ext cx="12192000" cy="452699"/>
          </a:xfrm>
          <a:prstGeom prst="rect">
            <a:avLst/>
          </a:prstGeom>
          <a:solidFill>
            <a:srgbClr val="E600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0A60D5D-4AC5-424B-9227-98890EF5464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2913" y="5832091"/>
            <a:ext cx="568360" cy="67627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03636DE5-A460-F448-BC8B-A823C89548EA}"/>
              </a:ext>
            </a:extLst>
          </p:cNvPr>
          <p:cNvSpPr/>
          <p:nvPr userDrawn="1"/>
        </p:nvSpPr>
        <p:spPr>
          <a:xfrm>
            <a:off x="0" y="6742113"/>
            <a:ext cx="12191999" cy="125999"/>
          </a:xfrm>
          <a:prstGeom prst="rect">
            <a:avLst/>
          </a:prstGeom>
          <a:solidFill>
            <a:srgbClr val="BB3F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A6E2"/>
              </a:solidFill>
            </a:endParaRPr>
          </a:p>
        </p:txBody>
      </p:sp>
      <p:sp>
        <p:nvSpPr>
          <p:cNvPr id="11" name="Text Placeholder 11">
            <a:extLst>
              <a:ext uri="{FF2B5EF4-FFF2-40B4-BE49-F238E27FC236}">
                <a16:creationId xmlns:a16="http://schemas.microsoft.com/office/drawing/2014/main" id="{0E93626E-75D3-2946-9E24-B1657D8181F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75387" y="6057900"/>
            <a:ext cx="5473699" cy="368888"/>
          </a:xfrm>
          <a:prstGeom prst="rect">
            <a:avLst/>
          </a:prstGeom>
        </p:spPr>
        <p:txBody>
          <a:bodyPr tIns="0" rIns="0" bIns="0" anchor="b" anchorCtr="0">
            <a:noAutofit/>
          </a:bodyPr>
          <a:lstStyle>
            <a:lvl1pPr marL="0" indent="0" algn="r">
              <a:buNone/>
              <a:defRPr sz="1800">
                <a:solidFill>
                  <a:srgbClr val="E6005B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0797877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asual Orange 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68B09DB-0CE7-674F-8B4F-D3BDC1E1F580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6F62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45A774C6-72B5-B54D-AFC5-BEDE6662B0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913" y="2024063"/>
            <a:ext cx="11306173" cy="1814024"/>
          </a:xfrm>
          <a:prstGeom prst="rect">
            <a:avLst/>
          </a:prstGeom>
        </p:spPr>
        <p:txBody>
          <a:bodyPr lIns="0" rIns="90000" anchor="b"/>
          <a:lstStyle>
            <a:lvl1pPr algn="l"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D8CD21CC-038F-084D-86A0-F56D478F11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913" y="4015578"/>
            <a:ext cx="11306173" cy="115517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 algn="l">
              <a:buNone/>
              <a:defRPr sz="3000" b="1">
                <a:solidFill>
                  <a:srgbClr val="B5B0A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7898AC0-B7CB-074A-816A-237E0E868E59}"/>
              </a:ext>
            </a:extLst>
          </p:cNvPr>
          <p:cNvSpPr/>
          <p:nvPr userDrawn="1"/>
        </p:nvSpPr>
        <p:spPr>
          <a:xfrm>
            <a:off x="0" y="1"/>
            <a:ext cx="12192000" cy="452699"/>
          </a:xfrm>
          <a:prstGeom prst="rect">
            <a:avLst/>
          </a:prstGeom>
          <a:solidFill>
            <a:srgbClr val="B5B0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0A60D5D-4AC5-424B-9227-98890EF5464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2913" y="5832091"/>
            <a:ext cx="568360" cy="67627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03636DE5-A460-F448-BC8B-A823C89548EA}"/>
              </a:ext>
            </a:extLst>
          </p:cNvPr>
          <p:cNvSpPr/>
          <p:nvPr userDrawn="1"/>
        </p:nvSpPr>
        <p:spPr>
          <a:xfrm>
            <a:off x="0" y="6742113"/>
            <a:ext cx="12191999" cy="125999"/>
          </a:xfrm>
          <a:prstGeom prst="rect">
            <a:avLst/>
          </a:prstGeom>
          <a:solidFill>
            <a:srgbClr val="BB3F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A6E2"/>
              </a:solidFill>
            </a:endParaRPr>
          </a:p>
        </p:txBody>
      </p:sp>
      <p:sp>
        <p:nvSpPr>
          <p:cNvPr id="11" name="Text Placeholder 11">
            <a:extLst>
              <a:ext uri="{FF2B5EF4-FFF2-40B4-BE49-F238E27FC236}">
                <a16:creationId xmlns:a16="http://schemas.microsoft.com/office/drawing/2014/main" id="{0E93626E-75D3-2946-9E24-B1657D8181F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75387" y="6057900"/>
            <a:ext cx="5473699" cy="368888"/>
          </a:xfrm>
          <a:prstGeom prst="rect">
            <a:avLst/>
          </a:prstGeom>
        </p:spPr>
        <p:txBody>
          <a:bodyPr tIns="0" rIns="0" bIns="0" anchor="b" anchorCtr="0">
            <a:noAutofit/>
          </a:bodyPr>
          <a:lstStyle>
            <a:lvl1pPr marL="0" indent="0" algn="r">
              <a:buNone/>
              <a:defRPr sz="1800">
                <a:solidFill>
                  <a:srgbClr val="B5B0AC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9022173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6B90F54-2FD9-B744-B972-C1D92C843C23}"/>
              </a:ext>
            </a:extLst>
          </p:cNvPr>
          <p:cNvSpPr/>
          <p:nvPr userDrawn="1"/>
        </p:nvSpPr>
        <p:spPr>
          <a:xfrm>
            <a:off x="1" y="431386"/>
            <a:ext cx="12191999" cy="6300787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04446B3-A205-CB44-8165-EDDF1073E3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442913" y="801048"/>
            <a:ext cx="3427412" cy="100806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D96A658-0183-444F-91C4-2F380978AAE1}"/>
              </a:ext>
            </a:extLst>
          </p:cNvPr>
          <p:cNvSpPr txBox="1"/>
          <p:nvPr userDrawn="1"/>
        </p:nvSpPr>
        <p:spPr>
          <a:xfrm>
            <a:off x="442913" y="2024062"/>
            <a:ext cx="11306175" cy="181402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/>
          </a:bodyPr>
          <a:lstStyle/>
          <a:p>
            <a:pPr algn="l"/>
            <a:r>
              <a:rPr lang="en-US" sz="6000" b="1" dirty="0">
                <a:solidFill>
                  <a:srgbClr val="E6005B"/>
                </a:solidFill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50181021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D73252D-FA87-8946-98E6-F10F7EFB191B}"/>
              </a:ext>
            </a:extLst>
          </p:cNvPr>
          <p:cNvSpPr/>
          <p:nvPr userDrawn="1"/>
        </p:nvSpPr>
        <p:spPr>
          <a:xfrm>
            <a:off x="0" y="441326"/>
            <a:ext cx="12191999" cy="6300786"/>
          </a:xfrm>
          <a:prstGeom prst="rect">
            <a:avLst/>
          </a:prstGeom>
          <a:solidFill>
            <a:srgbClr val="E6005B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E6005B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46BD13E-6F12-BA45-881A-F273DAED034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442913" y="801048"/>
            <a:ext cx="3427412" cy="100806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EE1A0BD-8134-9B4A-AE3E-E7C0EECCD029}"/>
              </a:ext>
            </a:extLst>
          </p:cNvPr>
          <p:cNvSpPr txBox="1"/>
          <p:nvPr userDrawn="1"/>
        </p:nvSpPr>
        <p:spPr>
          <a:xfrm>
            <a:off x="442913" y="2024062"/>
            <a:ext cx="11306175" cy="181402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/>
          </a:bodyPr>
          <a:lstStyle/>
          <a:p>
            <a:pPr algn="l"/>
            <a:r>
              <a:rPr lang="en-US" sz="6000" b="1" dirty="0">
                <a:solidFill>
                  <a:srgbClr val="9E043D"/>
                </a:solidFill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40298229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9818EEC-D27C-9844-8F9A-431793B5929C}"/>
              </a:ext>
            </a:extLst>
          </p:cNvPr>
          <p:cNvSpPr/>
          <p:nvPr userDrawn="1"/>
        </p:nvSpPr>
        <p:spPr>
          <a:xfrm>
            <a:off x="0" y="441325"/>
            <a:ext cx="12191999" cy="6300787"/>
          </a:xfrm>
          <a:prstGeom prst="rect">
            <a:avLst/>
          </a:prstGeom>
          <a:solidFill>
            <a:srgbClr val="6F6258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FE3E8BC-7439-0742-A9FC-77BBB38EF7A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442913" y="801048"/>
            <a:ext cx="3427412" cy="100806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3E62ECB-71C5-2342-A1AF-B7DAA1E1B964}"/>
              </a:ext>
            </a:extLst>
          </p:cNvPr>
          <p:cNvSpPr txBox="1"/>
          <p:nvPr userDrawn="1"/>
        </p:nvSpPr>
        <p:spPr>
          <a:xfrm>
            <a:off x="442913" y="2024062"/>
            <a:ext cx="11306175" cy="181402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/>
          </a:bodyPr>
          <a:lstStyle/>
          <a:p>
            <a:pPr algn="l"/>
            <a:r>
              <a:rPr lang="en-US" sz="6000" b="1" dirty="0">
                <a:solidFill>
                  <a:schemeClr val="bg1"/>
                </a:solidFill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190281352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9BFB0B9-D708-4991-9CBF-6AE97078FA40}" type="datetime4">
              <a:rPr lang="en-GB" altLang="en-US"/>
              <a:pPr/>
              <a:t>25 March 2023</a:t>
            </a:fld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48C2860-102C-4907-B1AC-A6DD0489E440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1232404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ADF23B6-683D-2B48-8B2D-8FF423A50C05}"/>
              </a:ext>
            </a:extLst>
          </p:cNvPr>
          <p:cNvSpPr/>
          <p:nvPr userDrawn="1"/>
        </p:nvSpPr>
        <p:spPr>
          <a:xfrm>
            <a:off x="0" y="441325"/>
            <a:ext cx="12191999" cy="6300787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E7E7F3C-6AC2-084C-81DA-BE9E4A815A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912" y="1989138"/>
            <a:ext cx="11306175" cy="1848949"/>
          </a:xfrm>
          <a:prstGeom prst="rect">
            <a:avLst/>
          </a:prstGeom>
        </p:spPr>
        <p:txBody>
          <a:bodyPr lIns="0" rIns="90000" anchor="b"/>
          <a:lstStyle>
            <a:lvl1pPr algn="l">
              <a:defRPr sz="6000" b="1">
                <a:solidFill>
                  <a:srgbClr val="E6005B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3D8BCC-A8A8-F640-A027-5BF8353F71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914" y="4015578"/>
            <a:ext cx="11306174" cy="115517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 algn="l">
              <a:buNone/>
              <a:defRPr sz="3000" b="1">
                <a:solidFill>
                  <a:srgbClr val="9E043D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9B026E5-3198-8D4C-956B-0E8532CD578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442913" y="801048"/>
            <a:ext cx="3427412" cy="1008062"/>
          </a:xfrm>
          <a:prstGeom prst="rect">
            <a:avLst/>
          </a:prstGeom>
        </p:spPr>
      </p:pic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8B58F904-7080-FE43-A777-0CCCA7DE6BA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75386" y="6057900"/>
            <a:ext cx="5473701" cy="358774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97342E9-89D0-D246-B0E5-635614E13D75}" type="datetime1">
              <a:rPr lang="en-GB" smtClean="0"/>
              <a:pPr/>
              <a:t>25/03/2023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341505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resentation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ADF23B6-683D-2B48-8B2D-8FF423A50C05}"/>
              </a:ext>
            </a:extLst>
          </p:cNvPr>
          <p:cNvSpPr/>
          <p:nvPr userDrawn="1"/>
        </p:nvSpPr>
        <p:spPr>
          <a:xfrm>
            <a:off x="0" y="441326"/>
            <a:ext cx="12191999" cy="6300786"/>
          </a:xfrm>
          <a:prstGeom prst="rect">
            <a:avLst/>
          </a:prstGeom>
          <a:solidFill>
            <a:srgbClr val="E6005B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E6005B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E7E7F3C-6AC2-084C-81DA-BE9E4A815A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912" y="1989138"/>
            <a:ext cx="11306175" cy="1848949"/>
          </a:xfrm>
          <a:prstGeom prst="rect">
            <a:avLst/>
          </a:prstGeom>
        </p:spPr>
        <p:txBody>
          <a:bodyPr lIns="0" rIns="90000" anchor="b"/>
          <a:lstStyle>
            <a:lvl1pPr algn="l"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3D8BCC-A8A8-F640-A027-5BF8353F71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912" y="4015578"/>
            <a:ext cx="11306175" cy="115517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 algn="l">
              <a:buNone/>
              <a:defRPr sz="3000" b="1">
                <a:solidFill>
                  <a:srgbClr val="9E043D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E19FAFA-C3E1-0844-82DB-27D43E467A6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442913" y="801048"/>
            <a:ext cx="3427412" cy="1008062"/>
          </a:xfrm>
          <a:prstGeom prst="rect">
            <a:avLst/>
          </a:prstGeom>
        </p:spPr>
      </p:pic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F86CB3D1-E135-FD4F-A056-483535DECE8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75386" y="6057899"/>
            <a:ext cx="5473701" cy="358775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>
                <a:solidFill>
                  <a:srgbClr val="9E043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97342E9-89D0-D246-B0E5-635614E13D75}" type="datetime1">
              <a:rPr lang="en-GB" smtClean="0"/>
              <a:pPr/>
              <a:t>25/03/2023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829692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Fill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009F349-CC3D-6049-A88D-4E42B2F01C6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115887"/>
            <a:ext cx="12191999" cy="6626226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3CF8FDB-11E0-114D-9049-11851FC6CA6B}"/>
              </a:ext>
            </a:extLst>
          </p:cNvPr>
          <p:cNvSpPr/>
          <p:nvPr userDrawn="1"/>
        </p:nvSpPr>
        <p:spPr>
          <a:xfrm>
            <a:off x="0" y="6742113"/>
            <a:ext cx="12191999" cy="125999"/>
          </a:xfrm>
          <a:prstGeom prst="rect">
            <a:avLst/>
          </a:prstGeom>
          <a:solidFill>
            <a:srgbClr val="9E0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84476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resentation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ADF23B6-683D-2B48-8B2D-8FF423A50C05}"/>
              </a:ext>
            </a:extLst>
          </p:cNvPr>
          <p:cNvSpPr/>
          <p:nvPr userDrawn="1"/>
        </p:nvSpPr>
        <p:spPr>
          <a:xfrm>
            <a:off x="0" y="441325"/>
            <a:ext cx="12191999" cy="6300787"/>
          </a:xfrm>
          <a:prstGeom prst="rect">
            <a:avLst/>
          </a:prstGeom>
          <a:solidFill>
            <a:srgbClr val="6F6258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E7E7F3C-6AC2-084C-81DA-BE9E4A815A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912" y="1989138"/>
            <a:ext cx="11306175" cy="1848949"/>
          </a:xfrm>
          <a:prstGeom prst="rect">
            <a:avLst/>
          </a:prstGeom>
        </p:spPr>
        <p:txBody>
          <a:bodyPr lIns="0" rIns="90000" anchor="b"/>
          <a:lstStyle>
            <a:lvl1pPr algn="l"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3D8BCC-A8A8-F640-A027-5BF8353F71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913" y="4015578"/>
            <a:ext cx="11306175" cy="115517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 algn="l">
              <a:buNone/>
              <a:defRPr sz="30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407DCF46-D938-064E-964C-1B90111009F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75388" y="6057899"/>
            <a:ext cx="5473699" cy="358775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97342E9-89D0-D246-B0E5-635614E13D75}" type="datetime1">
              <a:rPr lang="en-GB" smtClean="0"/>
              <a:pPr/>
              <a:t>25/03/2023</a:t>
            </a:fld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BEE9E80-8FF0-8441-B362-4623AB9E8A1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442913" y="801048"/>
            <a:ext cx="3427412" cy="1008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457190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11395D28-07F6-9F47-8128-50C443109906}"/>
              </a:ext>
            </a:extLst>
          </p:cNvPr>
          <p:cNvSpPr/>
          <p:nvPr userDrawn="1"/>
        </p:nvSpPr>
        <p:spPr>
          <a:xfrm>
            <a:off x="1" y="0"/>
            <a:ext cx="12191999" cy="441325"/>
          </a:xfrm>
          <a:prstGeom prst="rect">
            <a:avLst/>
          </a:prstGeom>
          <a:solidFill>
            <a:srgbClr val="E600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2ACF5D-95B4-ED49-9DD6-98E1235076B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42913" y="1989138"/>
            <a:ext cx="11306174" cy="3708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1E523BD2-753E-0A47-B307-D80B3FF627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2" y="800100"/>
            <a:ext cx="11306175" cy="1001983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7BB0FE4-66FF-0E42-841A-3EC5F7C7E6A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2912" y="5832092"/>
            <a:ext cx="568359" cy="67627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5D683437-A234-3E4E-8B92-A0C560819C16}"/>
              </a:ext>
            </a:extLst>
          </p:cNvPr>
          <p:cNvSpPr/>
          <p:nvPr userDrawn="1"/>
        </p:nvSpPr>
        <p:spPr>
          <a:xfrm>
            <a:off x="0" y="6742113"/>
            <a:ext cx="12191999" cy="125999"/>
          </a:xfrm>
          <a:prstGeom prst="rect">
            <a:avLst/>
          </a:prstGeom>
          <a:solidFill>
            <a:srgbClr val="9E0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1CDF1BA5-471A-8044-BDBA-890115BBFFD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75387" y="6057900"/>
            <a:ext cx="5473699" cy="368888"/>
          </a:xfrm>
          <a:prstGeom prst="rect">
            <a:avLst/>
          </a:prstGeom>
        </p:spPr>
        <p:txBody>
          <a:bodyPr tIns="0" rIns="0" bIns="0" anchor="b" anchorCtr="0">
            <a:noAutofit/>
          </a:bodyPr>
          <a:lstStyle>
            <a:lvl1pPr marL="0" indent="0" algn="r">
              <a:buNone/>
              <a:defRPr sz="1800">
                <a:solidFill>
                  <a:srgbClr val="E6005B"/>
                </a:solidFill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6477390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 Second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A204BD-F3EB-5842-9319-7B613DC253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912" y="1989138"/>
            <a:ext cx="11306176" cy="636855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400" b="1">
                <a:solidFill>
                  <a:srgbClr val="9E043D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1B88EC-6B3F-324D-8A9A-A2200D0313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42914" y="2813048"/>
            <a:ext cx="11306174" cy="288448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EC2A4D7D-88B2-6543-8F2D-B4616BB62D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2" y="800101"/>
            <a:ext cx="11306176" cy="1001982"/>
          </a:xfrm>
          <a:prstGeom prst="rect">
            <a:avLst/>
          </a:prstGeom>
        </p:spPr>
        <p:txBody>
          <a:bodyPr anchor="ctr" anchorCtr="0"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E8EB9E1-DFB3-5C47-B4B9-9B8765B864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2912" y="5832092"/>
            <a:ext cx="568359" cy="676275"/>
          </a:xfrm>
          <a:prstGeom prst="rect">
            <a:avLst/>
          </a:prstGeom>
        </p:spPr>
      </p:pic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6AAEC381-AE42-7E44-9B48-79580631F97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75387" y="6057900"/>
            <a:ext cx="5473699" cy="368888"/>
          </a:xfrm>
          <a:prstGeom prst="rect">
            <a:avLst/>
          </a:prstGeom>
        </p:spPr>
        <p:txBody>
          <a:bodyPr tIns="0" rIns="0" bIns="0" anchor="b" anchorCtr="0">
            <a:noAutofit/>
          </a:bodyPr>
          <a:lstStyle>
            <a:lvl1pPr marL="0" indent="0" algn="r">
              <a:buNone/>
              <a:defRPr sz="1800">
                <a:solidFill>
                  <a:srgbClr val="E6005B"/>
                </a:solidFill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EF2C38B-13DA-064A-AF49-AA97B43EDAB3}"/>
              </a:ext>
            </a:extLst>
          </p:cNvPr>
          <p:cNvSpPr/>
          <p:nvPr userDrawn="1"/>
        </p:nvSpPr>
        <p:spPr>
          <a:xfrm>
            <a:off x="1" y="0"/>
            <a:ext cx="12191999" cy="441325"/>
          </a:xfrm>
          <a:prstGeom prst="rect">
            <a:avLst/>
          </a:prstGeom>
          <a:solidFill>
            <a:srgbClr val="E600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91A03B6-F236-5D46-B133-E912BE6844F9}"/>
              </a:ext>
            </a:extLst>
          </p:cNvPr>
          <p:cNvSpPr/>
          <p:nvPr userDrawn="1"/>
        </p:nvSpPr>
        <p:spPr>
          <a:xfrm>
            <a:off x="0" y="6742113"/>
            <a:ext cx="12191999" cy="125999"/>
          </a:xfrm>
          <a:prstGeom prst="rect">
            <a:avLst/>
          </a:prstGeom>
          <a:solidFill>
            <a:srgbClr val="9E0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66654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Fill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009F349-CC3D-6049-A88D-4E42B2F01C6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115887"/>
            <a:ext cx="12191999" cy="6626226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3CF8FDB-11E0-114D-9049-11851FC6CA6B}"/>
              </a:ext>
            </a:extLst>
          </p:cNvPr>
          <p:cNvSpPr/>
          <p:nvPr userDrawn="1"/>
        </p:nvSpPr>
        <p:spPr>
          <a:xfrm>
            <a:off x="0" y="6742113"/>
            <a:ext cx="12191999" cy="125999"/>
          </a:xfrm>
          <a:prstGeom prst="rect">
            <a:avLst/>
          </a:prstGeom>
          <a:solidFill>
            <a:srgbClr val="9E0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48144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Fill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009F349-CC3D-6049-A88D-4E42B2F01C6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1999" cy="685799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5585207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73C710-A668-F144-8CC5-039AD81D32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2" y="800101"/>
            <a:ext cx="11306176" cy="1001982"/>
          </a:xfrm>
          <a:prstGeom prst="rect">
            <a:avLst/>
          </a:prstGeom>
        </p:spPr>
        <p:txBody>
          <a:bodyPr anchor="ctr" anchorCtr="0"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09ECCE-CA94-5841-8835-15D01FC20C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912" y="1989138"/>
            <a:ext cx="5473701" cy="370839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582F0DD8-CD89-964C-A0BF-3C891A947F9F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6275388" y="1989138"/>
            <a:ext cx="5473700" cy="3708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D5C41AB-1925-C846-A884-6B4D4880A28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2912" y="5832092"/>
            <a:ext cx="568359" cy="676275"/>
          </a:xfrm>
          <a:prstGeom prst="rect">
            <a:avLst/>
          </a:prstGeom>
        </p:spPr>
      </p:pic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6E146BB0-D198-0847-B8BF-82032479A2C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75387" y="6057900"/>
            <a:ext cx="5473699" cy="368888"/>
          </a:xfrm>
          <a:prstGeom prst="rect">
            <a:avLst/>
          </a:prstGeom>
        </p:spPr>
        <p:txBody>
          <a:bodyPr tIns="0" rIns="0" bIns="0" anchor="b" anchorCtr="0">
            <a:noAutofit/>
          </a:bodyPr>
          <a:lstStyle>
            <a:lvl1pPr marL="0" indent="0" algn="r">
              <a:buNone/>
              <a:defRPr sz="1800">
                <a:solidFill>
                  <a:srgbClr val="E6005B"/>
                </a:solidFill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DD38791-8F3B-A640-A6FC-8EC532732508}"/>
              </a:ext>
            </a:extLst>
          </p:cNvPr>
          <p:cNvSpPr/>
          <p:nvPr userDrawn="1"/>
        </p:nvSpPr>
        <p:spPr>
          <a:xfrm>
            <a:off x="1" y="0"/>
            <a:ext cx="12191999" cy="441325"/>
          </a:xfrm>
          <a:prstGeom prst="rect">
            <a:avLst/>
          </a:prstGeom>
          <a:solidFill>
            <a:srgbClr val="E600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D63AD13-8CBA-8648-88F4-6142126E9F9A}"/>
              </a:ext>
            </a:extLst>
          </p:cNvPr>
          <p:cNvSpPr/>
          <p:nvPr userDrawn="1"/>
        </p:nvSpPr>
        <p:spPr>
          <a:xfrm>
            <a:off x="0" y="6742113"/>
            <a:ext cx="12191999" cy="125999"/>
          </a:xfrm>
          <a:prstGeom prst="rect">
            <a:avLst/>
          </a:prstGeom>
          <a:solidFill>
            <a:srgbClr val="9E0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600316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econd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1B88EC-6B3F-324D-8A9A-A2200D0313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42910" y="2813047"/>
            <a:ext cx="5473701" cy="284797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D32B247-F8B0-6A43-86FE-2923DBEF9C8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91894" y="2813047"/>
            <a:ext cx="5457193" cy="284797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EC2A4D7D-88B2-6543-8F2D-B4616BB62D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2" y="800101"/>
            <a:ext cx="11306176" cy="1001982"/>
          </a:xfrm>
          <a:prstGeom prst="rect">
            <a:avLst/>
          </a:prstGeom>
        </p:spPr>
        <p:txBody>
          <a:bodyPr anchor="ctr" anchorCtr="0"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8C387D1-CCDB-AA42-911D-99DAFBC8137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2912" y="5832092"/>
            <a:ext cx="568359" cy="676275"/>
          </a:xfrm>
          <a:prstGeom prst="rect">
            <a:avLst/>
          </a:prstGeom>
        </p:spPr>
      </p:pic>
      <p:sp>
        <p:nvSpPr>
          <p:cNvPr id="16" name="Text Placeholder 11">
            <a:extLst>
              <a:ext uri="{FF2B5EF4-FFF2-40B4-BE49-F238E27FC236}">
                <a16:creationId xmlns:a16="http://schemas.microsoft.com/office/drawing/2014/main" id="{44B35524-0F00-1A4F-8D8A-436C8810069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75387" y="6057900"/>
            <a:ext cx="5473699" cy="368888"/>
          </a:xfrm>
          <a:prstGeom prst="rect">
            <a:avLst/>
          </a:prstGeom>
        </p:spPr>
        <p:txBody>
          <a:bodyPr tIns="0" rIns="0" bIns="0" anchor="b" anchorCtr="0">
            <a:noAutofit/>
          </a:bodyPr>
          <a:lstStyle>
            <a:lvl1pPr marL="0" indent="0" algn="r">
              <a:buNone/>
              <a:defRPr sz="1800">
                <a:solidFill>
                  <a:srgbClr val="E6005B"/>
                </a:solidFill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245CF166-1A2B-F24F-9192-1EE62922C0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912" y="1989138"/>
            <a:ext cx="5473701" cy="636855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400" b="1">
                <a:solidFill>
                  <a:srgbClr val="9E043D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FA1D5975-B545-F54E-B266-2A4DDDC8C4C9}"/>
              </a:ext>
            </a:extLst>
          </p:cNvPr>
          <p:cNvSpPr>
            <a:spLocks noGrp="1"/>
          </p:cNvSpPr>
          <p:nvPr>
            <p:ph type="body" idx="11"/>
          </p:nvPr>
        </p:nvSpPr>
        <p:spPr>
          <a:xfrm>
            <a:off x="6291895" y="1989139"/>
            <a:ext cx="5457193" cy="636854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400" b="1">
                <a:solidFill>
                  <a:srgbClr val="9E043D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0F691ED-EF65-C446-B3BD-FB970876AB4D}"/>
              </a:ext>
            </a:extLst>
          </p:cNvPr>
          <p:cNvSpPr/>
          <p:nvPr userDrawn="1"/>
        </p:nvSpPr>
        <p:spPr>
          <a:xfrm>
            <a:off x="1" y="0"/>
            <a:ext cx="12191999" cy="441325"/>
          </a:xfrm>
          <a:prstGeom prst="rect">
            <a:avLst/>
          </a:prstGeom>
          <a:solidFill>
            <a:srgbClr val="E600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3AC6DAE-40C2-FC4C-9C8A-8F55F3ECD49F}"/>
              </a:ext>
            </a:extLst>
          </p:cNvPr>
          <p:cNvSpPr/>
          <p:nvPr userDrawn="1"/>
        </p:nvSpPr>
        <p:spPr>
          <a:xfrm>
            <a:off x="0" y="6742113"/>
            <a:ext cx="12191999" cy="125999"/>
          </a:xfrm>
          <a:prstGeom prst="rect">
            <a:avLst/>
          </a:prstGeom>
          <a:solidFill>
            <a:srgbClr val="9E0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08700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Unsymetr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09ECCE-CA94-5841-8835-15D01FC20C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912" y="1989138"/>
            <a:ext cx="3529013" cy="3708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582F0DD8-CD89-964C-A0BF-3C891A947F9F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4332288" y="1989138"/>
            <a:ext cx="7416800" cy="3708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6D5397D-FD76-2E4F-8BFA-B5599B1CF4C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2912" y="5832092"/>
            <a:ext cx="568359" cy="676275"/>
          </a:xfrm>
          <a:prstGeom prst="rect">
            <a:avLst/>
          </a:prstGeom>
        </p:spPr>
      </p:pic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07B00AC3-9B1E-2E4B-BC7B-406D8A38D12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75387" y="6057900"/>
            <a:ext cx="5473699" cy="368888"/>
          </a:xfrm>
          <a:prstGeom prst="rect">
            <a:avLst/>
          </a:prstGeom>
        </p:spPr>
        <p:txBody>
          <a:bodyPr tIns="0" rIns="0" bIns="0" anchor="b" anchorCtr="0">
            <a:noAutofit/>
          </a:bodyPr>
          <a:lstStyle>
            <a:lvl1pPr marL="0" indent="0" algn="r">
              <a:buNone/>
              <a:defRPr sz="1800">
                <a:solidFill>
                  <a:srgbClr val="E6005B"/>
                </a:solidFill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FB21EC89-DA5A-2B4B-B94A-FD5D13BA4A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2" y="800100"/>
            <a:ext cx="11306175" cy="1001983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5FEA125-D139-1A4D-A206-2BABBEE26DC4}"/>
              </a:ext>
            </a:extLst>
          </p:cNvPr>
          <p:cNvSpPr/>
          <p:nvPr userDrawn="1"/>
        </p:nvSpPr>
        <p:spPr>
          <a:xfrm>
            <a:off x="1" y="0"/>
            <a:ext cx="12191999" cy="441325"/>
          </a:xfrm>
          <a:prstGeom prst="rect">
            <a:avLst/>
          </a:prstGeom>
          <a:solidFill>
            <a:srgbClr val="E600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64871E7-C776-E845-B38B-91971ED53532}"/>
              </a:ext>
            </a:extLst>
          </p:cNvPr>
          <p:cNvSpPr/>
          <p:nvPr userDrawn="1"/>
        </p:nvSpPr>
        <p:spPr>
          <a:xfrm>
            <a:off x="0" y="6742113"/>
            <a:ext cx="12191999" cy="125999"/>
          </a:xfrm>
          <a:prstGeom prst="rect">
            <a:avLst/>
          </a:prstGeom>
          <a:solidFill>
            <a:srgbClr val="9E0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713663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Unsymetrical Second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1B88EC-6B3F-324D-8A9A-A2200D0313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42913" y="2813048"/>
            <a:ext cx="3529012" cy="288448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D32B247-F8B0-6A43-86FE-2923DBEF9C8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332288" y="1989138"/>
            <a:ext cx="7416800" cy="3708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75C663E-9DDC-5B49-A342-3EE51697074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2912" y="5832092"/>
            <a:ext cx="568359" cy="676275"/>
          </a:xfrm>
          <a:prstGeom prst="rect">
            <a:avLst/>
          </a:prstGeom>
        </p:spPr>
      </p:pic>
      <p:sp>
        <p:nvSpPr>
          <p:cNvPr id="15" name="Text Placeholder 11">
            <a:extLst>
              <a:ext uri="{FF2B5EF4-FFF2-40B4-BE49-F238E27FC236}">
                <a16:creationId xmlns:a16="http://schemas.microsoft.com/office/drawing/2014/main" id="{B5743288-93C1-B747-B6D2-E62ECB66A2B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75387" y="6057900"/>
            <a:ext cx="5473699" cy="368888"/>
          </a:xfrm>
          <a:prstGeom prst="rect">
            <a:avLst/>
          </a:prstGeom>
        </p:spPr>
        <p:txBody>
          <a:bodyPr tIns="0" rIns="0" bIns="0" anchor="b" anchorCtr="0">
            <a:noAutofit/>
          </a:bodyPr>
          <a:lstStyle>
            <a:lvl1pPr marL="0" indent="0" algn="r">
              <a:buNone/>
              <a:defRPr sz="1800">
                <a:solidFill>
                  <a:srgbClr val="E6005B"/>
                </a:solidFill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62BBD38C-D5E6-E14C-82D7-CDA28865EB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2" y="800100"/>
            <a:ext cx="11306175" cy="1001983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14952491-1CB4-104F-95DC-3C7A95C113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912" y="1989138"/>
            <a:ext cx="3529013" cy="636855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400" b="1">
                <a:solidFill>
                  <a:srgbClr val="9E043D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DE6B900-0CAE-6B4C-B741-178AD460BD32}"/>
              </a:ext>
            </a:extLst>
          </p:cNvPr>
          <p:cNvSpPr/>
          <p:nvPr userDrawn="1"/>
        </p:nvSpPr>
        <p:spPr>
          <a:xfrm>
            <a:off x="1" y="0"/>
            <a:ext cx="12191999" cy="441325"/>
          </a:xfrm>
          <a:prstGeom prst="rect">
            <a:avLst/>
          </a:prstGeom>
          <a:solidFill>
            <a:srgbClr val="E600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1A1B2DE-F07F-8147-AD48-234D917280D2}"/>
              </a:ext>
            </a:extLst>
          </p:cNvPr>
          <p:cNvSpPr/>
          <p:nvPr userDrawn="1"/>
        </p:nvSpPr>
        <p:spPr>
          <a:xfrm>
            <a:off x="0" y="6742113"/>
            <a:ext cx="12191999" cy="125999"/>
          </a:xfrm>
          <a:prstGeom prst="rect">
            <a:avLst/>
          </a:prstGeom>
          <a:solidFill>
            <a:srgbClr val="9E0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329855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09ECCE-CA94-5841-8835-15D01FC20C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912" y="1989138"/>
            <a:ext cx="3529013" cy="3708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582F0DD8-CD89-964C-A0BF-3C891A947F9F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4332288" y="1989138"/>
            <a:ext cx="3529013" cy="3708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2572A3E-7061-AE46-B81E-7EEEF4B2F2AD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8221664" y="1989138"/>
            <a:ext cx="3527423" cy="3708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F5E1427-DD3F-9240-BD4A-0CC21218DF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2912" y="5832092"/>
            <a:ext cx="568359" cy="676275"/>
          </a:xfrm>
          <a:prstGeom prst="rect">
            <a:avLst/>
          </a:prstGeom>
        </p:spPr>
      </p:pic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6DC3E782-E2DF-224A-8EC7-F432750D92B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75387" y="6057900"/>
            <a:ext cx="5473699" cy="368888"/>
          </a:xfrm>
          <a:prstGeom prst="rect">
            <a:avLst/>
          </a:prstGeom>
        </p:spPr>
        <p:txBody>
          <a:bodyPr tIns="0" rIns="0" bIns="0" anchor="b" anchorCtr="0">
            <a:noAutofit/>
          </a:bodyPr>
          <a:lstStyle>
            <a:lvl1pPr marL="0" indent="0" algn="r">
              <a:buNone/>
              <a:defRPr sz="1800">
                <a:solidFill>
                  <a:srgbClr val="E6005B"/>
                </a:solidFill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1C9432BC-F7ED-AD44-955D-1B98B22786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2" y="800100"/>
            <a:ext cx="11306175" cy="1001983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618504C-E8A7-EA43-8DA0-0CE9310D674A}"/>
              </a:ext>
            </a:extLst>
          </p:cNvPr>
          <p:cNvSpPr/>
          <p:nvPr userDrawn="1"/>
        </p:nvSpPr>
        <p:spPr>
          <a:xfrm>
            <a:off x="1" y="0"/>
            <a:ext cx="12191999" cy="441325"/>
          </a:xfrm>
          <a:prstGeom prst="rect">
            <a:avLst/>
          </a:prstGeom>
          <a:solidFill>
            <a:srgbClr val="E600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6BB3217-4ECB-9C4E-B129-4CD1A7606E4D}"/>
              </a:ext>
            </a:extLst>
          </p:cNvPr>
          <p:cNvSpPr/>
          <p:nvPr userDrawn="1"/>
        </p:nvSpPr>
        <p:spPr>
          <a:xfrm>
            <a:off x="0" y="6742113"/>
            <a:ext cx="12191999" cy="125999"/>
          </a:xfrm>
          <a:prstGeom prst="rect">
            <a:avLst/>
          </a:prstGeom>
          <a:solidFill>
            <a:srgbClr val="9E0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129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Fill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009F349-CC3D-6049-A88D-4E42B2F01C6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1999" cy="685799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310607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 Second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1B88EC-6B3F-324D-8A9A-A2200D0313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42912" y="2813048"/>
            <a:ext cx="3529013" cy="288449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ADD979E-7EEF-5D4A-8AC3-74C6CE84844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8220075" y="1989138"/>
            <a:ext cx="3527425" cy="636855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400" b="1">
                <a:solidFill>
                  <a:srgbClr val="9E043D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D32B247-F8B0-6A43-86FE-2923DBEF9C8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332288" y="2813047"/>
            <a:ext cx="3527425" cy="288449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C43422A0-145A-7943-95AD-B9C948D26B2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220076" y="2813046"/>
            <a:ext cx="3529012" cy="288449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E2A91DF-79A7-914F-947D-CF72742487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2912" y="5832092"/>
            <a:ext cx="568359" cy="676275"/>
          </a:xfrm>
          <a:prstGeom prst="rect">
            <a:avLst/>
          </a:prstGeom>
        </p:spPr>
      </p:pic>
      <p:sp>
        <p:nvSpPr>
          <p:cNvPr id="18" name="Text Placeholder 11">
            <a:extLst>
              <a:ext uri="{FF2B5EF4-FFF2-40B4-BE49-F238E27FC236}">
                <a16:creationId xmlns:a16="http://schemas.microsoft.com/office/drawing/2014/main" id="{EF264802-11B4-5941-991C-96BAD56284C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75387" y="6057900"/>
            <a:ext cx="5473699" cy="368888"/>
          </a:xfrm>
          <a:prstGeom prst="rect">
            <a:avLst/>
          </a:prstGeom>
        </p:spPr>
        <p:txBody>
          <a:bodyPr tIns="0" rIns="0" bIns="0" anchor="b" anchorCtr="0">
            <a:noAutofit/>
          </a:bodyPr>
          <a:lstStyle>
            <a:lvl1pPr marL="0" indent="0" algn="r">
              <a:buNone/>
              <a:defRPr sz="1800">
                <a:solidFill>
                  <a:srgbClr val="E6005B"/>
                </a:solidFill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AC1D1754-6A16-0A4B-9E06-5B285B1354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2" y="800100"/>
            <a:ext cx="11306175" cy="1001983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760B23AA-B159-A04B-A49B-76835B6299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912" y="1989138"/>
            <a:ext cx="3529013" cy="636855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400" b="1">
                <a:solidFill>
                  <a:srgbClr val="9E043D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EF568595-A127-5846-A037-D0819A0252E6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4332288" y="1989138"/>
            <a:ext cx="3527425" cy="636855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400" b="1">
                <a:solidFill>
                  <a:srgbClr val="9E043D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AD682C8-053C-4942-93C0-CDCB02169B50}"/>
              </a:ext>
            </a:extLst>
          </p:cNvPr>
          <p:cNvSpPr/>
          <p:nvPr userDrawn="1"/>
        </p:nvSpPr>
        <p:spPr>
          <a:xfrm>
            <a:off x="1" y="0"/>
            <a:ext cx="12191999" cy="441325"/>
          </a:xfrm>
          <a:prstGeom prst="rect">
            <a:avLst/>
          </a:prstGeom>
          <a:solidFill>
            <a:srgbClr val="E600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C2EA856-078C-B74C-87C6-AC58462CB29C}"/>
              </a:ext>
            </a:extLst>
          </p:cNvPr>
          <p:cNvSpPr/>
          <p:nvPr userDrawn="1"/>
        </p:nvSpPr>
        <p:spPr>
          <a:xfrm>
            <a:off x="0" y="6742113"/>
            <a:ext cx="12191999" cy="125999"/>
          </a:xfrm>
          <a:prstGeom prst="rect">
            <a:avLst/>
          </a:prstGeom>
          <a:solidFill>
            <a:srgbClr val="9E0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33608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91855C3A-3FE6-774C-8B42-DE78E4C581E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2912" y="5832092"/>
            <a:ext cx="568359" cy="676275"/>
          </a:xfrm>
          <a:prstGeom prst="rect">
            <a:avLst/>
          </a:prstGeom>
        </p:spPr>
      </p:pic>
      <p:sp>
        <p:nvSpPr>
          <p:cNvPr id="20" name="Text Placeholder 11">
            <a:extLst>
              <a:ext uri="{FF2B5EF4-FFF2-40B4-BE49-F238E27FC236}">
                <a16:creationId xmlns:a16="http://schemas.microsoft.com/office/drawing/2014/main" id="{3EFCAB50-6370-994D-BF7A-C505E83CFC1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75387" y="6057900"/>
            <a:ext cx="5473699" cy="368888"/>
          </a:xfrm>
          <a:prstGeom prst="rect">
            <a:avLst/>
          </a:prstGeom>
        </p:spPr>
        <p:txBody>
          <a:bodyPr tIns="0" rIns="0" bIns="0" anchor="b" anchorCtr="0">
            <a:noAutofit/>
          </a:bodyPr>
          <a:lstStyle>
            <a:lvl1pPr marL="0" indent="0" algn="r">
              <a:buNone/>
              <a:defRPr sz="1800">
                <a:solidFill>
                  <a:srgbClr val="E6005B"/>
                </a:solidFill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B048F09A-B384-8C49-9343-9C78BE3724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06632" y="1989138"/>
            <a:ext cx="9378733" cy="2372252"/>
          </a:xfrm>
          <a:prstGeom prst="rect">
            <a:avLst/>
          </a:prstGeom>
        </p:spPr>
        <p:txBody>
          <a:bodyPr lIns="0" rIns="90000" anchor="ctr" anchorCtr="0">
            <a:normAutofit/>
          </a:bodyPr>
          <a:lstStyle>
            <a:lvl1pPr algn="l">
              <a:defRPr sz="4500" b="1">
                <a:solidFill>
                  <a:srgbClr val="E6005B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24" name="Subtitle 2">
            <a:extLst>
              <a:ext uri="{FF2B5EF4-FFF2-40B4-BE49-F238E27FC236}">
                <a16:creationId xmlns:a16="http://schemas.microsoft.com/office/drawing/2014/main" id="{338F5E73-6BFD-7748-BFD6-93FCF46A77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06632" y="4542366"/>
            <a:ext cx="9378733" cy="1155172"/>
          </a:xfrm>
          <a:prstGeom prst="rect">
            <a:avLst/>
          </a:prstGeom>
        </p:spPr>
        <p:txBody>
          <a:bodyPr lIns="0" anchor="ctr" anchorCtr="0">
            <a:normAutofit/>
          </a:bodyPr>
          <a:lstStyle>
            <a:lvl1pPr marL="0" indent="0" algn="l">
              <a:buNone/>
              <a:defRPr sz="3000" b="1">
                <a:solidFill>
                  <a:srgbClr val="9E043D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3650F2B-C9D3-F54A-91EC-BEDF952B03A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42913" y="1010601"/>
            <a:ext cx="963720" cy="79756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6AAD6DD1-3573-E54F-8768-B0CFC8AFB67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 rot="10800000">
            <a:off x="10785366" y="4899977"/>
            <a:ext cx="963720" cy="797561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694A2B9C-4747-EB44-AD6F-788273471394}"/>
              </a:ext>
            </a:extLst>
          </p:cNvPr>
          <p:cNvSpPr/>
          <p:nvPr userDrawn="1"/>
        </p:nvSpPr>
        <p:spPr>
          <a:xfrm>
            <a:off x="1" y="0"/>
            <a:ext cx="12191999" cy="441325"/>
          </a:xfrm>
          <a:prstGeom prst="rect">
            <a:avLst/>
          </a:prstGeom>
          <a:solidFill>
            <a:srgbClr val="E600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DE4C44A-5626-1B42-B24C-44A8F39FB460}"/>
              </a:ext>
            </a:extLst>
          </p:cNvPr>
          <p:cNvSpPr/>
          <p:nvPr userDrawn="1"/>
        </p:nvSpPr>
        <p:spPr>
          <a:xfrm>
            <a:off x="0" y="6742113"/>
            <a:ext cx="12191999" cy="125999"/>
          </a:xfrm>
          <a:prstGeom prst="rect">
            <a:avLst/>
          </a:prstGeom>
          <a:solidFill>
            <a:srgbClr val="9E0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229289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le Orange 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68B09DB-0CE7-674F-8B4F-D3BDC1E1F580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FBD9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45A774C6-72B5-B54D-AFC5-BEDE6662B0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913" y="1989138"/>
            <a:ext cx="11306175" cy="1848949"/>
          </a:xfrm>
          <a:prstGeom prst="rect">
            <a:avLst/>
          </a:prstGeom>
        </p:spPr>
        <p:txBody>
          <a:bodyPr lIns="0" rIns="90000" anchor="b"/>
          <a:lstStyle>
            <a:lvl1pPr algn="l">
              <a:defRPr sz="6000" b="1">
                <a:solidFill>
                  <a:srgbClr val="F07D00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D8CD21CC-038F-084D-86A0-F56D478F11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913" y="4015578"/>
            <a:ext cx="11306175" cy="115517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 algn="l">
              <a:buNone/>
              <a:defRPr sz="3000" b="1">
                <a:solidFill>
                  <a:srgbClr val="F07D0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EC1597D-B745-8C47-9BCA-19CC45F9806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2913" y="5832091"/>
            <a:ext cx="568360" cy="676276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C03F878E-DE03-2942-B907-3CF8B4BF5BA7}"/>
              </a:ext>
            </a:extLst>
          </p:cNvPr>
          <p:cNvSpPr/>
          <p:nvPr userDrawn="1"/>
        </p:nvSpPr>
        <p:spPr>
          <a:xfrm>
            <a:off x="0" y="0"/>
            <a:ext cx="12192000" cy="441325"/>
          </a:xfrm>
          <a:prstGeom prst="rect">
            <a:avLst/>
          </a:prstGeom>
          <a:solidFill>
            <a:srgbClr val="F07D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946D80A-BB91-1241-848B-6B912282049B}"/>
              </a:ext>
            </a:extLst>
          </p:cNvPr>
          <p:cNvSpPr/>
          <p:nvPr userDrawn="1"/>
        </p:nvSpPr>
        <p:spPr>
          <a:xfrm>
            <a:off x="0" y="6742113"/>
            <a:ext cx="12191999" cy="125999"/>
          </a:xfrm>
          <a:prstGeom prst="rect">
            <a:avLst/>
          </a:prstGeom>
          <a:solidFill>
            <a:srgbClr val="F07D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DB81DC7A-6B12-7D4A-B479-9DCA3849577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75387" y="6057900"/>
            <a:ext cx="5473699" cy="368888"/>
          </a:xfrm>
          <a:prstGeom prst="rect">
            <a:avLst/>
          </a:prstGeom>
        </p:spPr>
        <p:txBody>
          <a:bodyPr tIns="0" rIns="0" bIns="0" anchor="b" anchorCtr="0">
            <a:noAutofit/>
          </a:bodyPr>
          <a:lstStyle>
            <a:lvl1pPr marL="0" indent="0" algn="r">
              <a:buNone/>
              <a:defRPr sz="1800">
                <a:solidFill>
                  <a:srgbClr val="F07D00"/>
                </a:solidFill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4637352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le Blue 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68B09DB-0CE7-674F-8B4F-D3BDC1E1F580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BCE4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45A774C6-72B5-B54D-AFC5-BEDE6662B0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913" y="2012688"/>
            <a:ext cx="11306173" cy="1825399"/>
          </a:xfrm>
          <a:prstGeom prst="rect">
            <a:avLst/>
          </a:prstGeom>
        </p:spPr>
        <p:txBody>
          <a:bodyPr lIns="0" rIns="90000" anchor="b"/>
          <a:lstStyle>
            <a:lvl1pPr algn="l">
              <a:defRPr sz="6000" b="1">
                <a:solidFill>
                  <a:srgbClr val="00A6E2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D8CD21CC-038F-084D-86A0-F56D478F11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913" y="4015578"/>
            <a:ext cx="11306175" cy="115517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 algn="l">
              <a:buNone/>
              <a:defRPr sz="3000" b="1">
                <a:solidFill>
                  <a:srgbClr val="00A6E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03F878E-DE03-2942-B907-3CF8B4BF5BA7}"/>
              </a:ext>
            </a:extLst>
          </p:cNvPr>
          <p:cNvSpPr/>
          <p:nvPr userDrawn="1"/>
        </p:nvSpPr>
        <p:spPr>
          <a:xfrm>
            <a:off x="0" y="0"/>
            <a:ext cx="12192000" cy="441325"/>
          </a:xfrm>
          <a:prstGeom prst="rect">
            <a:avLst/>
          </a:prstGeom>
          <a:solidFill>
            <a:srgbClr val="00A6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65D9431-5C22-DF40-B12F-3B430B2D2AE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2913" y="5832091"/>
            <a:ext cx="568360" cy="676276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97678BD-869E-C64D-BBB5-DB38A6A8CF00}"/>
              </a:ext>
            </a:extLst>
          </p:cNvPr>
          <p:cNvSpPr/>
          <p:nvPr userDrawn="1"/>
        </p:nvSpPr>
        <p:spPr>
          <a:xfrm>
            <a:off x="0" y="6742113"/>
            <a:ext cx="12191999" cy="125999"/>
          </a:xfrm>
          <a:prstGeom prst="rect">
            <a:avLst/>
          </a:prstGeom>
          <a:solidFill>
            <a:srgbClr val="00A6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EFAD923B-E667-FD45-B41A-12791D221D1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75387" y="6057900"/>
            <a:ext cx="5473699" cy="368888"/>
          </a:xfrm>
          <a:prstGeom prst="rect">
            <a:avLst/>
          </a:prstGeom>
        </p:spPr>
        <p:txBody>
          <a:bodyPr tIns="0" rIns="0" bIns="0" anchor="b" anchorCtr="0">
            <a:noAutofit/>
          </a:bodyPr>
          <a:lstStyle>
            <a:lvl1pPr marL="0" indent="0" algn="r">
              <a:buNone/>
              <a:defRPr sz="1800">
                <a:solidFill>
                  <a:srgbClr val="00A6E2"/>
                </a:solidFill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15621286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rmal Blue 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68B09DB-0CE7-674F-8B4F-D3BDC1E1F580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5B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45A774C6-72B5-B54D-AFC5-BEDE6662B0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913" y="2024063"/>
            <a:ext cx="11306173" cy="1814024"/>
          </a:xfrm>
          <a:prstGeom prst="rect">
            <a:avLst/>
          </a:prstGeom>
        </p:spPr>
        <p:txBody>
          <a:bodyPr lIns="0" rIns="90000" anchor="b"/>
          <a:lstStyle>
            <a:lvl1pPr algn="l"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D8CD21CC-038F-084D-86A0-F56D478F11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913" y="4015578"/>
            <a:ext cx="11306173" cy="115517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 algn="l">
              <a:buNone/>
              <a:defRPr sz="3000" b="1">
                <a:solidFill>
                  <a:srgbClr val="00A6E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03F878E-DE03-2942-B907-3CF8B4BF5BA7}"/>
              </a:ext>
            </a:extLst>
          </p:cNvPr>
          <p:cNvSpPr/>
          <p:nvPr userDrawn="1"/>
        </p:nvSpPr>
        <p:spPr>
          <a:xfrm>
            <a:off x="0" y="1"/>
            <a:ext cx="12192000" cy="452699"/>
          </a:xfrm>
          <a:prstGeom prst="rect">
            <a:avLst/>
          </a:prstGeom>
          <a:solidFill>
            <a:srgbClr val="00A6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0B24E7D-7F6A-0541-9FC9-D284AAA2434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2913" y="5832091"/>
            <a:ext cx="568360" cy="676276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81441CAE-3F74-A749-B92B-BA7301BD3CC4}"/>
              </a:ext>
            </a:extLst>
          </p:cNvPr>
          <p:cNvSpPr/>
          <p:nvPr userDrawn="1"/>
        </p:nvSpPr>
        <p:spPr>
          <a:xfrm>
            <a:off x="0" y="6742113"/>
            <a:ext cx="12191999" cy="125999"/>
          </a:xfrm>
          <a:prstGeom prst="rect">
            <a:avLst/>
          </a:prstGeom>
          <a:solidFill>
            <a:srgbClr val="00A6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A6E2"/>
              </a:solidFill>
            </a:endParaRPr>
          </a:p>
        </p:txBody>
      </p:sp>
      <p:sp>
        <p:nvSpPr>
          <p:cNvPr id="17" name="Text Placeholder 11">
            <a:extLst>
              <a:ext uri="{FF2B5EF4-FFF2-40B4-BE49-F238E27FC236}">
                <a16:creationId xmlns:a16="http://schemas.microsoft.com/office/drawing/2014/main" id="{3986C3D8-75F2-AF4D-852E-617DA34AB6C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75387" y="6057900"/>
            <a:ext cx="5473699" cy="368888"/>
          </a:xfrm>
          <a:prstGeom prst="rect">
            <a:avLst/>
          </a:prstGeom>
        </p:spPr>
        <p:txBody>
          <a:bodyPr tIns="0" rIns="0" bIns="0" anchor="b" anchorCtr="0">
            <a:noAutofit/>
          </a:bodyPr>
          <a:lstStyle>
            <a:lvl1pPr marL="0" indent="0" algn="r">
              <a:buNone/>
              <a:defRPr sz="1800">
                <a:solidFill>
                  <a:srgbClr val="00A6E2"/>
                </a:solidFill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8585885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rmal Purple 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68B09DB-0CE7-674F-8B4F-D3BDC1E1F580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821E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45A774C6-72B5-B54D-AFC5-BEDE6662B0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913" y="2024063"/>
            <a:ext cx="11306173" cy="1814024"/>
          </a:xfrm>
          <a:prstGeom prst="rect">
            <a:avLst/>
          </a:prstGeom>
        </p:spPr>
        <p:txBody>
          <a:bodyPr lIns="0" rIns="90000" anchor="b"/>
          <a:lstStyle>
            <a:lvl1pPr algn="l"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D8CD21CC-038F-084D-86A0-F56D478F11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913" y="4015578"/>
            <a:ext cx="11306173" cy="115517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 algn="l">
              <a:buNone/>
              <a:defRPr sz="3000" b="1">
                <a:solidFill>
                  <a:srgbClr val="C7017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669F709-E7C3-C149-A260-3C4BD44CD5DB}"/>
              </a:ext>
            </a:extLst>
          </p:cNvPr>
          <p:cNvSpPr/>
          <p:nvPr userDrawn="1"/>
        </p:nvSpPr>
        <p:spPr>
          <a:xfrm>
            <a:off x="0" y="1"/>
            <a:ext cx="12192000" cy="452699"/>
          </a:xfrm>
          <a:prstGeom prst="rect">
            <a:avLst/>
          </a:prstGeom>
          <a:solidFill>
            <a:srgbClr val="C701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9C6C068-799F-5647-86FD-975D93E27D3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2913" y="5832091"/>
            <a:ext cx="568360" cy="676276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A9635ED3-5E00-7F4E-9AE5-AF4B24A44CF5}"/>
              </a:ext>
            </a:extLst>
          </p:cNvPr>
          <p:cNvSpPr/>
          <p:nvPr userDrawn="1"/>
        </p:nvSpPr>
        <p:spPr>
          <a:xfrm>
            <a:off x="0" y="6742113"/>
            <a:ext cx="12191999" cy="125999"/>
          </a:xfrm>
          <a:prstGeom prst="rect">
            <a:avLst/>
          </a:prstGeom>
          <a:solidFill>
            <a:srgbClr val="C701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A6E2"/>
              </a:solidFill>
            </a:endParaRPr>
          </a:p>
        </p:txBody>
      </p:sp>
      <p:sp>
        <p:nvSpPr>
          <p:cNvPr id="18" name="Text Placeholder 11">
            <a:extLst>
              <a:ext uri="{FF2B5EF4-FFF2-40B4-BE49-F238E27FC236}">
                <a16:creationId xmlns:a16="http://schemas.microsoft.com/office/drawing/2014/main" id="{77A12D8D-2172-A24B-A568-26FC3B4B283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75387" y="6057900"/>
            <a:ext cx="5473699" cy="368888"/>
          </a:xfrm>
          <a:prstGeom prst="rect">
            <a:avLst/>
          </a:prstGeom>
        </p:spPr>
        <p:txBody>
          <a:bodyPr tIns="0" rIns="0" bIns="0" anchor="b" anchorCtr="0">
            <a:noAutofit/>
          </a:bodyPr>
          <a:lstStyle>
            <a:lvl1pPr marL="0" indent="0" algn="r">
              <a:buNone/>
              <a:defRPr sz="1800">
                <a:solidFill>
                  <a:srgbClr val="C7017F"/>
                </a:solidFill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69136937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ld Orange 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68B09DB-0CE7-674F-8B4F-D3BDC1E1F580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BB3F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45A774C6-72B5-B54D-AFC5-BEDE6662B0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913" y="1989138"/>
            <a:ext cx="11306173" cy="1848949"/>
          </a:xfrm>
          <a:prstGeom prst="rect">
            <a:avLst/>
          </a:prstGeom>
        </p:spPr>
        <p:txBody>
          <a:bodyPr lIns="0" rIns="90000" anchor="b"/>
          <a:lstStyle>
            <a:lvl1pPr algn="l"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D8CD21CC-038F-084D-86A0-F56D478F11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913" y="4015578"/>
            <a:ext cx="11306175" cy="115517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 algn="l">
              <a:buNone/>
              <a:defRPr sz="3000" b="1">
                <a:solidFill>
                  <a:srgbClr val="F07D0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3D2627D-3696-4F4C-8BC6-79103D22C236}"/>
              </a:ext>
            </a:extLst>
          </p:cNvPr>
          <p:cNvSpPr/>
          <p:nvPr userDrawn="1"/>
        </p:nvSpPr>
        <p:spPr>
          <a:xfrm>
            <a:off x="0" y="1"/>
            <a:ext cx="12192000" cy="452699"/>
          </a:xfrm>
          <a:prstGeom prst="rect">
            <a:avLst/>
          </a:prstGeom>
          <a:solidFill>
            <a:srgbClr val="F07D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5871FCE-6DA7-5549-92C6-554D5232A2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2913" y="5832091"/>
            <a:ext cx="568360" cy="67627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40039B7-FA62-F24C-BCFF-BA21679AD8B7}"/>
              </a:ext>
            </a:extLst>
          </p:cNvPr>
          <p:cNvSpPr/>
          <p:nvPr userDrawn="1"/>
        </p:nvSpPr>
        <p:spPr>
          <a:xfrm>
            <a:off x="0" y="6742113"/>
            <a:ext cx="12191999" cy="125999"/>
          </a:xfrm>
          <a:prstGeom prst="rect">
            <a:avLst/>
          </a:prstGeom>
          <a:solidFill>
            <a:srgbClr val="F07D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A6E2"/>
              </a:solidFill>
            </a:endParaRPr>
          </a:p>
        </p:txBody>
      </p:sp>
      <p:sp>
        <p:nvSpPr>
          <p:cNvPr id="11" name="Text Placeholder 11">
            <a:extLst>
              <a:ext uri="{FF2B5EF4-FFF2-40B4-BE49-F238E27FC236}">
                <a16:creationId xmlns:a16="http://schemas.microsoft.com/office/drawing/2014/main" id="{E8DC3CBE-2843-1642-BD7A-5C7A9BC16E2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75387" y="6057900"/>
            <a:ext cx="5473699" cy="368888"/>
          </a:xfrm>
          <a:prstGeom prst="rect">
            <a:avLst/>
          </a:prstGeom>
        </p:spPr>
        <p:txBody>
          <a:bodyPr tIns="0" rIns="0" bIns="0" anchor="b" anchorCtr="0">
            <a:noAutofit/>
          </a:bodyPr>
          <a:lstStyle>
            <a:lvl1pPr marL="0" indent="0" algn="r">
              <a:buNone/>
              <a:defRPr sz="1800">
                <a:solidFill>
                  <a:srgbClr val="F07D00"/>
                </a:solidFill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4594433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ld Purple 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68B09DB-0CE7-674F-8B4F-D3BDC1E1F580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C701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45A774C6-72B5-B54D-AFC5-BEDE6662B0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913" y="2024063"/>
            <a:ext cx="11306173" cy="1814024"/>
          </a:xfrm>
          <a:prstGeom prst="rect">
            <a:avLst/>
          </a:prstGeom>
        </p:spPr>
        <p:txBody>
          <a:bodyPr lIns="0" rIns="90000" anchor="b"/>
          <a:lstStyle>
            <a:lvl1pPr algn="l"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D8CD21CC-038F-084D-86A0-F56D478F11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913" y="4015578"/>
            <a:ext cx="11306173" cy="115517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 algn="l">
              <a:buNone/>
              <a:defRPr sz="3000" b="1">
                <a:solidFill>
                  <a:srgbClr val="821E69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6867788-B905-9E45-B992-B2C5D2894330}"/>
              </a:ext>
            </a:extLst>
          </p:cNvPr>
          <p:cNvSpPr/>
          <p:nvPr userDrawn="1"/>
        </p:nvSpPr>
        <p:spPr>
          <a:xfrm>
            <a:off x="0" y="1"/>
            <a:ext cx="12192000" cy="452699"/>
          </a:xfrm>
          <a:prstGeom prst="rect">
            <a:avLst/>
          </a:prstGeom>
          <a:solidFill>
            <a:srgbClr val="821E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6651983-37A2-2345-917B-4559D70F439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2913" y="5832091"/>
            <a:ext cx="568360" cy="67627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089B5E4C-2015-A748-95FB-CF22799B0CD6}"/>
              </a:ext>
            </a:extLst>
          </p:cNvPr>
          <p:cNvSpPr/>
          <p:nvPr userDrawn="1"/>
        </p:nvSpPr>
        <p:spPr>
          <a:xfrm>
            <a:off x="0" y="6742113"/>
            <a:ext cx="12191999" cy="125999"/>
          </a:xfrm>
          <a:prstGeom prst="rect">
            <a:avLst/>
          </a:prstGeom>
          <a:solidFill>
            <a:srgbClr val="821E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A6E2"/>
              </a:solidFill>
            </a:endParaRPr>
          </a:p>
        </p:txBody>
      </p:sp>
      <p:sp>
        <p:nvSpPr>
          <p:cNvPr id="11" name="Text Placeholder 11">
            <a:extLst>
              <a:ext uri="{FF2B5EF4-FFF2-40B4-BE49-F238E27FC236}">
                <a16:creationId xmlns:a16="http://schemas.microsoft.com/office/drawing/2014/main" id="{946CC34B-1499-F541-84B4-B09C59E3E20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75387" y="6057900"/>
            <a:ext cx="5473699" cy="368888"/>
          </a:xfrm>
          <a:prstGeom prst="rect">
            <a:avLst/>
          </a:prstGeom>
        </p:spPr>
        <p:txBody>
          <a:bodyPr tIns="0" rIns="0" bIns="0" anchor="b" anchorCtr="0">
            <a:noAutofit/>
          </a:bodyPr>
          <a:lstStyle>
            <a:lvl1pPr marL="0" indent="0" algn="r">
              <a:buNone/>
              <a:defRPr sz="1800">
                <a:solidFill>
                  <a:srgbClr val="821E69"/>
                </a:solidFill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41984522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sual Green 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68B09DB-0CE7-674F-8B4F-D3BDC1E1F580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6D95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45A774C6-72B5-B54D-AFC5-BEDE6662B0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913" y="2024063"/>
            <a:ext cx="11306173" cy="1814024"/>
          </a:xfrm>
          <a:prstGeom prst="rect">
            <a:avLst/>
          </a:prstGeom>
        </p:spPr>
        <p:txBody>
          <a:bodyPr lIns="0" rIns="90000" anchor="b"/>
          <a:lstStyle>
            <a:lvl1pPr algn="l"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D8CD21CC-038F-084D-86A0-F56D478F11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913" y="4015578"/>
            <a:ext cx="11306173" cy="115517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 algn="l">
              <a:buNone/>
              <a:defRPr sz="3000" b="1">
                <a:solidFill>
                  <a:srgbClr val="C7D533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F3AFFF2-502D-054E-B5DC-66A77A6B8A6E}"/>
              </a:ext>
            </a:extLst>
          </p:cNvPr>
          <p:cNvSpPr/>
          <p:nvPr userDrawn="1"/>
        </p:nvSpPr>
        <p:spPr>
          <a:xfrm>
            <a:off x="0" y="1"/>
            <a:ext cx="12192000" cy="452699"/>
          </a:xfrm>
          <a:prstGeom prst="rect">
            <a:avLst/>
          </a:prstGeom>
          <a:solidFill>
            <a:srgbClr val="C7D5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E73C732-A419-E840-970E-326B7FDD468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2913" y="5832091"/>
            <a:ext cx="568360" cy="67627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84D91E44-21DE-A842-8B5E-6AD38E86E746}"/>
              </a:ext>
            </a:extLst>
          </p:cNvPr>
          <p:cNvSpPr/>
          <p:nvPr userDrawn="1"/>
        </p:nvSpPr>
        <p:spPr>
          <a:xfrm>
            <a:off x="0" y="6742113"/>
            <a:ext cx="12191999" cy="125999"/>
          </a:xfrm>
          <a:prstGeom prst="rect">
            <a:avLst/>
          </a:prstGeom>
          <a:solidFill>
            <a:srgbClr val="C7D5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A6E2"/>
              </a:solidFill>
            </a:endParaRPr>
          </a:p>
        </p:txBody>
      </p:sp>
      <p:sp>
        <p:nvSpPr>
          <p:cNvPr id="11" name="Text Placeholder 11">
            <a:extLst>
              <a:ext uri="{FF2B5EF4-FFF2-40B4-BE49-F238E27FC236}">
                <a16:creationId xmlns:a16="http://schemas.microsoft.com/office/drawing/2014/main" id="{69BF5122-5B53-AF4A-BB6D-678ABD2D40E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75387" y="6057900"/>
            <a:ext cx="5473699" cy="368888"/>
          </a:xfrm>
          <a:prstGeom prst="rect">
            <a:avLst/>
          </a:prstGeom>
        </p:spPr>
        <p:txBody>
          <a:bodyPr tIns="0" rIns="0" bIns="0" anchor="b" anchorCtr="0">
            <a:noAutofit/>
          </a:bodyPr>
          <a:lstStyle>
            <a:lvl1pPr marL="0" indent="0" algn="r">
              <a:buNone/>
              <a:defRPr sz="1800">
                <a:solidFill>
                  <a:srgbClr val="C7D533"/>
                </a:solidFill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35935938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sual Orange 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68B09DB-0CE7-674F-8B4F-D3BDC1E1F580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F07D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45A774C6-72B5-B54D-AFC5-BEDE6662B0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913" y="2024063"/>
            <a:ext cx="11306173" cy="1814024"/>
          </a:xfrm>
          <a:prstGeom prst="rect">
            <a:avLst/>
          </a:prstGeom>
        </p:spPr>
        <p:txBody>
          <a:bodyPr lIns="0" rIns="90000" anchor="b"/>
          <a:lstStyle>
            <a:lvl1pPr algn="l"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D8CD21CC-038F-084D-86A0-F56D478F11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913" y="4015578"/>
            <a:ext cx="11306173" cy="115517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 algn="l">
              <a:buNone/>
              <a:defRPr sz="3000" b="1">
                <a:solidFill>
                  <a:srgbClr val="BB3F07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7898AC0-B7CB-074A-816A-237E0E868E59}"/>
              </a:ext>
            </a:extLst>
          </p:cNvPr>
          <p:cNvSpPr/>
          <p:nvPr userDrawn="1"/>
        </p:nvSpPr>
        <p:spPr>
          <a:xfrm>
            <a:off x="0" y="1"/>
            <a:ext cx="12192000" cy="452699"/>
          </a:xfrm>
          <a:prstGeom prst="rect">
            <a:avLst/>
          </a:prstGeom>
          <a:solidFill>
            <a:srgbClr val="BB3F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0A60D5D-4AC5-424B-9227-98890EF5464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2913" y="5832091"/>
            <a:ext cx="568360" cy="67627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03636DE5-A460-F448-BC8B-A823C89548EA}"/>
              </a:ext>
            </a:extLst>
          </p:cNvPr>
          <p:cNvSpPr/>
          <p:nvPr userDrawn="1"/>
        </p:nvSpPr>
        <p:spPr>
          <a:xfrm>
            <a:off x="0" y="6742113"/>
            <a:ext cx="12191999" cy="125999"/>
          </a:xfrm>
          <a:prstGeom prst="rect">
            <a:avLst/>
          </a:prstGeom>
          <a:solidFill>
            <a:srgbClr val="BB3F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A6E2"/>
              </a:solidFill>
            </a:endParaRPr>
          </a:p>
        </p:txBody>
      </p:sp>
      <p:sp>
        <p:nvSpPr>
          <p:cNvPr id="11" name="Text Placeholder 11">
            <a:extLst>
              <a:ext uri="{FF2B5EF4-FFF2-40B4-BE49-F238E27FC236}">
                <a16:creationId xmlns:a16="http://schemas.microsoft.com/office/drawing/2014/main" id="{0E93626E-75D3-2946-9E24-B1657D8181F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75387" y="6057900"/>
            <a:ext cx="5473699" cy="368888"/>
          </a:xfrm>
          <a:prstGeom prst="rect">
            <a:avLst/>
          </a:prstGeom>
        </p:spPr>
        <p:txBody>
          <a:bodyPr tIns="0" rIns="0" bIns="0" anchor="b" anchorCtr="0">
            <a:noAutofit/>
          </a:bodyPr>
          <a:lstStyle>
            <a:lvl1pPr marL="0" indent="0" algn="r">
              <a:buNone/>
              <a:defRPr sz="1800">
                <a:solidFill>
                  <a:srgbClr val="BB3F07"/>
                </a:solidFill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74100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73C710-A668-F144-8CC5-039AD81D32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2" y="800101"/>
            <a:ext cx="11306176" cy="1001982"/>
          </a:xfrm>
          <a:prstGeom prst="rect">
            <a:avLst/>
          </a:prstGeom>
        </p:spPr>
        <p:txBody>
          <a:bodyPr anchor="ctr" anchorCtr="0"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09ECCE-CA94-5841-8835-15D01FC20C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912" y="1989138"/>
            <a:ext cx="5473701" cy="370839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582F0DD8-CD89-964C-A0BF-3C891A947F9F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6275388" y="1989138"/>
            <a:ext cx="5473700" cy="3708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D5C41AB-1925-C846-A884-6B4D4880A28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2912" y="5832092"/>
            <a:ext cx="568359" cy="676275"/>
          </a:xfrm>
          <a:prstGeom prst="rect">
            <a:avLst/>
          </a:prstGeom>
        </p:spPr>
      </p:pic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6E146BB0-D198-0847-B8BF-82032479A2C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75387" y="6057900"/>
            <a:ext cx="5473699" cy="368888"/>
          </a:xfrm>
          <a:prstGeom prst="rect">
            <a:avLst/>
          </a:prstGeom>
        </p:spPr>
        <p:txBody>
          <a:bodyPr tIns="0" rIns="0" bIns="0" anchor="b" anchorCtr="0">
            <a:noAutofit/>
          </a:bodyPr>
          <a:lstStyle>
            <a:lvl1pPr marL="0" indent="0" algn="r">
              <a:buNone/>
              <a:defRPr sz="1800">
                <a:solidFill>
                  <a:srgbClr val="E6005B"/>
                </a:solidFill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DD38791-8F3B-A640-A6FC-8EC532732508}"/>
              </a:ext>
            </a:extLst>
          </p:cNvPr>
          <p:cNvSpPr/>
          <p:nvPr userDrawn="1"/>
        </p:nvSpPr>
        <p:spPr>
          <a:xfrm>
            <a:off x="1" y="0"/>
            <a:ext cx="12191999" cy="441325"/>
          </a:xfrm>
          <a:prstGeom prst="rect">
            <a:avLst/>
          </a:prstGeom>
          <a:solidFill>
            <a:srgbClr val="E600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D63AD13-8CBA-8648-88F4-6142126E9F9A}"/>
              </a:ext>
            </a:extLst>
          </p:cNvPr>
          <p:cNvSpPr/>
          <p:nvPr userDrawn="1"/>
        </p:nvSpPr>
        <p:spPr>
          <a:xfrm>
            <a:off x="0" y="6742113"/>
            <a:ext cx="12191999" cy="125999"/>
          </a:xfrm>
          <a:prstGeom prst="rect">
            <a:avLst/>
          </a:prstGeom>
          <a:solidFill>
            <a:srgbClr val="9E0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155416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asual Orange 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68B09DB-0CE7-674F-8B4F-D3BDC1E1F580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9E0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45A774C6-72B5-B54D-AFC5-BEDE6662B0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913" y="2024063"/>
            <a:ext cx="11306173" cy="1814024"/>
          </a:xfrm>
          <a:prstGeom prst="rect">
            <a:avLst/>
          </a:prstGeom>
        </p:spPr>
        <p:txBody>
          <a:bodyPr lIns="0" rIns="90000" anchor="b"/>
          <a:lstStyle>
            <a:lvl1pPr algn="l"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D8CD21CC-038F-084D-86A0-F56D478F11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913" y="4015578"/>
            <a:ext cx="11306173" cy="115517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 algn="l">
              <a:buNone/>
              <a:defRPr sz="3000" b="1">
                <a:solidFill>
                  <a:srgbClr val="E6005B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7898AC0-B7CB-074A-816A-237E0E868E59}"/>
              </a:ext>
            </a:extLst>
          </p:cNvPr>
          <p:cNvSpPr/>
          <p:nvPr userDrawn="1"/>
        </p:nvSpPr>
        <p:spPr>
          <a:xfrm>
            <a:off x="0" y="1"/>
            <a:ext cx="12192000" cy="452699"/>
          </a:xfrm>
          <a:prstGeom prst="rect">
            <a:avLst/>
          </a:prstGeom>
          <a:solidFill>
            <a:srgbClr val="E600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0A60D5D-4AC5-424B-9227-98890EF5464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2913" y="5832091"/>
            <a:ext cx="568360" cy="67627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03636DE5-A460-F448-BC8B-A823C89548EA}"/>
              </a:ext>
            </a:extLst>
          </p:cNvPr>
          <p:cNvSpPr/>
          <p:nvPr userDrawn="1"/>
        </p:nvSpPr>
        <p:spPr>
          <a:xfrm>
            <a:off x="0" y="6742113"/>
            <a:ext cx="12191999" cy="125999"/>
          </a:xfrm>
          <a:prstGeom prst="rect">
            <a:avLst/>
          </a:prstGeom>
          <a:solidFill>
            <a:srgbClr val="BB3F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A6E2"/>
              </a:solidFill>
            </a:endParaRPr>
          </a:p>
        </p:txBody>
      </p:sp>
      <p:sp>
        <p:nvSpPr>
          <p:cNvPr id="11" name="Text Placeholder 11">
            <a:extLst>
              <a:ext uri="{FF2B5EF4-FFF2-40B4-BE49-F238E27FC236}">
                <a16:creationId xmlns:a16="http://schemas.microsoft.com/office/drawing/2014/main" id="{0E93626E-75D3-2946-9E24-B1657D8181F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75387" y="6057900"/>
            <a:ext cx="5473699" cy="368888"/>
          </a:xfrm>
          <a:prstGeom prst="rect">
            <a:avLst/>
          </a:prstGeom>
        </p:spPr>
        <p:txBody>
          <a:bodyPr tIns="0" rIns="0" bIns="0" anchor="b" anchorCtr="0">
            <a:noAutofit/>
          </a:bodyPr>
          <a:lstStyle>
            <a:lvl1pPr marL="0" indent="0" algn="r">
              <a:buNone/>
              <a:defRPr sz="1800">
                <a:solidFill>
                  <a:srgbClr val="E6005B"/>
                </a:solidFill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62577858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asual Orange 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68B09DB-0CE7-674F-8B4F-D3BDC1E1F580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EC6D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45A774C6-72B5-B54D-AFC5-BEDE6662B0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913" y="2024063"/>
            <a:ext cx="11306173" cy="1814024"/>
          </a:xfrm>
          <a:prstGeom prst="rect">
            <a:avLst/>
          </a:prstGeom>
        </p:spPr>
        <p:txBody>
          <a:bodyPr lIns="0" rIns="90000" anchor="b"/>
          <a:lstStyle>
            <a:lvl1pPr algn="l"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D8CD21CC-038F-084D-86A0-F56D478F11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913" y="4015578"/>
            <a:ext cx="11306173" cy="115517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 algn="l">
              <a:buNone/>
              <a:defRPr sz="3000" b="1">
                <a:solidFill>
                  <a:srgbClr val="E6005B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7898AC0-B7CB-074A-816A-237E0E868E59}"/>
              </a:ext>
            </a:extLst>
          </p:cNvPr>
          <p:cNvSpPr/>
          <p:nvPr userDrawn="1"/>
        </p:nvSpPr>
        <p:spPr>
          <a:xfrm>
            <a:off x="0" y="1"/>
            <a:ext cx="12192000" cy="452699"/>
          </a:xfrm>
          <a:prstGeom prst="rect">
            <a:avLst/>
          </a:prstGeom>
          <a:solidFill>
            <a:srgbClr val="E600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0A60D5D-4AC5-424B-9227-98890EF5464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2913" y="5832091"/>
            <a:ext cx="568360" cy="67627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03636DE5-A460-F448-BC8B-A823C89548EA}"/>
              </a:ext>
            </a:extLst>
          </p:cNvPr>
          <p:cNvSpPr/>
          <p:nvPr userDrawn="1"/>
        </p:nvSpPr>
        <p:spPr>
          <a:xfrm>
            <a:off x="0" y="6742113"/>
            <a:ext cx="12191999" cy="125999"/>
          </a:xfrm>
          <a:prstGeom prst="rect">
            <a:avLst/>
          </a:prstGeom>
          <a:solidFill>
            <a:srgbClr val="BB3F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A6E2"/>
              </a:solidFill>
            </a:endParaRPr>
          </a:p>
        </p:txBody>
      </p:sp>
      <p:sp>
        <p:nvSpPr>
          <p:cNvPr id="11" name="Text Placeholder 11">
            <a:extLst>
              <a:ext uri="{FF2B5EF4-FFF2-40B4-BE49-F238E27FC236}">
                <a16:creationId xmlns:a16="http://schemas.microsoft.com/office/drawing/2014/main" id="{0E93626E-75D3-2946-9E24-B1657D8181F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75387" y="6057900"/>
            <a:ext cx="5473699" cy="368888"/>
          </a:xfrm>
          <a:prstGeom prst="rect">
            <a:avLst/>
          </a:prstGeom>
        </p:spPr>
        <p:txBody>
          <a:bodyPr tIns="0" rIns="0" bIns="0" anchor="b" anchorCtr="0">
            <a:noAutofit/>
          </a:bodyPr>
          <a:lstStyle>
            <a:lvl1pPr marL="0" indent="0" algn="r">
              <a:buNone/>
              <a:defRPr sz="1800">
                <a:solidFill>
                  <a:srgbClr val="E6005B"/>
                </a:solidFill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28165532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asual Orange 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68B09DB-0CE7-674F-8B4F-D3BDC1E1F580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6F62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45A774C6-72B5-B54D-AFC5-BEDE6662B0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913" y="2024063"/>
            <a:ext cx="11306173" cy="1814024"/>
          </a:xfrm>
          <a:prstGeom prst="rect">
            <a:avLst/>
          </a:prstGeom>
        </p:spPr>
        <p:txBody>
          <a:bodyPr lIns="0" rIns="90000" anchor="b"/>
          <a:lstStyle>
            <a:lvl1pPr algn="l"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D8CD21CC-038F-084D-86A0-F56D478F11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913" y="4015578"/>
            <a:ext cx="11306173" cy="115517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 algn="l">
              <a:buNone/>
              <a:defRPr sz="3000" b="1">
                <a:solidFill>
                  <a:srgbClr val="B5B0A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7898AC0-B7CB-074A-816A-237E0E868E59}"/>
              </a:ext>
            </a:extLst>
          </p:cNvPr>
          <p:cNvSpPr/>
          <p:nvPr userDrawn="1"/>
        </p:nvSpPr>
        <p:spPr>
          <a:xfrm>
            <a:off x="0" y="1"/>
            <a:ext cx="12192000" cy="452699"/>
          </a:xfrm>
          <a:prstGeom prst="rect">
            <a:avLst/>
          </a:prstGeom>
          <a:solidFill>
            <a:srgbClr val="B5B0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0A60D5D-4AC5-424B-9227-98890EF5464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2913" y="5832091"/>
            <a:ext cx="568360" cy="67627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03636DE5-A460-F448-BC8B-A823C89548EA}"/>
              </a:ext>
            </a:extLst>
          </p:cNvPr>
          <p:cNvSpPr/>
          <p:nvPr userDrawn="1"/>
        </p:nvSpPr>
        <p:spPr>
          <a:xfrm>
            <a:off x="0" y="6742113"/>
            <a:ext cx="12191999" cy="125999"/>
          </a:xfrm>
          <a:prstGeom prst="rect">
            <a:avLst/>
          </a:prstGeom>
          <a:solidFill>
            <a:srgbClr val="BB3F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A6E2"/>
              </a:solidFill>
            </a:endParaRPr>
          </a:p>
        </p:txBody>
      </p:sp>
      <p:sp>
        <p:nvSpPr>
          <p:cNvPr id="11" name="Text Placeholder 11">
            <a:extLst>
              <a:ext uri="{FF2B5EF4-FFF2-40B4-BE49-F238E27FC236}">
                <a16:creationId xmlns:a16="http://schemas.microsoft.com/office/drawing/2014/main" id="{0E93626E-75D3-2946-9E24-B1657D8181F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75387" y="6057900"/>
            <a:ext cx="5473699" cy="368888"/>
          </a:xfrm>
          <a:prstGeom prst="rect">
            <a:avLst/>
          </a:prstGeom>
        </p:spPr>
        <p:txBody>
          <a:bodyPr tIns="0" rIns="0" bIns="0" anchor="b" anchorCtr="0">
            <a:noAutofit/>
          </a:bodyPr>
          <a:lstStyle>
            <a:lvl1pPr marL="0" indent="0" algn="r">
              <a:buNone/>
              <a:defRPr sz="1800">
                <a:solidFill>
                  <a:srgbClr val="B5B0AC"/>
                </a:solidFill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72225772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6B90F54-2FD9-B744-B972-C1D92C843C23}"/>
              </a:ext>
            </a:extLst>
          </p:cNvPr>
          <p:cNvSpPr/>
          <p:nvPr userDrawn="1"/>
        </p:nvSpPr>
        <p:spPr>
          <a:xfrm>
            <a:off x="1" y="431386"/>
            <a:ext cx="12191999" cy="6300787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04446B3-A205-CB44-8165-EDDF1073E3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442913" y="801048"/>
            <a:ext cx="3427412" cy="100806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D96A658-0183-444F-91C4-2F380978AAE1}"/>
              </a:ext>
            </a:extLst>
          </p:cNvPr>
          <p:cNvSpPr txBox="1"/>
          <p:nvPr userDrawn="1"/>
        </p:nvSpPr>
        <p:spPr>
          <a:xfrm>
            <a:off x="442913" y="2024062"/>
            <a:ext cx="11306175" cy="181402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/>
          </a:bodyPr>
          <a:lstStyle/>
          <a:p>
            <a:pPr algn="l"/>
            <a:r>
              <a:rPr lang="en-US" sz="6000" b="1" dirty="0">
                <a:solidFill>
                  <a:srgbClr val="E6005B"/>
                </a:solidFill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718138948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D73252D-FA87-8946-98E6-F10F7EFB191B}"/>
              </a:ext>
            </a:extLst>
          </p:cNvPr>
          <p:cNvSpPr/>
          <p:nvPr userDrawn="1"/>
        </p:nvSpPr>
        <p:spPr>
          <a:xfrm>
            <a:off x="0" y="441326"/>
            <a:ext cx="12191999" cy="6300786"/>
          </a:xfrm>
          <a:prstGeom prst="rect">
            <a:avLst/>
          </a:prstGeom>
          <a:solidFill>
            <a:srgbClr val="E6005B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E6005B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46BD13E-6F12-BA45-881A-F273DAED034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442913" y="801048"/>
            <a:ext cx="3427412" cy="100806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EE1A0BD-8134-9B4A-AE3E-E7C0EECCD029}"/>
              </a:ext>
            </a:extLst>
          </p:cNvPr>
          <p:cNvSpPr txBox="1"/>
          <p:nvPr userDrawn="1"/>
        </p:nvSpPr>
        <p:spPr>
          <a:xfrm>
            <a:off x="442913" y="2024062"/>
            <a:ext cx="11306175" cy="181402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/>
          </a:bodyPr>
          <a:lstStyle/>
          <a:p>
            <a:pPr algn="l"/>
            <a:r>
              <a:rPr lang="en-US" sz="6000" b="1" dirty="0">
                <a:solidFill>
                  <a:srgbClr val="9E043D"/>
                </a:solidFill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87816533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9818EEC-D27C-9844-8F9A-431793B5929C}"/>
              </a:ext>
            </a:extLst>
          </p:cNvPr>
          <p:cNvSpPr/>
          <p:nvPr userDrawn="1"/>
        </p:nvSpPr>
        <p:spPr>
          <a:xfrm>
            <a:off x="0" y="441325"/>
            <a:ext cx="12191999" cy="6300787"/>
          </a:xfrm>
          <a:prstGeom prst="rect">
            <a:avLst/>
          </a:prstGeom>
          <a:solidFill>
            <a:srgbClr val="6F6258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FE3E8BC-7439-0742-A9FC-77BBB38EF7A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442913" y="801048"/>
            <a:ext cx="3427412" cy="100806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3E62ECB-71C5-2342-A1AF-B7DAA1E1B964}"/>
              </a:ext>
            </a:extLst>
          </p:cNvPr>
          <p:cNvSpPr txBox="1"/>
          <p:nvPr userDrawn="1"/>
        </p:nvSpPr>
        <p:spPr>
          <a:xfrm>
            <a:off x="442913" y="2024062"/>
            <a:ext cx="11306175" cy="181402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/>
          </a:bodyPr>
          <a:lstStyle/>
          <a:p>
            <a:pPr algn="l"/>
            <a:r>
              <a:rPr lang="en-US" sz="6000" b="1" dirty="0">
                <a:solidFill>
                  <a:schemeClr val="bg1"/>
                </a:solidFill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19047861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econd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1B88EC-6B3F-324D-8A9A-A2200D0313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42910" y="2813047"/>
            <a:ext cx="5473701" cy="284797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D32B247-F8B0-6A43-86FE-2923DBEF9C8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91894" y="2813047"/>
            <a:ext cx="5457193" cy="284797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EC2A4D7D-88B2-6543-8F2D-B4616BB62D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2" y="800101"/>
            <a:ext cx="11306176" cy="1001982"/>
          </a:xfrm>
          <a:prstGeom prst="rect">
            <a:avLst/>
          </a:prstGeom>
        </p:spPr>
        <p:txBody>
          <a:bodyPr anchor="ctr" anchorCtr="0"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8C387D1-CCDB-AA42-911D-99DAFBC8137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2912" y="5832092"/>
            <a:ext cx="568359" cy="676275"/>
          </a:xfrm>
          <a:prstGeom prst="rect">
            <a:avLst/>
          </a:prstGeom>
        </p:spPr>
      </p:pic>
      <p:sp>
        <p:nvSpPr>
          <p:cNvPr id="16" name="Text Placeholder 11">
            <a:extLst>
              <a:ext uri="{FF2B5EF4-FFF2-40B4-BE49-F238E27FC236}">
                <a16:creationId xmlns:a16="http://schemas.microsoft.com/office/drawing/2014/main" id="{44B35524-0F00-1A4F-8D8A-436C8810069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75387" y="6057900"/>
            <a:ext cx="5473699" cy="368888"/>
          </a:xfrm>
          <a:prstGeom prst="rect">
            <a:avLst/>
          </a:prstGeom>
        </p:spPr>
        <p:txBody>
          <a:bodyPr tIns="0" rIns="0" bIns="0" anchor="b" anchorCtr="0">
            <a:noAutofit/>
          </a:bodyPr>
          <a:lstStyle>
            <a:lvl1pPr marL="0" indent="0" algn="r">
              <a:buNone/>
              <a:defRPr sz="1800">
                <a:solidFill>
                  <a:srgbClr val="E6005B"/>
                </a:solidFill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245CF166-1A2B-F24F-9192-1EE62922C0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912" y="1989138"/>
            <a:ext cx="5473701" cy="636855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400" b="1">
                <a:solidFill>
                  <a:srgbClr val="9E043D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FA1D5975-B545-F54E-B266-2A4DDDC8C4C9}"/>
              </a:ext>
            </a:extLst>
          </p:cNvPr>
          <p:cNvSpPr>
            <a:spLocks noGrp="1"/>
          </p:cNvSpPr>
          <p:nvPr>
            <p:ph type="body" idx="11"/>
          </p:nvPr>
        </p:nvSpPr>
        <p:spPr>
          <a:xfrm>
            <a:off x="6291895" y="1989139"/>
            <a:ext cx="5457193" cy="636854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400" b="1">
                <a:solidFill>
                  <a:srgbClr val="9E043D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0F691ED-EF65-C446-B3BD-FB970876AB4D}"/>
              </a:ext>
            </a:extLst>
          </p:cNvPr>
          <p:cNvSpPr/>
          <p:nvPr userDrawn="1"/>
        </p:nvSpPr>
        <p:spPr>
          <a:xfrm>
            <a:off x="1" y="0"/>
            <a:ext cx="12191999" cy="441325"/>
          </a:xfrm>
          <a:prstGeom prst="rect">
            <a:avLst/>
          </a:prstGeom>
          <a:solidFill>
            <a:srgbClr val="E600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3AC6DAE-40C2-FC4C-9C8A-8F55F3ECD49F}"/>
              </a:ext>
            </a:extLst>
          </p:cNvPr>
          <p:cNvSpPr/>
          <p:nvPr userDrawn="1"/>
        </p:nvSpPr>
        <p:spPr>
          <a:xfrm>
            <a:off x="0" y="6742113"/>
            <a:ext cx="12191999" cy="125999"/>
          </a:xfrm>
          <a:prstGeom prst="rect">
            <a:avLst/>
          </a:prstGeom>
          <a:solidFill>
            <a:srgbClr val="9E04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7961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slideLayout" Target="../slideLayouts/slideLayout41.xml"/><Relationship Id="rId18" Type="http://schemas.openxmlformats.org/officeDocument/2006/relationships/slideLayout" Target="../slideLayouts/slideLayout46.xml"/><Relationship Id="rId26" Type="http://schemas.openxmlformats.org/officeDocument/2006/relationships/slideLayout" Target="../slideLayouts/slideLayout54.xml"/><Relationship Id="rId3" Type="http://schemas.openxmlformats.org/officeDocument/2006/relationships/slideLayout" Target="../slideLayouts/slideLayout31.xml"/><Relationship Id="rId21" Type="http://schemas.openxmlformats.org/officeDocument/2006/relationships/slideLayout" Target="../slideLayouts/slideLayout49.xml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17" Type="http://schemas.openxmlformats.org/officeDocument/2006/relationships/slideLayout" Target="../slideLayouts/slideLayout45.xml"/><Relationship Id="rId25" Type="http://schemas.openxmlformats.org/officeDocument/2006/relationships/slideLayout" Target="../slideLayouts/slideLayout53.xml"/><Relationship Id="rId2" Type="http://schemas.openxmlformats.org/officeDocument/2006/relationships/slideLayout" Target="../slideLayouts/slideLayout30.xml"/><Relationship Id="rId16" Type="http://schemas.openxmlformats.org/officeDocument/2006/relationships/slideLayout" Target="../slideLayouts/slideLayout44.xml"/><Relationship Id="rId20" Type="http://schemas.openxmlformats.org/officeDocument/2006/relationships/slideLayout" Target="../slideLayouts/slideLayout48.xml"/><Relationship Id="rId29" Type="http://schemas.openxmlformats.org/officeDocument/2006/relationships/slideLayout" Target="../slideLayouts/slideLayout57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24" Type="http://schemas.openxmlformats.org/officeDocument/2006/relationships/slideLayout" Target="../slideLayouts/slideLayout52.xml"/><Relationship Id="rId5" Type="http://schemas.openxmlformats.org/officeDocument/2006/relationships/slideLayout" Target="../slideLayouts/slideLayout33.xml"/><Relationship Id="rId15" Type="http://schemas.openxmlformats.org/officeDocument/2006/relationships/slideLayout" Target="../slideLayouts/slideLayout43.xml"/><Relationship Id="rId23" Type="http://schemas.openxmlformats.org/officeDocument/2006/relationships/slideLayout" Target="../slideLayouts/slideLayout51.xml"/><Relationship Id="rId28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38.xml"/><Relationship Id="rId19" Type="http://schemas.openxmlformats.org/officeDocument/2006/relationships/slideLayout" Target="../slideLayouts/slideLayout47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14" Type="http://schemas.openxmlformats.org/officeDocument/2006/relationships/slideLayout" Target="../slideLayouts/slideLayout42.xml"/><Relationship Id="rId22" Type="http://schemas.openxmlformats.org/officeDocument/2006/relationships/slideLayout" Target="../slideLayouts/slideLayout50.xml"/><Relationship Id="rId27" Type="http://schemas.openxmlformats.org/officeDocument/2006/relationships/slideLayout" Target="../slideLayouts/slideLayout55.xml"/><Relationship Id="rId30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13" Type="http://schemas.openxmlformats.org/officeDocument/2006/relationships/slideLayout" Target="../slideLayouts/slideLayout70.xml"/><Relationship Id="rId18" Type="http://schemas.openxmlformats.org/officeDocument/2006/relationships/slideLayout" Target="../slideLayouts/slideLayout75.xml"/><Relationship Id="rId26" Type="http://schemas.openxmlformats.org/officeDocument/2006/relationships/slideLayout" Target="../slideLayouts/slideLayout83.xml"/><Relationship Id="rId3" Type="http://schemas.openxmlformats.org/officeDocument/2006/relationships/slideLayout" Target="../slideLayouts/slideLayout60.xml"/><Relationship Id="rId21" Type="http://schemas.openxmlformats.org/officeDocument/2006/relationships/slideLayout" Target="../slideLayouts/slideLayout78.xml"/><Relationship Id="rId7" Type="http://schemas.openxmlformats.org/officeDocument/2006/relationships/slideLayout" Target="../slideLayouts/slideLayout64.xml"/><Relationship Id="rId12" Type="http://schemas.openxmlformats.org/officeDocument/2006/relationships/slideLayout" Target="../slideLayouts/slideLayout69.xml"/><Relationship Id="rId17" Type="http://schemas.openxmlformats.org/officeDocument/2006/relationships/slideLayout" Target="../slideLayouts/slideLayout74.xml"/><Relationship Id="rId25" Type="http://schemas.openxmlformats.org/officeDocument/2006/relationships/slideLayout" Target="../slideLayouts/slideLayout82.xml"/><Relationship Id="rId2" Type="http://schemas.openxmlformats.org/officeDocument/2006/relationships/slideLayout" Target="../slideLayouts/slideLayout59.xml"/><Relationship Id="rId16" Type="http://schemas.openxmlformats.org/officeDocument/2006/relationships/slideLayout" Target="../slideLayouts/slideLayout73.xml"/><Relationship Id="rId20" Type="http://schemas.openxmlformats.org/officeDocument/2006/relationships/slideLayout" Target="../slideLayouts/slideLayout77.xml"/><Relationship Id="rId29" Type="http://schemas.openxmlformats.org/officeDocument/2006/relationships/theme" Target="../theme/theme3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24" Type="http://schemas.openxmlformats.org/officeDocument/2006/relationships/slideLayout" Target="../slideLayouts/slideLayout81.xml"/><Relationship Id="rId5" Type="http://schemas.openxmlformats.org/officeDocument/2006/relationships/slideLayout" Target="../slideLayouts/slideLayout62.xml"/><Relationship Id="rId15" Type="http://schemas.openxmlformats.org/officeDocument/2006/relationships/slideLayout" Target="../slideLayouts/slideLayout72.xml"/><Relationship Id="rId23" Type="http://schemas.openxmlformats.org/officeDocument/2006/relationships/slideLayout" Target="../slideLayouts/slideLayout80.xml"/><Relationship Id="rId28" Type="http://schemas.openxmlformats.org/officeDocument/2006/relationships/slideLayout" Target="../slideLayouts/slideLayout85.xml"/><Relationship Id="rId10" Type="http://schemas.openxmlformats.org/officeDocument/2006/relationships/slideLayout" Target="../slideLayouts/slideLayout67.xml"/><Relationship Id="rId19" Type="http://schemas.openxmlformats.org/officeDocument/2006/relationships/slideLayout" Target="../slideLayouts/slideLayout76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Relationship Id="rId14" Type="http://schemas.openxmlformats.org/officeDocument/2006/relationships/slideLayout" Target="../slideLayouts/slideLayout71.xml"/><Relationship Id="rId22" Type="http://schemas.openxmlformats.org/officeDocument/2006/relationships/slideLayout" Target="../slideLayouts/slideLayout79.xml"/><Relationship Id="rId27" Type="http://schemas.openxmlformats.org/officeDocument/2006/relationships/slideLayout" Target="../slideLayouts/slideLayout8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38E3CDC0-E15C-3D43-A94A-65D5EBAC0E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912" y="1989139"/>
            <a:ext cx="11306175" cy="4068762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8" name="Title Placeholder 10">
            <a:extLst>
              <a:ext uri="{FF2B5EF4-FFF2-40B4-BE49-F238E27FC236}">
                <a16:creationId xmlns:a16="http://schemas.microsoft.com/office/drawing/2014/main" id="{CB133162-9D93-054D-BEB3-A08241D4C8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2" y="800100"/>
            <a:ext cx="11306175" cy="1001714"/>
          </a:xfrm>
          <a:prstGeom prst="rect">
            <a:avLst/>
          </a:prstGeom>
        </p:spPr>
        <p:txBody>
          <a:bodyPr vert="horz" lIns="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5768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  <p:sldLayoutId id="2147483706" r:id="rId17"/>
    <p:sldLayoutId id="2147483707" r:id="rId18"/>
    <p:sldLayoutId id="2147483708" r:id="rId19"/>
    <p:sldLayoutId id="2147483709" r:id="rId20"/>
    <p:sldLayoutId id="2147483710" r:id="rId21"/>
    <p:sldLayoutId id="2147483711" r:id="rId22"/>
    <p:sldLayoutId id="2147483712" r:id="rId23"/>
    <p:sldLayoutId id="2147483713" r:id="rId24"/>
    <p:sldLayoutId id="2147483714" r:id="rId25"/>
    <p:sldLayoutId id="2147483715" r:id="rId26"/>
    <p:sldLayoutId id="2147483716" r:id="rId27"/>
    <p:sldLayoutId id="2147483717" r:id="rId28"/>
  </p:sldLayoutIdLst>
  <p:hf sldNum="0"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400" b="1" kern="1200">
          <a:solidFill>
            <a:srgbClr val="E6005B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rgbClr val="E6005B"/>
        </a:buClr>
        <a:buFont typeface="Wingdings" pitchFamily="2" charset="2"/>
        <a:buChar char="§"/>
        <a:defRPr sz="2500" b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E6005B"/>
        </a:buClr>
        <a:buFont typeface="Wingdings" pitchFamily="2" charset="2"/>
        <a:buChar char="§"/>
        <a:defRPr sz="2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E6005B"/>
        </a:buClr>
        <a:buFont typeface="Wingdings" pitchFamily="2" charset="2"/>
        <a:buChar char="§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E6005B"/>
        </a:buClr>
        <a:buFont typeface="Wingdings" pitchFamily="2" charset="2"/>
        <a:buChar char="§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E6005B"/>
        </a:buClr>
        <a:buFont typeface="Wingdings" pitchFamily="2" charset="2"/>
        <a:buChar char="§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79">
          <p15:clr>
            <a:srgbClr val="A4A3A4"/>
          </p15:clr>
        </p15:guide>
        <p15:guide id="2" orient="horz" pos="278">
          <p15:clr>
            <a:srgbClr val="A4A3A4"/>
          </p15:clr>
        </p15:guide>
        <p15:guide id="3" pos="2502">
          <p15:clr>
            <a:srgbClr val="A4A3A4"/>
          </p15:clr>
        </p15:guide>
        <p15:guide id="4" pos="2729">
          <p15:clr>
            <a:srgbClr val="A4A3A4"/>
          </p15:clr>
        </p15:guide>
        <p15:guide id="5" pos="4951">
          <p15:clr>
            <a:srgbClr val="A4A3A4"/>
          </p15:clr>
        </p15:guide>
        <p15:guide id="6" pos="5178">
          <p15:clr>
            <a:srgbClr val="A4A3A4"/>
          </p15:clr>
        </p15:guide>
        <p15:guide id="7" pos="7401">
          <p15:clr>
            <a:srgbClr val="A4A3A4"/>
          </p15:clr>
        </p15:guide>
        <p15:guide id="8" orient="horz" pos="504">
          <p15:clr>
            <a:srgbClr val="A4A3A4"/>
          </p15:clr>
        </p15:guide>
        <p15:guide id="9" orient="horz" pos="3816">
          <p15:clr>
            <a:srgbClr val="A4A3A4"/>
          </p15:clr>
        </p15:guide>
        <p15:guide id="10" orient="horz" pos="4042">
          <p15:clr>
            <a:srgbClr val="A4A3A4"/>
          </p15:clr>
        </p15:guide>
        <p15:guide id="11" pos="3727">
          <p15:clr>
            <a:srgbClr val="A4A3A4"/>
          </p15:clr>
        </p15:guide>
        <p15:guide id="12" pos="3953">
          <p15:clr>
            <a:srgbClr val="A4A3A4"/>
          </p15:clr>
        </p15:guide>
        <p15:guide id="13" orient="horz" pos="3589">
          <p15:clr>
            <a:srgbClr val="A4A3A4"/>
          </p15:clr>
        </p15:guide>
        <p15:guide id="14" orient="horz" pos="1139">
          <p15:clr>
            <a:srgbClr val="A4A3A4"/>
          </p15:clr>
        </p15:guide>
        <p15:guide id="15" orient="horz" pos="1253">
          <p15:clr>
            <a:srgbClr val="A4A3A4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38E3CDC0-E15C-3D43-A94A-65D5EBAC0E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912" y="1989139"/>
            <a:ext cx="11306175" cy="4068762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itle Placeholder 10">
            <a:extLst>
              <a:ext uri="{FF2B5EF4-FFF2-40B4-BE49-F238E27FC236}">
                <a16:creationId xmlns:a16="http://schemas.microsoft.com/office/drawing/2014/main" id="{CB133162-9D93-054D-BEB3-A08241D4C8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2" y="800100"/>
            <a:ext cx="11306175" cy="1001714"/>
          </a:xfrm>
          <a:prstGeom prst="rect">
            <a:avLst/>
          </a:prstGeom>
        </p:spPr>
        <p:txBody>
          <a:bodyPr vert="horz" lIns="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9661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  <p:sldLayoutId id="2147483730" r:id="rId12"/>
    <p:sldLayoutId id="2147483731" r:id="rId13"/>
    <p:sldLayoutId id="2147483732" r:id="rId14"/>
    <p:sldLayoutId id="2147483733" r:id="rId15"/>
    <p:sldLayoutId id="2147483734" r:id="rId16"/>
    <p:sldLayoutId id="2147483735" r:id="rId17"/>
    <p:sldLayoutId id="2147483736" r:id="rId18"/>
    <p:sldLayoutId id="2147483737" r:id="rId19"/>
    <p:sldLayoutId id="2147483738" r:id="rId20"/>
    <p:sldLayoutId id="2147483739" r:id="rId21"/>
    <p:sldLayoutId id="2147483740" r:id="rId22"/>
    <p:sldLayoutId id="2147483741" r:id="rId23"/>
    <p:sldLayoutId id="2147483742" r:id="rId24"/>
    <p:sldLayoutId id="2147483743" r:id="rId25"/>
    <p:sldLayoutId id="2147483744" r:id="rId26"/>
    <p:sldLayoutId id="2147483745" r:id="rId27"/>
    <p:sldLayoutId id="2147483746" r:id="rId28"/>
    <p:sldLayoutId id="2147483747" r:id="rId29"/>
  </p:sldLayoutIdLst>
  <p:hf sldNum="0"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400" b="1" kern="1200">
          <a:solidFill>
            <a:srgbClr val="E6005B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rgbClr val="E6005B"/>
        </a:buClr>
        <a:buFont typeface="Wingdings" pitchFamily="2" charset="2"/>
        <a:buChar char="§"/>
        <a:defRPr sz="2500" b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E6005B"/>
        </a:buClr>
        <a:buFont typeface="Wingdings" pitchFamily="2" charset="2"/>
        <a:buChar char="§"/>
        <a:defRPr sz="2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E6005B"/>
        </a:buClr>
        <a:buFont typeface="Wingdings" pitchFamily="2" charset="2"/>
        <a:buChar char="§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E6005B"/>
        </a:buClr>
        <a:buFont typeface="Wingdings" pitchFamily="2" charset="2"/>
        <a:buChar char="§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E6005B"/>
        </a:buClr>
        <a:buFont typeface="Wingdings" pitchFamily="2" charset="2"/>
        <a:buChar char="§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79">
          <p15:clr>
            <a:srgbClr val="A4A3A4"/>
          </p15:clr>
        </p15:guide>
        <p15:guide id="2" orient="horz" pos="278">
          <p15:clr>
            <a:srgbClr val="A4A3A4"/>
          </p15:clr>
        </p15:guide>
        <p15:guide id="3" pos="2502">
          <p15:clr>
            <a:srgbClr val="A4A3A4"/>
          </p15:clr>
        </p15:guide>
        <p15:guide id="4" pos="2729">
          <p15:clr>
            <a:srgbClr val="A4A3A4"/>
          </p15:clr>
        </p15:guide>
        <p15:guide id="5" pos="4951">
          <p15:clr>
            <a:srgbClr val="A4A3A4"/>
          </p15:clr>
        </p15:guide>
        <p15:guide id="6" pos="5178">
          <p15:clr>
            <a:srgbClr val="A4A3A4"/>
          </p15:clr>
        </p15:guide>
        <p15:guide id="7" pos="7401">
          <p15:clr>
            <a:srgbClr val="A4A3A4"/>
          </p15:clr>
        </p15:guide>
        <p15:guide id="8" orient="horz" pos="504">
          <p15:clr>
            <a:srgbClr val="A4A3A4"/>
          </p15:clr>
        </p15:guide>
        <p15:guide id="9" orient="horz" pos="3816">
          <p15:clr>
            <a:srgbClr val="A4A3A4"/>
          </p15:clr>
        </p15:guide>
        <p15:guide id="10" orient="horz" pos="4042">
          <p15:clr>
            <a:srgbClr val="A4A3A4"/>
          </p15:clr>
        </p15:guide>
        <p15:guide id="11" pos="3727">
          <p15:clr>
            <a:srgbClr val="A4A3A4"/>
          </p15:clr>
        </p15:guide>
        <p15:guide id="12" pos="3953">
          <p15:clr>
            <a:srgbClr val="A4A3A4"/>
          </p15:clr>
        </p15:guide>
        <p15:guide id="13" orient="horz" pos="3589">
          <p15:clr>
            <a:srgbClr val="A4A3A4"/>
          </p15:clr>
        </p15:guide>
        <p15:guide id="14" orient="horz" pos="1139">
          <p15:clr>
            <a:srgbClr val="A4A3A4"/>
          </p15:clr>
        </p15:guide>
        <p15:guide id="15" orient="horz" pos="1253">
          <p15:clr>
            <a:srgbClr val="A4A3A4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38E3CDC0-E15C-3D43-A94A-65D5EBAC0E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912" y="1989139"/>
            <a:ext cx="11306175" cy="4068762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8" name="Title Placeholder 10">
            <a:extLst>
              <a:ext uri="{FF2B5EF4-FFF2-40B4-BE49-F238E27FC236}">
                <a16:creationId xmlns:a16="http://schemas.microsoft.com/office/drawing/2014/main" id="{CB133162-9D93-054D-BEB3-A08241D4C8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2" y="800100"/>
            <a:ext cx="11306175" cy="1001714"/>
          </a:xfrm>
          <a:prstGeom prst="rect">
            <a:avLst/>
          </a:prstGeom>
        </p:spPr>
        <p:txBody>
          <a:bodyPr vert="horz" lIns="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543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  <p:sldLayoutId id="2147483760" r:id="rId12"/>
    <p:sldLayoutId id="2147483761" r:id="rId13"/>
    <p:sldLayoutId id="2147483762" r:id="rId14"/>
    <p:sldLayoutId id="2147483763" r:id="rId15"/>
    <p:sldLayoutId id="2147483764" r:id="rId16"/>
    <p:sldLayoutId id="2147483765" r:id="rId17"/>
    <p:sldLayoutId id="2147483766" r:id="rId18"/>
    <p:sldLayoutId id="2147483767" r:id="rId19"/>
    <p:sldLayoutId id="2147483768" r:id="rId20"/>
    <p:sldLayoutId id="2147483769" r:id="rId21"/>
    <p:sldLayoutId id="2147483770" r:id="rId22"/>
    <p:sldLayoutId id="2147483771" r:id="rId23"/>
    <p:sldLayoutId id="2147483772" r:id="rId24"/>
    <p:sldLayoutId id="2147483773" r:id="rId25"/>
    <p:sldLayoutId id="2147483774" r:id="rId26"/>
    <p:sldLayoutId id="2147483775" r:id="rId27"/>
    <p:sldLayoutId id="2147483776" r:id="rId28"/>
  </p:sldLayoutIdLst>
  <p:hf sldNum="0"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400" b="1" kern="1200">
          <a:solidFill>
            <a:srgbClr val="E6005B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rgbClr val="E6005B"/>
        </a:buClr>
        <a:buFont typeface="Wingdings" pitchFamily="2" charset="2"/>
        <a:buChar char="§"/>
        <a:defRPr sz="2500" b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E6005B"/>
        </a:buClr>
        <a:buFont typeface="Wingdings" pitchFamily="2" charset="2"/>
        <a:buChar char="§"/>
        <a:defRPr sz="2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E6005B"/>
        </a:buClr>
        <a:buFont typeface="Wingdings" pitchFamily="2" charset="2"/>
        <a:buChar char="§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E6005B"/>
        </a:buClr>
        <a:buFont typeface="Wingdings" pitchFamily="2" charset="2"/>
        <a:buChar char="§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E6005B"/>
        </a:buClr>
        <a:buFont typeface="Wingdings" pitchFamily="2" charset="2"/>
        <a:buChar char="§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79">
          <p15:clr>
            <a:srgbClr val="A4A3A4"/>
          </p15:clr>
        </p15:guide>
        <p15:guide id="2" orient="horz" pos="278">
          <p15:clr>
            <a:srgbClr val="A4A3A4"/>
          </p15:clr>
        </p15:guide>
        <p15:guide id="3" pos="2502">
          <p15:clr>
            <a:srgbClr val="A4A3A4"/>
          </p15:clr>
        </p15:guide>
        <p15:guide id="4" pos="2729">
          <p15:clr>
            <a:srgbClr val="A4A3A4"/>
          </p15:clr>
        </p15:guide>
        <p15:guide id="5" pos="4951">
          <p15:clr>
            <a:srgbClr val="A4A3A4"/>
          </p15:clr>
        </p15:guide>
        <p15:guide id="6" pos="5178">
          <p15:clr>
            <a:srgbClr val="A4A3A4"/>
          </p15:clr>
        </p15:guide>
        <p15:guide id="7" pos="7401">
          <p15:clr>
            <a:srgbClr val="A4A3A4"/>
          </p15:clr>
        </p15:guide>
        <p15:guide id="8" orient="horz" pos="504">
          <p15:clr>
            <a:srgbClr val="A4A3A4"/>
          </p15:clr>
        </p15:guide>
        <p15:guide id="9" orient="horz" pos="3816">
          <p15:clr>
            <a:srgbClr val="A4A3A4"/>
          </p15:clr>
        </p15:guide>
        <p15:guide id="10" orient="horz" pos="4042">
          <p15:clr>
            <a:srgbClr val="A4A3A4"/>
          </p15:clr>
        </p15:guide>
        <p15:guide id="11" pos="3727">
          <p15:clr>
            <a:srgbClr val="A4A3A4"/>
          </p15:clr>
        </p15:guide>
        <p15:guide id="12" pos="3953">
          <p15:clr>
            <a:srgbClr val="A4A3A4"/>
          </p15:clr>
        </p15:guide>
        <p15:guide id="13" orient="horz" pos="3589">
          <p15:clr>
            <a:srgbClr val="A4A3A4"/>
          </p15:clr>
        </p15:guide>
        <p15:guide id="14" orient="horz" pos="1139">
          <p15:clr>
            <a:srgbClr val="A4A3A4"/>
          </p15:clr>
        </p15:guide>
        <p15:guide id="15" orient="horz" pos="1253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iain.wilson@ntu.ac.uk" TargetMode="Externa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tu.ac.uk/" TargetMode="Externa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twitter.com/dr_iain_wilson" TargetMode="External"/><Relationship Id="rId2" Type="http://schemas.openxmlformats.org/officeDocument/2006/relationships/hyperlink" Target="mailto:iain.wilson@ntu.ac.uk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-nc-sa/3.0/" TargetMode="External"/><Relationship Id="rId5" Type="http://schemas.openxmlformats.org/officeDocument/2006/relationships/hyperlink" Target="https://iteachu.uaf.edu/online-discussions/" TargetMode="External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tu.ac.uk/" TargetMode="Externa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mailto:iain.wilson@ntu.ac.uk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tu.ac.uk/" TargetMode="External"/><Relationship Id="rId2" Type="http://schemas.openxmlformats.org/officeDocument/2006/relationships/hyperlink" Target="https://www.ntu.ac.uk/staff-profiles/social-sciences/iain-wilson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freepngimg.com/png/88434-text-symbol-question-mark-computer-graphics-3d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2.xml"/><Relationship Id="rId4" Type="http://schemas.openxmlformats.org/officeDocument/2006/relationships/hyperlink" Target="https://creativecommons.org/licenses/by-nc/3.0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tu.ac.uk/" TargetMode="Externa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tu.ac.uk/" TargetMode="Externa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saasmarketingstrategy.blogspot.com/2013_12_01_archive.html" TargetMode="Externa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creativecommons.org/licenses/by/3.0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9EE3CEA-FBFD-0A44-8784-BBA08B4B8BD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GB" sz="2800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SimSun" panose="02010600030101010101" pitchFamily="2" charset="-122"/>
                <a:cs typeface="Helvetica" panose="020B0604020202020204" pitchFamily="34" charset="0"/>
              </a:rPr>
              <a:t>If you use this resource and have feedback comments, please contact Iain Wilson on </a:t>
            </a:r>
            <a:r>
              <a:rPr lang="en-GB" sz="2800" u="sng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SimSun" panose="02010600030101010101" pitchFamily="2" charset="-122"/>
                <a:cs typeface="Helvetica" panose="020B0604020202020204" pitchFamily="34" charset="0"/>
                <a:hlinkClick r:id="rId2"/>
              </a:rPr>
              <a:t>iain.wilson@ntu.ac.uk</a:t>
            </a:r>
            <a:r>
              <a:rPr lang="en-GB" sz="2800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SimSun" panose="02010600030101010101" pitchFamily="2" charset="-122"/>
                <a:cs typeface="Helvetica" panose="020B0604020202020204" pitchFamily="34" charset="0"/>
              </a:rPr>
              <a:t>. If you are willing, please also send the following information: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endParaRPr lang="en-GB" sz="2300" dirty="0">
              <a:solidFill>
                <a:srgbClr val="000000"/>
              </a:solidFill>
              <a:effectLst/>
              <a:latin typeface="Helvetica" panose="020B060402020202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 marL="800100" lvl="1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GB" sz="2800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SimSun" panose="02010600030101010101" pitchFamily="2" charset="-122"/>
                <a:cs typeface="Helvetica" panose="020B0604020202020204" pitchFamily="34" charset="0"/>
              </a:rPr>
              <a:t>What institute are you from?</a:t>
            </a:r>
            <a:endParaRPr lang="en-GB" sz="2800" dirty="0">
              <a:solidFill>
                <a:srgbClr val="000000"/>
              </a:solidFill>
              <a:effectLst/>
              <a:latin typeface="Helvetica" panose="020B060402020202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 marL="800100" lvl="1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GB" sz="2800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SimSun" panose="02010600030101010101" pitchFamily="2" charset="-122"/>
                <a:cs typeface="Helvetica" panose="020B0604020202020204" pitchFamily="34" charset="0"/>
              </a:rPr>
              <a:t>What subject discipline have you used this within?</a:t>
            </a:r>
            <a:endParaRPr lang="en-GB" sz="2800" dirty="0">
              <a:solidFill>
                <a:srgbClr val="000000"/>
              </a:solidFill>
              <a:effectLst/>
              <a:latin typeface="Helvetica" panose="020B060402020202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 marL="800100" lvl="1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GB" sz="2800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SimSun" panose="02010600030101010101" pitchFamily="2" charset="-122"/>
                <a:cs typeface="Helvetica" panose="020B0604020202020204" pitchFamily="34" charset="0"/>
              </a:rPr>
              <a:t>What level are the students studying at?</a:t>
            </a:r>
            <a:endParaRPr lang="en-GB" sz="2800" dirty="0">
              <a:solidFill>
                <a:srgbClr val="000000"/>
              </a:solidFill>
              <a:effectLst/>
              <a:latin typeface="Helvetica" panose="020B060402020202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 marL="800100" lvl="1" indent="-342900">
              <a:lnSpc>
                <a:spcPct val="115000"/>
              </a:lnSpc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en-GB" sz="2800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SimSun" panose="02010600030101010101" pitchFamily="2" charset="-122"/>
                <a:cs typeface="Helvetica" panose="020B0604020202020204" pitchFamily="34" charset="0"/>
              </a:rPr>
              <a:t>How many students are you using this resource with?</a:t>
            </a:r>
            <a:endParaRPr lang="en-GB" sz="2800" dirty="0">
              <a:solidFill>
                <a:srgbClr val="000000"/>
              </a:solidFill>
              <a:effectLst/>
              <a:latin typeface="Helvetica" panose="020B060402020202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300" dirty="0">
              <a:solidFill>
                <a:srgbClr val="000000"/>
              </a:solidFill>
              <a:effectLst/>
              <a:latin typeface="Helvetica" panose="020B0604020202020204" pitchFamily="34" charset="0"/>
              <a:ea typeface="SimSun" panose="02010600030101010101" pitchFamily="2" charset="-122"/>
            </a:endParaRPr>
          </a:p>
          <a:p>
            <a:pPr marL="0" indent="0">
              <a:buNone/>
            </a:pPr>
            <a:r>
              <a:rPr lang="en-GB" sz="2800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SimSun" panose="02010600030101010101" pitchFamily="2" charset="-122"/>
              </a:rPr>
              <a:t>Information will be used to capture the impact of how widely these resources are being used.</a:t>
            </a:r>
            <a:endParaRPr lang="en-GB" spc="3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B6F555F-D42B-6C44-A0D8-6A3229F3EF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pc="300" dirty="0">
                <a:solidFill>
                  <a:schemeClr val="tx1"/>
                </a:solidFill>
              </a:rPr>
              <a:t>Feedback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ED268841-0945-48B8-ABE9-F3097238F989}"/>
              </a:ext>
            </a:extLst>
          </p:cNvPr>
          <p:cNvSpPr txBox="1">
            <a:spLocks/>
          </p:cNvSpPr>
          <p:nvPr/>
        </p:nvSpPr>
        <p:spPr>
          <a:xfrm>
            <a:off x="6275386" y="6057900"/>
            <a:ext cx="5473701" cy="358774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marL="0" indent="0" algn="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E6005B"/>
              </a:buClr>
              <a:buFont typeface="Wingdings" pitchFamily="2" charset="2"/>
              <a:buNone/>
              <a:defRPr sz="1800" b="0" kern="1200">
                <a:solidFill>
                  <a:srgbClr val="E6005B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E6005B"/>
              </a:buClr>
              <a:buFont typeface="Wingdings" pitchFamily="2" charset="2"/>
              <a:buChar char="§"/>
              <a:defRPr sz="2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E6005B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E6005B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E6005B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7342E9-89D0-D246-B0E5-635614E13D75}" type="datetime1">
              <a:rPr kumimoji="0" lang="en-GB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25/03/2023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21848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54DFE8-7E94-7D42-8F57-AE1BC6C921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912" y="2122488"/>
            <a:ext cx="11749088" cy="1848949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5000" spc="300" dirty="0">
                <a:solidFill>
                  <a:schemeClr val="tx1"/>
                </a:solidFill>
              </a:rPr>
              <a:t>What does this all mean?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8E7974-55B9-AA4E-BF3A-6C5D6E0541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914" y="4148927"/>
            <a:ext cx="11306174" cy="2133886"/>
          </a:xfrm>
        </p:spPr>
        <p:txBody>
          <a:bodyPr>
            <a:normAutofit/>
          </a:bodyPr>
          <a:lstStyle/>
          <a:p>
            <a:pPr>
              <a:lnSpc>
                <a:spcPct val="170000"/>
              </a:lnSpc>
            </a:pPr>
            <a:r>
              <a:rPr lang="en-US" sz="2000" spc="300" dirty="0">
                <a:solidFill>
                  <a:schemeClr val="tx1"/>
                </a:solidFill>
              </a:rPr>
              <a:t>Now that you have drawn conclusions about what you have learned from your experiences, what does this mean for your development? 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A071B56-F287-4F2D-971B-85DAFB155E9D}"/>
              </a:ext>
            </a:extLst>
          </p:cNvPr>
          <p:cNvCxnSpPr/>
          <p:nvPr/>
        </p:nvCxnSpPr>
        <p:spPr>
          <a:xfrm>
            <a:off x="442912" y="4149213"/>
            <a:ext cx="1130617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5ED2E33-FA2D-44AA-9EC8-980E9119D2E7}"/>
              </a:ext>
            </a:extLst>
          </p:cNvPr>
          <p:cNvCxnSpPr>
            <a:cxnSpLocks/>
          </p:cNvCxnSpPr>
          <p:nvPr/>
        </p:nvCxnSpPr>
        <p:spPr>
          <a:xfrm>
            <a:off x="442914" y="5442012"/>
            <a:ext cx="1130617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78B866A2-5252-475C-9A37-E43DA77E9702}"/>
              </a:ext>
            </a:extLst>
          </p:cNvPr>
          <p:cNvSpPr txBox="1">
            <a:spLocks/>
          </p:cNvSpPr>
          <p:nvPr/>
        </p:nvSpPr>
        <p:spPr>
          <a:xfrm>
            <a:off x="6275387" y="6057900"/>
            <a:ext cx="5473699" cy="368888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EB0B62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www.ntu.ac.uk</a:t>
            </a:r>
            <a:r>
              <a:rPr lang="en-US" dirty="0">
                <a:solidFill>
                  <a:srgbClr val="EB0B62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506134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he section of the SMoR diagram which indicates the loop is being closed to into a cycle.&#10;&#10;On the left is the first part of the model, including the two overlapping circles with &quot;Who am I?&quot; and &quot;Who do I want to be?&quot;, with the arrow pointing to the &quot;Goals&quot; box.&#10;&#10;On the right side is the final circle which states &quot;Who am I now?&quot; and &quot;What will I do now?&quot;, with an arrow leading back to the &quot;Goals&quot; box.">
            <a:extLst>
              <a:ext uri="{FF2B5EF4-FFF2-40B4-BE49-F238E27FC236}">
                <a16:creationId xmlns:a16="http://schemas.microsoft.com/office/drawing/2014/main" id="{E4A52A11-96E5-4906-AD8E-E98E6ABBA1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939" y="1892199"/>
            <a:ext cx="12192000" cy="4266289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AB6F555F-D42B-6C44-A0D8-6A3229F3EF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pc="300" dirty="0">
                <a:solidFill>
                  <a:schemeClr val="tx1"/>
                </a:solidFill>
              </a:rPr>
              <a:t>Re-evaluation 1/2 – Who are you now? What steps forward have you taken?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23F5D548-9FDD-4BBD-B715-7A0855C40E94}"/>
              </a:ext>
            </a:extLst>
          </p:cNvPr>
          <p:cNvSpPr txBox="1">
            <a:spLocks/>
          </p:cNvSpPr>
          <p:nvPr/>
        </p:nvSpPr>
        <p:spPr>
          <a:xfrm>
            <a:off x="6275386" y="6057900"/>
            <a:ext cx="5473701" cy="358774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marL="0" indent="0" algn="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E6005B"/>
              </a:buClr>
              <a:buFont typeface="Wingdings" pitchFamily="2" charset="2"/>
              <a:buNone/>
              <a:defRPr sz="1800" b="0" kern="1200">
                <a:solidFill>
                  <a:srgbClr val="E6005B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E6005B"/>
              </a:buClr>
              <a:buFont typeface="Wingdings" pitchFamily="2" charset="2"/>
              <a:buChar char="§"/>
              <a:defRPr sz="2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E6005B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E6005B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E6005B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7342E9-89D0-D246-B0E5-635614E13D75}" type="datetime1">
              <a:rPr kumimoji="0" lang="en-GB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25/03/2023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5CEE923-DE15-4F43-8D5D-0EC5A59DA97F}"/>
              </a:ext>
            </a:extLst>
          </p:cNvPr>
          <p:cNvSpPr/>
          <p:nvPr/>
        </p:nvSpPr>
        <p:spPr>
          <a:xfrm>
            <a:off x="3666130" y="1992573"/>
            <a:ext cx="6071191" cy="3793133"/>
          </a:xfrm>
          <a:prstGeom prst="rect">
            <a:avLst/>
          </a:prstGeom>
          <a:solidFill>
            <a:srgbClr val="FFFFF4"/>
          </a:solidFill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30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Applying your conclusions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b="0" i="0" u="none" strike="noStrike" kern="1200" cap="none" spc="30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30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Have you achieved your goals?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600" spc="3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 is this the case?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30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Was your goal appropriate?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1600" spc="3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600" spc="3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you have any new strengths?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30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What areas still need development</a:t>
            </a:r>
            <a:r>
              <a:rPr lang="en-GB" sz="1600" spc="3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30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How will your new learning enable you to progress?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600" b="0" i="0" u="none" strike="noStrike" kern="1200" cap="none" spc="30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30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What do you </a:t>
            </a:r>
            <a:r>
              <a:rPr lang="en-GB" sz="1600" spc="3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now know about the direction you are going?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600" spc="3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Need to make any changes?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400" b="0" i="0" u="none" strike="noStrike" kern="1200" cap="none" spc="30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31716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he section of the SMoR diagram which indicates the loop is being closed to into a cycle.&#10;&#10;On the left is the first part of the model, including the two overlapping circles with &quot;Who am I?&quot; and &quot;Who do I want to be?&quot;, with the arrow pointing to the &quot;Goals&quot; box.&#10;&#10;On the right side is the final circle which states &quot;Who am I now?&quot; and &quot;What will I do now?&quot;, with an arrow leading back to the &quot;Goals&quot; box.">
            <a:extLst>
              <a:ext uri="{FF2B5EF4-FFF2-40B4-BE49-F238E27FC236}">
                <a16:creationId xmlns:a16="http://schemas.microsoft.com/office/drawing/2014/main" id="{E4A52A11-96E5-4906-AD8E-E98E6ABBA1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939" y="1892199"/>
            <a:ext cx="12192000" cy="4266289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AB6F555F-D42B-6C44-A0D8-6A3229F3EF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pc="300" dirty="0">
                <a:solidFill>
                  <a:schemeClr val="tx1"/>
                </a:solidFill>
              </a:rPr>
              <a:t>Re-evaluation 2/2 – Where next? How do you get there?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23F5D548-9FDD-4BBD-B715-7A0855C40E94}"/>
              </a:ext>
            </a:extLst>
          </p:cNvPr>
          <p:cNvSpPr txBox="1">
            <a:spLocks/>
          </p:cNvSpPr>
          <p:nvPr/>
        </p:nvSpPr>
        <p:spPr>
          <a:xfrm>
            <a:off x="6275386" y="6057900"/>
            <a:ext cx="5473701" cy="358774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marL="0" indent="0" algn="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E6005B"/>
              </a:buClr>
              <a:buFont typeface="Wingdings" pitchFamily="2" charset="2"/>
              <a:buNone/>
              <a:defRPr sz="1800" b="0" kern="1200">
                <a:solidFill>
                  <a:srgbClr val="E6005B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E6005B"/>
              </a:buClr>
              <a:buFont typeface="Wingdings" pitchFamily="2" charset="2"/>
              <a:buChar char="§"/>
              <a:defRPr sz="2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E6005B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E6005B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E6005B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7342E9-89D0-D246-B0E5-635614E13D75}" type="datetime1">
              <a:rPr kumimoji="0" lang="en-GB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25/03/2023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5CEE923-DE15-4F43-8D5D-0EC5A59DA97F}"/>
              </a:ext>
            </a:extLst>
          </p:cNvPr>
          <p:cNvSpPr/>
          <p:nvPr/>
        </p:nvSpPr>
        <p:spPr>
          <a:xfrm>
            <a:off x="3666130" y="1992573"/>
            <a:ext cx="6071191" cy="3793133"/>
          </a:xfrm>
          <a:prstGeom prst="rect">
            <a:avLst/>
          </a:prstGeom>
          <a:solidFill>
            <a:srgbClr val="FFFFF4"/>
          </a:solidFill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30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New goals and actions – Closing the loop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b="0" i="0" u="none" strike="noStrike" kern="1200" cap="none" spc="30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600" spc="3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you need to set </a:t>
            </a:r>
            <a:r>
              <a:rPr lang="en-GB" sz="1600" spc="30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goals?</a:t>
            </a:r>
            <a:endParaRPr lang="en-GB" sz="1600" spc="3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30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Have you amended any of your goals?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1600" spc="3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600" spc="3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actions will support you to achieve your goals</a:t>
            </a:r>
            <a:r>
              <a:rPr kumimoji="0" lang="en-GB" sz="1600" b="0" i="0" u="none" strike="noStrike" kern="1200" cap="none" spc="30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600" spc="3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actions are new and what will you continue?</a:t>
            </a:r>
            <a:endParaRPr kumimoji="0" lang="en-GB" sz="1600" b="0" i="0" u="none" strike="noStrike" kern="1200" cap="none" spc="30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600" b="0" i="0" u="none" strike="noStrike" kern="1200" cap="none" spc="30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30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Why do you think these actions will lead to success</a:t>
            </a:r>
            <a:r>
              <a:rPr lang="en-GB" sz="1600" spc="3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600" spc="3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Evidence?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400" b="0" i="0" u="none" strike="noStrike" kern="1200" cap="none" spc="30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01604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B6F555F-D42B-6C44-A0D8-6A3229F3EF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pc="300" dirty="0">
                <a:solidFill>
                  <a:schemeClr val="tx1"/>
                </a:solidFill>
              </a:rPr>
              <a:t>Remember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23F5D548-9FDD-4BBD-B715-7A0855C40E94}"/>
              </a:ext>
            </a:extLst>
          </p:cNvPr>
          <p:cNvSpPr txBox="1">
            <a:spLocks/>
          </p:cNvSpPr>
          <p:nvPr/>
        </p:nvSpPr>
        <p:spPr>
          <a:xfrm>
            <a:off x="6275386" y="6057900"/>
            <a:ext cx="5473701" cy="358774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marL="0" indent="0" algn="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E6005B"/>
              </a:buClr>
              <a:buFont typeface="Wingdings" pitchFamily="2" charset="2"/>
              <a:buNone/>
              <a:defRPr sz="1800" b="0" kern="1200">
                <a:solidFill>
                  <a:srgbClr val="E6005B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E6005B"/>
              </a:buClr>
              <a:buFont typeface="Wingdings" pitchFamily="2" charset="2"/>
              <a:buChar char="§"/>
              <a:defRPr sz="2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E6005B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E6005B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E6005B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7342E9-89D0-D246-B0E5-635614E13D75}" type="datetime1">
              <a:rPr kumimoji="0" lang="en-GB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25/03/2023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00FDA9C-D018-44F7-9604-3F44CE1EE92B}"/>
              </a:ext>
            </a:extLst>
          </p:cNvPr>
          <p:cNvSpPr txBox="1"/>
          <p:nvPr/>
        </p:nvSpPr>
        <p:spPr>
          <a:xfrm>
            <a:off x="263525" y="1802083"/>
            <a:ext cx="5832474" cy="3970756"/>
          </a:xfrm>
          <a:prstGeom prst="rect">
            <a:avLst/>
          </a:prstGeom>
          <a:noFill/>
          <a:ln w="28575">
            <a:solidFill>
              <a:schemeClr val="accent4">
                <a:lumMod val="50000"/>
              </a:schemeClr>
            </a:solidFill>
          </a:ln>
        </p:spPr>
        <p:txBody>
          <a:bodyPr wrap="square" lIns="0" tIns="0" rIns="0" bIns="0" rtlCol="0" anchor="t" anchorCtr="0">
            <a:normAutofit/>
          </a:bodyPr>
          <a:lstStyle/>
          <a:p>
            <a:pPr marL="72000">
              <a:lnSpc>
                <a:spcPct val="160000"/>
              </a:lnSpc>
            </a:pPr>
            <a:r>
              <a:rPr lang="en-GB" b="1" spc="300" dirty="0"/>
              <a:t>Areas to think about yourself for your (re-)evaluation (details in Workshop 1):</a:t>
            </a:r>
          </a:p>
          <a:p>
            <a:pPr marL="357750" indent="-285750">
              <a:lnSpc>
                <a:spcPct val="160000"/>
              </a:lnSpc>
              <a:buFont typeface="Arial" panose="020B0604020202020204" pitchFamily="34" charset="0"/>
              <a:buChar char="•"/>
            </a:pPr>
            <a:endParaRPr lang="en-GB" sz="1450" b="1" spc="300" dirty="0"/>
          </a:p>
          <a:p>
            <a:pPr marL="357750" indent="-28575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GB" sz="1450" b="1" spc="300" dirty="0">
                <a:solidFill>
                  <a:srgbClr val="E6005B"/>
                </a:solidFill>
              </a:rPr>
              <a:t>Knowledge</a:t>
            </a:r>
            <a:endParaRPr lang="en-GB" sz="1300" spc="300" dirty="0">
              <a:solidFill>
                <a:srgbClr val="E6005B"/>
              </a:solidFill>
            </a:endParaRPr>
          </a:p>
          <a:p>
            <a:pPr marL="357750" indent="-28575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GB" sz="1450" b="1" spc="300" dirty="0">
                <a:solidFill>
                  <a:schemeClr val="accent4">
                    <a:lumMod val="50000"/>
                  </a:schemeClr>
                </a:solidFill>
              </a:rPr>
              <a:t>Experiential learning</a:t>
            </a:r>
            <a:endParaRPr lang="en-GB" sz="1300" spc="300" dirty="0">
              <a:solidFill>
                <a:schemeClr val="accent4">
                  <a:lumMod val="50000"/>
                </a:schemeClr>
              </a:solidFill>
            </a:endParaRPr>
          </a:p>
          <a:p>
            <a:pPr marL="357750" indent="-28575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GB" sz="1450" b="1" spc="300" dirty="0">
                <a:solidFill>
                  <a:srgbClr val="E6005B"/>
                </a:solidFill>
              </a:rPr>
              <a:t>Interpersonal and Intrapersonal learning</a:t>
            </a:r>
            <a:endParaRPr lang="en-GB" sz="1300" spc="300" dirty="0">
              <a:solidFill>
                <a:srgbClr val="E6005B"/>
              </a:solidFill>
            </a:endParaRPr>
          </a:p>
          <a:p>
            <a:pPr marL="357750" indent="-28575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GB" sz="1450" b="1" spc="300" dirty="0">
                <a:solidFill>
                  <a:schemeClr val="accent4">
                    <a:lumMod val="50000"/>
                  </a:schemeClr>
                </a:solidFill>
              </a:rPr>
              <a:t>Identity</a:t>
            </a:r>
            <a:endParaRPr lang="en-GB" sz="1300" spc="300" dirty="0">
              <a:solidFill>
                <a:schemeClr val="accent4">
                  <a:lumMod val="50000"/>
                </a:schemeClr>
              </a:solidFill>
            </a:endParaRPr>
          </a:p>
          <a:p>
            <a:pPr marL="357750" indent="-28575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GB" sz="1450" b="1" spc="300" dirty="0">
                <a:solidFill>
                  <a:srgbClr val="E6005B"/>
                </a:solidFill>
              </a:rPr>
              <a:t>Resilience</a:t>
            </a:r>
            <a:endParaRPr lang="en-GB" sz="1300" spc="300" dirty="0">
              <a:solidFill>
                <a:srgbClr val="E6005B"/>
              </a:solidFill>
            </a:endParaRPr>
          </a:p>
          <a:p>
            <a:pPr marL="357750" indent="-28575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GB" sz="1450" b="1" spc="300" dirty="0">
                <a:solidFill>
                  <a:schemeClr val="accent4">
                    <a:lumMod val="50000"/>
                  </a:schemeClr>
                </a:solidFill>
              </a:rPr>
              <a:t>Self-efficacy</a:t>
            </a:r>
            <a:endParaRPr lang="en-GB" sz="1300" spc="3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BABBF1C-5EAF-4230-ADCE-18B04780882B}"/>
              </a:ext>
            </a:extLst>
          </p:cNvPr>
          <p:cNvSpPr txBox="1"/>
          <p:nvPr/>
        </p:nvSpPr>
        <p:spPr>
          <a:xfrm>
            <a:off x="6095999" y="1802083"/>
            <a:ext cx="5832474" cy="3970756"/>
          </a:xfrm>
          <a:prstGeom prst="rect">
            <a:avLst/>
          </a:prstGeom>
          <a:noFill/>
          <a:ln w="28575">
            <a:solidFill>
              <a:schemeClr val="accent4">
                <a:lumMod val="50000"/>
              </a:schemeClr>
            </a:solidFill>
          </a:ln>
        </p:spPr>
        <p:txBody>
          <a:bodyPr wrap="square" lIns="0" tIns="0" rIns="0" bIns="0" rtlCol="0" anchor="t" anchorCtr="0">
            <a:normAutofit/>
          </a:bodyPr>
          <a:lstStyle/>
          <a:p>
            <a:pPr marL="72000">
              <a:lnSpc>
                <a:spcPct val="160000"/>
              </a:lnSpc>
            </a:pPr>
            <a:r>
              <a:rPr lang="en-GB" b="1" spc="300" dirty="0"/>
              <a:t>Where you can gain future learning and from (details in Workshop 2):</a:t>
            </a:r>
          </a:p>
          <a:p>
            <a:pPr marL="357750" indent="-285750">
              <a:lnSpc>
                <a:spcPct val="160000"/>
              </a:lnSpc>
              <a:buFont typeface="Arial" panose="020B0604020202020204" pitchFamily="34" charset="0"/>
              <a:buChar char="•"/>
            </a:pPr>
            <a:endParaRPr lang="en-GB" sz="1450" b="1" spc="300" dirty="0"/>
          </a:p>
        </p:txBody>
      </p:sp>
      <p:sp>
        <p:nvSpPr>
          <p:cNvPr id="8" name="Arrow: Left-Right 7" descr="A horizontal arrow with arrow heads at both ends to represent the breadth of experiences that learning can be achieved from (lifewide learning).">
            <a:extLst>
              <a:ext uri="{FF2B5EF4-FFF2-40B4-BE49-F238E27FC236}">
                <a16:creationId xmlns:a16="http://schemas.microsoft.com/office/drawing/2014/main" id="{38AA1828-5475-4E97-B720-DC45C75D7E21}"/>
              </a:ext>
            </a:extLst>
          </p:cNvPr>
          <p:cNvSpPr/>
          <p:nvPr/>
        </p:nvSpPr>
        <p:spPr>
          <a:xfrm>
            <a:off x="6275385" y="5142780"/>
            <a:ext cx="5473701" cy="561600"/>
          </a:xfrm>
          <a:prstGeom prst="leftRightArrow">
            <a:avLst/>
          </a:prstGeom>
          <a:gradFill flip="none" rotWithShape="1">
            <a:gsLst>
              <a:gs pos="0">
                <a:srgbClr val="FF44BC">
                  <a:tint val="66000"/>
                  <a:satMod val="160000"/>
                </a:srgbClr>
              </a:gs>
              <a:gs pos="50000">
                <a:srgbClr val="FF44BC">
                  <a:tint val="44500"/>
                  <a:satMod val="160000"/>
                </a:srgbClr>
              </a:gs>
              <a:gs pos="100000">
                <a:srgbClr val="FF44BC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pc="300" dirty="0">
                <a:solidFill>
                  <a:srgbClr val="002060"/>
                </a:solidFill>
              </a:rPr>
              <a:t>Life-wide learning experiences</a:t>
            </a:r>
          </a:p>
        </p:txBody>
      </p:sp>
      <p:sp>
        <p:nvSpPr>
          <p:cNvPr id="9" name="Arrow: Up 8" descr="An arrow labelled 'Future' to represent learning over time (lifelong learning).">
            <a:extLst>
              <a:ext uri="{FF2B5EF4-FFF2-40B4-BE49-F238E27FC236}">
                <a16:creationId xmlns:a16="http://schemas.microsoft.com/office/drawing/2014/main" id="{5DA4FD1A-79D6-446C-8E78-5731C2068E4B}"/>
              </a:ext>
            </a:extLst>
          </p:cNvPr>
          <p:cNvSpPr/>
          <p:nvPr/>
        </p:nvSpPr>
        <p:spPr>
          <a:xfrm>
            <a:off x="8731435" y="2621294"/>
            <a:ext cx="561600" cy="2521486"/>
          </a:xfrm>
          <a:prstGeom prst="upArrow">
            <a:avLst/>
          </a:prstGeom>
          <a:gradFill flip="none" rotWithShape="1">
            <a:gsLst>
              <a:gs pos="0">
                <a:srgbClr val="AAD0EE"/>
              </a:gs>
              <a:gs pos="4800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100000">
                <a:schemeClr val="accent1"/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437BEF8-1B67-41CA-AE82-FF0CD8D3D957}"/>
              </a:ext>
            </a:extLst>
          </p:cNvPr>
          <p:cNvSpPr/>
          <p:nvPr/>
        </p:nvSpPr>
        <p:spPr>
          <a:xfrm>
            <a:off x="8130885" y="3161044"/>
            <a:ext cx="1762699" cy="4301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spc="300" dirty="0"/>
              <a:t>Future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0982BC3-C9F9-48ED-B3C3-4839B602A0E2}"/>
              </a:ext>
            </a:extLst>
          </p:cNvPr>
          <p:cNvSpPr/>
          <p:nvPr/>
        </p:nvSpPr>
        <p:spPr>
          <a:xfrm>
            <a:off x="7616690" y="4130915"/>
            <a:ext cx="2791091" cy="602260"/>
          </a:xfrm>
          <a:prstGeom prst="rect">
            <a:avLst/>
          </a:prstGeom>
          <a:solidFill>
            <a:srgbClr val="AAD0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pc="300" dirty="0">
                <a:solidFill>
                  <a:schemeClr val="tx1"/>
                </a:solidFill>
              </a:rPr>
              <a:t>Lifelong learning experiences</a:t>
            </a:r>
          </a:p>
        </p:txBody>
      </p:sp>
    </p:spTree>
    <p:extLst>
      <p:ext uri="{BB962C8B-B14F-4D97-AF65-F5344CB8AC3E}">
        <p14:creationId xmlns:p14="http://schemas.microsoft.com/office/powerpoint/2010/main" val="18502654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B6F555F-D42B-6C44-A0D8-6A3229F3EF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64614" y="1783958"/>
            <a:ext cx="4087306" cy="4055367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800" spc="300" dirty="0">
                <a:solidFill>
                  <a:schemeClr val="bg1"/>
                </a:solidFill>
                <a:latin typeface="+mj-lt"/>
                <a:cs typeface="+mj-cs"/>
              </a:rPr>
              <a:t>What questions, feedback and comments do you have?</a:t>
            </a:r>
            <a:br>
              <a:rPr lang="en-US" sz="3800" spc="300" dirty="0">
                <a:solidFill>
                  <a:schemeClr val="bg1"/>
                </a:solidFill>
                <a:latin typeface="+mj-lt"/>
                <a:cs typeface="+mj-cs"/>
              </a:rPr>
            </a:br>
            <a:br>
              <a:rPr lang="en-US" sz="3800" b="0" spc="300" dirty="0">
                <a:solidFill>
                  <a:schemeClr val="bg1"/>
                </a:solidFill>
                <a:latin typeface="+mj-lt"/>
                <a:cs typeface="+mj-cs"/>
              </a:rPr>
            </a:br>
            <a:r>
              <a:rPr lang="en-US" sz="1800" spc="300" dirty="0">
                <a:solidFill>
                  <a:schemeClr val="bg1"/>
                </a:solidFill>
                <a:latin typeface="+mn-lt"/>
                <a:cs typeface="+mj-cs"/>
                <a:hlinkClick r:id="rId2"/>
              </a:rPr>
              <a:t>iain.wilson@ntu.ac.uk</a:t>
            </a:r>
            <a:br>
              <a:rPr lang="en-US" sz="1800" spc="300" dirty="0">
                <a:solidFill>
                  <a:schemeClr val="bg1"/>
                </a:solidFill>
                <a:latin typeface="+mn-lt"/>
                <a:cs typeface="+mj-cs"/>
              </a:rPr>
            </a:br>
            <a:br>
              <a:rPr lang="en-US" sz="1800" spc="300" dirty="0">
                <a:solidFill>
                  <a:schemeClr val="bg1"/>
                </a:solidFill>
                <a:latin typeface="+mn-lt"/>
                <a:cs typeface="+mj-cs"/>
              </a:rPr>
            </a:br>
            <a:r>
              <a:rPr lang="en-US" sz="1800" spc="300" dirty="0">
                <a:solidFill>
                  <a:schemeClr val="bg1"/>
                </a:solidFill>
                <a:latin typeface="+mn-lt"/>
                <a:cs typeface="+mj-cs"/>
                <a:hlinkClick r:id="rId3"/>
              </a:rPr>
              <a:t>@Dr_Iain_Wilson </a:t>
            </a:r>
            <a:endParaRPr lang="en-US" sz="3800" spc="300" dirty="0">
              <a:solidFill>
                <a:schemeClr val="bg1"/>
              </a:solidFill>
              <a:latin typeface="+mn-lt"/>
              <a:cs typeface="+mj-cs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E49CC64F-7275-4E33-961B-0C5CDC4398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1" y="0"/>
            <a:ext cx="7188051" cy="6858000"/>
          </a:xfrm>
          <a:custGeom>
            <a:avLst/>
            <a:gdLst>
              <a:gd name="connsiteX0" fmla="*/ 7188051 w 7188051"/>
              <a:gd name="connsiteY0" fmla="*/ 6858000 h 6858000"/>
              <a:gd name="connsiteX1" fmla="*/ 108694 w 7188051"/>
              <a:gd name="connsiteY1" fmla="*/ 6858000 h 6858000"/>
              <a:gd name="connsiteX2" fmla="*/ 79127 w 7188051"/>
              <a:gd name="connsiteY2" fmla="*/ 6681235 h 6858000"/>
              <a:gd name="connsiteX3" fmla="*/ 0 w 7188051"/>
              <a:gd name="connsiteY3" fmla="*/ 5565888 h 6858000"/>
              <a:gd name="connsiteX4" fmla="*/ 2190696 w 7188051"/>
              <a:gd name="connsiteY4" fmla="*/ 145339 h 6858000"/>
              <a:gd name="connsiteX5" fmla="*/ 2339431 w 7188051"/>
              <a:gd name="connsiteY5" fmla="*/ 0 h 6858000"/>
              <a:gd name="connsiteX6" fmla="*/ 7188051 w 7188051"/>
              <a:gd name="connsiteY6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88051" h="6858000">
                <a:moveTo>
                  <a:pt x="7188051" y="6858000"/>
                </a:moveTo>
                <a:lnTo>
                  <a:pt x="108694" y="6858000"/>
                </a:lnTo>
                <a:lnTo>
                  <a:pt x="79127" y="6681235"/>
                </a:lnTo>
                <a:cubicBezTo>
                  <a:pt x="26981" y="6316967"/>
                  <a:pt x="0" y="5944579"/>
                  <a:pt x="0" y="5565888"/>
                </a:cubicBezTo>
                <a:cubicBezTo>
                  <a:pt x="0" y="3459953"/>
                  <a:pt x="834428" y="1548908"/>
                  <a:pt x="2190696" y="145339"/>
                </a:cubicBezTo>
                <a:lnTo>
                  <a:pt x="2339431" y="0"/>
                </a:lnTo>
                <a:lnTo>
                  <a:pt x="7188051" y="0"/>
                </a:ln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8" name="Picture 7" descr="Drawings of speech bubbles to represent questions, comments and feedback.">
            <a:extLst>
              <a:ext uri="{FF2B5EF4-FFF2-40B4-BE49-F238E27FC236}">
                <a16:creationId xmlns:a16="http://schemas.microsoft.com/office/drawing/2014/main" id="{3FE1B12A-1366-4940-9B89-447CF97D580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rcRect r="4" b="76"/>
          <a:stretch/>
        </p:blipFill>
        <p:spPr>
          <a:xfrm>
            <a:off x="1" y="10"/>
            <a:ext cx="7028495" cy="6857990"/>
          </a:xfrm>
          <a:custGeom>
            <a:avLst/>
            <a:gdLst/>
            <a:ahLst/>
            <a:cxnLst/>
            <a:rect l="l" t="t" r="r" b="b"/>
            <a:pathLst>
              <a:path w="7028495" h="6858000">
                <a:moveTo>
                  <a:pt x="0" y="0"/>
                </a:moveTo>
                <a:lnTo>
                  <a:pt x="6915668" y="0"/>
                </a:lnTo>
                <a:lnTo>
                  <a:pt x="6952411" y="219663"/>
                </a:lnTo>
                <a:cubicBezTo>
                  <a:pt x="7002551" y="569921"/>
                  <a:pt x="7028495" y="927986"/>
                  <a:pt x="7028495" y="1292112"/>
                </a:cubicBezTo>
                <a:cubicBezTo>
                  <a:pt x="7028495" y="3343346"/>
                  <a:pt x="6205186" y="5202289"/>
                  <a:pt x="4870994" y="6556512"/>
                </a:cubicBezTo>
                <a:lnTo>
                  <a:pt x="4556185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CD7C3FE-03DA-4929-AB4D-B870CFEA8ADE}"/>
              </a:ext>
            </a:extLst>
          </p:cNvPr>
          <p:cNvSpPr txBox="1"/>
          <p:nvPr/>
        </p:nvSpPr>
        <p:spPr>
          <a:xfrm>
            <a:off x="27296" y="6673324"/>
            <a:ext cx="4572000" cy="184666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hlinkClick r:id="rId5" tooltip="https://iteachu.uaf.edu/online-discussions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This Photo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by Unknown Author is licensed under 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hlinkClick r:id="rId6" tooltip="https://creativecommons.org/licenses/by-nc-sa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BY-SA-NC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67A76E9-3CDD-4CF7-BB20-8FEF3480E9CE}"/>
              </a:ext>
            </a:extLst>
          </p:cNvPr>
          <p:cNvSpPr txBox="1">
            <a:spLocks/>
          </p:cNvSpPr>
          <p:nvPr/>
        </p:nvSpPr>
        <p:spPr>
          <a:xfrm>
            <a:off x="6275387" y="6057900"/>
            <a:ext cx="5473699" cy="368888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r" defTabSz="457200" rtl="0" eaLnBrk="1" latinLnBrk="0" hangingPunct="1">
              <a:defRPr sz="1800" kern="1200">
                <a:solidFill>
                  <a:srgbClr val="9E043D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7342E9-89D0-D246-B0E5-635614E13D75}" type="datetime1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3/25/2023</a:t>
            </a:fld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9E043D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440294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54DFE8-7E94-7D42-8F57-AE1BC6C921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912" y="2122488"/>
            <a:ext cx="11749088" cy="1848949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5000" spc="300" dirty="0">
                <a:solidFill>
                  <a:schemeClr val="tx1"/>
                </a:solidFill>
              </a:rPr>
              <a:t>Following these workshops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8E7974-55B9-AA4E-BF3A-6C5D6E0541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914" y="4148927"/>
            <a:ext cx="11306174" cy="2133886"/>
          </a:xfrm>
        </p:spPr>
        <p:txBody>
          <a:bodyPr>
            <a:normAutofit/>
          </a:bodyPr>
          <a:lstStyle/>
          <a:p>
            <a:pPr>
              <a:lnSpc>
                <a:spcPct val="170000"/>
              </a:lnSpc>
            </a:pPr>
            <a:r>
              <a:rPr lang="en-GB" sz="2000" spc="300" dirty="0">
                <a:solidFill>
                  <a:schemeClr val="tx1"/>
                </a:solidFill>
              </a:rPr>
              <a:t>We have now completed the workshops working through the SMoR. Moving forward, continue you with engaging in reflective practice.</a:t>
            </a:r>
            <a:endParaRPr lang="en-US" sz="1200" spc="300" dirty="0">
              <a:solidFill>
                <a:schemeClr val="tx1"/>
              </a:solidFill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A071B56-F287-4F2D-971B-85DAFB155E9D}"/>
              </a:ext>
            </a:extLst>
          </p:cNvPr>
          <p:cNvCxnSpPr/>
          <p:nvPr/>
        </p:nvCxnSpPr>
        <p:spPr>
          <a:xfrm>
            <a:off x="442912" y="4149213"/>
            <a:ext cx="1130617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5ED2E33-FA2D-44AA-9EC8-980E9119D2E7}"/>
              </a:ext>
            </a:extLst>
          </p:cNvPr>
          <p:cNvCxnSpPr>
            <a:cxnSpLocks/>
          </p:cNvCxnSpPr>
          <p:nvPr/>
        </p:nvCxnSpPr>
        <p:spPr>
          <a:xfrm>
            <a:off x="442914" y="5442012"/>
            <a:ext cx="1130617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F908CF3B-C3D6-4E43-A4A3-342AC92D6A0C}"/>
              </a:ext>
            </a:extLst>
          </p:cNvPr>
          <p:cNvSpPr txBox="1">
            <a:spLocks/>
          </p:cNvSpPr>
          <p:nvPr/>
        </p:nvSpPr>
        <p:spPr>
          <a:xfrm>
            <a:off x="6275387" y="6057900"/>
            <a:ext cx="5473699" cy="368888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EB0B62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www.ntu.ac.uk</a:t>
            </a:r>
            <a:r>
              <a:rPr lang="en-US" dirty="0">
                <a:solidFill>
                  <a:srgbClr val="EB0B62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623194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9EE3CEA-FBFD-0A44-8784-BBA08B4B8BD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42913" y="1967104"/>
            <a:ext cx="11306174" cy="3708400"/>
          </a:xfrm>
        </p:spPr>
        <p:txBody>
          <a:bodyPr>
            <a:no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endParaRPr lang="en-GB" sz="100" spc="300" dirty="0"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GB" sz="1950" spc="300" dirty="0"/>
              <a:t>Please share with me </a:t>
            </a:r>
            <a:r>
              <a:rPr lang="en-GB" sz="1950" b="1" spc="300" dirty="0"/>
              <a:t>one key message </a:t>
            </a:r>
            <a:r>
              <a:rPr lang="en-GB" sz="1950" spc="300" dirty="0"/>
              <a:t>from today’s workshop and </a:t>
            </a:r>
            <a:r>
              <a:rPr lang="en-GB" sz="1950" b="1" spc="300" dirty="0"/>
              <a:t>two tips</a:t>
            </a:r>
            <a:r>
              <a:rPr lang="en-GB" sz="1950" spc="300" dirty="0"/>
              <a:t> you would give yourself or another student. This will be used to create a </a:t>
            </a:r>
            <a:r>
              <a:rPr lang="en-GB" sz="1950" b="1" spc="300" dirty="0"/>
              <a:t>resource for you</a:t>
            </a:r>
            <a:r>
              <a:rPr lang="en-GB" sz="1950" spc="300" dirty="0"/>
              <a:t> to refer to after the workshop. Please email this to me.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GB" sz="1950" spc="300" dirty="0"/>
              <a:t>Continue with your reflections. If you have questions or would like a critical friend, please do not hesitate to contact me to discuss. I can be contacted </a:t>
            </a:r>
            <a:r>
              <a:rPr lang="en-GB" sz="1950" spc="300"/>
              <a:t>on MS </a:t>
            </a:r>
            <a:r>
              <a:rPr lang="en-GB" sz="1950" spc="300" dirty="0"/>
              <a:t>Teams or email </a:t>
            </a:r>
            <a:r>
              <a:rPr lang="en-GB" sz="1950" spc="300" dirty="0">
                <a:hlinkClick r:id="rId2"/>
              </a:rPr>
              <a:t>iain.wilson@ntu.ac.uk</a:t>
            </a:r>
            <a:r>
              <a:rPr lang="en-GB" sz="1950" spc="300" dirty="0"/>
              <a:t>.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B6F555F-D42B-6C44-A0D8-6A3229F3EF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pc="300" dirty="0">
                <a:solidFill>
                  <a:schemeClr val="tx1"/>
                </a:solidFill>
              </a:rPr>
              <a:t>Independent tasks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ED268841-0945-48B8-ABE9-F3097238F989}"/>
              </a:ext>
            </a:extLst>
          </p:cNvPr>
          <p:cNvSpPr txBox="1">
            <a:spLocks/>
          </p:cNvSpPr>
          <p:nvPr/>
        </p:nvSpPr>
        <p:spPr>
          <a:xfrm>
            <a:off x="6275386" y="6057900"/>
            <a:ext cx="5473701" cy="358774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marL="0" indent="0" algn="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E6005B"/>
              </a:buClr>
              <a:buFont typeface="Wingdings" pitchFamily="2" charset="2"/>
              <a:buNone/>
              <a:defRPr sz="1800" b="0" kern="1200">
                <a:solidFill>
                  <a:srgbClr val="E6005B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E6005B"/>
              </a:buClr>
              <a:buFont typeface="Wingdings" pitchFamily="2" charset="2"/>
              <a:buChar char="§"/>
              <a:defRPr sz="2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E6005B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E6005B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E6005B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7342E9-89D0-D246-B0E5-635614E13D75}" type="datetime1">
              <a:rPr kumimoji="0" lang="en-GB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25/03/2023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63706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54DFE8-7E94-7D42-8F57-AE1BC6C921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912" y="2122488"/>
            <a:ext cx="11306175" cy="1848949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en-US" spc="300" dirty="0">
                <a:solidFill>
                  <a:schemeClr val="tx1"/>
                </a:solidFill>
              </a:rPr>
              <a:t>Workshop 4 – </a:t>
            </a:r>
            <a:r>
              <a:rPr lang="en-US" spc="300">
                <a:solidFill>
                  <a:schemeClr val="tx1"/>
                </a:solidFill>
              </a:rPr>
              <a:t>Applying our learning and conclusions</a:t>
            </a:r>
            <a:endParaRPr lang="en-US" spc="300" dirty="0">
              <a:solidFill>
                <a:schemeClr val="tx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8E7974-55B9-AA4E-BF3A-6C5D6E0541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914" y="4148926"/>
            <a:ext cx="11306174" cy="2347121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70000"/>
              </a:lnSpc>
            </a:pPr>
            <a:r>
              <a:rPr lang="en-GB" sz="2400" spc="300" dirty="0">
                <a:solidFill>
                  <a:schemeClr val="tx1"/>
                </a:solidFill>
              </a:rPr>
              <a:t>The Synthesised Model of Reflection (SMoR)</a:t>
            </a:r>
          </a:p>
          <a:p>
            <a:pPr>
              <a:lnSpc>
                <a:spcPct val="170000"/>
              </a:lnSpc>
            </a:pPr>
            <a:r>
              <a:rPr lang="en-US" sz="2400" spc="300" dirty="0">
                <a:solidFill>
                  <a:schemeClr val="tx1"/>
                </a:solidFill>
                <a:hlinkClick r:id="rId2"/>
              </a:rPr>
              <a:t>Dr Iain Wilson</a:t>
            </a:r>
            <a:r>
              <a:rPr lang="en-US" sz="2400" spc="300" dirty="0">
                <a:solidFill>
                  <a:schemeClr val="tx1"/>
                </a:solidFill>
              </a:rPr>
              <a:t> (Senior Lecturer in Psychology – Teaching &amp; Scholarship)</a:t>
            </a:r>
          </a:p>
          <a:p>
            <a:pPr>
              <a:lnSpc>
                <a:spcPct val="170000"/>
              </a:lnSpc>
            </a:pPr>
            <a:endParaRPr lang="en-US" sz="100" spc="300" dirty="0">
              <a:solidFill>
                <a:schemeClr val="tx1"/>
              </a:solidFill>
            </a:endParaRPr>
          </a:p>
          <a:p>
            <a:pPr>
              <a:lnSpc>
                <a:spcPct val="170000"/>
              </a:lnSpc>
            </a:pPr>
            <a:r>
              <a:rPr lang="en-US" sz="1700" spc="300" dirty="0">
                <a:solidFill>
                  <a:schemeClr val="tx1"/>
                </a:solidFill>
              </a:rPr>
              <a:t>This workshop is part of a sabbatical project evaluating teaching, learning and assessment resources for reflective writing and piloting the SMoR on Levels 4 and 7 modules.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A071B56-F287-4F2D-971B-85DAFB155E9D}"/>
              </a:ext>
            </a:extLst>
          </p:cNvPr>
          <p:cNvCxnSpPr/>
          <p:nvPr/>
        </p:nvCxnSpPr>
        <p:spPr>
          <a:xfrm>
            <a:off x="442912" y="4149213"/>
            <a:ext cx="1130617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5ED2E33-FA2D-44AA-9EC8-980E9119D2E7}"/>
              </a:ext>
            </a:extLst>
          </p:cNvPr>
          <p:cNvCxnSpPr>
            <a:cxnSpLocks/>
          </p:cNvCxnSpPr>
          <p:nvPr/>
        </p:nvCxnSpPr>
        <p:spPr>
          <a:xfrm>
            <a:off x="442914" y="5442012"/>
            <a:ext cx="1130617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F2AAC848-4154-4D37-8170-0792B499A2F2}"/>
              </a:ext>
            </a:extLst>
          </p:cNvPr>
          <p:cNvSpPr txBox="1">
            <a:spLocks/>
          </p:cNvSpPr>
          <p:nvPr/>
        </p:nvSpPr>
        <p:spPr>
          <a:xfrm>
            <a:off x="6275387" y="6057900"/>
            <a:ext cx="5473699" cy="368888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EB0B62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www.ntu.ac.uk</a:t>
            </a:r>
            <a:r>
              <a:rPr lang="en-US" dirty="0">
                <a:solidFill>
                  <a:srgbClr val="EB0B62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89931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11E96B0-BC01-4A65-91AF-F1233B5554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2" y="800100"/>
            <a:ext cx="5832475" cy="2020218"/>
          </a:xfrm>
        </p:spPr>
        <p:txBody>
          <a:bodyPr vert="horz" lIns="0" tIns="45720" rIns="91440" bIns="45720" rtlCol="0" anchor="ctr">
            <a:normAutofit/>
          </a:bodyPr>
          <a:lstStyle/>
          <a:p>
            <a:r>
              <a:rPr lang="en-US" sz="5400" b="1" kern="1200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Before we start today…</a:t>
            </a:r>
          </a:p>
        </p:txBody>
      </p:sp>
      <p:pic>
        <p:nvPicPr>
          <p:cNvPr id="14" name="Picture 13" descr="A cartoon of a person shrugging and a question mark behind to indicate if anyone has any questions.">
            <a:extLst>
              <a:ext uri="{FF2B5EF4-FFF2-40B4-BE49-F238E27FC236}">
                <a16:creationId xmlns:a16="http://schemas.microsoft.com/office/drawing/2014/main" id="{EFB14EB8-C1FD-4460-B1A8-ACEC57041A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6563517" y="974823"/>
            <a:ext cx="4897438" cy="489743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BBAF32C-7DD0-4227-A111-2840FFB6F9DD}"/>
              </a:ext>
            </a:extLst>
          </p:cNvPr>
          <p:cNvSpPr txBox="1"/>
          <p:nvPr/>
        </p:nvSpPr>
        <p:spPr>
          <a:xfrm>
            <a:off x="6563517" y="6033522"/>
            <a:ext cx="4732328" cy="16158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hlinkClick r:id="rId3" tooltip="https://freepngimg.com/png/88434-text-symbol-question-mark-computer-graphics-3d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This Photo</a:t>
            </a:r>
            <a:r>
              <a:rPr kumimoji="0" lang="en-GB" sz="105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by Unknown Author is licensed under </a:t>
            </a:r>
            <a:r>
              <a:rPr kumimoji="0" lang="en-GB" sz="105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hlinkClick r:id="rId4" tooltip="https://creativecommons.org/licenses/by-nc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BY-NC</a:t>
            </a:r>
            <a:endParaRPr kumimoji="0" lang="en-GB" sz="105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95000"/>
                  <a:lumOff val="5000"/>
                </a:srgb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FED8E42-9D3F-4416-B2C0-ED672425BA50}"/>
              </a:ext>
            </a:extLst>
          </p:cNvPr>
          <p:cNvSpPr txBox="1">
            <a:spLocks/>
          </p:cNvSpPr>
          <p:nvPr/>
        </p:nvSpPr>
        <p:spPr>
          <a:xfrm>
            <a:off x="6275387" y="6057900"/>
            <a:ext cx="5473699" cy="368888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r" defTabSz="457200" rtl="0" eaLnBrk="1" latinLnBrk="0" hangingPunct="1">
              <a:defRPr sz="1800" kern="1200">
                <a:solidFill>
                  <a:srgbClr val="9E043D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7342E9-89D0-D246-B0E5-635614E13D75}" type="datetime1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3/25/2023</a:t>
            </a:fld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9E043D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FCF7E51-F0C2-42FB-86A0-C7D7C930D81F}"/>
              </a:ext>
            </a:extLst>
          </p:cNvPr>
          <p:cNvSpPr txBox="1"/>
          <p:nvPr/>
        </p:nvSpPr>
        <p:spPr>
          <a:xfrm>
            <a:off x="442912" y="3007859"/>
            <a:ext cx="6097836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kern="1200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Do you have any questions since the </a:t>
            </a:r>
            <a:r>
              <a:rPr lang="en-US" sz="2800" b="1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previous</a:t>
            </a:r>
            <a:r>
              <a:rPr lang="en-US" sz="2800" b="1" kern="1200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workshops that I may be able to help with?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5053524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9EE3CEA-FBFD-0A44-8784-BBA08B4B8BD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en-GB" spc="300" dirty="0"/>
              <a:t>Revisit your evaluations</a:t>
            </a:r>
            <a:endParaRPr lang="en-GB" sz="1200" spc="300" dirty="0"/>
          </a:p>
          <a:p>
            <a:pPr>
              <a:lnSpc>
                <a:spcPct val="150000"/>
              </a:lnSpc>
            </a:pPr>
            <a:r>
              <a:rPr lang="en-GB" spc="300" dirty="0"/>
              <a:t>Draw conclusions – have you achieved your goals?</a:t>
            </a:r>
            <a:endParaRPr lang="en-GB" sz="1200" spc="300" dirty="0"/>
          </a:p>
          <a:p>
            <a:pPr>
              <a:lnSpc>
                <a:spcPct val="150000"/>
              </a:lnSpc>
            </a:pPr>
            <a:r>
              <a:rPr lang="en-GB" spc="300" dirty="0"/>
              <a:t>Revisit your self-evaluation – what do you know about yourself now?</a:t>
            </a:r>
          </a:p>
          <a:p>
            <a:pPr>
              <a:lnSpc>
                <a:spcPct val="150000"/>
              </a:lnSpc>
            </a:pPr>
            <a:r>
              <a:rPr lang="en-GB" spc="300" dirty="0"/>
              <a:t>Set new goals</a:t>
            </a:r>
          </a:p>
          <a:p>
            <a:pPr>
              <a:lnSpc>
                <a:spcPct val="150000"/>
              </a:lnSpc>
            </a:pPr>
            <a:r>
              <a:rPr lang="en-GB" spc="300" dirty="0"/>
              <a:t>Chance for questions and support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B6F555F-D42B-6C44-A0D8-6A3229F3EF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pc="300" dirty="0">
                <a:solidFill>
                  <a:schemeClr val="tx1"/>
                </a:solidFill>
              </a:rPr>
              <a:t>In this workshop we will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ED268841-0945-48B8-ABE9-F3097238F989}"/>
              </a:ext>
            </a:extLst>
          </p:cNvPr>
          <p:cNvSpPr txBox="1">
            <a:spLocks/>
          </p:cNvSpPr>
          <p:nvPr/>
        </p:nvSpPr>
        <p:spPr>
          <a:xfrm>
            <a:off x="6275386" y="6057900"/>
            <a:ext cx="5473701" cy="358774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marL="0" indent="0" algn="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E6005B"/>
              </a:buClr>
              <a:buFont typeface="Wingdings" pitchFamily="2" charset="2"/>
              <a:buNone/>
              <a:defRPr sz="1800" b="0" kern="1200">
                <a:solidFill>
                  <a:srgbClr val="E6005B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E6005B"/>
              </a:buClr>
              <a:buFont typeface="Wingdings" pitchFamily="2" charset="2"/>
              <a:buChar char="§"/>
              <a:defRPr sz="2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E6005B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E6005B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E6005B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7342E9-89D0-D246-B0E5-635614E13D75}" type="datetime1">
              <a:rPr kumimoji="0" lang="en-GB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25/03/2023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50025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54DFE8-7E94-7D42-8F57-AE1BC6C921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912" y="2122488"/>
            <a:ext cx="11749088" cy="1848949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5000" spc="300" dirty="0">
                <a:solidFill>
                  <a:schemeClr val="tx1"/>
                </a:solidFill>
              </a:rPr>
              <a:t>Recap – bringing your experiences together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8E7974-55B9-AA4E-BF3A-6C5D6E0541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914" y="4148927"/>
            <a:ext cx="11306174" cy="2133886"/>
          </a:xfrm>
        </p:spPr>
        <p:txBody>
          <a:bodyPr>
            <a:normAutofit/>
          </a:bodyPr>
          <a:lstStyle/>
          <a:p>
            <a:pPr>
              <a:lnSpc>
                <a:spcPct val="170000"/>
              </a:lnSpc>
            </a:pPr>
            <a:r>
              <a:rPr lang="en-US" sz="2000" spc="300" dirty="0">
                <a:solidFill>
                  <a:schemeClr val="tx1"/>
                </a:solidFill>
              </a:rPr>
              <a:t>A brief overview of the importance of combining reflections to make sense of these and a suggested process on how to do this. 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A071B56-F287-4F2D-971B-85DAFB155E9D}"/>
              </a:ext>
            </a:extLst>
          </p:cNvPr>
          <p:cNvCxnSpPr/>
          <p:nvPr/>
        </p:nvCxnSpPr>
        <p:spPr>
          <a:xfrm>
            <a:off x="442912" y="4149213"/>
            <a:ext cx="1130617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5ED2E33-FA2D-44AA-9EC8-980E9119D2E7}"/>
              </a:ext>
            </a:extLst>
          </p:cNvPr>
          <p:cNvCxnSpPr>
            <a:cxnSpLocks/>
          </p:cNvCxnSpPr>
          <p:nvPr/>
        </p:nvCxnSpPr>
        <p:spPr>
          <a:xfrm>
            <a:off x="442914" y="5442012"/>
            <a:ext cx="1130617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78B866A2-5252-475C-9A37-E43DA77E9702}"/>
              </a:ext>
            </a:extLst>
          </p:cNvPr>
          <p:cNvSpPr txBox="1">
            <a:spLocks/>
          </p:cNvSpPr>
          <p:nvPr/>
        </p:nvSpPr>
        <p:spPr>
          <a:xfrm>
            <a:off x="6275387" y="6057900"/>
            <a:ext cx="5473699" cy="368888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EB0B62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www.ntu.ac.uk</a:t>
            </a:r>
            <a:r>
              <a:rPr lang="en-US" dirty="0">
                <a:solidFill>
                  <a:srgbClr val="EB0B62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911539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Three Gibbs' reflective cycles are lined up vertically. These represent three separate learning experiences. Each cycle has an arrow pointing to a textbox labelled &quot;Learning&quot;.">
            <a:extLst>
              <a:ext uri="{FF2B5EF4-FFF2-40B4-BE49-F238E27FC236}">
                <a16:creationId xmlns:a16="http://schemas.microsoft.com/office/drawing/2014/main" id="{0CBD2530-F940-4A24-89D0-04D0932A7A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1247" y="1854198"/>
            <a:ext cx="3785944" cy="4828450"/>
          </a:xfrm>
          <a:prstGeom prst="rect">
            <a:avLst/>
          </a:prstGeom>
        </p:spPr>
      </p:pic>
      <p:sp>
        <p:nvSpPr>
          <p:cNvPr id="20" name="Oval 19" descr="This is a circle capturing all of the learning across the different experiences. It is labelled &quot;Learning about myself&quot;.">
            <a:extLst>
              <a:ext uri="{FF2B5EF4-FFF2-40B4-BE49-F238E27FC236}">
                <a16:creationId xmlns:a16="http://schemas.microsoft.com/office/drawing/2014/main" id="{5BCE0B4D-EE2A-4639-829D-DF4140F057AB}"/>
              </a:ext>
            </a:extLst>
          </p:cNvPr>
          <p:cNvSpPr/>
          <p:nvPr/>
        </p:nvSpPr>
        <p:spPr>
          <a:xfrm>
            <a:off x="3161842" y="1718633"/>
            <a:ext cx="2368626" cy="4961799"/>
          </a:xfrm>
          <a:prstGeom prst="ellipse">
            <a:avLst/>
          </a:prstGeom>
          <a:solidFill>
            <a:schemeClr val="accent5">
              <a:lumMod val="40000"/>
              <a:lumOff val="60000"/>
              <a:alpha val="25000"/>
            </a:schemeClr>
          </a:solidFill>
          <a:ln w="57150">
            <a:solidFill>
              <a:srgbClr val="FF5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spc="300" dirty="0">
                <a:solidFill>
                  <a:schemeClr val="accent5">
                    <a:lumMod val="50000"/>
                  </a:schemeClr>
                </a:solidFill>
              </a:rPr>
              <a:t>Learning about myself</a:t>
            </a:r>
          </a:p>
          <a:p>
            <a:pPr algn="ctr"/>
            <a:endParaRPr lang="en-GB" b="1" spc="300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GB" sz="2000" b="1" spc="300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GB" sz="2000" b="1" spc="300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GB" sz="2000" b="1" spc="300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GB" sz="2000" b="1" spc="3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B6F555F-D42B-6C44-A0D8-6A3229F3EF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2" y="533400"/>
            <a:ext cx="11306175" cy="1001983"/>
          </a:xfrm>
        </p:spPr>
        <p:txBody>
          <a:bodyPr>
            <a:normAutofit fontScale="90000"/>
          </a:bodyPr>
          <a:lstStyle/>
          <a:p>
            <a:r>
              <a:rPr lang="en-GB" spc="300" dirty="0">
                <a:solidFill>
                  <a:schemeClr val="tx1"/>
                </a:solidFill>
              </a:rPr>
              <a:t>The process of synthesising your reflections 2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23F5D548-9FDD-4BBD-B715-7A0855C40E94}"/>
              </a:ext>
            </a:extLst>
          </p:cNvPr>
          <p:cNvSpPr txBox="1">
            <a:spLocks/>
          </p:cNvSpPr>
          <p:nvPr/>
        </p:nvSpPr>
        <p:spPr>
          <a:xfrm>
            <a:off x="6275386" y="6057900"/>
            <a:ext cx="5473701" cy="358774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marL="0" indent="0" algn="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E6005B"/>
              </a:buClr>
              <a:buFont typeface="Wingdings" pitchFamily="2" charset="2"/>
              <a:buNone/>
              <a:defRPr sz="1800" b="0" kern="1200">
                <a:solidFill>
                  <a:srgbClr val="E6005B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E6005B"/>
              </a:buClr>
              <a:buFont typeface="Wingdings" pitchFamily="2" charset="2"/>
              <a:buChar char="§"/>
              <a:defRPr sz="2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E6005B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E6005B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E6005B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7342E9-89D0-D246-B0E5-635614E13D75}" type="datetime1">
              <a:rPr kumimoji="0" lang="en-GB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25/03/2023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96B9ED72-ABBD-4959-B5A4-EF7AEACEDE7E}"/>
              </a:ext>
            </a:extLst>
          </p:cNvPr>
          <p:cNvSpPr/>
          <p:nvPr/>
        </p:nvSpPr>
        <p:spPr>
          <a:xfrm>
            <a:off x="7622907" y="1854200"/>
            <a:ext cx="4373697" cy="4272471"/>
          </a:xfrm>
          <a:prstGeom prst="rect">
            <a:avLst/>
          </a:prstGeom>
          <a:solidFill>
            <a:srgbClr val="FFFFF4"/>
          </a:solidFill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tabLst/>
              <a:defRPr/>
            </a:pPr>
            <a:r>
              <a:rPr lang="en-GB" sz="2000" b="1" spc="3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Learning about yourself: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tabLst/>
              <a:defRPr/>
            </a:pPr>
            <a:r>
              <a:rPr lang="en-GB" sz="1050" spc="3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GB" sz="2000" spc="3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Where have you shown consistency across experiences?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2000" i="0" u="none" strike="noStrike" kern="1200" cap="none" spc="30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How do these demonstrate your overall development?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GB" sz="2000" spc="3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 the experiences complimentary or isolated?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GB" sz="2000" spc="3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Think of the areas from your self-evaluation.</a:t>
            </a:r>
          </a:p>
        </p:txBody>
      </p:sp>
    </p:spTree>
    <p:extLst>
      <p:ext uri="{BB962C8B-B14F-4D97-AF65-F5344CB8AC3E}">
        <p14:creationId xmlns:p14="http://schemas.microsoft.com/office/powerpoint/2010/main" val="27748782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Three Gibbs' reflective cycles are lined up vertically. These represent three separate learning experiences. Each cycle has an arrow pointing to a textbox labelled &quot;Learning&quot;.">
            <a:extLst>
              <a:ext uri="{FF2B5EF4-FFF2-40B4-BE49-F238E27FC236}">
                <a16:creationId xmlns:a16="http://schemas.microsoft.com/office/drawing/2014/main" id="{0CBD2530-F940-4A24-89D0-04D0932A7A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1247" y="1854198"/>
            <a:ext cx="3785944" cy="4828450"/>
          </a:xfrm>
          <a:prstGeom prst="rect">
            <a:avLst/>
          </a:prstGeom>
        </p:spPr>
      </p:pic>
      <p:sp>
        <p:nvSpPr>
          <p:cNvPr id="20" name="Oval 19" descr="This is a circle capturing all of the learning across the different experiences. It is labelled &quot;Learning about myself&quot;.">
            <a:extLst>
              <a:ext uri="{FF2B5EF4-FFF2-40B4-BE49-F238E27FC236}">
                <a16:creationId xmlns:a16="http://schemas.microsoft.com/office/drawing/2014/main" id="{5BCE0B4D-EE2A-4639-829D-DF4140F057AB}"/>
              </a:ext>
            </a:extLst>
          </p:cNvPr>
          <p:cNvSpPr/>
          <p:nvPr/>
        </p:nvSpPr>
        <p:spPr>
          <a:xfrm>
            <a:off x="3161842" y="1718633"/>
            <a:ext cx="2368626" cy="4961799"/>
          </a:xfrm>
          <a:prstGeom prst="ellipse">
            <a:avLst/>
          </a:prstGeom>
          <a:solidFill>
            <a:schemeClr val="accent5">
              <a:lumMod val="40000"/>
              <a:lumOff val="60000"/>
              <a:alpha val="25000"/>
            </a:schemeClr>
          </a:solidFill>
          <a:ln w="57150">
            <a:solidFill>
              <a:srgbClr val="FF5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spc="300" dirty="0">
                <a:solidFill>
                  <a:schemeClr val="accent5">
                    <a:lumMod val="50000"/>
                  </a:schemeClr>
                </a:solidFill>
              </a:rPr>
              <a:t>Learning about myself</a:t>
            </a:r>
          </a:p>
          <a:p>
            <a:pPr algn="ctr"/>
            <a:endParaRPr lang="en-GB" b="1" spc="300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GB" sz="2000" b="1" spc="300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GB" sz="2000" b="1" spc="300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GB" sz="2000" b="1" spc="300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GB" sz="2000" b="1" spc="3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B6F555F-D42B-6C44-A0D8-6A3229F3EF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2" y="533400"/>
            <a:ext cx="11306175" cy="1001983"/>
          </a:xfrm>
        </p:spPr>
        <p:txBody>
          <a:bodyPr>
            <a:normAutofit fontScale="90000"/>
          </a:bodyPr>
          <a:lstStyle/>
          <a:p>
            <a:r>
              <a:rPr lang="en-GB" spc="300" dirty="0">
                <a:solidFill>
                  <a:schemeClr val="tx1"/>
                </a:solidFill>
              </a:rPr>
              <a:t>The process of synthesising your reflections 3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23F5D548-9FDD-4BBD-B715-7A0855C40E94}"/>
              </a:ext>
            </a:extLst>
          </p:cNvPr>
          <p:cNvSpPr txBox="1">
            <a:spLocks/>
          </p:cNvSpPr>
          <p:nvPr/>
        </p:nvSpPr>
        <p:spPr>
          <a:xfrm>
            <a:off x="6275386" y="6057900"/>
            <a:ext cx="5473701" cy="358774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marL="0" indent="0" algn="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E6005B"/>
              </a:buClr>
              <a:buFont typeface="Wingdings" pitchFamily="2" charset="2"/>
              <a:buNone/>
              <a:defRPr sz="1800" b="0" kern="1200">
                <a:solidFill>
                  <a:srgbClr val="E6005B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E6005B"/>
              </a:buClr>
              <a:buFont typeface="Wingdings" pitchFamily="2" charset="2"/>
              <a:buChar char="§"/>
              <a:defRPr sz="2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E6005B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E6005B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E6005B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7342E9-89D0-D246-B0E5-635614E13D75}" type="datetime1">
              <a:rPr kumimoji="0" lang="en-GB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25/03/2023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96B9ED72-ABBD-4959-B5A4-EF7AEACEDE7E}"/>
              </a:ext>
            </a:extLst>
          </p:cNvPr>
          <p:cNvSpPr/>
          <p:nvPr/>
        </p:nvSpPr>
        <p:spPr>
          <a:xfrm>
            <a:off x="7622907" y="1854198"/>
            <a:ext cx="4373697" cy="4272473"/>
          </a:xfrm>
          <a:prstGeom prst="rect">
            <a:avLst/>
          </a:prstGeom>
          <a:solidFill>
            <a:srgbClr val="FFFFF4"/>
          </a:solidFill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tabLst/>
              <a:defRPr/>
            </a:pPr>
            <a:r>
              <a:rPr lang="en-GB" sz="1800" b="1" spc="3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Learning about your context: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tabLst/>
              <a:defRPr/>
            </a:pPr>
            <a:r>
              <a:rPr lang="en-GB" sz="1000" spc="3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GB" sz="1800" spc="3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Focus on physical to start – similarities and differences between situations.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i="0" u="none" strike="noStrike" kern="1200" cap="none" spc="30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Are there </a:t>
            </a:r>
            <a:r>
              <a:rPr lang="en-GB" spc="3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rules and or constraints to be worked within? E.g. policies?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i="0" u="none" strike="noStrike" kern="1200" cap="none" spc="30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Who else was involved? What is your power dynamic with them?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GB" spc="3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social or cultural influences are? Do these create </a:t>
            </a:r>
            <a:r>
              <a:rPr lang="en-GB" spc="30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power dynamics?</a:t>
            </a:r>
            <a:endParaRPr kumimoji="0" lang="en-GB" i="0" u="none" strike="noStrike" kern="1200" cap="none" spc="30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24" name="Picture 23" descr="A rectangle capturing all of the experiences, the individual learning and the combined &quot;learning about myself&quot; circle.&#10;&#10;This is labelled &quot;Learning about the context&quot;.">
            <a:extLst>
              <a:ext uri="{FF2B5EF4-FFF2-40B4-BE49-F238E27FC236}">
                <a16:creationId xmlns:a16="http://schemas.microsoft.com/office/drawing/2014/main" id="{DB5565A6-E415-43AA-995F-594B04A79F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4238" y="1558453"/>
            <a:ext cx="6767147" cy="5175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22385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54DFE8-7E94-7D42-8F57-AE1BC6C921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912" y="2122488"/>
            <a:ext cx="11749088" cy="1848949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5000" spc="300" dirty="0">
                <a:solidFill>
                  <a:schemeClr val="tx1"/>
                </a:solidFill>
              </a:rPr>
              <a:t>Task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8E7974-55B9-AA4E-BF3A-6C5D6E0541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914" y="4148927"/>
            <a:ext cx="11306174" cy="2133886"/>
          </a:xfrm>
        </p:spPr>
        <p:txBody>
          <a:bodyPr>
            <a:normAutofit/>
          </a:bodyPr>
          <a:lstStyle/>
          <a:p>
            <a:pPr>
              <a:lnSpc>
                <a:spcPct val="170000"/>
              </a:lnSpc>
            </a:pPr>
            <a:r>
              <a:rPr lang="en-GB" sz="2000" spc="300" dirty="0">
                <a:solidFill>
                  <a:schemeClr val="tx1"/>
                </a:solidFill>
              </a:rPr>
              <a:t>Summarise your conclusions and receive feedback on your thoughts and reflections.</a:t>
            </a:r>
            <a:endParaRPr lang="en-US" sz="1200" spc="300" dirty="0">
              <a:solidFill>
                <a:schemeClr val="tx1"/>
              </a:solidFill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A071B56-F287-4F2D-971B-85DAFB155E9D}"/>
              </a:ext>
            </a:extLst>
          </p:cNvPr>
          <p:cNvCxnSpPr/>
          <p:nvPr/>
        </p:nvCxnSpPr>
        <p:spPr>
          <a:xfrm>
            <a:off x="442912" y="4149213"/>
            <a:ext cx="1130617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5ED2E33-FA2D-44AA-9EC8-980E9119D2E7}"/>
              </a:ext>
            </a:extLst>
          </p:cNvPr>
          <p:cNvCxnSpPr>
            <a:cxnSpLocks/>
          </p:cNvCxnSpPr>
          <p:nvPr/>
        </p:nvCxnSpPr>
        <p:spPr>
          <a:xfrm>
            <a:off x="442914" y="5442012"/>
            <a:ext cx="1130617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F908CF3B-C3D6-4E43-A4A3-342AC92D6A0C}"/>
              </a:ext>
            </a:extLst>
          </p:cNvPr>
          <p:cNvSpPr txBox="1">
            <a:spLocks/>
          </p:cNvSpPr>
          <p:nvPr/>
        </p:nvSpPr>
        <p:spPr>
          <a:xfrm>
            <a:off x="6275387" y="6057900"/>
            <a:ext cx="5473699" cy="368888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EB0B62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www.ntu.ac.uk</a:t>
            </a:r>
            <a:r>
              <a:rPr lang="en-US" dirty="0">
                <a:solidFill>
                  <a:srgbClr val="EB0B62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41625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11E96B0-BC01-4A65-91AF-F1233B5554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2" y="447556"/>
            <a:ext cx="11306175" cy="1001983"/>
          </a:xfrm>
          <a:ln>
            <a:noFill/>
          </a:ln>
        </p:spPr>
        <p:txBody>
          <a:bodyPr vert="horz" lIns="0" tIns="45720" rIns="91440" bIns="45720" rtlCol="0" anchor="ctr">
            <a:noAutofit/>
          </a:bodyPr>
          <a:lstStyle/>
          <a:p>
            <a:r>
              <a:rPr lang="en-US" sz="2800" b="1" kern="1200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Task – </a:t>
            </a:r>
            <a:r>
              <a:rPr lang="en-GB" sz="2800" b="1" kern="1200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Summarise your conclusions to your partner. Your partner can ask questions and provide feedback.</a:t>
            </a:r>
            <a:endParaRPr lang="en-US" sz="2800" b="1" kern="1200" spc="3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FED8E42-9D3F-4416-B2C0-ED672425BA50}"/>
              </a:ext>
            </a:extLst>
          </p:cNvPr>
          <p:cNvSpPr txBox="1">
            <a:spLocks/>
          </p:cNvSpPr>
          <p:nvPr/>
        </p:nvSpPr>
        <p:spPr>
          <a:xfrm>
            <a:off x="6275387" y="6057900"/>
            <a:ext cx="5473699" cy="368888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r" defTabSz="457200" rtl="0" eaLnBrk="1" latinLnBrk="0" hangingPunct="1">
              <a:defRPr sz="1800" kern="1200">
                <a:solidFill>
                  <a:srgbClr val="9E043D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7342E9-89D0-D246-B0E5-635614E13D75}" type="datetime1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3/25/2023</a:t>
            </a:fld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9E043D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9019CC2-9EB8-416F-8AAF-4F65068E4A52}"/>
              </a:ext>
            </a:extLst>
          </p:cNvPr>
          <p:cNvSpPr txBox="1"/>
          <p:nvPr/>
        </p:nvSpPr>
        <p:spPr>
          <a:xfrm>
            <a:off x="4800600" y="1449539"/>
            <a:ext cx="7162800" cy="2263145"/>
          </a:xfrm>
          <a:prstGeom prst="rect">
            <a:avLst/>
          </a:prstGeom>
          <a:solidFill>
            <a:schemeClr val="accent4">
              <a:lumMod val="20000"/>
              <a:lumOff val="80000"/>
              <a:alpha val="25000"/>
            </a:schemeClr>
          </a:solidFill>
          <a:ln w="28575">
            <a:solidFill>
              <a:schemeClr val="accent4">
                <a:lumMod val="50000"/>
              </a:schemeClr>
            </a:solidFill>
          </a:ln>
        </p:spPr>
        <p:txBody>
          <a:bodyPr wrap="square" lIns="0" tIns="0" rIns="0" bIns="0" rtlCol="0" anchor="t" anchorCtr="0">
            <a:normAutofit/>
          </a:bodyPr>
          <a:lstStyle/>
          <a:p>
            <a:pPr marL="72000">
              <a:lnSpc>
                <a:spcPct val="160000"/>
              </a:lnSpc>
            </a:pPr>
            <a:r>
              <a:rPr lang="en-GB" b="1" spc="300" dirty="0"/>
              <a:t>Prompts for summaries:</a:t>
            </a:r>
          </a:p>
          <a:p>
            <a:pPr marL="357750" indent="-28575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GB" b="1" spc="300" dirty="0"/>
              <a:t>What have you learned about yourself?</a:t>
            </a:r>
          </a:p>
          <a:p>
            <a:pPr marL="357750" indent="-28575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GB" b="1" spc="300" dirty="0"/>
              <a:t>What external factors have an influence?</a:t>
            </a:r>
          </a:p>
          <a:p>
            <a:pPr marL="357750" indent="-28575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GB" b="1" spc="300" dirty="0"/>
              <a:t>What can you control?</a:t>
            </a:r>
          </a:p>
          <a:p>
            <a:pPr marL="357750" indent="-28575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GB" b="1" spc="300" dirty="0"/>
              <a:t>What can you not control?</a:t>
            </a:r>
            <a:endParaRPr lang="en-GB" spc="300" dirty="0"/>
          </a:p>
        </p:txBody>
      </p:sp>
      <p:pic>
        <p:nvPicPr>
          <p:cNvPr id="3" name="Picture 2" descr="A cartoon of two people talking to indicate a discussion task.">
            <a:extLst>
              <a:ext uri="{FF2B5EF4-FFF2-40B4-BE49-F238E27FC236}">
                <a16:creationId xmlns:a16="http://schemas.microsoft.com/office/drawing/2014/main" id="{CAEFB8C0-2D88-44B5-9C08-AF9C756886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442912" y="2108200"/>
            <a:ext cx="4191627" cy="314634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DB706B7-1DD8-4597-AB47-E223E89102B7}"/>
              </a:ext>
            </a:extLst>
          </p:cNvPr>
          <p:cNvSpPr txBox="1"/>
          <p:nvPr/>
        </p:nvSpPr>
        <p:spPr>
          <a:xfrm>
            <a:off x="442912" y="5426417"/>
            <a:ext cx="4191627" cy="16158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en-GB" sz="1050">
                <a:hlinkClick r:id="rId3" tooltip="https://saasmarketingstrategy.blogspot.com/2013_12_01_archive.html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This Photo</a:t>
            </a:r>
            <a:r>
              <a:rPr lang="en-GB" sz="1050"/>
              <a:t> by Unknown Author is licensed under </a:t>
            </a:r>
            <a:r>
              <a:rPr lang="en-GB" sz="1050">
                <a:hlinkClick r:id="rId4" tooltip="https://creativecommons.org/licenses/by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</a:t>
            </a:r>
            <a:endParaRPr lang="en-GB" sz="105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6DFFD04-40F3-4E0D-AB62-9F613255BCB9}"/>
              </a:ext>
            </a:extLst>
          </p:cNvPr>
          <p:cNvSpPr txBox="1"/>
          <p:nvPr/>
        </p:nvSpPr>
        <p:spPr>
          <a:xfrm>
            <a:off x="4800600" y="3789802"/>
            <a:ext cx="7162800" cy="2263145"/>
          </a:xfrm>
          <a:prstGeom prst="rect">
            <a:avLst/>
          </a:prstGeom>
          <a:solidFill>
            <a:schemeClr val="accent4">
              <a:lumMod val="20000"/>
              <a:lumOff val="80000"/>
              <a:alpha val="25000"/>
            </a:schemeClr>
          </a:solidFill>
          <a:ln w="28575">
            <a:solidFill>
              <a:schemeClr val="accent4">
                <a:lumMod val="50000"/>
              </a:schemeClr>
            </a:solidFill>
          </a:ln>
        </p:spPr>
        <p:txBody>
          <a:bodyPr wrap="square" lIns="0" tIns="0" rIns="0" bIns="0" rtlCol="0" anchor="t" anchorCtr="0">
            <a:normAutofit/>
          </a:bodyPr>
          <a:lstStyle/>
          <a:p>
            <a:pPr marL="72000">
              <a:lnSpc>
                <a:spcPct val="160000"/>
              </a:lnSpc>
            </a:pPr>
            <a:r>
              <a:rPr lang="en-GB" b="1" spc="300" dirty="0"/>
              <a:t>Prompts for partner:</a:t>
            </a:r>
          </a:p>
          <a:p>
            <a:pPr marL="357750" indent="-28575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GB" b="1" spc="300" dirty="0"/>
              <a:t>How do you know that?</a:t>
            </a:r>
          </a:p>
          <a:p>
            <a:pPr marL="357750" indent="-28575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GB" b="1" spc="300" dirty="0"/>
              <a:t>What evidence is this based upon?</a:t>
            </a:r>
          </a:p>
          <a:p>
            <a:pPr marL="357750" indent="-28575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GB" b="1" spc="300" dirty="0"/>
              <a:t>Are there alternative explanations?</a:t>
            </a:r>
          </a:p>
          <a:p>
            <a:pPr marL="357750" indent="-28575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GB" b="1" spc="300" dirty="0"/>
              <a:t>How can you use this learning?</a:t>
            </a:r>
          </a:p>
          <a:p>
            <a:pPr marL="357750" indent="-285750">
              <a:lnSpc>
                <a:spcPct val="160000"/>
              </a:lnSpc>
              <a:buFont typeface="Arial" panose="020B0604020202020204" pitchFamily="34" charset="0"/>
              <a:buChar char="•"/>
            </a:pPr>
            <a:endParaRPr lang="en-GB" b="1" spc="300" dirty="0"/>
          </a:p>
        </p:txBody>
      </p:sp>
    </p:spTree>
    <p:extLst>
      <p:ext uri="{BB962C8B-B14F-4D97-AF65-F5344CB8AC3E}">
        <p14:creationId xmlns:p14="http://schemas.microsoft.com/office/powerpoint/2010/main" val="2215772439"/>
      </p:ext>
    </p:extLst>
  </p:cSld>
  <p:clrMapOvr>
    <a:masterClrMapping/>
  </p:clrMapOvr>
</p:sld>
</file>

<file path=ppt/theme/theme1.xml><?xml version="1.0" encoding="utf-8"?>
<a:theme xmlns:a="http://schemas.openxmlformats.org/drawingml/2006/main" name="2_Office Theme">
  <a:themeElements>
    <a:clrScheme name="NTU3">
      <a:dk1>
        <a:srgbClr val="000000"/>
      </a:dk1>
      <a:lt1>
        <a:srgbClr val="FFFFFF"/>
      </a:lt1>
      <a:dk2>
        <a:srgbClr val="000000"/>
      </a:dk2>
      <a:lt2>
        <a:srgbClr val="E5E5E5"/>
      </a:lt2>
      <a:accent1>
        <a:srgbClr val="E5005B"/>
      </a:accent1>
      <a:accent2>
        <a:srgbClr val="9D043D"/>
      </a:accent2>
      <a:accent3>
        <a:srgbClr val="6D951A"/>
      </a:accent3>
      <a:accent4>
        <a:srgbClr val="00A6E1"/>
      </a:accent4>
      <a:accent5>
        <a:srgbClr val="F07C00"/>
      </a:accent5>
      <a:accent6>
        <a:srgbClr val="C7007F"/>
      </a:accent6>
      <a:hlink>
        <a:srgbClr val="005B94"/>
      </a:hlink>
      <a:folHlink>
        <a:srgbClr val="821D6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 anchor="b" anchorCtr="0">
        <a:normAutofit/>
      </a:bodyPr>
      <a:lstStyle>
        <a:defPPr algn="r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Theme">
  <a:themeElements>
    <a:clrScheme name="NTU3">
      <a:dk1>
        <a:srgbClr val="000000"/>
      </a:dk1>
      <a:lt1>
        <a:srgbClr val="FFFFFF"/>
      </a:lt1>
      <a:dk2>
        <a:srgbClr val="000000"/>
      </a:dk2>
      <a:lt2>
        <a:srgbClr val="E5E5E5"/>
      </a:lt2>
      <a:accent1>
        <a:srgbClr val="E5005B"/>
      </a:accent1>
      <a:accent2>
        <a:srgbClr val="9D043D"/>
      </a:accent2>
      <a:accent3>
        <a:srgbClr val="6D951A"/>
      </a:accent3>
      <a:accent4>
        <a:srgbClr val="00A6E1"/>
      </a:accent4>
      <a:accent5>
        <a:srgbClr val="F07C00"/>
      </a:accent5>
      <a:accent6>
        <a:srgbClr val="C7007F"/>
      </a:accent6>
      <a:hlink>
        <a:srgbClr val="005B94"/>
      </a:hlink>
      <a:folHlink>
        <a:srgbClr val="821D6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 anchor="b" anchorCtr="0">
        <a:normAutofit/>
      </a:bodyPr>
      <a:lstStyle>
        <a:defPPr algn="r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ntu_powerpoint" id="{A0D7C916-DB61-4ED4-AEEF-E7EDDE11E809}" vid="{01C06C2A-D854-44E6-99CC-40145AB08B2C}"/>
    </a:ext>
  </a:extLst>
</a:theme>
</file>

<file path=ppt/theme/theme3.xml><?xml version="1.0" encoding="utf-8"?>
<a:theme xmlns:a="http://schemas.openxmlformats.org/drawingml/2006/main" name="4_Office Theme">
  <a:themeElements>
    <a:clrScheme name="NTU3">
      <a:dk1>
        <a:srgbClr val="000000"/>
      </a:dk1>
      <a:lt1>
        <a:srgbClr val="FFFFFF"/>
      </a:lt1>
      <a:dk2>
        <a:srgbClr val="000000"/>
      </a:dk2>
      <a:lt2>
        <a:srgbClr val="E5E5E5"/>
      </a:lt2>
      <a:accent1>
        <a:srgbClr val="E5005B"/>
      </a:accent1>
      <a:accent2>
        <a:srgbClr val="9D043D"/>
      </a:accent2>
      <a:accent3>
        <a:srgbClr val="6D951A"/>
      </a:accent3>
      <a:accent4>
        <a:srgbClr val="00A6E1"/>
      </a:accent4>
      <a:accent5>
        <a:srgbClr val="F07C00"/>
      </a:accent5>
      <a:accent6>
        <a:srgbClr val="C7007F"/>
      </a:accent6>
      <a:hlink>
        <a:srgbClr val="005B94"/>
      </a:hlink>
      <a:folHlink>
        <a:srgbClr val="821D6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 anchor="b" anchorCtr="0">
        <a:normAutofit/>
      </a:bodyPr>
      <a:lstStyle>
        <a:defPPr algn="r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886</Words>
  <Application>Microsoft Office PowerPoint</Application>
  <PresentationFormat>Widescreen</PresentationFormat>
  <Paragraphs>124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Arial</vt:lpstr>
      <vt:lpstr>Calibri</vt:lpstr>
      <vt:lpstr>Helvetica</vt:lpstr>
      <vt:lpstr>Symbol</vt:lpstr>
      <vt:lpstr>Wingdings</vt:lpstr>
      <vt:lpstr>2_Office Theme</vt:lpstr>
      <vt:lpstr>3_Office Theme</vt:lpstr>
      <vt:lpstr>4_Office Theme</vt:lpstr>
      <vt:lpstr>Feedback</vt:lpstr>
      <vt:lpstr>Workshop 4 – Applying our learning and conclusions</vt:lpstr>
      <vt:lpstr>Before we start today…</vt:lpstr>
      <vt:lpstr>In this workshop we will</vt:lpstr>
      <vt:lpstr>Recap – bringing your experiences together</vt:lpstr>
      <vt:lpstr>The process of synthesising your reflections 2</vt:lpstr>
      <vt:lpstr>The process of synthesising your reflections 3</vt:lpstr>
      <vt:lpstr>Task</vt:lpstr>
      <vt:lpstr>Task – Summarise your conclusions to your partner. Your partner can ask questions and provide feedback.</vt:lpstr>
      <vt:lpstr>What does this all mean?</vt:lpstr>
      <vt:lpstr>Re-evaluation 1/2 – Who are you now? What steps forward have you taken?</vt:lpstr>
      <vt:lpstr>Re-evaluation 2/2 – Where next? How do you get there?</vt:lpstr>
      <vt:lpstr>Remember</vt:lpstr>
      <vt:lpstr>What questions, feedback and comments do you have?  iain.wilson@ntu.ac.uk  @Dr_Iain_Wilson </vt:lpstr>
      <vt:lpstr>Following these workshops</vt:lpstr>
      <vt:lpstr>Independent tasks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Wilson, Iain</dc:creator>
  <cp:lastModifiedBy>Wilson, Iain</cp:lastModifiedBy>
  <cp:revision>8</cp:revision>
  <dcterms:created xsi:type="dcterms:W3CDTF">2021-06-30T18:25:27Z</dcterms:created>
  <dcterms:modified xsi:type="dcterms:W3CDTF">2023-03-25T20:28:11Z</dcterms:modified>
</cp:coreProperties>
</file>