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 id="2147483718" r:id="rId2"/>
    <p:sldMasterId id="2147483748" r:id="rId3"/>
  </p:sldMasterIdLst>
  <p:notesMasterIdLst>
    <p:notesMasterId r:id="rId24"/>
  </p:notesMasterIdLst>
  <p:sldIdLst>
    <p:sldId id="366" r:id="rId4"/>
    <p:sldId id="289" r:id="rId5"/>
    <p:sldId id="527" r:id="rId6"/>
    <p:sldId id="519" r:id="rId7"/>
    <p:sldId id="326" r:id="rId8"/>
    <p:sldId id="299" r:id="rId9"/>
    <p:sldId id="301" r:id="rId10"/>
    <p:sldId id="324" r:id="rId11"/>
    <p:sldId id="297" r:id="rId12"/>
    <p:sldId id="520" r:id="rId13"/>
    <p:sldId id="300" r:id="rId14"/>
    <p:sldId id="521" r:id="rId15"/>
    <p:sldId id="522" r:id="rId16"/>
    <p:sldId id="332" r:id="rId17"/>
    <p:sldId id="333" r:id="rId18"/>
    <p:sldId id="524" r:id="rId19"/>
    <p:sldId id="523" r:id="rId20"/>
    <p:sldId id="317" r:id="rId21"/>
    <p:sldId id="525" r:id="rId22"/>
    <p:sldId id="526"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4"/>
    <a:srgbClr val="E5E5E5"/>
    <a:srgbClr val="007DA9"/>
    <a:srgbClr val="00516F"/>
    <a:srgbClr val="FF44BC"/>
    <a:srgbClr val="FFC7DD"/>
    <a:srgbClr val="385723"/>
    <a:srgbClr val="C5E0B4"/>
    <a:srgbClr val="C55A11"/>
    <a:srgbClr val="F4B18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7179" autoAdjust="0"/>
  </p:normalViewPr>
  <p:slideViewPr>
    <p:cSldViewPr snapToGrid="0">
      <p:cViewPr varScale="1">
        <p:scale>
          <a:sx n="58" d="100"/>
          <a:sy n="58" d="100"/>
        </p:scale>
        <p:origin x="952"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lson, Iain" userId="910c793f-cadf-44cd-ae69-719a871ab2ea" providerId="ADAL" clId="{B50A2ACC-4A6D-430F-AA0F-0DBC0FE8F809}"/>
    <pc:docChg chg="custSel modSld">
      <pc:chgData name="Wilson, Iain" userId="910c793f-cadf-44cd-ae69-719a871ab2ea" providerId="ADAL" clId="{B50A2ACC-4A6D-430F-AA0F-0DBC0FE8F809}" dt="2023-03-25T20:17:42.971" v="299" actId="20577"/>
      <pc:docMkLst>
        <pc:docMk/>
      </pc:docMkLst>
      <pc:sldChg chg="modSp mod">
        <pc:chgData name="Wilson, Iain" userId="910c793f-cadf-44cd-ae69-719a871ab2ea" providerId="ADAL" clId="{B50A2ACC-4A6D-430F-AA0F-0DBC0FE8F809}" dt="2023-03-25T20:16:20.750" v="231" actId="20577"/>
        <pc:sldMkLst>
          <pc:docMk/>
          <pc:sldMk cId="3661801120" sldId="332"/>
        </pc:sldMkLst>
        <pc:spChg chg="mod">
          <ac:chgData name="Wilson, Iain" userId="910c793f-cadf-44cd-ae69-719a871ab2ea" providerId="ADAL" clId="{B50A2ACC-4A6D-430F-AA0F-0DBC0FE8F809}" dt="2023-03-25T20:16:20.750" v="231" actId="20577"/>
          <ac:spMkLst>
            <pc:docMk/>
            <pc:sldMk cId="3661801120" sldId="332"/>
            <ac:spMk id="31" creationId="{6570308B-6D53-4D5F-8FAB-9DCCE3EA4176}"/>
          </ac:spMkLst>
        </pc:spChg>
      </pc:sldChg>
      <pc:sldChg chg="modSp mod">
        <pc:chgData name="Wilson, Iain" userId="910c793f-cadf-44cd-ae69-719a871ab2ea" providerId="ADAL" clId="{B50A2ACC-4A6D-430F-AA0F-0DBC0FE8F809}" dt="2023-03-25T20:17:42.971" v="299" actId="20577"/>
        <pc:sldMkLst>
          <pc:docMk/>
          <pc:sldMk cId="2519724465" sldId="333"/>
        </pc:sldMkLst>
        <pc:spChg chg="mod">
          <ac:chgData name="Wilson, Iain" userId="910c793f-cadf-44cd-ae69-719a871ab2ea" providerId="ADAL" clId="{B50A2ACC-4A6D-430F-AA0F-0DBC0FE8F809}" dt="2023-03-25T20:17:42.971" v="299" actId="20577"/>
          <ac:spMkLst>
            <pc:docMk/>
            <pc:sldMk cId="2519724465" sldId="333"/>
            <ac:spMk id="31" creationId="{6570308B-6D53-4D5F-8FAB-9DCCE3EA4176}"/>
          </ac:spMkLst>
        </pc:spChg>
      </pc:sldChg>
      <pc:sldChg chg="modSp mod">
        <pc:chgData name="Wilson, Iain" userId="910c793f-cadf-44cd-ae69-719a871ab2ea" providerId="ADAL" clId="{B50A2ACC-4A6D-430F-AA0F-0DBC0FE8F809}" dt="2023-03-25T20:05:08.366" v="36" actId="404"/>
        <pc:sldMkLst>
          <pc:docMk/>
          <pc:sldMk cId="4029405535" sldId="366"/>
        </pc:sldMkLst>
        <pc:spChg chg="mod">
          <ac:chgData name="Wilson, Iain" userId="910c793f-cadf-44cd-ae69-719a871ab2ea" providerId="ADAL" clId="{B50A2ACC-4A6D-430F-AA0F-0DBC0FE8F809}" dt="2023-03-25T20:05:08.366" v="36" actId="404"/>
          <ac:spMkLst>
            <pc:docMk/>
            <pc:sldMk cId="4029405535" sldId="366"/>
            <ac:spMk id="2" creationId="{C9EE3CEA-FBFD-0A44-8784-BBA08B4B8BD6}"/>
          </ac:spMkLst>
        </pc:spChg>
        <pc:spChg chg="mod">
          <ac:chgData name="Wilson, Iain" userId="910c793f-cadf-44cd-ae69-719a871ab2ea" providerId="ADAL" clId="{B50A2ACC-4A6D-430F-AA0F-0DBC0FE8F809}" dt="2023-03-25T20:04:17.906" v="11" actId="20577"/>
          <ac:spMkLst>
            <pc:docMk/>
            <pc:sldMk cId="4029405535" sldId="366"/>
            <ac:spMk id="3" creationId="{AB6F555F-D42B-6C44-A0D8-6A3229F3EFD3}"/>
          </ac:spMkLst>
        </pc:spChg>
      </pc:sldChg>
      <pc:sldChg chg="modSp mod">
        <pc:chgData name="Wilson, Iain" userId="910c793f-cadf-44cd-ae69-719a871ab2ea" providerId="ADAL" clId="{B50A2ACC-4A6D-430F-AA0F-0DBC0FE8F809}" dt="2023-03-25T20:06:57.212" v="50" actId="20577"/>
        <pc:sldMkLst>
          <pc:docMk/>
          <pc:sldMk cId="2795002594" sldId="527"/>
        </pc:sldMkLst>
        <pc:spChg chg="mod">
          <ac:chgData name="Wilson, Iain" userId="910c793f-cadf-44cd-ae69-719a871ab2ea" providerId="ADAL" clId="{B50A2ACC-4A6D-430F-AA0F-0DBC0FE8F809}" dt="2023-03-25T20:06:57.212" v="50" actId="20577"/>
          <ac:spMkLst>
            <pc:docMk/>
            <pc:sldMk cId="2795002594" sldId="527"/>
            <ac:spMk id="2" creationId="{C9EE3CEA-FBFD-0A44-8784-BBA08B4B8BD6}"/>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4BA46E-0D56-4243-B5F8-1BE7770BD033}" type="datetimeFigureOut">
              <a:rPr lang="en-GB" smtClean="0"/>
              <a:t>25/03/2023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572CBC-A085-4EB4-96E0-CDC6E09E6925}" type="slidenum">
              <a:rPr lang="en-GB" smtClean="0"/>
              <a:t>‹#›</a:t>
            </a:fld>
            <a:endParaRPr lang="en-GB"/>
          </a:p>
        </p:txBody>
      </p:sp>
    </p:spTree>
    <p:extLst>
      <p:ext uri="{BB962C8B-B14F-4D97-AF65-F5344CB8AC3E}">
        <p14:creationId xmlns:p14="http://schemas.microsoft.com/office/powerpoint/2010/main" val="15512030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Caption: Diagram of the Synthesised Model of Reflection (SMoR).</a:t>
            </a:r>
          </a:p>
          <a:p>
            <a:endParaRPr lang="en-GB" dirty="0"/>
          </a:p>
          <a:p>
            <a:r>
              <a:rPr lang="en-GB" dirty="0"/>
              <a:t>Working from left to right.</a:t>
            </a:r>
          </a:p>
          <a:p>
            <a:r>
              <a:rPr lang="en-GB" dirty="0"/>
              <a:t>Circle with words "Who am I" overlapping with another circle with words "Who do I want to be?".</a:t>
            </a:r>
          </a:p>
          <a:p>
            <a:endParaRPr lang="en-GB" dirty="0"/>
          </a:p>
          <a:p>
            <a:r>
              <a:rPr lang="en-GB" dirty="0"/>
              <a:t>An arrow points from these two overlapping circles to "Goals".</a:t>
            </a:r>
          </a:p>
          <a:p>
            <a:endParaRPr lang="en-GB" dirty="0"/>
          </a:p>
          <a:p>
            <a:r>
              <a:rPr lang="en-GB" dirty="0"/>
              <a:t>Three arrows point from "Goals" to three separate experiences: "Exp 1", "Exp 2", and "Exp 3".</a:t>
            </a:r>
          </a:p>
          <a:p>
            <a:r>
              <a:rPr lang="en-GB" dirty="0"/>
              <a:t>The analyses section includes a box which states "What was influenced by me and my role?". This box is inside a larger oval which is labelled "What was influenced by context?</a:t>
            </a:r>
          </a:p>
          <a:p>
            <a:endParaRPr lang="en-GB" dirty="0"/>
          </a:p>
          <a:p>
            <a:r>
              <a:rPr lang="en-GB" dirty="0"/>
              <a:t>Dotted lines pass through the analyses section of the diagram to a box with words "What have I learned?".</a:t>
            </a:r>
          </a:p>
          <a:p>
            <a:endParaRPr lang="en-GB" dirty="0"/>
          </a:p>
          <a:p>
            <a:r>
              <a:rPr lang="en-GB" dirty="0"/>
              <a:t>An arrow points from "What have I learned?" to a circle which states "Who am I now?" and "What will I go now?".</a:t>
            </a:r>
          </a:p>
          <a:p>
            <a:endParaRPr lang="en-GB" dirty="0"/>
          </a:p>
          <a:p>
            <a:r>
              <a:rPr lang="en-GB" dirty="0"/>
              <a:t>A final arrow leads from this circle back to the "Goals" box to indicate this is a cycle.</a:t>
            </a:r>
          </a:p>
        </p:txBody>
      </p:sp>
      <p:sp>
        <p:nvSpPr>
          <p:cNvPr id="4" name="Slide Number Placeholder 3"/>
          <p:cNvSpPr>
            <a:spLocks noGrp="1"/>
          </p:cNvSpPr>
          <p:nvPr>
            <p:ph type="sldNum" sz="quarter" idx="5"/>
          </p:nvPr>
        </p:nvSpPr>
        <p:spPr/>
        <p:txBody>
          <a:bodyPr/>
          <a:lstStyle/>
          <a:p>
            <a:fld id="{D0572CBC-A085-4EB4-96E0-CDC6E09E6925}" type="slidenum">
              <a:rPr lang="en-GB" smtClean="0"/>
              <a:t>7</a:t>
            </a:fld>
            <a:endParaRPr lang="en-GB"/>
          </a:p>
        </p:txBody>
      </p:sp>
    </p:spTree>
    <p:extLst>
      <p:ext uri="{BB962C8B-B14F-4D97-AF65-F5344CB8AC3E}">
        <p14:creationId xmlns:p14="http://schemas.microsoft.com/office/powerpoint/2010/main" val="40074258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Caption: The self-evaluation and goal setting stage of the diagram.</a:t>
            </a:r>
          </a:p>
          <a:p>
            <a:endParaRPr lang="en-GB" dirty="0"/>
          </a:p>
          <a:p>
            <a:r>
              <a:rPr lang="en-GB" dirty="0"/>
              <a:t>The self-evaluation section of the diagram includes two overlapping circles, indicating that they are related to each other. These are labelled "Who am I?" and "Who do I want to be?" respectively.</a:t>
            </a:r>
          </a:p>
          <a:p>
            <a:endParaRPr lang="en-GB" dirty="0"/>
          </a:p>
          <a:p>
            <a:r>
              <a:rPr lang="en-GB" dirty="0"/>
              <a:t>The "Who am I?" circle includes the following prompts:</a:t>
            </a:r>
          </a:p>
          <a:p>
            <a:endParaRPr lang="en-GB" dirty="0"/>
          </a:p>
          <a:p>
            <a:r>
              <a:rPr lang="en-GB" dirty="0"/>
              <a:t>Personality?</a:t>
            </a:r>
          </a:p>
          <a:p>
            <a:r>
              <a:rPr lang="en-GB" dirty="0"/>
              <a:t>Identity?</a:t>
            </a:r>
          </a:p>
          <a:p>
            <a:r>
              <a:rPr lang="en-GB" dirty="0"/>
              <a:t>Values?</a:t>
            </a:r>
          </a:p>
          <a:p>
            <a:r>
              <a:rPr lang="en-GB" dirty="0"/>
              <a:t>Skills?</a:t>
            </a:r>
          </a:p>
          <a:p>
            <a:r>
              <a:rPr lang="en-GB" dirty="0"/>
              <a:t>Competencies?</a:t>
            </a:r>
          </a:p>
          <a:p>
            <a:endParaRPr lang="en-GB" dirty="0"/>
          </a:p>
          <a:p>
            <a:r>
              <a:rPr lang="en-GB" dirty="0"/>
              <a:t>The "Who do I want to be?" circle includes the following prompts:</a:t>
            </a:r>
          </a:p>
          <a:p>
            <a:endParaRPr lang="en-GB" dirty="0"/>
          </a:p>
          <a:p>
            <a:r>
              <a:rPr lang="en-GB" dirty="0"/>
              <a:t>Professional Identity?</a:t>
            </a:r>
          </a:p>
          <a:p>
            <a:r>
              <a:rPr lang="en-GB" dirty="0"/>
              <a:t>Values?</a:t>
            </a:r>
          </a:p>
          <a:p>
            <a:r>
              <a:rPr lang="en-GB" dirty="0"/>
              <a:t>Skills?</a:t>
            </a:r>
          </a:p>
          <a:p>
            <a:endParaRPr lang="en-GB" dirty="0"/>
          </a:p>
          <a:p>
            <a:r>
              <a:rPr lang="en-GB" dirty="0"/>
              <a:t>An arrow points from the overlapping circles of the self-evaluation section to a textbox labelled "Goals", indicating that the self-evaluation informs the goals that are being set.</a:t>
            </a:r>
          </a:p>
        </p:txBody>
      </p:sp>
      <p:sp>
        <p:nvSpPr>
          <p:cNvPr id="4" name="Slide Number Placeholder 3"/>
          <p:cNvSpPr>
            <a:spLocks noGrp="1"/>
          </p:cNvSpPr>
          <p:nvPr>
            <p:ph type="sldNum" sz="quarter" idx="5"/>
          </p:nvPr>
        </p:nvSpPr>
        <p:spPr/>
        <p:txBody>
          <a:bodyPr/>
          <a:lstStyle/>
          <a:p>
            <a:fld id="{D0572CBC-A085-4EB4-96E0-CDC6E09E6925}" type="slidenum">
              <a:rPr lang="en-GB" smtClean="0"/>
              <a:t>14</a:t>
            </a:fld>
            <a:endParaRPr lang="en-GB"/>
          </a:p>
        </p:txBody>
      </p:sp>
    </p:spTree>
    <p:extLst>
      <p:ext uri="{BB962C8B-B14F-4D97-AF65-F5344CB8AC3E}">
        <p14:creationId xmlns:p14="http://schemas.microsoft.com/office/powerpoint/2010/main" val="22005428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Caption: The self-evaluation and goal setting stage of the diagram.</a:t>
            </a:r>
          </a:p>
          <a:p>
            <a:endParaRPr lang="en-GB" dirty="0"/>
          </a:p>
          <a:p>
            <a:r>
              <a:rPr lang="en-GB" dirty="0"/>
              <a:t>The self-evaluation section of the diagram includes two overlapping circles, indicating that they are related to each other. These are labelled "Who am I?" and "Who do I want to be?" respectively.</a:t>
            </a:r>
          </a:p>
          <a:p>
            <a:endParaRPr lang="en-GB" dirty="0"/>
          </a:p>
          <a:p>
            <a:r>
              <a:rPr lang="en-GB" dirty="0"/>
              <a:t>The "Who am I?" circle includes the following prompts:</a:t>
            </a:r>
          </a:p>
          <a:p>
            <a:endParaRPr lang="en-GB" dirty="0"/>
          </a:p>
          <a:p>
            <a:r>
              <a:rPr lang="en-GB" dirty="0"/>
              <a:t>Personality?</a:t>
            </a:r>
          </a:p>
          <a:p>
            <a:r>
              <a:rPr lang="en-GB" dirty="0"/>
              <a:t>Identity?</a:t>
            </a:r>
          </a:p>
          <a:p>
            <a:r>
              <a:rPr lang="en-GB" dirty="0"/>
              <a:t>Values?</a:t>
            </a:r>
          </a:p>
          <a:p>
            <a:r>
              <a:rPr lang="en-GB" dirty="0"/>
              <a:t>Skills?</a:t>
            </a:r>
          </a:p>
          <a:p>
            <a:r>
              <a:rPr lang="en-GB" dirty="0"/>
              <a:t>Competencies?</a:t>
            </a:r>
          </a:p>
          <a:p>
            <a:endParaRPr lang="en-GB" dirty="0"/>
          </a:p>
          <a:p>
            <a:r>
              <a:rPr lang="en-GB" dirty="0"/>
              <a:t>The "Who do I want to be?" circle includes the following prompts:</a:t>
            </a:r>
          </a:p>
          <a:p>
            <a:endParaRPr lang="en-GB" dirty="0"/>
          </a:p>
          <a:p>
            <a:r>
              <a:rPr lang="en-GB" dirty="0"/>
              <a:t>Professional Identity?</a:t>
            </a:r>
          </a:p>
          <a:p>
            <a:r>
              <a:rPr lang="en-GB" dirty="0"/>
              <a:t>Values?</a:t>
            </a:r>
          </a:p>
          <a:p>
            <a:r>
              <a:rPr lang="en-GB" dirty="0"/>
              <a:t>Skills?</a:t>
            </a:r>
          </a:p>
          <a:p>
            <a:endParaRPr lang="en-GB" dirty="0"/>
          </a:p>
          <a:p>
            <a:r>
              <a:rPr lang="en-GB" dirty="0"/>
              <a:t>An arrow points from the overlapping circles of the self-evaluation section to a textbox labelled "Goals", indicating that the self-evaluation informs the goals that are being set.</a:t>
            </a:r>
          </a:p>
        </p:txBody>
      </p:sp>
      <p:sp>
        <p:nvSpPr>
          <p:cNvPr id="4" name="Slide Number Placeholder 3"/>
          <p:cNvSpPr>
            <a:spLocks noGrp="1"/>
          </p:cNvSpPr>
          <p:nvPr>
            <p:ph type="sldNum" sz="quarter" idx="5"/>
          </p:nvPr>
        </p:nvSpPr>
        <p:spPr/>
        <p:txBody>
          <a:bodyPr/>
          <a:lstStyle/>
          <a:p>
            <a:fld id="{D0572CBC-A085-4EB4-96E0-CDC6E09E6925}" type="slidenum">
              <a:rPr lang="en-GB" smtClean="0"/>
              <a:t>15</a:t>
            </a:fld>
            <a:endParaRPr lang="en-GB"/>
          </a:p>
        </p:txBody>
      </p:sp>
    </p:spTree>
    <p:extLst>
      <p:ext uri="{BB962C8B-B14F-4D97-AF65-F5344CB8AC3E}">
        <p14:creationId xmlns:p14="http://schemas.microsoft.com/office/powerpoint/2010/main" val="9127336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resentation 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ADF23B6-683D-2B48-8B2D-8FF423A50C05}"/>
              </a:ext>
            </a:extLst>
          </p:cNvPr>
          <p:cNvSpPr/>
          <p:nvPr userDrawn="1"/>
        </p:nvSpPr>
        <p:spPr>
          <a:xfrm>
            <a:off x="0" y="441325"/>
            <a:ext cx="12191999" cy="6300787"/>
          </a:xfrm>
          <a:prstGeom prst="rect">
            <a:avLst/>
          </a:prstGeom>
          <a:solidFill>
            <a:srgbClr val="E5E5E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E7E7F3C-6AC2-084C-81DA-BE9E4A815A32}"/>
              </a:ext>
            </a:extLst>
          </p:cNvPr>
          <p:cNvSpPr>
            <a:spLocks noGrp="1"/>
          </p:cNvSpPr>
          <p:nvPr>
            <p:ph type="ctrTitle"/>
          </p:nvPr>
        </p:nvSpPr>
        <p:spPr>
          <a:xfrm>
            <a:off x="442912" y="1989138"/>
            <a:ext cx="11306175" cy="1848949"/>
          </a:xfrm>
          <a:prstGeom prst="rect">
            <a:avLst/>
          </a:prstGeom>
        </p:spPr>
        <p:txBody>
          <a:bodyPr lIns="0" rIns="90000" anchor="b"/>
          <a:lstStyle>
            <a:lvl1pPr algn="l">
              <a:defRPr sz="6000" b="1">
                <a:solidFill>
                  <a:srgbClr val="E6005B"/>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AC3D8BCC-A8A8-F640-A027-5BF8353F717B}"/>
              </a:ext>
            </a:extLst>
          </p:cNvPr>
          <p:cNvSpPr>
            <a:spLocks noGrp="1"/>
          </p:cNvSpPr>
          <p:nvPr>
            <p:ph type="subTitle" idx="1"/>
          </p:nvPr>
        </p:nvSpPr>
        <p:spPr>
          <a:xfrm>
            <a:off x="442914" y="4015578"/>
            <a:ext cx="11306174" cy="1155172"/>
          </a:xfrm>
          <a:prstGeom prst="rect">
            <a:avLst/>
          </a:prstGeom>
        </p:spPr>
        <p:txBody>
          <a:bodyPr lIns="0">
            <a:normAutofit/>
          </a:bodyPr>
          <a:lstStyle>
            <a:lvl1pPr marL="0" indent="0" algn="l">
              <a:buNone/>
              <a:defRPr sz="3000" b="1">
                <a:solidFill>
                  <a:srgbClr val="9E043D"/>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10" name="Picture 9">
            <a:extLst>
              <a:ext uri="{FF2B5EF4-FFF2-40B4-BE49-F238E27FC236}">
                <a16:creationId xmlns:a16="http://schemas.microsoft.com/office/drawing/2014/main" id="{99B026E5-3198-8D4C-956B-0E8532CD5782}"/>
              </a:ext>
            </a:extLst>
          </p:cNvPr>
          <p:cNvPicPr>
            <a:picLocks noChangeAspect="1"/>
          </p:cNvPicPr>
          <p:nvPr userDrawn="1"/>
        </p:nvPicPr>
        <p:blipFill>
          <a:blip r:embed="rId2"/>
          <a:srcRect/>
          <a:stretch/>
        </p:blipFill>
        <p:spPr>
          <a:xfrm>
            <a:off x="442913" y="801048"/>
            <a:ext cx="3427412" cy="1008062"/>
          </a:xfrm>
          <a:prstGeom prst="rect">
            <a:avLst/>
          </a:prstGeom>
        </p:spPr>
      </p:pic>
      <p:sp>
        <p:nvSpPr>
          <p:cNvPr id="13" name="Date Placeholder 3">
            <a:extLst>
              <a:ext uri="{FF2B5EF4-FFF2-40B4-BE49-F238E27FC236}">
                <a16:creationId xmlns:a16="http://schemas.microsoft.com/office/drawing/2014/main" id="{8B58F904-7080-FE43-A777-0CCCA7DE6BAB}"/>
              </a:ext>
            </a:extLst>
          </p:cNvPr>
          <p:cNvSpPr>
            <a:spLocks noGrp="1"/>
          </p:cNvSpPr>
          <p:nvPr>
            <p:ph type="dt" sz="half" idx="10"/>
          </p:nvPr>
        </p:nvSpPr>
        <p:spPr>
          <a:xfrm>
            <a:off x="6275386" y="6057900"/>
            <a:ext cx="5473701" cy="358774"/>
          </a:xfrm>
          <a:prstGeom prst="rect">
            <a:avLst/>
          </a:prstGeom>
        </p:spPr>
        <p:txBody>
          <a:bodyPr lIns="0" tIns="0" rIns="0" bIns="0" anchor="b" anchorCtr="0"/>
          <a:lstStyle>
            <a:lvl1pPr algn="r">
              <a:defRPr>
                <a:solidFill>
                  <a:schemeClr val="tx1"/>
                </a:solidFill>
                <a:latin typeface="Arial" panose="020B0604020202020204" pitchFamily="34" charset="0"/>
                <a:cs typeface="Arial" panose="020B0604020202020204" pitchFamily="34" charset="0"/>
              </a:defRPr>
            </a:lvl1pPr>
          </a:lstStyle>
          <a:p>
            <a:fld id="{197342E9-89D0-D246-B0E5-635614E13D75}" type="datetime1">
              <a:rPr lang="en-GB" smtClean="0"/>
              <a:pPr/>
              <a:t>25/03/2023</a:t>
            </a:fld>
            <a:endParaRPr lang="en-US" dirty="0"/>
          </a:p>
        </p:txBody>
      </p:sp>
    </p:spTree>
    <p:extLst>
      <p:ext uri="{BB962C8B-B14F-4D97-AF65-F5344CB8AC3E}">
        <p14:creationId xmlns:p14="http://schemas.microsoft.com/office/powerpoint/2010/main" val="1085005910"/>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lumn Unsymetrical">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C09ECCE-CA94-5841-8835-15D01FC20CFF}"/>
              </a:ext>
            </a:extLst>
          </p:cNvPr>
          <p:cNvSpPr>
            <a:spLocks noGrp="1"/>
          </p:cNvSpPr>
          <p:nvPr>
            <p:ph idx="1"/>
          </p:nvPr>
        </p:nvSpPr>
        <p:spPr>
          <a:xfrm>
            <a:off x="442912" y="1989138"/>
            <a:ext cx="3529013" cy="3708400"/>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8" name="Content Placeholder 2">
            <a:extLst>
              <a:ext uri="{FF2B5EF4-FFF2-40B4-BE49-F238E27FC236}">
                <a16:creationId xmlns:a16="http://schemas.microsoft.com/office/drawing/2014/main" id="{582F0DD8-CD89-964C-A0BF-3C891A947F9F}"/>
              </a:ext>
            </a:extLst>
          </p:cNvPr>
          <p:cNvSpPr>
            <a:spLocks noGrp="1"/>
          </p:cNvSpPr>
          <p:nvPr>
            <p:ph idx="12"/>
          </p:nvPr>
        </p:nvSpPr>
        <p:spPr>
          <a:xfrm>
            <a:off x="4332288" y="1989138"/>
            <a:ext cx="7416800" cy="3708400"/>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9" name="Picture 8">
            <a:extLst>
              <a:ext uri="{FF2B5EF4-FFF2-40B4-BE49-F238E27FC236}">
                <a16:creationId xmlns:a16="http://schemas.microsoft.com/office/drawing/2014/main" id="{66D5397D-FD76-2E4F-8BFA-B5599B1CF4C8}"/>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13" name="Text Placeholder 11">
            <a:extLst>
              <a:ext uri="{FF2B5EF4-FFF2-40B4-BE49-F238E27FC236}">
                <a16:creationId xmlns:a16="http://schemas.microsoft.com/office/drawing/2014/main" id="{07B00AC3-9B1E-2E4B-BC7B-406D8A38D125}"/>
              </a:ext>
            </a:extLst>
          </p:cNvPr>
          <p:cNvSpPr>
            <a:spLocks noGrp="1"/>
          </p:cNvSpPr>
          <p:nvPr>
            <p:ph type="body" sz="quarter" idx="10"/>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GB" dirty="0"/>
              <a:t>Click to edit Master text styles</a:t>
            </a:r>
          </a:p>
        </p:txBody>
      </p:sp>
      <p:sp>
        <p:nvSpPr>
          <p:cNvPr id="14" name="Title 1">
            <a:extLst>
              <a:ext uri="{FF2B5EF4-FFF2-40B4-BE49-F238E27FC236}">
                <a16:creationId xmlns:a16="http://schemas.microsoft.com/office/drawing/2014/main" id="{FB21EC89-DA5A-2B4B-B94A-FD5D13BA4A1F}"/>
              </a:ext>
            </a:extLst>
          </p:cNvPr>
          <p:cNvSpPr>
            <a:spLocks noGrp="1"/>
          </p:cNvSpPr>
          <p:nvPr>
            <p:ph type="title"/>
          </p:nvPr>
        </p:nvSpPr>
        <p:spPr>
          <a:xfrm>
            <a:off x="442912" y="800100"/>
            <a:ext cx="11306175" cy="1001983"/>
          </a:xfrm>
          <a:prstGeom prst="rect">
            <a:avLst/>
          </a:prstGeom>
        </p:spPr>
        <p:txBody>
          <a:bodyPr/>
          <a:lstStyle/>
          <a:p>
            <a:r>
              <a:rPr lang="en-GB" dirty="0"/>
              <a:t>Click to edit Master title style</a:t>
            </a:r>
            <a:endParaRPr lang="en-US" dirty="0"/>
          </a:p>
        </p:txBody>
      </p:sp>
      <p:sp>
        <p:nvSpPr>
          <p:cNvPr id="15" name="Rectangle 14">
            <a:extLst>
              <a:ext uri="{FF2B5EF4-FFF2-40B4-BE49-F238E27FC236}">
                <a16:creationId xmlns:a16="http://schemas.microsoft.com/office/drawing/2014/main" id="{25FEA125-D139-1A4D-A206-2BABBEE26DC4}"/>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64871E7-C776-E845-B38B-91971ED53532}"/>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853643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lumn Unsymetrical Secondary">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EF1B88EC-6B3F-324D-8A9A-A2200D031343}"/>
              </a:ext>
            </a:extLst>
          </p:cNvPr>
          <p:cNvSpPr>
            <a:spLocks noGrp="1"/>
          </p:cNvSpPr>
          <p:nvPr>
            <p:ph sz="half" idx="2"/>
          </p:nvPr>
        </p:nvSpPr>
        <p:spPr>
          <a:xfrm>
            <a:off x="442913" y="2813048"/>
            <a:ext cx="3529012" cy="2884489"/>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Content Placeholder 5">
            <a:extLst>
              <a:ext uri="{FF2B5EF4-FFF2-40B4-BE49-F238E27FC236}">
                <a16:creationId xmlns:a16="http://schemas.microsoft.com/office/drawing/2014/main" id="{0D32B247-F8B0-6A43-86FE-2923DBEF9C8F}"/>
              </a:ext>
            </a:extLst>
          </p:cNvPr>
          <p:cNvSpPr>
            <a:spLocks noGrp="1"/>
          </p:cNvSpPr>
          <p:nvPr>
            <p:ph sz="quarter" idx="4"/>
          </p:nvPr>
        </p:nvSpPr>
        <p:spPr>
          <a:xfrm>
            <a:off x="4332288" y="1989138"/>
            <a:ext cx="7416800" cy="3708400"/>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8" name="Picture 7">
            <a:extLst>
              <a:ext uri="{FF2B5EF4-FFF2-40B4-BE49-F238E27FC236}">
                <a16:creationId xmlns:a16="http://schemas.microsoft.com/office/drawing/2014/main" id="{375C663E-9DDC-5B49-A342-3EE51697074B}"/>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15" name="Text Placeholder 11">
            <a:extLst>
              <a:ext uri="{FF2B5EF4-FFF2-40B4-BE49-F238E27FC236}">
                <a16:creationId xmlns:a16="http://schemas.microsoft.com/office/drawing/2014/main" id="{B5743288-93C1-B747-B6D2-E62ECB66A2BE}"/>
              </a:ext>
            </a:extLst>
          </p:cNvPr>
          <p:cNvSpPr>
            <a:spLocks noGrp="1"/>
          </p:cNvSpPr>
          <p:nvPr>
            <p:ph type="body" sz="quarter" idx="10"/>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GB" dirty="0"/>
              <a:t>Click to edit Master text styles</a:t>
            </a:r>
          </a:p>
        </p:txBody>
      </p:sp>
      <p:sp>
        <p:nvSpPr>
          <p:cNvPr id="16" name="Title 1">
            <a:extLst>
              <a:ext uri="{FF2B5EF4-FFF2-40B4-BE49-F238E27FC236}">
                <a16:creationId xmlns:a16="http://schemas.microsoft.com/office/drawing/2014/main" id="{62BBD38C-D5E6-E14C-82D7-CDA28865EBF1}"/>
              </a:ext>
            </a:extLst>
          </p:cNvPr>
          <p:cNvSpPr>
            <a:spLocks noGrp="1"/>
          </p:cNvSpPr>
          <p:nvPr>
            <p:ph type="title"/>
          </p:nvPr>
        </p:nvSpPr>
        <p:spPr>
          <a:xfrm>
            <a:off x="442912" y="800100"/>
            <a:ext cx="11306175" cy="1001983"/>
          </a:xfrm>
          <a:prstGeom prst="rect">
            <a:avLst/>
          </a:prstGeom>
        </p:spPr>
        <p:txBody>
          <a:bodyPr/>
          <a:lstStyle/>
          <a:p>
            <a:r>
              <a:rPr lang="en-GB" dirty="0"/>
              <a:t>Click to edit Master title style</a:t>
            </a:r>
            <a:endParaRPr lang="en-US" dirty="0"/>
          </a:p>
        </p:txBody>
      </p:sp>
      <p:sp>
        <p:nvSpPr>
          <p:cNvPr id="17" name="Text Placeholder 2">
            <a:extLst>
              <a:ext uri="{FF2B5EF4-FFF2-40B4-BE49-F238E27FC236}">
                <a16:creationId xmlns:a16="http://schemas.microsoft.com/office/drawing/2014/main" id="{14952491-1CB4-104F-95DC-3C7A95C113BA}"/>
              </a:ext>
            </a:extLst>
          </p:cNvPr>
          <p:cNvSpPr>
            <a:spLocks noGrp="1"/>
          </p:cNvSpPr>
          <p:nvPr>
            <p:ph type="body" idx="1"/>
          </p:nvPr>
        </p:nvSpPr>
        <p:spPr>
          <a:xfrm>
            <a:off x="442912" y="1989138"/>
            <a:ext cx="3529013" cy="636855"/>
          </a:xfrm>
          <a:prstGeom prst="rect">
            <a:avLst/>
          </a:prstGeom>
        </p:spPr>
        <p:txBody>
          <a:bodyPr anchor="ctr" anchorCtr="0"/>
          <a:lstStyle>
            <a:lvl1pPr marL="0" indent="0">
              <a:buNone/>
              <a:defRPr sz="2400" b="1">
                <a:solidFill>
                  <a:srgbClr val="9E043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11" name="Rectangle 10">
            <a:extLst>
              <a:ext uri="{FF2B5EF4-FFF2-40B4-BE49-F238E27FC236}">
                <a16:creationId xmlns:a16="http://schemas.microsoft.com/office/drawing/2014/main" id="{8DE6B900-0CAE-6B4C-B741-178AD460BD32}"/>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E1A1B2DE-F07F-8147-AD48-234D917280D2}"/>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14833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C09ECCE-CA94-5841-8835-15D01FC20CFF}"/>
              </a:ext>
            </a:extLst>
          </p:cNvPr>
          <p:cNvSpPr>
            <a:spLocks noGrp="1"/>
          </p:cNvSpPr>
          <p:nvPr>
            <p:ph idx="1"/>
          </p:nvPr>
        </p:nvSpPr>
        <p:spPr>
          <a:xfrm>
            <a:off x="442912" y="1989138"/>
            <a:ext cx="3529013" cy="3708400"/>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8" name="Content Placeholder 2">
            <a:extLst>
              <a:ext uri="{FF2B5EF4-FFF2-40B4-BE49-F238E27FC236}">
                <a16:creationId xmlns:a16="http://schemas.microsoft.com/office/drawing/2014/main" id="{582F0DD8-CD89-964C-A0BF-3C891A947F9F}"/>
              </a:ext>
            </a:extLst>
          </p:cNvPr>
          <p:cNvSpPr>
            <a:spLocks noGrp="1"/>
          </p:cNvSpPr>
          <p:nvPr>
            <p:ph idx="12"/>
          </p:nvPr>
        </p:nvSpPr>
        <p:spPr>
          <a:xfrm>
            <a:off x="4332288" y="1989138"/>
            <a:ext cx="3529013" cy="3708400"/>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9" name="Content Placeholder 2">
            <a:extLst>
              <a:ext uri="{FF2B5EF4-FFF2-40B4-BE49-F238E27FC236}">
                <a16:creationId xmlns:a16="http://schemas.microsoft.com/office/drawing/2014/main" id="{A2572A3E-7061-AE46-B81E-7EEEF4B2F2AD}"/>
              </a:ext>
            </a:extLst>
          </p:cNvPr>
          <p:cNvSpPr>
            <a:spLocks noGrp="1"/>
          </p:cNvSpPr>
          <p:nvPr>
            <p:ph idx="13"/>
          </p:nvPr>
        </p:nvSpPr>
        <p:spPr>
          <a:xfrm>
            <a:off x="8221664" y="1989138"/>
            <a:ext cx="3527423" cy="3708400"/>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10" name="Picture 9">
            <a:extLst>
              <a:ext uri="{FF2B5EF4-FFF2-40B4-BE49-F238E27FC236}">
                <a16:creationId xmlns:a16="http://schemas.microsoft.com/office/drawing/2014/main" id="{3F5E1427-DD3F-9240-BD4A-0CC21218DF6A}"/>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14" name="Text Placeholder 11">
            <a:extLst>
              <a:ext uri="{FF2B5EF4-FFF2-40B4-BE49-F238E27FC236}">
                <a16:creationId xmlns:a16="http://schemas.microsoft.com/office/drawing/2014/main" id="{6DC3E782-E2DF-224A-8EC7-F432750D92BE}"/>
              </a:ext>
            </a:extLst>
          </p:cNvPr>
          <p:cNvSpPr>
            <a:spLocks noGrp="1"/>
          </p:cNvSpPr>
          <p:nvPr>
            <p:ph type="body" sz="quarter" idx="10"/>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GB" dirty="0"/>
              <a:t>Click to edit Master text styles</a:t>
            </a:r>
          </a:p>
        </p:txBody>
      </p:sp>
      <p:sp>
        <p:nvSpPr>
          <p:cNvPr id="15" name="Title 1">
            <a:extLst>
              <a:ext uri="{FF2B5EF4-FFF2-40B4-BE49-F238E27FC236}">
                <a16:creationId xmlns:a16="http://schemas.microsoft.com/office/drawing/2014/main" id="{1C9432BC-F7ED-AD44-955D-1B98B2278695}"/>
              </a:ext>
            </a:extLst>
          </p:cNvPr>
          <p:cNvSpPr>
            <a:spLocks noGrp="1"/>
          </p:cNvSpPr>
          <p:nvPr>
            <p:ph type="title"/>
          </p:nvPr>
        </p:nvSpPr>
        <p:spPr>
          <a:xfrm>
            <a:off x="442912" y="800100"/>
            <a:ext cx="11306175" cy="1001983"/>
          </a:xfrm>
          <a:prstGeom prst="rect">
            <a:avLst/>
          </a:prstGeom>
        </p:spPr>
        <p:txBody>
          <a:bodyPr/>
          <a:lstStyle/>
          <a:p>
            <a:r>
              <a:rPr lang="en-GB" dirty="0"/>
              <a:t>Click to edit Master title style</a:t>
            </a:r>
            <a:endParaRPr lang="en-US" dirty="0"/>
          </a:p>
        </p:txBody>
      </p:sp>
      <p:sp>
        <p:nvSpPr>
          <p:cNvPr id="16" name="Rectangle 15">
            <a:extLst>
              <a:ext uri="{FF2B5EF4-FFF2-40B4-BE49-F238E27FC236}">
                <a16:creationId xmlns:a16="http://schemas.microsoft.com/office/drawing/2014/main" id="{D618504C-E8A7-EA43-8DA0-0CE9310D674A}"/>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C6BB3217-4ECB-9C4E-B129-4CD1A7606E4D}"/>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64821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Column Secondary">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EF1B88EC-6B3F-324D-8A9A-A2200D031343}"/>
              </a:ext>
            </a:extLst>
          </p:cNvPr>
          <p:cNvSpPr>
            <a:spLocks noGrp="1"/>
          </p:cNvSpPr>
          <p:nvPr>
            <p:ph sz="half" idx="2"/>
          </p:nvPr>
        </p:nvSpPr>
        <p:spPr>
          <a:xfrm>
            <a:off x="442912" y="2813048"/>
            <a:ext cx="3529013" cy="2884490"/>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Text Placeholder 4">
            <a:extLst>
              <a:ext uri="{FF2B5EF4-FFF2-40B4-BE49-F238E27FC236}">
                <a16:creationId xmlns:a16="http://schemas.microsoft.com/office/drawing/2014/main" id="{FADD979E-7EEF-5D4A-8AC3-74C6CE848442}"/>
              </a:ext>
            </a:extLst>
          </p:cNvPr>
          <p:cNvSpPr>
            <a:spLocks noGrp="1"/>
          </p:cNvSpPr>
          <p:nvPr>
            <p:ph type="body" sz="quarter" idx="3"/>
          </p:nvPr>
        </p:nvSpPr>
        <p:spPr>
          <a:xfrm>
            <a:off x="8220075" y="1989138"/>
            <a:ext cx="3527425" cy="636855"/>
          </a:xfrm>
          <a:prstGeom prst="rect">
            <a:avLst/>
          </a:prstGeom>
        </p:spPr>
        <p:txBody>
          <a:bodyPr anchor="ctr" anchorCtr="0"/>
          <a:lstStyle>
            <a:lvl1pPr marL="0" indent="0">
              <a:buNone/>
              <a:defRPr sz="2400" b="1">
                <a:solidFill>
                  <a:srgbClr val="9E043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6" name="Content Placeholder 5">
            <a:extLst>
              <a:ext uri="{FF2B5EF4-FFF2-40B4-BE49-F238E27FC236}">
                <a16:creationId xmlns:a16="http://schemas.microsoft.com/office/drawing/2014/main" id="{0D32B247-F8B0-6A43-86FE-2923DBEF9C8F}"/>
              </a:ext>
            </a:extLst>
          </p:cNvPr>
          <p:cNvSpPr>
            <a:spLocks noGrp="1"/>
          </p:cNvSpPr>
          <p:nvPr>
            <p:ph sz="quarter" idx="4"/>
          </p:nvPr>
        </p:nvSpPr>
        <p:spPr>
          <a:xfrm>
            <a:off x="4332288" y="2813047"/>
            <a:ext cx="3527425" cy="2884490"/>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9" name="Content Placeholder 5">
            <a:extLst>
              <a:ext uri="{FF2B5EF4-FFF2-40B4-BE49-F238E27FC236}">
                <a16:creationId xmlns:a16="http://schemas.microsoft.com/office/drawing/2014/main" id="{C43422A0-145A-7943-95AD-B9C948D26B2D}"/>
              </a:ext>
            </a:extLst>
          </p:cNvPr>
          <p:cNvSpPr>
            <a:spLocks noGrp="1"/>
          </p:cNvSpPr>
          <p:nvPr>
            <p:ph sz="quarter" idx="10"/>
          </p:nvPr>
        </p:nvSpPr>
        <p:spPr>
          <a:xfrm>
            <a:off x="8220076" y="2813046"/>
            <a:ext cx="3529012" cy="2884491"/>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14" name="Picture 13">
            <a:extLst>
              <a:ext uri="{FF2B5EF4-FFF2-40B4-BE49-F238E27FC236}">
                <a16:creationId xmlns:a16="http://schemas.microsoft.com/office/drawing/2014/main" id="{CE2A91DF-79A7-914F-947D-CF72742487D7}"/>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18" name="Text Placeholder 11">
            <a:extLst>
              <a:ext uri="{FF2B5EF4-FFF2-40B4-BE49-F238E27FC236}">
                <a16:creationId xmlns:a16="http://schemas.microsoft.com/office/drawing/2014/main" id="{EF264802-11B4-5941-991C-96BAD56284CF}"/>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GB" dirty="0"/>
              <a:t>Click to edit Master text styles</a:t>
            </a:r>
          </a:p>
        </p:txBody>
      </p:sp>
      <p:sp>
        <p:nvSpPr>
          <p:cNvPr id="19" name="Title 1">
            <a:extLst>
              <a:ext uri="{FF2B5EF4-FFF2-40B4-BE49-F238E27FC236}">
                <a16:creationId xmlns:a16="http://schemas.microsoft.com/office/drawing/2014/main" id="{AC1D1754-6A16-0A4B-9E06-5B285B1354A6}"/>
              </a:ext>
            </a:extLst>
          </p:cNvPr>
          <p:cNvSpPr>
            <a:spLocks noGrp="1"/>
          </p:cNvSpPr>
          <p:nvPr>
            <p:ph type="title"/>
          </p:nvPr>
        </p:nvSpPr>
        <p:spPr>
          <a:xfrm>
            <a:off x="442912" y="800100"/>
            <a:ext cx="11306175" cy="1001983"/>
          </a:xfrm>
          <a:prstGeom prst="rect">
            <a:avLst/>
          </a:prstGeom>
        </p:spPr>
        <p:txBody>
          <a:bodyPr/>
          <a:lstStyle/>
          <a:p>
            <a:r>
              <a:rPr lang="en-GB" dirty="0"/>
              <a:t>Click to edit Master title style</a:t>
            </a:r>
            <a:endParaRPr lang="en-US" dirty="0"/>
          </a:p>
        </p:txBody>
      </p:sp>
      <p:sp>
        <p:nvSpPr>
          <p:cNvPr id="20" name="Text Placeholder 2">
            <a:extLst>
              <a:ext uri="{FF2B5EF4-FFF2-40B4-BE49-F238E27FC236}">
                <a16:creationId xmlns:a16="http://schemas.microsoft.com/office/drawing/2014/main" id="{760B23AA-B159-A04B-A49B-76835B62994D}"/>
              </a:ext>
            </a:extLst>
          </p:cNvPr>
          <p:cNvSpPr>
            <a:spLocks noGrp="1"/>
          </p:cNvSpPr>
          <p:nvPr>
            <p:ph type="body" idx="1"/>
          </p:nvPr>
        </p:nvSpPr>
        <p:spPr>
          <a:xfrm>
            <a:off x="442912" y="1989138"/>
            <a:ext cx="3529013" cy="636855"/>
          </a:xfrm>
          <a:prstGeom prst="rect">
            <a:avLst/>
          </a:prstGeom>
        </p:spPr>
        <p:txBody>
          <a:bodyPr anchor="ctr" anchorCtr="0"/>
          <a:lstStyle>
            <a:lvl1pPr marL="0" indent="0">
              <a:buNone/>
              <a:defRPr sz="2400" b="1">
                <a:solidFill>
                  <a:srgbClr val="9E043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21" name="Text Placeholder 2">
            <a:extLst>
              <a:ext uri="{FF2B5EF4-FFF2-40B4-BE49-F238E27FC236}">
                <a16:creationId xmlns:a16="http://schemas.microsoft.com/office/drawing/2014/main" id="{EF568595-A127-5846-A037-D0819A0252E6}"/>
              </a:ext>
            </a:extLst>
          </p:cNvPr>
          <p:cNvSpPr>
            <a:spLocks noGrp="1"/>
          </p:cNvSpPr>
          <p:nvPr>
            <p:ph type="body" idx="13"/>
          </p:nvPr>
        </p:nvSpPr>
        <p:spPr>
          <a:xfrm>
            <a:off x="4332288" y="1989138"/>
            <a:ext cx="3527425" cy="636855"/>
          </a:xfrm>
          <a:prstGeom prst="rect">
            <a:avLst/>
          </a:prstGeom>
        </p:spPr>
        <p:txBody>
          <a:bodyPr anchor="ctr" anchorCtr="0"/>
          <a:lstStyle>
            <a:lvl1pPr marL="0" indent="0">
              <a:buNone/>
              <a:defRPr sz="2400" b="1">
                <a:solidFill>
                  <a:srgbClr val="9E043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22" name="Rectangle 21">
            <a:extLst>
              <a:ext uri="{FF2B5EF4-FFF2-40B4-BE49-F238E27FC236}">
                <a16:creationId xmlns:a16="http://schemas.microsoft.com/office/drawing/2014/main" id="{EAD682C8-053C-4942-93C0-CDCB02169B50}"/>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DC2EA856-078C-B74C-87C6-AC58462CB29C}"/>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629368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91855C3A-3FE6-774C-8B42-DE78E4C581EA}"/>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20" name="Text Placeholder 11">
            <a:extLst>
              <a:ext uri="{FF2B5EF4-FFF2-40B4-BE49-F238E27FC236}">
                <a16:creationId xmlns:a16="http://schemas.microsoft.com/office/drawing/2014/main" id="{3EFCAB50-6370-994D-BF7A-C505E83CFC1D}"/>
              </a:ext>
            </a:extLst>
          </p:cNvPr>
          <p:cNvSpPr>
            <a:spLocks noGrp="1"/>
          </p:cNvSpPr>
          <p:nvPr>
            <p:ph type="body" sz="quarter" idx="10"/>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GB" dirty="0"/>
              <a:t>Click to edit Master text styles</a:t>
            </a:r>
          </a:p>
        </p:txBody>
      </p:sp>
      <p:sp>
        <p:nvSpPr>
          <p:cNvPr id="23" name="Title 1">
            <a:extLst>
              <a:ext uri="{FF2B5EF4-FFF2-40B4-BE49-F238E27FC236}">
                <a16:creationId xmlns:a16="http://schemas.microsoft.com/office/drawing/2014/main" id="{B048F09A-B384-8C49-9343-9C78BE372438}"/>
              </a:ext>
            </a:extLst>
          </p:cNvPr>
          <p:cNvSpPr>
            <a:spLocks noGrp="1"/>
          </p:cNvSpPr>
          <p:nvPr>
            <p:ph type="ctrTitle"/>
          </p:nvPr>
        </p:nvSpPr>
        <p:spPr>
          <a:xfrm>
            <a:off x="1406632" y="1989138"/>
            <a:ext cx="9378733" cy="2372252"/>
          </a:xfrm>
          <a:prstGeom prst="rect">
            <a:avLst/>
          </a:prstGeom>
        </p:spPr>
        <p:txBody>
          <a:bodyPr lIns="0" rIns="90000" anchor="ctr" anchorCtr="0">
            <a:normAutofit/>
          </a:bodyPr>
          <a:lstStyle>
            <a:lvl1pPr algn="l">
              <a:defRPr sz="4500" b="1">
                <a:solidFill>
                  <a:srgbClr val="E6005B"/>
                </a:solidFill>
              </a:defRPr>
            </a:lvl1pPr>
          </a:lstStyle>
          <a:p>
            <a:r>
              <a:rPr lang="en-GB" dirty="0"/>
              <a:t>Click to edit Master title style</a:t>
            </a:r>
            <a:endParaRPr lang="en-US" dirty="0"/>
          </a:p>
        </p:txBody>
      </p:sp>
      <p:sp>
        <p:nvSpPr>
          <p:cNvPr id="24" name="Subtitle 2">
            <a:extLst>
              <a:ext uri="{FF2B5EF4-FFF2-40B4-BE49-F238E27FC236}">
                <a16:creationId xmlns:a16="http://schemas.microsoft.com/office/drawing/2014/main" id="{338F5E73-6BFD-7748-BFD6-93FCF46A77EB}"/>
              </a:ext>
            </a:extLst>
          </p:cNvPr>
          <p:cNvSpPr>
            <a:spLocks noGrp="1"/>
          </p:cNvSpPr>
          <p:nvPr>
            <p:ph type="subTitle" idx="1"/>
          </p:nvPr>
        </p:nvSpPr>
        <p:spPr>
          <a:xfrm>
            <a:off x="1406632" y="4542366"/>
            <a:ext cx="9378733" cy="1155172"/>
          </a:xfrm>
          <a:prstGeom prst="rect">
            <a:avLst/>
          </a:prstGeom>
        </p:spPr>
        <p:txBody>
          <a:bodyPr lIns="0" anchor="ctr" anchorCtr="0">
            <a:normAutofit/>
          </a:bodyPr>
          <a:lstStyle>
            <a:lvl1pPr marL="0" indent="0" algn="l">
              <a:buNone/>
              <a:defRPr sz="3000" b="1">
                <a:solidFill>
                  <a:srgbClr val="9E043D"/>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3" name="Picture 2">
            <a:extLst>
              <a:ext uri="{FF2B5EF4-FFF2-40B4-BE49-F238E27FC236}">
                <a16:creationId xmlns:a16="http://schemas.microsoft.com/office/drawing/2014/main" id="{A3650F2B-C9D3-F54A-91EC-BEDF952B03AE}"/>
              </a:ext>
            </a:extLst>
          </p:cNvPr>
          <p:cNvPicPr>
            <a:picLocks noChangeAspect="1"/>
          </p:cNvPicPr>
          <p:nvPr userDrawn="1"/>
        </p:nvPicPr>
        <p:blipFill>
          <a:blip r:embed="rId3"/>
          <a:stretch>
            <a:fillRect/>
          </a:stretch>
        </p:blipFill>
        <p:spPr>
          <a:xfrm>
            <a:off x="442913" y="1010601"/>
            <a:ext cx="963720" cy="797561"/>
          </a:xfrm>
          <a:prstGeom prst="rect">
            <a:avLst/>
          </a:prstGeom>
        </p:spPr>
      </p:pic>
      <p:pic>
        <p:nvPicPr>
          <p:cNvPr id="26" name="Picture 25">
            <a:extLst>
              <a:ext uri="{FF2B5EF4-FFF2-40B4-BE49-F238E27FC236}">
                <a16:creationId xmlns:a16="http://schemas.microsoft.com/office/drawing/2014/main" id="{6AAD6DD1-3573-E54F-8768-B0CFC8AFB67A}"/>
              </a:ext>
            </a:extLst>
          </p:cNvPr>
          <p:cNvPicPr>
            <a:picLocks noChangeAspect="1"/>
          </p:cNvPicPr>
          <p:nvPr userDrawn="1"/>
        </p:nvPicPr>
        <p:blipFill>
          <a:blip r:embed="rId3"/>
          <a:stretch>
            <a:fillRect/>
          </a:stretch>
        </p:blipFill>
        <p:spPr>
          <a:xfrm rot="10800000">
            <a:off x="10785366" y="4899977"/>
            <a:ext cx="963720" cy="797561"/>
          </a:xfrm>
          <a:prstGeom prst="rect">
            <a:avLst/>
          </a:prstGeom>
        </p:spPr>
      </p:pic>
      <p:sp>
        <p:nvSpPr>
          <p:cNvPr id="11" name="Rectangle 10">
            <a:extLst>
              <a:ext uri="{FF2B5EF4-FFF2-40B4-BE49-F238E27FC236}">
                <a16:creationId xmlns:a16="http://schemas.microsoft.com/office/drawing/2014/main" id="{694A2B9C-4747-EB44-AD6F-788273471394}"/>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DE4C44A-5626-1B42-B24C-44A8F39FB460}"/>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325543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le Orang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FBD9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1989138"/>
            <a:ext cx="11306175" cy="1848949"/>
          </a:xfrm>
          <a:prstGeom prst="rect">
            <a:avLst/>
          </a:prstGeom>
        </p:spPr>
        <p:txBody>
          <a:bodyPr lIns="0" rIns="90000" anchor="b"/>
          <a:lstStyle>
            <a:lvl1pPr algn="l">
              <a:defRPr sz="6000" b="1">
                <a:solidFill>
                  <a:srgbClr val="F07D00"/>
                </a:solidFill>
              </a:defRPr>
            </a:lvl1pPr>
          </a:lstStyle>
          <a:p>
            <a:r>
              <a:rPr lang="en-GB" dirty="0"/>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5" cy="1155172"/>
          </a:xfrm>
          <a:prstGeom prst="rect">
            <a:avLst/>
          </a:prstGeom>
        </p:spPr>
        <p:txBody>
          <a:bodyPr lIns="0">
            <a:normAutofit/>
          </a:bodyPr>
          <a:lstStyle>
            <a:lvl1pPr marL="0" indent="0" algn="l">
              <a:buNone/>
              <a:defRPr sz="3000" b="1">
                <a:solidFill>
                  <a:srgbClr val="F07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12" name="Picture 11">
            <a:extLst>
              <a:ext uri="{FF2B5EF4-FFF2-40B4-BE49-F238E27FC236}">
                <a16:creationId xmlns:a16="http://schemas.microsoft.com/office/drawing/2014/main" id="{2EC1597D-B745-8C47-9BCA-19CC45F98067}"/>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3" name="Rectangle 12">
            <a:extLst>
              <a:ext uri="{FF2B5EF4-FFF2-40B4-BE49-F238E27FC236}">
                <a16:creationId xmlns:a16="http://schemas.microsoft.com/office/drawing/2014/main" id="{C03F878E-DE03-2942-B907-3CF8B4BF5BA7}"/>
              </a:ext>
            </a:extLst>
          </p:cNvPr>
          <p:cNvSpPr/>
          <p:nvPr userDrawn="1"/>
        </p:nvSpPr>
        <p:spPr>
          <a:xfrm>
            <a:off x="0" y="0"/>
            <a:ext cx="12192000" cy="441325"/>
          </a:xfrm>
          <a:prstGeom prst="rect">
            <a:avLst/>
          </a:prstGeom>
          <a:solidFill>
            <a:srgbClr val="F07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6946D80A-BB91-1241-848B-6B912282049B}"/>
              </a:ext>
            </a:extLst>
          </p:cNvPr>
          <p:cNvSpPr/>
          <p:nvPr userDrawn="1"/>
        </p:nvSpPr>
        <p:spPr>
          <a:xfrm>
            <a:off x="0" y="6742113"/>
            <a:ext cx="12191999" cy="125999"/>
          </a:xfrm>
          <a:prstGeom prst="rect">
            <a:avLst/>
          </a:prstGeom>
          <a:solidFill>
            <a:srgbClr val="F07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11">
            <a:extLst>
              <a:ext uri="{FF2B5EF4-FFF2-40B4-BE49-F238E27FC236}">
                <a16:creationId xmlns:a16="http://schemas.microsoft.com/office/drawing/2014/main" id="{DB81DC7A-6B12-7D4A-B479-9DCA38495772}"/>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F07D00"/>
                </a:solidFill>
              </a:defRPr>
            </a:lvl1pPr>
          </a:lstStyle>
          <a:p>
            <a:pPr lvl="0"/>
            <a:r>
              <a:rPr lang="en-GB" dirty="0"/>
              <a:t>Click to edit Master text styles</a:t>
            </a:r>
          </a:p>
        </p:txBody>
      </p:sp>
    </p:spTree>
    <p:extLst>
      <p:ext uri="{BB962C8B-B14F-4D97-AF65-F5344CB8AC3E}">
        <p14:creationId xmlns:p14="http://schemas.microsoft.com/office/powerpoint/2010/main" val="1202541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ubtle Blu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BCE4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12688"/>
            <a:ext cx="11306173" cy="1825399"/>
          </a:xfrm>
          <a:prstGeom prst="rect">
            <a:avLst/>
          </a:prstGeom>
        </p:spPr>
        <p:txBody>
          <a:bodyPr lIns="0" rIns="90000" anchor="b"/>
          <a:lstStyle>
            <a:lvl1pPr algn="l">
              <a:defRPr sz="6000" b="1">
                <a:solidFill>
                  <a:srgbClr val="00A6E2"/>
                </a:solidFill>
              </a:defRPr>
            </a:lvl1pPr>
          </a:lstStyle>
          <a:p>
            <a:r>
              <a:rPr lang="en-GB" dirty="0"/>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5" cy="1155172"/>
          </a:xfrm>
          <a:prstGeom prst="rect">
            <a:avLst/>
          </a:prstGeom>
        </p:spPr>
        <p:txBody>
          <a:bodyPr lIns="0">
            <a:normAutofit/>
          </a:bodyPr>
          <a:lstStyle>
            <a:lvl1pPr marL="0" indent="0" algn="l">
              <a:buNone/>
              <a:defRPr sz="3000" b="1">
                <a:solidFill>
                  <a:srgbClr val="00A6E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13" name="Rectangle 12">
            <a:extLst>
              <a:ext uri="{FF2B5EF4-FFF2-40B4-BE49-F238E27FC236}">
                <a16:creationId xmlns:a16="http://schemas.microsoft.com/office/drawing/2014/main" id="{C03F878E-DE03-2942-B907-3CF8B4BF5BA7}"/>
              </a:ext>
            </a:extLst>
          </p:cNvPr>
          <p:cNvSpPr/>
          <p:nvPr userDrawn="1"/>
        </p:nvSpPr>
        <p:spPr>
          <a:xfrm>
            <a:off x="0" y="0"/>
            <a:ext cx="12192000" cy="441325"/>
          </a:xfrm>
          <a:prstGeom prst="rect">
            <a:avLst/>
          </a:prstGeom>
          <a:solidFill>
            <a:srgbClr val="00A6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065D9431-5C22-DF40-B12F-3B430B2D2AE1}"/>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9" name="Rectangle 8">
            <a:extLst>
              <a:ext uri="{FF2B5EF4-FFF2-40B4-BE49-F238E27FC236}">
                <a16:creationId xmlns:a16="http://schemas.microsoft.com/office/drawing/2014/main" id="{397678BD-869E-C64D-BBB5-DB38A6A8CF00}"/>
              </a:ext>
            </a:extLst>
          </p:cNvPr>
          <p:cNvSpPr/>
          <p:nvPr userDrawn="1"/>
        </p:nvSpPr>
        <p:spPr>
          <a:xfrm>
            <a:off x="0" y="6742113"/>
            <a:ext cx="12191999" cy="125999"/>
          </a:xfrm>
          <a:prstGeom prst="rect">
            <a:avLst/>
          </a:prstGeom>
          <a:solidFill>
            <a:srgbClr val="00A6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11">
            <a:extLst>
              <a:ext uri="{FF2B5EF4-FFF2-40B4-BE49-F238E27FC236}">
                <a16:creationId xmlns:a16="http://schemas.microsoft.com/office/drawing/2014/main" id="{EFAD923B-E667-FD45-B41A-12791D221D10}"/>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00A6E2"/>
                </a:solidFill>
              </a:defRPr>
            </a:lvl1pPr>
          </a:lstStyle>
          <a:p>
            <a:pPr lvl="0"/>
            <a:r>
              <a:rPr lang="en-GB" dirty="0"/>
              <a:t>Click to edit Master text styles</a:t>
            </a:r>
          </a:p>
        </p:txBody>
      </p:sp>
    </p:spTree>
    <p:extLst>
      <p:ext uri="{BB962C8B-B14F-4D97-AF65-F5344CB8AC3E}">
        <p14:creationId xmlns:p14="http://schemas.microsoft.com/office/powerpoint/2010/main" val="39821361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ormal Blu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005B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24063"/>
            <a:ext cx="11306173" cy="1814024"/>
          </a:xfrm>
          <a:prstGeom prst="rect">
            <a:avLst/>
          </a:prstGeom>
        </p:spPr>
        <p:txBody>
          <a:bodyPr lIns="0" rIns="90000" anchor="b"/>
          <a:lstStyle>
            <a:lvl1pPr algn="l">
              <a:defRPr sz="6000" b="1">
                <a:solidFill>
                  <a:schemeClr val="bg1"/>
                </a:solidFill>
              </a:defRPr>
            </a:lvl1pPr>
          </a:lstStyle>
          <a:p>
            <a:r>
              <a:rPr lang="en-GB" dirty="0"/>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3" cy="1155172"/>
          </a:xfrm>
          <a:prstGeom prst="rect">
            <a:avLst/>
          </a:prstGeom>
        </p:spPr>
        <p:txBody>
          <a:bodyPr lIns="0">
            <a:normAutofit/>
          </a:bodyPr>
          <a:lstStyle>
            <a:lvl1pPr marL="0" indent="0" algn="l">
              <a:buNone/>
              <a:defRPr sz="3000" b="1">
                <a:solidFill>
                  <a:srgbClr val="00A6E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13" name="Rectangle 12">
            <a:extLst>
              <a:ext uri="{FF2B5EF4-FFF2-40B4-BE49-F238E27FC236}">
                <a16:creationId xmlns:a16="http://schemas.microsoft.com/office/drawing/2014/main" id="{C03F878E-DE03-2942-B907-3CF8B4BF5BA7}"/>
              </a:ext>
            </a:extLst>
          </p:cNvPr>
          <p:cNvSpPr/>
          <p:nvPr userDrawn="1"/>
        </p:nvSpPr>
        <p:spPr>
          <a:xfrm>
            <a:off x="0" y="1"/>
            <a:ext cx="12192000" cy="452699"/>
          </a:xfrm>
          <a:prstGeom prst="rect">
            <a:avLst/>
          </a:prstGeom>
          <a:solidFill>
            <a:srgbClr val="00A6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a:extLst>
              <a:ext uri="{FF2B5EF4-FFF2-40B4-BE49-F238E27FC236}">
                <a16:creationId xmlns:a16="http://schemas.microsoft.com/office/drawing/2014/main" id="{20B24E7D-7F6A-0541-9FC9-D284AAA24340}"/>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6" name="Rectangle 15">
            <a:extLst>
              <a:ext uri="{FF2B5EF4-FFF2-40B4-BE49-F238E27FC236}">
                <a16:creationId xmlns:a16="http://schemas.microsoft.com/office/drawing/2014/main" id="{81441CAE-3F74-A749-B92B-BA7301BD3CC4}"/>
              </a:ext>
            </a:extLst>
          </p:cNvPr>
          <p:cNvSpPr/>
          <p:nvPr userDrawn="1"/>
        </p:nvSpPr>
        <p:spPr>
          <a:xfrm>
            <a:off x="0" y="6742113"/>
            <a:ext cx="12191999" cy="125999"/>
          </a:xfrm>
          <a:prstGeom prst="rect">
            <a:avLst/>
          </a:prstGeom>
          <a:solidFill>
            <a:srgbClr val="00A6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7" name="Text Placeholder 11">
            <a:extLst>
              <a:ext uri="{FF2B5EF4-FFF2-40B4-BE49-F238E27FC236}">
                <a16:creationId xmlns:a16="http://schemas.microsoft.com/office/drawing/2014/main" id="{3986C3D8-75F2-AF4D-852E-617DA34AB6C7}"/>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00A6E2"/>
                </a:solidFill>
              </a:defRPr>
            </a:lvl1pPr>
          </a:lstStyle>
          <a:p>
            <a:pPr lvl="0"/>
            <a:r>
              <a:rPr lang="en-GB" dirty="0"/>
              <a:t>Click to edit Master text styles</a:t>
            </a:r>
          </a:p>
        </p:txBody>
      </p:sp>
    </p:spTree>
    <p:extLst>
      <p:ext uri="{BB962C8B-B14F-4D97-AF65-F5344CB8AC3E}">
        <p14:creationId xmlns:p14="http://schemas.microsoft.com/office/powerpoint/2010/main" val="28809904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ormal Purpl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821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24063"/>
            <a:ext cx="11306173" cy="1814024"/>
          </a:xfrm>
          <a:prstGeom prst="rect">
            <a:avLst/>
          </a:prstGeom>
        </p:spPr>
        <p:txBody>
          <a:bodyPr lIns="0" rIns="90000" anchor="b"/>
          <a:lstStyle>
            <a:lvl1pPr algn="l">
              <a:defRPr sz="6000" b="1">
                <a:solidFill>
                  <a:schemeClr val="bg1"/>
                </a:solidFill>
              </a:defRPr>
            </a:lvl1pPr>
          </a:lstStyle>
          <a:p>
            <a:r>
              <a:rPr lang="en-GB" dirty="0"/>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3" cy="1155172"/>
          </a:xfrm>
          <a:prstGeom prst="rect">
            <a:avLst/>
          </a:prstGeom>
        </p:spPr>
        <p:txBody>
          <a:bodyPr lIns="0">
            <a:normAutofit/>
          </a:bodyPr>
          <a:lstStyle>
            <a:lvl1pPr marL="0" indent="0" algn="l">
              <a:buNone/>
              <a:defRPr sz="3000" b="1">
                <a:solidFill>
                  <a:srgbClr val="C7017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11" name="Rectangle 10">
            <a:extLst>
              <a:ext uri="{FF2B5EF4-FFF2-40B4-BE49-F238E27FC236}">
                <a16:creationId xmlns:a16="http://schemas.microsoft.com/office/drawing/2014/main" id="{B669F709-E7C3-C149-A260-3C4BD44CD5DB}"/>
              </a:ext>
            </a:extLst>
          </p:cNvPr>
          <p:cNvSpPr/>
          <p:nvPr userDrawn="1"/>
        </p:nvSpPr>
        <p:spPr>
          <a:xfrm>
            <a:off x="0" y="1"/>
            <a:ext cx="12192000" cy="452699"/>
          </a:xfrm>
          <a:prstGeom prst="rect">
            <a:avLst/>
          </a:prstGeom>
          <a:solidFill>
            <a:srgbClr val="C70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6" name="Picture 15">
            <a:extLst>
              <a:ext uri="{FF2B5EF4-FFF2-40B4-BE49-F238E27FC236}">
                <a16:creationId xmlns:a16="http://schemas.microsoft.com/office/drawing/2014/main" id="{49C6C068-799F-5647-86FD-975D93E27D3F}"/>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7" name="Rectangle 16">
            <a:extLst>
              <a:ext uri="{FF2B5EF4-FFF2-40B4-BE49-F238E27FC236}">
                <a16:creationId xmlns:a16="http://schemas.microsoft.com/office/drawing/2014/main" id="{A9635ED3-5E00-7F4E-9AE5-AF4B24A44CF5}"/>
              </a:ext>
            </a:extLst>
          </p:cNvPr>
          <p:cNvSpPr/>
          <p:nvPr userDrawn="1"/>
        </p:nvSpPr>
        <p:spPr>
          <a:xfrm>
            <a:off x="0" y="6742113"/>
            <a:ext cx="12191999" cy="125999"/>
          </a:xfrm>
          <a:prstGeom prst="rect">
            <a:avLst/>
          </a:prstGeom>
          <a:solidFill>
            <a:srgbClr val="C70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8" name="Text Placeholder 11">
            <a:extLst>
              <a:ext uri="{FF2B5EF4-FFF2-40B4-BE49-F238E27FC236}">
                <a16:creationId xmlns:a16="http://schemas.microsoft.com/office/drawing/2014/main" id="{77A12D8D-2172-A24B-A568-26FC3B4B283B}"/>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C7017F"/>
                </a:solidFill>
              </a:defRPr>
            </a:lvl1pPr>
          </a:lstStyle>
          <a:p>
            <a:pPr lvl="0"/>
            <a:r>
              <a:rPr lang="en-GB" dirty="0"/>
              <a:t>Click to edit Master text styles</a:t>
            </a:r>
          </a:p>
        </p:txBody>
      </p:sp>
    </p:spTree>
    <p:extLst>
      <p:ext uri="{BB962C8B-B14F-4D97-AF65-F5344CB8AC3E}">
        <p14:creationId xmlns:p14="http://schemas.microsoft.com/office/powerpoint/2010/main" val="18557378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old Orang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BB3F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1989138"/>
            <a:ext cx="11306173" cy="1848949"/>
          </a:xfrm>
          <a:prstGeom prst="rect">
            <a:avLst/>
          </a:prstGeom>
        </p:spPr>
        <p:txBody>
          <a:bodyPr lIns="0" rIns="90000" anchor="b"/>
          <a:lstStyle>
            <a:lvl1pPr algn="l">
              <a:defRPr sz="6000" b="1">
                <a:solidFill>
                  <a:schemeClr val="bg1"/>
                </a:solidFill>
              </a:defRPr>
            </a:lvl1pPr>
          </a:lstStyle>
          <a:p>
            <a:r>
              <a:rPr lang="en-GB" dirty="0"/>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5" cy="1155172"/>
          </a:xfrm>
          <a:prstGeom prst="rect">
            <a:avLst/>
          </a:prstGeom>
        </p:spPr>
        <p:txBody>
          <a:bodyPr lIns="0">
            <a:normAutofit/>
          </a:bodyPr>
          <a:lstStyle>
            <a:lvl1pPr marL="0" indent="0" algn="l">
              <a:buNone/>
              <a:defRPr sz="3000" b="1">
                <a:solidFill>
                  <a:srgbClr val="F07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33D2627D-3696-4F4C-8BC6-79103D22C236}"/>
              </a:ext>
            </a:extLst>
          </p:cNvPr>
          <p:cNvSpPr/>
          <p:nvPr userDrawn="1"/>
        </p:nvSpPr>
        <p:spPr>
          <a:xfrm>
            <a:off x="0" y="1"/>
            <a:ext cx="12192000" cy="452699"/>
          </a:xfrm>
          <a:prstGeom prst="rect">
            <a:avLst/>
          </a:prstGeom>
          <a:solidFill>
            <a:srgbClr val="F07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85871FCE-6DA7-5549-92C6-554D5232A266}"/>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0" name="Rectangle 9">
            <a:extLst>
              <a:ext uri="{FF2B5EF4-FFF2-40B4-BE49-F238E27FC236}">
                <a16:creationId xmlns:a16="http://schemas.microsoft.com/office/drawing/2014/main" id="{240039B7-FA62-F24C-BCFF-BA21679AD8B7}"/>
              </a:ext>
            </a:extLst>
          </p:cNvPr>
          <p:cNvSpPr/>
          <p:nvPr userDrawn="1"/>
        </p:nvSpPr>
        <p:spPr>
          <a:xfrm>
            <a:off x="0" y="6742113"/>
            <a:ext cx="12191999" cy="125999"/>
          </a:xfrm>
          <a:prstGeom prst="rect">
            <a:avLst/>
          </a:prstGeom>
          <a:solidFill>
            <a:srgbClr val="F07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1" name="Text Placeholder 11">
            <a:extLst>
              <a:ext uri="{FF2B5EF4-FFF2-40B4-BE49-F238E27FC236}">
                <a16:creationId xmlns:a16="http://schemas.microsoft.com/office/drawing/2014/main" id="{E8DC3CBE-2843-1642-BD7A-5C7A9BC16E2C}"/>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F07D00"/>
                </a:solidFill>
              </a:defRPr>
            </a:lvl1pPr>
          </a:lstStyle>
          <a:p>
            <a:pPr lvl="0"/>
            <a:r>
              <a:rPr lang="en-GB" dirty="0"/>
              <a:t>Click to edit Master text styles</a:t>
            </a:r>
          </a:p>
        </p:txBody>
      </p:sp>
    </p:spTree>
    <p:extLst>
      <p:ext uri="{BB962C8B-B14F-4D97-AF65-F5344CB8AC3E}">
        <p14:creationId xmlns:p14="http://schemas.microsoft.com/office/powerpoint/2010/main" val="4120813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Presentation 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ADF23B6-683D-2B48-8B2D-8FF423A50C05}"/>
              </a:ext>
            </a:extLst>
          </p:cNvPr>
          <p:cNvSpPr/>
          <p:nvPr userDrawn="1"/>
        </p:nvSpPr>
        <p:spPr>
          <a:xfrm>
            <a:off x="0" y="441326"/>
            <a:ext cx="12191999" cy="6300786"/>
          </a:xfrm>
          <a:prstGeom prst="rect">
            <a:avLst/>
          </a:prstGeom>
          <a:solidFill>
            <a:srgbClr val="E6005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solidFill>
                <a:srgbClr val="E6005B"/>
              </a:solidFill>
            </a:endParaRPr>
          </a:p>
        </p:txBody>
      </p:sp>
      <p:sp>
        <p:nvSpPr>
          <p:cNvPr id="2" name="Title 1">
            <a:extLst>
              <a:ext uri="{FF2B5EF4-FFF2-40B4-BE49-F238E27FC236}">
                <a16:creationId xmlns:a16="http://schemas.microsoft.com/office/drawing/2014/main" id="{8E7E7F3C-6AC2-084C-81DA-BE9E4A815A32}"/>
              </a:ext>
            </a:extLst>
          </p:cNvPr>
          <p:cNvSpPr>
            <a:spLocks noGrp="1"/>
          </p:cNvSpPr>
          <p:nvPr>
            <p:ph type="ctrTitle"/>
          </p:nvPr>
        </p:nvSpPr>
        <p:spPr>
          <a:xfrm>
            <a:off x="442912" y="1989138"/>
            <a:ext cx="11306175" cy="1848949"/>
          </a:xfrm>
          <a:prstGeom prst="rect">
            <a:avLst/>
          </a:prstGeom>
        </p:spPr>
        <p:txBody>
          <a:bodyPr lIns="0" rIns="90000" anchor="b"/>
          <a:lstStyle>
            <a:lvl1pPr algn="l">
              <a:defRPr sz="6000" b="1">
                <a:solidFill>
                  <a:schemeClr val="bg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AC3D8BCC-A8A8-F640-A027-5BF8353F717B}"/>
              </a:ext>
            </a:extLst>
          </p:cNvPr>
          <p:cNvSpPr>
            <a:spLocks noGrp="1"/>
          </p:cNvSpPr>
          <p:nvPr>
            <p:ph type="subTitle" idx="1"/>
          </p:nvPr>
        </p:nvSpPr>
        <p:spPr>
          <a:xfrm>
            <a:off x="442912" y="4015578"/>
            <a:ext cx="11306175" cy="1155172"/>
          </a:xfrm>
          <a:prstGeom prst="rect">
            <a:avLst/>
          </a:prstGeom>
        </p:spPr>
        <p:txBody>
          <a:bodyPr lIns="0">
            <a:normAutofit/>
          </a:bodyPr>
          <a:lstStyle>
            <a:lvl1pPr marL="0" indent="0" algn="l">
              <a:buNone/>
              <a:defRPr sz="3000" b="1">
                <a:solidFill>
                  <a:srgbClr val="9E043D"/>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4" name="Picture 3">
            <a:extLst>
              <a:ext uri="{FF2B5EF4-FFF2-40B4-BE49-F238E27FC236}">
                <a16:creationId xmlns:a16="http://schemas.microsoft.com/office/drawing/2014/main" id="{EE19FAFA-C3E1-0844-82DB-27D43E467A6B}"/>
              </a:ext>
            </a:extLst>
          </p:cNvPr>
          <p:cNvPicPr>
            <a:picLocks noChangeAspect="1"/>
          </p:cNvPicPr>
          <p:nvPr userDrawn="1"/>
        </p:nvPicPr>
        <p:blipFill>
          <a:blip r:embed="rId2"/>
          <a:srcRect/>
          <a:stretch/>
        </p:blipFill>
        <p:spPr>
          <a:xfrm>
            <a:off x="442913" y="801048"/>
            <a:ext cx="3427412" cy="1008062"/>
          </a:xfrm>
          <a:prstGeom prst="rect">
            <a:avLst/>
          </a:prstGeom>
        </p:spPr>
      </p:pic>
      <p:sp>
        <p:nvSpPr>
          <p:cNvPr id="15" name="Date Placeholder 3">
            <a:extLst>
              <a:ext uri="{FF2B5EF4-FFF2-40B4-BE49-F238E27FC236}">
                <a16:creationId xmlns:a16="http://schemas.microsoft.com/office/drawing/2014/main" id="{F86CB3D1-E135-FD4F-A056-483535DECE88}"/>
              </a:ext>
            </a:extLst>
          </p:cNvPr>
          <p:cNvSpPr>
            <a:spLocks noGrp="1"/>
          </p:cNvSpPr>
          <p:nvPr>
            <p:ph type="dt" sz="half" idx="10"/>
          </p:nvPr>
        </p:nvSpPr>
        <p:spPr>
          <a:xfrm>
            <a:off x="6275386" y="6057899"/>
            <a:ext cx="5473701" cy="358775"/>
          </a:xfrm>
          <a:prstGeom prst="rect">
            <a:avLst/>
          </a:prstGeom>
        </p:spPr>
        <p:txBody>
          <a:bodyPr lIns="0" tIns="0" rIns="0" bIns="0" anchor="b" anchorCtr="0"/>
          <a:lstStyle>
            <a:lvl1pPr algn="r">
              <a:defRPr>
                <a:solidFill>
                  <a:srgbClr val="9E043D"/>
                </a:solidFill>
                <a:latin typeface="Arial" panose="020B0604020202020204" pitchFamily="34" charset="0"/>
                <a:cs typeface="Arial" panose="020B0604020202020204" pitchFamily="34" charset="0"/>
              </a:defRPr>
            </a:lvl1pPr>
          </a:lstStyle>
          <a:p>
            <a:fld id="{197342E9-89D0-D246-B0E5-635614E13D75}" type="datetime1">
              <a:rPr lang="en-GB" smtClean="0"/>
              <a:pPr/>
              <a:t>25/03/2023</a:t>
            </a:fld>
            <a:endParaRPr lang="en-US" dirty="0"/>
          </a:p>
        </p:txBody>
      </p:sp>
    </p:spTree>
    <p:extLst>
      <p:ext uri="{BB962C8B-B14F-4D97-AF65-F5344CB8AC3E}">
        <p14:creationId xmlns:p14="http://schemas.microsoft.com/office/powerpoint/2010/main" val="474676610"/>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old Purpl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C70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24063"/>
            <a:ext cx="11306173" cy="1814024"/>
          </a:xfrm>
          <a:prstGeom prst="rect">
            <a:avLst/>
          </a:prstGeom>
        </p:spPr>
        <p:txBody>
          <a:bodyPr lIns="0" rIns="90000" anchor="b"/>
          <a:lstStyle>
            <a:lvl1pPr algn="l">
              <a:defRPr sz="6000" b="1">
                <a:solidFill>
                  <a:schemeClr val="bg1"/>
                </a:solidFill>
              </a:defRPr>
            </a:lvl1pPr>
          </a:lstStyle>
          <a:p>
            <a:r>
              <a:rPr lang="en-GB" dirty="0"/>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3" cy="1155172"/>
          </a:xfrm>
          <a:prstGeom prst="rect">
            <a:avLst/>
          </a:prstGeom>
        </p:spPr>
        <p:txBody>
          <a:bodyPr lIns="0">
            <a:normAutofit/>
          </a:bodyPr>
          <a:lstStyle>
            <a:lvl1pPr marL="0" indent="0" algn="l">
              <a:buNone/>
              <a:defRPr sz="3000" b="1">
                <a:solidFill>
                  <a:srgbClr val="821E6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66867788-B905-9E45-B992-B2C5D2894330}"/>
              </a:ext>
            </a:extLst>
          </p:cNvPr>
          <p:cNvSpPr/>
          <p:nvPr userDrawn="1"/>
        </p:nvSpPr>
        <p:spPr>
          <a:xfrm>
            <a:off x="0" y="1"/>
            <a:ext cx="12192000" cy="452699"/>
          </a:xfrm>
          <a:prstGeom prst="rect">
            <a:avLst/>
          </a:prstGeom>
          <a:solidFill>
            <a:srgbClr val="821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76651983-37A2-2345-917B-4559D70F4392}"/>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0" name="Rectangle 9">
            <a:extLst>
              <a:ext uri="{FF2B5EF4-FFF2-40B4-BE49-F238E27FC236}">
                <a16:creationId xmlns:a16="http://schemas.microsoft.com/office/drawing/2014/main" id="{089B5E4C-2015-A748-95FB-CF22799B0CD6}"/>
              </a:ext>
            </a:extLst>
          </p:cNvPr>
          <p:cNvSpPr/>
          <p:nvPr userDrawn="1"/>
        </p:nvSpPr>
        <p:spPr>
          <a:xfrm>
            <a:off x="0" y="6742113"/>
            <a:ext cx="12191999" cy="125999"/>
          </a:xfrm>
          <a:prstGeom prst="rect">
            <a:avLst/>
          </a:prstGeom>
          <a:solidFill>
            <a:srgbClr val="821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1" name="Text Placeholder 11">
            <a:extLst>
              <a:ext uri="{FF2B5EF4-FFF2-40B4-BE49-F238E27FC236}">
                <a16:creationId xmlns:a16="http://schemas.microsoft.com/office/drawing/2014/main" id="{946CC34B-1499-F541-84B4-B09C59E3E203}"/>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821E69"/>
                </a:solidFill>
              </a:defRPr>
            </a:lvl1pPr>
          </a:lstStyle>
          <a:p>
            <a:pPr lvl="0"/>
            <a:r>
              <a:rPr lang="en-GB" dirty="0"/>
              <a:t>Click to edit Master text styles</a:t>
            </a:r>
          </a:p>
        </p:txBody>
      </p:sp>
    </p:spTree>
    <p:extLst>
      <p:ext uri="{BB962C8B-B14F-4D97-AF65-F5344CB8AC3E}">
        <p14:creationId xmlns:p14="http://schemas.microsoft.com/office/powerpoint/2010/main" val="24482331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asual Green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6D95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24063"/>
            <a:ext cx="11306173" cy="1814024"/>
          </a:xfrm>
          <a:prstGeom prst="rect">
            <a:avLst/>
          </a:prstGeom>
        </p:spPr>
        <p:txBody>
          <a:bodyPr lIns="0" rIns="90000" anchor="b"/>
          <a:lstStyle>
            <a:lvl1pPr algn="l">
              <a:defRPr sz="6000" b="1">
                <a:solidFill>
                  <a:schemeClr val="bg1"/>
                </a:solidFill>
              </a:defRPr>
            </a:lvl1pPr>
          </a:lstStyle>
          <a:p>
            <a:r>
              <a:rPr lang="en-GB" dirty="0"/>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3" cy="1155172"/>
          </a:xfrm>
          <a:prstGeom prst="rect">
            <a:avLst/>
          </a:prstGeom>
        </p:spPr>
        <p:txBody>
          <a:bodyPr lIns="0">
            <a:normAutofit/>
          </a:bodyPr>
          <a:lstStyle>
            <a:lvl1pPr marL="0" indent="0" algn="l">
              <a:buNone/>
              <a:defRPr sz="3000" b="1">
                <a:solidFill>
                  <a:srgbClr val="C7D53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BF3AFFF2-502D-054E-B5DC-66A77A6B8A6E}"/>
              </a:ext>
            </a:extLst>
          </p:cNvPr>
          <p:cNvSpPr/>
          <p:nvPr userDrawn="1"/>
        </p:nvSpPr>
        <p:spPr>
          <a:xfrm>
            <a:off x="0" y="1"/>
            <a:ext cx="12192000" cy="452699"/>
          </a:xfrm>
          <a:prstGeom prst="rect">
            <a:avLst/>
          </a:prstGeom>
          <a:solidFill>
            <a:srgbClr val="C7D5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3E73C732-A419-E840-970E-326B7FDD4684}"/>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0" name="Rectangle 9">
            <a:extLst>
              <a:ext uri="{FF2B5EF4-FFF2-40B4-BE49-F238E27FC236}">
                <a16:creationId xmlns:a16="http://schemas.microsoft.com/office/drawing/2014/main" id="{84D91E44-21DE-A842-8B5E-6AD38E86E746}"/>
              </a:ext>
            </a:extLst>
          </p:cNvPr>
          <p:cNvSpPr/>
          <p:nvPr userDrawn="1"/>
        </p:nvSpPr>
        <p:spPr>
          <a:xfrm>
            <a:off x="0" y="6742113"/>
            <a:ext cx="12191999" cy="125999"/>
          </a:xfrm>
          <a:prstGeom prst="rect">
            <a:avLst/>
          </a:prstGeom>
          <a:solidFill>
            <a:srgbClr val="C7D5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1" name="Text Placeholder 11">
            <a:extLst>
              <a:ext uri="{FF2B5EF4-FFF2-40B4-BE49-F238E27FC236}">
                <a16:creationId xmlns:a16="http://schemas.microsoft.com/office/drawing/2014/main" id="{69BF5122-5B53-AF4A-BB6D-678ABD2D40EF}"/>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C7D533"/>
                </a:solidFill>
              </a:defRPr>
            </a:lvl1pPr>
          </a:lstStyle>
          <a:p>
            <a:pPr lvl="0"/>
            <a:r>
              <a:rPr lang="en-GB" dirty="0"/>
              <a:t>Click to edit Master text styles</a:t>
            </a:r>
          </a:p>
        </p:txBody>
      </p:sp>
    </p:spTree>
    <p:extLst>
      <p:ext uri="{BB962C8B-B14F-4D97-AF65-F5344CB8AC3E}">
        <p14:creationId xmlns:p14="http://schemas.microsoft.com/office/powerpoint/2010/main" val="418025487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asual Orang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F07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24063"/>
            <a:ext cx="11306173" cy="1814024"/>
          </a:xfrm>
          <a:prstGeom prst="rect">
            <a:avLst/>
          </a:prstGeom>
        </p:spPr>
        <p:txBody>
          <a:bodyPr lIns="0" rIns="90000" anchor="b"/>
          <a:lstStyle>
            <a:lvl1pPr algn="l">
              <a:defRPr sz="6000" b="1">
                <a:solidFill>
                  <a:schemeClr val="bg1"/>
                </a:solidFill>
              </a:defRPr>
            </a:lvl1pPr>
          </a:lstStyle>
          <a:p>
            <a:r>
              <a:rPr lang="en-GB" dirty="0"/>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3" cy="1155172"/>
          </a:xfrm>
          <a:prstGeom prst="rect">
            <a:avLst/>
          </a:prstGeom>
        </p:spPr>
        <p:txBody>
          <a:bodyPr lIns="0">
            <a:normAutofit/>
          </a:bodyPr>
          <a:lstStyle>
            <a:lvl1pPr marL="0" indent="0" algn="l">
              <a:buNone/>
              <a:defRPr sz="3000" b="1">
                <a:solidFill>
                  <a:srgbClr val="BB3F07"/>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37898AC0-B7CB-074A-816A-237E0E868E59}"/>
              </a:ext>
            </a:extLst>
          </p:cNvPr>
          <p:cNvSpPr/>
          <p:nvPr userDrawn="1"/>
        </p:nvSpPr>
        <p:spPr>
          <a:xfrm>
            <a:off x="0" y="1"/>
            <a:ext cx="12192000" cy="452699"/>
          </a:xfrm>
          <a:prstGeom prst="rect">
            <a:avLst/>
          </a:prstGeom>
          <a:solidFill>
            <a:srgbClr val="BB3F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F0A60D5D-4AC5-424B-9227-98890EF5464D}"/>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0" name="Rectangle 9">
            <a:extLst>
              <a:ext uri="{FF2B5EF4-FFF2-40B4-BE49-F238E27FC236}">
                <a16:creationId xmlns:a16="http://schemas.microsoft.com/office/drawing/2014/main" id="{03636DE5-A460-F448-BC8B-A823C89548EA}"/>
              </a:ext>
            </a:extLst>
          </p:cNvPr>
          <p:cNvSpPr/>
          <p:nvPr userDrawn="1"/>
        </p:nvSpPr>
        <p:spPr>
          <a:xfrm>
            <a:off x="0" y="6742113"/>
            <a:ext cx="12191999" cy="125999"/>
          </a:xfrm>
          <a:prstGeom prst="rect">
            <a:avLst/>
          </a:prstGeom>
          <a:solidFill>
            <a:srgbClr val="BB3F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1" name="Text Placeholder 11">
            <a:extLst>
              <a:ext uri="{FF2B5EF4-FFF2-40B4-BE49-F238E27FC236}">
                <a16:creationId xmlns:a16="http://schemas.microsoft.com/office/drawing/2014/main" id="{0E93626E-75D3-2946-9E24-B1657D8181F5}"/>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BB3F07"/>
                </a:solidFill>
              </a:defRPr>
            </a:lvl1pPr>
          </a:lstStyle>
          <a:p>
            <a:pPr lvl="0"/>
            <a:r>
              <a:rPr lang="en-GB" dirty="0"/>
              <a:t>Click to edit Master text styles</a:t>
            </a:r>
          </a:p>
        </p:txBody>
      </p:sp>
    </p:spTree>
    <p:extLst>
      <p:ext uri="{BB962C8B-B14F-4D97-AF65-F5344CB8AC3E}">
        <p14:creationId xmlns:p14="http://schemas.microsoft.com/office/powerpoint/2010/main" val="372497514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Casual Orang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24063"/>
            <a:ext cx="11306173" cy="1814024"/>
          </a:xfrm>
          <a:prstGeom prst="rect">
            <a:avLst/>
          </a:prstGeom>
        </p:spPr>
        <p:txBody>
          <a:bodyPr lIns="0" rIns="90000" anchor="b"/>
          <a:lstStyle>
            <a:lvl1pPr algn="l">
              <a:defRPr sz="6000" b="1">
                <a:solidFill>
                  <a:schemeClr val="bg1"/>
                </a:solidFill>
              </a:defRPr>
            </a:lvl1pPr>
          </a:lstStyle>
          <a:p>
            <a:r>
              <a:rPr lang="en-GB" dirty="0"/>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3" cy="1155172"/>
          </a:xfrm>
          <a:prstGeom prst="rect">
            <a:avLst/>
          </a:prstGeom>
        </p:spPr>
        <p:txBody>
          <a:bodyPr lIns="0">
            <a:normAutofit/>
          </a:bodyPr>
          <a:lstStyle>
            <a:lvl1pPr marL="0" indent="0" algn="l">
              <a:buNone/>
              <a:defRPr sz="3000" b="1">
                <a:solidFill>
                  <a:srgbClr val="E6005B"/>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37898AC0-B7CB-074A-816A-237E0E868E59}"/>
              </a:ext>
            </a:extLst>
          </p:cNvPr>
          <p:cNvSpPr/>
          <p:nvPr userDrawn="1"/>
        </p:nvSpPr>
        <p:spPr>
          <a:xfrm>
            <a:off x="0" y="1"/>
            <a:ext cx="12192000" cy="452699"/>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F0A60D5D-4AC5-424B-9227-98890EF5464D}"/>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0" name="Rectangle 9">
            <a:extLst>
              <a:ext uri="{FF2B5EF4-FFF2-40B4-BE49-F238E27FC236}">
                <a16:creationId xmlns:a16="http://schemas.microsoft.com/office/drawing/2014/main" id="{03636DE5-A460-F448-BC8B-A823C89548EA}"/>
              </a:ext>
            </a:extLst>
          </p:cNvPr>
          <p:cNvSpPr/>
          <p:nvPr userDrawn="1"/>
        </p:nvSpPr>
        <p:spPr>
          <a:xfrm>
            <a:off x="0" y="6742113"/>
            <a:ext cx="12191999" cy="125999"/>
          </a:xfrm>
          <a:prstGeom prst="rect">
            <a:avLst/>
          </a:prstGeom>
          <a:solidFill>
            <a:srgbClr val="BB3F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1" name="Text Placeholder 11">
            <a:extLst>
              <a:ext uri="{FF2B5EF4-FFF2-40B4-BE49-F238E27FC236}">
                <a16:creationId xmlns:a16="http://schemas.microsoft.com/office/drawing/2014/main" id="{0E93626E-75D3-2946-9E24-B1657D8181F5}"/>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GB" dirty="0"/>
              <a:t>Click to edit Master text styles</a:t>
            </a:r>
          </a:p>
        </p:txBody>
      </p:sp>
    </p:spTree>
    <p:extLst>
      <p:ext uri="{BB962C8B-B14F-4D97-AF65-F5344CB8AC3E}">
        <p14:creationId xmlns:p14="http://schemas.microsoft.com/office/powerpoint/2010/main" val="11300872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Casual Orang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EC6D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24063"/>
            <a:ext cx="11306173" cy="1814024"/>
          </a:xfrm>
          <a:prstGeom prst="rect">
            <a:avLst/>
          </a:prstGeom>
        </p:spPr>
        <p:txBody>
          <a:bodyPr lIns="0" rIns="90000" anchor="b"/>
          <a:lstStyle>
            <a:lvl1pPr algn="l">
              <a:defRPr sz="6000" b="1">
                <a:solidFill>
                  <a:schemeClr val="bg1"/>
                </a:solidFill>
              </a:defRPr>
            </a:lvl1pPr>
          </a:lstStyle>
          <a:p>
            <a:r>
              <a:rPr lang="en-GB" dirty="0"/>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3" cy="1155172"/>
          </a:xfrm>
          <a:prstGeom prst="rect">
            <a:avLst/>
          </a:prstGeom>
        </p:spPr>
        <p:txBody>
          <a:bodyPr lIns="0">
            <a:normAutofit/>
          </a:bodyPr>
          <a:lstStyle>
            <a:lvl1pPr marL="0" indent="0" algn="l">
              <a:buNone/>
              <a:defRPr sz="3000" b="1">
                <a:solidFill>
                  <a:srgbClr val="E6005B"/>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37898AC0-B7CB-074A-816A-237E0E868E59}"/>
              </a:ext>
            </a:extLst>
          </p:cNvPr>
          <p:cNvSpPr/>
          <p:nvPr userDrawn="1"/>
        </p:nvSpPr>
        <p:spPr>
          <a:xfrm>
            <a:off x="0" y="1"/>
            <a:ext cx="12192000" cy="452699"/>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F0A60D5D-4AC5-424B-9227-98890EF5464D}"/>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0" name="Rectangle 9">
            <a:extLst>
              <a:ext uri="{FF2B5EF4-FFF2-40B4-BE49-F238E27FC236}">
                <a16:creationId xmlns:a16="http://schemas.microsoft.com/office/drawing/2014/main" id="{03636DE5-A460-F448-BC8B-A823C89548EA}"/>
              </a:ext>
            </a:extLst>
          </p:cNvPr>
          <p:cNvSpPr/>
          <p:nvPr userDrawn="1"/>
        </p:nvSpPr>
        <p:spPr>
          <a:xfrm>
            <a:off x="0" y="6742113"/>
            <a:ext cx="12191999" cy="125999"/>
          </a:xfrm>
          <a:prstGeom prst="rect">
            <a:avLst/>
          </a:prstGeom>
          <a:solidFill>
            <a:srgbClr val="BB3F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1" name="Text Placeholder 11">
            <a:extLst>
              <a:ext uri="{FF2B5EF4-FFF2-40B4-BE49-F238E27FC236}">
                <a16:creationId xmlns:a16="http://schemas.microsoft.com/office/drawing/2014/main" id="{0E93626E-75D3-2946-9E24-B1657D8181F5}"/>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GB" dirty="0"/>
              <a:t>Click to edit Master text styles</a:t>
            </a:r>
          </a:p>
        </p:txBody>
      </p:sp>
    </p:spTree>
    <p:extLst>
      <p:ext uri="{BB962C8B-B14F-4D97-AF65-F5344CB8AC3E}">
        <p14:creationId xmlns:p14="http://schemas.microsoft.com/office/powerpoint/2010/main" val="6010443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_Casual Orang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6F62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24063"/>
            <a:ext cx="11306173" cy="1814024"/>
          </a:xfrm>
          <a:prstGeom prst="rect">
            <a:avLst/>
          </a:prstGeom>
        </p:spPr>
        <p:txBody>
          <a:bodyPr lIns="0" rIns="90000" anchor="b"/>
          <a:lstStyle>
            <a:lvl1pPr algn="l">
              <a:defRPr sz="6000" b="1">
                <a:solidFill>
                  <a:schemeClr val="bg1"/>
                </a:solidFill>
              </a:defRPr>
            </a:lvl1pPr>
          </a:lstStyle>
          <a:p>
            <a:r>
              <a:rPr lang="en-GB" dirty="0"/>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3" cy="1155172"/>
          </a:xfrm>
          <a:prstGeom prst="rect">
            <a:avLst/>
          </a:prstGeom>
        </p:spPr>
        <p:txBody>
          <a:bodyPr lIns="0">
            <a:normAutofit/>
          </a:bodyPr>
          <a:lstStyle>
            <a:lvl1pPr marL="0" indent="0" algn="l">
              <a:buNone/>
              <a:defRPr sz="3000" b="1">
                <a:solidFill>
                  <a:srgbClr val="B5B0A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37898AC0-B7CB-074A-816A-237E0E868E59}"/>
              </a:ext>
            </a:extLst>
          </p:cNvPr>
          <p:cNvSpPr/>
          <p:nvPr userDrawn="1"/>
        </p:nvSpPr>
        <p:spPr>
          <a:xfrm>
            <a:off x="0" y="1"/>
            <a:ext cx="12192000" cy="452699"/>
          </a:xfrm>
          <a:prstGeom prst="rect">
            <a:avLst/>
          </a:prstGeom>
          <a:solidFill>
            <a:srgbClr val="B5B0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F0A60D5D-4AC5-424B-9227-98890EF5464D}"/>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0" name="Rectangle 9">
            <a:extLst>
              <a:ext uri="{FF2B5EF4-FFF2-40B4-BE49-F238E27FC236}">
                <a16:creationId xmlns:a16="http://schemas.microsoft.com/office/drawing/2014/main" id="{03636DE5-A460-F448-BC8B-A823C89548EA}"/>
              </a:ext>
            </a:extLst>
          </p:cNvPr>
          <p:cNvSpPr/>
          <p:nvPr userDrawn="1"/>
        </p:nvSpPr>
        <p:spPr>
          <a:xfrm>
            <a:off x="0" y="6742113"/>
            <a:ext cx="12191999" cy="125999"/>
          </a:xfrm>
          <a:prstGeom prst="rect">
            <a:avLst/>
          </a:prstGeom>
          <a:solidFill>
            <a:srgbClr val="BB3F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1" name="Text Placeholder 11">
            <a:extLst>
              <a:ext uri="{FF2B5EF4-FFF2-40B4-BE49-F238E27FC236}">
                <a16:creationId xmlns:a16="http://schemas.microsoft.com/office/drawing/2014/main" id="{0E93626E-75D3-2946-9E24-B1657D8181F5}"/>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B5B0AC"/>
                </a:solidFill>
              </a:defRPr>
            </a:lvl1pPr>
          </a:lstStyle>
          <a:p>
            <a:pPr lvl="0"/>
            <a:r>
              <a:rPr lang="en-GB" dirty="0"/>
              <a:t>Click to edit Master text styles</a:t>
            </a:r>
          </a:p>
        </p:txBody>
      </p:sp>
    </p:spTree>
    <p:extLst>
      <p:ext uri="{BB962C8B-B14F-4D97-AF65-F5344CB8AC3E}">
        <p14:creationId xmlns:p14="http://schemas.microsoft.com/office/powerpoint/2010/main" val="14594700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6B90F54-2FD9-B744-B972-C1D92C843C23}"/>
              </a:ext>
            </a:extLst>
          </p:cNvPr>
          <p:cNvSpPr/>
          <p:nvPr userDrawn="1"/>
        </p:nvSpPr>
        <p:spPr>
          <a:xfrm>
            <a:off x="1" y="431386"/>
            <a:ext cx="12191999" cy="6300787"/>
          </a:xfrm>
          <a:prstGeom prst="rect">
            <a:avLst/>
          </a:prstGeom>
          <a:solidFill>
            <a:srgbClr val="E5E5E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C04446B3-A205-CB44-8165-EDDF1073E3F0}"/>
              </a:ext>
            </a:extLst>
          </p:cNvPr>
          <p:cNvPicPr>
            <a:picLocks noChangeAspect="1"/>
          </p:cNvPicPr>
          <p:nvPr userDrawn="1"/>
        </p:nvPicPr>
        <p:blipFill>
          <a:blip r:embed="rId2"/>
          <a:srcRect/>
          <a:stretch/>
        </p:blipFill>
        <p:spPr>
          <a:xfrm>
            <a:off x="442913" y="801048"/>
            <a:ext cx="3427412" cy="1008062"/>
          </a:xfrm>
          <a:prstGeom prst="rect">
            <a:avLst/>
          </a:prstGeom>
        </p:spPr>
      </p:pic>
      <p:sp>
        <p:nvSpPr>
          <p:cNvPr id="6" name="TextBox 5">
            <a:extLst>
              <a:ext uri="{FF2B5EF4-FFF2-40B4-BE49-F238E27FC236}">
                <a16:creationId xmlns:a16="http://schemas.microsoft.com/office/drawing/2014/main" id="{7D96A658-0183-444F-91C4-2F380978AAE1}"/>
              </a:ext>
            </a:extLst>
          </p:cNvPr>
          <p:cNvSpPr txBox="1"/>
          <p:nvPr userDrawn="1"/>
        </p:nvSpPr>
        <p:spPr>
          <a:xfrm>
            <a:off x="442913" y="2024062"/>
            <a:ext cx="11306175" cy="1814024"/>
          </a:xfrm>
          <a:prstGeom prst="rect">
            <a:avLst/>
          </a:prstGeom>
          <a:noFill/>
        </p:spPr>
        <p:txBody>
          <a:bodyPr wrap="square" lIns="0" tIns="0" rIns="0" bIns="0" rtlCol="0" anchor="b" anchorCtr="0">
            <a:normAutofit/>
          </a:bodyPr>
          <a:lstStyle/>
          <a:p>
            <a:pPr algn="l"/>
            <a:r>
              <a:rPr lang="en-US" sz="6000" b="1" dirty="0">
                <a:solidFill>
                  <a:srgbClr val="E6005B"/>
                </a:solidFill>
              </a:rPr>
              <a:t>Thank you</a:t>
            </a:r>
          </a:p>
        </p:txBody>
      </p:sp>
    </p:spTree>
    <p:extLst>
      <p:ext uri="{BB962C8B-B14F-4D97-AF65-F5344CB8AC3E}">
        <p14:creationId xmlns:p14="http://schemas.microsoft.com/office/powerpoint/2010/main" val="41028368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resentation End Slid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D73252D-FA87-8946-98E6-F10F7EFB191B}"/>
              </a:ext>
            </a:extLst>
          </p:cNvPr>
          <p:cNvSpPr/>
          <p:nvPr userDrawn="1"/>
        </p:nvSpPr>
        <p:spPr>
          <a:xfrm>
            <a:off x="0" y="441326"/>
            <a:ext cx="12191999" cy="6300786"/>
          </a:xfrm>
          <a:prstGeom prst="rect">
            <a:avLst/>
          </a:prstGeom>
          <a:solidFill>
            <a:srgbClr val="E6005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solidFill>
                <a:srgbClr val="E6005B"/>
              </a:solidFill>
            </a:endParaRPr>
          </a:p>
        </p:txBody>
      </p:sp>
      <p:pic>
        <p:nvPicPr>
          <p:cNvPr id="10" name="Picture 9">
            <a:extLst>
              <a:ext uri="{FF2B5EF4-FFF2-40B4-BE49-F238E27FC236}">
                <a16:creationId xmlns:a16="http://schemas.microsoft.com/office/drawing/2014/main" id="{146BD13E-6F12-BA45-881A-F273DAED034A}"/>
              </a:ext>
            </a:extLst>
          </p:cNvPr>
          <p:cNvPicPr>
            <a:picLocks noChangeAspect="1"/>
          </p:cNvPicPr>
          <p:nvPr userDrawn="1"/>
        </p:nvPicPr>
        <p:blipFill>
          <a:blip r:embed="rId2"/>
          <a:srcRect/>
          <a:stretch/>
        </p:blipFill>
        <p:spPr>
          <a:xfrm>
            <a:off x="442913" y="801048"/>
            <a:ext cx="3427412" cy="1008062"/>
          </a:xfrm>
          <a:prstGeom prst="rect">
            <a:avLst/>
          </a:prstGeom>
        </p:spPr>
      </p:pic>
      <p:sp>
        <p:nvSpPr>
          <p:cNvPr id="2" name="TextBox 1">
            <a:extLst>
              <a:ext uri="{FF2B5EF4-FFF2-40B4-BE49-F238E27FC236}">
                <a16:creationId xmlns:a16="http://schemas.microsoft.com/office/drawing/2014/main" id="{DEE1A0BD-8134-9B4A-AE3E-E7C0EECCD029}"/>
              </a:ext>
            </a:extLst>
          </p:cNvPr>
          <p:cNvSpPr txBox="1"/>
          <p:nvPr userDrawn="1"/>
        </p:nvSpPr>
        <p:spPr>
          <a:xfrm>
            <a:off x="442913" y="2024062"/>
            <a:ext cx="11306175" cy="1814024"/>
          </a:xfrm>
          <a:prstGeom prst="rect">
            <a:avLst/>
          </a:prstGeom>
          <a:noFill/>
        </p:spPr>
        <p:txBody>
          <a:bodyPr wrap="square" lIns="0" tIns="0" rIns="0" bIns="0" rtlCol="0" anchor="b" anchorCtr="0">
            <a:normAutofit/>
          </a:bodyPr>
          <a:lstStyle/>
          <a:p>
            <a:pPr algn="l"/>
            <a:r>
              <a:rPr lang="en-US" sz="6000" b="1" dirty="0">
                <a:solidFill>
                  <a:srgbClr val="9E043D"/>
                </a:solidFill>
              </a:rPr>
              <a:t>Thank you</a:t>
            </a:r>
          </a:p>
        </p:txBody>
      </p:sp>
    </p:spTree>
    <p:extLst>
      <p:ext uri="{BB962C8B-B14F-4D97-AF65-F5344CB8AC3E}">
        <p14:creationId xmlns:p14="http://schemas.microsoft.com/office/powerpoint/2010/main" val="178535725"/>
      </p:ext>
    </p:extLst>
  </p:cSld>
  <p:clrMapOvr>
    <a:masterClrMapping/>
  </p:clrMapOvr>
  <p:extLst>
    <p:ext uri="{DCECCB84-F9BA-43D5-87BE-67443E8EF086}">
      <p15:sldGuideLst xmlns:p15="http://schemas.microsoft.com/office/powerpoint/2012/main"/>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9818EEC-D27C-9844-8F9A-431793B5929C}"/>
              </a:ext>
            </a:extLst>
          </p:cNvPr>
          <p:cNvSpPr/>
          <p:nvPr userDrawn="1"/>
        </p:nvSpPr>
        <p:spPr>
          <a:xfrm>
            <a:off x="0" y="441325"/>
            <a:ext cx="12191999" cy="6300787"/>
          </a:xfrm>
          <a:prstGeom prst="rect">
            <a:avLst/>
          </a:prstGeom>
          <a:solidFill>
            <a:srgbClr val="6F625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DFE3E8BC-7439-0742-A9FC-77BBB38EF7AF}"/>
              </a:ext>
            </a:extLst>
          </p:cNvPr>
          <p:cNvPicPr>
            <a:picLocks noChangeAspect="1"/>
          </p:cNvPicPr>
          <p:nvPr userDrawn="1"/>
        </p:nvPicPr>
        <p:blipFill>
          <a:blip r:embed="rId2"/>
          <a:srcRect/>
          <a:stretch/>
        </p:blipFill>
        <p:spPr>
          <a:xfrm>
            <a:off x="442913" y="801048"/>
            <a:ext cx="3427412" cy="1008062"/>
          </a:xfrm>
          <a:prstGeom prst="rect">
            <a:avLst/>
          </a:prstGeom>
        </p:spPr>
      </p:pic>
      <p:sp>
        <p:nvSpPr>
          <p:cNvPr id="9" name="TextBox 8">
            <a:extLst>
              <a:ext uri="{FF2B5EF4-FFF2-40B4-BE49-F238E27FC236}">
                <a16:creationId xmlns:a16="http://schemas.microsoft.com/office/drawing/2014/main" id="{C3E62ECB-71C5-2342-A1AF-B7DAA1E1B964}"/>
              </a:ext>
            </a:extLst>
          </p:cNvPr>
          <p:cNvSpPr txBox="1"/>
          <p:nvPr userDrawn="1"/>
        </p:nvSpPr>
        <p:spPr>
          <a:xfrm>
            <a:off x="442913" y="2024062"/>
            <a:ext cx="11306175" cy="1814024"/>
          </a:xfrm>
          <a:prstGeom prst="rect">
            <a:avLst/>
          </a:prstGeom>
          <a:noFill/>
        </p:spPr>
        <p:txBody>
          <a:bodyPr wrap="square" lIns="0" tIns="0" rIns="0" bIns="0" rtlCol="0" anchor="b" anchorCtr="0">
            <a:normAutofit/>
          </a:bodyPr>
          <a:lstStyle/>
          <a:p>
            <a:pPr algn="l"/>
            <a:r>
              <a:rPr lang="en-US" sz="6000" b="1" dirty="0">
                <a:solidFill>
                  <a:schemeClr val="bg1"/>
                </a:solidFill>
              </a:rPr>
              <a:t>Thank you</a:t>
            </a:r>
          </a:p>
        </p:txBody>
      </p:sp>
    </p:spTree>
    <p:extLst>
      <p:ext uri="{BB962C8B-B14F-4D97-AF65-F5344CB8AC3E}">
        <p14:creationId xmlns:p14="http://schemas.microsoft.com/office/powerpoint/2010/main" val="249236271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Presentation 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ADF23B6-683D-2B48-8B2D-8FF423A50C05}"/>
              </a:ext>
            </a:extLst>
          </p:cNvPr>
          <p:cNvSpPr/>
          <p:nvPr userDrawn="1"/>
        </p:nvSpPr>
        <p:spPr>
          <a:xfrm>
            <a:off x="0" y="441325"/>
            <a:ext cx="12191999" cy="6300787"/>
          </a:xfrm>
          <a:prstGeom prst="rect">
            <a:avLst/>
          </a:prstGeom>
          <a:solidFill>
            <a:srgbClr val="E5E5E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E7E7F3C-6AC2-084C-81DA-BE9E4A815A32}"/>
              </a:ext>
            </a:extLst>
          </p:cNvPr>
          <p:cNvSpPr>
            <a:spLocks noGrp="1"/>
          </p:cNvSpPr>
          <p:nvPr>
            <p:ph type="ctrTitle"/>
          </p:nvPr>
        </p:nvSpPr>
        <p:spPr>
          <a:xfrm>
            <a:off x="442912" y="1989138"/>
            <a:ext cx="11306175" cy="1848949"/>
          </a:xfrm>
          <a:prstGeom prst="rect">
            <a:avLst/>
          </a:prstGeom>
        </p:spPr>
        <p:txBody>
          <a:bodyPr lIns="0" rIns="90000" anchor="b"/>
          <a:lstStyle>
            <a:lvl1pPr algn="l">
              <a:defRPr sz="6000" b="1">
                <a:solidFill>
                  <a:srgbClr val="E6005B"/>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AC3D8BCC-A8A8-F640-A027-5BF8353F717B}"/>
              </a:ext>
            </a:extLst>
          </p:cNvPr>
          <p:cNvSpPr>
            <a:spLocks noGrp="1"/>
          </p:cNvSpPr>
          <p:nvPr>
            <p:ph type="subTitle" idx="1"/>
          </p:nvPr>
        </p:nvSpPr>
        <p:spPr>
          <a:xfrm>
            <a:off x="442914" y="4015578"/>
            <a:ext cx="11306174" cy="1155172"/>
          </a:xfrm>
          <a:prstGeom prst="rect">
            <a:avLst/>
          </a:prstGeom>
        </p:spPr>
        <p:txBody>
          <a:bodyPr lIns="0">
            <a:normAutofit/>
          </a:bodyPr>
          <a:lstStyle>
            <a:lvl1pPr marL="0" indent="0" algn="l">
              <a:buNone/>
              <a:defRPr sz="3000" b="1">
                <a:solidFill>
                  <a:srgbClr val="9E043D"/>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10" name="Picture 9">
            <a:extLst>
              <a:ext uri="{FF2B5EF4-FFF2-40B4-BE49-F238E27FC236}">
                <a16:creationId xmlns:a16="http://schemas.microsoft.com/office/drawing/2014/main" id="{99B026E5-3198-8D4C-956B-0E8532CD5782}"/>
              </a:ext>
            </a:extLst>
          </p:cNvPr>
          <p:cNvPicPr>
            <a:picLocks noChangeAspect="1"/>
          </p:cNvPicPr>
          <p:nvPr userDrawn="1"/>
        </p:nvPicPr>
        <p:blipFill>
          <a:blip r:embed="rId2"/>
          <a:srcRect/>
          <a:stretch/>
        </p:blipFill>
        <p:spPr>
          <a:xfrm>
            <a:off x="442913" y="801048"/>
            <a:ext cx="3427412" cy="1008062"/>
          </a:xfrm>
          <a:prstGeom prst="rect">
            <a:avLst/>
          </a:prstGeom>
        </p:spPr>
      </p:pic>
      <p:sp>
        <p:nvSpPr>
          <p:cNvPr id="13" name="Date Placeholder 3">
            <a:extLst>
              <a:ext uri="{FF2B5EF4-FFF2-40B4-BE49-F238E27FC236}">
                <a16:creationId xmlns:a16="http://schemas.microsoft.com/office/drawing/2014/main" id="{8B58F904-7080-FE43-A777-0CCCA7DE6BAB}"/>
              </a:ext>
            </a:extLst>
          </p:cNvPr>
          <p:cNvSpPr>
            <a:spLocks noGrp="1"/>
          </p:cNvSpPr>
          <p:nvPr>
            <p:ph type="dt" sz="half" idx="10"/>
          </p:nvPr>
        </p:nvSpPr>
        <p:spPr>
          <a:xfrm>
            <a:off x="6275386" y="6057900"/>
            <a:ext cx="5473701" cy="358774"/>
          </a:xfrm>
          <a:prstGeom prst="rect">
            <a:avLst/>
          </a:prstGeom>
        </p:spPr>
        <p:txBody>
          <a:bodyPr lIns="0" tIns="0" rIns="0" bIns="0" anchor="b" anchorCtr="0"/>
          <a:lstStyle>
            <a:lvl1pPr algn="r">
              <a:defRPr>
                <a:solidFill>
                  <a:schemeClr val="tx1"/>
                </a:solidFill>
                <a:latin typeface="Arial" panose="020B0604020202020204" pitchFamily="34" charset="0"/>
                <a:cs typeface="Arial" panose="020B0604020202020204" pitchFamily="34" charset="0"/>
              </a:defRPr>
            </a:lvl1pPr>
          </a:lstStyle>
          <a:p>
            <a:fld id="{197342E9-89D0-D246-B0E5-635614E13D75}" type="datetime1">
              <a:rPr lang="en-GB" smtClean="0"/>
              <a:pPr/>
              <a:t>25/03/2023</a:t>
            </a:fld>
            <a:endParaRPr lang="en-US" dirty="0"/>
          </a:p>
        </p:txBody>
      </p:sp>
    </p:spTree>
    <p:extLst>
      <p:ext uri="{BB962C8B-B14F-4D97-AF65-F5344CB8AC3E}">
        <p14:creationId xmlns:p14="http://schemas.microsoft.com/office/powerpoint/2010/main" val="3128132514"/>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Presentation 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ADF23B6-683D-2B48-8B2D-8FF423A50C05}"/>
              </a:ext>
            </a:extLst>
          </p:cNvPr>
          <p:cNvSpPr/>
          <p:nvPr userDrawn="1"/>
        </p:nvSpPr>
        <p:spPr>
          <a:xfrm>
            <a:off x="0" y="441325"/>
            <a:ext cx="12191999" cy="6300787"/>
          </a:xfrm>
          <a:prstGeom prst="rect">
            <a:avLst/>
          </a:prstGeom>
          <a:solidFill>
            <a:srgbClr val="6F625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E7E7F3C-6AC2-084C-81DA-BE9E4A815A32}"/>
              </a:ext>
            </a:extLst>
          </p:cNvPr>
          <p:cNvSpPr>
            <a:spLocks noGrp="1"/>
          </p:cNvSpPr>
          <p:nvPr>
            <p:ph type="ctrTitle"/>
          </p:nvPr>
        </p:nvSpPr>
        <p:spPr>
          <a:xfrm>
            <a:off x="442912" y="1989138"/>
            <a:ext cx="11306175" cy="1848949"/>
          </a:xfrm>
          <a:prstGeom prst="rect">
            <a:avLst/>
          </a:prstGeom>
        </p:spPr>
        <p:txBody>
          <a:bodyPr lIns="0" rIns="90000" anchor="b"/>
          <a:lstStyle>
            <a:lvl1pPr algn="l">
              <a:defRPr sz="6000" b="1">
                <a:solidFill>
                  <a:schemeClr val="bg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AC3D8BCC-A8A8-F640-A027-5BF8353F717B}"/>
              </a:ext>
            </a:extLst>
          </p:cNvPr>
          <p:cNvSpPr>
            <a:spLocks noGrp="1"/>
          </p:cNvSpPr>
          <p:nvPr>
            <p:ph type="subTitle" idx="1"/>
          </p:nvPr>
        </p:nvSpPr>
        <p:spPr>
          <a:xfrm>
            <a:off x="442913" y="4015578"/>
            <a:ext cx="11306175" cy="1155172"/>
          </a:xfrm>
          <a:prstGeom prst="rect">
            <a:avLst/>
          </a:prstGeom>
        </p:spPr>
        <p:txBody>
          <a:bodyPr lIns="0">
            <a:normAutofit/>
          </a:bodyPr>
          <a:lstStyle>
            <a:lvl1pPr marL="0" indent="0" algn="l">
              <a:buNone/>
              <a:defRPr sz="30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11" name="Date Placeholder 3">
            <a:extLst>
              <a:ext uri="{FF2B5EF4-FFF2-40B4-BE49-F238E27FC236}">
                <a16:creationId xmlns:a16="http://schemas.microsoft.com/office/drawing/2014/main" id="{407DCF46-D938-064E-964C-1B90111009F0}"/>
              </a:ext>
            </a:extLst>
          </p:cNvPr>
          <p:cNvSpPr>
            <a:spLocks noGrp="1"/>
          </p:cNvSpPr>
          <p:nvPr>
            <p:ph type="dt" sz="half" idx="10"/>
          </p:nvPr>
        </p:nvSpPr>
        <p:spPr>
          <a:xfrm>
            <a:off x="6275388" y="6057899"/>
            <a:ext cx="5473699" cy="358775"/>
          </a:xfrm>
          <a:prstGeom prst="rect">
            <a:avLst/>
          </a:prstGeom>
        </p:spPr>
        <p:txBody>
          <a:bodyPr lIns="0" tIns="0" rIns="0" bIns="0" anchor="b" anchorCtr="0"/>
          <a:lstStyle>
            <a:lvl1pPr algn="r">
              <a:defRPr>
                <a:solidFill>
                  <a:schemeClr val="bg1"/>
                </a:solidFill>
                <a:latin typeface="Arial" panose="020B0604020202020204" pitchFamily="34" charset="0"/>
                <a:cs typeface="Arial" panose="020B0604020202020204" pitchFamily="34" charset="0"/>
              </a:defRPr>
            </a:lvl1pPr>
          </a:lstStyle>
          <a:p>
            <a:fld id="{197342E9-89D0-D246-B0E5-635614E13D75}" type="datetime1">
              <a:rPr lang="en-GB" smtClean="0"/>
              <a:pPr/>
              <a:t>25/03/2023</a:t>
            </a:fld>
            <a:endParaRPr lang="en-US" dirty="0"/>
          </a:p>
        </p:txBody>
      </p:sp>
      <p:pic>
        <p:nvPicPr>
          <p:cNvPr id="15" name="Picture 14">
            <a:extLst>
              <a:ext uri="{FF2B5EF4-FFF2-40B4-BE49-F238E27FC236}">
                <a16:creationId xmlns:a16="http://schemas.microsoft.com/office/drawing/2014/main" id="{2BEE9E80-8FF0-8441-B362-4623AB9E8A1D}"/>
              </a:ext>
            </a:extLst>
          </p:cNvPr>
          <p:cNvPicPr>
            <a:picLocks noChangeAspect="1"/>
          </p:cNvPicPr>
          <p:nvPr userDrawn="1"/>
        </p:nvPicPr>
        <p:blipFill>
          <a:blip r:embed="rId2"/>
          <a:srcRect/>
          <a:stretch/>
        </p:blipFill>
        <p:spPr>
          <a:xfrm>
            <a:off x="442913" y="801048"/>
            <a:ext cx="3427412" cy="1008062"/>
          </a:xfrm>
          <a:prstGeom prst="rect">
            <a:avLst/>
          </a:prstGeom>
        </p:spPr>
      </p:pic>
    </p:spTree>
    <p:extLst>
      <p:ext uri="{BB962C8B-B14F-4D97-AF65-F5344CB8AC3E}">
        <p14:creationId xmlns:p14="http://schemas.microsoft.com/office/powerpoint/2010/main" val="1174015999"/>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Presentation 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ADF23B6-683D-2B48-8B2D-8FF423A50C05}"/>
              </a:ext>
            </a:extLst>
          </p:cNvPr>
          <p:cNvSpPr/>
          <p:nvPr userDrawn="1"/>
        </p:nvSpPr>
        <p:spPr>
          <a:xfrm>
            <a:off x="0" y="441326"/>
            <a:ext cx="12191999" cy="6300786"/>
          </a:xfrm>
          <a:prstGeom prst="rect">
            <a:avLst/>
          </a:prstGeom>
          <a:solidFill>
            <a:srgbClr val="E6005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solidFill>
                <a:srgbClr val="E6005B"/>
              </a:solidFill>
            </a:endParaRPr>
          </a:p>
        </p:txBody>
      </p:sp>
      <p:sp>
        <p:nvSpPr>
          <p:cNvPr id="2" name="Title 1">
            <a:extLst>
              <a:ext uri="{FF2B5EF4-FFF2-40B4-BE49-F238E27FC236}">
                <a16:creationId xmlns:a16="http://schemas.microsoft.com/office/drawing/2014/main" id="{8E7E7F3C-6AC2-084C-81DA-BE9E4A815A32}"/>
              </a:ext>
            </a:extLst>
          </p:cNvPr>
          <p:cNvSpPr>
            <a:spLocks noGrp="1"/>
          </p:cNvSpPr>
          <p:nvPr>
            <p:ph type="ctrTitle"/>
          </p:nvPr>
        </p:nvSpPr>
        <p:spPr>
          <a:xfrm>
            <a:off x="442912" y="1989138"/>
            <a:ext cx="11306175" cy="1848949"/>
          </a:xfrm>
          <a:prstGeom prst="rect">
            <a:avLst/>
          </a:prstGeom>
        </p:spPr>
        <p:txBody>
          <a:bodyPr lIns="0" rIns="90000" anchor="b"/>
          <a:lstStyle>
            <a:lvl1pPr algn="l">
              <a:defRPr sz="6000" b="1">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AC3D8BCC-A8A8-F640-A027-5BF8353F717B}"/>
              </a:ext>
            </a:extLst>
          </p:cNvPr>
          <p:cNvSpPr>
            <a:spLocks noGrp="1"/>
          </p:cNvSpPr>
          <p:nvPr>
            <p:ph type="subTitle" idx="1"/>
          </p:nvPr>
        </p:nvSpPr>
        <p:spPr>
          <a:xfrm>
            <a:off x="442912" y="4015578"/>
            <a:ext cx="11306175" cy="1155172"/>
          </a:xfrm>
          <a:prstGeom prst="rect">
            <a:avLst/>
          </a:prstGeom>
        </p:spPr>
        <p:txBody>
          <a:bodyPr lIns="0">
            <a:normAutofit/>
          </a:bodyPr>
          <a:lstStyle>
            <a:lvl1pPr marL="0" indent="0" algn="l">
              <a:buNone/>
              <a:defRPr sz="3000" b="1">
                <a:solidFill>
                  <a:srgbClr val="9E043D"/>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4" name="Picture 3">
            <a:extLst>
              <a:ext uri="{FF2B5EF4-FFF2-40B4-BE49-F238E27FC236}">
                <a16:creationId xmlns:a16="http://schemas.microsoft.com/office/drawing/2014/main" id="{EE19FAFA-C3E1-0844-82DB-27D43E467A6B}"/>
              </a:ext>
            </a:extLst>
          </p:cNvPr>
          <p:cNvPicPr>
            <a:picLocks noChangeAspect="1"/>
          </p:cNvPicPr>
          <p:nvPr userDrawn="1"/>
        </p:nvPicPr>
        <p:blipFill>
          <a:blip r:embed="rId2"/>
          <a:srcRect/>
          <a:stretch/>
        </p:blipFill>
        <p:spPr>
          <a:xfrm>
            <a:off x="442913" y="801048"/>
            <a:ext cx="3427412" cy="1008062"/>
          </a:xfrm>
          <a:prstGeom prst="rect">
            <a:avLst/>
          </a:prstGeom>
        </p:spPr>
      </p:pic>
      <p:sp>
        <p:nvSpPr>
          <p:cNvPr id="15" name="Date Placeholder 3">
            <a:extLst>
              <a:ext uri="{FF2B5EF4-FFF2-40B4-BE49-F238E27FC236}">
                <a16:creationId xmlns:a16="http://schemas.microsoft.com/office/drawing/2014/main" id="{F86CB3D1-E135-FD4F-A056-483535DECE88}"/>
              </a:ext>
            </a:extLst>
          </p:cNvPr>
          <p:cNvSpPr>
            <a:spLocks noGrp="1"/>
          </p:cNvSpPr>
          <p:nvPr>
            <p:ph type="dt" sz="half" idx="10"/>
          </p:nvPr>
        </p:nvSpPr>
        <p:spPr>
          <a:xfrm>
            <a:off x="6275386" y="6057899"/>
            <a:ext cx="5473701" cy="358775"/>
          </a:xfrm>
          <a:prstGeom prst="rect">
            <a:avLst/>
          </a:prstGeom>
        </p:spPr>
        <p:txBody>
          <a:bodyPr lIns="0" tIns="0" rIns="0" bIns="0" anchor="b" anchorCtr="0"/>
          <a:lstStyle>
            <a:lvl1pPr algn="r">
              <a:defRPr>
                <a:solidFill>
                  <a:srgbClr val="9E043D"/>
                </a:solidFill>
                <a:latin typeface="Arial" panose="020B0604020202020204" pitchFamily="34" charset="0"/>
                <a:cs typeface="Arial" panose="020B0604020202020204" pitchFamily="34" charset="0"/>
              </a:defRPr>
            </a:lvl1pPr>
          </a:lstStyle>
          <a:p>
            <a:fld id="{197342E9-89D0-D246-B0E5-635614E13D75}" type="datetime1">
              <a:rPr lang="en-GB" smtClean="0"/>
              <a:pPr/>
              <a:t>25/03/2023</a:t>
            </a:fld>
            <a:endParaRPr lang="en-US" dirty="0"/>
          </a:p>
        </p:txBody>
      </p:sp>
    </p:spTree>
    <p:extLst>
      <p:ext uri="{BB962C8B-B14F-4D97-AF65-F5344CB8AC3E}">
        <p14:creationId xmlns:p14="http://schemas.microsoft.com/office/powerpoint/2010/main" val="2685232829"/>
      </p:ext>
    </p:extLst>
  </p:cSld>
  <p:clrMapOvr>
    <a:masterClrMapping/>
  </p:clrMapOvr>
  <p:extLst>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_Presentation 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ADF23B6-683D-2B48-8B2D-8FF423A50C05}"/>
              </a:ext>
            </a:extLst>
          </p:cNvPr>
          <p:cNvSpPr/>
          <p:nvPr userDrawn="1"/>
        </p:nvSpPr>
        <p:spPr>
          <a:xfrm>
            <a:off x="0" y="441325"/>
            <a:ext cx="12191999" cy="6300787"/>
          </a:xfrm>
          <a:prstGeom prst="rect">
            <a:avLst/>
          </a:prstGeom>
          <a:solidFill>
            <a:srgbClr val="6F625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E7E7F3C-6AC2-084C-81DA-BE9E4A815A32}"/>
              </a:ext>
            </a:extLst>
          </p:cNvPr>
          <p:cNvSpPr>
            <a:spLocks noGrp="1"/>
          </p:cNvSpPr>
          <p:nvPr>
            <p:ph type="ctrTitle"/>
          </p:nvPr>
        </p:nvSpPr>
        <p:spPr>
          <a:xfrm>
            <a:off x="442912" y="1989138"/>
            <a:ext cx="11306175" cy="1848949"/>
          </a:xfrm>
          <a:prstGeom prst="rect">
            <a:avLst/>
          </a:prstGeom>
        </p:spPr>
        <p:txBody>
          <a:bodyPr lIns="0" rIns="90000" anchor="b"/>
          <a:lstStyle>
            <a:lvl1pPr algn="l">
              <a:defRPr sz="6000" b="1">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AC3D8BCC-A8A8-F640-A027-5BF8353F717B}"/>
              </a:ext>
            </a:extLst>
          </p:cNvPr>
          <p:cNvSpPr>
            <a:spLocks noGrp="1"/>
          </p:cNvSpPr>
          <p:nvPr>
            <p:ph type="subTitle" idx="1"/>
          </p:nvPr>
        </p:nvSpPr>
        <p:spPr>
          <a:xfrm>
            <a:off x="442913" y="4015578"/>
            <a:ext cx="11306175" cy="1155172"/>
          </a:xfrm>
          <a:prstGeom prst="rect">
            <a:avLst/>
          </a:prstGeom>
        </p:spPr>
        <p:txBody>
          <a:bodyPr lIns="0">
            <a:normAutofit/>
          </a:bodyPr>
          <a:lstStyle>
            <a:lvl1pPr marL="0" indent="0" algn="l">
              <a:buNone/>
              <a:defRPr sz="30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1" name="Date Placeholder 3">
            <a:extLst>
              <a:ext uri="{FF2B5EF4-FFF2-40B4-BE49-F238E27FC236}">
                <a16:creationId xmlns:a16="http://schemas.microsoft.com/office/drawing/2014/main" id="{407DCF46-D938-064E-964C-1B90111009F0}"/>
              </a:ext>
            </a:extLst>
          </p:cNvPr>
          <p:cNvSpPr>
            <a:spLocks noGrp="1"/>
          </p:cNvSpPr>
          <p:nvPr>
            <p:ph type="dt" sz="half" idx="10"/>
          </p:nvPr>
        </p:nvSpPr>
        <p:spPr>
          <a:xfrm>
            <a:off x="6275388" y="6057899"/>
            <a:ext cx="5473699" cy="358775"/>
          </a:xfrm>
          <a:prstGeom prst="rect">
            <a:avLst/>
          </a:prstGeom>
        </p:spPr>
        <p:txBody>
          <a:bodyPr lIns="0" tIns="0" rIns="0" bIns="0" anchor="b" anchorCtr="0"/>
          <a:lstStyle>
            <a:lvl1pPr algn="r">
              <a:defRPr>
                <a:solidFill>
                  <a:schemeClr val="bg1"/>
                </a:solidFill>
                <a:latin typeface="Arial" panose="020B0604020202020204" pitchFamily="34" charset="0"/>
                <a:cs typeface="Arial" panose="020B0604020202020204" pitchFamily="34" charset="0"/>
              </a:defRPr>
            </a:lvl1pPr>
          </a:lstStyle>
          <a:p>
            <a:fld id="{197342E9-89D0-D246-B0E5-635614E13D75}" type="datetime1">
              <a:rPr lang="en-GB" smtClean="0"/>
              <a:pPr/>
              <a:t>25/03/2023</a:t>
            </a:fld>
            <a:endParaRPr lang="en-US" dirty="0"/>
          </a:p>
        </p:txBody>
      </p:sp>
      <p:pic>
        <p:nvPicPr>
          <p:cNvPr id="15" name="Picture 14">
            <a:extLst>
              <a:ext uri="{FF2B5EF4-FFF2-40B4-BE49-F238E27FC236}">
                <a16:creationId xmlns:a16="http://schemas.microsoft.com/office/drawing/2014/main" id="{2BEE9E80-8FF0-8441-B362-4623AB9E8A1D}"/>
              </a:ext>
            </a:extLst>
          </p:cNvPr>
          <p:cNvPicPr>
            <a:picLocks noChangeAspect="1"/>
          </p:cNvPicPr>
          <p:nvPr userDrawn="1"/>
        </p:nvPicPr>
        <p:blipFill>
          <a:blip r:embed="rId2"/>
          <a:srcRect/>
          <a:stretch/>
        </p:blipFill>
        <p:spPr>
          <a:xfrm>
            <a:off x="442913" y="801048"/>
            <a:ext cx="3427412" cy="1008062"/>
          </a:xfrm>
          <a:prstGeom prst="rect">
            <a:avLst/>
          </a:prstGeom>
        </p:spPr>
      </p:pic>
    </p:spTree>
    <p:extLst>
      <p:ext uri="{BB962C8B-B14F-4D97-AF65-F5344CB8AC3E}">
        <p14:creationId xmlns:p14="http://schemas.microsoft.com/office/powerpoint/2010/main" val="4164710434"/>
      </p:ext>
    </p:extLst>
  </p:cSld>
  <p:clrMapOvr>
    <a:masterClrMapping/>
  </p:clrMapOvr>
  <p:extLst>
    <p:ext uri="{DCECCB84-F9BA-43D5-87BE-67443E8EF086}">
      <p15:sldGuideLst xmlns:p15="http://schemas.microsoft.com/office/powerpoint/2012/main"/>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One Colum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1395D28-07F6-9F47-8128-50C443109906}"/>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632ACF5D-95B4-ED49-9DD6-98E1235076B4}"/>
              </a:ext>
            </a:extLst>
          </p:cNvPr>
          <p:cNvSpPr>
            <a:spLocks noGrp="1"/>
          </p:cNvSpPr>
          <p:nvPr>
            <p:ph sz="half" idx="1"/>
          </p:nvPr>
        </p:nvSpPr>
        <p:spPr>
          <a:xfrm>
            <a:off x="442913" y="1989138"/>
            <a:ext cx="11306174" cy="37084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a:extLst>
              <a:ext uri="{FF2B5EF4-FFF2-40B4-BE49-F238E27FC236}">
                <a16:creationId xmlns:a16="http://schemas.microsoft.com/office/drawing/2014/main" id="{1E523BD2-753E-0A47-B307-D80B3FF627EE}"/>
              </a:ext>
            </a:extLst>
          </p:cNvPr>
          <p:cNvSpPr>
            <a:spLocks noGrp="1"/>
          </p:cNvSpPr>
          <p:nvPr>
            <p:ph type="title"/>
          </p:nvPr>
        </p:nvSpPr>
        <p:spPr>
          <a:xfrm>
            <a:off x="442912" y="800100"/>
            <a:ext cx="11306175" cy="1001983"/>
          </a:xfrm>
          <a:prstGeom prst="rect">
            <a:avLst/>
          </a:prstGeom>
        </p:spPr>
        <p:txBody>
          <a:bodyPr/>
          <a:lstStyle/>
          <a:p>
            <a:r>
              <a:rPr lang="en-US"/>
              <a:t>Click to edit Master title style</a:t>
            </a:r>
            <a:endParaRPr lang="en-US" dirty="0"/>
          </a:p>
        </p:txBody>
      </p:sp>
      <p:pic>
        <p:nvPicPr>
          <p:cNvPr id="13" name="Picture 12">
            <a:extLst>
              <a:ext uri="{FF2B5EF4-FFF2-40B4-BE49-F238E27FC236}">
                <a16:creationId xmlns:a16="http://schemas.microsoft.com/office/drawing/2014/main" id="{87BB0FE4-66FF-0E42-841A-3EC5F7C7E6A2}"/>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6" name="Rectangle 5">
            <a:extLst>
              <a:ext uri="{FF2B5EF4-FFF2-40B4-BE49-F238E27FC236}">
                <a16:creationId xmlns:a16="http://schemas.microsoft.com/office/drawing/2014/main" id="{5D683437-A234-3E4E-8B92-A0C560819C16}"/>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11">
            <a:extLst>
              <a:ext uri="{FF2B5EF4-FFF2-40B4-BE49-F238E27FC236}">
                <a16:creationId xmlns:a16="http://schemas.microsoft.com/office/drawing/2014/main" id="{1CDF1BA5-471A-8044-BDBA-890115BBFFDE}"/>
              </a:ext>
            </a:extLst>
          </p:cNvPr>
          <p:cNvSpPr>
            <a:spLocks noGrp="1"/>
          </p:cNvSpPr>
          <p:nvPr>
            <p:ph type="body" sz="quarter" idx="10"/>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US"/>
              <a:t>Click to edit Master text styles</a:t>
            </a:r>
          </a:p>
        </p:txBody>
      </p:sp>
    </p:spTree>
    <p:extLst>
      <p:ext uri="{BB962C8B-B14F-4D97-AF65-F5344CB8AC3E}">
        <p14:creationId xmlns:p14="http://schemas.microsoft.com/office/powerpoint/2010/main" val="275688543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One Column Secondary">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CA204BD-F3EB-5842-9319-7B613DC2539E}"/>
              </a:ext>
            </a:extLst>
          </p:cNvPr>
          <p:cNvSpPr>
            <a:spLocks noGrp="1"/>
          </p:cNvSpPr>
          <p:nvPr>
            <p:ph type="body" idx="1"/>
          </p:nvPr>
        </p:nvSpPr>
        <p:spPr>
          <a:xfrm>
            <a:off x="442912" y="1989138"/>
            <a:ext cx="11306176" cy="636855"/>
          </a:xfrm>
          <a:prstGeom prst="rect">
            <a:avLst/>
          </a:prstGeom>
        </p:spPr>
        <p:txBody>
          <a:bodyPr anchor="ctr" anchorCtr="0"/>
          <a:lstStyle>
            <a:lvl1pPr marL="0" indent="0">
              <a:buNone/>
              <a:defRPr sz="2400" b="1">
                <a:solidFill>
                  <a:srgbClr val="9E043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F1B88EC-6B3F-324D-8A9A-A2200D031343}"/>
              </a:ext>
            </a:extLst>
          </p:cNvPr>
          <p:cNvSpPr>
            <a:spLocks noGrp="1"/>
          </p:cNvSpPr>
          <p:nvPr>
            <p:ph sz="half" idx="2"/>
          </p:nvPr>
        </p:nvSpPr>
        <p:spPr>
          <a:xfrm>
            <a:off x="442914" y="2813048"/>
            <a:ext cx="11306174" cy="288448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1">
            <a:extLst>
              <a:ext uri="{FF2B5EF4-FFF2-40B4-BE49-F238E27FC236}">
                <a16:creationId xmlns:a16="http://schemas.microsoft.com/office/drawing/2014/main" id="{EC2A4D7D-88B2-6543-8F2D-B4616BB62DFF}"/>
              </a:ext>
            </a:extLst>
          </p:cNvPr>
          <p:cNvSpPr>
            <a:spLocks noGrp="1"/>
          </p:cNvSpPr>
          <p:nvPr>
            <p:ph type="title"/>
          </p:nvPr>
        </p:nvSpPr>
        <p:spPr>
          <a:xfrm>
            <a:off x="442912" y="800101"/>
            <a:ext cx="11306176" cy="1001982"/>
          </a:xfrm>
          <a:prstGeom prst="rect">
            <a:avLst/>
          </a:prstGeom>
        </p:spPr>
        <p:txBody>
          <a:bodyPr anchor="ctr" anchorCtr="0"/>
          <a:lstStyle/>
          <a:p>
            <a:r>
              <a:rPr lang="en-US"/>
              <a:t>Click to edit Master title style</a:t>
            </a:r>
            <a:endParaRPr lang="en-US" dirty="0"/>
          </a:p>
        </p:txBody>
      </p:sp>
      <p:pic>
        <p:nvPicPr>
          <p:cNvPr id="7" name="Picture 6">
            <a:extLst>
              <a:ext uri="{FF2B5EF4-FFF2-40B4-BE49-F238E27FC236}">
                <a16:creationId xmlns:a16="http://schemas.microsoft.com/office/drawing/2014/main" id="{0E8EB9E1-DFB3-5C47-B4B9-9B8765B8640B}"/>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14" name="Text Placeholder 11">
            <a:extLst>
              <a:ext uri="{FF2B5EF4-FFF2-40B4-BE49-F238E27FC236}">
                <a16:creationId xmlns:a16="http://schemas.microsoft.com/office/drawing/2014/main" id="{6AAEC381-AE42-7E44-9B48-79580631F97C}"/>
              </a:ext>
            </a:extLst>
          </p:cNvPr>
          <p:cNvSpPr>
            <a:spLocks noGrp="1"/>
          </p:cNvSpPr>
          <p:nvPr>
            <p:ph type="body" sz="quarter" idx="10"/>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US"/>
              <a:t>Click to edit Master text styles</a:t>
            </a:r>
          </a:p>
        </p:txBody>
      </p:sp>
      <p:sp>
        <p:nvSpPr>
          <p:cNvPr id="11" name="Rectangle 10">
            <a:extLst>
              <a:ext uri="{FF2B5EF4-FFF2-40B4-BE49-F238E27FC236}">
                <a16:creationId xmlns:a16="http://schemas.microsoft.com/office/drawing/2014/main" id="{2EF2C38B-13DA-064A-AF49-AA97B43EDAB3}"/>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91A03B6-F236-5D46-B133-E912BE6844F9}"/>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6235142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Image Fill Option 1">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0009F349-CC3D-6049-A88D-4E42B2F01C66}"/>
              </a:ext>
            </a:extLst>
          </p:cNvPr>
          <p:cNvSpPr>
            <a:spLocks noGrp="1"/>
          </p:cNvSpPr>
          <p:nvPr>
            <p:ph type="pic" sz="quarter" idx="12"/>
          </p:nvPr>
        </p:nvSpPr>
        <p:spPr>
          <a:xfrm>
            <a:off x="0" y="115887"/>
            <a:ext cx="12191999" cy="6626226"/>
          </a:xfrm>
          <a:prstGeom prst="rect">
            <a:avLst/>
          </a:prstGeom>
        </p:spPr>
        <p:txBody>
          <a:bodyPr/>
          <a:lstStyle/>
          <a:p>
            <a:r>
              <a:rPr lang="en-US"/>
              <a:t>Click icon to add picture</a:t>
            </a:r>
            <a:endParaRPr lang="en-US" dirty="0"/>
          </a:p>
        </p:txBody>
      </p:sp>
      <p:sp>
        <p:nvSpPr>
          <p:cNvPr id="5" name="Rectangle 4">
            <a:extLst>
              <a:ext uri="{FF2B5EF4-FFF2-40B4-BE49-F238E27FC236}">
                <a16:creationId xmlns:a16="http://schemas.microsoft.com/office/drawing/2014/main" id="{83CF8FDB-11E0-114D-9049-11851FC6CA6B}"/>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0775552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Image Fill Option 2">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0009F349-CC3D-6049-A88D-4E42B2F01C66}"/>
              </a:ext>
            </a:extLst>
          </p:cNvPr>
          <p:cNvSpPr>
            <a:spLocks noGrp="1"/>
          </p:cNvSpPr>
          <p:nvPr>
            <p:ph type="pic" sz="quarter" idx="12"/>
          </p:nvPr>
        </p:nvSpPr>
        <p:spPr>
          <a:xfrm>
            <a:off x="0" y="0"/>
            <a:ext cx="12191999" cy="6857999"/>
          </a:xfrm>
          <a:prstGeom prst="rect">
            <a:avLst/>
          </a:prstGeom>
        </p:spPr>
        <p:txBody>
          <a:bodyPr/>
          <a:lstStyle/>
          <a:p>
            <a:r>
              <a:rPr lang="en-US"/>
              <a:t>Click icon to add picture</a:t>
            </a:r>
            <a:endParaRPr lang="en-US" dirty="0"/>
          </a:p>
        </p:txBody>
      </p:sp>
    </p:spTree>
    <p:extLst>
      <p:ext uri="{BB962C8B-B14F-4D97-AF65-F5344CB8AC3E}">
        <p14:creationId xmlns:p14="http://schemas.microsoft.com/office/powerpoint/2010/main" val="242117755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3C710-A668-F144-8CC5-039AD81D3231}"/>
              </a:ext>
            </a:extLst>
          </p:cNvPr>
          <p:cNvSpPr>
            <a:spLocks noGrp="1"/>
          </p:cNvSpPr>
          <p:nvPr>
            <p:ph type="title"/>
          </p:nvPr>
        </p:nvSpPr>
        <p:spPr>
          <a:xfrm>
            <a:off x="442912" y="800101"/>
            <a:ext cx="11306176" cy="1001982"/>
          </a:xfrm>
          <a:prstGeom prst="rect">
            <a:avLst/>
          </a:prstGeom>
        </p:spPr>
        <p:txBody>
          <a:bodyPr anchor="ctr" anchorCtr="0"/>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EC09ECCE-CA94-5841-8835-15D01FC20CFF}"/>
              </a:ext>
            </a:extLst>
          </p:cNvPr>
          <p:cNvSpPr>
            <a:spLocks noGrp="1"/>
          </p:cNvSpPr>
          <p:nvPr>
            <p:ph idx="1"/>
          </p:nvPr>
        </p:nvSpPr>
        <p:spPr>
          <a:xfrm>
            <a:off x="442912" y="1989138"/>
            <a:ext cx="5473701" cy="370839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a:extLst>
              <a:ext uri="{FF2B5EF4-FFF2-40B4-BE49-F238E27FC236}">
                <a16:creationId xmlns:a16="http://schemas.microsoft.com/office/drawing/2014/main" id="{582F0DD8-CD89-964C-A0BF-3C891A947F9F}"/>
              </a:ext>
            </a:extLst>
          </p:cNvPr>
          <p:cNvSpPr>
            <a:spLocks noGrp="1"/>
          </p:cNvSpPr>
          <p:nvPr>
            <p:ph idx="12"/>
          </p:nvPr>
        </p:nvSpPr>
        <p:spPr>
          <a:xfrm>
            <a:off x="6275388" y="1989138"/>
            <a:ext cx="5473700" cy="37084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Picture 8">
            <a:extLst>
              <a:ext uri="{FF2B5EF4-FFF2-40B4-BE49-F238E27FC236}">
                <a16:creationId xmlns:a16="http://schemas.microsoft.com/office/drawing/2014/main" id="{7D5C41AB-1925-C846-A884-6B4D4880A28C}"/>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13" name="Text Placeholder 11">
            <a:extLst>
              <a:ext uri="{FF2B5EF4-FFF2-40B4-BE49-F238E27FC236}">
                <a16:creationId xmlns:a16="http://schemas.microsoft.com/office/drawing/2014/main" id="{6E146BB0-D198-0847-B8BF-82032479A2C6}"/>
              </a:ext>
            </a:extLst>
          </p:cNvPr>
          <p:cNvSpPr>
            <a:spLocks noGrp="1"/>
          </p:cNvSpPr>
          <p:nvPr>
            <p:ph type="body" sz="quarter" idx="10"/>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US"/>
              <a:t>Click to edit Master text styles</a:t>
            </a:r>
          </a:p>
        </p:txBody>
      </p:sp>
      <p:sp>
        <p:nvSpPr>
          <p:cNvPr id="14" name="Rectangle 13">
            <a:extLst>
              <a:ext uri="{FF2B5EF4-FFF2-40B4-BE49-F238E27FC236}">
                <a16:creationId xmlns:a16="http://schemas.microsoft.com/office/drawing/2014/main" id="{5DD38791-8F3B-A640-A6FC-8EC532732508}"/>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D63AD13-8CBA-8648-88F4-6142126E9F9A}"/>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8959223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wo Column Secondary">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EF1B88EC-6B3F-324D-8A9A-A2200D031343}"/>
              </a:ext>
            </a:extLst>
          </p:cNvPr>
          <p:cNvSpPr>
            <a:spLocks noGrp="1"/>
          </p:cNvSpPr>
          <p:nvPr>
            <p:ph sz="half" idx="2"/>
          </p:nvPr>
        </p:nvSpPr>
        <p:spPr>
          <a:xfrm>
            <a:off x="442910" y="2813047"/>
            <a:ext cx="5473701" cy="284797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a:extLst>
              <a:ext uri="{FF2B5EF4-FFF2-40B4-BE49-F238E27FC236}">
                <a16:creationId xmlns:a16="http://schemas.microsoft.com/office/drawing/2014/main" id="{0D32B247-F8B0-6A43-86FE-2923DBEF9C8F}"/>
              </a:ext>
            </a:extLst>
          </p:cNvPr>
          <p:cNvSpPr>
            <a:spLocks noGrp="1"/>
          </p:cNvSpPr>
          <p:nvPr>
            <p:ph sz="quarter" idx="4"/>
          </p:nvPr>
        </p:nvSpPr>
        <p:spPr>
          <a:xfrm>
            <a:off x="6291894" y="2813047"/>
            <a:ext cx="5457193" cy="284797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1">
            <a:extLst>
              <a:ext uri="{FF2B5EF4-FFF2-40B4-BE49-F238E27FC236}">
                <a16:creationId xmlns:a16="http://schemas.microsoft.com/office/drawing/2014/main" id="{EC2A4D7D-88B2-6543-8F2D-B4616BB62DFF}"/>
              </a:ext>
            </a:extLst>
          </p:cNvPr>
          <p:cNvSpPr>
            <a:spLocks noGrp="1"/>
          </p:cNvSpPr>
          <p:nvPr>
            <p:ph type="title"/>
          </p:nvPr>
        </p:nvSpPr>
        <p:spPr>
          <a:xfrm>
            <a:off x="442912" y="800101"/>
            <a:ext cx="11306176" cy="1001982"/>
          </a:xfrm>
          <a:prstGeom prst="rect">
            <a:avLst/>
          </a:prstGeom>
        </p:spPr>
        <p:txBody>
          <a:bodyPr anchor="ctr" anchorCtr="0"/>
          <a:lstStyle/>
          <a:p>
            <a:r>
              <a:rPr lang="en-US"/>
              <a:t>Click to edit Master title style</a:t>
            </a:r>
            <a:endParaRPr lang="en-US" dirty="0"/>
          </a:p>
        </p:txBody>
      </p:sp>
      <p:pic>
        <p:nvPicPr>
          <p:cNvPr id="9" name="Picture 8">
            <a:extLst>
              <a:ext uri="{FF2B5EF4-FFF2-40B4-BE49-F238E27FC236}">
                <a16:creationId xmlns:a16="http://schemas.microsoft.com/office/drawing/2014/main" id="{68C387D1-CCDB-AA42-911D-99DAFBC81375}"/>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16" name="Text Placeholder 11">
            <a:extLst>
              <a:ext uri="{FF2B5EF4-FFF2-40B4-BE49-F238E27FC236}">
                <a16:creationId xmlns:a16="http://schemas.microsoft.com/office/drawing/2014/main" id="{44B35524-0F00-1A4F-8D8A-436C8810069B}"/>
              </a:ext>
            </a:extLst>
          </p:cNvPr>
          <p:cNvSpPr>
            <a:spLocks noGrp="1"/>
          </p:cNvSpPr>
          <p:nvPr>
            <p:ph type="body" sz="quarter" idx="10"/>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US"/>
              <a:t>Click to edit Master text styles</a:t>
            </a:r>
          </a:p>
        </p:txBody>
      </p:sp>
      <p:sp>
        <p:nvSpPr>
          <p:cNvPr id="22" name="Text Placeholder 2">
            <a:extLst>
              <a:ext uri="{FF2B5EF4-FFF2-40B4-BE49-F238E27FC236}">
                <a16:creationId xmlns:a16="http://schemas.microsoft.com/office/drawing/2014/main" id="{245CF166-1A2B-F24F-9192-1EE62922C0E7}"/>
              </a:ext>
            </a:extLst>
          </p:cNvPr>
          <p:cNvSpPr>
            <a:spLocks noGrp="1"/>
          </p:cNvSpPr>
          <p:nvPr>
            <p:ph type="body" idx="1"/>
          </p:nvPr>
        </p:nvSpPr>
        <p:spPr>
          <a:xfrm>
            <a:off x="442912" y="1989138"/>
            <a:ext cx="5473701" cy="636855"/>
          </a:xfrm>
          <a:prstGeom prst="rect">
            <a:avLst/>
          </a:prstGeom>
        </p:spPr>
        <p:txBody>
          <a:bodyPr anchor="ctr" anchorCtr="0"/>
          <a:lstStyle>
            <a:lvl1pPr marL="0" indent="0">
              <a:buNone/>
              <a:defRPr sz="2400" b="1">
                <a:solidFill>
                  <a:srgbClr val="9E043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Text Placeholder 2">
            <a:extLst>
              <a:ext uri="{FF2B5EF4-FFF2-40B4-BE49-F238E27FC236}">
                <a16:creationId xmlns:a16="http://schemas.microsoft.com/office/drawing/2014/main" id="{FA1D5975-B545-F54E-B266-2A4DDDC8C4C9}"/>
              </a:ext>
            </a:extLst>
          </p:cNvPr>
          <p:cNvSpPr>
            <a:spLocks noGrp="1"/>
          </p:cNvSpPr>
          <p:nvPr>
            <p:ph type="body" idx="11"/>
          </p:nvPr>
        </p:nvSpPr>
        <p:spPr>
          <a:xfrm>
            <a:off x="6291895" y="1989139"/>
            <a:ext cx="5457193" cy="636854"/>
          </a:xfrm>
          <a:prstGeom prst="rect">
            <a:avLst/>
          </a:prstGeom>
        </p:spPr>
        <p:txBody>
          <a:bodyPr anchor="ctr" anchorCtr="0"/>
          <a:lstStyle>
            <a:lvl1pPr marL="0" indent="0">
              <a:buNone/>
              <a:defRPr sz="2400" b="1">
                <a:solidFill>
                  <a:srgbClr val="9E043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Rectangle 11">
            <a:extLst>
              <a:ext uri="{FF2B5EF4-FFF2-40B4-BE49-F238E27FC236}">
                <a16:creationId xmlns:a16="http://schemas.microsoft.com/office/drawing/2014/main" id="{30F691ED-EF65-C446-B3BD-FB970876AB4D}"/>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43AC6DAE-40C2-FC4C-9C8A-8F55F3ECD49F}"/>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0719476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wo Column Unsymetrical">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C09ECCE-CA94-5841-8835-15D01FC20CFF}"/>
              </a:ext>
            </a:extLst>
          </p:cNvPr>
          <p:cNvSpPr>
            <a:spLocks noGrp="1"/>
          </p:cNvSpPr>
          <p:nvPr>
            <p:ph idx="1"/>
          </p:nvPr>
        </p:nvSpPr>
        <p:spPr>
          <a:xfrm>
            <a:off x="442912" y="1989138"/>
            <a:ext cx="3529013" cy="37084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a:extLst>
              <a:ext uri="{FF2B5EF4-FFF2-40B4-BE49-F238E27FC236}">
                <a16:creationId xmlns:a16="http://schemas.microsoft.com/office/drawing/2014/main" id="{582F0DD8-CD89-964C-A0BF-3C891A947F9F}"/>
              </a:ext>
            </a:extLst>
          </p:cNvPr>
          <p:cNvSpPr>
            <a:spLocks noGrp="1"/>
          </p:cNvSpPr>
          <p:nvPr>
            <p:ph idx="12"/>
          </p:nvPr>
        </p:nvSpPr>
        <p:spPr>
          <a:xfrm>
            <a:off x="4332288" y="1989138"/>
            <a:ext cx="7416800" cy="37084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Picture 8">
            <a:extLst>
              <a:ext uri="{FF2B5EF4-FFF2-40B4-BE49-F238E27FC236}">
                <a16:creationId xmlns:a16="http://schemas.microsoft.com/office/drawing/2014/main" id="{66D5397D-FD76-2E4F-8BFA-B5599B1CF4C8}"/>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13" name="Text Placeholder 11">
            <a:extLst>
              <a:ext uri="{FF2B5EF4-FFF2-40B4-BE49-F238E27FC236}">
                <a16:creationId xmlns:a16="http://schemas.microsoft.com/office/drawing/2014/main" id="{07B00AC3-9B1E-2E4B-BC7B-406D8A38D125}"/>
              </a:ext>
            </a:extLst>
          </p:cNvPr>
          <p:cNvSpPr>
            <a:spLocks noGrp="1"/>
          </p:cNvSpPr>
          <p:nvPr>
            <p:ph type="body" sz="quarter" idx="10"/>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US"/>
              <a:t>Click to edit Master text styles</a:t>
            </a:r>
          </a:p>
        </p:txBody>
      </p:sp>
      <p:sp>
        <p:nvSpPr>
          <p:cNvPr id="14" name="Title 1">
            <a:extLst>
              <a:ext uri="{FF2B5EF4-FFF2-40B4-BE49-F238E27FC236}">
                <a16:creationId xmlns:a16="http://schemas.microsoft.com/office/drawing/2014/main" id="{FB21EC89-DA5A-2B4B-B94A-FD5D13BA4A1F}"/>
              </a:ext>
            </a:extLst>
          </p:cNvPr>
          <p:cNvSpPr>
            <a:spLocks noGrp="1"/>
          </p:cNvSpPr>
          <p:nvPr>
            <p:ph type="title"/>
          </p:nvPr>
        </p:nvSpPr>
        <p:spPr>
          <a:xfrm>
            <a:off x="442912" y="800100"/>
            <a:ext cx="11306175" cy="1001983"/>
          </a:xfrm>
          <a:prstGeom prst="rect">
            <a:avLst/>
          </a:prstGeom>
        </p:spPr>
        <p:txBody>
          <a:bodyPr/>
          <a:lstStyle/>
          <a:p>
            <a:r>
              <a:rPr lang="en-US"/>
              <a:t>Click to edit Master title style</a:t>
            </a:r>
            <a:endParaRPr lang="en-US" dirty="0"/>
          </a:p>
        </p:txBody>
      </p:sp>
      <p:sp>
        <p:nvSpPr>
          <p:cNvPr id="15" name="Rectangle 14">
            <a:extLst>
              <a:ext uri="{FF2B5EF4-FFF2-40B4-BE49-F238E27FC236}">
                <a16:creationId xmlns:a16="http://schemas.microsoft.com/office/drawing/2014/main" id="{25FEA125-D139-1A4D-A206-2BABBEE26DC4}"/>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64871E7-C776-E845-B38B-91971ED53532}"/>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4291993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wo Column Unsymetrical Secondary">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EF1B88EC-6B3F-324D-8A9A-A2200D031343}"/>
              </a:ext>
            </a:extLst>
          </p:cNvPr>
          <p:cNvSpPr>
            <a:spLocks noGrp="1"/>
          </p:cNvSpPr>
          <p:nvPr>
            <p:ph sz="half" idx="2"/>
          </p:nvPr>
        </p:nvSpPr>
        <p:spPr>
          <a:xfrm>
            <a:off x="442913" y="2813048"/>
            <a:ext cx="3529012" cy="288448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a:extLst>
              <a:ext uri="{FF2B5EF4-FFF2-40B4-BE49-F238E27FC236}">
                <a16:creationId xmlns:a16="http://schemas.microsoft.com/office/drawing/2014/main" id="{0D32B247-F8B0-6A43-86FE-2923DBEF9C8F}"/>
              </a:ext>
            </a:extLst>
          </p:cNvPr>
          <p:cNvSpPr>
            <a:spLocks noGrp="1"/>
          </p:cNvSpPr>
          <p:nvPr>
            <p:ph sz="quarter" idx="4"/>
          </p:nvPr>
        </p:nvSpPr>
        <p:spPr>
          <a:xfrm>
            <a:off x="4332288" y="1989138"/>
            <a:ext cx="7416800" cy="37084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a:extLst>
              <a:ext uri="{FF2B5EF4-FFF2-40B4-BE49-F238E27FC236}">
                <a16:creationId xmlns:a16="http://schemas.microsoft.com/office/drawing/2014/main" id="{375C663E-9DDC-5B49-A342-3EE51697074B}"/>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15" name="Text Placeholder 11">
            <a:extLst>
              <a:ext uri="{FF2B5EF4-FFF2-40B4-BE49-F238E27FC236}">
                <a16:creationId xmlns:a16="http://schemas.microsoft.com/office/drawing/2014/main" id="{B5743288-93C1-B747-B6D2-E62ECB66A2BE}"/>
              </a:ext>
            </a:extLst>
          </p:cNvPr>
          <p:cNvSpPr>
            <a:spLocks noGrp="1"/>
          </p:cNvSpPr>
          <p:nvPr>
            <p:ph type="body" sz="quarter" idx="10"/>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US"/>
              <a:t>Click to edit Master text styles</a:t>
            </a:r>
          </a:p>
        </p:txBody>
      </p:sp>
      <p:sp>
        <p:nvSpPr>
          <p:cNvPr id="16" name="Title 1">
            <a:extLst>
              <a:ext uri="{FF2B5EF4-FFF2-40B4-BE49-F238E27FC236}">
                <a16:creationId xmlns:a16="http://schemas.microsoft.com/office/drawing/2014/main" id="{62BBD38C-D5E6-E14C-82D7-CDA28865EBF1}"/>
              </a:ext>
            </a:extLst>
          </p:cNvPr>
          <p:cNvSpPr>
            <a:spLocks noGrp="1"/>
          </p:cNvSpPr>
          <p:nvPr>
            <p:ph type="title"/>
          </p:nvPr>
        </p:nvSpPr>
        <p:spPr>
          <a:xfrm>
            <a:off x="442912" y="800100"/>
            <a:ext cx="11306175" cy="1001983"/>
          </a:xfrm>
          <a:prstGeom prst="rect">
            <a:avLst/>
          </a:prstGeom>
        </p:spPr>
        <p:txBody>
          <a:bodyPr/>
          <a:lstStyle/>
          <a:p>
            <a:r>
              <a:rPr lang="en-US"/>
              <a:t>Click to edit Master title style</a:t>
            </a:r>
            <a:endParaRPr lang="en-US" dirty="0"/>
          </a:p>
        </p:txBody>
      </p:sp>
      <p:sp>
        <p:nvSpPr>
          <p:cNvPr id="17" name="Text Placeholder 2">
            <a:extLst>
              <a:ext uri="{FF2B5EF4-FFF2-40B4-BE49-F238E27FC236}">
                <a16:creationId xmlns:a16="http://schemas.microsoft.com/office/drawing/2014/main" id="{14952491-1CB4-104F-95DC-3C7A95C113BA}"/>
              </a:ext>
            </a:extLst>
          </p:cNvPr>
          <p:cNvSpPr>
            <a:spLocks noGrp="1"/>
          </p:cNvSpPr>
          <p:nvPr>
            <p:ph type="body" idx="1"/>
          </p:nvPr>
        </p:nvSpPr>
        <p:spPr>
          <a:xfrm>
            <a:off x="442912" y="1989138"/>
            <a:ext cx="3529013" cy="636855"/>
          </a:xfrm>
          <a:prstGeom prst="rect">
            <a:avLst/>
          </a:prstGeom>
        </p:spPr>
        <p:txBody>
          <a:bodyPr anchor="ctr" anchorCtr="0"/>
          <a:lstStyle>
            <a:lvl1pPr marL="0" indent="0">
              <a:buNone/>
              <a:defRPr sz="2400" b="1">
                <a:solidFill>
                  <a:srgbClr val="9E043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Rectangle 10">
            <a:extLst>
              <a:ext uri="{FF2B5EF4-FFF2-40B4-BE49-F238E27FC236}">
                <a16:creationId xmlns:a16="http://schemas.microsoft.com/office/drawing/2014/main" id="{8DE6B900-0CAE-6B4C-B741-178AD460BD32}"/>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E1A1B2DE-F07F-8147-AD48-234D917280D2}"/>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58413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ne Colum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1395D28-07F6-9F47-8128-50C443109906}"/>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632ACF5D-95B4-ED49-9DD6-98E1235076B4}"/>
              </a:ext>
            </a:extLst>
          </p:cNvPr>
          <p:cNvSpPr>
            <a:spLocks noGrp="1"/>
          </p:cNvSpPr>
          <p:nvPr>
            <p:ph sz="half" idx="1"/>
          </p:nvPr>
        </p:nvSpPr>
        <p:spPr>
          <a:xfrm>
            <a:off x="442913" y="1989138"/>
            <a:ext cx="11306174" cy="3708400"/>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9" name="Title 1">
            <a:extLst>
              <a:ext uri="{FF2B5EF4-FFF2-40B4-BE49-F238E27FC236}">
                <a16:creationId xmlns:a16="http://schemas.microsoft.com/office/drawing/2014/main" id="{1E523BD2-753E-0A47-B307-D80B3FF627EE}"/>
              </a:ext>
            </a:extLst>
          </p:cNvPr>
          <p:cNvSpPr>
            <a:spLocks noGrp="1"/>
          </p:cNvSpPr>
          <p:nvPr>
            <p:ph type="title"/>
          </p:nvPr>
        </p:nvSpPr>
        <p:spPr>
          <a:xfrm>
            <a:off x="442912" y="800100"/>
            <a:ext cx="11306175" cy="1001983"/>
          </a:xfrm>
          <a:prstGeom prst="rect">
            <a:avLst/>
          </a:prstGeom>
        </p:spPr>
        <p:txBody>
          <a:bodyPr/>
          <a:lstStyle/>
          <a:p>
            <a:r>
              <a:rPr lang="en-GB" dirty="0"/>
              <a:t>Click to edit Master title style</a:t>
            </a:r>
            <a:endParaRPr lang="en-US" dirty="0"/>
          </a:p>
        </p:txBody>
      </p:sp>
      <p:pic>
        <p:nvPicPr>
          <p:cNvPr id="13" name="Picture 12">
            <a:extLst>
              <a:ext uri="{FF2B5EF4-FFF2-40B4-BE49-F238E27FC236}">
                <a16:creationId xmlns:a16="http://schemas.microsoft.com/office/drawing/2014/main" id="{87BB0FE4-66FF-0E42-841A-3EC5F7C7E6A2}"/>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6" name="Rectangle 5">
            <a:extLst>
              <a:ext uri="{FF2B5EF4-FFF2-40B4-BE49-F238E27FC236}">
                <a16:creationId xmlns:a16="http://schemas.microsoft.com/office/drawing/2014/main" id="{5D683437-A234-3E4E-8B92-A0C560819C16}"/>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11">
            <a:extLst>
              <a:ext uri="{FF2B5EF4-FFF2-40B4-BE49-F238E27FC236}">
                <a16:creationId xmlns:a16="http://schemas.microsoft.com/office/drawing/2014/main" id="{1CDF1BA5-471A-8044-BDBA-890115BBFFDE}"/>
              </a:ext>
            </a:extLst>
          </p:cNvPr>
          <p:cNvSpPr>
            <a:spLocks noGrp="1"/>
          </p:cNvSpPr>
          <p:nvPr>
            <p:ph type="body" sz="quarter" idx="10"/>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GB" dirty="0"/>
              <a:t>Click to edit Master text styles</a:t>
            </a:r>
          </a:p>
        </p:txBody>
      </p:sp>
    </p:spTree>
    <p:extLst>
      <p:ext uri="{BB962C8B-B14F-4D97-AF65-F5344CB8AC3E}">
        <p14:creationId xmlns:p14="http://schemas.microsoft.com/office/powerpoint/2010/main" val="290779554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C09ECCE-CA94-5841-8835-15D01FC20CFF}"/>
              </a:ext>
            </a:extLst>
          </p:cNvPr>
          <p:cNvSpPr>
            <a:spLocks noGrp="1"/>
          </p:cNvSpPr>
          <p:nvPr>
            <p:ph idx="1"/>
          </p:nvPr>
        </p:nvSpPr>
        <p:spPr>
          <a:xfrm>
            <a:off x="442912" y="1989138"/>
            <a:ext cx="3529013" cy="37084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a:extLst>
              <a:ext uri="{FF2B5EF4-FFF2-40B4-BE49-F238E27FC236}">
                <a16:creationId xmlns:a16="http://schemas.microsoft.com/office/drawing/2014/main" id="{582F0DD8-CD89-964C-A0BF-3C891A947F9F}"/>
              </a:ext>
            </a:extLst>
          </p:cNvPr>
          <p:cNvSpPr>
            <a:spLocks noGrp="1"/>
          </p:cNvSpPr>
          <p:nvPr>
            <p:ph idx="12"/>
          </p:nvPr>
        </p:nvSpPr>
        <p:spPr>
          <a:xfrm>
            <a:off x="4332288" y="1989138"/>
            <a:ext cx="3529013" cy="37084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2">
            <a:extLst>
              <a:ext uri="{FF2B5EF4-FFF2-40B4-BE49-F238E27FC236}">
                <a16:creationId xmlns:a16="http://schemas.microsoft.com/office/drawing/2014/main" id="{A2572A3E-7061-AE46-B81E-7EEEF4B2F2AD}"/>
              </a:ext>
            </a:extLst>
          </p:cNvPr>
          <p:cNvSpPr>
            <a:spLocks noGrp="1"/>
          </p:cNvSpPr>
          <p:nvPr>
            <p:ph idx="13"/>
          </p:nvPr>
        </p:nvSpPr>
        <p:spPr>
          <a:xfrm>
            <a:off x="8221664" y="1989138"/>
            <a:ext cx="3527423" cy="37084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 name="Picture 9">
            <a:extLst>
              <a:ext uri="{FF2B5EF4-FFF2-40B4-BE49-F238E27FC236}">
                <a16:creationId xmlns:a16="http://schemas.microsoft.com/office/drawing/2014/main" id="{3F5E1427-DD3F-9240-BD4A-0CC21218DF6A}"/>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14" name="Text Placeholder 11">
            <a:extLst>
              <a:ext uri="{FF2B5EF4-FFF2-40B4-BE49-F238E27FC236}">
                <a16:creationId xmlns:a16="http://schemas.microsoft.com/office/drawing/2014/main" id="{6DC3E782-E2DF-224A-8EC7-F432750D92BE}"/>
              </a:ext>
            </a:extLst>
          </p:cNvPr>
          <p:cNvSpPr>
            <a:spLocks noGrp="1"/>
          </p:cNvSpPr>
          <p:nvPr>
            <p:ph type="body" sz="quarter" idx="10"/>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US"/>
              <a:t>Click to edit Master text styles</a:t>
            </a:r>
          </a:p>
        </p:txBody>
      </p:sp>
      <p:sp>
        <p:nvSpPr>
          <p:cNvPr id="15" name="Title 1">
            <a:extLst>
              <a:ext uri="{FF2B5EF4-FFF2-40B4-BE49-F238E27FC236}">
                <a16:creationId xmlns:a16="http://schemas.microsoft.com/office/drawing/2014/main" id="{1C9432BC-F7ED-AD44-955D-1B98B2278695}"/>
              </a:ext>
            </a:extLst>
          </p:cNvPr>
          <p:cNvSpPr>
            <a:spLocks noGrp="1"/>
          </p:cNvSpPr>
          <p:nvPr>
            <p:ph type="title"/>
          </p:nvPr>
        </p:nvSpPr>
        <p:spPr>
          <a:xfrm>
            <a:off x="442912" y="800100"/>
            <a:ext cx="11306175" cy="1001983"/>
          </a:xfrm>
          <a:prstGeom prst="rect">
            <a:avLst/>
          </a:prstGeom>
        </p:spPr>
        <p:txBody>
          <a:bodyPr/>
          <a:lstStyle/>
          <a:p>
            <a:r>
              <a:rPr lang="en-US"/>
              <a:t>Click to edit Master title style</a:t>
            </a:r>
            <a:endParaRPr lang="en-US" dirty="0"/>
          </a:p>
        </p:txBody>
      </p:sp>
      <p:sp>
        <p:nvSpPr>
          <p:cNvPr id="16" name="Rectangle 15">
            <a:extLst>
              <a:ext uri="{FF2B5EF4-FFF2-40B4-BE49-F238E27FC236}">
                <a16:creationId xmlns:a16="http://schemas.microsoft.com/office/drawing/2014/main" id="{D618504C-E8A7-EA43-8DA0-0CE9310D674A}"/>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C6BB3217-4ECB-9C4E-B129-4CD1A7606E4D}"/>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7556543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hree Column Secondary">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EF1B88EC-6B3F-324D-8A9A-A2200D031343}"/>
              </a:ext>
            </a:extLst>
          </p:cNvPr>
          <p:cNvSpPr>
            <a:spLocks noGrp="1"/>
          </p:cNvSpPr>
          <p:nvPr>
            <p:ph sz="half" idx="2"/>
          </p:nvPr>
        </p:nvSpPr>
        <p:spPr>
          <a:xfrm>
            <a:off x="442912" y="2813048"/>
            <a:ext cx="3529013" cy="288449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FADD979E-7EEF-5D4A-8AC3-74C6CE848442}"/>
              </a:ext>
            </a:extLst>
          </p:cNvPr>
          <p:cNvSpPr>
            <a:spLocks noGrp="1"/>
          </p:cNvSpPr>
          <p:nvPr>
            <p:ph type="body" sz="quarter" idx="3"/>
          </p:nvPr>
        </p:nvSpPr>
        <p:spPr>
          <a:xfrm>
            <a:off x="8220075" y="1989138"/>
            <a:ext cx="3527425" cy="636855"/>
          </a:xfrm>
          <a:prstGeom prst="rect">
            <a:avLst/>
          </a:prstGeom>
        </p:spPr>
        <p:txBody>
          <a:bodyPr anchor="ctr" anchorCtr="0"/>
          <a:lstStyle>
            <a:lvl1pPr marL="0" indent="0">
              <a:buNone/>
              <a:defRPr sz="2400" b="1">
                <a:solidFill>
                  <a:srgbClr val="9E043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D32B247-F8B0-6A43-86FE-2923DBEF9C8F}"/>
              </a:ext>
            </a:extLst>
          </p:cNvPr>
          <p:cNvSpPr>
            <a:spLocks noGrp="1"/>
          </p:cNvSpPr>
          <p:nvPr>
            <p:ph sz="quarter" idx="4"/>
          </p:nvPr>
        </p:nvSpPr>
        <p:spPr>
          <a:xfrm>
            <a:off x="4332288" y="2813047"/>
            <a:ext cx="3527425" cy="288449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5">
            <a:extLst>
              <a:ext uri="{FF2B5EF4-FFF2-40B4-BE49-F238E27FC236}">
                <a16:creationId xmlns:a16="http://schemas.microsoft.com/office/drawing/2014/main" id="{C43422A0-145A-7943-95AD-B9C948D26B2D}"/>
              </a:ext>
            </a:extLst>
          </p:cNvPr>
          <p:cNvSpPr>
            <a:spLocks noGrp="1"/>
          </p:cNvSpPr>
          <p:nvPr>
            <p:ph sz="quarter" idx="10"/>
          </p:nvPr>
        </p:nvSpPr>
        <p:spPr>
          <a:xfrm>
            <a:off x="8220076" y="2813046"/>
            <a:ext cx="3529012" cy="288449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4" name="Picture 13">
            <a:extLst>
              <a:ext uri="{FF2B5EF4-FFF2-40B4-BE49-F238E27FC236}">
                <a16:creationId xmlns:a16="http://schemas.microsoft.com/office/drawing/2014/main" id="{CE2A91DF-79A7-914F-947D-CF72742487D7}"/>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18" name="Text Placeholder 11">
            <a:extLst>
              <a:ext uri="{FF2B5EF4-FFF2-40B4-BE49-F238E27FC236}">
                <a16:creationId xmlns:a16="http://schemas.microsoft.com/office/drawing/2014/main" id="{EF264802-11B4-5941-991C-96BAD56284CF}"/>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US"/>
              <a:t>Click to edit Master text styles</a:t>
            </a:r>
          </a:p>
        </p:txBody>
      </p:sp>
      <p:sp>
        <p:nvSpPr>
          <p:cNvPr id="19" name="Title 1">
            <a:extLst>
              <a:ext uri="{FF2B5EF4-FFF2-40B4-BE49-F238E27FC236}">
                <a16:creationId xmlns:a16="http://schemas.microsoft.com/office/drawing/2014/main" id="{AC1D1754-6A16-0A4B-9E06-5B285B1354A6}"/>
              </a:ext>
            </a:extLst>
          </p:cNvPr>
          <p:cNvSpPr>
            <a:spLocks noGrp="1"/>
          </p:cNvSpPr>
          <p:nvPr>
            <p:ph type="title"/>
          </p:nvPr>
        </p:nvSpPr>
        <p:spPr>
          <a:xfrm>
            <a:off x="442912" y="800100"/>
            <a:ext cx="11306175" cy="1001983"/>
          </a:xfrm>
          <a:prstGeom prst="rect">
            <a:avLst/>
          </a:prstGeom>
        </p:spPr>
        <p:txBody>
          <a:bodyPr/>
          <a:lstStyle/>
          <a:p>
            <a:r>
              <a:rPr lang="en-US"/>
              <a:t>Click to edit Master title style</a:t>
            </a:r>
            <a:endParaRPr lang="en-US" dirty="0"/>
          </a:p>
        </p:txBody>
      </p:sp>
      <p:sp>
        <p:nvSpPr>
          <p:cNvPr id="20" name="Text Placeholder 2">
            <a:extLst>
              <a:ext uri="{FF2B5EF4-FFF2-40B4-BE49-F238E27FC236}">
                <a16:creationId xmlns:a16="http://schemas.microsoft.com/office/drawing/2014/main" id="{760B23AA-B159-A04B-A49B-76835B62994D}"/>
              </a:ext>
            </a:extLst>
          </p:cNvPr>
          <p:cNvSpPr>
            <a:spLocks noGrp="1"/>
          </p:cNvSpPr>
          <p:nvPr>
            <p:ph type="body" idx="1"/>
          </p:nvPr>
        </p:nvSpPr>
        <p:spPr>
          <a:xfrm>
            <a:off x="442912" y="1989138"/>
            <a:ext cx="3529013" cy="636855"/>
          </a:xfrm>
          <a:prstGeom prst="rect">
            <a:avLst/>
          </a:prstGeom>
        </p:spPr>
        <p:txBody>
          <a:bodyPr anchor="ctr" anchorCtr="0"/>
          <a:lstStyle>
            <a:lvl1pPr marL="0" indent="0">
              <a:buNone/>
              <a:defRPr sz="2400" b="1">
                <a:solidFill>
                  <a:srgbClr val="9E043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1" name="Text Placeholder 2">
            <a:extLst>
              <a:ext uri="{FF2B5EF4-FFF2-40B4-BE49-F238E27FC236}">
                <a16:creationId xmlns:a16="http://schemas.microsoft.com/office/drawing/2014/main" id="{EF568595-A127-5846-A037-D0819A0252E6}"/>
              </a:ext>
            </a:extLst>
          </p:cNvPr>
          <p:cNvSpPr>
            <a:spLocks noGrp="1"/>
          </p:cNvSpPr>
          <p:nvPr>
            <p:ph type="body" idx="13"/>
          </p:nvPr>
        </p:nvSpPr>
        <p:spPr>
          <a:xfrm>
            <a:off x="4332288" y="1989138"/>
            <a:ext cx="3527425" cy="636855"/>
          </a:xfrm>
          <a:prstGeom prst="rect">
            <a:avLst/>
          </a:prstGeom>
        </p:spPr>
        <p:txBody>
          <a:bodyPr anchor="ctr" anchorCtr="0"/>
          <a:lstStyle>
            <a:lvl1pPr marL="0" indent="0">
              <a:buNone/>
              <a:defRPr sz="2400" b="1">
                <a:solidFill>
                  <a:srgbClr val="9E043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2" name="Rectangle 21">
            <a:extLst>
              <a:ext uri="{FF2B5EF4-FFF2-40B4-BE49-F238E27FC236}">
                <a16:creationId xmlns:a16="http://schemas.microsoft.com/office/drawing/2014/main" id="{EAD682C8-053C-4942-93C0-CDCB02169B50}"/>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DC2EA856-078C-B74C-87C6-AC58462CB29C}"/>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3230036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91855C3A-3FE6-774C-8B42-DE78E4C581EA}"/>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20" name="Text Placeholder 11">
            <a:extLst>
              <a:ext uri="{FF2B5EF4-FFF2-40B4-BE49-F238E27FC236}">
                <a16:creationId xmlns:a16="http://schemas.microsoft.com/office/drawing/2014/main" id="{3EFCAB50-6370-994D-BF7A-C505E83CFC1D}"/>
              </a:ext>
            </a:extLst>
          </p:cNvPr>
          <p:cNvSpPr>
            <a:spLocks noGrp="1"/>
          </p:cNvSpPr>
          <p:nvPr>
            <p:ph type="body" sz="quarter" idx="10"/>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US"/>
              <a:t>Click to edit Master text styles</a:t>
            </a:r>
          </a:p>
        </p:txBody>
      </p:sp>
      <p:sp>
        <p:nvSpPr>
          <p:cNvPr id="23" name="Title 1">
            <a:extLst>
              <a:ext uri="{FF2B5EF4-FFF2-40B4-BE49-F238E27FC236}">
                <a16:creationId xmlns:a16="http://schemas.microsoft.com/office/drawing/2014/main" id="{B048F09A-B384-8C49-9343-9C78BE372438}"/>
              </a:ext>
            </a:extLst>
          </p:cNvPr>
          <p:cNvSpPr>
            <a:spLocks noGrp="1"/>
          </p:cNvSpPr>
          <p:nvPr>
            <p:ph type="ctrTitle"/>
          </p:nvPr>
        </p:nvSpPr>
        <p:spPr>
          <a:xfrm>
            <a:off x="1406632" y="1989138"/>
            <a:ext cx="9378733" cy="2372252"/>
          </a:xfrm>
          <a:prstGeom prst="rect">
            <a:avLst/>
          </a:prstGeom>
        </p:spPr>
        <p:txBody>
          <a:bodyPr lIns="0" rIns="90000" anchor="ctr" anchorCtr="0">
            <a:normAutofit/>
          </a:bodyPr>
          <a:lstStyle>
            <a:lvl1pPr algn="l">
              <a:defRPr sz="4500" b="1">
                <a:solidFill>
                  <a:srgbClr val="E6005B"/>
                </a:solidFill>
              </a:defRPr>
            </a:lvl1pPr>
          </a:lstStyle>
          <a:p>
            <a:r>
              <a:rPr lang="en-US"/>
              <a:t>Click to edit Master title style</a:t>
            </a:r>
            <a:endParaRPr lang="en-US" dirty="0"/>
          </a:p>
        </p:txBody>
      </p:sp>
      <p:sp>
        <p:nvSpPr>
          <p:cNvPr id="24" name="Subtitle 2">
            <a:extLst>
              <a:ext uri="{FF2B5EF4-FFF2-40B4-BE49-F238E27FC236}">
                <a16:creationId xmlns:a16="http://schemas.microsoft.com/office/drawing/2014/main" id="{338F5E73-6BFD-7748-BFD6-93FCF46A77EB}"/>
              </a:ext>
            </a:extLst>
          </p:cNvPr>
          <p:cNvSpPr>
            <a:spLocks noGrp="1"/>
          </p:cNvSpPr>
          <p:nvPr>
            <p:ph type="subTitle" idx="1"/>
          </p:nvPr>
        </p:nvSpPr>
        <p:spPr>
          <a:xfrm>
            <a:off x="1406632" y="4542366"/>
            <a:ext cx="9378733" cy="1155172"/>
          </a:xfrm>
          <a:prstGeom prst="rect">
            <a:avLst/>
          </a:prstGeom>
        </p:spPr>
        <p:txBody>
          <a:bodyPr lIns="0" anchor="ctr" anchorCtr="0">
            <a:normAutofit/>
          </a:bodyPr>
          <a:lstStyle>
            <a:lvl1pPr marL="0" indent="0" algn="l">
              <a:buNone/>
              <a:defRPr sz="3000" b="1">
                <a:solidFill>
                  <a:srgbClr val="9E043D"/>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3" name="Picture 2">
            <a:extLst>
              <a:ext uri="{FF2B5EF4-FFF2-40B4-BE49-F238E27FC236}">
                <a16:creationId xmlns:a16="http://schemas.microsoft.com/office/drawing/2014/main" id="{A3650F2B-C9D3-F54A-91EC-BEDF952B03AE}"/>
              </a:ext>
            </a:extLst>
          </p:cNvPr>
          <p:cNvPicPr>
            <a:picLocks noChangeAspect="1"/>
          </p:cNvPicPr>
          <p:nvPr userDrawn="1"/>
        </p:nvPicPr>
        <p:blipFill>
          <a:blip r:embed="rId3"/>
          <a:stretch>
            <a:fillRect/>
          </a:stretch>
        </p:blipFill>
        <p:spPr>
          <a:xfrm>
            <a:off x="442913" y="1010601"/>
            <a:ext cx="963720" cy="797561"/>
          </a:xfrm>
          <a:prstGeom prst="rect">
            <a:avLst/>
          </a:prstGeom>
        </p:spPr>
      </p:pic>
      <p:pic>
        <p:nvPicPr>
          <p:cNvPr id="26" name="Picture 25">
            <a:extLst>
              <a:ext uri="{FF2B5EF4-FFF2-40B4-BE49-F238E27FC236}">
                <a16:creationId xmlns:a16="http://schemas.microsoft.com/office/drawing/2014/main" id="{6AAD6DD1-3573-E54F-8768-B0CFC8AFB67A}"/>
              </a:ext>
            </a:extLst>
          </p:cNvPr>
          <p:cNvPicPr>
            <a:picLocks noChangeAspect="1"/>
          </p:cNvPicPr>
          <p:nvPr userDrawn="1"/>
        </p:nvPicPr>
        <p:blipFill>
          <a:blip r:embed="rId3"/>
          <a:stretch>
            <a:fillRect/>
          </a:stretch>
        </p:blipFill>
        <p:spPr>
          <a:xfrm rot="10800000">
            <a:off x="10785366" y="4899977"/>
            <a:ext cx="963720" cy="797561"/>
          </a:xfrm>
          <a:prstGeom prst="rect">
            <a:avLst/>
          </a:prstGeom>
        </p:spPr>
      </p:pic>
      <p:sp>
        <p:nvSpPr>
          <p:cNvPr id="11" name="Rectangle 10">
            <a:extLst>
              <a:ext uri="{FF2B5EF4-FFF2-40B4-BE49-F238E27FC236}">
                <a16:creationId xmlns:a16="http://schemas.microsoft.com/office/drawing/2014/main" id="{694A2B9C-4747-EB44-AD6F-788273471394}"/>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DE4C44A-5626-1B42-B24C-44A8F39FB460}"/>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4875763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Subtle Orang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FBD9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1989138"/>
            <a:ext cx="11306175" cy="1848949"/>
          </a:xfrm>
          <a:prstGeom prst="rect">
            <a:avLst/>
          </a:prstGeom>
        </p:spPr>
        <p:txBody>
          <a:bodyPr lIns="0" rIns="90000" anchor="b"/>
          <a:lstStyle>
            <a:lvl1pPr algn="l">
              <a:defRPr sz="6000" b="1">
                <a:solidFill>
                  <a:srgbClr val="F07D00"/>
                </a:solidFill>
              </a:defRPr>
            </a:lvl1pPr>
          </a:lstStyle>
          <a:p>
            <a:r>
              <a:rPr lang="en-US"/>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5" cy="1155172"/>
          </a:xfrm>
          <a:prstGeom prst="rect">
            <a:avLst/>
          </a:prstGeom>
        </p:spPr>
        <p:txBody>
          <a:bodyPr lIns="0">
            <a:normAutofit/>
          </a:bodyPr>
          <a:lstStyle>
            <a:lvl1pPr marL="0" indent="0" algn="l">
              <a:buNone/>
              <a:defRPr sz="3000" b="1">
                <a:solidFill>
                  <a:srgbClr val="F07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12" name="Picture 11">
            <a:extLst>
              <a:ext uri="{FF2B5EF4-FFF2-40B4-BE49-F238E27FC236}">
                <a16:creationId xmlns:a16="http://schemas.microsoft.com/office/drawing/2014/main" id="{2EC1597D-B745-8C47-9BCA-19CC45F98067}"/>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3" name="Rectangle 12">
            <a:extLst>
              <a:ext uri="{FF2B5EF4-FFF2-40B4-BE49-F238E27FC236}">
                <a16:creationId xmlns:a16="http://schemas.microsoft.com/office/drawing/2014/main" id="{C03F878E-DE03-2942-B907-3CF8B4BF5BA7}"/>
              </a:ext>
            </a:extLst>
          </p:cNvPr>
          <p:cNvSpPr/>
          <p:nvPr userDrawn="1"/>
        </p:nvSpPr>
        <p:spPr>
          <a:xfrm>
            <a:off x="0" y="0"/>
            <a:ext cx="12192000" cy="441325"/>
          </a:xfrm>
          <a:prstGeom prst="rect">
            <a:avLst/>
          </a:prstGeom>
          <a:solidFill>
            <a:srgbClr val="F07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6946D80A-BB91-1241-848B-6B912282049B}"/>
              </a:ext>
            </a:extLst>
          </p:cNvPr>
          <p:cNvSpPr/>
          <p:nvPr userDrawn="1"/>
        </p:nvSpPr>
        <p:spPr>
          <a:xfrm>
            <a:off x="0" y="6742113"/>
            <a:ext cx="12191999" cy="125999"/>
          </a:xfrm>
          <a:prstGeom prst="rect">
            <a:avLst/>
          </a:prstGeom>
          <a:solidFill>
            <a:srgbClr val="F07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11">
            <a:extLst>
              <a:ext uri="{FF2B5EF4-FFF2-40B4-BE49-F238E27FC236}">
                <a16:creationId xmlns:a16="http://schemas.microsoft.com/office/drawing/2014/main" id="{DB81DC7A-6B12-7D4A-B479-9DCA38495772}"/>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F07D00"/>
                </a:solidFill>
              </a:defRPr>
            </a:lvl1pPr>
          </a:lstStyle>
          <a:p>
            <a:pPr lvl="0"/>
            <a:r>
              <a:rPr lang="en-US"/>
              <a:t>Click to edit Master text styles</a:t>
            </a:r>
          </a:p>
        </p:txBody>
      </p:sp>
    </p:spTree>
    <p:extLst>
      <p:ext uri="{BB962C8B-B14F-4D97-AF65-F5344CB8AC3E}">
        <p14:creationId xmlns:p14="http://schemas.microsoft.com/office/powerpoint/2010/main" val="159536406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Subtle Blu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BCE4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12688"/>
            <a:ext cx="11306173" cy="1825399"/>
          </a:xfrm>
          <a:prstGeom prst="rect">
            <a:avLst/>
          </a:prstGeom>
        </p:spPr>
        <p:txBody>
          <a:bodyPr lIns="0" rIns="90000" anchor="b"/>
          <a:lstStyle>
            <a:lvl1pPr algn="l">
              <a:defRPr sz="6000" b="1">
                <a:solidFill>
                  <a:srgbClr val="00A6E2"/>
                </a:solidFill>
              </a:defRPr>
            </a:lvl1pPr>
          </a:lstStyle>
          <a:p>
            <a:r>
              <a:rPr lang="en-US"/>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5" cy="1155172"/>
          </a:xfrm>
          <a:prstGeom prst="rect">
            <a:avLst/>
          </a:prstGeom>
        </p:spPr>
        <p:txBody>
          <a:bodyPr lIns="0">
            <a:normAutofit/>
          </a:bodyPr>
          <a:lstStyle>
            <a:lvl1pPr marL="0" indent="0" algn="l">
              <a:buNone/>
              <a:defRPr sz="3000" b="1">
                <a:solidFill>
                  <a:srgbClr val="00A6E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3" name="Rectangle 12">
            <a:extLst>
              <a:ext uri="{FF2B5EF4-FFF2-40B4-BE49-F238E27FC236}">
                <a16:creationId xmlns:a16="http://schemas.microsoft.com/office/drawing/2014/main" id="{C03F878E-DE03-2942-B907-3CF8B4BF5BA7}"/>
              </a:ext>
            </a:extLst>
          </p:cNvPr>
          <p:cNvSpPr/>
          <p:nvPr userDrawn="1"/>
        </p:nvSpPr>
        <p:spPr>
          <a:xfrm>
            <a:off x="0" y="0"/>
            <a:ext cx="12192000" cy="441325"/>
          </a:xfrm>
          <a:prstGeom prst="rect">
            <a:avLst/>
          </a:prstGeom>
          <a:solidFill>
            <a:srgbClr val="00A6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065D9431-5C22-DF40-B12F-3B430B2D2AE1}"/>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9" name="Rectangle 8">
            <a:extLst>
              <a:ext uri="{FF2B5EF4-FFF2-40B4-BE49-F238E27FC236}">
                <a16:creationId xmlns:a16="http://schemas.microsoft.com/office/drawing/2014/main" id="{397678BD-869E-C64D-BBB5-DB38A6A8CF00}"/>
              </a:ext>
            </a:extLst>
          </p:cNvPr>
          <p:cNvSpPr/>
          <p:nvPr userDrawn="1"/>
        </p:nvSpPr>
        <p:spPr>
          <a:xfrm>
            <a:off x="0" y="6742113"/>
            <a:ext cx="12191999" cy="125999"/>
          </a:xfrm>
          <a:prstGeom prst="rect">
            <a:avLst/>
          </a:prstGeom>
          <a:solidFill>
            <a:srgbClr val="00A6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11">
            <a:extLst>
              <a:ext uri="{FF2B5EF4-FFF2-40B4-BE49-F238E27FC236}">
                <a16:creationId xmlns:a16="http://schemas.microsoft.com/office/drawing/2014/main" id="{EFAD923B-E667-FD45-B41A-12791D221D10}"/>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00A6E2"/>
                </a:solidFill>
              </a:defRPr>
            </a:lvl1pPr>
          </a:lstStyle>
          <a:p>
            <a:pPr lvl="0"/>
            <a:r>
              <a:rPr lang="en-US"/>
              <a:t>Click to edit Master text styles</a:t>
            </a:r>
          </a:p>
        </p:txBody>
      </p:sp>
    </p:spTree>
    <p:extLst>
      <p:ext uri="{BB962C8B-B14F-4D97-AF65-F5344CB8AC3E}">
        <p14:creationId xmlns:p14="http://schemas.microsoft.com/office/powerpoint/2010/main" val="12003864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Formal Blu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005B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24063"/>
            <a:ext cx="11306173" cy="1814024"/>
          </a:xfrm>
          <a:prstGeom prst="rect">
            <a:avLst/>
          </a:prstGeom>
        </p:spPr>
        <p:txBody>
          <a:bodyPr lIns="0" rIns="90000" anchor="b"/>
          <a:lstStyle>
            <a:lvl1pPr algn="l">
              <a:defRPr sz="6000" b="1">
                <a:solidFill>
                  <a:schemeClr val="bg1"/>
                </a:solidFill>
              </a:defRPr>
            </a:lvl1pPr>
          </a:lstStyle>
          <a:p>
            <a:r>
              <a:rPr lang="en-US"/>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3" cy="1155172"/>
          </a:xfrm>
          <a:prstGeom prst="rect">
            <a:avLst/>
          </a:prstGeom>
        </p:spPr>
        <p:txBody>
          <a:bodyPr lIns="0">
            <a:normAutofit/>
          </a:bodyPr>
          <a:lstStyle>
            <a:lvl1pPr marL="0" indent="0" algn="l">
              <a:buNone/>
              <a:defRPr sz="3000" b="1">
                <a:solidFill>
                  <a:srgbClr val="00A6E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3" name="Rectangle 12">
            <a:extLst>
              <a:ext uri="{FF2B5EF4-FFF2-40B4-BE49-F238E27FC236}">
                <a16:creationId xmlns:a16="http://schemas.microsoft.com/office/drawing/2014/main" id="{C03F878E-DE03-2942-B907-3CF8B4BF5BA7}"/>
              </a:ext>
            </a:extLst>
          </p:cNvPr>
          <p:cNvSpPr/>
          <p:nvPr userDrawn="1"/>
        </p:nvSpPr>
        <p:spPr>
          <a:xfrm>
            <a:off x="0" y="1"/>
            <a:ext cx="12192000" cy="452699"/>
          </a:xfrm>
          <a:prstGeom prst="rect">
            <a:avLst/>
          </a:prstGeom>
          <a:solidFill>
            <a:srgbClr val="00A6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a:extLst>
              <a:ext uri="{FF2B5EF4-FFF2-40B4-BE49-F238E27FC236}">
                <a16:creationId xmlns:a16="http://schemas.microsoft.com/office/drawing/2014/main" id="{20B24E7D-7F6A-0541-9FC9-D284AAA24340}"/>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6" name="Rectangle 15">
            <a:extLst>
              <a:ext uri="{FF2B5EF4-FFF2-40B4-BE49-F238E27FC236}">
                <a16:creationId xmlns:a16="http://schemas.microsoft.com/office/drawing/2014/main" id="{81441CAE-3F74-A749-B92B-BA7301BD3CC4}"/>
              </a:ext>
            </a:extLst>
          </p:cNvPr>
          <p:cNvSpPr/>
          <p:nvPr userDrawn="1"/>
        </p:nvSpPr>
        <p:spPr>
          <a:xfrm>
            <a:off x="0" y="6742113"/>
            <a:ext cx="12191999" cy="125999"/>
          </a:xfrm>
          <a:prstGeom prst="rect">
            <a:avLst/>
          </a:prstGeom>
          <a:solidFill>
            <a:srgbClr val="00A6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7" name="Text Placeholder 11">
            <a:extLst>
              <a:ext uri="{FF2B5EF4-FFF2-40B4-BE49-F238E27FC236}">
                <a16:creationId xmlns:a16="http://schemas.microsoft.com/office/drawing/2014/main" id="{3986C3D8-75F2-AF4D-852E-617DA34AB6C7}"/>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00A6E2"/>
                </a:solidFill>
              </a:defRPr>
            </a:lvl1pPr>
          </a:lstStyle>
          <a:p>
            <a:pPr lvl="0"/>
            <a:r>
              <a:rPr lang="en-US"/>
              <a:t>Click to edit Master text styles</a:t>
            </a:r>
          </a:p>
        </p:txBody>
      </p:sp>
    </p:spTree>
    <p:extLst>
      <p:ext uri="{BB962C8B-B14F-4D97-AF65-F5344CB8AC3E}">
        <p14:creationId xmlns:p14="http://schemas.microsoft.com/office/powerpoint/2010/main" val="93144936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Formal Purpl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821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24063"/>
            <a:ext cx="11306173" cy="1814024"/>
          </a:xfrm>
          <a:prstGeom prst="rect">
            <a:avLst/>
          </a:prstGeom>
        </p:spPr>
        <p:txBody>
          <a:bodyPr lIns="0" rIns="90000" anchor="b"/>
          <a:lstStyle>
            <a:lvl1pPr algn="l">
              <a:defRPr sz="6000" b="1">
                <a:solidFill>
                  <a:schemeClr val="bg1"/>
                </a:solidFill>
              </a:defRPr>
            </a:lvl1pPr>
          </a:lstStyle>
          <a:p>
            <a:r>
              <a:rPr lang="en-US"/>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3" cy="1155172"/>
          </a:xfrm>
          <a:prstGeom prst="rect">
            <a:avLst/>
          </a:prstGeom>
        </p:spPr>
        <p:txBody>
          <a:bodyPr lIns="0">
            <a:normAutofit/>
          </a:bodyPr>
          <a:lstStyle>
            <a:lvl1pPr marL="0" indent="0" algn="l">
              <a:buNone/>
              <a:defRPr sz="3000" b="1">
                <a:solidFill>
                  <a:srgbClr val="C7017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1" name="Rectangle 10">
            <a:extLst>
              <a:ext uri="{FF2B5EF4-FFF2-40B4-BE49-F238E27FC236}">
                <a16:creationId xmlns:a16="http://schemas.microsoft.com/office/drawing/2014/main" id="{B669F709-E7C3-C149-A260-3C4BD44CD5DB}"/>
              </a:ext>
            </a:extLst>
          </p:cNvPr>
          <p:cNvSpPr/>
          <p:nvPr userDrawn="1"/>
        </p:nvSpPr>
        <p:spPr>
          <a:xfrm>
            <a:off x="0" y="1"/>
            <a:ext cx="12192000" cy="452699"/>
          </a:xfrm>
          <a:prstGeom prst="rect">
            <a:avLst/>
          </a:prstGeom>
          <a:solidFill>
            <a:srgbClr val="C70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6" name="Picture 15">
            <a:extLst>
              <a:ext uri="{FF2B5EF4-FFF2-40B4-BE49-F238E27FC236}">
                <a16:creationId xmlns:a16="http://schemas.microsoft.com/office/drawing/2014/main" id="{49C6C068-799F-5647-86FD-975D93E27D3F}"/>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7" name="Rectangle 16">
            <a:extLst>
              <a:ext uri="{FF2B5EF4-FFF2-40B4-BE49-F238E27FC236}">
                <a16:creationId xmlns:a16="http://schemas.microsoft.com/office/drawing/2014/main" id="{A9635ED3-5E00-7F4E-9AE5-AF4B24A44CF5}"/>
              </a:ext>
            </a:extLst>
          </p:cNvPr>
          <p:cNvSpPr/>
          <p:nvPr userDrawn="1"/>
        </p:nvSpPr>
        <p:spPr>
          <a:xfrm>
            <a:off x="0" y="6742113"/>
            <a:ext cx="12191999" cy="125999"/>
          </a:xfrm>
          <a:prstGeom prst="rect">
            <a:avLst/>
          </a:prstGeom>
          <a:solidFill>
            <a:srgbClr val="C70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8" name="Text Placeholder 11">
            <a:extLst>
              <a:ext uri="{FF2B5EF4-FFF2-40B4-BE49-F238E27FC236}">
                <a16:creationId xmlns:a16="http://schemas.microsoft.com/office/drawing/2014/main" id="{77A12D8D-2172-A24B-A568-26FC3B4B283B}"/>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C7017F"/>
                </a:solidFill>
              </a:defRPr>
            </a:lvl1pPr>
          </a:lstStyle>
          <a:p>
            <a:pPr lvl="0"/>
            <a:r>
              <a:rPr lang="en-US"/>
              <a:t>Click to edit Master text styles</a:t>
            </a:r>
          </a:p>
        </p:txBody>
      </p:sp>
    </p:spTree>
    <p:extLst>
      <p:ext uri="{BB962C8B-B14F-4D97-AF65-F5344CB8AC3E}">
        <p14:creationId xmlns:p14="http://schemas.microsoft.com/office/powerpoint/2010/main" val="105252461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Bold Orang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BB3F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1989138"/>
            <a:ext cx="11306173" cy="1848949"/>
          </a:xfrm>
          <a:prstGeom prst="rect">
            <a:avLst/>
          </a:prstGeom>
        </p:spPr>
        <p:txBody>
          <a:bodyPr lIns="0" rIns="90000" anchor="b"/>
          <a:lstStyle>
            <a:lvl1pPr algn="l">
              <a:defRPr sz="6000" b="1">
                <a:solidFill>
                  <a:schemeClr val="bg1"/>
                </a:solidFill>
              </a:defRPr>
            </a:lvl1pPr>
          </a:lstStyle>
          <a:p>
            <a:r>
              <a:rPr lang="en-US"/>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5" cy="1155172"/>
          </a:xfrm>
          <a:prstGeom prst="rect">
            <a:avLst/>
          </a:prstGeom>
        </p:spPr>
        <p:txBody>
          <a:bodyPr lIns="0">
            <a:normAutofit/>
          </a:bodyPr>
          <a:lstStyle>
            <a:lvl1pPr marL="0" indent="0" algn="l">
              <a:buNone/>
              <a:defRPr sz="3000" b="1">
                <a:solidFill>
                  <a:srgbClr val="F07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Rectangle 6">
            <a:extLst>
              <a:ext uri="{FF2B5EF4-FFF2-40B4-BE49-F238E27FC236}">
                <a16:creationId xmlns:a16="http://schemas.microsoft.com/office/drawing/2014/main" id="{33D2627D-3696-4F4C-8BC6-79103D22C236}"/>
              </a:ext>
            </a:extLst>
          </p:cNvPr>
          <p:cNvSpPr/>
          <p:nvPr userDrawn="1"/>
        </p:nvSpPr>
        <p:spPr>
          <a:xfrm>
            <a:off x="0" y="1"/>
            <a:ext cx="12192000" cy="452699"/>
          </a:xfrm>
          <a:prstGeom prst="rect">
            <a:avLst/>
          </a:prstGeom>
          <a:solidFill>
            <a:srgbClr val="F07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85871FCE-6DA7-5549-92C6-554D5232A266}"/>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0" name="Rectangle 9">
            <a:extLst>
              <a:ext uri="{FF2B5EF4-FFF2-40B4-BE49-F238E27FC236}">
                <a16:creationId xmlns:a16="http://schemas.microsoft.com/office/drawing/2014/main" id="{240039B7-FA62-F24C-BCFF-BA21679AD8B7}"/>
              </a:ext>
            </a:extLst>
          </p:cNvPr>
          <p:cNvSpPr/>
          <p:nvPr userDrawn="1"/>
        </p:nvSpPr>
        <p:spPr>
          <a:xfrm>
            <a:off x="0" y="6742113"/>
            <a:ext cx="12191999" cy="125999"/>
          </a:xfrm>
          <a:prstGeom prst="rect">
            <a:avLst/>
          </a:prstGeom>
          <a:solidFill>
            <a:srgbClr val="F07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1" name="Text Placeholder 11">
            <a:extLst>
              <a:ext uri="{FF2B5EF4-FFF2-40B4-BE49-F238E27FC236}">
                <a16:creationId xmlns:a16="http://schemas.microsoft.com/office/drawing/2014/main" id="{E8DC3CBE-2843-1642-BD7A-5C7A9BC16E2C}"/>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F07D00"/>
                </a:solidFill>
              </a:defRPr>
            </a:lvl1pPr>
          </a:lstStyle>
          <a:p>
            <a:pPr lvl="0"/>
            <a:r>
              <a:rPr lang="en-US"/>
              <a:t>Click to edit Master text styles</a:t>
            </a:r>
          </a:p>
        </p:txBody>
      </p:sp>
    </p:spTree>
    <p:extLst>
      <p:ext uri="{BB962C8B-B14F-4D97-AF65-F5344CB8AC3E}">
        <p14:creationId xmlns:p14="http://schemas.microsoft.com/office/powerpoint/2010/main" val="124436825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Bold Purpl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C70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24063"/>
            <a:ext cx="11306173" cy="1814024"/>
          </a:xfrm>
          <a:prstGeom prst="rect">
            <a:avLst/>
          </a:prstGeom>
        </p:spPr>
        <p:txBody>
          <a:bodyPr lIns="0" rIns="90000" anchor="b"/>
          <a:lstStyle>
            <a:lvl1pPr algn="l">
              <a:defRPr sz="6000" b="1">
                <a:solidFill>
                  <a:schemeClr val="bg1"/>
                </a:solidFill>
              </a:defRPr>
            </a:lvl1pPr>
          </a:lstStyle>
          <a:p>
            <a:r>
              <a:rPr lang="en-US"/>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3" cy="1155172"/>
          </a:xfrm>
          <a:prstGeom prst="rect">
            <a:avLst/>
          </a:prstGeom>
        </p:spPr>
        <p:txBody>
          <a:bodyPr lIns="0">
            <a:normAutofit/>
          </a:bodyPr>
          <a:lstStyle>
            <a:lvl1pPr marL="0" indent="0" algn="l">
              <a:buNone/>
              <a:defRPr sz="3000" b="1">
                <a:solidFill>
                  <a:srgbClr val="821E6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Rectangle 6">
            <a:extLst>
              <a:ext uri="{FF2B5EF4-FFF2-40B4-BE49-F238E27FC236}">
                <a16:creationId xmlns:a16="http://schemas.microsoft.com/office/drawing/2014/main" id="{66867788-B905-9E45-B992-B2C5D2894330}"/>
              </a:ext>
            </a:extLst>
          </p:cNvPr>
          <p:cNvSpPr/>
          <p:nvPr userDrawn="1"/>
        </p:nvSpPr>
        <p:spPr>
          <a:xfrm>
            <a:off x="0" y="1"/>
            <a:ext cx="12192000" cy="452699"/>
          </a:xfrm>
          <a:prstGeom prst="rect">
            <a:avLst/>
          </a:prstGeom>
          <a:solidFill>
            <a:srgbClr val="821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76651983-37A2-2345-917B-4559D70F4392}"/>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0" name="Rectangle 9">
            <a:extLst>
              <a:ext uri="{FF2B5EF4-FFF2-40B4-BE49-F238E27FC236}">
                <a16:creationId xmlns:a16="http://schemas.microsoft.com/office/drawing/2014/main" id="{089B5E4C-2015-A748-95FB-CF22799B0CD6}"/>
              </a:ext>
            </a:extLst>
          </p:cNvPr>
          <p:cNvSpPr/>
          <p:nvPr userDrawn="1"/>
        </p:nvSpPr>
        <p:spPr>
          <a:xfrm>
            <a:off x="0" y="6742113"/>
            <a:ext cx="12191999" cy="125999"/>
          </a:xfrm>
          <a:prstGeom prst="rect">
            <a:avLst/>
          </a:prstGeom>
          <a:solidFill>
            <a:srgbClr val="821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1" name="Text Placeholder 11">
            <a:extLst>
              <a:ext uri="{FF2B5EF4-FFF2-40B4-BE49-F238E27FC236}">
                <a16:creationId xmlns:a16="http://schemas.microsoft.com/office/drawing/2014/main" id="{946CC34B-1499-F541-84B4-B09C59E3E203}"/>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821E69"/>
                </a:solidFill>
              </a:defRPr>
            </a:lvl1pPr>
          </a:lstStyle>
          <a:p>
            <a:pPr lvl="0"/>
            <a:r>
              <a:rPr lang="en-US"/>
              <a:t>Click to edit Master text styles</a:t>
            </a:r>
          </a:p>
        </p:txBody>
      </p:sp>
    </p:spTree>
    <p:extLst>
      <p:ext uri="{BB962C8B-B14F-4D97-AF65-F5344CB8AC3E}">
        <p14:creationId xmlns:p14="http://schemas.microsoft.com/office/powerpoint/2010/main" val="256333502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asual Green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6D95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24063"/>
            <a:ext cx="11306173" cy="1814024"/>
          </a:xfrm>
          <a:prstGeom prst="rect">
            <a:avLst/>
          </a:prstGeom>
        </p:spPr>
        <p:txBody>
          <a:bodyPr lIns="0" rIns="90000" anchor="b"/>
          <a:lstStyle>
            <a:lvl1pPr algn="l">
              <a:defRPr sz="6000" b="1">
                <a:solidFill>
                  <a:schemeClr val="bg1"/>
                </a:solidFill>
              </a:defRPr>
            </a:lvl1pPr>
          </a:lstStyle>
          <a:p>
            <a:r>
              <a:rPr lang="en-US"/>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3" cy="1155172"/>
          </a:xfrm>
          <a:prstGeom prst="rect">
            <a:avLst/>
          </a:prstGeom>
        </p:spPr>
        <p:txBody>
          <a:bodyPr lIns="0">
            <a:normAutofit/>
          </a:bodyPr>
          <a:lstStyle>
            <a:lvl1pPr marL="0" indent="0" algn="l">
              <a:buNone/>
              <a:defRPr sz="3000" b="1">
                <a:solidFill>
                  <a:srgbClr val="C7D53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Rectangle 6">
            <a:extLst>
              <a:ext uri="{FF2B5EF4-FFF2-40B4-BE49-F238E27FC236}">
                <a16:creationId xmlns:a16="http://schemas.microsoft.com/office/drawing/2014/main" id="{BF3AFFF2-502D-054E-B5DC-66A77A6B8A6E}"/>
              </a:ext>
            </a:extLst>
          </p:cNvPr>
          <p:cNvSpPr/>
          <p:nvPr userDrawn="1"/>
        </p:nvSpPr>
        <p:spPr>
          <a:xfrm>
            <a:off x="0" y="1"/>
            <a:ext cx="12192000" cy="452699"/>
          </a:xfrm>
          <a:prstGeom prst="rect">
            <a:avLst/>
          </a:prstGeom>
          <a:solidFill>
            <a:srgbClr val="C7D5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3E73C732-A419-E840-970E-326B7FDD4684}"/>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0" name="Rectangle 9">
            <a:extLst>
              <a:ext uri="{FF2B5EF4-FFF2-40B4-BE49-F238E27FC236}">
                <a16:creationId xmlns:a16="http://schemas.microsoft.com/office/drawing/2014/main" id="{84D91E44-21DE-A842-8B5E-6AD38E86E746}"/>
              </a:ext>
            </a:extLst>
          </p:cNvPr>
          <p:cNvSpPr/>
          <p:nvPr userDrawn="1"/>
        </p:nvSpPr>
        <p:spPr>
          <a:xfrm>
            <a:off x="0" y="6742113"/>
            <a:ext cx="12191999" cy="125999"/>
          </a:xfrm>
          <a:prstGeom prst="rect">
            <a:avLst/>
          </a:prstGeom>
          <a:solidFill>
            <a:srgbClr val="C7D5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1" name="Text Placeholder 11">
            <a:extLst>
              <a:ext uri="{FF2B5EF4-FFF2-40B4-BE49-F238E27FC236}">
                <a16:creationId xmlns:a16="http://schemas.microsoft.com/office/drawing/2014/main" id="{69BF5122-5B53-AF4A-BB6D-678ABD2D40EF}"/>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C7D533"/>
                </a:solidFill>
              </a:defRPr>
            </a:lvl1pPr>
          </a:lstStyle>
          <a:p>
            <a:pPr lvl="0"/>
            <a:r>
              <a:rPr lang="en-US"/>
              <a:t>Click to edit Master text styles</a:t>
            </a:r>
          </a:p>
        </p:txBody>
      </p:sp>
    </p:spTree>
    <p:extLst>
      <p:ext uri="{BB962C8B-B14F-4D97-AF65-F5344CB8AC3E}">
        <p14:creationId xmlns:p14="http://schemas.microsoft.com/office/powerpoint/2010/main" val="5081881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One Column Secondary">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CA204BD-F3EB-5842-9319-7B613DC2539E}"/>
              </a:ext>
            </a:extLst>
          </p:cNvPr>
          <p:cNvSpPr>
            <a:spLocks noGrp="1"/>
          </p:cNvSpPr>
          <p:nvPr>
            <p:ph type="body" idx="1"/>
          </p:nvPr>
        </p:nvSpPr>
        <p:spPr>
          <a:xfrm>
            <a:off x="442912" y="1989138"/>
            <a:ext cx="11306176" cy="636855"/>
          </a:xfrm>
          <a:prstGeom prst="rect">
            <a:avLst/>
          </a:prstGeom>
        </p:spPr>
        <p:txBody>
          <a:bodyPr anchor="ctr" anchorCtr="0"/>
          <a:lstStyle>
            <a:lvl1pPr marL="0" indent="0">
              <a:buNone/>
              <a:defRPr sz="2400" b="1">
                <a:solidFill>
                  <a:srgbClr val="9E043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a:extLst>
              <a:ext uri="{FF2B5EF4-FFF2-40B4-BE49-F238E27FC236}">
                <a16:creationId xmlns:a16="http://schemas.microsoft.com/office/drawing/2014/main" id="{EF1B88EC-6B3F-324D-8A9A-A2200D031343}"/>
              </a:ext>
            </a:extLst>
          </p:cNvPr>
          <p:cNvSpPr>
            <a:spLocks noGrp="1"/>
          </p:cNvSpPr>
          <p:nvPr>
            <p:ph sz="half" idx="2"/>
          </p:nvPr>
        </p:nvSpPr>
        <p:spPr>
          <a:xfrm>
            <a:off x="442914" y="2813048"/>
            <a:ext cx="11306174" cy="2884489"/>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0" name="Title 1">
            <a:extLst>
              <a:ext uri="{FF2B5EF4-FFF2-40B4-BE49-F238E27FC236}">
                <a16:creationId xmlns:a16="http://schemas.microsoft.com/office/drawing/2014/main" id="{EC2A4D7D-88B2-6543-8F2D-B4616BB62DFF}"/>
              </a:ext>
            </a:extLst>
          </p:cNvPr>
          <p:cNvSpPr>
            <a:spLocks noGrp="1"/>
          </p:cNvSpPr>
          <p:nvPr>
            <p:ph type="title"/>
          </p:nvPr>
        </p:nvSpPr>
        <p:spPr>
          <a:xfrm>
            <a:off x="442912" y="800101"/>
            <a:ext cx="11306176" cy="1001982"/>
          </a:xfrm>
          <a:prstGeom prst="rect">
            <a:avLst/>
          </a:prstGeom>
        </p:spPr>
        <p:txBody>
          <a:bodyPr anchor="ctr" anchorCtr="0"/>
          <a:lstStyle/>
          <a:p>
            <a:r>
              <a:rPr lang="en-GB" dirty="0"/>
              <a:t>Click to edit Master title style</a:t>
            </a:r>
            <a:endParaRPr lang="en-US" dirty="0"/>
          </a:p>
        </p:txBody>
      </p:sp>
      <p:pic>
        <p:nvPicPr>
          <p:cNvPr id="7" name="Picture 6">
            <a:extLst>
              <a:ext uri="{FF2B5EF4-FFF2-40B4-BE49-F238E27FC236}">
                <a16:creationId xmlns:a16="http://schemas.microsoft.com/office/drawing/2014/main" id="{0E8EB9E1-DFB3-5C47-B4B9-9B8765B8640B}"/>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14" name="Text Placeholder 11">
            <a:extLst>
              <a:ext uri="{FF2B5EF4-FFF2-40B4-BE49-F238E27FC236}">
                <a16:creationId xmlns:a16="http://schemas.microsoft.com/office/drawing/2014/main" id="{6AAEC381-AE42-7E44-9B48-79580631F97C}"/>
              </a:ext>
            </a:extLst>
          </p:cNvPr>
          <p:cNvSpPr>
            <a:spLocks noGrp="1"/>
          </p:cNvSpPr>
          <p:nvPr>
            <p:ph type="body" sz="quarter" idx="10"/>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GB" dirty="0"/>
              <a:t>Click to edit Master text styles</a:t>
            </a:r>
          </a:p>
        </p:txBody>
      </p:sp>
      <p:sp>
        <p:nvSpPr>
          <p:cNvPr id="11" name="Rectangle 10">
            <a:extLst>
              <a:ext uri="{FF2B5EF4-FFF2-40B4-BE49-F238E27FC236}">
                <a16:creationId xmlns:a16="http://schemas.microsoft.com/office/drawing/2014/main" id="{2EF2C38B-13DA-064A-AF49-AA97B43EDAB3}"/>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91A03B6-F236-5D46-B133-E912BE6844F9}"/>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1830987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asual Orang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F07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24063"/>
            <a:ext cx="11306173" cy="1814024"/>
          </a:xfrm>
          <a:prstGeom prst="rect">
            <a:avLst/>
          </a:prstGeom>
        </p:spPr>
        <p:txBody>
          <a:bodyPr lIns="0" rIns="90000" anchor="b"/>
          <a:lstStyle>
            <a:lvl1pPr algn="l">
              <a:defRPr sz="6000" b="1">
                <a:solidFill>
                  <a:schemeClr val="bg1"/>
                </a:solidFill>
              </a:defRPr>
            </a:lvl1pPr>
          </a:lstStyle>
          <a:p>
            <a:r>
              <a:rPr lang="en-US"/>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3" cy="1155172"/>
          </a:xfrm>
          <a:prstGeom prst="rect">
            <a:avLst/>
          </a:prstGeom>
        </p:spPr>
        <p:txBody>
          <a:bodyPr lIns="0">
            <a:normAutofit/>
          </a:bodyPr>
          <a:lstStyle>
            <a:lvl1pPr marL="0" indent="0" algn="l">
              <a:buNone/>
              <a:defRPr sz="3000" b="1">
                <a:solidFill>
                  <a:srgbClr val="BB3F07"/>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Rectangle 6">
            <a:extLst>
              <a:ext uri="{FF2B5EF4-FFF2-40B4-BE49-F238E27FC236}">
                <a16:creationId xmlns:a16="http://schemas.microsoft.com/office/drawing/2014/main" id="{37898AC0-B7CB-074A-816A-237E0E868E59}"/>
              </a:ext>
            </a:extLst>
          </p:cNvPr>
          <p:cNvSpPr/>
          <p:nvPr userDrawn="1"/>
        </p:nvSpPr>
        <p:spPr>
          <a:xfrm>
            <a:off x="0" y="1"/>
            <a:ext cx="12192000" cy="452699"/>
          </a:xfrm>
          <a:prstGeom prst="rect">
            <a:avLst/>
          </a:prstGeom>
          <a:solidFill>
            <a:srgbClr val="BB3F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F0A60D5D-4AC5-424B-9227-98890EF5464D}"/>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0" name="Rectangle 9">
            <a:extLst>
              <a:ext uri="{FF2B5EF4-FFF2-40B4-BE49-F238E27FC236}">
                <a16:creationId xmlns:a16="http://schemas.microsoft.com/office/drawing/2014/main" id="{03636DE5-A460-F448-BC8B-A823C89548EA}"/>
              </a:ext>
            </a:extLst>
          </p:cNvPr>
          <p:cNvSpPr/>
          <p:nvPr userDrawn="1"/>
        </p:nvSpPr>
        <p:spPr>
          <a:xfrm>
            <a:off x="0" y="6742113"/>
            <a:ext cx="12191999" cy="125999"/>
          </a:xfrm>
          <a:prstGeom prst="rect">
            <a:avLst/>
          </a:prstGeom>
          <a:solidFill>
            <a:srgbClr val="BB3F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1" name="Text Placeholder 11">
            <a:extLst>
              <a:ext uri="{FF2B5EF4-FFF2-40B4-BE49-F238E27FC236}">
                <a16:creationId xmlns:a16="http://schemas.microsoft.com/office/drawing/2014/main" id="{0E93626E-75D3-2946-9E24-B1657D8181F5}"/>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BB3F07"/>
                </a:solidFill>
              </a:defRPr>
            </a:lvl1pPr>
          </a:lstStyle>
          <a:p>
            <a:pPr lvl="0"/>
            <a:r>
              <a:rPr lang="en-US"/>
              <a:t>Click to edit Master text styles</a:t>
            </a:r>
          </a:p>
        </p:txBody>
      </p:sp>
    </p:spTree>
    <p:extLst>
      <p:ext uri="{BB962C8B-B14F-4D97-AF65-F5344CB8AC3E}">
        <p14:creationId xmlns:p14="http://schemas.microsoft.com/office/powerpoint/2010/main" val="275017700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Casual Orang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24063"/>
            <a:ext cx="11306173" cy="1814024"/>
          </a:xfrm>
          <a:prstGeom prst="rect">
            <a:avLst/>
          </a:prstGeom>
        </p:spPr>
        <p:txBody>
          <a:bodyPr lIns="0" rIns="90000" anchor="b"/>
          <a:lstStyle>
            <a:lvl1pPr algn="l">
              <a:defRPr sz="6000" b="1">
                <a:solidFill>
                  <a:schemeClr val="bg1"/>
                </a:solidFill>
              </a:defRPr>
            </a:lvl1pPr>
          </a:lstStyle>
          <a:p>
            <a:r>
              <a:rPr lang="en-US"/>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3" cy="1155172"/>
          </a:xfrm>
          <a:prstGeom prst="rect">
            <a:avLst/>
          </a:prstGeom>
        </p:spPr>
        <p:txBody>
          <a:bodyPr lIns="0">
            <a:normAutofit/>
          </a:bodyPr>
          <a:lstStyle>
            <a:lvl1pPr marL="0" indent="0" algn="l">
              <a:buNone/>
              <a:defRPr sz="3000" b="1">
                <a:solidFill>
                  <a:srgbClr val="E6005B"/>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Rectangle 6">
            <a:extLst>
              <a:ext uri="{FF2B5EF4-FFF2-40B4-BE49-F238E27FC236}">
                <a16:creationId xmlns:a16="http://schemas.microsoft.com/office/drawing/2014/main" id="{37898AC0-B7CB-074A-816A-237E0E868E59}"/>
              </a:ext>
            </a:extLst>
          </p:cNvPr>
          <p:cNvSpPr/>
          <p:nvPr userDrawn="1"/>
        </p:nvSpPr>
        <p:spPr>
          <a:xfrm>
            <a:off x="0" y="1"/>
            <a:ext cx="12192000" cy="452699"/>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F0A60D5D-4AC5-424B-9227-98890EF5464D}"/>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0" name="Rectangle 9">
            <a:extLst>
              <a:ext uri="{FF2B5EF4-FFF2-40B4-BE49-F238E27FC236}">
                <a16:creationId xmlns:a16="http://schemas.microsoft.com/office/drawing/2014/main" id="{03636DE5-A460-F448-BC8B-A823C89548EA}"/>
              </a:ext>
            </a:extLst>
          </p:cNvPr>
          <p:cNvSpPr/>
          <p:nvPr userDrawn="1"/>
        </p:nvSpPr>
        <p:spPr>
          <a:xfrm>
            <a:off x="0" y="6742113"/>
            <a:ext cx="12191999" cy="125999"/>
          </a:xfrm>
          <a:prstGeom prst="rect">
            <a:avLst/>
          </a:prstGeom>
          <a:solidFill>
            <a:srgbClr val="BB3F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1" name="Text Placeholder 11">
            <a:extLst>
              <a:ext uri="{FF2B5EF4-FFF2-40B4-BE49-F238E27FC236}">
                <a16:creationId xmlns:a16="http://schemas.microsoft.com/office/drawing/2014/main" id="{0E93626E-75D3-2946-9E24-B1657D8181F5}"/>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US"/>
              <a:t>Click to edit Master text styles</a:t>
            </a:r>
          </a:p>
        </p:txBody>
      </p:sp>
    </p:spTree>
    <p:extLst>
      <p:ext uri="{BB962C8B-B14F-4D97-AF65-F5344CB8AC3E}">
        <p14:creationId xmlns:p14="http://schemas.microsoft.com/office/powerpoint/2010/main" val="298983725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2_Casual Orang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EC6D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24063"/>
            <a:ext cx="11306173" cy="1814024"/>
          </a:xfrm>
          <a:prstGeom prst="rect">
            <a:avLst/>
          </a:prstGeom>
        </p:spPr>
        <p:txBody>
          <a:bodyPr lIns="0" rIns="90000" anchor="b"/>
          <a:lstStyle>
            <a:lvl1pPr algn="l">
              <a:defRPr sz="6000" b="1">
                <a:solidFill>
                  <a:schemeClr val="bg1"/>
                </a:solidFill>
              </a:defRPr>
            </a:lvl1pPr>
          </a:lstStyle>
          <a:p>
            <a:r>
              <a:rPr lang="en-US"/>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3" cy="1155172"/>
          </a:xfrm>
          <a:prstGeom prst="rect">
            <a:avLst/>
          </a:prstGeom>
        </p:spPr>
        <p:txBody>
          <a:bodyPr lIns="0">
            <a:normAutofit/>
          </a:bodyPr>
          <a:lstStyle>
            <a:lvl1pPr marL="0" indent="0" algn="l">
              <a:buNone/>
              <a:defRPr sz="3000" b="1">
                <a:solidFill>
                  <a:srgbClr val="E6005B"/>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Rectangle 6">
            <a:extLst>
              <a:ext uri="{FF2B5EF4-FFF2-40B4-BE49-F238E27FC236}">
                <a16:creationId xmlns:a16="http://schemas.microsoft.com/office/drawing/2014/main" id="{37898AC0-B7CB-074A-816A-237E0E868E59}"/>
              </a:ext>
            </a:extLst>
          </p:cNvPr>
          <p:cNvSpPr/>
          <p:nvPr userDrawn="1"/>
        </p:nvSpPr>
        <p:spPr>
          <a:xfrm>
            <a:off x="0" y="1"/>
            <a:ext cx="12192000" cy="452699"/>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F0A60D5D-4AC5-424B-9227-98890EF5464D}"/>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0" name="Rectangle 9">
            <a:extLst>
              <a:ext uri="{FF2B5EF4-FFF2-40B4-BE49-F238E27FC236}">
                <a16:creationId xmlns:a16="http://schemas.microsoft.com/office/drawing/2014/main" id="{03636DE5-A460-F448-BC8B-A823C89548EA}"/>
              </a:ext>
            </a:extLst>
          </p:cNvPr>
          <p:cNvSpPr/>
          <p:nvPr userDrawn="1"/>
        </p:nvSpPr>
        <p:spPr>
          <a:xfrm>
            <a:off x="0" y="6742113"/>
            <a:ext cx="12191999" cy="125999"/>
          </a:xfrm>
          <a:prstGeom prst="rect">
            <a:avLst/>
          </a:prstGeom>
          <a:solidFill>
            <a:srgbClr val="BB3F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1" name="Text Placeholder 11">
            <a:extLst>
              <a:ext uri="{FF2B5EF4-FFF2-40B4-BE49-F238E27FC236}">
                <a16:creationId xmlns:a16="http://schemas.microsoft.com/office/drawing/2014/main" id="{0E93626E-75D3-2946-9E24-B1657D8181F5}"/>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US"/>
              <a:t>Click to edit Master text styles</a:t>
            </a:r>
          </a:p>
        </p:txBody>
      </p:sp>
    </p:spTree>
    <p:extLst>
      <p:ext uri="{BB962C8B-B14F-4D97-AF65-F5344CB8AC3E}">
        <p14:creationId xmlns:p14="http://schemas.microsoft.com/office/powerpoint/2010/main" val="220797877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3_Casual Orang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6F62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24063"/>
            <a:ext cx="11306173" cy="1814024"/>
          </a:xfrm>
          <a:prstGeom prst="rect">
            <a:avLst/>
          </a:prstGeom>
        </p:spPr>
        <p:txBody>
          <a:bodyPr lIns="0" rIns="90000" anchor="b"/>
          <a:lstStyle>
            <a:lvl1pPr algn="l">
              <a:defRPr sz="6000" b="1">
                <a:solidFill>
                  <a:schemeClr val="bg1"/>
                </a:solidFill>
              </a:defRPr>
            </a:lvl1pPr>
          </a:lstStyle>
          <a:p>
            <a:r>
              <a:rPr lang="en-US"/>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3" cy="1155172"/>
          </a:xfrm>
          <a:prstGeom prst="rect">
            <a:avLst/>
          </a:prstGeom>
        </p:spPr>
        <p:txBody>
          <a:bodyPr lIns="0">
            <a:normAutofit/>
          </a:bodyPr>
          <a:lstStyle>
            <a:lvl1pPr marL="0" indent="0" algn="l">
              <a:buNone/>
              <a:defRPr sz="3000" b="1">
                <a:solidFill>
                  <a:srgbClr val="B5B0A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Rectangle 6">
            <a:extLst>
              <a:ext uri="{FF2B5EF4-FFF2-40B4-BE49-F238E27FC236}">
                <a16:creationId xmlns:a16="http://schemas.microsoft.com/office/drawing/2014/main" id="{37898AC0-B7CB-074A-816A-237E0E868E59}"/>
              </a:ext>
            </a:extLst>
          </p:cNvPr>
          <p:cNvSpPr/>
          <p:nvPr userDrawn="1"/>
        </p:nvSpPr>
        <p:spPr>
          <a:xfrm>
            <a:off x="0" y="1"/>
            <a:ext cx="12192000" cy="452699"/>
          </a:xfrm>
          <a:prstGeom prst="rect">
            <a:avLst/>
          </a:prstGeom>
          <a:solidFill>
            <a:srgbClr val="B5B0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F0A60D5D-4AC5-424B-9227-98890EF5464D}"/>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0" name="Rectangle 9">
            <a:extLst>
              <a:ext uri="{FF2B5EF4-FFF2-40B4-BE49-F238E27FC236}">
                <a16:creationId xmlns:a16="http://schemas.microsoft.com/office/drawing/2014/main" id="{03636DE5-A460-F448-BC8B-A823C89548EA}"/>
              </a:ext>
            </a:extLst>
          </p:cNvPr>
          <p:cNvSpPr/>
          <p:nvPr userDrawn="1"/>
        </p:nvSpPr>
        <p:spPr>
          <a:xfrm>
            <a:off x="0" y="6742113"/>
            <a:ext cx="12191999" cy="125999"/>
          </a:xfrm>
          <a:prstGeom prst="rect">
            <a:avLst/>
          </a:prstGeom>
          <a:solidFill>
            <a:srgbClr val="BB3F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1" name="Text Placeholder 11">
            <a:extLst>
              <a:ext uri="{FF2B5EF4-FFF2-40B4-BE49-F238E27FC236}">
                <a16:creationId xmlns:a16="http://schemas.microsoft.com/office/drawing/2014/main" id="{0E93626E-75D3-2946-9E24-B1657D8181F5}"/>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B5B0AC"/>
                </a:solidFill>
              </a:defRPr>
            </a:lvl1pPr>
          </a:lstStyle>
          <a:p>
            <a:pPr lvl="0"/>
            <a:r>
              <a:rPr lang="en-US"/>
              <a:t>Click to edit Master text styles</a:t>
            </a:r>
          </a:p>
        </p:txBody>
      </p:sp>
    </p:spTree>
    <p:extLst>
      <p:ext uri="{BB962C8B-B14F-4D97-AF65-F5344CB8AC3E}">
        <p14:creationId xmlns:p14="http://schemas.microsoft.com/office/powerpoint/2010/main" val="349022173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6B90F54-2FD9-B744-B972-C1D92C843C23}"/>
              </a:ext>
            </a:extLst>
          </p:cNvPr>
          <p:cNvSpPr/>
          <p:nvPr userDrawn="1"/>
        </p:nvSpPr>
        <p:spPr>
          <a:xfrm>
            <a:off x="1" y="431386"/>
            <a:ext cx="12191999" cy="6300787"/>
          </a:xfrm>
          <a:prstGeom prst="rect">
            <a:avLst/>
          </a:prstGeom>
          <a:solidFill>
            <a:srgbClr val="E5E5E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C04446B3-A205-CB44-8165-EDDF1073E3F0}"/>
              </a:ext>
            </a:extLst>
          </p:cNvPr>
          <p:cNvPicPr>
            <a:picLocks noChangeAspect="1"/>
          </p:cNvPicPr>
          <p:nvPr userDrawn="1"/>
        </p:nvPicPr>
        <p:blipFill>
          <a:blip r:embed="rId2"/>
          <a:srcRect/>
          <a:stretch/>
        </p:blipFill>
        <p:spPr>
          <a:xfrm>
            <a:off x="442913" y="801048"/>
            <a:ext cx="3427412" cy="1008062"/>
          </a:xfrm>
          <a:prstGeom prst="rect">
            <a:avLst/>
          </a:prstGeom>
        </p:spPr>
      </p:pic>
      <p:sp>
        <p:nvSpPr>
          <p:cNvPr id="6" name="TextBox 5">
            <a:extLst>
              <a:ext uri="{FF2B5EF4-FFF2-40B4-BE49-F238E27FC236}">
                <a16:creationId xmlns:a16="http://schemas.microsoft.com/office/drawing/2014/main" id="{7D96A658-0183-444F-91C4-2F380978AAE1}"/>
              </a:ext>
            </a:extLst>
          </p:cNvPr>
          <p:cNvSpPr txBox="1"/>
          <p:nvPr userDrawn="1"/>
        </p:nvSpPr>
        <p:spPr>
          <a:xfrm>
            <a:off x="442913" y="2024062"/>
            <a:ext cx="11306175" cy="1814024"/>
          </a:xfrm>
          <a:prstGeom prst="rect">
            <a:avLst/>
          </a:prstGeom>
          <a:noFill/>
        </p:spPr>
        <p:txBody>
          <a:bodyPr wrap="square" lIns="0" tIns="0" rIns="0" bIns="0" rtlCol="0" anchor="b" anchorCtr="0">
            <a:normAutofit/>
          </a:bodyPr>
          <a:lstStyle/>
          <a:p>
            <a:pPr algn="l"/>
            <a:r>
              <a:rPr lang="en-US" sz="6000" b="1" dirty="0">
                <a:solidFill>
                  <a:srgbClr val="E6005B"/>
                </a:solidFill>
              </a:rPr>
              <a:t>Thank you</a:t>
            </a:r>
          </a:p>
        </p:txBody>
      </p:sp>
    </p:spTree>
    <p:extLst>
      <p:ext uri="{BB962C8B-B14F-4D97-AF65-F5344CB8AC3E}">
        <p14:creationId xmlns:p14="http://schemas.microsoft.com/office/powerpoint/2010/main" val="50181021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Presentation End Slid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D73252D-FA87-8946-98E6-F10F7EFB191B}"/>
              </a:ext>
            </a:extLst>
          </p:cNvPr>
          <p:cNvSpPr/>
          <p:nvPr userDrawn="1"/>
        </p:nvSpPr>
        <p:spPr>
          <a:xfrm>
            <a:off x="0" y="441326"/>
            <a:ext cx="12191999" cy="6300786"/>
          </a:xfrm>
          <a:prstGeom prst="rect">
            <a:avLst/>
          </a:prstGeom>
          <a:solidFill>
            <a:srgbClr val="E6005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solidFill>
                <a:srgbClr val="E6005B"/>
              </a:solidFill>
            </a:endParaRPr>
          </a:p>
        </p:txBody>
      </p:sp>
      <p:pic>
        <p:nvPicPr>
          <p:cNvPr id="10" name="Picture 9">
            <a:extLst>
              <a:ext uri="{FF2B5EF4-FFF2-40B4-BE49-F238E27FC236}">
                <a16:creationId xmlns:a16="http://schemas.microsoft.com/office/drawing/2014/main" id="{146BD13E-6F12-BA45-881A-F273DAED034A}"/>
              </a:ext>
            </a:extLst>
          </p:cNvPr>
          <p:cNvPicPr>
            <a:picLocks noChangeAspect="1"/>
          </p:cNvPicPr>
          <p:nvPr userDrawn="1"/>
        </p:nvPicPr>
        <p:blipFill>
          <a:blip r:embed="rId2"/>
          <a:srcRect/>
          <a:stretch/>
        </p:blipFill>
        <p:spPr>
          <a:xfrm>
            <a:off x="442913" y="801048"/>
            <a:ext cx="3427412" cy="1008062"/>
          </a:xfrm>
          <a:prstGeom prst="rect">
            <a:avLst/>
          </a:prstGeom>
        </p:spPr>
      </p:pic>
      <p:sp>
        <p:nvSpPr>
          <p:cNvPr id="2" name="TextBox 1">
            <a:extLst>
              <a:ext uri="{FF2B5EF4-FFF2-40B4-BE49-F238E27FC236}">
                <a16:creationId xmlns:a16="http://schemas.microsoft.com/office/drawing/2014/main" id="{DEE1A0BD-8134-9B4A-AE3E-E7C0EECCD029}"/>
              </a:ext>
            </a:extLst>
          </p:cNvPr>
          <p:cNvSpPr txBox="1"/>
          <p:nvPr userDrawn="1"/>
        </p:nvSpPr>
        <p:spPr>
          <a:xfrm>
            <a:off x="442913" y="2024062"/>
            <a:ext cx="11306175" cy="1814024"/>
          </a:xfrm>
          <a:prstGeom prst="rect">
            <a:avLst/>
          </a:prstGeom>
          <a:noFill/>
        </p:spPr>
        <p:txBody>
          <a:bodyPr wrap="square" lIns="0" tIns="0" rIns="0" bIns="0" rtlCol="0" anchor="b" anchorCtr="0">
            <a:normAutofit/>
          </a:bodyPr>
          <a:lstStyle/>
          <a:p>
            <a:pPr algn="l"/>
            <a:r>
              <a:rPr lang="en-US" sz="6000" b="1" dirty="0">
                <a:solidFill>
                  <a:srgbClr val="9E043D"/>
                </a:solidFill>
              </a:rPr>
              <a:t>Thank you</a:t>
            </a:r>
          </a:p>
        </p:txBody>
      </p:sp>
    </p:spTree>
    <p:extLst>
      <p:ext uri="{BB962C8B-B14F-4D97-AF65-F5344CB8AC3E}">
        <p14:creationId xmlns:p14="http://schemas.microsoft.com/office/powerpoint/2010/main" val="3402982296"/>
      </p:ext>
    </p:extLst>
  </p:cSld>
  <p:clrMapOvr>
    <a:masterClrMapping/>
  </p:clrMapOvr>
  <p:extLst>
    <p:ext uri="{DCECCB84-F9BA-43D5-87BE-67443E8EF086}">
      <p15:sldGuideLst xmlns:p15="http://schemas.microsoft.com/office/powerpoint/2012/main"/>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9818EEC-D27C-9844-8F9A-431793B5929C}"/>
              </a:ext>
            </a:extLst>
          </p:cNvPr>
          <p:cNvSpPr/>
          <p:nvPr userDrawn="1"/>
        </p:nvSpPr>
        <p:spPr>
          <a:xfrm>
            <a:off x="0" y="441325"/>
            <a:ext cx="12191999" cy="6300787"/>
          </a:xfrm>
          <a:prstGeom prst="rect">
            <a:avLst/>
          </a:prstGeom>
          <a:solidFill>
            <a:srgbClr val="6F625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DFE3E8BC-7439-0742-A9FC-77BBB38EF7AF}"/>
              </a:ext>
            </a:extLst>
          </p:cNvPr>
          <p:cNvPicPr>
            <a:picLocks noChangeAspect="1"/>
          </p:cNvPicPr>
          <p:nvPr userDrawn="1"/>
        </p:nvPicPr>
        <p:blipFill>
          <a:blip r:embed="rId2"/>
          <a:srcRect/>
          <a:stretch/>
        </p:blipFill>
        <p:spPr>
          <a:xfrm>
            <a:off x="442913" y="801048"/>
            <a:ext cx="3427412" cy="1008062"/>
          </a:xfrm>
          <a:prstGeom prst="rect">
            <a:avLst/>
          </a:prstGeom>
        </p:spPr>
      </p:pic>
      <p:sp>
        <p:nvSpPr>
          <p:cNvPr id="9" name="TextBox 8">
            <a:extLst>
              <a:ext uri="{FF2B5EF4-FFF2-40B4-BE49-F238E27FC236}">
                <a16:creationId xmlns:a16="http://schemas.microsoft.com/office/drawing/2014/main" id="{C3E62ECB-71C5-2342-A1AF-B7DAA1E1B964}"/>
              </a:ext>
            </a:extLst>
          </p:cNvPr>
          <p:cNvSpPr txBox="1"/>
          <p:nvPr userDrawn="1"/>
        </p:nvSpPr>
        <p:spPr>
          <a:xfrm>
            <a:off x="442913" y="2024062"/>
            <a:ext cx="11306175" cy="1814024"/>
          </a:xfrm>
          <a:prstGeom prst="rect">
            <a:avLst/>
          </a:prstGeom>
          <a:noFill/>
        </p:spPr>
        <p:txBody>
          <a:bodyPr wrap="square" lIns="0" tIns="0" rIns="0" bIns="0" rtlCol="0" anchor="b" anchorCtr="0">
            <a:normAutofit/>
          </a:bodyPr>
          <a:lstStyle/>
          <a:p>
            <a:pPr algn="l"/>
            <a:r>
              <a:rPr lang="en-US" sz="6000" b="1" dirty="0">
                <a:solidFill>
                  <a:schemeClr val="bg1"/>
                </a:solidFill>
              </a:rPr>
              <a:t>Thank you</a:t>
            </a:r>
          </a:p>
        </p:txBody>
      </p:sp>
    </p:spTree>
    <p:extLst>
      <p:ext uri="{BB962C8B-B14F-4D97-AF65-F5344CB8AC3E}">
        <p14:creationId xmlns:p14="http://schemas.microsoft.com/office/powerpoint/2010/main" val="190281352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fld id="{B9BFB0B9-D708-4991-9CBF-6AE97078FA40}" type="datetime4">
              <a:rPr lang="en-GB" altLang="en-US"/>
              <a:pPr/>
              <a:t>25 March 2023</a:t>
            </a:fld>
            <a:endParaRPr lang="en-GB" altLang="en-US"/>
          </a:p>
        </p:txBody>
      </p:sp>
      <p:sp>
        <p:nvSpPr>
          <p:cNvPr id="5" name="Slide Number Placeholder 4"/>
          <p:cNvSpPr>
            <a:spLocks noGrp="1"/>
          </p:cNvSpPr>
          <p:nvPr>
            <p:ph type="sldNum" sz="quarter" idx="11"/>
          </p:nvPr>
        </p:nvSpPr>
        <p:spPr/>
        <p:txBody>
          <a:bodyPr/>
          <a:lstStyle>
            <a:lvl1pPr>
              <a:defRPr/>
            </a:lvl1pPr>
          </a:lstStyle>
          <a:p>
            <a:fld id="{248C2860-102C-4907-B1AC-A6DD0489E440}" type="slidenum">
              <a:rPr lang="en-GB" altLang="en-US"/>
              <a:pPr/>
              <a:t>‹#›</a:t>
            </a:fld>
            <a:endParaRPr lang="en-GB" altLang="en-US"/>
          </a:p>
        </p:txBody>
      </p:sp>
    </p:spTree>
    <p:extLst>
      <p:ext uri="{BB962C8B-B14F-4D97-AF65-F5344CB8AC3E}">
        <p14:creationId xmlns:p14="http://schemas.microsoft.com/office/powerpoint/2010/main" val="101232404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Presentation 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ADF23B6-683D-2B48-8B2D-8FF423A50C05}"/>
              </a:ext>
            </a:extLst>
          </p:cNvPr>
          <p:cNvSpPr/>
          <p:nvPr userDrawn="1"/>
        </p:nvSpPr>
        <p:spPr>
          <a:xfrm>
            <a:off x="0" y="441325"/>
            <a:ext cx="12191999" cy="6300787"/>
          </a:xfrm>
          <a:prstGeom prst="rect">
            <a:avLst/>
          </a:prstGeom>
          <a:solidFill>
            <a:srgbClr val="E5E5E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E7E7F3C-6AC2-084C-81DA-BE9E4A815A32}"/>
              </a:ext>
            </a:extLst>
          </p:cNvPr>
          <p:cNvSpPr>
            <a:spLocks noGrp="1"/>
          </p:cNvSpPr>
          <p:nvPr>
            <p:ph type="ctrTitle"/>
          </p:nvPr>
        </p:nvSpPr>
        <p:spPr>
          <a:xfrm>
            <a:off x="442912" y="1989138"/>
            <a:ext cx="11306175" cy="1848949"/>
          </a:xfrm>
          <a:prstGeom prst="rect">
            <a:avLst/>
          </a:prstGeom>
        </p:spPr>
        <p:txBody>
          <a:bodyPr lIns="0" rIns="90000" anchor="b"/>
          <a:lstStyle>
            <a:lvl1pPr algn="l">
              <a:defRPr sz="6000" b="1">
                <a:solidFill>
                  <a:srgbClr val="E6005B"/>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AC3D8BCC-A8A8-F640-A027-5BF8353F717B}"/>
              </a:ext>
            </a:extLst>
          </p:cNvPr>
          <p:cNvSpPr>
            <a:spLocks noGrp="1"/>
          </p:cNvSpPr>
          <p:nvPr>
            <p:ph type="subTitle" idx="1"/>
          </p:nvPr>
        </p:nvSpPr>
        <p:spPr>
          <a:xfrm>
            <a:off x="442914" y="4015578"/>
            <a:ext cx="11306174" cy="1155172"/>
          </a:xfrm>
          <a:prstGeom prst="rect">
            <a:avLst/>
          </a:prstGeom>
        </p:spPr>
        <p:txBody>
          <a:bodyPr lIns="0">
            <a:normAutofit/>
          </a:bodyPr>
          <a:lstStyle>
            <a:lvl1pPr marL="0" indent="0" algn="l">
              <a:buNone/>
              <a:defRPr sz="3000" b="1">
                <a:solidFill>
                  <a:srgbClr val="9E043D"/>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10" name="Picture 9">
            <a:extLst>
              <a:ext uri="{FF2B5EF4-FFF2-40B4-BE49-F238E27FC236}">
                <a16:creationId xmlns:a16="http://schemas.microsoft.com/office/drawing/2014/main" id="{99B026E5-3198-8D4C-956B-0E8532CD5782}"/>
              </a:ext>
            </a:extLst>
          </p:cNvPr>
          <p:cNvPicPr>
            <a:picLocks noChangeAspect="1"/>
          </p:cNvPicPr>
          <p:nvPr userDrawn="1"/>
        </p:nvPicPr>
        <p:blipFill>
          <a:blip r:embed="rId2"/>
          <a:srcRect/>
          <a:stretch/>
        </p:blipFill>
        <p:spPr>
          <a:xfrm>
            <a:off x="442913" y="801048"/>
            <a:ext cx="3427412" cy="1008062"/>
          </a:xfrm>
          <a:prstGeom prst="rect">
            <a:avLst/>
          </a:prstGeom>
        </p:spPr>
      </p:pic>
      <p:sp>
        <p:nvSpPr>
          <p:cNvPr id="13" name="Date Placeholder 3">
            <a:extLst>
              <a:ext uri="{FF2B5EF4-FFF2-40B4-BE49-F238E27FC236}">
                <a16:creationId xmlns:a16="http://schemas.microsoft.com/office/drawing/2014/main" id="{8B58F904-7080-FE43-A777-0CCCA7DE6BAB}"/>
              </a:ext>
            </a:extLst>
          </p:cNvPr>
          <p:cNvSpPr>
            <a:spLocks noGrp="1"/>
          </p:cNvSpPr>
          <p:nvPr>
            <p:ph type="dt" sz="half" idx="10"/>
          </p:nvPr>
        </p:nvSpPr>
        <p:spPr>
          <a:xfrm>
            <a:off x="6275386" y="6057900"/>
            <a:ext cx="5473701" cy="358774"/>
          </a:xfrm>
          <a:prstGeom prst="rect">
            <a:avLst/>
          </a:prstGeom>
        </p:spPr>
        <p:txBody>
          <a:bodyPr lIns="0" tIns="0" rIns="0" bIns="0" anchor="b" anchorCtr="0"/>
          <a:lstStyle>
            <a:lvl1pPr algn="r">
              <a:defRPr>
                <a:solidFill>
                  <a:schemeClr val="tx1"/>
                </a:solidFill>
                <a:latin typeface="Arial" panose="020B0604020202020204" pitchFamily="34" charset="0"/>
                <a:cs typeface="Arial" panose="020B0604020202020204" pitchFamily="34" charset="0"/>
              </a:defRPr>
            </a:lvl1pPr>
          </a:lstStyle>
          <a:p>
            <a:fld id="{197342E9-89D0-D246-B0E5-635614E13D75}" type="datetime1">
              <a:rPr lang="en-GB" smtClean="0"/>
              <a:pPr/>
              <a:t>25/03/2023</a:t>
            </a:fld>
            <a:endParaRPr lang="en-US" dirty="0"/>
          </a:p>
        </p:txBody>
      </p:sp>
    </p:spTree>
    <p:extLst>
      <p:ext uri="{BB962C8B-B14F-4D97-AF65-F5344CB8AC3E}">
        <p14:creationId xmlns:p14="http://schemas.microsoft.com/office/powerpoint/2010/main" val="1673415050"/>
      </p:ext>
    </p:extLst>
  </p:cSld>
  <p:clrMapOvr>
    <a:masterClrMapping/>
  </p:clrMapOvr>
  <p:extLst>
    <p:ext uri="{DCECCB84-F9BA-43D5-87BE-67443E8EF086}">
      <p15:sldGuideLst xmlns:p15="http://schemas.microsoft.com/office/powerpoint/2012/main"/>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Presentation 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ADF23B6-683D-2B48-8B2D-8FF423A50C05}"/>
              </a:ext>
            </a:extLst>
          </p:cNvPr>
          <p:cNvSpPr/>
          <p:nvPr userDrawn="1"/>
        </p:nvSpPr>
        <p:spPr>
          <a:xfrm>
            <a:off x="0" y="441326"/>
            <a:ext cx="12191999" cy="6300786"/>
          </a:xfrm>
          <a:prstGeom prst="rect">
            <a:avLst/>
          </a:prstGeom>
          <a:solidFill>
            <a:srgbClr val="E6005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solidFill>
                <a:srgbClr val="E6005B"/>
              </a:solidFill>
            </a:endParaRPr>
          </a:p>
        </p:txBody>
      </p:sp>
      <p:sp>
        <p:nvSpPr>
          <p:cNvPr id="2" name="Title 1">
            <a:extLst>
              <a:ext uri="{FF2B5EF4-FFF2-40B4-BE49-F238E27FC236}">
                <a16:creationId xmlns:a16="http://schemas.microsoft.com/office/drawing/2014/main" id="{8E7E7F3C-6AC2-084C-81DA-BE9E4A815A32}"/>
              </a:ext>
            </a:extLst>
          </p:cNvPr>
          <p:cNvSpPr>
            <a:spLocks noGrp="1"/>
          </p:cNvSpPr>
          <p:nvPr>
            <p:ph type="ctrTitle"/>
          </p:nvPr>
        </p:nvSpPr>
        <p:spPr>
          <a:xfrm>
            <a:off x="442912" y="1989138"/>
            <a:ext cx="11306175" cy="1848949"/>
          </a:xfrm>
          <a:prstGeom prst="rect">
            <a:avLst/>
          </a:prstGeom>
        </p:spPr>
        <p:txBody>
          <a:bodyPr lIns="0" rIns="90000" anchor="b"/>
          <a:lstStyle>
            <a:lvl1pPr algn="l">
              <a:defRPr sz="6000" b="1">
                <a:solidFill>
                  <a:schemeClr val="bg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AC3D8BCC-A8A8-F640-A027-5BF8353F717B}"/>
              </a:ext>
            </a:extLst>
          </p:cNvPr>
          <p:cNvSpPr>
            <a:spLocks noGrp="1"/>
          </p:cNvSpPr>
          <p:nvPr>
            <p:ph type="subTitle" idx="1"/>
          </p:nvPr>
        </p:nvSpPr>
        <p:spPr>
          <a:xfrm>
            <a:off x="442912" y="4015578"/>
            <a:ext cx="11306175" cy="1155172"/>
          </a:xfrm>
          <a:prstGeom prst="rect">
            <a:avLst/>
          </a:prstGeom>
        </p:spPr>
        <p:txBody>
          <a:bodyPr lIns="0">
            <a:normAutofit/>
          </a:bodyPr>
          <a:lstStyle>
            <a:lvl1pPr marL="0" indent="0" algn="l">
              <a:buNone/>
              <a:defRPr sz="3000" b="1">
                <a:solidFill>
                  <a:srgbClr val="9E043D"/>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4" name="Picture 3">
            <a:extLst>
              <a:ext uri="{FF2B5EF4-FFF2-40B4-BE49-F238E27FC236}">
                <a16:creationId xmlns:a16="http://schemas.microsoft.com/office/drawing/2014/main" id="{EE19FAFA-C3E1-0844-82DB-27D43E467A6B}"/>
              </a:ext>
            </a:extLst>
          </p:cNvPr>
          <p:cNvPicPr>
            <a:picLocks noChangeAspect="1"/>
          </p:cNvPicPr>
          <p:nvPr userDrawn="1"/>
        </p:nvPicPr>
        <p:blipFill>
          <a:blip r:embed="rId2"/>
          <a:srcRect/>
          <a:stretch/>
        </p:blipFill>
        <p:spPr>
          <a:xfrm>
            <a:off x="442913" y="801048"/>
            <a:ext cx="3427412" cy="1008062"/>
          </a:xfrm>
          <a:prstGeom prst="rect">
            <a:avLst/>
          </a:prstGeom>
        </p:spPr>
      </p:pic>
      <p:sp>
        <p:nvSpPr>
          <p:cNvPr id="15" name="Date Placeholder 3">
            <a:extLst>
              <a:ext uri="{FF2B5EF4-FFF2-40B4-BE49-F238E27FC236}">
                <a16:creationId xmlns:a16="http://schemas.microsoft.com/office/drawing/2014/main" id="{F86CB3D1-E135-FD4F-A056-483535DECE88}"/>
              </a:ext>
            </a:extLst>
          </p:cNvPr>
          <p:cNvSpPr>
            <a:spLocks noGrp="1"/>
          </p:cNvSpPr>
          <p:nvPr>
            <p:ph type="dt" sz="half" idx="10"/>
          </p:nvPr>
        </p:nvSpPr>
        <p:spPr>
          <a:xfrm>
            <a:off x="6275386" y="6057899"/>
            <a:ext cx="5473701" cy="358775"/>
          </a:xfrm>
          <a:prstGeom prst="rect">
            <a:avLst/>
          </a:prstGeom>
        </p:spPr>
        <p:txBody>
          <a:bodyPr lIns="0" tIns="0" rIns="0" bIns="0" anchor="b" anchorCtr="0"/>
          <a:lstStyle>
            <a:lvl1pPr algn="r">
              <a:defRPr>
                <a:solidFill>
                  <a:srgbClr val="9E043D"/>
                </a:solidFill>
                <a:latin typeface="Arial" panose="020B0604020202020204" pitchFamily="34" charset="0"/>
                <a:cs typeface="Arial" panose="020B0604020202020204" pitchFamily="34" charset="0"/>
              </a:defRPr>
            </a:lvl1pPr>
          </a:lstStyle>
          <a:p>
            <a:fld id="{197342E9-89D0-D246-B0E5-635614E13D75}" type="datetime1">
              <a:rPr lang="en-GB" smtClean="0"/>
              <a:pPr/>
              <a:t>25/03/2023</a:t>
            </a:fld>
            <a:endParaRPr lang="en-US" dirty="0"/>
          </a:p>
        </p:txBody>
      </p:sp>
    </p:spTree>
    <p:extLst>
      <p:ext uri="{BB962C8B-B14F-4D97-AF65-F5344CB8AC3E}">
        <p14:creationId xmlns:p14="http://schemas.microsoft.com/office/powerpoint/2010/main" val="708296925"/>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Fill Option 1">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0009F349-CC3D-6049-A88D-4E42B2F01C66}"/>
              </a:ext>
            </a:extLst>
          </p:cNvPr>
          <p:cNvSpPr>
            <a:spLocks noGrp="1"/>
          </p:cNvSpPr>
          <p:nvPr>
            <p:ph type="pic" sz="quarter" idx="12"/>
          </p:nvPr>
        </p:nvSpPr>
        <p:spPr>
          <a:xfrm>
            <a:off x="0" y="115887"/>
            <a:ext cx="12191999" cy="6626226"/>
          </a:xfrm>
          <a:prstGeom prst="rect">
            <a:avLst/>
          </a:prstGeom>
        </p:spPr>
        <p:txBody>
          <a:bodyPr/>
          <a:lstStyle/>
          <a:p>
            <a:endParaRPr lang="en-US" dirty="0"/>
          </a:p>
        </p:txBody>
      </p:sp>
      <p:sp>
        <p:nvSpPr>
          <p:cNvPr id="5" name="Rectangle 4">
            <a:extLst>
              <a:ext uri="{FF2B5EF4-FFF2-40B4-BE49-F238E27FC236}">
                <a16:creationId xmlns:a16="http://schemas.microsoft.com/office/drawing/2014/main" id="{83CF8FDB-11E0-114D-9049-11851FC6CA6B}"/>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1584476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2_Presentation 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ADF23B6-683D-2B48-8B2D-8FF423A50C05}"/>
              </a:ext>
            </a:extLst>
          </p:cNvPr>
          <p:cNvSpPr/>
          <p:nvPr userDrawn="1"/>
        </p:nvSpPr>
        <p:spPr>
          <a:xfrm>
            <a:off x="0" y="441325"/>
            <a:ext cx="12191999" cy="6300787"/>
          </a:xfrm>
          <a:prstGeom prst="rect">
            <a:avLst/>
          </a:prstGeom>
          <a:solidFill>
            <a:srgbClr val="6F625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E7E7F3C-6AC2-084C-81DA-BE9E4A815A32}"/>
              </a:ext>
            </a:extLst>
          </p:cNvPr>
          <p:cNvSpPr>
            <a:spLocks noGrp="1"/>
          </p:cNvSpPr>
          <p:nvPr>
            <p:ph type="ctrTitle"/>
          </p:nvPr>
        </p:nvSpPr>
        <p:spPr>
          <a:xfrm>
            <a:off x="442912" y="1989138"/>
            <a:ext cx="11306175" cy="1848949"/>
          </a:xfrm>
          <a:prstGeom prst="rect">
            <a:avLst/>
          </a:prstGeom>
        </p:spPr>
        <p:txBody>
          <a:bodyPr lIns="0" rIns="90000" anchor="b"/>
          <a:lstStyle>
            <a:lvl1pPr algn="l">
              <a:defRPr sz="6000" b="1">
                <a:solidFill>
                  <a:schemeClr val="bg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AC3D8BCC-A8A8-F640-A027-5BF8353F717B}"/>
              </a:ext>
            </a:extLst>
          </p:cNvPr>
          <p:cNvSpPr>
            <a:spLocks noGrp="1"/>
          </p:cNvSpPr>
          <p:nvPr>
            <p:ph type="subTitle" idx="1"/>
          </p:nvPr>
        </p:nvSpPr>
        <p:spPr>
          <a:xfrm>
            <a:off x="442913" y="4015578"/>
            <a:ext cx="11306175" cy="1155172"/>
          </a:xfrm>
          <a:prstGeom prst="rect">
            <a:avLst/>
          </a:prstGeom>
        </p:spPr>
        <p:txBody>
          <a:bodyPr lIns="0">
            <a:normAutofit/>
          </a:bodyPr>
          <a:lstStyle>
            <a:lvl1pPr marL="0" indent="0" algn="l">
              <a:buNone/>
              <a:defRPr sz="30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11" name="Date Placeholder 3">
            <a:extLst>
              <a:ext uri="{FF2B5EF4-FFF2-40B4-BE49-F238E27FC236}">
                <a16:creationId xmlns:a16="http://schemas.microsoft.com/office/drawing/2014/main" id="{407DCF46-D938-064E-964C-1B90111009F0}"/>
              </a:ext>
            </a:extLst>
          </p:cNvPr>
          <p:cNvSpPr>
            <a:spLocks noGrp="1"/>
          </p:cNvSpPr>
          <p:nvPr>
            <p:ph type="dt" sz="half" idx="10"/>
          </p:nvPr>
        </p:nvSpPr>
        <p:spPr>
          <a:xfrm>
            <a:off x="6275388" y="6057899"/>
            <a:ext cx="5473699" cy="358775"/>
          </a:xfrm>
          <a:prstGeom prst="rect">
            <a:avLst/>
          </a:prstGeom>
        </p:spPr>
        <p:txBody>
          <a:bodyPr lIns="0" tIns="0" rIns="0" bIns="0" anchor="b" anchorCtr="0"/>
          <a:lstStyle>
            <a:lvl1pPr algn="r">
              <a:defRPr>
                <a:solidFill>
                  <a:schemeClr val="bg1"/>
                </a:solidFill>
                <a:latin typeface="Arial" panose="020B0604020202020204" pitchFamily="34" charset="0"/>
                <a:cs typeface="Arial" panose="020B0604020202020204" pitchFamily="34" charset="0"/>
              </a:defRPr>
            </a:lvl1pPr>
          </a:lstStyle>
          <a:p>
            <a:fld id="{197342E9-89D0-D246-B0E5-635614E13D75}" type="datetime1">
              <a:rPr lang="en-GB" smtClean="0"/>
              <a:pPr/>
              <a:t>25/03/2023</a:t>
            </a:fld>
            <a:endParaRPr lang="en-US" dirty="0"/>
          </a:p>
        </p:txBody>
      </p:sp>
      <p:pic>
        <p:nvPicPr>
          <p:cNvPr id="15" name="Picture 14">
            <a:extLst>
              <a:ext uri="{FF2B5EF4-FFF2-40B4-BE49-F238E27FC236}">
                <a16:creationId xmlns:a16="http://schemas.microsoft.com/office/drawing/2014/main" id="{2BEE9E80-8FF0-8441-B362-4623AB9E8A1D}"/>
              </a:ext>
            </a:extLst>
          </p:cNvPr>
          <p:cNvPicPr>
            <a:picLocks noChangeAspect="1"/>
          </p:cNvPicPr>
          <p:nvPr userDrawn="1"/>
        </p:nvPicPr>
        <p:blipFill>
          <a:blip r:embed="rId2"/>
          <a:srcRect/>
          <a:stretch/>
        </p:blipFill>
        <p:spPr>
          <a:xfrm>
            <a:off x="442913" y="801048"/>
            <a:ext cx="3427412" cy="1008062"/>
          </a:xfrm>
          <a:prstGeom prst="rect">
            <a:avLst/>
          </a:prstGeom>
        </p:spPr>
      </p:pic>
    </p:spTree>
    <p:extLst>
      <p:ext uri="{BB962C8B-B14F-4D97-AF65-F5344CB8AC3E}">
        <p14:creationId xmlns:p14="http://schemas.microsoft.com/office/powerpoint/2010/main" val="3154571907"/>
      </p:ext>
    </p:extLst>
  </p:cSld>
  <p:clrMapOvr>
    <a:masterClrMapping/>
  </p:clrMapOvr>
  <p:extLst>
    <p:ext uri="{DCECCB84-F9BA-43D5-87BE-67443E8EF086}">
      <p15:sldGuideLst xmlns:p15="http://schemas.microsoft.com/office/powerpoint/2012/main"/>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One Colum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1395D28-07F6-9F47-8128-50C443109906}"/>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632ACF5D-95B4-ED49-9DD6-98E1235076B4}"/>
              </a:ext>
            </a:extLst>
          </p:cNvPr>
          <p:cNvSpPr>
            <a:spLocks noGrp="1"/>
          </p:cNvSpPr>
          <p:nvPr>
            <p:ph sz="half" idx="1"/>
          </p:nvPr>
        </p:nvSpPr>
        <p:spPr>
          <a:xfrm>
            <a:off x="442913" y="1989138"/>
            <a:ext cx="11306174" cy="3708400"/>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9" name="Title 1">
            <a:extLst>
              <a:ext uri="{FF2B5EF4-FFF2-40B4-BE49-F238E27FC236}">
                <a16:creationId xmlns:a16="http://schemas.microsoft.com/office/drawing/2014/main" id="{1E523BD2-753E-0A47-B307-D80B3FF627EE}"/>
              </a:ext>
            </a:extLst>
          </p:cNvPr>
          <p:cNvSpPr>
            <a:spLocks noGrp="1"/>
          </p:cNvSpPr>
          <p:nvPr>
            <p:ph type="title"/>
          </p:nvPr>
        </p:nvSpPr>
        <p:spPr>
          <a:xfrm>
            <a:off x="442912" y="800100"/>
            <a:ext cx="11306175" cy="1001983"/>
          </a:xfrm>
          <a:prstGeom prst="rect">
            <a:avLst/>
          </a:prstGeom>
        </p:spPr>
        <p:txBody>
          <a:bodyPr/>
          <a:lstStyle/>
          <a:p>
            <a:r>
              <a:rPr lang="en-GB" dirty="0"/>
              <a:t>Click to edit Master title style</a:t>
            </a:r>
            <a:endParaRPr lang="en-US" dirty="0"/>
          </a:p>
        </p:txBody>
      </p:sp>
      <p:pic>
        <p:nvPicPr>
          <p:cNvPr id="13" name="Picture 12">
            <a:extLst>
              <a:ext uri="{FF2B5EF4-FFF2-40B4-BE49-F238E27FC236}">
                <a16:creationId xmlns:a16="http://schemas.microsoft.com/office/drawing/2014/main" id="{87BB0FE4-66FF-0E42-841A-3EC5F7C7E6A2}"/>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6" name="Rectangle 5">
            <a:extLst>
              <a:ext uri="{FF2B5EF4-FFF2-40B4-BE49-F238E27FC236}">
                <a16:creationId xmlns:a16="http://schemas.microsoft.com/office/drawing/2014/main" id="{5D683437-A234-3E4E-8B92-A0C560819C16}"/>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11">
            <a:extLst>
              <a:ext uri="{FF2B5EF4-FFF2-40B4-BE49-F238E27FC236}">
                <a16:creationId xmlns:a16="http://schemas.microsoft.com/office/drawing/2014/main" id="{1CDF1BA5-471A-8044-BDBA-890115BBFFDE}"/>
              </a:ext>
            </a:extLst>
          </p:cNvPr>
          <p:cNvSpPr>
            <a:spLocks noGrp="1"/>
          </p:cNvSpPr>
          <p:nvPr>
            <p:ph type="body" sz="quarter" idx="10"/>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GB" dirty="0"/>
              <a:t>Click to edit Master text styles</a:t>
            </a:r>
          </a:p>
        </p:txBody>
      </p:sp>
    </p:spTree>
    <p:extLst>
      <p:ext uri="{BB962C8B-B14F-4D97-AF65-F5344CB8AC3E}">
        <p14:creationId xmlns:p14="http://schemas.microsoft.com/office/powerpoint/2010/main" val="56477390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One Column Secondary">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CA204BD-F3EB-5842-9319-7B613DC2539E}"/>
              </a:ext>
            </a:extLst>
          </p:cNvPr>
          <p:cNvSpPr>
            <a:spLocks noGrp="1"/>
          </p:cNvSpPr>
          <p:nvPr>
            <p:ph type="body" idx="1"/>
          </p:nvPr>
        </p:nvSpPr>
        <p:spPr>
          <a:xfrm>
            <a:off x="442912" y="1989138"/>
            <a:ext cx="11306176" cy="636855"/>
          </a:xfrm>
          <a:prstGeom prst="rect">
            <a:avLst/>
          </a:prstGeom>
        </p:spPr>
        <p:txBody>
          <a:bodyPr anchor="ctr" anchorCtr="0"/>
          <a:lstStyle>
            <a:lvl1pPr marL="0" indent="0">
              <a:buNone/>
              <a:defRPr sz="2400" b="1">
                <a:solidFill>
                  <a:srgbClr val="9E043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a:extLst>
              <a:ext uri="{FF2B5EF4-FFF2-40B4-BE49-F238E27FC236}">
                <a16:creationId xmlns:a16="http://schemas.microsoft.com/office/drawing/2014/main" id="{EF1B88EC-6B3F-324D-8A9A-A2200D031343}"/>
              </a:ext>
            </a:extLst>
          </p:cNvPr>
          <p:cNvSpPr>
            <a:spLocks noGrp="1"/>
          </p:cNvSpPr>
          <p:nvPr>
            <p:ph sz="half" idx="2"/>
          </p:nvPr>
        </p:nvSpPr>
        <p:spPr>
          <a:xfrm>
            <a:off x="442914" y="2813048"/>
            <a:ext cx="11306174" cy="2884489"/>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0" name="Title 1">
            <a:extLst>
              <a:ext uri="{FF2B5EF4-FFF2-40B4-BE49-F238E27FC236}">
                <a16:creationId xmlns:a16="http://schemas.microsoft.com/office/drawing/2014/main" id="{EC2A4D7D-88B2-6543-8F2D-B4616BB62DFF}"/>
              </a:ext>
            </a:extLst>
          </p:cNvPr>
          <p:cNvSpPr>
            <a:spLocks noGrp="1"/>
          </p:cNvSpPr>
          <p:nvPr>
            <p:ph type="title"/>
          </p:nvPr>
        </p:nvSpPr>
        <p:spPr>
          <a:xfrm>
            <a:off x="442912" y="800101"/>
            <a:ext cx="11306176" cy="1001982"/>
          </a:xfrm>
          <a:prstGeom prst="rect">
            <a:avLst/>
          </a:prstGeom>
        </p:spPr>
        <p:txBody>
          <a:bodyPr anchor="ctr" anchorCtr="0"/>
          <a:lstStyle/>
          <a:p>
            <a:r>
              <a:rPr lang="en-GB" dirty="0"/>
              <a:t>Click to edit Master title style</a:t>
            </a:r>
            <a:endParaRPr lang="en-US" dirty="0"/>
          </a:p>
        </p:txBody>
      </p:sp>
      <p:pic>
        <p:nvPicPr>
          <p:cNvPr id="7" name="Picture 6">
            <a:extLst>
              <a:ext uri="{FF2B5EF4-FFF2-40B4-BE49-F238E27FC236}">
                <a16:creationId xmlns:a16="http://schemas.microsoft.com/office/drawing/2014/main" id="{0E8EB9E1-DFB3-5C47-B4B9-9B8765B8640B}"/>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14" name="Text Placeholder 11">
            <a:extLst>
              <a:ext uri="{FF2B5EF4-FFF2-40B4-BE49-F238E27FC236}">
                <a16:creationId xmlns:a16="http://schemas.microsoft.com/office/drawing/2014/main" id="{6AAEC381-AE42-7E44-9B48-79580631F97C}"/>
              </a:ext>
            </a:extLst>
          </p:cNvPr>
          <p:cNvSpPr>
            <a:spLocks noGrp="1"/>
          </p:cNvSpPr>
          <p:nvPr>
            <p:ph type="body" sz="quarter" idx="10"/>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GB" dirty="0"/>
              <a:t>Click to edit Master text styles</a:t>
            </a:r>
          </a:p>
        </p:txBody>
      </p:sp>
      <p:sp>
        <p:nvSpPr>
          <p:cNvPr id="11" name="Rectangle 10">
            <a:extLst>
              <a:ext uri="{FF2B5EF4-FFF2-40B4-BE49-F238E27FC236}">
                <a16:creationId xmlns:a16="http://schemas.microsoft.com/office/drawing/2014/main" id="{2EF2C38B-13DA-064A-AF49-AA97B43EDAB3}"/>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91A03B6-F236-5D46-B133-E912BE6844F9}"/>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5066654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Image Fill Option 1">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0009F349-CC3D-6049-A88D-4E42B2F01C66}"/>
              </a:ext>
            </a:extLst>
          </p:cNvPr>
          <p:cNvSpPr>
            <a:spLocks noGrp="1"/>
          </p:cNvSpPr>
          <p:nvPr>
            <p:ph type="pic" sz="quarter" idx="12"/>
          </p:nvPr>
        </p:nvSpPr>
        <p:spPr>
          <a:xfrm>
            <a:off x="0" y="115887"/>
            <a:ext cx="12191999" cy="6626226"/>
          </a:xfrm>
          <a:prstGeom prst="rect">
            <a:avLst/>
          </a:prstGeom>
        </p:spPr>
        <p:txBody>
          <a:bodyPr/>
          <a:lstStyle/>
          <a:p>
            <a:endParaRPr lang="en-US" dirty="0"/>
          </a:p>
        </p:txBody>
      </p:sp>
      <p:sp>
        <p:nvSpPr>
          <p:cNvPr id="5" name="Rectangle 4">
            <a:extLst>
              <a:ext uri="{FF2B5EF4-FFF2-40B4-BE49-F238E27FC236}">
                <a16:creationId xmlns:a16="http://schemas.microsoft.com/office/drawing/2014/main" id="{83CF8FDB-11E0-114D-9049-11851FC6CA6B}"/>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3648144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Image Fill Option 2">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0009F349-CC3D-6049-A88D-4E42B2F01C66}"/>
              </a:ext>
            </a:extLst>
          </p:cNvPr>
          <p:cNvSpPr>
            <a:spLocks noGrp="1"/>
          </p:cNvSpPr>
          <p:nvPr>
            <p:ph type="pic" sz="quarter" idx="12"/>
          </p:nvPr>
        </p:nvSpPr>
        <p:spPr>
          <a:xfrm>
            <a:off x="0" y="0"/>
            <a:ext cx="12191999" cy="6857999"/>
          </a:xfrm>
          <a:prstGeom prst="rect">
            <a:avLst/>
          </a:prstGeom>
        </p:spPr>
        <p:txBody>
          <a:bodyPr/>
          <a:lstStyle/>
          <a:p>
            <a:endParaRPr lang="en-US" dirty="0"/>
          </a:p>
        </p:txBody>
      </p:sp>
    </p:spTree>
    <p:extLst>
      <p:ext uri="{BB962C8B-B14F-4D97-AF65-F5344CB8AC3E}">
        <p14:creationId xmlns:p14="http://schemas.microsoft.com/office/powerpoint/2010/main" val="94558520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3C710-A668-F144-8CC5-039AD81D3231}"/>
              </a:ext>
            </a:extLst>
          </p:cNvPr>
          <p:cNvSpPr>
            <a:spLocks noGrp="1"/>
          </p:cNvSpPr>
          <p:nvPr>
            <p:ph type="title"/>
          </p:nvPr>
        </p:nvSpPr>
        <p:spPr>
          <a:xfrm>
            <a:off x="442912" y="800101"/>
            <a:ext cx="11306176" cy="1001982"/>
          </a:xfrm>
          <a:prstGeom prst="rect">
            <a:avLst/>
          </a:prstGeom>
        </p:spPr>
        <p:txBody>
          <a:bodyPr anchor="ctr" anchorCtr="0"/>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EC09ECCE-CA94-5841-8835-15D01FC20CFF}"/>
              </a:ext>
            </a:extLst>
          </p:cNvPr>
          <p:cNvSpPr>
            <a:spLocks noGrp="1"/>
          </p:cNvSpPr>
          <p:nvPr>
            <p:ph idx="1"/>
          </p:nvPr>
        </p:nvSpPr>
        <p:spPr>
          <a:xfrm>
            <a:off x="442912" y="1989138"/>
            <a:ext cx="5473701" cy="3708399"/>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8" name="Content Placeholder 2">
            <a:extLst>
              <a:ext uri="{FF2B5EF4-FFF2-40B4-BE49-F238E27FC236}">
                <a16:creationId xmlns:a16="http://schemas.microsoft.com/office/drawing/2014/main" id="{582F0DD8-CD89-964C-A0BF-3C891A947F9F}"/>
              </a:ext>
            </a:extLst>
          </p:cNvPr>
          <p:cNvSpPr>
            <a:spLocks noGrp="1"/>
          </p:cNvSpPr>
          <p:nvPr>
            <p:ph idx="12"/>
          </p:nvPr>
        </p:nvSpPr>
        <p:spPr>
          <a:xfrm>
            <a:off x="6275388" y="1989138"/>
            <a:ext cx="5473700" cy="3708400"/>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9" name="Picture 8">
            <a:extLst>
              <a:ext uri="{FF2B5EF4-FFF2-40B4-BE49-F238E27FC236}">
                <a16:creationId xmlns:a16="http://schemas.microsoft.com/office/drawing/2014/main" id="{7D5C41AB-1925-C846-A884-6B4D4880A28C}"/>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13" name="Text Placeholder 11">
            <a:extLst>
              <a:ext uri="{FF2B5EF4-FFF2-40B4-BE49-F238E27FC236}">
                <a16:creationId xmlns:a16="http://schemas.microsoft.com/office/drawing/2014/main" id="{6E146BB0-D198-0847-B8BF-82032479A2C6}"/>
              </a:ext>
            </a:extLst>
          </p:cNvPr>
          <p:cNvSpPr>
            <a:spLocks noGrp="1"/>
          </p:cNvSpPr>
          <p:nvPr>
            <p:ph type="body" sz="quarter" idx="10"/>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GB" dirty="0"/>
              <a:t>Click to edit Master text styles</a:t>
            </a:r>
          </a:p>
        </p:txBody>
      </p:sp>
      <p:sp>
        <p:nvSpPr>
          <p:cNvPr id="14" name="Rectangle 13">
            <a:extLst>
              <a:ext uri="{FF2B5EF4-FFF2-40B4-BE49-F238E27FC236}">
                <a16:creationId xmlns:a16="http://schemas.microsoft.com/office/drawing/2014/main" id="{5DD38791-8F3B-A640-A6FC-8EC532732508}"/>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D63AD13-8CBA-8648-88F4-6142126E9F9A}"/>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0360031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wo Column Secondary">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EF1B88EC-6B3F-324D-8A9A-A2200D031343}"/>
              </a:ext>
            </a:extLst>
          </p:cNvPr>
          <p:cNvSpPr>
            <a:spLocks noGrp="1"/>
          </p:cNvSpPr>
          <p:nvPr>
            <p:ph sz="half" idx="2"/>
          </p:nvPr>
        </p:nvSpPr>
        <p:spPr>
          <a:xfrm>
            <a:off x="442910" y="2813047"/>
            <a:ext cx="5473701" cy="2847977"/>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Content Placeholder 5">
            <a:extLst>
              <a:ext uri="{FF2B5EF4-FFF2-40B4-BE49-F238E27FC236}">
                <a16:creationId xmlns:a16="http://schemas.microsoft.com/office/drawing/2014/main" id="{0D32B247-F8B0-6A43-86FE-2923DBEF9C8F}"/>
              </a:ext>
            </a:extLst>
          </p:cNvPr>
          <p:cNvSpPr>
            <a:spLocks noGrp="1"/>
          </p:cNvSpPr>
          <p:nvPr>
            <p:ph sz="quarter" idx="4"/>
          </p:nvPr>
        </p:nvSpPr>
        <p:spPr>
          <a:xfrm>
            <a:off x="6291894" y="2813047"/>
            <a:ext cx="5457193" cy="2847977"/>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0" name="Title 1">
            <a:extLst>
              <a:ext uri="{FF2B5EF4-FFF2-40B4-BE49-F238E27FC236}">
                <a16:creationId xmlns:a16="http://schemas.microsoft.com/office/drawing/2014/main" id="{EC2A4D7D-88B2-6543-8F2D-B4616BB62DFF}"/>
              </a:ext>
            </a:extLst>
          </p:cNvPr>
          <p:cNvSpPr>
            <a:spLocks noGrp="1"/>
          </p:cNvSpPr>
          <p:nvPr>
            <p:ph type="title"/>
          </p:nvPr>
        </p:nvSpPr>
        <p:spPr>
          <a:xfrm>
            <a:off x="442912" y="800101"/>
            <a:ext cx="11306176" cy="1001982"/>
          </a:xfrm>
          <a:prstGeom prst="rect">
            <a:avLst/>
          </a:prstGeom>
        </p:spPr>
        <p:txBody>
          <a:bodyPr anchor="ctr" anchorCtr="0"/>
          <a:lstStyle/>
          <a:p>
            <a:r>
              <a:rPr lang="en-GB" dirty="0"/>
              <a:t>Click to edit Master title style</a:t>
            </a:r>
            <a:endParaRPr lang="en-US" dirty="0"/>
          </a:p>
        </p:txBody>
      </p:sp>
      <p:pic>
        <p:nvPicPr>
          <p:cNvPr id="9" name="Picture 8">
            <a:extLst>
              <a:ext uri="{FF2B5EF4-FFF2-40B4-BE49-F238E27FC236}">
                <a16:creationId xmlns:a16="http://schemas.microsoft.com/office/drawing/2014/main" id="{68C387D1-CCDB-AA42-911D-99DAFBC81375}"/>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16" name="Text Placeholder 11">
            <a:extLst>
              <a:ext uri="{FF2B5EF4-FFF2-40B4-BE49-F238E27FC236}">
                <a16:creationId xmlns:a16="http://schemas.microsoft.com/office/drawing/2014/main" id="{44B35524-0F00-1A4F-8D8A-436C8810069B}"/>
              </a:ext>
            </a:extLst>
          </p:cNvPr>
          <p:cNvSpPr>
            <a:spLocks noGrp="1"/>
          </p:cNvSpPr>
          <p:nvPr>
            <p:ph type="body" sz="quarter" idx="10"/>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GB" dirty="0"/>
              <a:t>Click to edit Master text styles</a:t>
            </a:r>
          </a:p>
        </p:txBody>
      </p:sp>
      <p:sp>
        <p:nvSpPr>
          <p:cNvPr id="22" name="Text Placeholder 2">
            <a:extLst>
              <a:ext uri="{FF2B5EF4-FFF2-40B4-BE49-F238E27FC236}">
                <a16:creationId xmlns:a16="http://schemas.microsoft.com/office/drawing/2014/main" id="{245CF166-1A2B-F24F-9192-1EE62922C0E7}"/>
              </a:ext>
            </a:extLst>
          </p:cNvPr>
          <p:cNvSpPr>
            <a:spLocks noGrp="1"/>
          </p:cNvSpPr>
          <p:nvPr>
            <p:ph type="body" idx="1"/>
          </p:nvPr>
        </p:nvSpPr>
        <p:spPr>
          <a:xfrm>
            <a:off x="442912" y="1989138"/>
            <a:ext cx="5473701" cy="636855"/>
          </a:xfrm>
          <a:prstGeom prst="rect">
            <a:avLst/>
          </a:prstGeom>
        </p:spPr>
        <p:txBody>
          <a:bodyPr anchor="ctr" anchorCtr="0"/>
          <a:lstStyle>
            <a:lvl1pPr marL="0" indent="0">
              <a:buNone/>
              <a:defRPr sz="2400" b="1">
                <a:solidFill>
                  <a:srgbClr val="9E043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23" name="Text Placeholder 2">
            <a:extLst>
              <a:ext uri="{FF2B5EF4-FFF2-40B4-BE49-F238E27FC236}">
                <a16:creationId xmlns:a16="http://schemas.microsoft.com/office/drawing/2014/main" id="{FA1D5975-B545-F54E-B266-2A4DDDC8C4C9}"/>
              </a:ext>
            </a:extLst>
          </p:cNvPr>
          <p:cNvSpPr>
            <a:spLocks noGrp="1"/>
          </p:cNvSpPr>
          <p:nvPr>
            <p:ph type="body" idx="11"/>
          </p:nvPr>
        </p:nvSpPr>
        <p:spPr>
          <a:xfrm>
            <a:off x="6291895" y="1989139"/>
            <a:ext cx="5457193" cy="636854"/>
          </a:xfrm>
          <a:prstGeom prst="rect">
            <a:avLst/>
          </a:prstGeom>
        </p:spPr>
        <p:txBody>
          <a:bodyPr anchor="ctr" anchorCtr="0"/>
          <a:lstStyle>
            <a:lvl1pPr marL="0" indent="0">
              <a:buNone/>
              <a:defRPr sz="2400" b="1">
                <a:solidFill>
                  <a:srgbClr val="9E043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12" name="Rectangle 11">
            <a:extLst>
              <a:ext uri="{FF2B5EF4-FFF2-40B4-BE49-F238E27FC236}">
                <a16:creationId xmlns:a16="http://schemas.microsoft.com/office/drawing/2014/main" id="{30F691ED-EF65-C446-B3BD-FB970876AB4D}"/>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43AC6DAE-40C2-FC4C-9C8A-8F55F3ECD49F}"/>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8408700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wo Column Unsymetrical">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C09ECCE-CA94-5841-8835-15D01FC20CFF}"/>
              </a:ext>
            </a:extLst>
          </p:cNvPr>
          <p:cNvSpPr>
            <a:spLocks noGrp="1"/>
          </p:cNvSpPr>
          <p:nvPr>
            <p:ph idx="1"/>
          </p:nvPr>
        </p:nvSpPr>
        <p:spPr>
          <a:xfrm>
            <a:off x="442912" y="1989138"/>
            <a:ext cx="3529013" cy="3708400"/>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8" name="Content Placeholder 2">
            <a:extLst>
              <a:ext uri="{FF2B5EF4-FFF2-40B4-BE49-F238E27FC236}">
                <a16:creationId xmlns:a16="http://schemas.microsoft.com/office/drawing/2014/main" id="{582F0DD8-CD89-964C-A0BF-3C891A947F9F}"/>
              </a:ext>
            </a:extLst>
          </p:cNvPr>
          <p:cNvSpPr>
            <a:spLocks noGrp="1"/>
          </p:cNvSpPr>
          <p:nvPr>
            <p:ph idx="12"/>
          </p:nvPr>
        </p:nvSpPr>
        <p:spPr>
          <a:xfrm>
            <a:off x="4332288" y="1989138"/>
            <a:ext cx="7416800" cy="3708400"/>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9" name="Picture 8">
            <a:extLst>
              <a:ext uri="{FF2B5EF4-FFF2-40B4-BE49-F238E27FC236}">
                <a16:creationId xmlns:a16="http://schemas.microsoft.com/office/drawing/2014/main" id="{66D5397D-FD76-2E4F-8BFA-B5599B1CF4C8}"/>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13" name="Text Placeholder 11">
            <a:extLst>
              <a:ext uri="{FF2B5EF4-FFF2-40B4-BE49-F238E27FC236}">
                <a16:creationId xmlns:a16="http://schemas.microsoft.com/office/drawing/2014/main" id="{07B00AC3-9B1E-2E4B-BC7B-406D8A38D125}"/>
              </a:ext>
            </a:extLst>
          </p:cNvPr>
          <p:cNvSpPr>
            <a:spLocks noGrp="1"/>
          </p:cNvSpPr>
          <p:nvPr>
            <p:ph type="body" sz="quarter" idx="10"/>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GB" dirty="0"/>
              <a:t>Click to edit Master text styles</a:t>
            </a:r>
          </a:p>
        </p:txBody>
      </p:sp>
      <p:sp>
        <p:nvSpPr>
          <p:cNvPr id="14" name="Title 1">
            <a:extLst>
              <a:ext uri="{FF2B5EF4-FFF2-40B4-BE49-F238E27FC236}">
                <a16:creationId xmlns:a16="http://schemas.microsoft.com/office/drawing/2014/main" id="{FB21EC89-DA5A-2B4B-B94A-FD5D13BA4A1F}"/>
              </a:ext>
            </a:extLst>
          </p:cNvPr>
          <p:cNvSpPr>
            <a:spLocks noGrp="1"/>
          </p:cNvSpPr>
          <p:nvPr>
            <p:ph type="title"/>
          </p:nvPr>
        </p:nvSpPr>
        <p:spPr>
          <a:xfrm>
            <a:off x="442912" y="800100"/>
            <a:ext cx="11306175" cy="1001983"/>
          </a:xfrm>
          <a:prstGeom prst="rect">
            <a:avLst/>
          </a:prstGeom>
        </p:spPr>
        <p:txBody>
          <a:bodyPr/>
          <a:lstStyle/>
          <a:p>
            <a:r>
              <a:rPr lang="en-GB" dirty="0"/>
              <a:t>Click to edit Master title style</a:t>
            </a:r>
            <a:endParaRPr lang="en-US" dirty="0"/>
          </a:p>
        </p:txBody>
      </p:sp>
      <p:sp>
        <p:nvSpPr>
          <p:cNvPr id="15" name="Rectangle 14">
            <a:extLst>
              <a:ext uri="{FF2B5EF4-FFF2-40B4-BE49-F238E27FC236}">
                <a16:creationId xmlns:a16="http://schemas.microsoft.com/office/drawing/2014/main" id="{25FEA125-D139-1A4D-A206-2BABBEE26DC4}"/>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64871E7-C776-E845-B38B-91971ED53532}"/>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0471366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wo Column Unsymetrical Secondary">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EF1B88EC-6B3F-324D-8A9A-A2200D031343}"/>
              </a:ext>
            </a:extLst>
          </p:cNvPr>
          <p:cNvSpPr>
            <a:spLocks noGrp="1"/>
          </p:cNvSpPr>
          <p:nvPr>
            <p:ph sz="half" idx="2"/>
          </p:nvPr>
        </p:nvSpPr>
        <p:spPr>
          <a:xfrm>
            <a:off x="442913" y="2813048"/>
            <a:ext cx="3529012" cy="2884489"/>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Content Placeholder 5">
            <a:extLst>
              <a:ext uri="{FF2B5EF4-FFF2-40B4-BE49-F238E27FC236}">
                <a16:creationId xmlns:a16="http://schemas.microsoft.com/office/drawing/2014/main" id="{0D32B247-F8B0-6A43-86FE-2923DBEF9C8F}"/>
              </a:ext>
            </a:extLst>
          </p:cNvPr>
          <p:cNvSpPr>
            <a:spLocks noGrp="1"/>
          </p:cNvSpPr>
          <p:nvPr>
            <p:ph sz="quarter" idx="4"/>
          </p:nvPr>
        </p:nvSpPr>
        <p:spPr>
          <a:xfrm>
            <a:off x="4332288" y="1989138"/>
            <a:ext cx="7416800" cy="3708400"/>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8" name="Picture 7">
            <a:extLst>
              <a:ext uri="{FF2B5EF4-FFF2-40B4-BE49-F238E27FC236}">
                <a16:creationId xmlns:a16="http://schemas.microsoft.com/office/drawing/2014/main" id="{375C663E-9DDC-5B49-A342-3EE51697074B}"/>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15" name="Text Placeholder 11">
            <a:extLst>
              <a:ext uri="{FF2B5EF4-FFF2-40B4-BE49-F238E27FC236}">
                <a16:creationId xmlns:a16="http://schemas.microsoft.com/office/drawing/2014/main" id="{B5743288-93C1-B747-B6D2-E62ECB66A2BE}"/>
              </a:ext>
            </a:extLst>
          </p:cNvPr>
          <p:cNvSpPr>
            <a:spLocks noGrp="1"/>
          </p:cNvSpPr>
          <p:nvPr>
            <p:ph type="body" sz="quarter" idx="10"/>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GB" dirty="0"/>
              <a:t>Click to edit Master text styles</a:t>
            </a:r>
          </a:p>
        </p:txBody>
      </p:sp>
      <p:sp>
        <p:nvSpPr>
          <p:cNvPr id="16" name="Title 1">
            <a:extLst>
              <a:ext uri="{FF2B5EF4-FFF2-40B4-BE49-F238E27FC236}">
                <a16:creationId xmlns:a16="http://schemas.microsoft.com/office/drawing/2014/main" id="{62BBD38C-D5E6-E14C-82D7-CDA28865EBF1}"/>
              </a:ext>
            </a:extLst>
          </p:cNvPr>
          <p:cNvSpPr>
            <a:spLocks noGrp="1"/>
          </p:cNvSpPr>
          <p:nvPr>
            <p:ph type="title"/>
          </p:nvPr>
        </p:nvSpPr>
        <p:spPr>
          <a:xfrm>
            <a:off x="442912" y="800100"/>
            <a:ext cx="11306175" cy="1001983"/>
          </a:xfrm>
          <a:prstGeom prst="rect">
            <a:avLst/>
          </a:prstGeom>
        </p:spPr>
        <p:txBody>
          <a:bodyPr/>
          <a:lstStyle/>
          <a:p>
            <a:r>
              <a:rPr lang="en-GB" dirty="0"/>
              <a:t>Click to edit Master title style</a:t>
            </a:r>
            <a:endParaRPr lang="en-US" dirty="0"/>
          </a:p>
        </p:txBody>
      </p:sp>
      <p:sp>
        <p:nvSpPr>
          <p:cNvPr id="17" name="Text Placeholder 2">
            <a:extLst>
              <a:ext uri="{FF2B5EF4-FFF2-40B4-BE49-F238E27FC236}">
                <a16:creationId xmlns:a16="http://schemas.microsoft.com/office/drawing/2014/main" id="{14952491-1CB4-104F-95DC-3C7A95C113BA}"/>
              </a:ext>
            </a:extLst>
          </p:cNvPr>
          <p:cNvSpPr>
            <a:spLocks noGrp="1"/>
          </p:cNvSpPr>
          <p:nvPr>
            <p:ph type="body" idx="1"/>
          </p:nvPr>
        </p:nvSpPr>
        <p:spPr>
          <a:xfrm>
            <a:off x="442912" y="1989138"/>
            <a:ext cx="3529013" cy="636855"/>
          </a:xfrm>
          <a:prstGeom prst="rect">
            <a:avLst/>
          </a:prstGeom>
        </p:spPr>
        <p:txBody>
          <a:bodyPr anchor="ctr" anchorCtr="0"/>
          <a:lstStyle>
            <a:lvl1pPr marL="0" indent="0">
              <a:buNone/>
              <a:defRPr sz="2400" b="1">
                <a:solidFill>
                  <a:srgbClr val="9E043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11" name="Rectangle 10">
            <a:extLst>
              <a:ext uri="{FF2B5EF4-FFF2-40B4-BE49-F238E27FC236}">
                <a16:creationId xmlns:a16="http://schemas.microsoft.com/office/drawing/2014/main" id="{8DE6B900-0CAE-6B4C-B741-178AD460BD32}"/>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E1A1B2DE-F07F-8147-AD48-234D917280D2}"/>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8332985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C09ECCE-CA94-5841-8835-15D01FC20CFF}"/>
              </a:ext>
            </a:extLst>
          </p:cNvPr>
          <p:cNvSpPr>
            <a:spLocks noGrp="1"/>
          </p:cNvSpPr>
          <p:nvPr>
            <p:ph idx="1"/>
          </p:nvPr>
        </p:nvSpPr>
        <p:spPr>
          <a:xfrm>
            <a:off x="442912" y="1989138"/>
            <a:ext cx="3529013" cy="3708400"/>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8" name="Content Placeholder 2">
            <a:extLst>
              <a:ext uri="{FF2B5EF4-FFF2-40B4-BE49-F238E27FC236}">
                <a16:creationId xmlns:a16="http://schemas.microsoft.com/office/drawing/2014/main" id="{582F0DD8-CD89-964C-A0BF-3C891A947F9F}"/>
              </a:ext>
            </a:extLst>
          </p:cNvPr>
          <p:cNvSpPr>
            <a:spLocks noGrp="1"/>
          </p:cNvSpPr>
          <p:nvPr>
            <p:ph idx="12"/>
          </p:nvPr>
        </p:nvSpPr>
        <p:spPr>
          <a:xfrm>
            <a:off x="4332288" y="1989138"/>
            <a:ext cx="3529013" cy="3708400"/>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9" name="Content Placeholder 2">
            <a:extLst>
              <a:ext uri="{FF2B5EF4-FFF2-40B4-BE49-F238E27FC236}">
                <a16:creationId xmlns:a16="http://schemas.microsoft.com/office/drawing/2014/main" id="{A2572A3E-7061-AE46-B81E-7EEEF4B2F2AD}"/>
              </a:ext>
            </a:extLst>
          </p:cNvPr>
          <p:cNvSpPr>
            <a:spLocks noGrp="1"/>
          </p:cNvSpPr>
          <p:nvPr>
            <p:ph idx="13"/>
          </p:nvPr>
        </p:nvSpPr>
        <p:spPr>
          <a:xfrm>
            <a:off x="8221664" y="1989138"/>
            <a:ext cx="3527423" cy="3708400"/>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10" name="Picture 9">
            <a:extLst>
              <a:ext uri="{FF2B5EF4-FFF2-40B4-BE49-F238E27FC236}">
                <a16:creationId xmlns:a16="http://schemas.microsoft.com/office/drawing/2014/main" id="{3F5E1427-DD3F-9240-BD4A-0CC21218DF6A}"/>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14" name="Text Placeholder 11">
            <a:extLst>
              <a:ext uri="{FF2B5EF4-FFF2-40B4-BE49-F238E27FC236}">
                <a16:creationId xmlns:a16="http://schemas.microsoft.com/office/drawing/2014/main" id="{6DC3E782-E2DF-224A-8EC7-F432750D92BE}"/>
              </a:ext>
            </a:extLst>
          </p:cNvPr>
          <p:cNvSpPr>
            <a:spLocks noGrp="1"/>
          </p:cNvSpPr>
          <p:nvPr>
            <p:ph type="body" sz="quarter" idx="10"/>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GB" dirty="0"/>
              <a:t>Click to edit Master text styles</a:t>
            </a:r>
          </a:p>
        </p:txBody>
      </p:sp>
      <p:sp>
        <p:nvSpPr>
          <p:cNvPr id="15" name="Title 1">
            <a:extLst>
              <a:ext uri="{FF2B5EF4-FFF2-40B4-BE49-F238E27FC236}">
                <a16:creationId xmlns:a16="http://schemas.microsoft.com/office/drawing/2014/main" id="{1C9432BC-F7ED-AD44-955D-1B98B2278695}"/>
              </a:ext>
            </a:extLst>
          </p:cNvPr>
          <p:cNvSpPr>
            <a:spLocks noGrp="1"/>
          </p:cNvSpPr>
          <p:nvPr>
            <p:ph type="title"/>
          </p:nvPr>
        </p:nvSpPr>
        <p:spPr>
          <a:xfrm>
            <a:off x="442912" y="800100"/>
            <a:ext cx="11306175" cy="1001983"/>
          </a:xfrm>
          <a:prstGeom prst="rect">
            <a:avLst/>
          </a:prstGeom>
        </p:spPr>
        <p:txBody>
          <a:bodyPr/>
          <a:lstStyle/>
          <a:p>
            <a:r>
              <a:rPr lang="en-GB" dirty="0"/>
              <a:t>Click to edit Master title style</a:t>
            </a:r>
            <a:endParaRPr lang="en-US" dirty="0"/>
          </a:p>
        </p:txBody>
      </p:sp>
      <p:sp>
        <p:nvSpPr>
          <p:cNvPr id="16" name="Rectangle 15">
            <a:extLst>
              <a:ext uri="{FF2B5EF4-FFF2-40B4-BE49-F238E27FC236}">
                <a16:creationId xmlns:a16="http://schemas.microsoft.com/office/drawing/2014/main" id="{D618504C-E8A7-EA43-8DA0-0CE9310D674A}"/>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C6BB3217-4ECB-9C4E-B129-4CD1A7606E4D}"/>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751290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mage Fill Option 2">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0009F349-CC3D-6049-A88D-4E42B2F01C66}"/>
              </a:ext>
            </a:extLst>
          </p:cNvPr>
          <p:cNvSpPr>
            <a:spLocks noGrp="1"/>
          </p:cNvSpPr>
          <p:nvPr>
            <p:ph type="pic" sz="quarter" idx="12"/>
          </p:nvPr>
        </p:nvSpPr>
        <p:spPr>
          <a:xfrm>
            <a:off x="0" y="0"/>
            <a:ext cx="12191999" cy="6857999"/>
          </a:xfrm>
          <a:prstGeom prst="rect">
            <a:avLst/>
          </a:prstGeom>
        </p:spPr>
        <p:txBody>
          <a:bodyPr/>
          <a:lstStyle/>
          <a:p>
            <a:endParaRPr lang="en-US" dirty="0"/>
          </a:p>
        </p:txBody>
      </p:sp>
    </p:spTree>
    <p:extLst>
      <p:ext uri="{BB962C8B-B14F-4D97-AF65-F5344CB8AC3E}">
        <p14:creationId xmlns:p14="http://schemas.microsoft.com/office/powerpoint/2010/main" val="243310607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hree Column Secondary">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EF1B88EC-6B3F-324D-8A9A-A2200D031343}"/>
              </a:ext>
            </a:extLst>
          </p:cNvPr>
          <p:cNvSpPr>
            <a:spLocks noGrp="1"/>
          </p:cNvSpPr>
          <p:nvPr>
            <p:ph sz="half" idx="2"/>
          </p:nvPr>
        </p:nvSpPr>
        <p:spPr>
          <a:xfrm>
            <a:off x="442912" y="2813048"/>
            <a:ext cx="3529013" cy="2884490"/>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Text Placeholder 4">
            <a:extLst>
              <a:ext uri="{FF2B5EF4-FFF2-40B4-BE49-F238E27FC236}">
                <a16:creationId xmlns:a16="http://schemas.microsoft.com/office/drawing/2014/main" id="{FADD979E-7EEF-5D4A-8AC3-74C6CE848442}"/>
              </a:ext>
            </a:extLst>
          </p:cNvPr>
          <p:cNvSpPr>
            <a:spLocks noGrp="1"/>
          </p:cNvSpPr>
          <p:nvPr>
            <p:ph type="body" sz="quarter" idx="3"/>
          </p:nvPr>
        </p:nvSpPr>
        <p:spPr>
          <a:xfrm>
            <a:off x="8220075" y="1989138"/>
            <a:ext cx="3527425" cy="636855"/>
          </a:xfrm>
          <a:prstGeom prst="rect">
            <a:avLst/>
          </a:prstGeom>
        </p:spPr>
        <p:txBody>
          <a:bodyPr anchor="ctr" anchorCtr="0"/>
          <a:lstStyle>
            <a:lvl1pPr marL="0" indent="0">
              <a:buNone/>
              <a:defRPr sz="2400" b="1">
                <a:solidFill>
                  <a:srgbClr val="9E043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6" name="Content Placeholder 5">
            <a:extLst>
              <a:ext uri="{FF2B5EF4-FFF2-40B4-BE49-F238E27FC236}">
                <a16:creationId xmlns:a16="http://schemas.microsoft.com/office/drawing/2014/main" id="{0D32B247-F8B0-6A43-86FE-2923DBEF9C8F}"/>
              </a:ext>
            </a:extLst>
          </p:cNvPr>
          <p:cNvSpPr>
            <a:spLocks noGrp="1"/>
          </p:cNvSpPr>
          <p:nvPr>
            <p:ph sz="quarter" idx="4"/>
          </p:nvPr>
        </p:nvSpPr>
        <p:spPr>
          <a:xfrm>
            <a:off x="4332288" y="2813047"/>
            <a:ext cx="3527425" cy="2884490"/>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9" name="Content Placeholder 5">
            <a:extLst>
              <a:ext uri="{FF2B5EF4-FFF2-40B4-BE49-F238E27FC236}">
                <a16:creationId xmlns:a16="http://schemas.microsoft.com/office/drawing/2014/main" id="{C43422A0-145A-7943-95AD-B9C948D26B2D}"/>
              </a:ext>
            </a:extLst>
          </p:cNvPr>
          <p:cNvSpPr>
            <a:spLocks noGrp="1"/>
          </p:cNvSpPr>
          <p:nvPr>
            <p:ph sz="quarter" idx="10"/>
          </p:nvPr>
        </p:nvSpPr>
        <p:spPr>
          <a:xfrm>
            <a:off x="8220076" y="2813046"/>
            <a:ext cx="3529012" cy="2884491"/>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14" name="Picture 13">
            <a:extLst>
              <a:ext uri="{FF2B5EF4-FFF2-40B4-BE49-F238E27FC236}">
                <a16:creationId xmlns:a16="http://schemas.microsoft.com/office/drawing/2014/main" id="{CE2A91DF-79A7-914F-947D-CF72742487D7}"/>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18" name="Text Placeholder 11">
            <a:extLst>
              <a:ext uri="{FF2B5EF4-FFF2-40B4-BE49-F238E27FC236}">
                <a16:creationId xmlns:a16="http://schemas.microsoft.com/office/drawing/2014/main" id="{EF264802-11B4-5941-991C-96BAD56284CF}"/>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GB" dirty="0"/>
              <a:t>Click to edit Master text styles</a:t>
            </a:r>
          </a:p>
        </p:txBody>
      </p:sp>
      <p:sp>
        <p:nvSpPr>
          <p:cNvPr id="19" name="Title 1">
            <a:extLst>
              <a:ext uri="{FF2B5EF4-FFF2-40B4-BE49-F238E27FC236}">
                <a16:creationId xmlns:a16="http://schemas.microsoft.com/office/drawing/2014/main" id="{AC1D1754-6A16-0A4B-9E06-5B285B1354A6}"/>
              </a:ext>
            </a:extLst>
          </p:cNvPr>
          <p:cNvSpPr>
            <a:spLocks noGrp="1"/>
          </p:cNvSpPr>
          <p:nvPr>
            <p:ph type="title"/>
          </p:nvPr>
        </p:nvSpPr>
        <p:spPr>
          <a:xfrm>
            <a:off x="442912" y="800100"/>
            <a:ext cx="11306175" cy="1001983"/>
          </a:xfrm>
          <a:prstGeom prst="rect">
            <a:avLst/>
          </a:prstGeom>
        </p:spPr>
        <p:txBody>
          <a:bodyPr/>
          <a:lstStyle/>
          <a:p>
            <a:r>
              <a:rPr lang="en-GB" dirty="0"/>
              <a:t>Click to edit Master title style</a:t>
            </a:r>
            <a:endParaRPr lang="en-US" dirty="0"/>
          </a:p>
        </p:txBody>
      </p:sp>
      <p:sp>
        <p:nvSpPr>
          <p:cNvPr id="20" name="Text Placeholder 2">
            <a:extLst>
              <a:ext uri="{FF2B5EF4-FFF2-40B4-BE49-F238E27FC236}">
                <a16:creationId xmlns:a16="http://schemas.microsoft.com/office/drawing/2014/main" id="{760B23AA-B159-A04B-A49B-76835B62994D}"/>
              </a:ext>
            </a:extLst>
          </p:cNvPr>
          <p:cNvSpPr>
            <a:spLocks noGrp="1"/>
          </p:cNvSpPr>
          <p:nvPr>
            <p:ph type="body" idx="1"/>
          </p:nvPr>
        </p:nvSpPr>
        <p:spPr>
          <a:xfrm>
            <a:off x="442912" y="1989138"/>
            <a:ext cx="3529013" cy="636855"/>
          </a:xfrm>
          <a:prstGeom prst="rect">
            <a:avLst/>
          </a:prstGeom>
        </p:spPr>
        <p:txBody>
          <a:bodyPr anchor="ctr" anchorCtr="0"/>
          <a:lstStyle>
            <a:lvl1pPr marL="0" indent="0">
              <a:buNone/>
              <a:defRPr sz="2400" b="1">
                <a:solidFill>
                  <a:srgbClr val="9E043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21" name="Text Placeholder 2">
            <a:extLst>
              <a:ext uri="{FF2B5EF4-FFF2-40B4-BE49-F238E27FC236}">
                <a16:creationId xmlns:a16="http://schemas.microsoft.com/office/drawing/2014/main" id="{EF568595-A127-5846-A037-D0819A0252E6}"/>
              </a:ext>
            </a:extLst>
          </p:cNvPr>
          <p:cNvSpPr>
            <a:spLocks noGrp="1"/>
          </p:cNvSpPr>
          <p:nvPr>
            <p:ph type="body" idx="13"/>
          </p:nvPr>
        </p:nvSpPr>
        <p:spPr>
          <a:xfrm>
            <a:off x="4332288" y="1989138"/>
            <a:ext cx="3527425" cy="636855"/>
          </a:xfrm>
          <a:prstGeom prst="rect">
            <a:avLst/>
          </a:prstGeom>
        </p:spPr>
        <p:txBody>
          <a:bodyPr anchor="ctr" anchorCtr="0"/>
          <a:lstStyle>
            <a:lvl1pPr marL="0" indent="0">
              <a:buNone/>
              <a:defRPr sz="2400" b="1">
                <a:solidFill>
                  <a:srgbClr val="9E043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22" name="Rectangle 21">
            <a:extLst>
              <a:ext uri="{FF2B5EF4-FFF2-40B4-BE49-F238E27FC236}">
                <a16:creationId xmlns:a16="http://schemas.microsoft.com/office/drawing/2014/main" id="{EAD682C8-053C-4942-93C0-CDCB02169B50}"/>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DC2EA856-078C-B74C-87C6-AC58462CB29C}"/>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8633608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91855C3A-3FE6-774C-8B42-DE78E4C581EA}"/>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20" name="Text Placeholder 11">
            <a:extLst>
              <a:ext uri="{FF2B5EF4-FFF2-40B4-BE49-F238E27FC236}">
                <a16:creationId xmlns:a16="http://schemas.microsoft.com/office/drawing/2014/main" id="{3EFCAB50-6370-994D-BF7A-C505E83CFC1D}"/>
              </a:ext>
            </a:extLst>
          </p:cNvPr>
          <p:cNvSpPr>
            <a:spLocks noGrp="1"/>
          </p:cNvSpPr>
          <p:nvPr>
            <p:ph type="body" sz="quarter" idx="10"/>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GB" dirty="0"/>
              <a:t>Click to edit Master text styles</a:t>
            </a:r>
          </a:p>
        </p:txBody>
      </p:sp>
      <p:sp>
        <p:nvSpPr>
          <p:cNvPr id="23" name="Title 1">
            <a:extLst>
              <a:ext uri="{FF2B5EF4-FFF2-40B4-BE49-F238E27FC236}">
                <a16:creationId xmlns:a16="http://schemas.microsoft.com/office/drawing/2014/main" id="{B048F09A-B384-8C49-9343-9C78BE372438}"/>
              </a:ext>
            </a:extLst>
          </p:cNvPr>
          <p:cNvSpPr>
            <a:spLocks noGrp="1"/>
          </p:cNvSpPr>
          <p:nvPr>
            <p:ph type="ctrTitle"/>
          </p:nvPr>
        </p:nvSpPr>
        <p:spPr>
          <a:xfrm>
            <a:off x="1406632" y="1989138"/>
            <a:ext cx="9378733" cy="2372252"/>
          </a:xfrm>
          <a:prstGeom prst="rect">
            <a:avLst/>
          </a:prstGeom>
        </p:spPr>
        <p:txBody>
          <a:bodyPr lIns="0" rIns="90000" anchor="ctr" anchorCtr="0">
            <a:normAutofit/>
          </a:bodyPr>
          <a:lstStyle>
            <a:lvl1pPr algn="l">
              <a:defRPr sz="4500" b="1">
                <a:solidFill>
                  <a:srgbClr val="E6005B"/>
                </a:solidFill>
              </a:defRPr>
            </a:lvl1pPr>
          </a:lstStyle>
          <a:p>
            <a:r>
              <a:rPr lang="en-GB" dirty="0"/>
              <a:t>Click to edit Master title style</a:t>
            </a:r>
            <a:endParaRPr lang="en-US" dirty="0"/>
          </a:p>
        </p:txBody>
      </p:sp>
      <p:sp>
        <p:nvSpPr>
          <p:cNvPr id="24" name="Subtitle 2">
            <a:extLst>
              <a:ext uri="{FF2B5EF4-FFF2-40B4-BE49-F238E27FC236}">
                <a16:creationId xmlns:a16="http://schemas.microsoft.com/office/drawing/2014/main" id="{338F5E73-6BFD-7748-BFD6-93FCF46A77EB}"/>
              </a:ext>
            </a:extLst>
          </p:cNvPr>
          <p:cNvSpPr>
            <a:spLocks noGrp="1"/>
          </p:cNvSpPr>
          <p:nvPr>
            <p:ph type="subTitle" idx="1"/>
          </p:nvPr>
        </p:nvSpPr>
        <p:spPr>
          <a:xfrm>
            <a:off x="1406632" y="4542366"/>
            <a:ext cx="9378733" cy="1155172"/>
          </a:xfrm>
          <a:prstGeom prst="rect">
            <a:avLst/>
          </a:prstGeom>
        </p:spPr>
        <p:txBody>
          <a:bodyPr lIns="0" anchor="ctr" anchorCtr="0">
            <a:normAutofit/>
          </a:bodyPr>
          <a:lstStyle>
            <a:lvl1pPr marL="0" indent="0" algn="l">
              <a:buNone/>
              <a:defRPr sz="3000" b="1">
                <a:solidFill>
                  <a:srgbClr val="9E043D"/>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3" name="Picture 2">
            <a:extLst>
              <a:ext uri="{FF2B5EF4-FFF2-40B4-BE49-F238E27FC236}">
                <a16:creationId xmlns:a16="http://schemas.microsoft.com/office/drawing/2014/main" id="{A3650F2B-C9D3-F54A-91EC-BEDF952B03AE}"/>
              </a:ext>
            </a:extLst>
          </p:cNvPr>
          <p:cNvPicPr>
            <a:picLocks noChangeAspect="1"/>
          </p:cNvPicPr>
          <p:nvPr userDrawn="1"/>
        </p:nvPicPr>
        <p:blipFill>
          <a:blip r:embed="rId3"/>
          <a:stretch>
            <a:fillRect/>
          </a:stretch>
        </p:blipFill>
        <p:spPr>
          <a:xfrm>
            <a:off x="442913" y="1010601"/>
            <a:ext cx="963720" cy="797561"/>
          </a:xfrm>
          <a:prstGeom prst="rect">
            <a:avLst/>
          </a:prstGeom>
        </p:spPr>
      </p:pic>
      <p:pic>
        <p:nvPicPr>
          <p:cNvPr id="26" name="Picture 25">
            <a:extLst>
              <a:ext uri="{FF2B5EF4-FFF2-40B4-BE49-F238E27FC236}">
                <a16:creationId xmlns:a16="http://schemas.microsoft.com/office/drawing/2014/main" id="{6AAD6DD1-3573-E54F-8768-B0CFC8AFB67A}"/>
              </a:ext>
            </a:extLst>
          </p:cNvPr>
          <p:cNvPicPr>
            <a:picLocks noChangeAspect="1"/>
          </p:cNvPicPr>
          <p:nvPr userDrawn="1"/>
        </p:nvPicPr>
        <p:blipFill>
          <a:blip r:embed="rId3"/>
          <a:stretch>
            <a:fillRect/>
          </a:stretch>
        </p:blipFill>
        <p:spPr>
          <a:xfrm rot="10800000">
            <a:off x="10785366" y="4899977"/>
            <a:ext cx="963720" cy="797561"/>
          </a:xfrm>
          <a:prstGeom prst="rect">
            <a:avLst/>
          </a:prstGeom>
        </p:spPr>
      </p:pic>
      <p:sp>
        <p:nvSpPr>
          <p:cNvPr id="11" name="Rectangle 10">
            <a:extLst>
              <a:ext uri="{FF2B5EF4-FFF2-40B4-BE49-F238E27FC236}">
                <a16:creationId xmlns:a16="http://schemas.microsoft.com/office/drawing/2014/main" id="{694A2B9C-4747-EB44-AD6F-788273471394}"/>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DE4C44A-5626-1B42-B24C-44A8F39FB460}"/>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8522928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Subtle Orang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FBD9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1989138"/>
            <a:ext cx="11306175" cy="1848949"/>
          </a:xfrm>
          <a:prstGeom prst="rect">
            <a:avLst/>
          </a:prstGeom>
        </p:spPr>
        <p:txBody>
          <a:bodyPr lIns="0" rIns="90000" anchor="b"/>
          <a:lstStyle>
            <a:lvl1pPr algn="l">
              <a:defRPr sz="6000" b="1">
                <a:solidFill>
                  <a:srgbClr val="F07D00"/>
                </a:solidFill>
              </a:defRPr>
            </a:lvl1pPr>
          </a:lstStyle>
          <a:p>
            <a:r>
              <a:rPr lang="en-GB" dirty="0"/>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5" cy="1155172"/>
          </a:xfrm>
          <a:prstGeom prst="rect">
            <a:avLst/>
          </a:prstGeom>
        </p:spPr>
        <p:txBody>
          <a:bodyPr lIns="0">
            <a:normAutofit/>
          </a:bodyPr>
          <a:lstStyle>
            <a:lvl1pPr marL="0" indent="0" algn="l">
              <a:buNone/>
              <a:defRPr sz="3000" b="1">
                <a:solidFill>
                  <a:srgbClr val="F07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12" name="Picture 11">
            <a:extLst>
              <a:ext uri="{FF2B5EF4-FFF2-40B4-BE49-F238E27FC236}">
                <a16:creationId xmlns:a16="http://schemas.microsoft.com/office/drawing/2014/main" id="{2EC1597D-B745-8C47-9BCA-19CC45F98067}"/>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3" name="Rectangle 12">
            <a:extLst>
              <a:ext uri="{FF2B5EF4-FFF2-40B4-BE49-F238E27FC236}">
                <a16:creationId xmlns:a16="http://schemas.microsoft.com/office/drawing/2014/main" id="{C03F878E-DE03-2942-B907-3CF8B4BF5BA7}"/>
              </a:ext>
            </a:extLst>
          </p:cNvPr>
          <p:cNvSpPr/>
          <p:nvPr userDrawn="1"/>
        </p:nvSpPr>
        <p:spPr>
          <a:xfrm>
            <a:off x="0" y="0"/>
            <a:ext cx="12192000" cy="441325"/>
          </a:xfrm>
          <a:prstGeom prst="rect">
            <a:avLst/>
          </a:prstGeom>
          <a:solidFill>
            <a:srgbClr val="F07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6946D80A-BB91-1241-848B-6B912282049B}"/>
              </a:ext>
            </a:extLst>
          </p:cNvPr>
          <p:cNvSpPr/>
          <p:nvPr userDrawn="1"/>
        </p:nvSpPr>
        <p:spPr>
          <a:xfrm>
            <a:off x="0" y="6742113"/>
            <a:ext cx="12191999" cy="125999"/>
          </a:xfrm>
          <a:prstGeom prst="rect">
            <a:avLst/>
          </a:prstGeom>
          <a:solidFill>
            <a:srgbClr val="F07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11">
            <a:extLst>
              <a:ext uri="{FF2B5EF4-FFF2-40B4-BE49-F238E27FC236}">
                <a16:creationId xmlns:a16="http://schemas.microsoft.com/office/drawing/2014/main" id="{DB81DC7A-6B12-7D4A-B479-9DCA38495772}"/>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F07D00"/>
                </a:solidFill>
              </a:defRPr>
            </a:lvl1pPr>
          </a:lstStyle>
          <a:p>
            <a:pPr lvl="0"/>
            <a:r>
              <a:rPr lang="en-GB" dirty="0"/>
              <a:t>Click to edit Master text styles</a:t>
            </a:r>
          </a:p>
        </p:txBody>
      </p:sp>
    </p:spTree>
    <p:extLst>
      <p:ext uri="{BB962C8B-B14F-4D97-AF65-F5344CB8AC3E}">
        <p14:creationId xmlns:p14="http://schemas.microsoft.com/office/powerpoint/2010/main" val="10463735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Subtle Blu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BCE4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12688"/>
            <a:ext cx="11306173" cy="1825399"/>
          </a:xfrm>
          <a:prstGeom prst="rect">
            <a:avLst/>
          </a:prstGeom>
        </p:spPr>
        <p:txBody>
          <a:bodyPr lIns="0" rIns="90000" anchor="b"/>
          <a:lstStyle>
            <a:lvl1pPr algn="l">
              <a:defRPr sz="6000" b="1">
                <a:solidFill>
                  <a:srgbClr val="00A6E2"/>
                </a:solidFill>
              </a:defRPr>
            </a:lvl1pPr>
          </a:lstStyle>
          <a:p>
            <a:r>
              <a:rPr lang="en-GB" dirty="0"/>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5" cy="1155172"/>
          </a:xfrm>
          <a:prstGeom prst="rect">
            <a:avLst/>
          </a:prstGeom>
        </p:spPr>
        <p:txBody>
          <a:bodyPr lIns="0">
            <a:normAutofit/>
          </a:bodyPr>
          <a:lstStyle>
            <a:lvl1pPr marL="0" indent="0" algn="l">
              <a:buNone/>
              <a:defRPr sz="3000" b="1">
                <a:solidFill>
                  <a:srgbClr val="00A6E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13" name="Rectangle 12">
            <a:extLst>
              <a:ext uri="{FF2B5EF4-FFF2-40B4-BE49-F238E27FC236}">
                <a16:creationId xmlns:a16="http://schemas.microsoft.com/office/drawing/2014/main" id="{C03F878E-DE03-2942-B907-3CF8B4BF5BA7}"/>
              </a:ext>
            </a:extLst>
          </p:cNvPr>
          <p:cNvSpPr/>
          <p:nvPr userDrawn="1"/>
        </p:nvSpPr>
        <p:spPr>
          <a:xfrm>
            <a:off x="0" y="0"/>
            <a:ext cx="12192000" cy="441325"/>
          </a:xfrm>
          <a:prstGeom prst="rect">
            <a:avLst/>
          </a:prstGeom>
          <a:solidFill>
            <a:srgbClr val="00A6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065D9431-5C22-DF40-B12F-3B430B2D2AE1}"/>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9" name="Rectangle 8">
            <a:extLst>
              <a:ext uri="{FF2B5EF4-FFF2-40B4-BE49-F238E27FC236}">
                <a16:creationId xmlns:a16="http://schemas.microsoft.com/office/drawing/2014/main" id="{397678BD-869E-C64D-BBB5-DB38A6A8CF00}"/>
              </a:ext>
            </a:extLst>
          </p:cNvPr>
          <p:cNvSpPr/>
          <p:nvPr userDrawn="1"/>
        </p:nvSpPr>
        <p:spPr>
          <a:xfrm>
            <a:off x="0" y="6742113"/>
            <a:ext cx="12191999" cy="125999"/>
          </a:xfrm>
          <a:prstGeom prst="rect">
            <a:avLst/>
          </a:prstGeom>
          <a:solidFill>
            <a:srgbClr val="00A6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11">
            <a:extLst>
              <a:ext uri="{FF2B5EF4-FFF2-40B4-BE49-F238E27FC236}">
                <a16:creationId xmlns:a16="http://schemas.microsoft.com/office/drawing/2014/main" id="{EFAD923B-E667-FD45-B41A-12791D221D10}"/>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00A6E2"/>
                </a:solidFill>
              </a:defRPr>
            </a:lvl1pPr>
          </a:lstStyle>
          <a:p>
            <a:pPr lvl="0"/>
            <a:r>
              <a:rPr lang="en-GB" dirty="0"/>
              <a:t>Click to edit Master text styles</a:t>
            </a:r>
          </a:p>
        </p:txBody>
      </p:sp>
    </p:spTree>
    <p:extLst>
      <p:ext uri="{BB962C8B-B14F-4D97-AF65-F5344CB8AC3E}">
        <p14:creationId xmlns:p14="http://schemas.microsoft.com/office/powerpoint/2010/main" val="151562128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Formal Blu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005B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24063"/>
            <a:ext cx="11306173" cy="1814024"/>
          </a:xfrm>
          <a:prstGeom prst="rect">
            <a:avLst/>
          </a:prstGeom>
        </p:spPr>
        <p:txBody>
          <a:bodyPr lIns="0" rIns="90000" anchor="b"/>
          <a:lstStyle>
            <a:lvl1pPr algn="l">
              <a:defRPr sz="6000" b="1">
                <a:solidFill>
                  <a:schemeClr val="bg1"/>
                </a:solidFill>
              </a:defRPr>
            </a:lvl1pPr>
          </a:lstStyle>
          <a:p>
            <a:r>
              <a:rPr lang="en-GB" dirty="0"/>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3" cy="1155172"/>
          </a:xfrm>
          <a:prstGeom prst="rect">
            <a:avLst/>
          </a:prstGeom>
        </p:spPr>
        <p:txBody>
          <a:bodyPr lIns="0">
            <a:normAutofit/>
          </a:bodyPr>
          <a:lstStyle>
            <a:lvl1pPr marL="0" indent="0" algn="l">
              <a:buNone/>
              <a:defRPr sz="3000" b="1">
                <a:solidFill>
                  <a:srgbClr val="00A6E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13" name="Rectangle 12">
            <a:extLst>
              <a:ext uri="{FF2B5EF4-FFF2-40B4-BE49-F238E27FC236}">
                <a16:creationId xmlns:a16="http://schemas.microsoft.com/office/drawing/2014/main" id="{C03F878E-DE03-2942-B907-3CF8B4BF5BA7}"/>
              </a:ext>
            </a:extLst>
          </p:cNvPr>
          <p:cNvSpPr/>
          <p:nvPr userDrawn="1"/>
        </p:nvSpPr>
        <p:spPr>
          <a:xfrm>
            <a:off x="0" y="1"/>
            <a:ext cx="12192000" cy="452699"/>
          </a:xfrm>
          <a:prstGeom prst="rect">
            <a:avLst/>
          </a:prstGeom>
          <a:solidFill>
            <a:srgbClr val="00A6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a:extLst>
              <a:ext uri="{FF2B5EF4-FFF2-40B4-BE49-F238E27FC236}">
                <a16:creationId xmlns:a16="http://schemas.microsoft.com/office/drawing/2014/main" id="{20B24E7D-7F6A-0541-9FC9-D284AAA24340}"/>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6" name="Rectangle 15">
            <a:extLst>
              <a:ext uri="{FF2B5EF4-FFF2-40B4-BE49-F238E27FC236}">
                <a16:creationId xmlns:a16="http://schemas.microsoft.com/office/drawing/2014/main" id="{81441CAE-3F74-A749-B92B-BA7301BD3CC4}"/>
              </a:ext>
            </a:extLst>
          </p:cNvPr>
          <p:cNvSpPr/>
          <p:nvPr userDrawn="1"/>
        </p:nvSpPr>
        <p:spPr>
          <a:xfrm>
            <a:off x="0" y="6742113"/>
            <a:ext cx="12191999" cy="125999"/>
          </a:xfrm>
          <a:prstGeom prst="rect">
            <a:avLst/>
          </a:prstGeom>
          <a:solidFill>
            <a:srgbClr val="00A6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7" name="Text Placeholder 11">
            <a:extLst>
              <a:ext uri="{FF2B5EF4-FFF2-40B4-BE49-F238E27FC236}">
                <a16:creationId xmlns:a16="http://schemas.microsoft.com/office/drawing/2014/main" id="{3986C3D8-75F2-AF4D-852E-617DA34AB6C7}"/>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00A6E2"/>
                </a:solidFill>
              </a:defRPr>
            </a:lvl1pPr>
          </a:lstStyle>
          <a:p>
            <a:pPr lvl="0"/>
            <a:r>
              <a:rPr lang="en-GB" dirty="0"/>
              <a:t>Click to edit Master text styles</a:t>
            </a:r>
          </a:p>
        </p:txBody>
      </p:sp>
    </p:spTree>
    <p:extLst>
      <p:ext uri="{BB962C8B-B14F-4D97-AF65-F5344CB8AC3E}">
        <p14:creationId xmlns:p14="http://schemas.microsoft.com/office/powerpoint/2010/main" val="318585885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Formal Purpl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821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24063"/>
            <a:ext cx="11306173" cy="1814024"/>
          </a:xfrm>
          <a:prstGeom prst="rect">
            <a:avLst/>
          </a:prstGeom>
        </p:spPr>
        <p:txBody>
          <a:bodyPr lIns="0" rIns="90000" anchor="b"/>
          <a:lstStyle>
            <a:lvl1pPr algn="l">
              <a:defRPr sz="6000" b="1">
                <a:solidFill>
                  <a:schemeClr val="bg1"/>
                </a:solidFill>
              </a:defRPr>
            </a:lvl1pPr>
          </a:lstStyle>
          <a:p>
            <a:r>
              <a:rPr lang="en-GB" dirty="0"/>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3" cy="1155172"/>
          </a:xfrm>
          <a:prstGeom prst="rect">
            <a:avLst/>
          </a:prstGeom>
        </p:spPr>
        <p:txBody>
          <a:bodyPr lIns="0">
            <a:normAutofit/>
          </a:bodyPr>
          <a:lstStyle>
            <a:lvl1pPr marL="0" indent="0" algn="l">
              <a:buNone/>
              <a:defRPr sz="3000" b="1">
                <a:solidFill>
                  <a:srgbClr val="C7017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11" name="Rectangle 10">
            <a:extLst>
              <a:ext uri="{FF2B5EF4-FFF2-40B4-BE49-F238E27FC236}">
                <a16:creationId xmlns:a16="http://schemas.microsoft.com/office/drawing/2014/main" id="{B669F709-E7C3-C149-A260-3C4BD44CD5DB}"/>
              </a:ext>
            </a:extLst>
          </p:cNvPr>
          <p:cNvSpPr/>
          <p:nvPr userDrawn="1"/>
        </p:nvSpPr>
        <p:spPr>
          <a:xfrm>
            <a:off x="0" y="1"/>
            <a:ext cx="12192000" cy="452699"/>
          </a:xfrm>
          <a:prstGeom prst="rect">
            <a:avLst/>
          </a:prstGeom>
          <a:solidFill>
            <a:srgbClr val="C70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6" name="Picture 15">
            <a:extLst>
              <a:ext uri="{FF2B5EF4-FFF2-40B4-BE49-F238E27FC236}">
                <a16:creationId xmlns:a16="http://schemas.microsoft.com/office/drawing/2014/main" id="{49C6C068-799F-5647-86FD-975D93E27D3F}"/>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7" name="Rectangle 16">
            <a:extLst>
              <a:ext uri="{FF2B5EF4-FFF2-40B4-BE49-F238E27FC236}">
                <a16:creationId xmlns:a16="http://schemas.microsoft.com/office/drawing/2014/main" id="{A9635ED3-5E00-7F4E-9AE5-AF4B24A44CF5}"/>
              </a:ext>
            </a:extLst>
          </p:cNvPr>
          <p:cNvSpPr/>
          <p:nvPr userDrawn="1"/>
        </p:nvSpPr>
        <p:spPr>
          <a:xfrm>
            <a:off x="0" y="6742113"/>
            <a:ext cx="12191999" cy="125999"/>
          </a:xfrm>
          <a:prstGeom prst="rect">
            <a:avLst/>
          </a:prstGeom>
          <a:solidFill>
            <a:srgbClr val="C70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8" name="Text Placeholder 11">
            <a:extLst>
              <a:ext uri="{FF2B5EF4-FFF2-40B4-BE49-F238E27FC236}">
                <a16:creationId xmlns:a16="http://schemas.microsoft.com/office/drawing/2014/main" id="{77A12D8D-2172-A24B-A568-26FC3B4B283B}"/>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C7017F"/>
                </a:solidFill>
              </a:defRPr>
            </a:lvl1pPr>
          </a:lstStyle>
          <a:p>
            <a:pPr lvl="0"/>
            <a:r>
              <a:rPr lang="en-GB" dirty="0"/>
              <a:t>Click to edit Master text styles</a:t>
            </a:r>
          </a:p>
        </p:txBody>
      </p:sp>
    </p:spTree>
    <p:extLst>
      <p:ext uri="{BB962C8B-B14F-4D97-AF65-F5344CB8AC3E}">
        <p14:creationId xmlns:p14="http://schemas.microsoft.com/office/powerpoint/2010/main" val="406913693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Bold Orang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BB3F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1989138"/>
            <a:ext cx="11306173" cy="1848949"/>
          </a:xfrm>
          <a:prstGeom prst="rect">
            <a:avLst/>
          </a:prstGeom>
        </p:spPr>
        <p:txBody>
          <a:bodyPr lIns="0" rIns="90000" anchor="b"/>
          <a:lstStyle>
            <a:lvl1pPr algn="l">
              <a:defRPr sz="6000" b="1">
                <a:solidFill>
                  <a:schemeClr val="bg1"/>
                </a:solidFill>
              </a:defRPr>
            </a:lvl1pPr>
          </a:lstStyle>
          <a:p>
            <a:r>
              <a:rPr lang="en-GB" dirty="0"/>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5" cy="1155172"/>
          </a:xfrm>
          <a:prstGeom prst="rect">
            <a:avLst/>
          </a:prstGeom>
        </p:spPr>
        <p:txBody>
          <a:bodyPr lIns="0">
            <a:normAutofit/>
          </a:bodyPr>
          <a:lstStyle>
            <a:lvl1pPr marL="0" indent="0" algn="l">
              <a:buNone/>
              <a:defRPr sz="3000" b="1">
                <a:solidFill>
                  <a:srgbClr val="F07D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33D2627D-3696-4F4C-8BC6-79103D22C236}"/>
              </a:ext>
            </a:extLst>
          </p:cNvPr>
          <p:cNvSpPr/>
          <p:nvPr userDrawn="1"/>
        </p:nvSpPr>
        <p:spPr>
          <a:xfrm>
            <a:off x="0" y="1"/>
            <a:ext cx="12192000" cy="452699"/>
          </a:xfrm>
          <a:prstGeom prst="rect">
            <a:avLst/>
          </a:prstGeom>
          <a:solidFill>
            <a:srgbClr val="F07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85871FCE-6DA7-5549-92C6-554D5232A266}"/>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0" name="Rectangle 9">
            <a:extLst>
              <a:ext uri="{FF2B5EF4-FFF2-40B4-BE49-F238E27FC236}">
                <a16:creationId xmlns:a16="http://schemas.microsoft.com/office/drawing/2014/main" id="{240039B7-FA62-F24C-BCFF-BA21679AD8B7}"/>
              </a:ext>
            </a:extLst>
          </p:cNvPr>
          <p:cNvSpPr/>
          <p:nvPr userDrawn="1"/>
        </p:nvSpPr>
        <p:spPr>
          <a:xfrm>
            <a:off x="0" y="6742113"/>
            <a:ext cx="12191999" cy="125999"/>
          </a:xfrm>
          <a:prstGeom prst="rect">
            <a:avLst/>
          </a:prstGeom>
          <a:solidFill>
            <a:srgbClr val="F07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1" name="Text Placeholder 11">
            <a:extLst>
              <a:ext uri="{FF2B5EF4-FFF2-40B4-BE49-F238E27FC236}">
                <a16:creationId xmlns:a16="http://schemas.microsoft.com/office/drawing/2014/main" id="{E8DC3CBE-2843-1642-BD7A-5C7A9BC16E2C}"/>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F07D00"/>
                </a:solidFill>
              </a:defRPr>
            </a:lvl1pPr>
          </a:lstStyle>
          <a:p>
            <a:pPr lvl="0"/>
            <a:r>
              <a:rPr lang="en-GB" dirty="0"/>
              <a:t>Click to edit Master text styles</a:t>
            </a:r>
          </a:p>
        </p:txBody>
      </p:sp>
    </p:spTree>
    <p:extLst>
      <p:ext uri="{BB962C8B-B14F-4D97-AF65-F5344CB8AC3E}">
        <p14:creationId xmlns:p14="http://schemas.microsoft.com/office/powerpoint/2010/main" val="20459443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Bold Purpl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C701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24063"/>
            <a:ext cx="11306173" cy="1814024"/>
          </a:xfrm>
          <a:prstGeom prst="rect">
            <a:avLst/>
          </a:prstGeom>
        </p:spPr>
        <p:txBody>
          <a:bodyPr lIns="0" rIns="90000" anchor="b"/>
          <a:lstStyle>
            <a:lvl1pPr algn="l">
              <a:defRPr sz="6000" b="1">
                <a:solidFill>
                  <a:schemeClr val="bg1"/>
                </a:solidFill>
              </a:defRPr>
            </a:lvl1pPr>
          </a:lstStyle>
          <a:p>
            <a:r>
              <a:rPr lang="en-GB" dirty="0"/>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3" cy="1155172"/>
          </a:xfrm>
          <a:prstGeom prst="rect">
            <a:avLst/>
          </a:prstGeom>
        </p:spPr>
        <p:txBody>
          <a:bodyPr lIns="0">
            <a:normAutofit/>
          </a:bodyPr>
          <a:lstStyle>
            <a:lvl1pPr marL="0" indent="0" algn="l">
              <a:buNone/>
              <a:defRPr sz="3000" b="1">
                <a:solidFill>
                  <a:srgbClr val="821E6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66867788-B905-9E45-B992-B2C5D2894330}"/>
              </a:ext>
            </a:extLst>
          </p:cNvPr>
          <p:cNvSpPr/>
          <p:nvPr userDrawn="1"/>
        </p:nvSpPr>
        <p:spPr>
          <a:xfrm>
            <a:off x="0" y="1"/>
            <a:ext cx="12192000" cy="452699"/>
          </a:xfrm>
          <a:prstGeom prst="rect">
            <a:avLst/>
          </a:prstGeom>
          <a:solidFill>
            <a:srgbClr val="821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76651983-37A2-2345-917B-4559D70F4392}"/>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0" name="Rectangle 9">
            <a:extLst>
              <a:ext uri="{FF2B5EF4-FFF2-40B4-BE49-F238E27FC236}">
                <a16:creationId xmlns:a16="http://schemas.microsoft.com/office/drawing/2014/main" id="{089B5E4C-2015-A748-95FB-CF22799B0CD6}"/>
              </a:ext>
            </a:extLst>
          </p:cNvPr>
          <p:cNvSpPr/>
          <p:nvPr userDrawn="1"/>
        </p:nvSpPr>
        <p:spPr>
          <a:xfrm>
            <a:off x="0" y="6742113"/>
            <a:ext cx="12191999" cy="125999"/>
          </a:xfrm>
          <a:prstGeom prst="rect">
            <a:avLst/>
          </a:prstGeom>
          <a:solidFill>
            <a:srgbClr val="821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1" name="Text Placeholder 11">
            <a:extLst>
              <a:ext uri="{FF2B5EF4-FFF2-40B4-BE49-F238E27FC236}">
                <a16:creationId xmlns:a16="http://schemas.microsoft.com/office/drawing/2014/main" id="{946CC34B-1499-F541-84B4-B09C59E3E203}"/>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821E69"/>
                </a:solidFill>
              </a:defRPr>
            </a:lvl1pPr>
          </a:lstStyle>
          <a:p>
            <a:pPr lvl="0"/>
            <a:r>
              <a:rPr lang="en-GB" dirty="0"/>
              <a:t>Click to edit Master text styles</a:t>
            </a:r>
          </a:p>
        </p:txBody>
      </p:sp>
    </p:spTree>
    <p:extLst>
      <p:ext uri="{BB962C8B-B14F-4D97-AF65-F5344CB8AC3E}">
        <p14:creationId xmlns:p14="http://schemas.microsoft.com/office/powerpoint/2010/main" val="204198452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Casual Green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6D95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24063"/>
            <a:ext cx="11306173" cy="1814024"/>
          </a:xfrm>
          <a:prstGeom prst="rect">
            <a:avLst/>
          </a:prstGeom>
        </p:spPr>
        <p:txBody>
          <a:bodyPr lIns="0" rIns="90000" anchor="b"/>
          <a:lstStyle>
            <a:lvl1pPr algn="l">
              <a:defRPr sz="6000" b="1">
                <a:solidFill>
                  <a:schemeClr val="bg1"/>
                </a:solidFill>
              </a:defRPr>
            </a:lvl1pPr>
          </a:lstStyle>
          <a:p>
            <a:r>
              <a:rPr lang="en-GB" dirty="0"/>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3" cy="1155172"/>
          </a:xfrm>
          <a:prstGeom prst="rect">
            <a:avLst/>
          </a:prstGeom>
        </p:spPr>
        <p:txBody>
          <a:bodyPr lIns="0">
            <a:normAutofit/>
          </a:bodyPr>
          <a:lstStyle>
            <a:lvl1pPr marL="0" indent="0" algn="l">
              <a:buNone/>
              <a:defRPr sz="3000" b="1">
                <a:solidFill>
                  <a:srgbClr val="C7D53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BF3AFFF2-502D-054E-B5DC-66A77A6B8A6E}"/>
              </a:ext>
            </a:extLst>
          </p:cNvPr>
          <p:cNvSpPr/>
          <p:nvPr userDrawn="1"/>
        </p:nvSpPr>
        <p:spPr>
          <a:xfrm>
            <a:off x="0" y="1"/>
            <a:ext cx="12192000" cy="452699"/>
          </a:xfrm>
          <a:prstGeom prst="rect">
            <a:avLst/>
          </a:prstGeom>
          <a:solidFill>
            <a:srgbClr val="C7D5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3E73C732-A419-E840-970E-326B7FDD4684}"/>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0" name="Rectangle 9">
            <a:extLst>
              <a:ext uri="{FF2B5EF4-FFF2-40B4-BE49-F238E27FC236}">
                <a16:creationId xmlns:a16="http://schemas.microsoft.com/office/drawing/2014/main" id="{84D91E44-21DE-A842-8B5E-6AD38E86E746}"/>
              </a:ext>
            </a:extLst>
          </p:cNvPr>
          <p:cNvSpPr/>
          <p:nvPr userDrawn="1"/>
        </p:nvSpPr>
        <p:spPr>
          <a:xfrm>
            <a:off x="0" y="6742113"/>
            <a:ext cx="12191999" cy="125999"/>
          </a:xfrm>
          <a:prstGeom prst="rect">
            <a:avLst/>
          </a:prstGeom>
          <a:solidFill>
            <a:srgbClr val="C7D5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1" name="Text Placeholder 11">
            <a:extLst>
              <a:ext uri="{FF2B5EF4-FFF2-40B4-BE49-F238E27FC236}">
                <a16:creationId xmlns:a16="http://schemas.microsoft.com/office/drawing/2014/main" id="{69BF5122-5B53-AF4A-BB6D-678ABD2D40EF}"/>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C7D533"/>
                </a:solidFill>
              </a:defRPr>
            </a:lvl1pPr>
          </a:lstStyle>
          <a:p>
            <a:pPr lvl="0"/>
            <a:r>
              <a:rPr lang="en-GB" dirty="0"/>
              <a:t>Click to edit Master text styles</a:t>
            </a:r>
          </a:p>
        </p:txBody>
      </p:sp>
    </p:spTree>
    <p:extLst>
      <p:ext uri="{BB962C8B-B14F-4D97-AF65-F5344CB8AC3E}">
        <p14:creationId xmlns:p14="http://schemas.microsoft.com/office/powerpoint/2010/main" val="53593593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Casual Orang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F07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24063"/>
            <a:ext cx="11306173" cy="1814024"/>
          </a:xfrm>
          <a:prstGeom prst="rect">
            <a:avLst/>
          </a:prstGeom>
        </p:spPr>
        <p:txBody>
          <a:bodyPr lIns="0" rIns="90000" anchor="b"/>
          <a:lstStyle>
            <a:lvl1pPr algn="l">
              <a:defRPr sz="6000" b="1">
                <a:solidFill>
                  <a:schemeClr val="bg1"/>
                </a:solidFill>
              </a:defRPr>
            </a:lvl1pPr>
          </a:lstStyle>
          <a:p>
            <a:r>
              <a:rPr lang="en-GB" dirty="0"/>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3" cy="1155172"/>
          </a:xfrm>
          <a:prstGeom prst="rect">
            <a:avLst/>
          </a:prstGeom>
        </p:spPr>
        <p:txBody>
          <a:bodyPr lIns="0">
            <a:normAutofit/>
          </a:bodyPr>
          <a:lstStyle>
            <a:lvl1pPr marL="0" indent="0" algn="l">
              <a:buNone/>
              <a:defRPr sz="3000" b="1">
                <a:solidFill>
                  <a:srgbClr val="BB3F07"/>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37898AC0-B7CB-074A-816A-237E0E868E59}"/>
              </a:ext>
            </a:extLst>
          </p:cNvPr>
          <p:cNvSpPr/>
          <p:nvPr userDrawn="1"/>
        </p:nvSpPr>
        <p:spPr>
          <a:xfrm>
            <a:off x="0" y="1"/>
            <a:ext cx="12192000" cy="452699"/>
          </a:xfrm>
          <a:prstGeom prst="rect">
            <a:avLst/>
          </a:prstGeom>
          <a:solidFill>
            <a:srgbClr val="BB3F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F0A60D5D-4AC5-424B-9227-98890EF5464D}"/>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0" name="Rectangle 9">
            <a:extLst>
              <a:ext uri="{FF2B5EF4-FFF2-40B4-BE49-F238E27FC236}">
                <a16:creationId xmlns:a16="http://schemas.microsoft.com/office/drawing/2014/main" id="{03636DE5-A460-F448-BC8B-A823C89548EA}"/>
              </a:ext>
            </a:extLst>
          </p:cNvPr>
          <p:cNvSpPr/>
          <p:nvPr userDrawn="1"/>
        </p:nvSpPr>
        <p:spPr>
          <a:xfrm>
            <a:off x="0" y="6742113"/>
            <a:ext cx="12191999" cy="125999"/>
          </a:xfrm>
          <a:prstGeom prst="rect">
            <a:avLst/>
          </a:prstGeom>
          <a:solidFill>
            <a:srgbClr val="BB3F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1" name="Text Placeholder 11">
            <a:extLst>
              <a:ext uri="{FF2B5EF4-FFF2-40B4-BE49-F238E27FC236}">
                <a16:creationId xmlns:a16="http://schemas.microsoft.com/office/drawing/2014/main" id="{0E93626E-75D3-2946-9E24-B1657D8181F5}"/>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BB3F07"/>
                </a:solidFill>
              </a:defRPr>
            </a:lvl1pPr>
          </a:lstStyle>
          <a:p>
            <a:pPr lvl="0"/>
            <a:r>
              <a:rPr lang="en-GB" dirty="0"/>
              <a:t>Click to edit Master text styles</a:t>
            </a:r>
          </a:p>
        </p:txBody>
      </p:sp>
    </p:spTree>
    <p:extLst>
      <p:ext uri="{BB962C8B-B14F-4D97-AF65-F5344CB8AC3E}">
        <p14:creationId xmlns:p14="http://schemas.microsoft.com/office/powerpoint/2010/main" val="3574100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3C710-A668-F144-8CC5-039AD81D3231}"/>
              </a:ext>
            </a:extLst>
          </p:cNvPr>
          <p:cNvSpPr>
            <a:spLocks noGrp="1"/>
          </p:cNvSpPr>
          <p:nvPr>
            <p:ph type="title"/>
          </p:nvPr>
        </p:nvSpPr>
        <p:spPr>
          <a:xfrm>
            <a:off x="442912" y="800101"/>
            <a:ext cx="11306176" cy="1001982"/>
          </a:xfrm>
          <a:prstGeom prst="rect">
            <a:avLst/>
          </a:prstGeom>
        </p:spPr>
        <p:txBody>
          <a:bodyPr anchor="ctr" anchorCtr="0"/>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EC09ECCE-CA94-5841-8835-15D01FC20CFF}"/>
              </a:ext>
            </a:extLst>
          </p:cNvPr>
          <p:cNvSpPr>
            <a:spLocks noGrp="1"/>
          </p:cNvSpPr>
          <p:nvPr>
            <p:ph idx="1"/>
          </p:nvPr>
        </p:nvSpPr>
        <p:spPr>
          <a:xfrm>
            <a:off x="442912" y="1989138"/>
            <a:ext cx="5473701" cy="3708399"/>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8" name="Content Placeholder 2">
            <a:extLst>
              <a:ext uri="{FF2B5EF4-FFF2-40B4-BE49-F238E27FC236}">
                <a16:creationId xmlns:a16="http://schemas.microsoft.com/office/drawing/2014/main" id="{582F0DD8-CD89-964C-A0BF-3C891A947F9F}"/>
              </a:ext>
            </a:extLst>
          </p:cNvPr>
          <p:cNvSpPr>
            <a:spLocks noGrp="1"/>
          </p:cNvSpPr>
          <p:nvPr>
            <p:ph idx="12"/>
          </p:nvPr>
        </p:nvSpPr>
        <p:spPr>
          <a:xfrm>
            <a:off x="6275388" y="1989138"/>
            <a:ext cx="5473700" cy="3708400"/>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9" name="Picture 8">
            <a:extLst>
              <a:ext uri="{FF2B5EF4-FFF2-40B4-BE49-F238E27FC236}">
                <a16:creationId xmlns:a16="http://schemas.microsoft.com/office/drawing/2014/main" id="{7D5C41AB-1925-C846-A884-6B4D4880A28C}"/>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13" name="Text Placeholder 11">
            <a:extLst>
              <a:ext uri="{FF2B5EF4-FFF2-40B4-BE49-F238E27FC236}">
                <a16:creationId xmlns:a16="http://schemas.microsoft.com/office/drawing/2014/main" id="{6E146BB0-D198-0847-B8BF-82032479A2C6}"/>
              </a:ext>
            </a:extLst>
          </p:cNvPr>
          <p:cNvSpPr>
            <a:spLocks noGrp="1"/>
          </p:cNvSpPr>
          <p:nvPr>
            <p:ph type="body" sz="quarter" idx="10"/>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GB" dirty="0"/>
              <a:t>Click to edit Master text styles</a:t>
            </a:r>
          </a:p>
        </p:txBody>
      </p:sp>
      <p:sp>
        <p:nvSpPr>
          <p:cNvPr id="14" name="Rectangle 13">
            <a:extLst>
              <a:ext uri="{FF2B5EF4-FFF2-40B4-BE49-F238E27FC236}">
                <a16:creationId xmlns:a16="http://schemas.microsoft.com/office/drawing/2014/main" id="{5DD38791-8F3B-A640-A6FC-8EC532732508}"/>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D63AD13-8CBA-8648-88F4-6142126E9F9A}"/>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3915541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1_Casual Orang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24063"/>
            <a:ext cx="11306173" cy="1814024"/>
          </a:xfrm>
          <a:prstGeom prst="rect">
            <a:avLst/>
          </a:prstGeom>
        </p:spPr>
        <p:txBody>
          <a:bodyPr lIns="0" rIns="90000" anchor="b"/>
          <a:lstStyle>
            <a:lvl1pPr algn="l">
              <a:defRPr sz="6000" b="1">
                <a:solidFill>
                  <a:schemeClr val="bg1"/>
                </a:solidFill>
              </a:defRPr>
            </a:lvl1pPr>
          </a:lstStyle>
          <a:p>
            <a:r>
              <a:rPr lang="en-GB" dirty="0"/>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3" cy="1155172"/>
          </a:xfrm>
          <a:prstGeom prst="rect">
            <a:avLst/>
          </a:prstGeom>
        </p:spPr>
        <p:txBody>
          <a:bodyPr lIns="0">
            <a:normAutofit/>
          </a:bodyPr>
          <a:lstStyle>
            <a:lvl1pPr marL="0" indent="0" algn="l">
              <a:buNone/>
              <a:defRPr sz="3000" b="1">
                <a:solidFill>
                  <a:srgbClr val="E6005B"/>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37898AC0-B7CB-074A-816A-237E0E868E59}"/>
              </a:ext>
            </a:extLst>
          </p:cNvPr>
          <p:cNvSpPr/>
          <p:nvPr userDrawn="1"/>
        </p:nvSpPr>
        <p:spPr>
          <a:xfrm>
            <a:off x="0" y="1"/>
            <a:ext cx="12192000" cy="452699"/>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F0A60D5D-4AC5-424B-9227-98890EF5464D}"/>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0" name="Rectangle 9">
            <a:extLst>
              <a:ext uri="{FF2B5EF4-FFF2-40B4-BE49-F238E27FC236}">
                <a16:creationId xmlns:a16="http://schemas.microsoft.com/office/drawing/2014/main" id="{03636DE5-A460-F448-BC8B-A823C89548EA}"/>
              </a:ext>
            </a:extLst>
          </p:cNvPr>
          <p:cNvSpPr/>
          <p:nvPr userDrawn="1"/>
        </p:nvSpPr>
        <p:spPr>
          <a:xfrm>
            <a:off x="0" y="6742113"/>
            <a:ext cx="12191999" cy="125999"/>
          </a:xfrm>
          <a:prstGeom prst="rect">
            <a:avLst/>
          </a:prstGeom>
          <a:solidFill>
            <a:srgbClr val="BB3F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1" name="Text Placeholder 11">
            <a:extLst>
              <a:ext uri="{FF2B5EF4-FFF2-40B4-BE49-F238E27FC236}">
                <a16:creationId xmlns:a16="http://schemas.microsoft.com/office/drawing/2014/main" id="{0E93626E-75D3-2946-9E24-B1657D8181F5}"/>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GB" dirty="0"/>
              <a:t>Click to edit Master text styles</a:t>
            </a:r>
          </a:p>
        </p:txBody>
      </p:sp>
    </p:spTree>
    <p:extLst>
      <p:ext uri="{BB962C8B-B14F-4D97-AF65-F5344CB8AC3E}">
        <p14:creationId xmlns:p14="http://schemas.microsoft.com/office/powerpoint/2010/main" val="256257785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2_Casual Orang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EC6D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24063"/>
            <a:ext cx="11306173" cy="1814024"/>
          </a:xfrm>
          <a:prstGeom prst="rect">
            <a:avLst/>
          </a:prstGeom>
        </p:spPr>
        <p:txBody>
          <a:bodyPr lIns="0" rIns="90000" anchor="b"/>
          <a:lstStyle>
            <a:lvl1pPr algn="l">
              <a:defRPr sz="6000" b="1">
                <a:solidFill>
                  <a:schemeClr val="bg1"/>
                </a:solidFill>
              </a:defRPr>
            </a:lvl1pPr>
          </a:lstStyle>
          <a:p>
            <a:r>
              <a:rPr lang="en-GB" dirty="0"/>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3" cy="1155172"/>
          </a:xfrm>
          <a:prstGeom prst="rect">
            <a:avLst/>
          </a:prstGeom>
        </p:spPr>
        <p:txBody>
          <a:bodyPr lIns="0">
            <a:normAutofit/>
          </a:bodyPr>
          <a:lstStyle>
            <a:lvl1pPr marL="0" indent="0" algn="l">
              <a:buNone/>
              <a:defRPr sz="3000" b="1">
                <a:solidFill>
                  <a:srgbClr val="E6005B"/>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37898AC0-B7CB-074A-816A-237E0E868E59}"/>
              </a:ext>
            </a:extLst>
          </p:cNvPr>
          <p:cNvSpPr/>
          <p:nvPr userDrawn="1"/>
        </p:nvSpPr>
        <p:spPr>
          <a:xfrm>
            <a:off x="0" y="1"/>
            <a:ext cx="12192000" cy="452699"/>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F0A60D5D-4AC5-424B-9227-98890EF5464D}"/>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0" name="Rectangle 9">
            <a:extLst>
              <a:ext uri="{FF2B5EF4-FFF2-40B4-BE49-F238E27FC236}">
                <a16:creationId xmlns:a16="http://schemas.microsoft.com/office/drawing/2014/main" id="{03636DE5-A460-F448-BC8B-A823C89548EA}"/>
              </a:ext>
            </a:extLst>
          </p:cNvPr>
          <p:cNvSpPr/>
          <p:nvPr userDrawn="1"/>
        </p:nvSpPr>
        <p:spPr>
          <a:xfrm>
            <a:off x="0" y="6742113"/>
            <a:ext cx="12191999" cy="125999"/>
          </a:xfrm>
          <a:prstGeom prst="rect">
            <a:avLst/>
          </a:prstGeom>
          <a:solidFill>
            <a:srgbClr val="BB3F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1" name="Text Placeholder 11">
            <a:extLst>
              <a:ext uri="{FF2B5EF4-FFF2-40B4-BE49-F238E27FC236}">
                <a16:creationId xmlns:a16="http://schemas.microsoft.com/office/drawing/2014/main" id="{0E93626E-75D3-2946-9E24-B1657D8181F5}"/>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GB" dirty="0"/>
              <a:t>Click to edit Master text styles</a:t>
            </a:r>
          </a:p>
        </p:txBody>
      </p:sp>
    </p:spTree>
    <p:extLst>
      <p:ext uri="{BB962C8B-B14F-4D97-AF65-F5344CB8AC3E}">
        <p14:creationId xmlns:p14="http://schemas.microsoft.com/office/powerpoint/2010/main" val="1228165532"/>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3_Casual Orange Section Brea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8B09DB-0CE7-674F-8B4F-D3BDC1E1F580}"/>
              </a:ext>
            </a:extLst>
          </p:cNvPr>
          <p:cNvSpPr/>
          <p:nvPr userDrawn="1"/>
        </p:nvSpPr>
        <p:spPr>
          <a:xfrm>
            <a:off x="0" y="0"/>
            <a:ext cx="12192000" cy="6857999"/>
          </a:xfrm>
          <a:prstGeom prst="rect">
            <a:avLst/>
          </a:prstGeom>
          <a:solidFill>
            <a:srgbClr val="6F62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45A774C6-72B5-B54D-AFC5-BEDE6662B008}"/>
              </a:ext>
            </a:extLst>
          </p:cNvPr>
          <p:cNvSpPr>
            <a:spLocks noGrp="1"/>
          </p:cNvSpPr>
          <p:nvPr>
            <p:ph type="ctrTitle"/>
          </p:nvPr>
        </p:nvSpPr>
        <p:spPr>
          <a:xfrm>
            <a:off x="442913" y="2024063"/>
            <a:ext cx="11306173" cy="1814024"/>
          </a:xfrm>
          <a:prstGeom prst="rect">
            <a:avLst/>
          </a:prstGeom>
        </p:spPr>
        <p:txBody>
          <a:bodyPr lIns="0" rIns="90000" anchor="b"/>
          <a:lstStyle>
            <a:lvl1pPr algn="l">
              <a:defRPr sz="6000" b="1">
                <a:solidFill>
                  <a:schemeClr val="bg1"/>
                </a:solidFill>
              </a:defRPr>
            </a:lvl1pPr>
          </a:lstStyle>
          <a:p>
            <a:r>
              <a:rPr lang="en-GB" dirty="0"/>
              <a:t>Click to edit Master title style</a:t>
            </a:r>
            <a:endParaRPr lang="en-US" dirty="0"/>
          </a:p>
        </p:txBody>
      </p:sp>
      <p:sp>
        <p:nvSpPr>
          <p:cNvPr id="15" name="Subtitle 2">
            <a:extLst>
              <a:ext uri="{FF2B5EF4-FFF2-40B4-BE49-F238E27FC236}">
                <a16:creationId xmlns:a16="http://schemas.microsoft.com/office/drawing/2014/main" id="{D8CD21CC-038F-084D-86A0-F56D478F11ED}"/>
              </a:ext>
            </a:extLst>
          </p:cNvPr>
          <p:cNvSpPr>
            <a:spLocks noGrp="1"/>
          </p:cNvSpPr>
          <p:nvPr>
            <p:ph type="subTitle" idx="1"/>
          </p:nvPr>
        </p:nvSpPr>
        <p:spPr>
          <a:xfrm>
            <a:off x="442913" y="4015578"/>
            <a:ext cx="11306173" cy="1155172"/>
          </a:xfrm>
          <a:prstGeom prst="rect">
            <a:avLst/>
          </a:prstGeom>
        </p:spPr>
        <p:txBody>
          <a:bodyPr lIns="0">
            <a:normAutofit/>
          </a:bodyPr>
          <a:lstStyle>
            <a:lvl1pPr marL="0" indent="0" algn="l">
              <a:buNone/>
              <a:defRPr sz="3000" b="1">
                <a:solidFill>
                  <a:srgbClr val="B5B0A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37898AC0-B7CB-074A-816A-237E0E868E59}"/>
              </a:ext>
            </a:extLst>
          </p:cNvPr>
          <p:cNvSpPr/>
          <p:nvPr userDrawn="1"/>
        </p:nvSpPr>
        <p:spPr>
          <a:xfrm>
            <a:off x="0" y="1"/>
            <a:ext cx="12192000" cy="452699"/>
          </a:xfrm>
          <a:prstGeom prst="rect">
            <a:avLst/>
          </a:prstGeom>
          <a:solidFill>
            <a:srgbClr val="B5B0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F0A60D5D-4AC5-424B-9227-98890EF5464D}"/>
              </a:ext>
            </a:extLst>
          </p:cNvPr>
          <p:cNvPicPr>
            <a:picLocks noChangeAspect="1"/>
          </p:cNvPicPr>
          <p:nvPr userDrawn="1"/>
        </p:nvPicPr>
        <p:blipFill>
          <a:blip r:embed="rId2"/>
          <a:stretch>
            <a:fillRect/>
          </a:stretch>
        </p:blipFill>
        <p:spPr>
          <a:xfrm>
            <a:off x="442913" y="5832091"/>
            <a:ext cx="568360" cy="676276"/>
          </a:xfrm>
          <a:prstGeom prst="rect">
            <a:avLst/>
          </a:prstGeom>
        </p:spPr>
      </p:pic>
      <p:sp>
        <p:nvSpPr>
          <p:cNvPr id="10" name="Rectangle 9">
            <a:extLst>
              <a:ext uri="{FF2B5EF4-FFF2-40B4-BE49-F238E27FC236}">
                <a16:creationId xmlns:a16="http://schemas.microsoft.com/office/drawing/2014/main" id="{03636DE5-A460-F448-BC8B-A823C89548EA}"/>
              </a:ext>
            </a:extLst>
          </p:cNvPr>
          <p:cNvSpPr/>
          <p:nvPr userDrawn="1"/>
        </p:nvSpPr>
        <p:spPr>
          <a:xfrm>
            <a:off x="0" y="6742113"/>
            <a:ext cx="12191999" cy="125999"/>
          </a:xfrm>
          <a:prstGeom prst="rect">
            <a:avLst/>
          </a:prstGeom>
          <a:solidFill>
            <a:srgbClr val="BB3F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A6E2"/>
              </a:solidFill>
            </a:endParaRPr>
          </a:p>
        </p:txBody>
      </p:sp>
      <p:sp>
        <p:nvSpPr>
          <p:cNvPr id="11" name="Text Placeholder 11">
            <a:extLst>
              <a:ext uri="{FF2B5EF4-FFF2-40B4-BE49-F238E27FC236}">
                <a16:creationId xmlns:a16="http://schemas.microsoft.com/office/drawing/2014/main" id="{0E93626E-75D3-2946-9E24-B1657D8181F5}"/>
              </a:ext>
            </a:extLst>
          </p:cNvPr>
          <p:cNvSpPr>
            <a:spLocks noGrp="1"/>
          </p:cNvSpPr>
          <p:nvPr>
            <p:ph type="body" sz="quarter" idx="12"/>
          </p:nvPr>
        </p:nvSpPr>
        <p:spPr>
          <a:xfrm>
            <a:off x="6275387" y="6057900"/>
            <a:ext cx="5473699" cy="368888"/>
          </a:xfrm>
          <a:prstGeom prst="rect">
            <a:avLst/>
          </a:prstGeom>
        </p:spPr>
        <p:txBody>
          <a:bodyPr tIns="0" rIns="0" bIns="0" anchor="b" anchorCtr="0">
            <a:noAutofit/>
          </a:bodyPr>
          <a:lstStyle>
            <a:lvl1pPr marL="0" indent="0" algn="r">
              <a:buNone/>
              <a:defRPr sz="1800">
                <a:solidFill>
                  <a:srgbClr val="B5B0AC"/>
                </a:solidFill>
              </a:defRPr>
            </a:lvl1pPr>
          </a:lstStyle>
          <a:p>
            <a:pPr lvl="0"/>
            <a:r>
              <a:rPr lang="en-GB" dirty="0"/>
              <a:t>Click to edit Master text styles</a:t>
            </a:r>
          </a:p>
        </p:txBody>
      </p:sp>
    </p:spTree>
    <p:extLst>
      <p:ext uri="{BB962C8B-B14F-4D97-AF65-F5344CB8AC3E}">
        <p14:creationId xmlns:p14="http://schemas.microsoft.com/office/powerpoint/2010/main" val="1772225772"/>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6B90F54-2FD9-B744-B972-C1D92C843C23}"/>
              </a:ext>
            </a:extLst>
          </p:cNvPr>
          <p:cNvSpPr/>
          <p:nvPr userDrawn="1"/>
        </p:nvSpPr>
        <p:spPr>
          <a:xfrm>
            <a:off x="1" y="431386"/>
            <a:ext cx="12191999" cy="6300787"/>
          </a:xfrm>
          <a:prstGeom prst="rect">
            <a:avLst/>
          </a:prstGeom>
          <a:solidFill>
            <a:srgbClr val="E5E5E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C04446B3-A205-CB44-8165-EDDF1073E3F0}"/>
              </a:ext>
            </a:extLst>
          </p:cNvPr>
          <p:cNvPicPr>
            <a:picLocks noChangeAspect="1"/>
          </p:cNvPicPr>
          <p:nvPr userDrawn="1"/>
        </p:nvPicPr>
        <p:blipFill>
          <a:blip r:embed="rId2"/>
          <a:srcRect/>
          <a:stretch/>
        </p:blipFill>
        <p:spPr>
          <a:xfrm>
            <a:off x="442913" y="801048"/>
            <a:ext cx="3427412" cy="1008062"/>
          </a:xfrm>
          <a:prstGeom prst="rect">
            <a:avLst/>
          </a:prstGeom>
        </p:spPr>
      </p:pic>
      <p:sp>
        <p:nvSpPr>
          <p:cNvPr id="6" name="TextBox 5">
            <a:extLst>
              <a:ext uri="{FF2B5EF4-FFF2-40B4-BE49-F238E27FC236}">
                <a16:creationId xmlns:a16="http://schemas.microsoft.com/office/drawing/2014/main" id="{7D96A658-0183-444F-91C4-2F380978AAE1}"/>
              </a:ext>
            </a:extLst>
          </p:cNvPr>
          <p:cNvSpPr txBox="1"/>
          <p:nvPr userDrawn="1"/>
        </p:nvSpPr>
        <p:spPr>
          <a:xfrm>
            <a:off x="442913" y="2024062"/>
            <a:ext cx="11306175" cy="1814024"/>
          </a:xfrm>
          <a:prstGeom prst="rect">
            <a:avLst/>
          </a:prstGeom>
          <a:noFill/>
        </p:spPr>
        <p:txBody>
          <a:bodyPr wrap="square" lIns="0" tIns="0" rIns="0" bIns="0" rtlCol="0" anchor="b" anchorCtr="0">
            <a:normAutofit/>
          </a:bodyPr>
          <a:lstStyle/>
          <a:p>
            <a:pPr algn="l"/>
            <a:r>
              <a:rPr lang="en-US" sz="6000" b="1" dirty="0">
                <a:solidFill>
                  <a:srgbClr val="E6005B"/>
                </a:solidFill>
              </a:rPr>
              <a:t>Thank you</a:t>
            </a:r>
          </a:p>
        </p:txBody>
      </p:sp>
    </p:spTree>
    <p:extLst>
      <p:ext uri="{BB962C8B-B14F-4D97-AF65-F5344CB8AC3E}">
        <p14:creationId xmlns:p14="http://schemas.microsoft.com/office/powerpoint/2010/main" val="371813894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Presentation End Slid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D73252D-FA87-8946-98E6-F10F7EFB191B}"/>
              </a:ext>
            </a:extLst>
          </p:cNvPr>
          <p:cNvSpPr/>
          <p:nvPr userDrawn="1"/>
        </p:nvSpPr>
        <p:spPr>
          <a:xfrm>
            <a:off x="0" y="441326"/>
            <a:ext cx="12191999" cy="6300786"/>
          </a:xfrm>
          <a:prstGeom prst="rect">
            <a:avLst/>
          </a:prstGeom>
          <a:solidFill>
            <a:srgbClr val="E6005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solidFill>
                <a:srgbClr val="E6005B"/>
              </a:solidFill>
            </a:endParaRPr>
          </a:p>
        </p:txBody>
      </p:sp>
      <p:pic>
        <p:nvPicPr>
          <p:cNvPr id="10" name="Picture 9">
            <a:extLst>
              <a:ext uri="{FF2B5EF4-FFF2-40B4-BE49-F238E27FC236}">
                <a16:creationId xmlns:a16="http://schemas.microsoft.com/office/drawing/2014/main" id="{146BD13E-6F12-BA45-881A-F273DAED034A}"/>
              </a:ext>
            </a:extLst>
          </p:cNvPr>
          <p:cNvPicPr>
            <a:picLocks noChangeAspect="1"/>
          </p:cNvPicPr>
          <p:nvPr userDrawn="1"/>
        </p:nvPicPr>
        <p:blipFill>
          <a:blip r:embed="rId2"/>
          <a:srcRect/>
          <a:stretch/>
        </p:blipFill>
        <p:spPr>
          <a:xfrm>
            <a:off x="442913" y="801048"/>
            <a:ext cx="3427412" cy="1008062"/>
          </a:xfrm>
          <a:prstGeom prst="rect">
            <a:avLst/>
          </a:prstGeom>
        </p:spPr>
      </p:pic>
      <p:sp>
        <p:nvSpPr>
          <p:cNvPr id="2" name="TextBox 1">
            <a:extLst>
              <a:ext uri="{FF2B5EF4-FFF2-40B4-BE49-F238E27FC236}">
                <a16:creationId xmlns:a16="http://schemas.microsoft.com/office/drawing/2014/main" id="{DEE1A0BD-8134-9B4A-AE3E-E7C0EECCD029}"/>
              </a:ext>
            </a:extLst>
          </p:cNvPr>
          <p:cNvSpPr txBox="1"/>
          <p:nvPr userDrawn="1"/>
        </p:nvSpPr>
        <p:spPr>
          <a:xfrm>
            <a:off x="442913" y="2024062"/>
            <a:ext cx="11306175" cy="1814024"/>
          </a:xfrm>
          <a:prstGeom prst="rect">
            <a:avLst/>
          </a:prstGeom>
          <a:noFill/>
        </p:spPr>
        <p:txBody>
          <a:bodyPr wrap="square" lIns="0" tIns="0" rIns="0" bIns="0" rtlCol="0" anchor="b" anchorCtr="0">
            <a:normAutofit/>
          </a:bodyPr>
          <a:lstStyle/>
          <a:p>
            <a:pPr algn="l"/>
            <a:r>
              <a:rPr lang="en-US" sz="6000" b="1" dirty="0">
                <a:solidFill>
                  <a:srgbClr val="9E043D"/>
                </a:solidFill>
              </a:rPr>
              <a:t>Thank you</a:t>
            </a:r>
          </a:p>
        </p:txBody>
      </p:sp>
    </p:spTree>
    <p:extLst>
      <p:ext uri="{BB962C8B-B14F-4D97-AF65-F5344CB8AC3E}">
        <p14:creationId xmlns:p14="http://schemas.microsoft.com/office/powerpoint/2010/main" val="878165331"/>
      </p:ext>
    </p:extLst>
  </p:cSld>
  <p:clrMapOvr>
    <a:masterClrMapping/>
  </p:clrMapOvr>
  <p:extLst>
    <p:ext uri="{DCECCB84-F9BA-43D5-87BE-67443E8EF086}">
      <p15:sldGuideLst xmlns:p15="http://schemas.microsoft.com/office/powerpoint/2012/main"/>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9818EEC-D27C-9844-8F9A-431793B5929C}"/>
              </a:ext>
            </a:extLst>
          </p:cNvPr>
          <p:cNvSpPr/>
          <p:nvPr userDrawn="1"/>
        </p:nvSpPr>
        <p:spPr>
          <a:xfrm>
            <a:off x="0" y="441325"/>
            <a:ext cx="12191999" cy="6300787"/>
          </a:xfrm>
          <a:prstGeom prst="rect">
            <a:avLst/>
          </a:prstGeom>
          <a:solidFill>
            <a:srgbClr val="6F625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DFE3E8BC-7439-0742-A9FC-77BBB38EF7AF}"/>
              </a:ext>
            </a:extLst>
          </p:cNvPr>
          <p:cNvPicPr>
            <a:picLocks noChangeAspect="1"/>
          </p:cNvPicPr>
          <p:nvPr userDrawn="1"/>
        </p:nvPicPr>
        <p:blipFill>
          <a:blip r:embed="rId2"/>
          <a:srcRect/>
          <a:stretch/>
        </p:blipFill>
        <p:spPr>
          <a:xfrm>
            <a:off x="442913" y="801048"/>
            <a:ext cx="3427412" cy="1008062"/>
          </a:xfrm>
          <a:prstGeom prst="rect">
            <a:avLst/>
          </a:prstGeom>
        </p:spPr>
      </p:pic>
      <p:sp>
        <p:nvSpPr>
          <p:cNvPr id="9" name="TextBox 8">
            <a:extLst>
              <a:ext uri="{FF2B5EF4-FFF2-40B4-BE49-F238E27FC236}">
                <a16:creationId xmlns:a16="http://schemas.microsoft.com/office/drawing/2014/main" id="{C3E62ECB-71C5-2342-A1AF-B7DAA1E1B964}"/>
              </a:ext>
            </a:extLst>
          </p:cNvPr>
          <p:cNvSpPr txBox="1"/>
          <p:nvPr userDrawn="1"/>
        </p:nvSpPr>
        <p:spPr>
          <a:xfrm>
            <a:off x="442913" y="2024062"/>
            <a:ext cx="11306175" cy="1814024"/>
          </a:xfrm>
          <a:prstGeom prst="rect">
            <a:avLst/>
          </a:prstGeom>
          <a:noFill/>
        </p:spPr>
        <p:txBody>
          <a:bodyPr wrap="square" lIns="0" tIns="0" rIns="0" bIns="0" rtlCol="0" anchor="b" anchorCtr="0">
            <a:normAutofit/>
          </a:bodyPr>
          <a:lstStyle/>
          <a:p>
            <a:pPr algn="l"/>
            <a:r>
              <a:rPr lang="en-US" sz="6000" b="1" dirty="0">
                <a:solidFill>
                  <a:schemeClr val="bg1"/>
                </a:solidFill>
              </a:rPr>
              <a:t>Thank you</a:t>
            </a:r>
          </a:p>
        </p:txBody>
      </p:sp>
    </p:spTree>
    <p:extLst>
      <p:ext uri="{BB962C8B-B14F-4D97-AF65-F5344CB8AC3E}">
        <p14:creationId xmlns:p14="http://schemas.microsoft.com/office/powerpoint/2010/main" val="19047861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Secondary">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EF1B88EC-6B3F-324D-8A9A-A2200D031343}"/>
              </a:ext>
            </a:extLst>
          </p:cNvPr>
          <p:cNvSpPr>
            <a:spLocks noGrp="1"/>
          </p:cNvSpPr>
          <p:nvPr>
            <p:ph sz="half" idx="2"/>
          </p:nvPr>
        </p:nvSpPr>
        <p:spPr>
          <a:xfrm>
            <a:off x="442910" y="2813047"/>
            <a:ext cx="5473701" cy="2847977"/>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Content Placeholder 5">
            <a:extLst>
              <a:ext uri="{FF2B5EF4-FFF2-40B4-BE49-F238E27FC236}">
                <a16:creationId xmlns:a16="http://schemas.microsoft.com/office/drawing/2014/main" id="{0D32B247-F8B0-6A43-86FE-2923DBEF9C8F}"/>
              </a:ext>
            </a:extLst>
          </p:cNvPr>
          <p:cNvSpPr>
            <a:spLocks noGrp="1"/>
          </p:cNvSpPr>
          <p:nvPr>
            <p:ph sz="quarter" idx="4"/>
          </p:nvPr>
        </p:nvSpPr>
        <p:spPr>
          <a:xfrm>
            <a:off x="6291894" y="2813047"/>
            <a:ext cx="5457193" cy="2847977"/>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0" name="Title 1">
            <a:extLst>
              <a:ext uri="{FF2B5EF4-FFF2-40B4-BE49-F238E27FC236}">
                <a16:creationId xmlns:a16="http://schemas.microsoft.com/office/drawing/2014/main" id="{EC2A4D7D-88B2-6543-8F2D-B4616BB62DFF}"/>
              </a:ext>
            </a:extLst>
          </p:cNvPr>
          <p:cNvSpPr>
            <a:spLocks noGrp="1"/>
          </p:cNvSpPr>
          <p:nvPr>
            <p:ph type="title"/>
          </p:nvPr>
        </p:nvSpPr>
        <p:spPr>
          <a:xfrm>
            <a:off x="442912" y="800101"/>
            <a:ext cx="11306176" cy="1001982"/>
          </a:xfrm>
          <a:prstGeom prst="rect">
            <a:avLst/>
          </a:prstGeom>
        </p:spPr>
        <p:txBody>
          <a:bodyPr anchor="ctr" anchorCtr="0"/>
          <a:lstStyle/>
          <a:p>
            <a:r>
              <a:rPr lang="en-GB" dirty="0"/>
              <a:t>Click to edit Master title style</a:t>
            </a:r>
            <a:endParaRPr lang="en-US" dirty="0"/>
          </a:p>
        </p:txBody>
      </p:sp>
      <p:pic>
        <p:nvPicPr>
          <p:cNvPr id="9" name="Picture 8">
            <a:extLst>
              <a:ext uri="{FF2B5EF4-FFF2-40B4-BE49-F238E27FC236}">
                <a16:creationId xmlns:a16="http://schemas.microsoft.com/office/drawing/2014/main" id="{68C387D1-CCDB-AA42-911D-99DAFBC81375}"/>
              </a:ext>
            </a:extLst>
          </p:cNvPr>
          <p:cNvPicPr>
            <a:picLocks noChangeAspect="1"/>
          </p:cNvPicPr>
          <p:nvPr userDrawn="1"/>
        </p:nvPicPr>
        <p:blipFill>
          <a:blip r:embed="rId2"/>
          <a:stretch>
            <a:fillRect/>
          </a:stretch>
        </p:blipFill>
        <p:spPr>
          <a:xfrm>
            <a:off x="442912" y="5832092"/>
            <a:ext cx="568359" cy="676275"/>
          </a:xfrm>
          <a:prstGeom prst="rect">
            <a:avLst/>
          </a:prstGeom>
        </p:spPr>
      </p:pic>
      <p:sp>
        <p:nvSpPr>
          <p:cNvPr id="16" name="Text Placeholder 11">
            <a:extLst>
              <a:ext uri="{FF2B5EF4-FFF2-40B4-BE49-F238E27FC236}">
                <a16:creationId xmlns:a16="http://schemas.microsoft.com/office/drawing/2014/main" id="{44B35524-0F00-1A4F-8D8A-436C8810069B}"/>
              </a:ext>
            </a:extLst>
          </p:cNvPr>
          <p:cNvSpPr>
            <a:spLocks noGrp="1"/>
          </p:cNvSpPr>
          <p:nvPr>
            <p:ph type="body" sz="quarter" idx="10"/>
          </p:nvPr>
        </p:nvSpPr>
        <p:spPr>
          <a:xfrm>
            <a:off x="6275387" y="6057900"/>
            <a:ext cx="5473699" cy="368888"/>
          </a:xfrm>
          <a:prstGeom prst="rect">
            <a:avLst/>
          </a:prstGeom>
        </p:spPr>
        <p:txBody>
          <a:bodyPr tIns="0" rIns="0" bIns="0" anchor="b" anchorCtr="0">
            <a:noAutofit/>
          </a:bodyPr>
          <a:lstStyle>
            <a:lvl1pPr marL="0" indent="0" algn="r">
              <a:buNone/>
              <a:defRPr sz="1800">
                <a:solidFill>
                  <a:srgbClr val="E6005B"/>
                </a:solidFill>
              </a:defRPr>
            </a:lvl1pPr>
          </a:lstStyle>
          <a:p>
            <a:pPr lvl="0"/>
            <a:r>
              <a:rPr lang="en-GB" dirty="0"/>
              <a:t>Click to edit Master text styles</a:t>
            </a:r>
          </a:p>
        </p:txBody>
      </p:sp>
      <p:sp>
        <p:nvSpPr>
          <p:cNvPr id="22" name="Text Placeholder 2">
            <a:extLst>
              <a:ext uri="{FF2B5EF4-FFF2-40B4-BE49-F238E27FC236}">
                <a16:creationId xmlns:a16="http://schemas.microsoft.com/office/drawing/2014/main" id="{245CF166-1A2B-F24F-9192-1EE62922C0E7}"/>
              </a:ext>
            </a:extLst>
          </p:cNvPr>
          <p:cNvSpPr>
            <a:spLocks noGrp="1"/>
          </p:cNvSpPr>
          <p:nvPr>
            <p:ph type="body" idx="1"/>
          </p:nvPr>
        </p:nvSpPr>
        <p:spPr>
          <a:xfrm>
            <a:off x="442912" y="1989138"/>
            <a:ext cx="5473701" cy="636855"/>
          </a:xfrm>
          <a:prstGeom prst="rect">
            <a:avLst/>
          </a:prstGeom>
        </p:spPr>
        <p:txBody>
          <a:bodyPr anchor="ctr" anchorCtr="0"/>
          <a:lstStyle>
            <a:lvl1pPr marL="0" indent="0">
              <a:buNone/>
              <a:defRPr sz="2400" b="1">
                <a:solidFill>
                  <a:srgbClr val="9E043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23" name="Text Placeholder 2">
            <a:extLst>
              <a:ext uri="{FF2B5EF4-FFF2-40B4-BE49-F238E27FC236}">
                <a16:creationId xmlns:a16="http://schemas.microsoft.com/office/drawing/2014/main" id="{FA1D5975-B545-F54E-B266-2A4DDDC8C4C9}"/>
              </a:ext>
            </a:extLst>
          </p:cNvPr>
          <p:cNvSpPr>
            <a:spLocks noGrp="1"/>
          </p:cNvSpPr>
          <p:nvPr>
            <p:ph type="body" idx="11"/>
          </p:nvPr>
        </p:nvSpPr>
        <p:spPr>
          <a:xfrm>
            <a:off x="6291895" y="1989139"/>
            <a:ext cx="5457193" cy="636854"/>
          </a:xfrm>
          <a:prstGeom prst="rect">
            <a:avLst/>
          </a:prstGeom>
        </p:spPr>
        <p:txBody>
          <a:bodyPr anchor="ctr" anchorCtr="0"/>
          <a:lstStyle>
            <a:lvl1pPr marL="0" indent="0">
              <a:buNone/>
              <a:defRPr sz="2400" b="1">
                <a:solidFill>
                  <a:srgbClr val="9E043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12" name="Rectangle 11">
            <a:extLst>
              <a:ext uri="{FF2B5EF4-FFF2-40B4-BE49-F238E27FC236}">
                <a16:creationId xmlns:a16="http://schemas.microsoft.com/office/drawing/2014/main" id="{30F691ED-EF65-C446-B3BD-FB970876AB4D}"/>
              </a:ext>
            </a:extLst>
          </p:cNvPr>
          <p:cNvSpPr/>
          <p:nvPr userDrawn="1"/>
        </p:nvSpPr>
        <p:spPr>
          <a:xfrm>
            <a:off x="1" y="0"/>
            <a:ext cx="12191999" cy="441325"/>
          </a:xfrm>
          <a:prstGeom prst="rect">
            <a:avLst/>
          </a:prstGeom>
          <a:solidFill>
            <a:srgbClr val="E60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43AC6DAE-40C2-FC4C-9C8A-8F55F3ECD49F}"/>
              </a:ext>
            </a:extLst>
          </p:cNvPr>
          <p:cNvSpPr/>
          <p:nvPr userDrawn="1"/>
        </p:nvSpPr>
        <p:spPr>
          <a:xfrm>
            <a:off x="0" y="6742113"/>
            <a:ext cx="12191999" cy="125999"/>
          </a:xfrm>
          <a:prstGeom prst="rect">
            <a:avLst/>
          </a:prstGeom>
          <a:solidFill>
            <a:srgbClr val="9E04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297961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slideLayout" Target="../slideLayouts/slideLayout57.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slideLayout" Target="../slideLayouts/slideLayout70.xml"/><Relationship Id="rId18" Type="http://schemas.openxmlformats.org/officeDocument/2006/relationships/slideLayout" Target="../slideLayouts/slideLayout75.xml"/><Relationship Id="rId26" Type="http://schemas.openxmlformats.org/officeDocument/2006/relationships/slideLayout" Target="../slideLayouts/slideLayout83.xml"/><Relationship Id="rId3" Type="http://schemas.openxmlformats.org/officeDocument/2006/relationships/slideLayout" Target="../slideLayouts/slideLayout60.xml"/><Relationship Id="rId21" Type="http://schemas.openxmlformats.org/officeDocument/2006/relationships/slideLayout" Target="../slideLayouts/slideLayout78.xml"/><Relationship Id="rId7" Type="http://schemas.openxmlformats.org/officeDocument/2006/relationships/slideLayout" Target="../slideLayouts/slideLayout64.xml"/><Relationship Id="rId12" Type="http://schemas.openxmlformats.org/officeDocument/2006/relationships/slideLayout" Target="../slideLayouts/slideLayout69.xml"/><Relationship Id="rId17" Type="http://schemas.openxmlformats.org/officeDocument/2006/relationships/slideLayout" Target="../slideLayouts/slideLayout74.xml"/><Relationship Id="rId25" Type="http://schemas.openxmlformats.org/officeDocument/2006/relationships/slideLayout" Target="../slideLayouts/slideLayout82.xml"/><Relationship Id="rId2" Type="http://schemas.openxmlformats.org/officeDocument/2006/relationships/slideLayout" Target="../slideLayouts/slideLayout59.xml"/><Relationship Id="rId16" Type="http://schemas.openxmlformats.org/officeDocument/2006/relationships/slideLayout" Target="../slideLayouts/slideLayout73.xml"/><Relationship Id="rId20" Type="http://schemas.openxmlformats.org/officeDocument/2006/relationships/slideLayout" Target="../slideLayouts/slideLayout77.xml"/><Relationship Id="rId29" Type="http://schemas.openxmlformats.org/officeDocument/2006/relationships/theme" Target="../theme/theme3.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24" Type="http://schemas.openxmlformats.org/officeDocument/2006/relationships/slideLayout" Target="../slideLayouts/slideLayout81.xml"/><Relationship Id="rId5" Type="http://schemas.openxmlformats.org/officeDocument/2006/relationships/slideLayout" Target="../slideLayouts/slideLayout62.xml"/><Relationship Id="rId15" Type="http://schemas.openxmlformats.org/officeDocument/2006/relationships/slideLayout" Target="../slideLayouts/slideLayout72.xml"/><Relationship Id="rId23" Type="http://schemas.openxmlformats.org/officeDocument/2006/relationships/slideLayout" Target="../slideLayouts/slideLayout80.xml"/><Relationship Id="rId28" Type="http://schemas.openxmlformats.org/officeDocument/2006/relationships/slideLayout" Target="../slideLayouts/slideLayout85.xml"/><Relationship Id="rId10" Type="http://schemas.openxmlformats.org/officeDocument/2006/relationships/slideLayout" Target="../slideLayouts/slideLayout67.xml"/><Relationship Id="rId19" Type="http://schemas.openxmlformats.org/officeDocument/2006/relationships/slideLayout" Target="../slideLayouts/slideLayout76.xml"/><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slideLayout" Target="../slideLayouts/slideLayout71.xml"/><Relationship Id="rId22" Type="http://schemas.openxmlformats.org/officeDocument/2006/relationships/slideLayout" Target="../slideLayouts/slideLayout79.xml"/><Relationship Id="rId27" Type="http://schemas.openxmlformats.org/officeDocument/2006/relationships/slideLayout" Target="../slideLayouts/slideLayout8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4"/>
        </a:solidFill>
        <a:effectLst/>
      </p:bgPr>
    </p:bg>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38E3CDC0-E15C-3D43-A94A-65D5EBAC0EC4}"/>
              </a:ext>
            </a:extLst>
          </p:cNvPr>
          <p:cNvSpPr>
            <a:spLocks noGrp="1"/>
          </p:cNvSpPr>
          <p:nvPr>
            <p:ph type="body" idx="1"/>
          </p:nvPr>
        </p:nvSpPr>
        <p:spPr>
          <a:xfrm>
            <a:off x="442912" y="1989139"/>
            <a:ext cx="11306175" cy="4068762"/>
          </a:xfrm>
          <a:prstGeom prst="rect">
            <a:avLst/>
          </a:prstGeom>
        </p:spPr>
        <p:txBody>
          <a:bodyPr vert="horz" lIns="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8" name="Title Placeholder 10">
            <a:extLst>
              <a:ext uri="{FF2B5EF4-FFF2-40B4-BE49-F238E27FC236}">
                <a16:creationId xmlns:a16="http://schemas.microsoft.com/office/drawing/2014/main" id="{CB133162-9D93-054D-BEB3-A08241D4C88C}"/>
              </a:ext>
            </a:extLst>
          </p:cNvPr>
          <p:cNvSpPr>
            <a:spLocks noGrp="1"/>
          </p:cNvSpPr>
          <p:nvPr>
            <p:ph type="title"/>
          </p:nvPr>
        </p:nvSpPr>
        <p:spPr>
          <a:xfrm>
            <a:off x="442912" y="800100"/>
            <a:ext cx="11306175" cy="1001714"/>
          </a:xfrm>
          <a:prstGeom prst="rect">
            <a:avLst/>
          </a:prstGeom>
        </p:spPr>
        <p:txBody>
          <a:bodyPr vert="horz" lIns="0" tIns="45720" rIns="91440" bIns="45720" rtlCol="0" anchor="ctr">
            <a:normAutofit/>
          </a:bodyPr>
          <a:lstStyle/>
          <a:p>
            <a:r>
              <a:rPr lang="en-GB" dirty="0"/>
              <a:t>Click to edit Master title style</a:t>
            </a:r>
            <a:endParaRPr lang="en-US" dirty="0"/>
          </a:p>
        </p:txBody>
      </p:sp>
    </p:spTree>
    <p:extLst>
      <p:ext uri="{BB962C8B-B14F-4D97-AF65-F5344CB8AC3E}">
        <p14:creationId xmlns:p14="http://schemas.microsoft.com/office/powerpoint/2010/main" val="3675768663"/>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 id="2147483706" r:id="rId17"/>
    <p:sldLayoutId id="2147483707" r:id="rId18"/>
    <p:sldLayoutId id="2147483708" r:id="rId19"/>
    <p:sldLayoutId id="2147483709" r:id="rId20"/>
    <p:sldLayoutId id="2147483710" r:id="rId21"/>
    <p:sldLayoutId id="2147483711" r:id="rId22"/>
    <p:sldLayoutId id="2147483712" r:id="rId23"/>
    <p:sldLayoutId id="2147483713" r:id="rId24"/>
    <p:sldLayoutId id="2147483714" r:id="rId25"/>
    <p:sldLayoutId id="2147483715" r:id="rId26"/>
    <p:sldLayoutId id="2147483716" r:id="rId27"/>
    <p:sldLayoutId id="2147483717" r:id="rId28"/>
  </p:sldLayoutIdLst>
  <p:hf sldNum="0" hdr="0"/>
  <p:txStyles>
    <p:titleStyle>
      <a:lvl1pPr algn="l" defTabSz="914400" rtl="0" eaLnBrk="1" latinLnBrk="0" hangingPunct="1">
        <a:lnSpc>
          <a:spcPct val="100000"/>
        </a:lnSpc>
        <a:spcBef>
          <a:spcPct val="0"/>
        </a:spcBef>
        <a:buNone/>
        <a:defRPr sz="4400" b="1" kern="1200">
          <a:solidFill>
            <a:srgbClr val="E6005B"/>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100000"/>
        </a:lnSpc>
        <a:spcBef>
          <a:spcPts val="1000"/>
        </a:spcBef>
        <a:buClr>
          <a:srgbClr val="E6005B"/>
        </a:buClr>
        <a:buFont typeface="Wingdings" pitchFamily="2" charset="2"/>
        <a:buChar char="§"/>
        <a:defRPr sz="2500" b="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Clr>
          <a:srgbClr val="E6005B"/>
        </a:buClr>
        <a:buFont typeface="Wingdings" pitchFamily="2" charset="2"/>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Clr>
          <a:srgbClr val="E6005B"/>
        </a:buClr>
        <a:buFont typeface="Wingdings" pitchFamily="2" charset="2"/>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Clr>
          <a:srgbClr val="E6005B"/>
        </a:buClr>
        <a:buFont typeface="Wingdings" pitchFamily="2" charset="2"/>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Clr>
          <a:srgbClr val="E6005B"/>
        </a:buClr>
        <a:buFont typeface="Wingdings" pitchFamily="2" charset="2"/>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79">
          <p15:clr>
            <a:srgbClr val="A4A3A4"/>
          </p15:clr>
        </p15:guide>
        <p15:guide id="2" orient="horz" pos="278">
          <p15:clr>
            <a:srgbClr val="A4A3A4"/>
          </p15:clr>
        </p15:guide>
        <p15:guide id="3" pos="2502">
          <p15:clr>
            <a:srgbClr val="A4A3A4"/>
          </p15:clr>
        </p15:guide>
        <p15:guide id="4" pos="2729">
          <p15:clr>
            <a:srgbClr val="A4A3A4"/>
          </p15:clr>
        </p15:guide>
        <p15:guide id="5" pos="4951">
          <p15:clr>
            <a:srgbClr val="A4A3A4"/>
          </p15:clr>
        </p15:guide>
        <p15:guide id="6" pos="5178">
          <p15:clr>
            <a:srgbClr val="A4A3A4"/>
          </p15:clr>
        </p15:guide>
        <p15:guide id="7" pos="7401">
          <p15:clr>
            <a:srgbClr val="A4A3A4"/>
          </p15:clr>
        </p15:guide>
        <p15:guide id="8" orient="horz" pos="504">
          <p15:clr>
            <a:srgbClr val="A4A3A4"/>
          </p15:clr>
        </p15:guide>
        <p15:guide id="9" orient="horz" pos="3816">
          <p15:clr>
            <a:srgbClr val="A4A3A4"/>
          </p15:clr>
        </p15:guide>
        <p15:guide id="10" orient="horz" pos="4042">
          <p15:clr>
            <a:srgbClr val="A4A3A4"/>
          </p15:clr>
        </p15:guide>
        <p15:guide id="11" pos="3727">
          <p15:clr>
            <a:srgbClr val="A4A3A4"/>
          </p15:clr>
        </p15:guide>
        <p15:guide id="12" pos="3953">
          <p15:clr>
            <a:srgbClr val="A4A3A4"/>
          </p15:clr>
        </p15:guide>
        <p15:guide id="13" orient="horz" pos="3589">
          <p15:clr>
            <a:srgbClr val="A4A3A4"/>
          </p15:clr>
        </p15:guide>
        <p15:guide id="14" orient="horz" pos="1139">
          <p15:clr>
            <a:srgbClr val="A4A3A4"/>
          </p15:clr>
        </p15:guide>
        <p15:guide id="15" orient="horz" pos="1253">
          <p15:clr>
            <a:srgbClr val="A4A3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4"/>
        </a:solidFill>
        <a:effectLst/>
      </p:bgPr>
    </p:bg>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38E3CDC0-E15C-3D43-A94A-65D5EBAC0EC4}"/>
              </a:ext>
            </a:extLst>
          </p:cNvPr>
          <p:cNvSpPr>
            <a:spLocks noGrp="1"/>
          </p:cNvSpPr>
          <p:nvPr>
            <p:ph type="body" idx="1"/>
          </p:nvPr>
        </p:nvSpPr>
        <p:spPr>
          <a:xfrm>
            <a:off x="442912" y="1989139"/>
            <a:ext cx="11306175" cy="4068762"/>
          </a:xfrm>
          <a:prstGeom prst="rect">
            <a:avLst/>
          </a:prstGeom>
        </p:spPr>
        <p:txBody>
          <a:bodyPr vert="horz" lIns="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Placeholder 10">
            <a:extLst>
              <a:ext uri="{FF2B5EF4-FFF2-40B4-BE49-F238E27FC236}">
                <a16:creationId xmlns:a16="http://schemas.microsoft.com/office/drawing/2014/main" id="{CB133162-9D93-054D-BEB3-A08241D4C88C}"/>
              </a:ext>
            </a:extLst>
          </p:cNvPr>
          <p:cNvSpPr>
            <a:spLocks noGrp="1"/>
          </p:cNvSpPr>
          <p:nvPr>
            <p:ph type="title"/>
          </p:nvPr>
        </p:nvSpPr>
        <p:spPr>
          <a:xfrm>
            <a:off x="442912" y="800100"/>
            <a:ext cx="11306175" cy="1001714"/>
          </a:xfrm>
          <a:prstGeom prst="rect">
            <a:avLst/>
          </a:prstGeom>
        </p:spPr>
        <p:txBody>
          <a:bodyPr vert="horz" lIns="0" tIns="45720" rIns="91440" bIns="45720" rtlCol="0" anchor="ctr">
            <a:normAutofit/>
          </a:bodyPr>
          <a:lstStyle/>
          <a:p>
            <a:r>
              <a:rPr lang="en-US"/>
              <a:t>Click to edit Master title style</a:t>
            </a:r>
            <a:endParaRPr lang="en-US" dirty="0"/>
          </a:p>
        </p:txBody>
      </p:sp>
    </p:spTree>
    <p:extLst>
      <p:ext uri="{BB962C8B-B14F-4D97-AF65-F5344CB8AC3E}">
        <p14:creationId xmlns:p14="http://schemas.microsoft.com/office/powerpoint/2010/main" val="909661547"/>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 id="2147483730" r:id="rId12"/>
    <p:sldLayoutId id="2147483731" r:id="rId13"/>
    <p:sldLayoutId id="2147483732" r:id="rId14"/>
    <p:sldLayoutId id="2147483733" r:id="rId15"/>
    <p:sldLayoutId id="2147483734" r:id="rId16"/>
    <p:sldLayoutId id="2147483735" r:id="rId17"/>
    <p:sldLayoutId id="2147483736" r:id="rId18"/>
    <p:sldLayoutId id="2147483737" r:id="rId19"/>
    <p:sldLayoutId id="2147483738" r:id="rId20"/>
    <p:sldLayoutId id="2147483739" r:id="rId21"/>
    <p:sldLayoutId id="2147483740" r:id="rId22"/>
    <p:sldLayoutId id="2147483741" r:id="rId23"/>
    <p:sldLayoutId id="2147483742" r:id="rId24"/>
    <p:sldLayoutId id="2147483743" r:id="rId25"/>
    <p:sldLayoutId id="2147483744" r:id="rId26"/>
    <p:sldLayoutId id="2147483745" r:id="rId27"/>
    <p:sldLayoutId id="2147483746" r:id="rId28"/>
    <p:sldLayoutId id="2147483747" r:id="rId29"/>
  </p:sldLayoutIdLst>
  <p:hf sldNum="0" hdr="0"/>
  <p:txStyles>
    <p:titleStyle>
      <a:lvl1pPr algn="l" defTabSz="914400" rtl="0" eaLnBrk="1" latinLnBrk="0" hangingPunct="1">
        <a:lnSpc>
          <a:spcPct val="100000"/>
        </a:lnSpc>
        <a:spcBef>
          <a:spcPct val="0"/>
        </a:spcBef>
        <a:buNone/>
        <a:defRPr sz="4400" b="1" kern="1200">
          <a:solidFill>
            <a:srgbClr val="E6005B"/>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100000"/>
        </a:lnSpc>
        <a:spcBef>
          <a:spcPts val="1000"/>
        </a:spcBef>
        <a:buClr>
          <a:srgbClr val="E6005B"/>
        </a:buClr>
        <a:buFont typeface="Wingdings" pitchFamily="2" charset="2"/>
        <a:buChar char="§"/>
        <a:defRPr sz="2500" b="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Clr>
          <a:srgbClr val="E6005B"/>
        </a:buClr>
        <a:buFont typeface="Wingdings" pitchFamily="2" charset="2"/>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Clr>
          <a:srgbClr val="E6005B"/>
        </a:buClr>
        <a:buFont typeface="Wingdings" pitchFamily="2" charset="2"/>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Clr>
          <a:srgbClr val="E6005B"/>
        </a:buClr>
        <a:buFont typeface="Wingdings" pitchFamily="2" charset="2"/>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Clr>
          <a:srgbClr val="E6005B"/>
        </a:buClr>
        <a:buFont typeface="Wingdings" pitchFamily="2" charset="2"/>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79">
          <p15:clr>
            <a:srgbClr val="A4A3A4"/>
          </p15:clr>
        </p15:guide>
        <p15:guide id="2" orient="horz" pos="278">
          <p15:clr>
            <a:srgbClr val="A4A3A4"/>
          </p15:clr>
        </p15:guide>
        <p15:guide id="3" pos="2502">
          <p15:clr>
            <a:srgbClr val="A4A3A4"/>
          </p15:clr>
        </p15:guide>
        <p15:guide id="4" pos="2729">
          <p15:clr>
            <a:srgbClr val="A4A3A4"/>
          </p15:clr>
        </p15:guide>
        <p15:guide id="5" pos="4951">
          <p15:clr>
            <a:srgbClr val="A4A3A4"/>
          </p15:clr>
        </p15:guide>
        <p15:guide id="6" pos="5178">
          <p15:clr>
            <a:srgbClr val="A4A3A4"/>
          </p15:clr>
        </p15:guide>
        <p15:guide id="7" pos="7401">
          <p15:clr>
            <a:srgbClr val="A4A3A4"/>
          </p15:clr>
        </p15:guide>
        <p15:guide id="8" orient="horz" pos="504">
          <p15:clr>
            <a:srgbClr val="A4A3A4"/>
          </p15:clr>
        </p15:guide>
        <p15:guide id="9" orient="horz" pos="3816">
          <p15:clr>
            <a:srgbClr val="A4A3A4"/>
          </p15:clr>
        </p15:guide>
        <p15:guide id="10" orient="horz" pos="4042">
          <p15:clr>
            <a:srgbClr val="A4A3A4"/>
          </p15:clr>
        </p15:guide>
        <p15:guide id="11" pos="3727">
          <p15:clr>
            <a:srgbClr val="A4A3A4"/>
          </p15:clr>
        </p15:guide>
        <p15:guide id="12" pos="3953">
          <p15:clr>
            <a:srgbClr val="A4A3A4"/>
          </p15:clr>
        </p15:guide>
        <p15:guide id="13" orient="horz" pos="3589">
          <p15:clr>
            <a:srgbClr val="A4A3A4"/>
          </p15:clr>
        </p15:guide>
        <p15:guide id="14" orient="horz" pos="1139">
          <p15:clr>
            <a:srgbClr val="A4A3A4"/>
          </p15:clr>
        </p15:guide>
        <p15:guide id="15" orient="horz" pos="1253">
          <p15:clr>
            <a:srgbClr val="A4A3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4"/>
        </a:solidFill>
        <a:effectLst/>
      </p:bgPr>
    </p:bg>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38E3CDC0-E15C-3D43-A94A-65D5EBAC0EC4}"/>
              </a:ext>
            </a:extLst>
          </p:cNvPr>
          <p:cNvSpPr>
            <a:spLocks noGrp="1"/>
          </p:cNvSpPr>
          <p:nvPr>
            <p:ph type="body" idx="1"/>
          </p:nvPr>
        </p:nvSpPr>
        <p:spPr>
          <a:xfrm>
            <a:off x="442912" y="1989139"/>
            <a:ext cx="11306175" cy="4068762"/>
          </a:xfrm>
          <a:prstGeom prst="rect">
            <a:avLst/>
          </a:prstGeom>
        </p:spPr>
        <p:txBody>
          <a:bodyPr vert="horz" lIns="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8" name="Title Placeholder 10">
            <a:extLst>
              <a:ext uri="{FF2B5EF4-FFF2-40B4-BE49-F238E27FC236}">
                <a16:creationId xmlns:a16="http://schemas.microsoft.com/office/drawing/2014/main" id="{CB133162-9D93-054D-BEB3-A08241D4C88C}"/>
              </a:ext>
            </a:extLst>
          </p:cNvPr>
          <p:cNvSpPr>
            <a:spLocks noGrp="1"/>
          </p:cNvSpPr>
          <p:nvPr>
            <p:ph type="title"/>
          </p:nvPr>
        </p:nvSpPr>
        <p:spPr>
          <a:xfrm>
            <a:off x="442912" y="800100"/>
            <a:ext cx="11306175" cy="1001714"/>
          </a:xfrm>
          <a:prstGeom prst="rect">
            <a:avLst/>
          </a:prstGeom>
        </p:spPr>
        <p:txBody>
          <a:bodyPr vert="horz" lIns="0" tIns="45720" rIns="91440" bIns="45720" rtlCol="0" anchor="ctr">
            <a:normAutofit/>
          </a:bodyPr>
          <a:lstStyle/>
          <a:p>
            <a:r>
              <a:rPr lang="en-GB" dirty="0"/>
              <a:t>Click to edit Master title style</a:t>
            </a:r>
            <a:endParaRPr lang="en-US" dirty="0"/>
          </a:p>
        </p:txBody>
      </p:sp>
    </p:spTree>
    <p:extLst>
      <p:ext uri="{BB962C8B-B14F-4D97-AF65-F5344CB8AC3E}">
        <p14:creationId xmlns:p14="http://schemas.microsoft.com/office/powerpoint/2010/main" val="1408543712"/>
      </p:ext>
    </p:extLst>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 id="2147483760" r:id="rId12"/>
    <p:sldLayoutId id="2147483761" r:id="rId13"/>
    <p:sldLayoutId id="2147483762" r:id="rId14"/>
    <p:sldLayoutId id="2147483763" r:id="rId15"/>
    <p:sldLayoutId id="2147483764" r:id="rId16"/>
    <p:sldLayoutId id="2147483765" r:id="rId17"/>
    <p:sldLayoutId id="2147483766" r:id="rId18"/>
    <p:sldLayoutId id="2147483767" r:id="rId19"/>
    <p:sldLayoutId id="2147483768" r:id="rId20"/>
    <p:sldLayoutId id="2147483769" r:id="rId21"/>
    <p:sldLayoutId id="2147483770" r:id="rId22"/>
    <p:sldLayoutId id="2147483771" r:id="rId23"/>
    <p:sldLayoutId id="2147483772" r:id="rId24"/>
    <p:sldLayoutId id="2147483773" r:id="rId25"/>
    <p:sldLayoutId id="2147483774" r:id="rId26"/>
    <p:sldLayoutId id="2147483775" r:id="rId27"/>
    <p:sldLayoutId id="2147483776" r:id="rId28"/>
  </p:sldLayoutIdLst>
  <p:hf sldNum="0" hdr="0"/>
  <p:txStyles>
    <p:titleStyle>
      <a:lvl1pPr algn="l" defTabSz="914400" rtl="0" eaLnBrk="1" latinLnBrk="0" hangingPunct="1">
        <a:lnSpc>
          <a:spcPct val="100000"/>
        </a:lnSpc>
        <a:spcBef>
          <a:spcPct val="0"/>
        </a:spcBef>
        <a:buNone/>
        <a:defRPr sz="4400" b="1" kern="1200">
          <a:solidFill>
            <a:srgbClr val="E6005B"/>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100000"/>
        </a:lnSpc>
        <a:spcBef>
          <a:spcPts val="1000"/>
        </a:spcBef>
        <a:buClr>
          <a:srgbClr val="E6005B"/>
        </a:buClr>
        <a:buFont typeface="Wingdings" pitchFamily="2" charset="2"/>
        <a:buChar char="§"/>
        <a:defRPr sz="2500" b="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Clr>
          <a:srgbClr val="E6005B"/>
        </a:buClr>
        <a:buFont typeface="Wingdings" pitchFamily="2" charset="2"/>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Clr>
          <a:srgbClr val="E6005B"/>
        </a:buClr>
        <a:buFont typeface="Wingdings" pitchFamily="2" charset="2"/>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Clr>
          <a:srgbClr val="E6005B"/>
        </a:buClr>
        <a:buFont typeface="Wingdings" pitchFamily="2" charset="2"/>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Clr>
          <a:srgbClr val="E6005B"/>
        </a:buClr>
        <a:buFont typeface="Wingdings" pitchFamily="2" charset="2"/>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79">
          <p15:clr>
            <a:srgbClr val="A4A3A4"/>
          </p15:clr>
        </p15:guide>
        <p15:guide id="2" orient="horz" pos="278">
          <p15:clr>
            <a:srgbClr val="A4A3A4"/>
          </p15:clr>
        </p15:guide>
        <p15:guide id="3" pos="2502">
          <p15:clr>
            <a:srgbClr val="A4A3A4"/>
          </p15:clr>
        </p15:guide>
        <p15:guide id="4" pos="2729">
          <p15:clr>
            <a:srgbClr val="A4A3A4"/>
          </p15:clr>
        </p15:guide>
        <p15:guide id="5" pos="4951">
          <p15:clr>
            <a:srgbClr val="A4A3A4"/>
          </p15:clr>
        </p15:guide>
        <p15:guide id="6" pos="5178">
          <p15:clr>
            <a:srgbClr val="A4A3A4"/>
          </p15:clr>
        </p15:guide>
        <p15:guide id="7" pos="7401">
          <p15:clr>
            <a:srgbClr val="A4A3A4"/>
          </p15:clr>
        </p15:guide>
        <p15:guide id="8" orient="horz" pos="504">
          <p15:clr>
            <a:srgbClr val="A4A3A4"/>
          </p15:clr>
        </p15:guide>
        <p15:guide id="9" orient="horz" pos="3816">
          <p15:clr>
            <a:srgbClr val="A4A3A4"/>
          </p15:clr>
        </p15:guide>
        <p15:guide id="10" orient="horz" pos="4042">
          <p15:clr>
            <a:srgbClr val="A4A3A4"/>
          </p15:clr>
        </p15:guide>
        <p15:guide id="11" pos="3727">
          <p15:clr>
            <a:srgbClr val="A4A3A4"/>
          </p15:clr>
        </p15:guide>
        <p15:guide id="12" pos="3953">
          <p15:clr>
            <a:srgbClr val="A4A3A4"/>
          </p15:clr>
        </p15:guide>
        <p15:guide id="13" orient="horz" pos="3589">
          <p15:clr>
            <a:srgbClr val="A4A3A4"/>
          </p15:clr>
        </p15:guide>
        <p15:guide id="14" orient="horz" pos="1139">
          <p15:clr>
            <a:srgbClr val="A4A3A4"/>
          </p15:clr>
        </p15:guide>
        <p15:guide id="15" orient="horz" pos="1253">
          <p15:clr>
            <a:srgbClr val="A4A3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hyperlink" Target="mailto:iain.wilson@ntu.ac.uk" TargetMode="Externa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1.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1.xml"/></Relationships>
</file>

<file path=ppt/slides/_rels/slide12.xml.rels><?xml version="1.0" encoding="UTF-8" standalone="yes"?>
<Relationships xmlns="http://schemas.openxmlformats.org/package/2006/relationships"><Relationship Id="rId3" Type="http://schemas.openxmlformats.org/officeDocument/2006/relationships/hyperlink" Target="https://www.schabell.org/2019/09/5-questions-everyones-asking-about-microservices-question4.html" TargetMode="External"/><Relationship Id="rId2" Type="http://schemas.openxmlformats.org/officeDocument/2006/relationships/image" Target="../media/image11.jpg"/><Relationship Id="rId1" Type="http://schemas.openxmlformats.org/officeDocument/2006/relationships/slideLayout" Target="../slideLayouts/slideLayout32.xml"/><Relationship Id="rId4" Type="http://schemas.openxmlformats.org/officeDocument/2006/relationships/hyperlink" Target="https://creativecommons.org/licenses/by-nc-sa/3.0/" TargetMode="External"/></Relationships>
</file>

<file path=ppt/slides/_rels/slide13.xml.rels><?xml version="1.0" encoding="UTF-8" standalone="yes"?>
<Relationships xmlns="http://schemas.openxmlformats.org/package/2006/relationships"><Relationship Id="rId2" Type="http://schemas.openxmlformats.org/officeDocument/2006/relationships/hyperlink" Target="http://www.ntu.ac.uk/" TargetMode="Externa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hyperlink" Target="https://www.youtube.com/watch?v=T-lRbuy4XtA"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13.png"/><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2" Type="http://schemas.openxmlformats.org/officeDocument/2006/relationships/hyperlink" Target="http://www.ntu.ac.uk/" TargetMode="Externa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hyperlink" Target="https://twitter.com/dr_iain_wilson" TargetMode="External"/><Relationship Id="rId2" Type="http://schemas.openxmlformats.org/officeDocument/2006/relationships/hyperlink" Target="mailto:iain.wilson@ntu.ac.uk" TargetMode="External"/><Relationship Id="rId1" Type="http://schemas.openxmlformats.org/officeDocument/2006/relationships/slideLayout" Target="../slideLayouts/slideLayout4.xml"/><Relationship Id="rId6" Type="http://schemas.openxmlformats.org/officeDocument/2006/relationships/hyperlink" Target="https://creativecommons.org/licenses/by-nc-sa/3.0/" TargetMode="External"/><Relationship Id="rId5" Type="http://schemas.openxmlformats.org/officeDocument/2006/relationships/hyperlink" Target="https://iteachu.uaf.edu/online-discussions/" TargetMode="External"/><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2" Type="http://schemas.openxmlformats.org/officeDocument/2006/relationships/hyperlink" Target="http://www.ntu.ac.uk/"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ntu.ac.uk/staff-profiles/employability/doug-cole" TargetMode="External"/><Relationship Id="rId2" Type="http://schemas.openxmlformats.org/officeDocument/2006/relationships/hyperlink" Target="https://www.ntu.ac.uk/staff-profiles/social-sciences/iain-wilson" TargetMode="External"/><Relationship Id="rId1" Type="http://schemas.openxmlformats.org/officeDocument/2006/relationships/slideLayout" Target="../slideLayouts/slideLayout1.xml"/><Relationship Id="rId4" Type="http://schemas.openxmlformats.org/officeDocument/2006/relationships/hyperlink" Target="http://www.ntu.ac.uk/"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hyperlink" Target="https://freepngimg.com/png/88434-text-symbol-question-mark-computer-graphics-3d" TargetMode="External"/><Relationship Id="rId2" Type="http://schemas.openxmlformats.org/officeDocument/2006/relationships/image" Target="../media/image6.png"/><Relationship Id="rId1" Type="http://schemas.openxmlformats.org/officeDocument/2006/relationships/slideLayout" Target="../slideLayouts/slideLayout32.xml"/><Relationship Id="rId4" Type="http://schemas.openxmlformats.org/officeDocument/2006/relationships/hyperlink" Target="https://creativecommons.org/licenses/by-nc/3.0/" TargetMode="External"/></Relationships>
</file>

<file path=ppt/slides/_rels/slide5.xml.rels><?xml version="1.0" encoding="UTF-8" standalone="yes"?>
<Relationships xmlns="http://schemas.openxmlformats.org/package/2006/relationships"><Relationship Id="rId2" Type="http://schemas.openxmlformats.org/officeDocument/2006/relationships/hyperlink" Target="http://www.ntu.ac.uk/"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hyperlink" Target="http://www.ntu.ac.uk/" TargetMode="Externa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9EE3CEA-FBFD-0A44-8784-BBA08B4B8BD6}"/>
              </a:ext>
            </a:extLst>
          </p:cNvPr>
          <p:cNvSpPr>
            <a:spLocks noGrp="1"/>
          </p:cNvSpPr>
          <p:nvPr>
            <p:ph sz="half" idx="1"/>
          </p:nvPr>
        </p:nvSpPr>
        <p:spPr/>
        <p:txBody>
          <a:bodyPr>
            <a:normAutofit fontScale="70000" lnSpcReduction="20000"/>
          </a:bodyPr>
          <a:lstStyle/>
          <a:p>
            <a:pPr marL="0" indent="0">
              <a:lnSpc>
                <a:spcPct val="115000"/>
              </a:lnSpc>
              <a:spcAft>
                <a:spcPts val="1000"/>
              </a:spcAft>
              <a:buNone/>
            </a:pPr>
            <a:r>
              <a:rPr lang="en-GB" sz="2800" dirty="0">
                <a:solidFill>
                  <a:srgbClr val="000000"/>
                </a:solidFill>
                <a:effectLst/>
                <a:latin typeface="Helvetica" panose="020B0604020202020204" pitchFamily="34" charset="0"/>
                <a:ea typeface="SimSun" panose="02010600030101010101" pitchFamily="2" charset="-122"/>
                <a:cs typeface="Helvetica" panose="020B0604020202020204" pitchFamily="34" charset="0"/>
              </a:rPr>
              <a:t>If you use this resource and have feedback comments, please contact Iain Wilson on </a:t>
            </a:r>
            <a:r>
              <a:rPr lang="en-GB" sz="2800" u="sng" dirty="0">
                <a:solidFill>
                  <a:srgbClr val="000000"/>
                </a:solidFill>
                <a:effectLst/>
                <a:latin typeface="Helvetica" panose="020B0604020202020204" pitchFamily="34" charset="0"/>
                <a:ea typeface="SimSun" panose="02010600030101010101" pitchFamily="2" charset="-122"/>
                <a:cs typeface="Helvetica" panose="020B0604020202020204" pitchFamily="34" charset="0"/>
                <a:hlinkClick r:id="rId2"/>
              </a:rPr>
              <a:t>iain.wilson@ntu.ac.uk</a:t>
            </a:r>
            <a:r>
              <a:rPr lang="en-GB" sz="2800" dirty="0">
                <a:solidFill>
                  <a:srgbClr val="000000"/>
                </a:solidFill>
                <a:effectLst/>
                <a:latin typeface="Helvetica" panose="020B0604020202020204" pitchFamily="34" charset="0"/>
                <a:ea typeface="SimSun" panose="02010600030101010101" pitchFamily="2" charset="-122"/>
                <a:cs typeface="Helvetica" panose="020B0604020202020204" pitchFamily="34" charset="0"/>
              </a:rPr>
              <a:t>. If you are willing, please also send the following information:</a:t>
            </a:r>
          </a:p>
          <a:p>
            <a:pPr marL="0" indent="0">
              <a:lnSpc>
                <a:spcPct val="115000"/>
              </a:lnSpc>
              <a:spcAft>
                <a:spcPts val="1000"/>
              </a:spcAft>
              <a:buNone/>
            </a:pPr>
            <a:endParaRPr lang="en-GB" sz="2300" dirty="0">
              <a:solidFill>
                <a:srgbClr val="000000"/>
              </a:solidFill>
              <a:effectLst/>
              <a:latin typeface="Helvetica" panose="020B0604020202020204" pitchFamily="34" charset="0"/>
              <a:ea typeface="SimSun" panose="02010600030101010101" pitchFamily="2" charset="-122"/>
              <a:cs typeface="Arial" panose="020B0604020202020204" pitchFamily="34" charset="0"/>
            </a:endParaRPr>
          </a:p>
          <a:p>
            <a:pPr marL="800100" lvl="1" indent="-342900">
              <a:lnSpc>
                <a:spcPct val="115000"/>
              </a:lnSpc>
              <a:buFont typeface="Symbol" panose="05050102010706020507" pitchFamily="18" charset="2"/>
              <a:buChar char=""/>
            </a:pPr>
            <a:r>
              <a:rPr lang="en-GB" sz="2800" dirty="0">
                <a:solidFill>
                  <a:srgbClr val="000000"/>
                </a:solidFill>
                <a:effectLst/>
                <a:latin typeface="Helvetica" panose="020B0604020202020204" pitchFamily="34" charset="0"/>
                <a:ea typeface="SimSun" panose="02010600030101010101" pitchFamily="2" charset="-122"/>
                <a:cs typeface="Helvetica" panose="020B0604020202020204" pitchFamily="34" charset="0"/>
              </a:rPr>
              <a:t>What institute are you from?</a:t>
            </a:r>
            <a:endParaRPr lang="en-GB" sz="2800" dirty="0">
              <a:solidFill>
                <a:srgbClr val="000000"/>
              </a:solidFill>
              <a:effectLst/>
              <a:latin typeface="Helvetica" panose="020B0604020202020204" pitchFamily="34" charset="0"/>
              <a:ea typeface="SimSun" panose="02010600030101010101" pitchFamily="2" charset="-122"/>
              <a:cs typeface="Arial" panose="020B0604020202020204" pitchFamily="34" charset="0"/>
            </a:endParaRPr>
          </a:p>
          <a:p>
            <a:pPr marL="800100" lvl="1" indent="-342900">
              <a:lnSpc>
                <a:spcPct val="115000"/>
              </a:lnSpc>
              <a:buFont typeface="Symbol" panose="05050102010706020507" pitchFamily="18" charset="2"/>
              <a:buChar char=""/>
            </a:pPr>
            <a:r>
              <a:rPr lang="en-GB" sz="2800" dirty="0">
                <a:solidFill>
                  <a:srgbClr val="000000"/>
                </a:solidFill>
                <a:effectLst/>
                <a:latin typeface="Helvetica" panose="020B0604020202020204" pitchFamily="34" charset="0"/>
                <a:ea typeface="SimSun" panose="02010600030101010101" pitchFamily="2" charset="-122"/>
                <a:cs typeface="Helvetica" panose="020B0604020202020204" pitchFamily="34" charset="0"/>
              </a:rPr>
              <a:t>What subject discipline have you used this within?</a:t>
            </a:r>
            <a:endParaRPr lang="en-GB" sz="2800" dirty="0">
              <a:solidFill>
                <a:srgbClr val="000000"/>
              </a:solidFill>
              <a:effectLst/>
              <a:latin typeface="Helvetica" panose="020B0604020202020204" pitchFamily="34" charset="0"/>
              <a:ea typeface="SimSun" panose="02010600030101010101" pitchFamily="2" charset="-122"/>
              <a:cs typeface="Arial" panose="020B0604020202020204" pitchFamily="34" charset="0"/>
            </a:endParaRPr>
          </a:p>
          <a:p>
            <a:pPr marL="800100" lvl="1" indent="-342900">
              <a:lnSpc>
                <a:spcPct val="115000"/>
              </a:lnSpc>
              <a:buFont typeface="Symbol" panose="05050102010706020507" pitchFamily="18" charset="2"/>
              <a:buChar char=""/>
            </a:pPr>
            <a:r>
              <a:rPr lang="en-GB" sz="2800" dirty="0">
                <a:solidFill>
                  <a:srgbClr val="000000"/>
                </a:solidFill>
                <a:effectLst/>
                <a:latin typeface="Helvetica" panose="020B0604020202020204" pitchFamily="34" charset="0"/>
                <a:ea typeface="SimSun" panose="02010600030101010101" pitchFamily="2" charset="-122"/>
                <a:cs typeface="Helvetica" panose="020B0604020202020204" pitchFamily="34" charset="0"/>
              </a:rPr>
              <a:t>What level are the students studying at?</a:t>
            </a:r>
            <a:endParaRPr lang="en-GB" sz="2800" dirty="0">
              <a:solidFill>
                <a:srgbClr val="000000"/>
              </a:solidFill>
              <a:effectLst/>
              <a:latin typeface="Helvetica" panose="020B0604020202020204" pitchFamily="34" charset="0"/>
              <a:ea typeface="SimSun" panose="02010600030101010101" pitchFamily="2" charset="-122"/>
              <a:cs typeface="Arial" panose="020B0604020202020204" pitchFamily="34" charset="0"/>
            </a:endParaRPr>
          </a:p>
          <a:p>
            <a:pPr marL="800100" lvl="1" indent="-342900">
              <a:lnSpc>
                <a:spcPct val="115000"/>
              </a:lnSpc>
              <a:spcAft>
                <a:spcPts val="1000"/>
              </a:spcAft>
              <a:buFont typeface="Symbol" panose="05050102010706020507" pitchFamily="18" charset="2"/>
              <a:buChar char=""/>
            </a:pPr>
            <a:r>
              <a:rPr lang="en-GB" sz="2800" dirty="0">
                <a:solidFill>
                  <a:srgbClr val="000000"/>
                </a:solidFill>
                <a:effectLst/>
                <a:latin typeface="Helvetica" panose="020B0604020202020204" pitchFamily="34" charset="0"/>
                <a:ea typeface="SimSun" panose="02010600030101010101" pitchFamily="2" charset="-122"/>
                <a:cs typeface="Helvetica" panose="020B0604020202020204" pitchFamily="34" charset="0"/>
              </a:rPr>
              <a:t>How many students are you using this resource with?</a:t>
            </a:r>
            <a:endParaRPr lang="en-GB" sz="2800" dirty="0">
              <a:solidFill>
                <a:srgbClr val="000000"/>
              </a:solidFill>
              <a:effectLst/>
              <a:latin typeface="Helvetica" panose="020B0604020202020204" pitchFamily="34" charset="0"/>
              <a:ea typeface="SimSun" panose="02010600030101010101" pitchFamily="2" charset="-122"/>
              <a:cs typeface="Arial" panose="020B0604020202020204" pitchFamily="34" charset="0"/>
            </a:endParaRPr>
          </a:p>
          <a:p>
            <a:pPr marL="0" indent="0">
              <a:buNone/>
            </a:pPr>
            <a:endParaRPr lang="en-GB" sz="2300" dirty="0">
              <a:solidFill>
                <a:srgbClr val="000000"/>
              </a:solidFill>
              <a:effectLst/>
              <a:latin typeface="Helvetica" panose="020B0604020202020204" pitchFamily="34" charset="0"/>
              <a:ea typeface="SimSun" panose="02010600030101010101" pitchFamily="2" charset="-122"/>
            </a:endParaRPr>
          </a:p>
          <a:p>
            <a:pPr marL="0" indent="0">
              <a:buNone/>
            </a:pPr>
            <a:r>
              <a:rPr lang="en-GB" sz="2800" dirty="0">
                <a:solidFill>
                  <a:srgbClr val="000000"/>
                </a:solidFill>
                <a:effectLst/>
                <a:latin typeface="Helvetica" panose="020B0604020202020204" pitchFamily="34" charset="0"/>
                <a:ea typeface="SimSun" panose="02010600030101010101" pitchFamily="2" charset="-122"/>
              </a:rPr>
              <a:t>Information will be used to capture the impact of how widely these resources are being used.</a:t>
            </a:r>
            <a:endParaRPr lang="en-GB" spc="300" dirty="0"/>
          </a:p>
        </p:txBody>
      </p:sp>
      <p:sp>
        <p:nvSpPr>
          <p:cNvPr id="3" name="Title 2">
            <a:extLst>
              <a:ext uri="{FF2B5EF4-FFF2-40B4-BE49-F238E27FC236}">
                <a16:creationId xmlns:a16="http://schemas.microsoft.com/office/drawing/2014/main" id="{AB6F555F-D42B-6C44-A0D8-6A3229F3EFD3}"/>
              </a:ext>
            </a:extLst>
          </p:cNvPr>
          <p:cNvSpPr>
            <a:spLocks noGrp="1"/>
          </p:cNvSpPr>
          <p:nvPr>
            <p:ph type="title"/>
          </p:nvPr>
        </p:nvSpPr>
        <p:spPr/>
        <p:txBody>
          <a:bodyPr/>
          <a:lstStyle/>
          <a:p>
            <a:r>
              <a:rPr lang="en-US" spc="300" dirty="0">
                <a:solidFill>
                  <a:schemeClr val="tx1"/>
                </a:solidFill>
              </a:rPr>
              <a:t>Feedback</a:t>
            </a:r>
          </a:p>
        </p:txBody>
      </p:sp>
      <p:sp>
        <p:nvSpPr>
          <p:cNvPr id="8" name="Date Placeholder 3">
            <a:extLst>
              <a:ext uri="{FF2B5EF4-FFF2-40B4-BE49-F238E27FC236}">
                <a16:creationId xmlns:a16="http://schemas.microsoft.com/office/drawing/2014/main" id="{ED268841-0945-48B8-ABE9-F3097238F989}"/>
              </a:ext>
            </a:extLst>
          </p:cNvPr>
          <p:cNvSpPr txBox="1">
            <a:spLocks/>
          </p:cNvSpPr>
          <p:nvPr/>
        </p:nvSpPr>
        <p:spPr>
          <a:xfrm>
            <a:off x="6275386" y="6057900"/>
            <a:ext cx="5473701" cy="358774"/>
          </a:xfrm>
          <a:prstGeom prst="rect">
            <a:avLst/>
          </a:prstGeom>
        </p:spPr>
        <p:txBody>
          <a:bodyPr vert="horz" lIns="0" tIns="0" rIns="0" bIns="0" rtlCol="0" anchor="b" anchorCtr="0">
            <a:noAutofit/>
          </a:bodyPr>
          <a:lstStyle>
            <a:lvl1pPr marL="0" indent="0" algn="r" defTabSz="914400" rtl="0" eaLnBrk="1" latinLnBrk="0" hangingPunct="1">
              <a:lnSpc>
                <a:spcPct val="100000"/>
              </a:lnSpc>
              <a:spcBef>
                <a:spcPts val="1000"/>
              </a:spcBef>
              <a:buClr>
                <a:srgbClr val="E6005B"/>
              </a:buClr>
              <a:buFont typeface="Wingdings" pitchFamily="2" charset="2"/>
              <a:buNone/>
              <a:defRPr sz="1800" b="0" kern="1200">
                <a:solidFill>
                  <a:srgbClr val="E6005B"/>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Clr>
                <a:srgbClr val="E6005B"/>
              </a:buClr>
              <a:buFont typeface="Wingdings" pitchFamily="2" charset="2"/>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Clr>
                <a:srgbClr val="E6005B"/>
              </a:buClr>
              <a:buFont typeface="Wingdings" pitchFamily="2" charset="2"/>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Clr>
                <a:srgbClr val="E6005B"/>
              </a:buClr>
              <a:buFont typeface="Wingdings" pitchFamily="2" charset="2"/>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Clr>
                <a:srgbClr val="E6005B"/>
              </a:buClr>
              <a:buFont typeface="Wingdings" pitchFamily="2" charset="2"/>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197342E9-89D0-D246-B0E5-635614E13D75}" type="datetime1">
              <a:rPr kumimoji="0" lang="en-GB" sz="18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25/03/2023</a:t>
            </a:fld>
            <a:endPar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40294055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he middle part of the SMoR diagram with the three separate experiences: &quot;Exp 1&quot;, &quot;Exp 2&quot;, and &quot;Exp 3&quot;; the analyses section and the &quot;What have I learned?&quot; box.&#10;&#10;The analyses section includes a box which states &quot;What was influenced by me and my role?&quot;. This box is inside a larger oval which is labelled &quot;What was influenced by context?&#10;&#10;Dotted lines pass through the analyses section of the diagram to a box with words &quot;What have I learned?&quot;.">
            <a:extLst>
              <a:ext uri="{FF2B5EF4-FFF2-40B4-BE49-F238E27FC236}">
                <a16:creationId xmlns:a16="http://schemas.microsoft.com/office/drawing/2014/main" id="{F9E19B55-61EF-44D7-BFC6-9EACE4D032C9}"/>
              </a:ext>
            </a:extLst>
          </p:cNvPr>
          <p:cNvPicPr>
            <a:picLocks noChangeAspect="1"/>
          </p:cNvPicPr>
          <p:nvPr/>
        </p:nvPicPr>
        <p:blipFill>
          <a:blip r:embed="rId2"/>
          <a:stretch>
            <a:fillRect/>
          </a:stretch>
        </p:blipFill>
        <p:spPr>
          <a:xfrm>
            <a:off x="3186233" y="1835371"/>
            <a:ext cx="5919729" cy="4535817"/>
          </a:xfrm>
          <a:prstGeom prst="rect">
            <a:avLst/>
          </a:prstGeom>
        </p:spPr>
      </p:pic>
      <p:sp>
        <p:nvSpPr>
          <p:cNvPr id="3" name="Title 2">
            <a:extLst>
              <a:ext uri="{FF2B5EF4-FFF2-40B4-BE49-F238E27FC236}">
                <a16:creationId xmlns:a16="http://schemas.microsoft.com/office/drawing/2014/main" id="{AB6F555F-D42B-6C44-A0D8-6A3229F3EFD3}"/>
              </a:ext>
            </a:extLst>
          </p:cNvPr>
          <p:cNvSpPr>
            <a:spLocks noGrp="1"/>
          </p:cNvSpPr>
          <p:nvPr>
            <p:ph type="title"/>
          </p:nvPr>
        </p:nvSpPr>
        <p:spPr/>
        <p:txBody>
          <a:bodyPr>
            <a:normAutofit fontScale="90000"/>
          </a:bodyPr>
          <a:lstStyle/>
          <a:p>
            <a:r>
              <a:rPr lang="en-GB" spc="300" dirty="0">
                <a:solidFill>
                  <a:schemeClr val="tx1"/>
                </a:solidFill>
              </a:rPr>
              <a:t>Data collection and analyses – what is good data and what does it mean?</a:t>
            </a:r>
          </a:p>
        </p:txBody>
      </p:sp>
      <p:sp>
        <p:nvSpPr>
          <p:cNvPr id="10" name="Date Placeholder 3">
            <a:extLst>
              <a:ext uri="{FF2B5EF4-FFF2-40B4-BE49-F238E27FC236}">
                <a16:creationId xmlns:a16="http://schemas.microsoft.com/office/drawing/2014/main" id="{23F5D548-9FDD-4BBD-B715-7A0855C40E94}"/>
              </a:ext>
            </a:extLst>
          </p:cNvPr>
          <p:cNvSpPr txBox="1">
            <a:spLocks/>
          </p:cNvSpPr>
          <p:nvPr/>
        </p:nvSpPr>
        <p:spPr>
          <a:xfrm>
            <a:off x="6275386" y="6057900"/>
            <a:ext cx="5473701" cy="358774"/>
          </a:xfrm>
          <a:prstGeom prst="rect">
            <a:avLst/>
          </a:prstGeom>
        </p:spPr>
        <p:txBody>
          <a:bodyPr vert="horz" lIns="0" tIns="0" rIns="0" bIns="0" rtlCol="0" anchor="b" anchorCtr="0">
            <a:noAutofit/>
          </a:bodyPr>
          <a:lstStyle>
            <a:lvl1pPr marL="0" indent="0" algn="r" defTabSz="914400" rtl="0" eaLnBrk="1" latinLnBrk="0" hangingPunct="1">
              <a:lnSpc>
                <a:spcPct val="100000"/>
              </a:lnSpc>
              <a:spcBef>
                <a:spcPts val="1000"/>
              </a:spcBef>
              <a:buClr>
                <a:srgbClr val="E6005B"/>
              </a:buClr>
              <a:buFont typeface="Wingdings" pitchFamily="2" charset="2"/>
              <a:buNone/>
              <a:defRPr sz="1800" b="0" kern="1200">
                <a:solidFill>
                  <a:srgbClr val="E6005B"/>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Clr>
                <a:srgbClr val="E6005B"/>
              </a:buClr>
              <a:buFont typeface="Wingdings" pitchFamily="2" charset="2"/>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Clr>
                <a:srgbClr val="E6005B"/>
              </a:buClr>
              <a:buFont typeface="Wingdings" pitchFamily="2" charset="2"/>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Clr>
                <a:srgbClr val="E6005B"/>
              </a:buClr>
              <a:buFont typeface="Wingdings" pitchFamily="2" charset="2"/>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Clr>
                <a:srgbClr val="E6005B"/>
              </a:buClr>
              <a:buFont typeface="Wingdings" pitchFamily="2" charset="2"/>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197342E9-89D0-D246-B0E5-635614E13D75}" type="datetime1">
              <a:rPr kumimoji="0" lang="en-GB" sz="18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25/03/2023</a:t>
            </a:fld>
            <a:endPar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29" name="Rectangle 28">
            <a:extLst>
              <a:ext uri="{FF2B5EF4-FFF2-40B4-BE49-F238E27FC236}">
                <a16:creationId xmlns:a16="http://schemas.microsoft.com/office/drawing/2014/main" id="{FD6D6B72-7810-48C8-9E43-BE0C66D10999}"/>
              </a:ext>
            </a:extLst>
          </p:cNvPr>
          <p:cNvSpPr/>
          <p:nvPr/>
        </p:nvSpPr>
        <p:spPr>
          <a:xfrm>
            <a:off x="87823" y="1944871"/>
            <a:ext cx="3327405" cy="3739781"/>
          </a:xfrm>
          <a:prstGeom prst="rect">
            <a:avLst/>
          </a:prstGeom>
          <a:solidFill>
            <a:srgbClr val="FFFFF4"/>
          </a:solidFill>
          <a:ln w="28575">
            <a:solidFill>
              <a:srgbClr val="002060"/>
            </a:solidFill>
          </a:ln>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30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Methods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1" i="0" u="none" strike="noStrike" kern="1200" cap="none" spc="30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
                <a:schemeClr val="accent1"/>
              </a:buClr>
              <a:buSzTx/>
              <a:buFont typeface="Wingdings" panose="05000000000000000000" pitchFamily="2" charset="2"/>
              <a:buChar char="§"/>
              <a:tabLst/>
              <a:defRPr/>
            </a:pPr>
            <a:r>
              <a:rPr kumimoji="0" lang="en-GB" b="0" i="0" u="none" strike="noStrike" kern="1200" cap="none" spc="30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Are the experiences (methods) able to answer your goals?</a:t>
            </a:r>
          </a:p>
          <a:p>
            <a:pPr marL="285750" marR="0" lvl="0" indent="-285750" algn="l" defTabSz="914400" rtl="0" eaLnBrk="1" fontAlgn="auto" latinLnBrk="0" hangingPunct="1">
              <a:lnSpc>
                <a:spcPct val="100000"/>
              </a:lnSpc>
              <a:spcBef>
                <a:spcPts val="0"/>
              </a:spcBef>
              <a:spcAft>
                <a:spcPts val="0"/>
              </a:spcAft>
              <a:buClr>
                <a:schemeClr val="accent1"/>
              </a:buClr>
              <a:buSzTx/>
              <a:buFont typeface="Wingdings" panose="05000000000000000000" pitchFamily="2" charset="2"/>
              <a:buChar char="§"/>
              <a:tabLst/>
              <a:defRPr/>
            </a:pPr>
            <a:r>
              <a:rPr lang="en-GB" spc="300" dirty="0">
                <a:solidFill>
                  <a:srgbClr val="002060"/>
                </a:solidFill>
                <a:latin typeface="Arial" panose="020B0604020202020204" pitchFamily="34" charset="0"/>
                <a:cs typeface="Arial" panose="020B0604020202020204" pitchFamily="34" charset="0"/>
              </a:rPr>
              <a:t>Are they going to be good quality?</a:t>
            </a:r>
          </a:p>
          <a:p>
            <a:pPr marL="285750" marR="0" lvl="0" indent="-285750" algn="l" defTabSz="914400" rtl="0" eaLnBrk="1" fontAlgn="auto" latinLnBrk="0" hangingPunct="1">
              <a:lnSpc>
                <a:spcPct val="100000"/>
              </a:lnSpc>
              <a:spcBef>
                <a:spcPts val="0"/>
              </a:spcBef>
              <a:spcAft>
                <a:spcPts val="0"/>
              </a:spcAft>
              <a:buClr>
                <a:schemeClr val="accent1"/>
              </a:buClr>
              <a:buSzTx/>
              <a:buFont typeface="Wingdings" panose="05000000000000000000" pitchFamily="2" charset="2"/>
              <a:buChar char="§"/>
              <a:tabLst/>
              <a:defRPr/>
            </a:pPr>
            <a:r>
              <a:rPr kumimoji="0" lang="en-GB" b="0" i="0" u="none" strike="noStrike" kern="1200" cap="none" spc="30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What evidence can you justify this with?</a:t>
            </a:r>
          </a:p>
          <a:p>
            <a:pPr marL="285750" marR="0" lvl="0" indent="-285750" algn="l" defTabSz="914400" rtl="0" eaLnBrk="1" fontAlgn="auto" latinLnBrk="0" hangingPunct="1">
              <a:lnSpc>
                <a:spcPct val="100000"/>
              </a:lnSpc>
              <a:spcBef>
                <a:spcPts val="0"/>
              </a:spcBef>
              <a:spcAft>
                <a:spcPts val="0"/>
              </a:spcAft>
              <a:buClr>
                <a:schemeClr val="accent1"/>
              </a:buClr>
              <a:buSzTx/>
              <a:buFont typeface="Wingdings" panose="05000000000000000000" pitchFamily="2" charset="2"/>
              <a:buChar char="§"/>
              <a:tabLst/>
              <a:defRPr/>
            </a:pPr>
            <a:r>
              <a:rPr lang="en-GB" spc="300" dirty="0">
                <a:solidFill>
                  <a:srgbClr val="002060"/>
                </a:solidFill>
                <a:latin typeface="Arial" panose="020B0604020202020204" pitchFamily="34" charset="0"/>
                <a:cs typeface="Arial" panose="020B0604020202020204" pitchFamily="34" charset="0"/>
              </a:rPr>
              <a:t>Are these experiences open or closed?</a:t>
            </a:r>
            <a:endParaRPr kumimoji="0" lang="en-GB" b="0" i="0" u="none" strike="noStrike" kern="1200" cap="none" spc="30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p:txBody>
      </p:sp>
      <p:sp>
        <p:nvSpPr>
          <p:cNvPr id="30" name="Rectangle 29">
            <a:extLst>
              <a:ext uri="{FF2B5EF4-FFF2-40B4-BE49-F238E27FC236}">
                <a16:creationId xmlns:a16="http://schemas.microsoft.com/office/drawing/2014/main" id="{5A98D077-E1A2-451D-9545-B98553A30E7E}"/>
              </a:ext>
            </a:extLst>
          </p:cNvPr>
          <p:cNvSpPr/>
          <p:nvPr/>
        </p:nvSpPr>
        <p:spPr>
          <a:xfrm>
            <a:off x="8934680" y="1857194"/>
            <a:ext cx="3169498" cy="4145595"/>
          </a:xfrm>
          <a:prstGeom prst="rect">
            <a:avLst/>
          </a:prstGeom>
          <a:solidFill>
            <a:srgbClr val="FFFFF4"/>
          </a:solidFill>
          <a:ln w="28575">
            <a:solidFill>
              <a:srgbClr val="002060"/>
            </a:solidFill>
          </a:ln>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30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Analyses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900" b="0" i="0" u="none" strike="noStrike" kern="1200" cap="none" spc="30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
                <a:schemeClr val="accent1"/>
              </a:buClr>
              <a:buSzTx/>
              <a:buFont typeface="Wingdings" panose="05000000000000000000" pitchFamily="2" charset="2"/>
              <a:buChar char="§"/>
              <a:tabLst/>
              <a:defRPr/>
            </a:pPr>
            <a:r>
              <a:rPr kumimoji="0" lang="en-GB" sz="1650" b="0" i="0" u="none" strike="noStrike" kern="1200" cap="none" spc="30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What have you learned from each experience?</a:t>
            </a:r>
          </a:p>
          <a:p>
            <a:pPr marL="285750" marR="0" lvl="0" indent="-285750" algn="l" defTabSz="914400" rtl="0" eaLnBrk="1" fontAlgn="auto" latinLnBrk="0" hangingPunct="1">
              <a:lnSpc>
                <a:spcPct val="100000"/>
              </a:lnSpc>
              <a:spcBef>
                <a:spcPts val="0"/>
              </a:spcBef>
              <a:spcAft>
                <a:spcPts val="0"/>
              </a:spcAft>
              <a:buClr>
                <a:schemeClr val="accent1"/>
              </a:buClr>
              <a:buSzTx/>
              <a:buFont typeface="Wingdings" panose="05000000000000000000" pitchFamily="2" charset="2"/>
              <a:buChar char="§"/>
              <a:tabLst/>
              <a:defRPr/>
            </a:pPr>
            <a:r>
              <a:rPr lang="en-GB" sz="1650" spc="300" dirty="0">
                <a:solidFill>
                  <a:srgbClr val="002060"/>
                </a:solidFill>
                <a:latin typeface="Arial" panose="020B0604020202020204" pitchFamily="34" charset="0"/>
                <a:cs typeface="Arial" panose="020B0604020202020204" pitchFamily="34" charset="0"/>
              </a:rPr>
              <a:t>Are there patterns across experiences?</a:t>
            </a:r>
            <a:endParaRPr kumimoji="0" lang="en-GB" sz="1650" b="0" i="0" u="none" strike="noStrike" kern="1200" cap="none" spc="30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
                <a:schemeClr val="accent1"/>
              </a:buClr>
              <a:buSzTx/>
              <a:buFont typeface="Wingdings" panose="05000000000000000000" pitchFamily="2" charset="2"/>
              <a:buChar char="§"/>
              <a:tabLst/>
              <a:defRPr/>
            </a:pPr>
            <a:r>
              <a:rPr lang="en-GB" sz="1650" spc="300" dirty="0">
                <a:solidFill>
                  <a:srgbClr val="002060"/>
                </a:solidFill>
                <a:latin typeface="Arial" panose="020B0604020202020204" pitchFamily="34" charset="0"/>
                <a:cs typeface="Arial" panose="020B0604020202020204" pitchFamily="34" charset="0"/>
              </a:rPr>
              <a:t>Is that the only plausible explanation?</a:t>
            </a:r>
          </a:p>
          <a:p>
            <a:pPr marL="285750" marR="0" lvl="0" indent="-285750" algn="l" defTabSz="914400" rtl="0" eaLnBrk="1" fontAlgn="auto" latinLnBrk="0" hangingPunct="1">
              <a:lnSpc>
                <a:spcPct val="100000"/>
              </a:lnSpc>
              <a:spcBef>
                <a:spcPts val="0"/>
              </a:spcBef>
              <a:spcAft>
                <a:spcPts val="0"/>
              </a:spcAft>
              <a:buClr>
                <a:schemeClr val="accent1"/>
              </a:buClr>
              <a:buSzTx/>
              <a:buFont typeface="Wingdings" panose="05000000000000000000" pitchFamily="2" charset="2"/>
              <a:buChar char="§"/>
              <a:tabLst/>
              <a:defRPr/>
            </a:pPr>
            <a:r>
              <a:rPr kumimoji="0" lang="en-GB" sz="1650" b="0" i="0" u="none" strike="noStrike" kern="1200" cap="none" spc="30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Have you critically interpreted the experiences?</a:t>
            </a:r>
          </a:p>
          <a:p>
            <a:pPr marL="285750" marR="0" lvl="0" indent="-285750" algn="l" defTabSz="914400" rtl="0" eaLnBrk="1" fontAlgn="auto" latinLnBrk="0" hangingPunct="1">
              <a:lnSpc>
                <a:spcPct val="100000"/>
              </a:lnSpc>
              <a:spcBef>
                <a:spcPts val="0"/>
              </a:spcBef>
              <a:spcAft>
                <a:spcPts val="0"/>
              </a:spcAft>
              <a:buClr>
                <a:schemeClr val="accent1"/>
              </a:buClr>
              <a:buSzTx/>
              <a:buFont typeface="Wingdings" panose="05000000000000000000" pitchFamily="2" charset="2"/>
              <a:buChar char="§"/>
              <a:tabLst/>
              <a:defRPr/>
            </a:pPr>
            <a:r>
              <a:rPr lang="en-GB" sz="1650" spc="300" dirty="0">
                <a:solidFill>
                  <a:srgbClr val="002060"/>
                </a:solidFill>
                <a:latin typeface="Arial" panose="020B0604020202020204" pitchFamily="34" charset="0"/>
                <a:cs typeface="Arial" panose="020B0604020202020204" pitchFamily="34" charset="0"/>
              </a:rPr>
              <a:t>What evidence have you used?</a:t>
            </a:r>
            <a:endParaRPr kumimoji="0" lang="en-GB" sz="1650" b="0" i="0" u="none" strike="noStrike" kern="1200" cap="none" spc="30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9521225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he section of the SMoR diagram which indicates the loop is being closed to into a cycle.&#10;&#10;On the left is the first part of the model, including the two overlapping circles with &quot;Who am I?&quot; and &quot;Who do I want to be?&quot;, with the arrow pointing to the &quot;Goals&quot; box.&#10;&#10;On the right side is the final circle which states &quot;Who am I now?&quot; and &quot;What will I do now?&quot;, with an arrow leading back to the &quot;Goals&quot; box.">
            <a:extLst>
              <a:ext uri="{FF2B5EF4-FFF2-40B4-BE49-F238E27FC236}">
                <a16:creationId xmlns:a16="http://schemas.microsoft.com/office/drawing/2014/main" id="{E4A52A11-96E5-4906-AD8E-E98E6ABBA115}"/>
              </a:ext>
            </a:extLst>
          </p:cNvPr>
          <p:cNvPicPr>
            <a:picLocks noChangeAspect="1"/>
          </p:cNvPicPr>
          <p:nvPr/>
        </p:nvPicPr>
        <p:blipFill>
          <a:blip r:embed="rId2"/>
          <a:stretch>
            <a:fillRect/>
          </a:stretch>
        </p:blipFill>
        <p:spPr>
          <a:xfrm>
            <a:off x="-9939" y="1892199"/>
            <a:ext cx="12192000" cy="4266289"/>
          </a:xfrm>
          <a:prstGeom prst="rect">
            <a:avLst/>
          </a:prstGeom>
        </p:spPr>
      </p:pic>
      <p:sp>
        <p:nvSpPr>
          <p:cNvPr id="3" name="Title 2">
            <a:extLst>
              <a:ext uri="{FF2B5EF4-FFF2-40B4-BE49-F238E27FC236}">
                <a16:creationId xmlns:a16="http://schemas.microsoft.com/office/drawing/2014/main" id="{AB6F555F-D42B-6C44-A0D8-6A3229F3EFD3}"/>
              </a:ext>
            </a:extLst>
          </p:cNvPr>
          <p:cNvSpPr>
            <a:spLocks noGrp="1"/>
          </p:cNvSpPr>
          <p:nvPr>
            <p:ph type="title"/>
          </p:nvPr>
        </p:nvSpPr>
        <p:spPr/>
        <p:txBody>
          <a:bodyPr>
            <a:normAutofit fontScale="90000"/>
          </a:bodyPr>
          <a:lstStyle/>
          <a:p>
            <a:r>
              <a:rPr lang="en-GB" spc="300" dirty="0">
                <a:solidFill>
                  <a:schemeClr val="tx1"/>
                </a:solidFill>
              </a:rPr>
              <a:t>Discussion – what are the current and future implications?</a:t>
            </a:r>
          </a:p>
        </p:txBody>
      </p:sp>
      <p:sp>
        <p:nvSpPr>
          <p:cNvPr id="10" name="Date Placeholder 3">
            <a:extLst>
              <a:ext uri="{FF2B5EF4-FFF2-40B4-BE49-F238E27FC236}">
                <a16:creationId xmlns:a16="http://schemas.microsoft.com/office/drawing/2014/main" id="{23F5D548-9FDD-4BBD-B715-7A0855C40E94}"/>
              </a:ext>
            </a:extLst>
          </p:cNvPr>
          <p:cNvSpPr txBox="1">
            <a:spLocks/>
          </p:cNvSpPr>
          <p:nvPr/>
        </p:nvSpPr>
        <p:spPr>
          <a:xfrm>
            <a:off x="6275386" y="6057900"/>
            <a:ext cx="5473701" cy="358774"/>
          </a:xfrm>
          <a:prstGeom prst="rect">
            <a:avLst/>
          </a:prstGeom>
        </p:spPr>
        <p:txBody>
          <a:bodyPr vert="horz" lIns="0" tIns="0" rIns="0" bIns="0" rtlCol="0" anchor="b" anchorCtr="0">
            <a:noAutofit/>
          </a:bodyPr>
          <a:lstStyle>
            <a:lvl1pPr marL="0" indent="0" algn="r" defTabSz="914400" rtl="0" eaLnBrk="1" latinLnBrk="0" hangingPunct="1">
              <a:lnSpc>
                <a:spcPct val="100000"/>
              </a:lnSpc>
              <a:spcBef>
                <a:spcPts val="1000"/>
              </a:spcBef>
              <a:buClr>
                <a:srgbClr val="E6005B"/>
              </a:buClr>
              <a:buFont typeface="Wingdings" pitchFamily="2" charset="2"/>
              <a:buNone/>
              <a:defRPr sz="1800" b="0" kern="1200">
                <a:solidFill>
                  <a:srgbClr val="E6005B"/>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Clr>
                <a:srgbClr val="E6005B"/>
              </a:buClr>
              <a:buFont typeface="Wingdings" pitchFamily="2" charset="2"/>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Clr>
                <a:srgbClr val="E6005B"/>
              </a:buClr>
              <a:buFont typeface="Wingdings" pitchFamily="2" charset="2"/>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Clr>
                <a:srgbClr val="E6005B"/>
              </a:buClr>
              <a:buFont typeface="Wingdings" pitchFamily="2" charset="2"/>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Clr>
                <a:srgbClr val="E6005B"/>
              </a:buClr>
              <a:buFont typeface="Wingdings" pitchFamily="2" charset="2"/>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197342E9-89D0-D246-B0E5-635614E13D75}" type="datetime1">
              <a:rPr kumimoji="0" lang="en-GB" sz="18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25/03/2023</a:t>
            </a:fld>
            <a:endPar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29" name="Rectangle 28">
            <a:extLst>
              <a:ext uri="{FF2B5EF4-FFF2-40B4-BE49-F238E27FC236}">
                <a16:creationId xmlns:a16="http://schemas.microsoft.com/office/drawing/2014/main" id="{55CEE923-DE15-4F43-8D5D-0EC5A59DA97F}"/>
              </a:ext>
            </a:extLst>
          </p:cNvPr>
          <p:cNvSpPr/>
          <p:nvPr/>
        </p:nvSpPr>
        <p:spPr>
          <a:xfrm>
            <a:off x="3666130" y="1992573"/>
            <a:ext cx="6071191" cy="3793133"/>
          </a:xfrm>
          <a:prstGeom prst="rect">
            <a:avLst/>
          </a:prstGeom>
          <a:solidFill>
            <a:srgbClr val="FFFFF4"/>
          </a:solidFill>
          <a:ln w="28575">
            <a:solidFill>
              <a:srgbClr val="002060"/>
            </a:solidFill>
          </a:ln>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30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Analyses and Discussion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30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pc="300" dirty="0">
                <a:solidFill>
                  <a:srgbClr val="002060"/>
                </a:solidFill>
                <a:latin typeface="Arial" panose="020B0604020202020204" pitchFamily="34" charset="0"/>
                <a:cs typeface="Arial" panose="020B0604020202020204" pitchFamily="34" charset="0"/>
              </a:rPr>
              <a:t>Do your analyses answer your learning and/or experiential goals?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b="0" i="0" u="none" strike="noStrike" kern="1200" cap="none" spc="30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What does this mean in relation to </a:t>
            </a:r>
            <a:r>
              <a:rPr lang="en-GB" spc="300" dirty="0">
                <a:solidFill>
                  <a:srgbClr val="002060"/>
                </a:solidFill>
                <a:latin typeface="Arial" panose="020B0604020202020204" pitchFamily="34" charset="0"/>
                <a:cs typeface="Arial" panose="020B0604020202020204" pitchFamily="34" charset="0"/>
              </a:rPr>
              <a:t>the previous ‘literature’?</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pc="300" dirty="0">
                <a:solidFill>
                  <a:srgbClr val="002060"/>
                </a:solidFill>
                <a:latin typeface="Arial" panose="020B0604020202020204" pitchFamily="34" charset="0"/>
                <a:cs typeface="Arial" panose="020B0604020202020204" pitchFamily="34" charset="0"/>
              </a:rPr>
              <a:t>Where may there be new developments?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b="0" i="0" u="none" strike="noStrike" kern="1200" cap="none" spc="30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Where do existing development needs remain? Do these goals need to adjust?</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pc="300" dirty="0">
                <a:solidFill>
                  <a:srgbClr val="002060"/>
                </a:solidFill>
                <a:latin typeface="Arial" panose="020B0604020202020204" pitchFamily="34" charset="0"/>
                <a:cs typeface="Arial" panose="020B0604020202020204" pitchFamily="34" charset="0"/>
              </a:rPr>
              <a:t>What have you learned about yourself?</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b="0" i="0" u="none" strike="noStrike" kern="1200" cap="none" spc="30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What are the future implications</a:t>
            </a:r>
            <a:r>
              <a:rPr lang="en-GB" spc="300" dirty="0">
                <a:solidFill>
                  <a:srgbClr val="002060"/>
                </a:solidFill>
                <a:latin typeface="Arial" panose="020B0604020202020204" pitchFamily="34" charset="0"/>
                <a:cs typeface="Arial" panose="020B0604020202020204" pitchFamily="34" charset="0"/>
              </a:rPr>
              <a:t>?</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pc="300" dirty="0">
                <a:solidFill>
                  <a:srgbClr val="002060"/>
                </a:solidFill>
                <a:latin typeface="Arial" panose="020B0604020202020204" pitchFamily="34" charset="0"/>
                <a:cs typeface="Arial" panose="020B0604020202020204" pitchFamily="34" charset="0"/>
              </a:rPr>
              <a:t>What are your new goals as you start the cycle of research again?</a:t>
            </a:r>
            <a:endParaRPr kumimoji="0" lang="en-GB" b="0" i="0" u="none" strike="noStrike" kern="1200" cap="none" spc="30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0427915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11E96B0-BC01-4A65-91AF-F1233B555493}"/>
              </a:ext>
            </a:extLst>
          </p:cNvPr>
          <p:cNvSpPr>
            <a:spLocks noGrp="1"/>
          </p:cNvSpPr>
          <p:nvPr>
            <p:ph type="title"/>
          </p:nvPr>
        </p:nvSpPr>
        <p:spPr>
          <a:xfrm>
            <a:off x="6095998" y="800100"/>
            <a:ext cx="5832475" cy="4897438"/>
          </a:xfrm>
        </p:spPr>
        <p:txBody>
          <a:bodyPr vert="horz" lIns="0" tIns="45720" rIns="91440" bIns="45720" rtlCol="0" anchor="ctr">
            <a:normAutofit/>
          </a:bodyPr>
          <a:lstStyle/>
          <a:p>
            <a:r>
              <a:rPr lang="en-US" sz="5400" b="1" kern="1200" spc="300" dirty="0">
                <a:solidFill>
                  <a:schemeClr val="tx1">
                    <a:lumMod val="95000"/>
                    <a:lumOff val="5000"/>
                  </a:schemeClr>
                </a:solidFill>
                <a:latin typeface="Arial" panose="020B0604020202020204" pitchFamily="34" charset="0"/>
                <a:ea typeface="+mj-ea"/>
                <a:cs typeface="Arial" panose="020B0604020202020204" pitchFamily="34" charset="0"/>
              </a:rPr>
              <a:t>What questions do you have so far?</a:t>
            </a:r>
          </a:p>
        </p:txBody>
      </p:sp>
      <p:sp>
        <p:nvSpPr>
          <p:cNvPr id="7" name="Text Placeholder 6">
            <a:extLst>
              <a:ext uri="{FF2B5EF4-FFF2-40B4-BE49-F238E27FC236}">
                <a16:creationId xmlns:a16="http://schemas.microsoft.com/office/drawing/2014/main" id="{2FED8E42-9D3F-4416-B2C0-ED672425BA50}"/>
              </a:ext>
            </a:extLst>
          </p:cNvPr>
          <p:cNvSpPr txBox="1">
            <a:spLocks/>
          </p:cNvSpPr>
          <p:nvPr/>
        </p:nvSpPr>
        <p:spPr>
          <a:xfrm>
            <a:off x="6275387" y="6057900"/>
            <a:ext cx="5473699" cy="368888"/>
          </a:xfrm>
          <a:prstGeom prst="rect">
            <a:avLst/>
          </a:prstGeom>
        </p:spPr>
        <p:txBody>
          <a:bodyPr lIns="0" tIns="0" rIns="0" bIns="0" anchor="b" anchorCtr="0"/>
          <a:lstStyle>
            <a:defPPr>
              <a:defRPr lang="en-US"/>
            </a:defPPr>
            <a:lvl1pPr marL="0" algn="r" defTabSz="457200" rtl="0" eaLnBrk="1" latinLnBrk="0" hangingPunct="1">
              <a:defRPr sz="1800" kern="1200">
                <a:solidFill>
                  <a:srgbClr val="9E043D"/>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197342E9-89D0-D246-B0E5-635614E13D75}" type="datetime1">
              <a:rPr kumimoji="0" lang="en-US" sz="18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3/25/2023</a:t>
            </a:fld>
            <a:endParaRPr kumimoji="0" lang="en-GB" sz="1800" b="0" i="0" u="none" strike="noStrike" kern="1200" cap="none" spc="0" normalizeH="0" baseline="0" noProof="0" dirty="0">
              <a:ln>
                <a:noFill/>
              </a:ln>
              <a:solidFill>
                <a:srgbClr val="9E043D"/>
              </a:solidFill>
              <a:effectLst/>
              <a:uLnTx/>
              <a:uFillTx/>
              <a:latin typeface="Arial" panose="020B0604020202020204" pitchFamily="34" charset="0"/>
              <a:ea typeface="+mn-ea"/>
              <a:cs typeface="Arial" panose="020B0604020202020204" pitchFamily="34" charset="0"/>
            </a:endParaRPr>
          </a:p>
        </p:txBody>
      </p:sp>
      <p:pic>
        <p:nvPicPr>
          <p:cNvPr id="3" name="Picture 2" descr="A photo of hands raised in the air with question marks above them.&#10;&#10;This is to indicate that it is an opportunity to ask questions.">
            <a:extLst>
              <a:ext uri="{FF2B5EF4-FFF2-40B4-BE49-F238E27FC236}">
                <a16:creationId xmlns:a16="http://schemas.microsoft.com/office/drawing/2014/main" id="{465BC55B-1C69-416D-9A96-53C79920E83B}"/>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442912" y="1433608"/>
            <a:ext cx="5451084" cy="3630422"/>
          </a:xfrm>
          <a:prstGeom prst="rect">
            <a:avLst/>
          </a:prstGeom>
        </p:spPr>
      </p:pic>
      <p:sp>
        <p:nvSpPr>
          <p:cNvPr id="4" name="TextBox 3">
            <a:extLst>
              <a:ext uri="{FF2B5EF4-FFF2-40B4-BE49-F238E27FC236}">
                <a16:creationId xmlns:a16="http://schemas.microsoft.com/office/drawing/2014/main" id="{DF6618C0-4A0E-485D-AE59-2C039610D948}"/>
              </a:ext>
            </a:extLst>
          </p:cNvPr>
          <p:cNvSpPr txBox="1"/>
          <p:nvPr/>
        </p:nvSpPr>
        <p:spPr>
          <a:xfrm>
            <a:off x="442912" y="5064030"/>
            <a:ext cx="5288096" cy="161583"/>
          </a:xfrm>
          <a:prstGeom prst="rect">
            <a:avLst/>
          </a:prstGeom>
          <a:noFill/>
        </p:spPr>
        <p:txBody>
          <a:bodyPr wrap="square" lIns="0" tIns="0" rIns="0" bIns="0" rtlCol="0" anchor="b" anchorCtr="0">
            <a:spAutoFit/>
          </a:bodyPr>
          <a:lstStyle/>
          <a:p>
            <a:r>
              <a:rPr lang="en-GB" sz="1050" dirty="0">
                <a:hlinkClick r:id="rId3" tooltip="https://www.schabell.org/2019/09/5-questions-everyones-asking-about-microservices-question4.html">
                  <a:extLst>
                    <a:ext uri="{A12FA001-AC4F-418D-AE19-62706E023703}">
                      <ahyp:hlinkClr xmlns:ahyp="http://schemas.microsoft.com/office/drawing/2018/hyperlinkcolor" val="tx"/>
                    </a:ext>
                  </a:extLst>
                </a:hlinkClick>
              </a:rPr>
              <a:t>This Photo</a:t>
            </a:r>
            <a:r>
              <a:rPr lang="en-GB" sz="1050" dirty="0"/>
              <a:t> by Unknown Author is licensed under </a:t>
            </a:r>
            <a:r>
              <a:rPr lang="en-GB" sz="1050" dirty="0">
                <a:hlinkClick r:id="rId4" tooltip="https://creativecommons.org/licenses/by-nc-sa/3.0/">
                  <a:extLst>
                    <a:ext uri="{A12FA001-AC4F-418D-AE19-62706E023703}">
                      <ahyp:hlinkClr xmlns:ahyp="http://schemas.microsoft.com/office/drawing/2018/hyperlinkcolor" val="tx"/>
                    </a:ext>
                  </a:extLst>
                </a:hlinkClick>
              </a:rPr>
              <a:t>CC BY-SA-NC</a:t>
            </a:r>
            <a:endParaRPr lang="en-GB" sz="1050" dirty="0"/>
          </a:p>
        </p:txBody>
      </p:sp>
    </p:spTree>
    <p:extLst>
      <p:ext uri="{BB962C8B-B14F-4D97-AF65-F5344CB8AC3E}">
        <p14:creationId xmlns:p14="http://schemas.microsoft.com/office/powerpoint/2010/main" val="388716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4DFE8-7E94-7D42-8F57-AE1BC6C92109}"/>
              </a:ext>
            </a:extLst>
          </p:cNvPr>
          <p:cNvSpPr>
            <a:spLocks noGrp="1"/>
          </p:cNvSpPr>
          <p:nvPr>
            <p:ph type="ctrTitle"/>
          </p:nvPr>
        </p:nvSpPr>
        <p:spPr>
          <a:xfrm>
            <a:off x="442912" y="2122488"/>
            <a:ext cx="11749088" cy="1848949"/>
          </a:xfrm>
        </p:spPr>
        <p:txBody>
          <a:bodyPr>
            <a:noAutofit/>
          </a:bodyPr>
          <a:lstStyle/>
          <a:p>
            <a:pPr>
              <a:lnSpc>
                <a:spcPct val="150000"/>
              </a:lnSpc>
            </a:pPr>
            <a:r>
              <a:rPr lang="en-US" sz="5000" spc="300" dirty="0">
                <a:solidFill>
                  <a:schemeClr val="tx1"/>
                </a:solidFill>
              </a:rPr>
              <a:t>A closer look at you</a:t>
            </a:r>
          </a:p>
        </p:txBody>
      </p:sp>
      <p:sp>
        <p:nvSpPr>
          <p:cNvPr id="3" name="Subtitle 2">
            <a:extLst>
              <a:ext uri="{FF2B5EF4-FFF2-40B4-BE49-F238E27FC236}">
                <a16:creationId xmlns:a16="http://schemas.microsoft.com/office/drawing/2014/main" id="{6A8E7974-55B9-AA4E-BF3A-6C5D6E054143}"/>
              </a:ext>
            </a:extLst>
          </p:cNvPr>
          <p:cNvSpPr>
            <a:spLocks noGrp="1"/>
          </p:cNvSpPr>
          <p:nvPr>
            <p:ph type="subTitle" idx="1"/>
          </p:nvPr>
        </p:nvSpPr>
        <p:spPr>
          <a:xfrm>
            <a:off x="442914" y="4148927"/>
            <a:ext cx="11306174" cy="2133886"/>
          </a:xfrm>
        </p:spPr>
        <p:txBody>
          <a:bodyPr>
            <a:normAutofit/>
          </a:bodyPr>
          <a:lstStyle/>
          <a:p>
            <a:pPr>
              <a:lnSpc>
                <a:spcPct val="170000"/>
              </a:lnSpc>
            </a:pPr>
            <a:r>
              <a:rPr lang="en-GB" sz="2000" spc="300" dirty="0">
                <a:solidFill>
                  <a:schemeClr val="tx1"/>
                </a:solidFill>
              </a:rPr>
              <a:t>The rest of this workshop will focus on supporting you to .</a:t>
            </a:r>
            <a:endParaRPr lang="en-US" sz="1200" spc="300" dirty="0">
              <a:solidFill>
                <a:schemeClr val="tx1"/>
              </a:solidFill>
            </a:endParaRPr>
          </a:p>
        </p:txBody>
      </p:sp>
      <p:cxnSp>
        <p:nvCxnSpPr>
          <p:cNvPr id="5" name="Straight Connector 4">
            <a:extLst>
              <a:ext uri="{FF2B5EF4-FFF2-40B4-BE49-F238E27FC236}">
                <a16:creationId xmlns:a16="http://schemas.microsoft.com/office/drawing/2014/main" id="{6A071B56-F287-4F2D-971B-85DAFB155E9D}"/>
              </a:ext>
            </a:extLst>
          </p:cNvPr>
          <p:cNvCxnSpPr/>
          <p:nvPr/>
        </p:nvCxnSpPr>
        <p:spPr>
          <a:xfrm>
            <a:off x="442912" y="4149213"/>
            <a:ext cx="11306175"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D5ED2E33-FA2D-44AA-9EC8-980E9119D2E7}"/>
              </a:ext>
            </a:extLst>
          </p:cNvPr>
          <p:cNvCxnSpPr>
            <a:cxnSpLocks/>
          </p:cNvCxnSpPr>
          <p:nvPr/>
        </p:nvCxnSpPr>
        <p:spPr>
          <a:xfrm>
            <a:off x="442914" y="5442012"/>
            <a:ext cx="11306174"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8" name="Text Placeholder 3">
            <a:extLst>
              <a:ext uri="{FF2B5EF4-FFF2-40B4-BE49-F238E27FC236}">
                <a16:creationId xmlns:a16="http://schemas.microsoft.com/office/drawing/2014/main" id="{F908CF3B-C3D6-4E43-A4A3-342AC92D6A0C}"/>
              </a:ext>
            </a:extLst>
          </p:cNvPr>
          <p:cNvSpPr txBox="1">
            <a:spLocks/>
          </p:cNvSpPr>
          <p:nvPr/>
        </p:nvSpPr>
        <p:spPr>
          <a:xfrm>
            <a:off x="6275387" y="6057900"/>
            <a:ext cx="5473699" cy="368888"/>
          </a:xfrm>
          <a:prstGeom prst="rect">
            <a:avLst/>
          </a:prstGeom>
        </p:spPr>
        <p:txBody>
          <a:bodyPr lIns="0" tIns="0" rIns="0" bIns="0" anchor="b" anchorCtr="0"/>
          <a:lstStyle>
            <a:defPPr>
              <a:defRPr lang="en-US"/>
            </a:defPPr>
            <a:lvl1pPr marL="0" algn="r" defTabSz="914400" rtl="0" eaLnBrk="1" latinLnBrk="0" hangingPunct="1">
              <a:defRPr sz="18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rgbClr val="EB0B62"/>
                </a:solidFill>
                <a:hlinkClick r:id="rId2">
                  <a:extLst>
                    <a:ext uri="{A12FA001-AC4F-418D-AE19-62706E023703}">
                      <ahyp:hlinkClr xmlns:ahyp="http://schemas.microsoft.com/office/drawing/2018/hyperlinkcolor" val="tx"/>
                    </a:ext>
                  </a:extLst>
                </a:hlinkClick>
              </a:rPr>
              <a:t>www.ntu.ac.uk</a:t>
            </a:r>
            <a:r>
              <a:rPr lang="en-US" dirty="0">
                <a:solidFill>
                  <a:srgbClr val="EB0B62"/>
                </a:solidFill>
              </a:rPr>
              <a:t> </a:t>
            </a:r>
          </a:p>
        </p:txBody>
      </p:sp>
    </p:spTree>
    <p:extLst>
      <p:ext uri="{BB962C8B-B14F-4D97-AF65-F5344CB8AC3E}">
        <p14:creationId xmlns:p14="http://schemas.microsoft.com/office/powerpoint/2010/main" val="20205551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a:extLst>
              <a:ext uri="{FF2B5EF4-FFF2-40B4-BE49-F238E27FC236}">
                <a16:creationId xmlns:a16="http://schemas.microsoft.com/office/drawing/2014/main" id="{6570308B-6D53-4D5F-8FAB-9DCCE3EA4176}"/>
              </a:ext>
            </a:extLst>
          </p:cNvPr>
          <p:cNvSpPr txBox="1"/>
          <p:nvPr/>
        </p:nvSpPr>
        <p:spPr>
          <a:xfrm>
            <a:off x="3488608" y="1477025"/>
            <a:ext cx="7517210" cy="4682700"/>
          </a:xfrm>
          <a:prstGeom prst="rect">
            <a:avLst/>
          </a:prstGeom>
          <a:solidFill>
            <a:schemeClr val="accent4">
              <a:lumMod val="20000"/>
              <a:lumOff val="80000"/>
              <a:alpha val="25000"/>
            </a:schemeClr>
          </a:solidFill>
          <a:ln w="28575">
            <a:solidFill>
              <a:schemeClr val="accent4">
                <a:lumMod val="50000"/>
              </a:schemeClr>
            </a:solidFill>
          </a:ln>
        </p:spPr>
        <p:txBody>
          <a:bodyPr wrap="square" lIns="0" tIns="0" rIns="0" bIns="0" rtlCol="0" anchor="t" anchorCtr="0">
            <a:normAutofit fontScale="92500" lnSpcReduction="10000"/>
          </a:bodyPr>
          <a:lstStyle/>
          <a:p>
            <a:pPr marL="357750" indent="-285750">
              <a:lnSpc>
                <a:spcPct val="160000"/>
              </a:lnSpc>
              <a:buFont typeface="Arial" panose="020B0604020202020204" pitchFamily="34" charset="0"/>
              <a:buChar char="•"/>
            </a:pPr>
            <a:endParaRPr lang="en-GB" sz="900" spc="300" dirty="0"/>
          </a:p>
          <a:p>
            <a:pPr marL="357750" indent="-285750">
              <a:lnSpc>
                <a:spcPct val="160000"/>
              </a:lnSpc>
              <a:buFont typeface="Arial" panose="020B0604020202020204" pitchFamily="34" charset="0"/>
              <a:buChar char="•"/>
            </a:pPr>
            <a:endParaRPr lang="en-GB" sz="1300" spc="300" dirty="0"/>
          </a:p>
          <a:p>
            <a:pPr marL="357750" indent="-285750">
              <a:lnSpc>
                <a:spcPct val="160000"/>
              </a:lnSpc>
              <a:buFont typeface="Arial" panose="020B0604020202020204" pitchFamily="34" charset="0"/>
              <a:buChar char="•"/>
            </a:pPr>
            <a:endParaRPr lang="en-GB" sz="900" spc="300" dirty="0"/>
          </a:p>
          <a:p>
            <a:pPr marL="357750" indent="-285750">
              <a:lnSpc>
                <a:spcPct val="160000"/>
              </a:lnSpc>
              <a:buFont typeface="Arial" panose="020B0604020202020204" pitchFamily="34" charset="0"/>
              <a:buChar char="•"/>
            </a:pPr>
            <a:r>
              <a:rPr lang="en-GB" sz="1300" spc="300" dirty="0"/>
              <a:t>To start, you will reflect upon your whole self and think about your skills, knowledge, capabilities, values etc. You could use career models such as Parson’s or Holland’s to help you to understand how you will fit with work roles. However, this is broader than the trait personalities which Trait models argue. </a:t>
            </a:r>
          </a:p>
          <a:p>
            <a:pPr marL="357750" indent="-285750">
              <a:lnSpc>
                <a:spcPct val="160000"/>
              </a:lnSpc>
              <a:buFont typeface="Arial" panose="020B0604020202020204" pitchFamily="34" charset="0"/>
              <a:buChar char="•"/>
            </a:pPr>
            <a:endParaRPr lang="en-GB" sz="500" spc="300" dirty="0"/>
          </a:p>
          <a:p>
            <a:pPr marL="357750" indent="-285750">
              <a:lnSpc>
                <a:spcPct val="160000"/>
              </a:lnSpc>
              <a:buFont typeface="Arial" panose="020B0604020202020204" pitchFamily="34" charset="0"/>
              <a:buChar char="•"/>
            </a:pPr>
            <a:r>
              <a:rPr lang="en-GB" sz="1300" spc="300" dirty="0"/>
              <a:t>You will need to assess your skills and this would need to be done in a meaningful and potentially quantifiable way to assess progress. </a:t>
            </a:r>
          </a:p>
          <a:p>
            <a:pPr marL="357750" indent="-285750">
              <a:lnSpc>
                <a:spcPct val="160000"/>
              </a:lnSpc>
              <a:buFont typeface="Arial" panose="020B0604020202020204" pitchFamily="34" charset="0"/>
              <a:buChar char="•"/>
            </a:pPr>
            <a:endParaRPr lang="en-GB" sz="500" spc="300" dirty="0"/>
          </a:p>
          <a:p>
            <a:pPr marL="357750" indent="-285750">
              <a:lnSpc>
                <a:spcPct val="160000"/>
              </a:lnSpc>
              <a:buFont typeface="Arial" panose="020B0604020202020204" pitchFamily="34" charset="0"/>
              <a:buChar char="•"/>
            </a:pPr>
            <a:r>
              <a:rPr lang="en-GB" sz="1300" spc="300" dirty="0"/>
              <a:t>Thinking about examples where you have applied your skills, e.g. in previous assessments will also help you provide an evidence-based argument of your skills and competencies.</a:t>
            </a:r>
          </a:p>
          <a:p>
            <a:pPr marL="357750" indent="-285750">
              <a:lnSpc>
                <a:spcPct val="160000"/>
              </a:lnSpc>
              <a:buFont typeface="Arial" panose="020B0604020202020204" pitchFamily="34" charset="0"/>
              <a:buChar char="•"/>
            </a:pPr>
            <a:endParaRPr lang="en-GB" sz="500" spc="300" dirty="0"/>
          </a:p>
          <a:p>
            <a:pPr marL="357750" indent="-285750">
              <a:lnSpc>
                <a:spcPct val="160000"/>
              </a:lnSpc>
              <a:buFont typeface="Arial" panose="020B0604020202020204" pitchFamily="34" charset="0"/>
              <a:buChar char="•"/>
            </a:pPr>
            <a:r>
              <a:rPr lang="en-GB" sz="1300" spc="300" dirty="0"/>
              <a:t>Once you have reflected upon yourself, gaps in your development should be identified, to inform your goals. Writing this out provides you with a document to compare against at a later date.</a:t>
            </a:r>
          </a:p>
        </p:txBody>
      </p:sp>
      <p:sp>
        <p:nvSpPr>
          <p:cNvPr id="3" name="Title 2">
            <a:extLst>
              <a:ext uri="{FF2B5EF4-FFF2-40B4-BE49-F238E27FC236}">
                <a16:creationId xmlns:a16="http://schemas.microsoft.com/office/drawing/2014/main" id="{AB6F555F-D42B-6C44-A0D8-6A3229F3EFD3}"/>
              </a:ext>
            </a:extLst>
          </p:cNvPr>
          <p:cNvSpPr>
            <a:spLocks noGrp="1"/>
          </p:cNvSpPr>
          <p:nvPr>
            <p:ph type="title"/>
          </p:nvPr>
        </p:nvSpPr>
        <p:spPr>
          <a:xfrm>
            <a:off x="3583859" y="1460654"/>
            <a:ext cx="11306175" cy="1001983"/>
          </a:xfrm>
        </p:spPr>
        <p:txBody>
          <a:bodyPr anchor="t">
            <a:normAutofit/>
          </a:bodyPr>
          <a:lstStyle/>
          <a:p>
            <a:r>
              <a:rPr lang="en-GB" sz="4000" spc="300" dirty="0">
                <a:solidFill>
                  <a:schemeClr val="tx1"/>
                </a:solidFill>
              </a:rPr>
              <a:t>Self-evaluation 1/2</a:t>
            </a:r>
          </a:p>
        </p:txBody>
      </p:sp>
      <p:pic>
        <p:nvPicPr>
          <p:cNvPr id="4" name="Picture 3" descr="The self-evaluation and goal setting stage of the diagram.&#10;&#10;The self-evaluation section of the diagram includes two overlapping circles, indicating that they are related to each other. These are labelled &quot;Who am I?&quot; and &quot;Who do I want to be?&quot; respectively.&#10;&#10;The &quot;Who am I?&quot; circle includes the following prompts:&#10;&#10;Personality?&#10;Identity?&#10;Values?&#10;Skills?&#10;Competencies?&#10;&#10;The &quot;Who do I want to be?&quot; circle includes the following prompts:&#10;&#10;Professional Identity?&#10;Values?&#10;Skills?&#10;&#10;An arrow points from the overlapping circles of the self-evaluation section to a textbox labelled &quot;Goals&quot;, indicating that the self-evaluation informs the goals that are being set.">
            <a:extLst>
              <a:ext uri="{FF2B5EF4-FFF2-40B4-BE49-F238E27FC236}">
                <a16:creationId xmlns:a16="http://schemas.microsoft.com/office/drawing/2014/main" id="{705DBB04-D7D3-49D0-9D73-5035BE35F9A6}"/>
              </a:ext>
            </a:extLst>
          </p:cNvPr>
          <p:cNvPicPr>
            <a:picLocks noChangeAspect="1"/>
          </p:cNvPicPr>
          <p:nvPr/>
        </p:nvPicPr>
        <p:blipFill>
          <a:blip r:embed="rId3"/>
          <a:stretch>
            <a:fillRect/>
          </a:stretch>
        </p:blipFill>
        <p:spPr>
          <a:xfrm>
            <a:off x="173421" y="1375780"/>
            <a:ext cx="3164098" cy="4444369"/>
          </a:xfrm>
          <a:prstGeom prst="rect">
            <a:avLst/>
          </a:prstGeom>
        </p:spPr>
      </p:pic>
      <p:pic>
        <p:nvPicPr>
          <p:cNvPr id="32" name="Picture 31" descr="A diagram of the simplified flow diagram of the SMoR.&#10;&#10;&quot;Understanding self and goal setting&quot; is first. &#10;&#10;An arrow then leads from &quot;Understanding self and goal setting&quot; to &quot;Short reflections&quot;.&#10;&#10;An arrow then leads from &quot;Short reflections&quot; to &quot;Synthesised analyses&quot;.&#10;&#10;An arrow then leads from &quot;Synthesised analyses&quot; to &quot;Conclusions&quot;.&#10;&#10;An arrow then leads from &quot;Conclusions&quot; to &quot;Re-evaluation and action plan&quot;.&#10;&#10;Finally, an arrow then leads from &quot;Re-evaluation and action plan&quot; back to &quot;Understanding self and goal-setting&quot; to close the loop and start the process again.&#10;&#10;&quot;Understanding self and goal-setting&quot; is highlighted to indicate that this is the section of the SMoR being focused upon in the current slide.">
            <a:extLst>
              <a:ext uri="{FF2B5EF4-FFF2-40B4-BE49-F238E27FC236}">
                <a16:creationId xmlns:a16="http://schemas.microsoft.com/office/drawing/2014/main" id="{DCA0AAF6-B90D-468E-ADD7-11158F198FA5}"/>
              </a:ext>
            </a:extLst>
          </p:cNvPr>
          <p:cNvPicPr>
            <a:picLocks noChangeAspect="1"/>
          </p:cNvPicPr>
          <p:nvPr/>
        </p:nvPicPr>
        <p:blipFill>
          <a:blip r:embed="rId4"/>
          <a:stretch>
            <a:fillRect/>
          </a:stretch>
        </p:blipFill>
        <p:spPr>
          <a:xfrm>
            <a:off x="505483" y="431212"/>
            <a:ext cx="11181033" cy="823031"/>
          </a:xfrm>
          <a:prstGeom prst="rect">
            <a:avLst/>
          </a:prstGeom>
        </p:spPr>
      </p:pic>
      <p:sp>
        <p:nvSpPr>
          <p:cNvPr id="7" name="Text Placeholder 6">
            <a:extLst>
              <a:ext uri="{FF2B5EF4-FFF2-40B4-BE49-F238E27FC236}">
                <a16:creationId xmlns:a16="http://schemas.microsoft.com/office/drawing/2014/main" id="{FC1580F7-10E4-4EAB-83A2-0569D668DCCD}"/>
              </a:ext>
            </a:extLst>
          </p:cNvPr>
          <p:cNvSpPr txBox="1">
            <a:spLocks/>
          </p:cNvSpPr>
          <p:nvPr/>
        </p:nvSpPr>
        <p:spPr>
          <a:xfrm>
            <a:off x="6275387" y="6057900"/>
            <a:ext cx="5473699" cy="368888"/>
          </a:xfrm>
          <a:prstGeom prst="rect">
            <a:avLst/>
          </a:prstGeom>
        </p:spPr>
        <p:txBody>
          <a:bodyPr lIns="0" tIns="0" rIns="0" bIns="0" anchor="b" anchorCtr="0"/>
          <a:lstStyle>
            <a:defPPr>
              <a:defRPr lang="en-US"/>
            </a:defPPr>
            <a:lvl1pPr marL="0" algn="r" defTabSz="457200" rtl="0" eaLnBrk="1" latinLnBrk="0" hangingPunct="1">
              <a:defRPr sz="1800" kern="1200">
                <a:solidFill>
                  <a:srgbClr val="9E043D"/>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197342E9-89D0-D246-B0E5-635614E13D75}" type="datetime1">
              <a:rPr kumimoji="0" lang="en-US" sz="18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3/25/2023</a:t>
            </a:fld>
            <a:endParaRPr kumimoji="0" lang="en-GB" sz="1800" b="0" i="0" u="none" strike="noStrike" kern="1200" cap="none" spc="0" normalizeH="0" baseline="0" noProof="0" dirty="0">
              <a:ln>
                <a:noFill/>
              </a:ln>
              <a:solidFill>
                <a:srgbClr val="9E043D"/>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6618011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a:extLst>
              <a:ext uri="{FF2B5EF4-FFF2-40B4-BE49-F238E27FC236}">
                <a16:creationId xmlns:a16="http://schemas.microsoft.com/office/drawing/2014/main" id="{6570308B-6D53-4D5F-8FAB-9DCCE3EA4176}"/>
              </a:ext>
            </a:extLst>
          </p:cNvPr>
          <p:cNvSpPr txBox="1"/>
          <p:nvPr/>
        </p:nvSpPr>
        <p:spPr>
          <a:xfrm>
            <a:off x="3488608" y="1477025"/>
            <a:ext cx="7517210" cy="4682700"/>
          </a:xfrm>
          <a:prstGeom prst="rect">
            <a:avLst/>
          </a:prstGeom>
          <a:solidFill>
            <a:schemeClr val="accent4">
              <a:lumMod val="20000"/>
              <a:lumOff val="80000"/>
              <a:alpha val="25000"/>
            </a:schemeClr>
          </a:solidFill>
          <a:ln w="28575">
            <a:solidFill>
              <a:schemeClr val="accent4">
                <a:lumMod val="50000"/>
              </a:schemeClr>
            </a:solidFill>
          </a:ln>
        </p:spPr>
        <p:txBody>
          <a:bodyPr wrap="square" lIns="0" tIns="0" rIns="0" bIns="0" rtlCol="0" anchor="t" anchorCtr="0">
            <a:normAutofit/>
          </a:bodyPr>
          <a:lstStyle/>
          <a:p>
            <a:pPr marL="357750" indent="-285750">
              <a:lnSpc>
                <a:spcPct val="160000"/>
              </a:lnSpc>
              <a:buFont typeface="Arial" panose="020B0604020202020204" pitchFamily="34" charset="0"/>
              <a:buChar char="•"/>
            </a:pPr>
            <a:endParaRPr lang="en-GB" sz="900" spc="300" dirty="0"/>
          </a:p>
          <a:p>
            <a:pPr marL="357750" indent="-285750">
              <a:lnSpc>
                <a:spcPct val="160000"/>
              </a:lnSpc>
              <a:buFont typeface="Arial" panose="020B0604020202020204" pitchFamily="34" charset="0"/>
              <a:buChar char="•"/>
            </a:pPr>
            <a:endParaRPr lang="en-GB" sz="1300" spc="300" dirty="0"/>
          </a:p>
          <a:p>
            <a:pPr marL="357750" indent="-285750">
              <a:lnSpc>
                <a:spcPct val="160000"/>
              </a:lnSpc>
              <a:buFont typeface="Arial" panose="020B0604020202020204" pitchFamily="34" charset="0"/>
              <a:buChar char="•"/>
            </a:pPr>
            <a:endParaRPr lang="en-GB" sz="900" spc="300" dirty="0"/>
          </a:p>
          <a:p>
            <a:pPr marL="72000">
              <a:lnSpc>
                <a:spcPct val="160000"/>
              </a:lnSpc>
            </a:pPr>
            <a:r>
              <a:rPr lang="en-GB" sz="1200" b="1" spc="300" dirty="0"/>
              <a:t>Note about goal setting:</a:t>
            </a:r>
          </a:p>
          <a:p>
            <a:pPr marL="357750" indent="-285750">
              <a:lnSpc>
                <a:spcPct val="160000"/>
              </a:lnSpc>
              <a:buFont typeface="Arial" panose="020B0604020202020204" pitchFamily="34" charset="0"/>
              <a:buChar char="•"/>
            </a:pPr>
            <a:endParaRPr lang="en-GB" sz="500" spc="300" dirty="0"/>
          </a:p>
          <a:p>
            <a:pPr marL="357750" indent="-285750">
              <a:lnSpc>
                <a:spcPct val="160000"/>
              </a:lnSpc>
              <a:buFont typeface="Arial" panose="020B0604020202020204" pitchFamily="34" charset="0"/>
              <a:buChar char="•"/>
            </a:pPr>
            <a:r>
              <a:rPr lang="en-GB" sz="1200" spc="300" dirty="0"/>
              <a:t>It may not have to be goal focused, it could be about the types of experiences that you wish to experience over a period of time. This would be more exploratory as opposed to goal focused.</a:t>
            </a:r>
          </a:p>
          <a:p>
            <a:pPr marL="357750" indent="-285750">
              <a:lnSpc>
                <a:spcPct val="160000"/>
              </a:lnSpc>
              <a:buFont typeface="Arial" panose="020B0604020202020204" pitchFamily="34" charset="0"/>
              <a:buChar char="•"/>
            </a:pPr>
            <a:endParaRPr lang="en-GB" sz="500" spc="300" dirty="0"/>
          </a:p>
          <a:p>
            <a:pPr marL="357750" indent="-285750">
              <a:lnSpc>
                <a:spcPct val="160000"/>
              </a:lnSpc>
              <a:buFont typeface="Arial" panose="020B0604020202020204" pitchFamily="34" charset="0"/>
              <a:buChar char="•"/>
            </a:pPr>
            <a:r>
              <a:rPr lang="en-GB" sz="1200" spc="300" dirty="0"/>
              <a:t>Watch this short video by Dr Russ Harris (Acceptance and Commitment Therapy) where he compares goal focused and value focused approach (the destination versus the journey).</a:t>
            </a:r>
          </a:p>
          <a:p>
            <a:pPr marL="357750" indent="-285750">
              <a:lnSpc>
                <a:spcPct val="160000"/>
              </a:lnSpc>
              <a:buFont typeface="Arial" panose="020B0604020202020204" pitchFamily="34" charset="0"/>
              <a:buChar char="•"/>
            </a:pPr>
            <a:endParaRPr lang="en-GB" sz="500" spc="300" dirty="0"/>
          </a:p>
          <a:p>
            <a:pPr marL="357750" indent="-285750">
              <a:lnSpc>
                <a:spcPct val="160000"/>
              </a:lnSpc>
              <a:buFont typeface="Arial" panose="020B0604020202020204" pitchFamily="34" charset="0"/>
              <a:buChar char="•"/>
            </a:pPr>
            <a:r>
              <a:rPr lang="en-GB" sz="1300" spc="300">
                <a:hlinkClick r:id="rId3">
                  <a:extLst>
                    <a:ext uri="{A12FA001-AC4F-418D-AE19-62706E023703}">
                      <ahyp:hlinkClr xmlns:ahyp="http://schemas.microsoft.com/office/drawing/2018/hyperlinkcolor" val="tx"/>
                    </a:ext>
                  </a:extLst>
                </a:hlinkClick>
              </a:rPr>
              <a:t>Values </a:t>
            </a:r>
            <a:r>
              <a:rPr lang="en-GB" sz="1300" spc="300" dirty="0">
                <a:hlinkClick r:id="rId3">
                  <a:extLst>
                    <a:ext uri="{A12FA001-AC4F-418D-AE19-62706E023703}">
                      <ahyp:hlinkClr xmlns:ahyp="http://schemas.microsoft.com/office/drawing/2018/hyperlinkcolor" val="tx"/>
                    </a:ext>
                  </a:extLst>
                </a:hlinkClick>
              </a:rPr>
              <a:t>vs Goals - By </a:t>
            </a:r>
            <a:r>
              <a:rPr lang="en-GB" sz="1300" spc="300" dirty="0" err="1">
                <a:hlinkClick r:id="rId3">
                  <a:extLst>
                    <a:ext uri="{A12FA001-AC4F-418D-AE19-62706E023703}">
                      <ahyp:hlinkClr xmlns:ahyp="http://schemas.microsoft.com/office/drawing/2018/hyperlinkcolor" val="tx"/>
                    </a:ext>
                  </a:extLst>
                </a:hlinkClick>
              </a:rPr>
              <a:t>Dr.</a:t>
            </a:r>
            <a:r>
              <a:rPr lang="en-GB" sz="1300" spc="300" dirty="0">
                <a:hlinkClick r:id="rId3">
                  <a:extLst>
                    <a:ext uri="{A12FA001-AC4F-418D-AE19-62706E023703}">
                      <ahyp:hlinkClr xmlns:ahyp="http://schemas.microsoft.com/office/drawing/2018/hyperlinkcolor" val="tx"/>
                    </a:ext>
                  </a:extLst>
                </a:hlinkClick>
              </a:rPr>
              <a:t> Russ Harris</a:t>
            </a:r>
            <a:r>
              <a:rPr lang="en-GB" sz="1300" spc="300" dirty="0"/>
              <a:t> (opens in a new browser)</a:t>
            </a:r>
          </a:p>
          <a:p>
            <a:pPr marL="357750" indent="-285750">
              <a:lnSpc>
                <a:spcPct val="160000"/>
              </a:lnSpc>
              <a:buFont typeface="Arial" panose="020B0604020202020204" pitchFamily="34" charset="0"/>
              <a:buChar char="•"/>
            </a:pPr>
            <a:endParaRPr lang="en-GB" sz="1300" spc="300" dirty="0"/>
          </a:p>
        </p:txBody>
      </p:sp>
      <p:sp>
        <p:nvSpPr>
          <p:cNvPr id="3" name="Title 2">
            <a:extLst>
              <a:ext uri="{FF2B5EF4-FFF2-40B4-BE49-F238E27FC236}">
                <a16:creationId xmlns:a16="http://schemas.microsoft.com/office/drawing/2014/main" id="{AB6F555F-D42B-6C44-A0D8-6A3229F3EFD3}"/>
              </a:ext>
            </a:extLst>
          </p:cNvPr>
          <p:cNvSpPr>
            <a:spLocks noGrp="1"/>
          </p:cNvSpPr>
          <p:nvPr>
            <p:ph type="title"/>
          </p:nvPr>
        </p:nvSpPr>
        <p:spPr>
          <a:xfrm>
            <a:off x="3583859" y="1460654"/>
            <a:ext cx="11306175" cy="1001983"/>
          </a:xfrm>
        </p:spPr>
        <p:txBody>
          <a:bodyPr anchor="t">
            <a:normAutofit/>
          </a:bodyPr>
          <a:lstStyle/>
          <a:p>
            <a:r>
              <a:rPr lang="en-GB" sz="4000" spc="300" dirty="0">
                <a:solidFill>
                  <a:schemeClr val="tx1"/>
                </a:solidFill>
              </a:rPr>
              <a:t>Self-evaluation 2/2</a:t>
            </a:r>
          </a:p>
        </p:txBody>
      </p:sp>
      <p:pic>
        <p:nvPicPr>
          <p:cNvPr id="19" name="Picture 18" descr="The self-evaluation and goal setting stage of the diagram.&#10;&#10;The self-evaluation section of the diagram includes two overlapping circles, indicating that they are related to each other. These are labelled &quot;Who am I?&quot; and &quot;Who do I want to be?&quot; respectively.&#10;&#10;The &quot;Who am I?&quot; circle includes the following prompts:&#10;&#10;Personality?&#10;Identity?&#10;Values?&#10;Skills?&#10;Competencies?&#10;&#10;The &quot;Who do I want to be?&quot; circle includes the following prompts:&#10;&#10;Professional Identity?&#10;Values?&#10;Skills?&#10;&#10;An arrow points from the overlapping circles of the self-evaluation section to a textbox labelled &quot;Goals&quot;, indicating that the self-evaluation informs the goals that are being set.">
            <a:extLst>
              <a:ext uri="{FF2B5EF4-FFF2-40B4-BE49-F238E27FC236}">
                <a16:creationId xmlns:a16="http://schemas.microsoft.com/office/drawing/2014/main" id="{A4048C95-7CE7-44E9-A1D2-E6F2FCCC110F}"/>
              </a:ext>
            </a:extLst>
          </p:cNvPr>
          <p:cNvPicPr>
            <a:picLocks noChangeAspect="1"/>
          </p:cNvPicPr>
          <p:nvPr/>
        </p:nvPicPr>
        <p:blipFill>
          <a:blip r:embed="rId4"/>
          <a:stretch>
            <a:fillRect/>
          </a:stretch>
        </p:blipFill>
        <p:spPr>
          <a:xfrm>
            <a:off x="173421" y="1375780"/>
            <a:ext cx="3164098" cy="4444369"/>
          </a:xfrm>
          <a:prstGeom prst="rect">
            <a:avLst/>
          </a:prstGeom>
        </p:spPr>
      </p:pic>
      <p:pic>
        <p:nvPicPr>
          <p:cNvPr id="30" name="Picture 29" descr="A diagram of the simplified flow diagram of the SMoR.&#10;&#10;&quot;Understanding self and goal setting&quot; is first. &#10;&#10;An arrow then leads from &quot;Understanding self and goal setting&quot; to &quot;Short reflections&quot;.&#10;&#10;An arrow then leads from &quot;Short reflections&quot; to &quot;Synthesised analyses&quot;.&#10;&#10;An arrow then leads from &quot;Synthesised analyses&quot; to &quot;Conclusions&quot;.&#10;&#10;An arrow then leads from &quot;Conclusions&quot; to &quot;Re-evaluation and action plan&quot;.&#10;&#10;Finally, an arrow then leads from &quot;Re-evaluation and action plan&quot; back to &quot;Understanding self and goal-setting&quot; to close the loop and start the process again.&#10;&#10;&quot;Understanding self and goal-setting&quot; is highlighted to indicate that this is the section of the SMoR being focused upon in the current slide.">
            <a:extLst>
              <a:ext uri="{FF2B5EF4-FFF2-40B4-BE49-F238E27FC236}">
                <a16:creationId xmlns:a16="http://schemas.microsoft.com/office/drawing/2014/main" id="{E428A265-BB09-4F20-B621-372EC97F02DD}"/>
              </a:ext>
            </a:extLst>
          </p:cNvPr>
          <p:cNvPicPr>
            <a:picLocks noChangeAspect="1"/>
          </p:cNvPicPr>
          <p:nvPr/>
        </p:nvPicPr>
        <p:blipFill>
          <a:blip r:embed="rId5"/>
          <a:stretch>
            <a:fillRect/>
          </a:stretch>
        </p:blipFill>
        <p:spPr>
          <a:xfrm>
            <a:off x="505483" y="431212"/>
            <a:ext cx="11181033" cy="823031"/>
          </a:xfrm>
          <a:prstGeom prst="rect">
            <a:avLst/>
          </a:prstGeom>
        </p:spPr>
      </p:pic>
      <p:cxnSp>
        <p:nvCxnSpPr>
          <p:cNvPr id="38" name="Straight Arrow Connector 37">
            <a:extLst>
              <a:ext uri="{FF2B5EF4-FFF2-40B4-BE49-F238E27FC236}">
                <a16:creationId xmlns:a16="http://schemas.microsoft.com/office/drawing/2014/main" id="{00411756-7A09-44FA-8C1B-A556E9315773}"/>
              </a:ext>
            </a:extLst>
          </p:cNvPr>
          <p:cNvCxnSpPr>
            <a:cxnSpLocks/>
          </p:cNvCxnSpPr>
          <p:nvPr/>
        </p:nvCxnSpPr>
        <p:spPr>
          <a:xfrm>
            <a:off x="4687181" y="708217"/>
            <a:ext cx="313836" cy="16416"/>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Text Placeholder 6">
            <a:extLst>
              <a:ext uri="{FF2B5EF4-FFF2-40B4-BE49-F238E27FC236}">
                <a16:creationId xmlns:a16="http://schemas.microsoft.com/office/drawing/2014/main" id="{9453342E-78FA-48C5-B4EE-3AC9C7495F85}"/>
              </a:ext>
            </a:extLst>
          </p:cNvPr>
          <p:cNvSpPr txBox="1">
            <a:spLocks/>
          </p:cNvSpPr>
          <p:nvPr/>
        </p:nvSpPr>
        <p:spPr>
          <a:xfrm>
            <a:off x="6275387" y="6057900"/>
            <a:ext cx="5473699" cy="368888"/>
          </a:xfrm>
          <a:prstGeom prst="rect">
            <a:avLst/>
          </a:prstGeom>
        </p:spPr>
        <p:txBody>
          <a:bodyPr lIns="0" tIns="0" rIns="0" bIns="0" anchor="b" anchorCtr="0"/>
          <a:lstStyle>
            <a:defPPr>
              <a:defRPr lang="en-US"/>
            </a:defPPr>
            <a:lvl1pPr marL="0" algn="r" defTabSz="457200" rtl="0" eaLnBrk="1" latinLnBrk="0" hangingPunct="1">
              <a:defRPr sz="1800" kern="1200">
                <a:solidFill>
                  <a:srgbClr val="9E043D"/>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197342E9-89D0-D246-B0E5-635614E13D75}" type="datetime1">
              <a:rPr kumimoji="0" lang="en-US" sz="18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3/25/2023</a:t>
            </a:fld>
            <a:endParaRPr kumimoji="0" lang="en-GB" sz="1800" b="0" i="0" u="none" strike="noStrike" kern="1200" cap="none" spc="0" normalizeH="0" baseline="0" noProof="0" dirty="0">
              <a:ln>
                <a:noFill/>
              </a:ln>
              <a:solidFill>
                <a:srgbClr val="9E043D"/>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5197244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4DFE8-7E94-7D42-8F57-AE1BC6C92109}"/>
              </a:ext>
            </a:extLst>
          </p:cNvPr>
          <p:cNvSpPr>
            <a:spLocks noGrp="1"/>
          </p:cNvSpPr>
          <p:nvPr>
            <p:ph type="ctrTitle"/>
          </p:nvPr>
        </p:nvSpPr>
        <p:spPr>
          <a:xfrm>
            <a:off x="442912" y="2122488"/>
            <a:ext cx="11749088" cy="1848949"/>
          </a:xfrm>
        </p:spPr>
        <p:txBody>
          <a:bodyPr>
            <a:noAutofit/>
          </a:bodyPr>
          <a:lstStyle/>
          <a:p>
            <a:pPr>
              <a:lnSpc>
                <a:spcPct val="150000"/>
              </a:lnSpc>
            </a:pPr>
            <a:r>
              <a:rPr lang="en-US" sz="5000" spc="300" dirty="0">
                <a:solidFill>
                  <a:schemeClr val="tx1"/>
                </a:solidFill>
              </a:rPr>
              <a:t>Practice time</a:t>
            </a:r>
          </a:p>
        </p:txBody>
      </p:sp>
      <p:sp>
        <p:nvSpPr>
          <p:cNvPr id="3" name="Subtitle 2">
            <a:extLst>
              <a:ext uri="{FF2B5EF4-FFF2-40B4-BE49-F238E27FC236}">
                <a16:creationId xmlns:a16="http://schemas.microsoft.com/office/drawing/2014/main" id="{6A8E7974-55B9-AA4E-BF3A-6C5D6E054143}"/>
              </a:ext>
            </a:extLst>
          </p:cNvPr>
          <p:cNvSpPr>
            <a:spLocks noGrp="1"/>
          </p:cNvSpPr>
          <p:nvPr>
            <p:ph type="subTitle" idx="1"/>
          </p:nvPr>
        </p:nvSpPr>
        <p:spPr>
          <a:xfrm>
            <a:off x="442914" y="4148927"/>
            <a:ext cx="11306174" cy="2133886"/>
          </a:xfrm>
        </p:spPr>
        <p:txBody>
          <a:bodyPr>
            <a:normAutofit/>
          </a:bodyPr>
          <a:lstStyle/>
          <a:p>
            <a:pPr>
              <a:lnSpc>
                <a:spcPct val="170000"/>
              </a:lnSpc>
            </a:pPr>
            <a:r>
              <a:rPr lang="en-GB" sz="2000" spc="300" dirty="0">
                <a:solidFill>
                  <a:schemeClr val="tx1"/>
                </a:solidFill>
              </a:rPr>
              <a:t>For the remainder of this workshop, you will discuss self-evaluation and start thinking about what is important to your development.</a:t>
            </a:r>
            <a:endParaRPr lang="en-US" sz="1200" spc="300" dirty="0">
              <a:solidFill>
                <a:schemeClr val="tx1"/>
              </a:solidFill>
            </a:endParaRPr>
          </a:p>
        </p:txBody>
      </p:sp>
      <p:cxnSp>
        <p:nvCxnSpPr>
          <p:cNvPr id="5" name="Straight Connector 4">
            <a:extLst>
              <a:ext uri="{FF2B5EF4-FFF2-40B4-BE49-F238E27FC236}">
                <a16:creationId xmlns:a16="http://schemas.microsoft.com/office/drawing/2014/main" id="{6A071B56-F287-4F2D-971B-85DAFB155E9D}"/>
              </a:ext>
            </a:extLst>
          </p:cNvPr>
          <p:cNvCxnSpPr/>
          <p:nvPr/>
        </p:nvCxnSpPr>
        <p:spPr>
          <a:xfrm>
            <a:off x="442912" y="4149213"/>
            <a:ext cx="11306175"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D5ED2E33-FA2D-44AA-9EC8-980E9119D2E7}"/>
              </a:ext>
            </a:extLst>
          </p:cNvPr>
          <p:cNvCxnSpPr>
            <a:cxnSpLocks/>
          </p:cNvCxnSpPr>
          <p:nvPr/>
        </p:nvCxnSpPr>
        <p:spPr>
          <a:xfrm>
            <a:off x="442914" y="5442012"/>
            <a:ext cx="11306174"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8" name="Text Placeholder 3">
            <a:extLst>
              <a:ext uri="{FF2B5EF4-FFF2-40B4-BE49-F238E27FC236}">
                <a16:creationId xmlns:a16="http://schemas.microsoft.com/office/drawing/2014/main" id="{F908CF3B-C3D6-4E43-A4A3-342AC92D6A0C}"/>
              </a:ext>
            </a:extLst>
          </p:cNvPr>
          <p:cNvSpPr txBox="1">
            <a:spLocks/>
          </p:cNvSpPr>
          <p:nvPr/>
        </p:nvSpPr>
        <p:spPr>
          <a:xfrm>
            <a:off x="6275387" y="6057900"/>
            <a:ext cx="5473699" cy="368888"/>
          </a:xfrm>
          <a:prstGeom prst="rect">
            <a:avLst/>
          </a:prstGeom>
        </p:spPr>
        <p:txBody>
          <a:bodyPr lIns="0" tIns="0" rIns="0" bIns="0" anchor="b" anchorCtr="0"/>
          <a:lstStyle>
            <a:defPPr>
              <a:defRPr lang="en-US"/>
            </a:defPPr>
            <a:lvl1pPr marL="0" algn="r" defTabSz="914400" rtl="0" eaLnBrk="1" latinLnBrk="0" hangingPunct="1">
              <a:defRPr sz="18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rgbClr val="EB0B62"/>
                </a:solidFill>
                <a:hlinkClick r:id="rId2">
                  <a:extLst>
                    <a:ext uri="{A12FA001-AC4F-418D-AE19-62706E023703}">
                      <ahyp:hlinkClr xmlns:ahyp="http://schemas.microsoft.com/office/drawing/2018/hyperlinkcolor" val="tx"/>
                    </a:ext>
                  </a:extLst>
                </a:hlinkClick>
              </a:rPr>
              <a:t>www.ntu.ac.uk</a:t>
            </a:r>
            <a:r>
              <a:rPr lang="en-US" dirty="0">
                <a:solidFill>
                  <a:srgbClr val="EB0B62"/>
                </a:solidFill>
              </a:rPr>
              <a:t> </a:t>
            </a:r>
          </a:p>
        </p:txBody>
      </p:sp>
    </p:spTree>
    <p:extLst>
      <p:ext uri="{BB962C8B-B14F-4D97-AF65-F5344CB8AC3E}">
        <p14:creationId xmlns:p14="http://schemas.microsoft.com/office/powerpoint/2010/main" val="441625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11E96B0-BC01-4A65-91AF-F1233B555493}"/>
              </a:ext>
            </a:extLst>
          </p:cNvPr>
          <p:cNvSpPr>
            <a:spLocks noGrp="1"/>
          </p:cNvSpPr>
          <p:nvPr>
            <p:ph type="title"/>
          </p:nvPr>
        </p:nvSpPr>
        <p:spPr>
          <a:xfrm>
            <a:off x="442912" y="447556"/>
            <a:ext cx="11306175" cy="1001983"/>
          </a:xfrm>
          <a:ln>
            <a:noFill/>
          </a:ln>
        </p:spPr>
        <p:txBody>
          <a:bodyPr vert="horz" lIns="0" tIns="45720" rIns="91440" bIns="45720" rtlCol="0" anchor="ctr">
            <a:noAutofit/>
          </a:bodyPr>
          <a:lstStyle/>
          <a:p>
            <a:r>
              <a:rPr lang="en-US" sz="2800" b="1" kern="1200" spc="300" dirty="0">
                <a:solidFill>
                  <a:schemeClr val="tx1">
                    <a:lumMod val="95000"/>
                    <a:lumOff val="5000"/>
                  </a:schemeClr>
                </a:solidFill>
                <a:latin typeface="Arial" panose="020B0604020202020204" pitchFamily="34" charset="0"/>
                <a:ea typeface="+mj-ea"/>
                <a:cs typeface="Arial" panose="020B0604020202020204" pitchFamily="34" charset="0"/>
              </a:rPr>
              <a:t>Task - </a:t>
            </a:r>
            <a:r>
              <a:rPr lang="en-GB" sz="2800" b="1" kern="1200" spc="300" dirty="0">
                <a:solidFill>
                  <a:schemeClr val="tx1">
                    <a:lumMod val="95000"/>
                    <a:lumOff val="5000"/>
                  </a:schemeClr>
                </a:solidFill>
                <a:latin typeface="Arial" panose="020B0604020202020204" pitchFamily="34" charset="0"/>
                <a:ea typeface="+mj-ea"/>
                <a:cs typeface="Arial" panose="020B0604020202020204" pitchFamily="34" charset="0"/>
              </a:rPr>
              <a:t>Start your self-evaluation</a:t>
            </a:r>
            <a:endParaRPr lang="en-US" sz="2800" b="1" kern="1200" spc="300" dirty="0">
              <a:solidFill>
                <a:schemeClr val="tx1">
                  <a:lumMod val="95000"/>
                  <a:lumOff val="5000"/>
                </a:schemeClr>
              </a:solidFill>
              <a:latin typeface="Arial" panose="020B0604020202020204" pitchFamily="34" charset="0"/>
              <a:ea typeface="+mj-ea"/>
              <a:cs typeface="Arial" panose="020B0604020202020204" pitchFamily="34" charset="0"/>
            </a:endParaRPr>
          </a:p>
        </p:txBody>
      </p:sp>
      <p:sp>
        <p:nvSpPr>
          <p:cNvPr id="7" name="Text Placeholder 6">
            <a:extLst>
              <a:ext uri="{FF2B5EF4-FFF2-40B4-BE49-F238E27FC236}">
                <a16:creationId xmlns:a16="http://schemas.microsoft.com/office/drawing/2014/main" id="{2FED8E42-9D3F-4416-B2C0-ED672425BA50}"/>
              </a:ext>
            </a:extLst>
          </p:cNvPr>
          <p:cNvSpPr txBox="1">
            <a:spLocks/>
          </p:cNvSpPr>
          <p:nvPr/>
        </p:nvSpPr>
        <p:spPr>
          <a:xfrm>
            <a:off x="6275387" y="6057900"/>
            <a:ext cx="5473699" cy="368888"/>
          </a:xfrm>
          <a:prstGeom prst="rect">
            <a:avLst/>
          </a:prstGeom>
        </p:spPr>
        <p:txBody>
          <a:bodyPr lIns="0" tIns="0" rIns="0" bIns="0" anchor="b" anchorCtr="0"/>
          <a:lstStyle>
            <a:defPPr>
              <a:defRPr lang="en-US"/>
            </a:defPPr>
            <a:lvl1pPr marL="0" algn="r" defTabSz="457200" rtl="0" eaLnBrk="1" latinLnBrk="0" hangingPunct="1">
              <a:defRPr sz="1800" kern="1200">
                <a:solidFill>
                  <a:srgbClr val="9E043D"/>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197342E9-89D0-D246-B0E5-635614E13D75}" type="datetime1">
              <a:rPr kumimoji="0" lang="en-US" sz="18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3/25/2023</a:t>
            </a:fld>
            <a:endParaRPr kumimoji="0" lang="en-GB" sz="1800" b="0" i="0" u="none" strike="noStrike" kern="1200" cap="none" spc="0" normalizeH="0" baseline="0" noProof="0" dirty="0">
              <a:ln>
                <a:noFill/>
              </a:ln>
              <a:solidFill>
                <a:srgbClr val="9E043D"/>
              </a:solidFill>
              <a:effectLst/>
              <a:uLnTx/>
              <a:uFillTx/>
              <a:latin typeface="Arial" panose="020B0604020202020204" pitchFamily="34" charset="0"/>
              <a:ea typeface="+mn-ea"/>
              <a:cs typeface="Arial" panose="020B0604020202020204" pitchFamily="34" charset="0"/>
            </a:endParaRPr>
          </a:p>
        </p:txBody>
      </p:sp>
      <p:sp>
        <p:nvSpPr>
          <p:cNvPr id="11" name="TextBox 10">
            <a:extLst>
              <a:ext uri="{FF2B5EF4-FFF2-40B4-BE49-F238E27FC236}">
                <a16:creationId xmlns:a16="http://schemas.microsoft.com/office/drawing/2014/main" id="{79019CC2-9EB8-416F-8AAF-4F65068E4A52}"/>
              </a:ext>
            </a:extLst>
          </p:cNvPr>
          <p:cNvSpPr txBox="1"/>
          <p:nvPr/>
        </p:nvSpPr>
        <p:spPr>
          <a:xfrm>
            <a:off x="442912" y="1449539"/>
            <a:ext cx="11306174" cy="4323300"/>
          </a:xfrm>
          <a:prstGeom prst="rect">
            <a:avLst/>
          </a:prstGeom>
          <a:solidFill>
            <a:schemeClr val="accent4">
              <a:lumMod val="20000"/>
              <a:lumOff val="80000"/>
              <a:alpha val="25000"/>
            </a:schemeClr>
          </a:solidFill>
          <a:ln w="28575">
            <a:solidFill>
              <a:schemeClr val="accent4">
                <a:lumMod val="50000"/>
              </a:schemeClr>
            </a:solidFill>
          </a:ln>
        </p:spPr>
        <p:txBody>
          <a:bodyPr wrap="square" lIns="0" tIns="0" rIns="0" bIns="0" rtlCol="0" anchor="t" anchorCtr="0">
            <a:normAutofit lnSpcReduction="10000"/>
          </a:bodyPr>
          <a:lstStyle/>
          <a:p>
            <a:pPr marL="72000">
              <a:lnSpc>
                <a:spcPct val="160000"/>
              </a:lnSpc>
            </a:pPr>
            <a:r>
              <a:rPr lang="en-GB" b="1" spc="300" dirty="0"/>
              <a:t>Prompts for areas to think about:</a:t>
            </a:r>
          </a:p>
          <a:p>
            <a:pPr marL="357750" indent="-285750">
              <a:lnSpc>
                <a:spcPct val="160000"/>
              </a:lnSpc>
              <a:buFont typeface="Arial" panose="020B0604020202020204" pitchFamily="34" charset="0"/>
              <a:buChar char="•"/>
            </a:pPr>
            <a:r>
              <a:rPr lang="en-GB" sz="1450" b="1" spc="300" dirty="0"/>
              <a:t>Knowledge</a:t>
            </a:r>
            <a:r>
              <a:rPr lang="en-GB" sz="1300" spc="300" dirty="0"/>
              <a:t> – subject specific knowledge from your studies. What do you have? What do you need?</a:t>
            </a:r>
          </a:p>
          <a:p>
            <a:pPr marL="357750" indent="-285750">
              <a:lnSpc>
                <a:spcPct val="160000"/>
              </a:lnSpc>
              <a:buFont typeface="Arial" panose="020B0604020202020204" pitchFamily="34" charset="0"/>
              <a:buChar char="•"/>
            </a:pPr>
            <a:r>
              <a:rPr lang="en-GB" sz="1450" b="1" spc="300" dirty="0"/>
              <a:t>Experiential learning</a:t>
            </a:r>
            <a:r>
              <a:rPr lang="en-GB" sz="1300" spc="300" dirty="0"/>
              <a:t> – What can you learn from the experiences you have already had outside of university (e.g. work, family roles, sports etc.)? </a:t>
            </a:r>
          </a:p>
          <a:p>
            <a:pPr marL="357750" indent="-285750">
              <a:lnSpc>
                <a:spcPct val="160000"/>
              </a:lnSpc>
              <a:buFont typeface="Arial" panose="020B0604020202020204" pitchFamily="34" charset="0"/>
              <a:buChar char="•"/>
            </a:pPr>
            <a:r>
              <a:rPr lang="en-GB" sz="1450" b="1" spc="300" dirty="0"/>
              <a:t>Interpersonal and Intrapersonal learning</a:t>
            </a:r>
            <a:r>
              <a:rPr lang="en-GB" sz="1300" spc="300" dirty="0"/>
              <a:t> – What qualities do you have and how do you apply these when interacting with others? E.g.: attitudes, behaviours, self-confidence, emotional intelligence, etc.</a:t>
            </a:r>
          </a:p>
          <a:p>
            <a:pPr marL="357750" indent="-285750">
              <a:lnSpc>
                <a:spcPct val="160000"/>
              </a:lnSpc>
              <a:buFont typeface="Arial" panose="020B0604020202020204" pitchFamily="34" charset="0"/>
              <a:buChar char="•"/>
            </a:pPr>
            <a:r>
              <a:rPr lang="en-GB" sz="1450" b="1" spc="300" dirty="0"/>
              <a:t>Identity</a:t>
            </a:r>
            <a:r>
              <a:rPr lang="en-GB" sz="1400" b="1" spc="300" dirty="0"/>
              <a:t> </a:t>
            </a:r>
            <a:r>
              <a:rPr lang="en-GB" sz="1300" spc="300" dirty="0"/>
              <a:t>– Who do you want to be? What values and qualities are important for that person? This can be professional and/or personal.</a:t>
            </a:r>
          </a:p>
          <a:p>
            <a:pPr marL="357750" indent="-285750">
              <a:lnSpc>
                <a:spcPct val="160000"/>
              </a:lnSpc>
              <a:buFont typeface="Arial" panose="020B0604020202020204" pitchFamily="34" charset="0"/>
              <a:buChar char="•"/>
            </a:pPr>
            <a:r>
              <a:rPr lang="en-GB" sz="1450" b="1" spc="300" dirty="0"/>
              <a:t>Resilience</a:t>
            </a:r>
            <a:r>
              <a:rPr lang="en-GB" sz="1300" spc="300" dirty="0"/>
              <a:t> – How well do you manage challenges? How can you build this resource?</a:t>
            </a:r>
          </a:p>
          <a:p>
            <a:pPr marL="357750" indent="-285750">
              <a:lnSpc>
                <a:spcPct val="160000"/>
              </a:lnSpc>
              <a:buFont typeface="Arial" panose="020B0604020202020204" pitchFamily="34" charset="0"/>
              <a:buChar char="•"/>
            </a:pPr>
            <a:r>
              <a:rPr lang="en-GB" sz="1450" b="1" spc="300" dirty="0"/>
              <a:t>Self-efficacy</a:t>
            </a:r>
            <a:r>
              <a:rPr lang="en-GB" sz="1300" spc="300" dirty="0"/>
              <a:t> – What areas do you have your strongest self-belief in? Where do you want to build this?</a:t>
            </a:r>
          </a:p>
        </p:txBody>
      </p:sp>
    </p:spTree>
    <p:extLst>
      <p:ext uri="{BB962C8B-B14F-4D97-AF65-F5344CB8AC3E}">
        <p14:creationId xmlns:p14="http://schemas.microsoft.com/office/powerpoint/2010/main" val="20439394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B6F555F-D42B-6C44-A0D8-6A3229F3EFD3}"/>
              </a:ext>
            </a:extLst>
          </p:cNvPr>
          <p:cNvSpPr>
            <a:spLocks noGrp="1"/>
          </p:cNvSpPr>
          <p:nvPr>
            <p:ph type="title"/>
          </p:nvPr>
        </p:nvSpPr>
        <p:spPr>
          <a:xfrm>
            <a:off x="7464614" y="1783958"/>
            <a:ext cx="4087306" cy="4055367"/>
          </a:xfrm>
        </p:spPr>
        <p:txBody>
          <a:bodyPr vert="horz" lIns="91440" tIns="45720" rIns="91440" bIns="45720" rtlCol="0" anchor="b">
            <a:normAutofit/>
          </a:bodyPr>
          <a:lstStyle/>
          <a:p>
            <a:pPr>
              <a:lnSpc>
                <a:spcPct val="90000"/>
              </a:lnSpc>
            </a:pPr>
            <a:r>
              <a:rPr lang="en-US" sz="3800" spc="300" dirty="0">
                <a:solidFill>
                  <a:schemeClr val="bg1"/>
                </a:solidFill>
                <a:latin typeface="+mj-lt"/>
                <a:cs typeface="+mj-cs"/>
              </a:rPr>
              <a:t>What questions, feedback and comments do you have?</a:t>
            </a:r>
            <a:br>
              <a:rPr lang="en-US" sz="3800" spc="300" dirty="0">
                <a:solidFill>
                  <a:schemeClr val="bg1"/>
                </a:solidFill>
                <a:latin typeface="+mj-lt"/>
                <a:cs typeface="+mj-cs"/>
              </a:rPr>
            </a:br>
            <a:br>
              <a:rPr lang="en-US" sz="3800" b="0" spc="300" dirty="0">
                <a:solidFill>
                  <a:schemeClr val="bg1"/>
                </a:solidFill>
                <a:latin typeface="+mj-lt"/>
                <a:cs typeface="+mj-cs"/>
              </a:rPr>
            </a:br>
            <a:r>
              <a:rPr lang="en-US" sz="1800" spc="300" dirty="0">
                <a:solidFill>
                  <a:schemeClr val="bg1"/>
                </a:solidFill>
                <a:latin typeface="+mn-lt"/>
                <a:cs typeface="+mj-cs"/>
                <a:hlinkClick r:id="rId2"/>
              </a:rPr>
              <a:t>iain.wilson@ntu.ac.uk</a:t>
            </a:r>
            <a:br>
              <a:rPr lang="en-US" sz="1800" spc="300" dirty="0">
                <a:solidFill>
                  <a:schemeClr val="bg1"/>
                </a:solidFill>
                <a:latin typeface="+mn-lt"/>
                <a:cs typeface="+mj-cs"/>
              </a:rPr>
            </a:br>
            <a:br>
              <a:rPr lang="en-US" sz="1800" spc="300" dirty="0">
                <a:solidFill>
                  <a:schemeClr val="bg1"/>
                </a:solidFill>
                <a:latin typeface="+mn-lt"/>
                <a:cs typeface="+mj-cs"/>
              </a:rPr>
            </a:br>
            <a:r>
              <a:rPr lang="en-US" sz="1800" spc="300" dirty="0">
                <a:solidFill>
                  <a:schemeClr val="bg1"/>
                </a:solidFill>
                <a:latin typeface="+mn-lt"/>
                <a:cs typeface="+mj-cs"/>
                <a:hlinkClick r:id="rId3"/>
              </a:rPr>
              <a:t>@Dr_Iain_Wilson </a:t>
            </a:r>
            <a:endParaRPr lang="en-US" sz="3800" spc="300" dirty="0">
              <a:solidFill>
                <a:schemeClr val="bg1"/>
              </a:solidFill>
              <a:latin typeface="+mn-lt"/>
              <a:cs typeface="+mj-cs"/>
            </a:endParaRPr>
          </a:p>
        </p:txBody>
      </p:sp>
      <p:sp>
        <p:nvSpPr>
          <p:cNvPr id="14" name="Freeform: Shape 13">
            <a:extLst>
              <a:ext uri="{FF2B5EF4-FFF2-40B4-BE49-F238E27FC236}">
                <a16:creationId xmlns:a16="http://schemas.microsoft.com/office/drawing/2014/main" id="{E49CC64F-7275-4E33-961B-0C5CDC4398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 y="0"/>
            <a:ext cx="7188051"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pic>
        <p:nvPicPr>
          <p:cNvPr id="8" name="Picture 7" descr="Drawings of speech bubbles to represent questions, comments and feedback.">
            <a:extLst>
              <a:ext uri="{FF2B5EF4-FFF2-40B4-BE49-F238E27FC236}">
                <a16:creationId xmlns:a16="http://schemas.microsoft.com/office/drawing/2014/main" id="{3FE1B12A-1366-4940-9B89-447CF97D5804}"/>
              </a:ext>
            </a:extLst>
          </p:cNvPr>
          <p:cNvPicPr>
            <a:picLocks noChangeAspect="1"/>
          </p:cNvPicPr>
          <p:nvPr/>
        </p:nvPicPr>
        <p:blipFill rotWithShape="1">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rcRect r="4" b="76"/>
          <a:stretch/>
        </p:blipFill>
        <p:spPr>
          <a:xfrm>
            <a:off x="1" y="10"/>
            <a:ext cx="7028495"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p:spPr>
      </p:pic>
      <p:sp>
        <p:nvSpPr>
          <p:cNvPr id="9" name="TextBox 8">
            <a:extLst>
              <a:ext uri="{FF2B5EF4-FFF2-40B4-BE49-F238E27FC236}">
                <a16:creationId xmlns:a16="http://schemas.microsoft.com/office/drawing/2014/main" id="{CCD7C3FE-03DA-4929-AB4D-B870CFEA8ADE}"/>
              </a:ext>
            </a:extLst>
          </p:cNvPr>
          <p:cNvSpPr txBox="1"/>
          <p:nvPr/>
        </p:nvSpPr>
        <p:spPr>
          <a:xfrm>
            <a:off x="27296" y="6673324"/>
            <a:ext cx="4572000" cy="184666"/>
          </a:xfrm>
          <a:prstGeom prst="rect">
            <a:avLst/>
          </a:prstGeom>
          <a:noFill/>
        </p:spPr>
        <p:txBody>
          <a:bodyPr wrap="square" lIns="0" tIns="0" rIns="0" bIns="0" rtlCol="0" anchor="b" anchorCtr="0">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a:ea typeface="+mn-ea"/>
                <a:cs typeface="+mn-cs"/>
                <a:hlinkClick r:id="rId5" tooltip="https://iteachu.uaf.edu/online-discussions/">
                  <a:extLst>
                    <a:ext uri="{A12FA001-AC4F-418D-AE19-62706E023703}">
                      <ahyp:hlinkClr xmlns:ahyp="http://schemas.microsoft.com/office/drawing/2018/hyperlinkcolor" val="tx"/>
                    </a:ext>
                  </a:extLst>
                </a:hlinkClick>
              </a:rPr>
              <a:t>This Photo</a:t>
            </a:r>
            <a:r>
              <a:rPr kumimoji="0" lang="en-GB" sz="1200" b="0" i="0" u="none" strike="noStrike" kern="1200" cap="none" spc="0" normalizeH="0" baseline="0" noProof="0" dirty="0">
                <a:ln>
                  <a:noFill/>
                </a:ln>
                <a:solidFill>
                  <a:srgbClr val="000000"/>
                </a:solidFill>
                <a:effectLst/>
                <a:uLnTx/>
                <a:uFillTx/>
                <a:latin typeface="Arial" panose="020B0604020202020204"/>
                <a:ea typeface="+mn-ea"/>
                <a:cs typeface="+mn-cs"/>
              </a:rPr>
              <a:t> by Unknown Author is licensed under </a:t>
            </a:r>
            <a:r>
              <a:rPr kumimoji="0" lang="en-GB" sz="1200" b="0" i="0" u="none" strike="noStrike" kern="1200" cap="none" spc="0" normalizeH="0" baseline="0" noProof="0" dirty="0">
                <a:ln>
                  <a:noFill/>
                </a:ln>
                <a:solidFill>
                  <a:srgbClr val="000000"/>
                </a:solidFill>
                <a:effectLst/>
                <a:uLnTx/>
                <a:uFillTx/>
                <a:latin typeface="Arial" panose="020B0604020202020204"/>
                <a:ea typeface="+mn-ea"/>
                <a:cs typeface="+mn-cs"/>
                <a:hlinkClick r:id="rId6" tooltip="https://creativecommons.org/licenses/by-nc-sa/3.0/">
                  <a:extLst>
                    <a:ext uri="{A12FA001-AC4F-418D-AE19-62706E023703}">
                      <ahyp:hlinkClr xmlns:ahyp="http://schemas.microsoft.com/office/drawing/2018/hyperlinkcolor" val="tx"/>
                    </a:ext>
                  </a:extLst>
                </a:hlinkClick>
              </a:rPr>
              <a:t>CC BY-SA-NC</a:t>
            </a:r>
            <a:endParaRPr kumimoji="0" lang="en-GB" sz="1200" b="0"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10" name="Text Placeholder 6">
            <a:extLst>
              <a:ext uri="{FF2B5EF4-FFF2-40B4-BE49-F238E27FC236}">
                <a16:creationId xmlns:a16="http://schemas.microsoft.com/office/drawing/2014/main" id="{E67A76E9-3CDD-4CF7-BB20-8FEF3480E9CE}"/>
              </a:ext>
            </a:extLst>
          </p:cNvPr>
          <p:cNvSpPr txBox="1">
            <a:spLocks/>
          </p:cNvSpPr>
          <p:nvPr/>
        </p:nvSpPr>
        <p:spPr>
          <a:xfrm>
            <a:off x="6275387" y="6057900"/>
            <a:ext cx="5473699" cy="368888"/>
          </a:xfrm>
          <a:prstGeom prst="rect">
            <a:avLst/>
          </a:prstGeom>
        </p:spPr>
        <p:txBody>
          <a:bodyPr lIns="0" tIns="0" rIns="0" bIns="0" anchor="b" anchorCtr="0"/>
          <a:lstStyle>
            <a:defPPr>
              <a:defRPr lang="en-US"/>
            </a:defPPr>
            <a:lvl1pPr marL="0" algn="r" defTabSz="457200" rtl="0" eaLnBrk="1" latinLnBrk="0" hangingPunct="1">
              <a:defRPr sz="1800" kern="1200">
                <a:solidFill>
                  <a:srgbClr val="9E043D"/>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197342E9-89D0-D246-B0E5-635614E13D75}" type="datetime1">
              <a:rPr kumimoji="0" lang="en-US" sz="18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3/25/2023</a:t>
            </a:fld>
            <a:endParaRPr kumimoji="0" lang="en-GB" sz="1800" b="0" i="0" u="none" strike="noStrike" kern="1200" cap="none" spc="0" normalizeH="0" baseline="0" noProof="0" dirty="0">
              <a:ln>
                <a:noFill/>
              </a:ln>
              <a:solidFill>
                <a:srgbClr val="9E043D"/>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744402948"/>
      </p:ext>
    </p:extLst>
  </p:cSld>
  <p:clrMapOvr>
    <a:overrideClrMapping bg1="dk1" tx1="lt1" bg2="dk2" tx2="lt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4DFE8-7E94-7D42-8F57-AE1BC6C92109}"/>
              </a:ext>
            </a:extLst>
          </p:cNvPr>
          <p:cNvSpPr>
            <a:spLocks noGrp="1"/>
          </p:cNvSpPr>
          <p:nvPr>
            <p:ph type="ctrTitle"/>
          </p:nvPr>
        </p:nvSpPr>
        <p:spPr>
          <a:xfrm>
            <a:off x="442912" y="2122488"/>
            <a:ext cx="11749088" cy="1848949"/>
          </a:xfrm>
        </p:spPr>
        <p:txBody>
          <a:bodyPr>
            <a:noAutofit/>
          </a:bodyPr>
          <a:lstStyle/>
          <a:p>
            <a:pPr>
              <a:lnSpc>
                <a:spcPct val="150000"/>
              </a:lnSpc>
            </a:pPr>
            <a:r>
              <a:rPr lang="en-US" sz="5000" spc="300" dirty="0">
                <a:solidFill>
                  <a:schemeClr val="tx1"/>
                </a:solidFill>
              </a:rPr>
              <a:t>For the next workshop</a:t>
            </a:r>
          </a:p>
        </p:txBody>
      </p:sp>
      <p:sp>
        <p:nvSpPr>
          <p:cNvPr id="3" name="Subtitle 2">
            <a:extLst>
              <a:ext uri="{FF2B5EF4-FFF2-40B4-BE49-F238E27FC236}">
                <a16:creationId xmlns:a16="http://schemas.microsoft.com/office/drawing/2014/main" id="{6A8E7974-55B9-AA4E-BF3A-6C5D6E054143}"/>
              </a:ext>
            </a:extLst>
          </p:cNvPr>
          <p:cNvSpPr>
            <a:spLocks noGrp="1"/>
          </p:cNvSpPr>
          <p:nvPr>
            <p:ph type="subTitle" idx="1"/>
          </p:nvPr>
        </p:nvSpPr>
        <p:spPr>
          <a:xfrm>
            <a:off x="442914" y="4148927"/>
            <a:ext cx="11306174" cy="2133886"/>
          </a:xfrm>
        </p:spPr>
        <p:txBody>
          <a:bodyPr>
            <a:normAutofit/>
          </a:bodyPr>
          <a:lstStyle/>
          <a:p>
            <a:pPr>
              <a:lnSpc>
                <a:spcPct val="170000"/>
              </a:lnSpc>
            </a:pPr>
            <a:r>
              <a:rPr lang="en-GB" sz="2000" spc="300" dirty="0">
                <a:solidFill>
                  <a:schemeClr val="tx1"/>
                </a:solidFill>
              </a:rPr>
              <a:t>There are two independent tasks to complete for the next workshop. The details are on the next slide.</a:t>
            </a:r>
            <a:endParaRPr lang="en-US" sz="1200" spc="300" dirty="0">
              <a:solidFill>
                <a:schemeClr val="tx1"/>
              </a:solidFill>
            </a:endParaRPr>
          </a:p>
        </p:txBody>
      </p:sp>
      <p:cxnSp>
        <p:nvCxnSpPr>
          <p:cNvPr id="5" name="Straight Connector 4">
            <a:extLst>
              <a:ext uri="{FF2B5EF4-FFF2-40B4-BE49-F238E27FC236}">
                <a16:creationId xmlns:a16="http://schemas.microsoft.com/office/drawing/2014/main" id="{6A071B56-F287-4F2D-971B-85DAFB155E9D}"/>
              </a:ext>
            </a:extLst>
          </p:cNvPr>
          <p:cNvCxnSpPr/>
          <p:nvPr/>
        </p:nvCxnSpPr>
        <p:spPr>
          <a:xfrm>
            <a:off x="442912" y="4149213"/>
            <a:ext cx="11306175"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D5ED2E33-FA2D-44AA-9EC8-980E9119D2E7}"/>
              </a:ext>
            </a:extLst>
          </p:cNvPr>
          <p:cNvCxnSpPr>
            <a:cxnSpLocks/>
          </p:cNvCxnSpPr>
          <p:nvPr/>
        </p:nvCxnSpPr>
        <p:spPr>
          <a:xfrm>
            <a:off x="442914" y="5442012"/>
            <a:ext cx="11306174"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8" name="Text Placeholder 3">
            <a:extLst>
              <a:ext uri="{FF2B5EF4-FFF2-40B4-BE49-F238E27FC236}">
                <a16:creationId xmlns:a16="http://schemas.microsoft.com/office/drawing/2014/main" id="{F908CF3B-C3D6-4E43-A4A3-342AC92D6A0C}"/>
              </a:ext>
            </a:extLst>
          </p:cNvPr>
          <p:cNvSpPr txBox="1">
            <a:spLocks/>
          </p:cNvSpPr>
          <p:nvPr/>
        </p:nvSpPr>
        <p:spPr>
          <a:xfrm>
            <a:off x="6275387" y="6057900"/>
            <a:ext cx="5473699" cy="368888"/>
          </a:xfrm>
          <a:prstGeom prst="rect">
            <a:avLst/>
          </a:prstGeom>
        </p:spPr>
        <p:txBody>
          <a:bodyPr lIns="0" tIns="0" rIns="0" bIns="0" anchor="b" anchorCtr="0"/>
          <a:lstStyle>
            <a:defPPr>
              <a:defRPr lang="en-US"/>
            </a:defPPr>
            <a:lvl1pPr marL="0" algn="r" defTabSz="914400" rtl="0" eaLnBrk="1" latinLnBrk="0" hangingPunct="1">
              <a:defRPr sz="18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rgbClr val="EB0B62"/>
                </a:solidFill>
                <a:hlinkClick r:id="rId2">
                  <a:extLst>
                    <a:ext uri="{A12FA001-AC4F-418D-AE19-62706E023703}">
                      <ahyp:hlinkClr xmlns:ahyp="http://schemas.microsoft.com/office/drawing/2018/hyperlinkcolor" val="tx"/>
                    </a:ext>
                  </a:extLst>
                </a:hlinkClick>
              </a:rPr>
              <a:t>www.ntu.ac.uk</a:t>
            </a:r>
            <a:r>
              <a:rPr lang="en-US" dirty="0">
                <a:solidFill>
                  <a:srgbClr val="EB0B62"/>
                </a:solidFill>
              </a:rPr>
              <a:t> </a:t>
            </a:r>
          </a:p>
        </p:txBody>
      </p:sp>
    </p:spTree>
    <p:extLst>
      <p:ext uri="{BB962C8B-B14F-4D97-AF65-F5344CB8AC3E}">
        <p14:creationId xmlns:p14="http://schemas.microsoft.com/office/powerpoint/2010/main" val="4623194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4DFE8-7E94-7D42-8F57-AE1BC6C92109}"/>
              </a:ext>
            </a:extLst>
          </p:cNvPr>
          <p:cNvSpPr>
            <a:spLocks noGrp="1"/>
          </p:cNvSpPr>
          <p:nvPr>
            <p:ph type="ctrTitle"/>
          </p:nvPr>
        </p:nvSpPr>
        <p:spPr>
          <a:xfrm>
            <a:off x="442912" y="2122488"/>
            <a:ext cx="11306175" cy="1848949"/>
          </a:xfrm>
        </p:spPr>
        <p:txBody>
          <a:bodyPr>
            <a:normAutofit fontScale="90000"/>
          </a:bodyPr>
          <a:lstStyle/>
          <a:p>
            <a:pPr>
              <a:lnSpc>
                <a:spcPct val="150000"/>
              </a:lnSpc>
            </a:pPr>
            <a:r>
              <a:rPr lang="en-US" spc="300" dirty="0">
                <a:solidFill>
                  <a:schemeClr val="tx1"/>
                </a:solidFill>
              </a:rPr>
              <a:t>Workshop 1 – Introduction to the SMoR</a:t>
            </a:r>
          </a:p>
        </p:txBody>
      </p:sp>
      <p:sp>
        <p:nvSpPr>
          <p:cNvPr id="3" name="Subtitle 2">
            <a:extLst>
              <a:ext uri="{FF2B5EF4-FFF2-40B4-BE49-F238E27FC236}">
                <a16:creationId xmlns:a16="http://schemas.microsoft.com/office/drawing/2014/main" id="{6A8E7974-55B9-AA4E-BF3A-6C5D6E054143}"/>
              </a:ext>
            </a:extLst>
          </p:cNvPr>
          <p:cNvSpPr>
            <a:spLocks noGrp="1"/>
          </p:cNvSpPr>
          <p:nvPr>
            <p:ph type="subTitle" idx="1"/>
          </p:nvPr>
        </p:nvSpPr>
        <p:spPr>
          <a:xfrm>
            <a:off x="442914" y="4148926"/>
            <a:ext cx="11306174" cy="2347121"/>
          </a:xfrm>
        </p:spPr>
        <p:txBody>
          <a:bodyPr>
            <a:normAutofit fontScale="55000" lnSpcReduction="20000"/>
          </a:bodyPr>
          <a:lstStyle/>
          <a:p>
            <a:pPr>
              <a:lnSpc>
                <a:spcPct val="170000"/>
              </a:lnSpc>
            </a:pPr>
            <a:r>
              <a:rPr lang="en-GB" sz="3200" spc="300" dirty="0">
                <a:solidFill>
                  <a:schemeClr val="tx1"/>
                </a:solidFill>
              </a:rPr>
              <a:t>The Synthesised Model of Reflection (SMoR)</a:t>
            </a:r>
          </a:p>
          <a:p>
            <a:pPr>
              <a:lnSpc>
                <a:spcPct val="170000"/>
              </a:lnSpc>
            </a:pPr>
            <a:r>
              <a:rPr lang="en-US" sz="3200" spc="300" dirty="0">
                <a:solidFill>
                  <a:schemeClr val="tx1"/>
                </a:solidFill>
                <a:hlinkClick r:id="rId2"/>
              </a:rPr>
              <a:t>Dr Iain Wilson</a:t>
            </a:r>
            <a:r>
              <a:rPr lang="en-US" sz="3200" spc="300" dirty="0">
                <a:solidFill>
                  <a:schemeClr val="tx1"/>
                </a:solidFill>
              </a:rPr>
              <a:t> (Senior Lecturer in Psychology – Teaching &amp; Scholarship)</a:t>
            </a:r>
          </a:p>
          <a:p>
            <a:pPr>
              <a:lnSpc>
                <a:spcPct val="170000"/>
              </a:lnSpc>
            </a:pPr>
            <a:endParaRPr lang="en-US" sz="300" spc="300" dirty="0">
              <a:solidFill>
                <a:schemeClr val="tx1"/>
              </a:solidFill>
            </a:endParaRPr>
          </a:p>
          <a:p>
            <a:pPr>
              <a:lnSpc>
                <a:spcPct val="170000"/>
              </a:lnSpc>
            </a:pPr>
            <a:r>
              <a:rPr lang="en-US" sz="2400" spc="300" dirty="0">
                <a:solidFill>
                  <a:schemeClr val="tx1"/>
                </a:solidFill>
              </a:rPr>
              <a:t>This workshop is part of a sabbatical project evaluating teaching, learning and assessment resources for reflective writing and piloting the SMoR on Levels 4 and 7 modules.</a:t>
            </a:r>
          </a:p>
          <a:p>
            <a:pPr>
              <a:lnSpc>
                <a:spcPct val="170000"/>
              </a:lnSpc>
            </a:pPr>
            <a:r>
              <a:rPr lang="en-US" sz="2400" spc="300" dirty="0">
                <a:solidFill>
                  <a:schemeClr val="tx1"/>
                </a:solidFill>
              </a:rPr>
              <a:t>With thanks to </a:t>
            </a:r>
            <a:r>
              <a:rPr lang="en-US" sz="2400" spc="300" dirty="0">
                <a:solidFill>
                  <a:schemeClr val="tx1"/>
                </a:solidFill>
                <a:hlinkClick r:id="rId3"/>
              </a:rPr>
              <a:t>Dr Doug Cole</a:t>
            </a:r>
            <a:r>
              <a:rPr lang="en-US" sz="2400" spc="300" dirty="0">
                <a:solidFill>
                  <a:schemeClr val="tx1"/>
                </a:solidFill>
              </a:rPr>
              <a:t> for feedback and sharing ideas and resources.</a:t>
            </a:r>
          </a:p>
        </p:txBody>
      </p:sp>
      <p:cxnSp>
        <p:nvCxnSpPr>
          <p:cNvPr id="5" name="Straight Connector 4">
            <a:extLst>
              <a:ext uri="{FF2B5EF4-FFF2-40B4-BE49-F238E27FC236}">
                <a16:creationId xmlns:a16="http://schemas.microsoft.com/office/drawing/2014/main" id="{6A071B56-F287-4F2D-971B-85DAFB155E9D}"/>
              </a:ext>
            </a:extLst>
          </p:cNvPr>
          <p:cNvCxnSpPr/>
          <p:nvPr/>
        </p:nvCxnSpPr>
        <p:spPr>
          <a:xfrm>
            <a:off x="442912" y="4149213"/>
            <a:ext cx="11306175"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D5ED2E33-FA2D-44AA-9EC8-980E9119D2E7}"/>
              </a:ext>
            </a:extLst>
          </p:cNvPr>
          <p:cNvCxnSpPr>
            <a:cxnSpLocks/>
          </p:cNvCxnSpPr>
          <p:nvPr/>
        </p:nvCxnSpPr>
        <p:spPr>
          <a:xfrm>
            <a:off x="442914" y="5442012"/>
            <a:ext cx="11306174"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8" name="Text Placeholder 3">
            <a:extLst>
              <a:ext uri="{FF2B5EF4-FFF2-40B4-BE49-F238E27FC236}">
                <a16:creationId xmlns:a16="http://schemas.microsoft.com/office/drawing/2014/main" id="{F2AAC848-4154-4D37-8170-0792B499A2F2}"/>
              </a:ext>
            </a:extLst>
          </p:cNvPr>
          <p:cNvSpPr txBox="1">
            <a:spLocks/>
          </p:cNvSpPr>
          <p:nvPr/>
        </p:nvSpPr>
        <p:spPr>
          <a:xfrm>
            <a:off x="6275387" y="6057900"/>
            <a:ext cx="5473699" cy="368888"/>
          </a:xfrm>
          <a:prstGeom prst="rect">
            <a:avLst/>
          </a:prstGeom>
        </p:spPr>
        <p:txBody>
          <a:bodyPr lIns="0" tIns="0" rIns="0" bIns="0" anchor="b" anchorCtr="0"/>
          <a:lstStyle>
            <a:defPPr>
              <a:defRPr lang="en-US"/>
            </a:defPPr>
            <a:lvl1pPr marL="0" algn="r" defTabSz="914400" rtl="0" eaLnBrk="1" latinLnBrk="0" hangingPunct="1">
              <a:defRPr sz="18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rgbClr val="EB0B62"/>
                </a:solidFill>
                <a:hlinkClick r:id="rId4">
                  <a:extLst>
                    <a:ext uri="{A12FA001-AC4F-418D-AE19-62706E023703}">
                      <ahyp:hlinkClr xmlns:ahyp="http://schemas.microsoft.com/office/drawing/2018/hyperlinkcolor" val="tx"/>
                    </a:ext>
                  </a:extLst>
                </a:hlinkClick>
              </a:rPr>
              <a:t>www.ntu.ac.uk</a:t>
            </a:r>
            <a:r>
              <a:rPr lang="en-US" dirty="0">
                <a:solidFill>
                  <a:srgbClr val="EB0B62"/>
                </a:solidFill>
              </a:rPr>
              <a:t> </a:t>
            </a:r>
          </a:p>
        </p:txBody>
      </p:sp>
    </p:spTree>
    <p:extLst>
      <p:ext uri="{BB962C8B-B14F-4D97-AF65-F5344CB8AC3E}">
        <p14:creationId xmlns:p14="http://schemas.microsoft.com/office/powerpoint/2010/main" val="2489931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9EE3CEA-FBFD-0A44-8784-BBA08B4B8BD6}"/>
              </a:ext>
            </a:extLst>
          </p:cNvPr>
          <p:cNvSpPr>
            <a:spLocks noGrp="1"/>
          </p:cNvSpPr>
          <p:nvPr>
            <p:ph sz="half" idx="1"/>
          </p:nvPr>
        </p:nvSpPr>
        <p:spPr>
          <a:xfrm>
            <a:off x="442913" y="1967104"/>
            <a:ext cx="11306174" cy="3708400"/>
          </a:xfrm>
        </p:spPr>
        <p:txBody>
          <a:bodyPr>
            <a:noAutofit/>
          </a:bodyPr>
          <a:lstStyle/>
          <a:p>
            <a:pPr marL="457200" indent="-457200">
              <a:lnSpc>
                <a:spcPct val="150000"/>
              </a:lnSpc>
              <a:buFont typeface="+mj-lt"/>
              <a:buAutoNum type="arabicPeriod"/>
            </a:pPr>
            <a:r>
              <a:rPr lang="en-GB" sz="1950" spc="300" dirty="0"/>
              <a:t>Work on your self-evaluation and update your goals. This is </a:t>
            </a:r>
            <a:r>
              <a:rPr lang="en-GB" sz="1950" b="1" spc="300" dirty="0"/>
              <a:t>essential for the next workshop </a:t>
            </a:r>
            <a:r>
              <a:rPr lang="en-GB" sz="1950" spc="300" dirty="0"/>
              <a:t>as we will be focusing on identifying and engaging with appropriate experiences to address your goals.</a:t>
            </a:r>
          </a:p>
          <a:p>
            <a:pPr marL="457200" indent="-457200">
              <a:lnSpc>
                <a:spcPct val="150000"/>
              </a:lnSpc>
              <a:buFont typeface="+mj-lt"/>
              <a:buAutoNum type="arabicPeriod"/>
            </a:pPr>
            <a:endParaRPr lang="en-GB" sz="1950" spc="300" dirty="0"/>
          </a:p>
          <a:p>
            <a:pPr marL="457200" indent="-457200">
              <a:lnSpc>
                <a:spcPct val="150000"/>
              </a:lnSpc>
              <a:buFont typeface="+mj-lt"/>
              <a:buAutoNum type="arabicPeriod"/>
            </a:pPr>
            <a:r>
              <a:rPr lang="en-GB" sz="1950" spc="300" dirty="0"/>
              <a:t>Create a slide with </a:t>
            </a:r>
            <a:r>
              <a:rPr lang="en-GB" sz="1950" b="1" spc="300" dirty="0"/>
              <a:t>one key message </a:t>
            </a:r>
            <a:r>
              <a:rPr lang="en-GB" sz="1950" spc="300" dirty="0"/>
              <a:t>from today’s workshop and </a:t>
            </a:r>
            <a:r>
              <a:rPr lang="en-GB" sz="1950" b="1" spc="300" dirty="0"/>
              <a:t>two tips</a:t>
            </a:r>
            <a:r>
              <a:rPr lang="en-GB" sz="1950" spc="300" dirty="0"/>
              <a:t> you would give yourself or another student. This will be used to create a </a:t>
            </a:r>
            <a:r>
              <a:rPr lang="en-GB" sz="1950" b="1" spc="300" dirty="0"/>
              <a:t>resource for you</a:t>
            </a:r>
            <a:r>
              <a:rPr lang="en-GB" sz="1950" spc="300" dirty="0"/>
              <a:t> to refer to after the workshop. Please email this to me.</a:t>
            </a:r>
          </a:p>
        </p:txBody>
      </p:sp>
      <p:sp>
        <p:nvSpPr>
          <p:cNvPr id="3" name="Title 2">
            <a:extLst>
              <a:ext uri="{FF2B5EF4-FFF2-40B4-BE49-F238E27FC236}">
                <a16:creationId xmlns:a16="http://schemas.microsoft.com/office/drawing/2014/main" id="{AB6F555F-D42B-6C44-A0D8-6A3229F3EFD3}"/>
              </a:ext>
            </a:extLst>
          </p:cNvPr>
          <p:cNvSpPr>
            <a:spLocks noGrp="1"/>
          </p:cNvSpPr>
          <p:nvPr>
            <p:ph type="title"/>
          </p:nvPr>
        </p:nvSpPr>
        <p:spPr/>
        <p:txBody>
          <a:bodyPr/>
          <a:lstStyle/>
          <a:p>
            <a:r>
              <a:rPr lang="en-US" spc="300" dirty="0">
                <a:solidFill>
                  <a:schemeClr val="tx1"/>
                </a:solidFill>
              </a:rPr>
              <a:t>Independent tasks</a:t>
            </a:r>
          </a:p>
        </p:txBody>
      </p:sp>
      <p:sp>
        <p:nvSpPr>
          <p:cNvPr id="8" name="Date Placeholder 3">
            <a:extLst>
              <a:ext uri="{FF2B5EF4-FFF2-40B4-BE49-F238E27FC236}">
                <a16:creationId xmlns:a16="http://schemas.microsoft.com/office/drawing/2014/main" id="{ED268841-0945-48B8-ABE9-F3097238F989}"/>
              </a:ext>
            </a:extLst>
          </p:cNvPr>
          <p:cNvSpPr txBox="1">
            <a:spLocks/>
          </p:cNvSpPr>
          <p:nvPr/>
        </p:nvSpPr>
        <p:spPr>
          <a:xfrm>
            <a:off x="6275386" y="6057900"/>
            <a:ext cx="5473701" cy="358774"/>
          </a:xfrm>
          <a:prstGeom prst="rect">
            <a:avLst/>
          </a:prstGeom>
        </p:spPr>
        <p:txBody>
          <a:bodyPr vert="horz" lIns="0" tIns="0" rIns="0" bIns="0" rtlCol="0" anchor="b" anchorCtr="0">
            <a:noAutofit/>
          </a:bodyPr>
          <a:lstStyle>
            <a:lvl1pPr marL="0" indent="0" algn="r" defTabSz="914400" rtl="0" eaLnBrk="1" latinLnBrk="0" hangingPunct="1">
              <a:lnSpc>
                <a:spcPct val="100000"/>
              </a:lnSpc>
              <a:spcBef>
                <a:spcPts val="1000"/>
              </a:spcBef>
              <a:buClr>
                <a:srgbClr val="E6005B"/>
              </a:buClr>
              <a:buFont typeface="Wingdings" pitchFamily="2" charset="2"/>
              <a:buNone/>
              <a:defRPr sz="1800" b="0" kern="1200">
                <a:solidFill>
                  <a:srgbClr val="E6005B"/>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Clr>
                <a:srgbClr val="E6005B"/>
              </a:buClr>
              <a:buFont typeface="Wingdings" pitchFamily="2" charset="2"/>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Clr>
                <a:srgbClr val="E6005B"/>
              </a:buClr>
              <a:buFont typeface="Wingdings" pitchFamily="2" charset="2"/>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Clr>
                <a:srgbClr val="E6005B"/>
              </a:buClr>
              <a:buFont typeface="Wingdings" pitchFamily="2" charset="2"/>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Clr>
                <a:srgbClr val="E6005B"/>
              </a:buClr>
              <a:buFont typeface="Wingdings" pitchFamily="2" charset="2"/>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197342E9-89D0-D246-B0E5-635614E13D75}" type="datetime1">
              <a:rPr kumimoji="0" lang="en-GB" sz="18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25/03/2023</a:t>
            </a:fld>
            <a:endPar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7663706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9EE3CEA-FBFD-0A44-8784-BBA08B4B8BD6}"/>
              </a:ext>
            </a:extLst>
          </p:cNvPr>
          <p:cNvSpPr>
            <a:spLocks noGrp="1"/>
          </p:cNvSpPr>
          <p:nvPr>
            <p:ph sz="half" idx="1"/>
          </p:nvPr>
        </p:nvSpPr>
        <p:spPr/>
        <p:txBody>
          <a:bodyPr/>
          <a:lstStyle/>
          <a:p>
            <a:pPr>
              <a:lnSpc>
                <a:spcPct val="150000"/>
              </a:lnSpc>
            </a:pPr>
            <a:r>
              <a:rPr lang="en-GB" spc="300" dirty="0"/>
              <a:t>Discuss how you engage in reflective practice</a:t>
            </a:r>
          </a:p>
          <a:p>
            <a:pPr>
              <a:lnSpc>
                <a:spcPct val="150000"/>
              </a:lnSpc>
            </a:pPr>
            <a:r>
              <a:rPr lang="en-GB" spc="300" dirty="0"/>
              <a:t>Introduce you to the Synthesised model of reflection</a:t>
            </a:r>
          </a:p>
          <a:p>
            <a:pPr>
              <a:lnSpc>
                <a:spcPct val="150000"/>
              </a:lnSpc>
            </a:pPr>
            <a:r>
              <a:rPr lang="en-GB" spc="300" dirty="0"/>
              <a:t>Discuss parallels between research methods and reflection</a:t>
            </a:r>
          </a:p>
          <a:p>
            <a:pPr>
              <a:lnSpc>
                <a:spcPct val="150000"/>
              </a:lnSpc>
            </a:pPr>
            <a:r>
              <a:rPr lang="en-GB" spc="300" dirty="0"/>
              <a:t>Focus on understanding yourself</a:t>
            </a:r>
          </a:p>
          <a:p>
            <a:pPr>
              <a:lnSpc>
                <a:spcPct val="150000"/>
              </a:lnSpc>
            </a:pPr>
            <a:r>
              <a:rPr lang="en-GB" spc="300" dirty="0"/>
              <a:t>Have some time for your questions</a:t>
            </a:r>
          </a:p>
        </p:txBody>
      </p:sp>
      <p:sp>
        <p:nvSpPr>
          <p:cNvPr id="3" name="Title 2">
            <a:extLst>
              <a:ext uri="{FF2B5EF4-FFF2-40B4-BE49-F238E27FC236}">
                <a16:creationId xmlns:a16="http://schemas.microsoft.com/office/drawing/2014/main" id="{AB6F555F-D42B-6C44-A0D8-6A3229F3EFD3}"/>
              </a:ext>
            </a:extLst>
          </p:cNvPr>
          <p:cNvSpPr>
            <a:spLocks noGrp="1"/>
          </p:cNvSpPr>
          <p:nvPr>
            <p:ph type="title"/>
          </p:nvPr>
        </p:nvSpPr>
        <p:spPr/>
        <p:txBody>
          <a:bodyPr/>
          <a:lstStyle/>
          <a:p>
            <a:r>
              <a:rPr lang="en-US" spc="300" dirty="0">
                <a:solidFill>
                  <a:schemeClr val="tx1"/>
                </a:solidFill>
              </a:rPr>
              <a:t>In this workshop we will</a:t>
            </a:r>
          </a:p>
        </p:txBody>
      </p:sp>
      <p:sp>
        <p:nvSpPr>
          <p:cNvPr id="8" name="Date Placeholder 3">
            <a:extLst>
              <a:ext uri="{FF2B5EF4-FFF2-40B4-BE49-F238E27FC236}">
                <a16:creationId xmlns:a16="http://schemas.microsoft.com/office/drawing/2014/main" id="{ED268841-0945-48B8-ABE9-F3097238F989}"/>
              </a:ext>
            </a:extLst>
          </p:cNvPr>
          <p:cNvSpPr txBox="1">
            <a:spLocks/>
          </p:cNvSpPr>
          <p:nvPr/>
        </p:nvSpPr>
        <p:spPr>
          <a:xfrm>
            <a:off x="6275386" y="6057900"/>
            <a:ext cx="5473701" cy="358774"/>
          </a:xfrm>
          <a:prstGeom prst="rect">
            <a:avLst/>
          </a:prstGeom>
        </p:spPr>
        <p:txBody>
          <a:bodyPr vert="horz" lIns="0" tIns="0" rIns="0" bIns="0" rtlCol="0" anchor="b" anchorCtr="0">
            <a:noAutofit/>
          </a:bodyPr>
          <a:lstStyle>
            <a:lvl1pPr marL="0" indent="0" algn="r" defTabSz="914400" rtl="0" eaLnBrk="1" latinLnBrk="0" hangingPunct="1">
              <a:lnSpc>
                <a:spcPct val="100000"/>
              </a:lnSpc>
              <a:spcBef>
                <a:spcPts val="1000"/>
              </a:spcBef>
              <a:buClr>
                <a:srgbClr val="E6005B"/>
              </a:buClr>
              <a:buFont typeface="Wingdings" pitchFamily="2" charset="2"/>
              <a:buNone/>
              <a:defRPr sz="1800" b="0" kern="1200">
                <a:solidFill>
                  <a:srgbClr val="E6005B"/>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Clr>
                <a:srgbClr val="E6005B"/>
              </a:buClr>
              <a:buFont typeface="Wingdings" pitchFamily="2" charset="2"/>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Clr>
                <a:srgbClr val="E6005B"/>
              </a:buClr>
              <a:buFont typeface="Wingdings" pitchFamily="2" charset="2"/>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Clr>
                <a:srgbClr val="E6005B"/>
              </a:buClr>
              <a:buFont typeface="Wingdings" pitchFamily="2" charset="2"/>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Clr>
                <a:srgbClr val="E6005B"/>
              </a:buClr>
              <a:buFont typeface="Wingdings" pitchFamily="2" charset="2"/>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197342E9-89D0-D246-B0E5-635614E13D75}" type="datetime1">
              <a:rPr kumimoji="0" lang="en-GB" sz="18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25/03/2023</a:t>
            </a:fld>
            <a:endPar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7950025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11E96B0-BC01-4A65-91AF-F1233B555493}"/>
              </a:ext>
            </a:extLst>
          </p:cNvPr>
          <p:cNvSpPr>
            <a:spLocks noGrp="1"/>
          </p:cNvSpPr>
          <p:nvPr>
            <p:ph type="title"/>
          </p:nvPr>
        </p:nvSpPr>
        <p:spPr>
          <a:xfrm>
            <a:off x="442912" y="800100"/>
            <a:ext cx="5832475" cy="2020218"/>
          </a:xfrm>
        </p:spPr>
        <p:txBody>
          <a:bodyPr vert="horz" lIns="0" tIns="45720" rIns="91440" bIns="45720" rtlCol="0" anchor="ctr">
            <a:normAutofit/>
          </a:bodyPr>
          <a:lstStyle/>
          <a:p>
            <a:r>
              <a:rPr lang="en-US" sz="5400" b="1" kern="1200" spc="300" dirty="0">
                <a:solidFill>
                  <a:schemeClr val="tx1">
                    <a:lumMod val="95000"/>
                    <a:lumOff val="5000"/>
                  </a:schemeClr>
                </a:solidFill>
                <a:latin typeface="Arial" panose="020B0604020202020204" pitchFamily="34" charset="0"/>
                <a:ea typeface="+mj-ea"/>
                <a:cs typeface="Arial" panose="020B0604020202020204" pitchFamily="34" charset="0"/>
              </a:rPr>
              <a:t>How do you reflect?</a:t>
            </a:r>
          </a:p>
        </p:txBody>
      </p:sp>
      <p:pic>
        <p:nvPicPr>
          <p:cNvPr id="14" name="Picture 13" descr="A picture containing toy, vector graphics&#10;&#10;Description automatically generated">
            <a:extLst>
              <a:ext uri="{FF2B5EF4-FFF2-40B4-BE49-F238E27FC236}">
                <a16:creationId xmlns:a16="http://schemas.microsoft.com/office/drawing/2014/main" id="{EFB14EB8-C1FD-4460-B1A8-ACEC57041A40}"/>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563517" y="974823"/>
            <a:ext cx="4897438" cy="4897438"/>
          </a:xfrm>
          <a:prstGeom prst="rect">
            <a:avLst/>
          </a:prstGeom>
        </p:spPr>
      </p:pic>
      <p:sp>
        <p:nvSpPr>
          <p:cNvPr id="15" name="TextBox 14">
            <a:extLst>
              <a:ext uri="{FF2B5EF4-FFF2-40B4-BE49-F238E27FC236}">
                <a16:creationId xmlns:a16="http://schemas.microsoft.com/office/drawing/2014/main" id="{CBBAF32C-7DD0-4227-A111-2840FFB6F9DD}"/>
              </a:ext>
            </a:extLst>
          </p:cNvPr>
          <p:cNvSpPr txBox="1"/>
          <p:nvPr/>
        </p:nvSpPr>
        <p:spPr>
          <a:xfrm>
            <a:off x="6563517" y="6033522"/>
            <a:ext cx="4732328" cy="161583"/>
          </a:xfrm>
          <a:prstGeom prst="rect">
            <a:avLst/>
          </a:prstGeom>
          <a:noFill/>
        </p:spPr>
        <p:txBody>
          <a:bodyPr wrap="square" lIns="0" tIns="0" rIns="0" bIns="0" rtlCol="0" anchor="b" anchorCtr="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a:ln>
                  <a:noFill/>
                </a:ln>
                <a:solidFill>
                  <a:srgbClr val="000000">
                    <a:lumMod val="95000"/>
                    <a:lumOff val="5000"/>
                  </a:srgbClr>
                </a:solidFill>
                <a:effectLst/>
                <a:uLnTx/>
                <a:uFillTx/>
                <a:latin typeface="Arial" panose="020B0604020202020204"/>
                <a:ea typeface="+mn-ea"/>
                <a:cs typeface="+mn-cs"/>
                <a:hlinkClick r:id="rId3" tooltip="https://freepngimg.com/png/88434-text-symbol-question-mark-computer-graphics-3d">
                  <a:extLst>
                    <a:ext uri="{A12FA001-AC4F-418D-AE19-62706E023703}">
                      <ahyp:hlinkClr xmlns:ahyp="http://schemas.microsoft.com/office/drawing/2018/hyperlinkcolor" val="tx"/>
                    </a:ext>
                  </a:extLst>
                </a:hlinkClick>
              </a:rPr>
              <a:t>This Photo</a:t>
            </a:r>
            <a:r>
              <a:rPr kumimoji="0" lang="en-GB" sz="1050" b="0" i="0" u="none" strike="noStrike" kern="1200" cap="none" spc="0" normalizeH="0" baseline="0" noProof="0">
                <a:ln>
                  <a:noFill/>
                </a:ln>
                <a:solidFill>
                  <a:srgbClr val="000000">
                    <a:lumMod val="95000"/>
                    <a:lumOff val="5000"/>
                  </a:srgbClr>
                </a:solidFill>
                <a:effectLst/>
                <a:uLnTx/>
                <a:uFillTx/>
                <a:latin typeface="Arial" panose="020B0604020202020204"/>
                <a:ea typeface="+mn-ea"/>
                <a:cs typeface="+mn-cs"/>
              </a:rPr>
              <a:t> by Unknown Author is licensed under </a:t>
            </a:r>
            <a:r>
              <a:rPr kumimoji="0" lang="en-GB" sz="1050" b="0" i="0" u="none" strike="noStrike" kern="1200" cap="none" spc="0" normalizeH="0" baseline="0" noProof="0">
                <a:ln>
                  <a:noFill/>
                </a:ln>
                <a:solidFill>
                  <a:srgbClr val="000000">
                    <a:lumMod val="95000"/>
                    <a:lumOff val="5000"/>
                  </a:srgbClr>
                </a:solidFill>
                <a:effectLst/>
                <a:uLnTx/>
                <a:uFillTx/>
                <a:latin typeface="Arial" panose="020B0604020202020204"/>
                <a:ea typeface="+mn-ea"/>
                <a:cs typeface="+mn-cs"/>
                <a:hlinkClick r:id="rId4" tooltip="https://creativecommons.org/licenses/by-nc/3.0/">
                  <a:extLst>
                    <a:ext uri="{A12FA001-AC4F-418D-AE19-62706E023703}">
                      <ahyp:hlinkClr xmlns:ahyp="http://schemas.microsoft.com/office/drawing/2018/hyperlinkcolor" val="tx"/>
                    </a:ext>
                  </a:extLst>
                </a:hlinkClick>
              </a:rPr>
              <a:t>CC BY-NC</a:t>
            </a:r>
            <a:endParaRPr kumimoji="0" lang="en-GB" sz="1050" b="0" i="0" u="none" strike="noStrike" kern="1200" cap="none" spc="0" normalizeH="0" baseline="0" noProof="0">
              <a:ln>
                <a:noFill/>
              </a:ln>
              <a:solidFill>
                <a:srgbClr val="000000">
                  <a:lumMod val="95000"/>
                  <a:lumOff val="5000"/>
                </a:srgbClr>
              </a:solidFill>
              <a:effectLst/>
              <a:uLnTx/>
              <a:uFillTx/>
              <a:latin typeface="Arial" panose="020B0604020202020204"/>
              <a:ea typeface="+mn-ea"/>
              <a:cs typeface="+mn-cs"/>
            </a:endParaRPr>
          </a:p>
        </p:txBody>
      </p:sp>
      <p:sp>
        <p:nvSpPr>
          <p:cNvPr id="7" name="Text Placeholder 6">
            <a:extLst>
              <a:ext uri="{FF2B5EF4-FFF2-40B4-BE49-F238E27FC236}">
                <a16:creationId xmlns:a16="http://schemas.microsoft.com/office/drawing/2014/main" id="{2FED8E42-9D3F-4416-B2C0-ED672425BA50}"/>
              </a:ext>
            </a:extLst>
          </p:cNvPr>
          <p:cNvSpPr txBox="1">
            <a:spLocks/>
          </p:cNvSpPr>
          <p:nvPr/>
        </p:nvSpPr>
        <p:spPr>
          <a:xfrm>
            <a:off x="6275387" y="6057900"/>
            <a:ext cx="5473699" cy="368888"/>
          </a:xfrm>
          <a:prstGeom prst="rect">
            <a:avLst/>
          </a:prstGeom>
        </p:spPr>
        <p:txBody>
          <a:bodyPr lIns="0" tIns="0" rIns="0" bIns="0" anchor="b" anchorCtr="0"/>
          <a:lstStyle>
            <a:defPPr>
              <a:defRPr lang="en-US"/>
            </a:defPPr>
            <a:lvl1pPr marL="0" algn="r" defTabSz="457200" rtl="0" eaLnBrk="1" latinLnBrk="0" hangingPunct="1">
              <a:defRPr sz="1800" kern="1200">
                <a:solidFill>
                  <a:srgbClr val="9E043D"/>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197342E9-89D0-D246-B0E5-635614E13D75}" type="datetime1">
              <a:rPr kumimoji="0" lang="en-US" sz="18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3/25/2023</a:t>
            </a:fld>
            <a:endParaRPr kumimoji="0" lang="en-GB" sz="1800" b="0" i="0" u="none" strike="noStrike" kern="1200" cap="none" spc="0" normalizeH="0" baseline="0" noProof="0" dirty="0">
              <a:ln>
                <a:noFill/>
              </a:ln>
              <a:solidFill>
                <a:srgbClr val="9E043D"/>
              </a:solidFill>
              <a:effectLst/>
              <a:uLnTx/>
              <a:uFillTx/>
              <a:latin typeface="Arial" panose="020B0604020202020204" pitchFamily="34" charset="0"/>
              <a:ea typeface="+mn-ea"/>
              <a:cs typeface="Arial" panose="020B0604020202020204" pitchFamily="34" charset="0"/>
            </a:endParaRPr>
          </a:p>
        </p:txBody>
      </p:sp>
      <p:sp>
        <p:nvSpPr>
          <p:cNvPr id="9" name="TextBox 8">
            <a:extLst>
              <a:ext uri="{FF2B5EF4-FFF2-40B4-BE49-F238E27FC236}">
                <a16:creationId xmlns:a16="http://schemas.microsoft.com/office/drawing/2014/main" id="{4FCF7E51-F0C2-42FB-86A0-C7D7C930D81F}"/>
              </a:ext>
            </a:extLst>
          </p:cNvPr>
          <p:cNvSpPr txBox="1"/>
          <p:nvPr/>
        </p:nvSpPr>
        <p:spPr>
          <a:xfrm>
            <a:off x="442912" y="3118029"/>
            <a:ext cx="6097836" cy="2246769"/>
          </a:xfrm>
          <a:prstGeom prst="rect">
            <a:avLst/>
          </a:prstGeom>
          <a:noFill/>
        </p:spPr>
        <p:txBody>
          <a:bodyPr wrap="square">
            <a:spAutoFit/>
          </a:bodyPr>
          <a:lstStyle/>
          <a:p>
            <a:pPr marL="285750" indent="-285750">
              <a:buFont typeface="Arial" panose="020B0604020202020204" pitchFamily="34" charset="0"/>
              <a:buChar char="•"/>
            </a:pPr>
            <a:r>
              <a:rPr lang="en-US" sz="2800" b="1" kern="1200" spc="300" dirty="0">
                <a:solidFill>
                  <a:schemeClr val="tx1">
                    <a:lumMod val="95000"/>
                    <a:lumOff val="5000"/>
                  </a:schemeClr>
                </a:solidFill>
                <a:latin typeface="Arial" panose="020B0604020202020204" pitchFamily="34" charset="0"/>
                <a:ea typeface="+mj-ea"/>
                <a:cs typeface="Arial" panose="020B0604020202020204" pitchFamily="34" charset="0"/>
              </a:rPr>
              <a:t>How do you choose what to focus on?</a:t>
            </a:r>
          </a:p>
          <a:p>
            <a:pPr marL="285750" indent="-285750">
              <a:buFont typeface="Arial" panose="020B0604020202020204" pitchFamily="34" charset="0"/>
              <a:buChar char="•"/>
            </a:pPr>
            <a:r>
              <a:rPr lang="en-US" sz="2800" b="1" kern="1200" spc="300" dirty="0">
                <a:solidFill>
                  <a:schemeClr val="tx1">
                    <a:lumMod val="95000"/>
                    <a:lumOff val="5000"/>
                  </a:schemeClr>
                </a:solidFill>
                <a:latin typeface="Arial" panose="020B0604020202020204" pitchFamily="34" charset="0"/>
                <a:ea typeface="+mj-ea"/>
                <a:cs typeface="Arial" panose="020B0604020202020204" pitchFamily="34" charset="0"/>
              </a:rPr>
              <a:t>Do you write things down?</a:t>
            </a:r>
          </a:p>
          <a:p>
            <a:pPr marL="285750" indent="-285750">
              <a:buFont typeface="Arial" panose="020B0604020202020204" pitchFamily="34" charset="0"/>
              <a:buChar char="•"/>
            </a:pPr>
            <a:r>
              <a:rPr lang="en-US" sz="2800" b="1" kern="1200" spc="300" dirty="0">
                <a:solidFill>
                  <a:schemeClr val="tx1">
                    <a:lumMod val="95000"/>
                    <a:lumOff val="5000"/>
                  </a:schemeClr>
                </a:solidFill>
                <a:latin typeface="Arial" panose="020B0604020202020204" pitchFamily="34" charset="0"/>
                <a:ea typeface="+mj-ea"/>
                <a:cs typeface="Arial" panose="020B0604020202020204" pitchFamily="34" charset="0"/>
              </a:rPr>
              <a:t>How often do you reflect?</a:t>
            </a:r>
          </a:p>
          <a:p>
            <a:pPr marL="285750" indent="-285750">
              <a:buFont typeface="Arial" panose="020B0604020202020204" pitchFamily="34" charset="0"/>
              <a:buChar char="•"/>
            </a:pPr>
            <a:r>
              <a:rPr lang="en-US" sz="2800" b="1" kern="1200" spc="300" dirty="0">
                <a:solidFill>
                  <a:schemeClr val="tx1">
                    <a:lumMod val="95000"/>
                    <a:lumOff val="5000"/>
                  </a:schemeClr>
                </a:solidFill>
                <a:latin typeface="Arial" panose="020B0604020202020204" pitchFamily="34" charset="0"/>
                <a:ea typeface="+mj-ea"/>
                <a:cs typeface="Arial" panose="020B0604020202020204" pitchFamily="34" charset="0"/>
              </a:rPr>
              <a:t>Any tips?</a:t>
            </a:r>
            <a:endParaRPr lang="en-GB" sz="2800" dirty="0"/>
          </a:p>
        </p:txBody>
      </p:sp>
    </p:spTree>
    <p:extLst>
      <p:ext uri="{BB962C8B-B14F-4D97-AF65-F5344CB8AC3E}">
        <p14:creationId xmlns:p14="http://schemas.microsoft.com/office/powerpoint/2010/main" val="15053524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4DFE8-7E94-7D42-8F57-AE1BC6C92109}"/>
              </a:ext>
            </a:extLst>
          </p:cNvPr>
          <p:cNvSpPr>
            <a:spLocks noGrp="1"/>
          </p:cNvSpPr>
          <p:nvPr>
            <p:ph type="ctrTitle"/>
          </p:nvPr>
        </p:nvSpPr>
        <p:spPr>
          <a:xfrm>
            <a:off x="442912" y="2122488"/>
            <a:ext cx="11749088" cy="1848949"/>
          </a:xfrm>
        </p:spPr>
        <p:txBody>
          <a:bodyPr>
            <a:noAutofit/>
          </a:bodyPr>
          <a:lstStyle/>
          <a:p>
            <a:pPr>
              <a:lnSpc>
                <a:spcPct val="150000"/>
              </a:lnSpc>
            </a:pPr>
            <a:r>
              <a:rPr lang="en-US" sz="5000" spc="300" dirty="0">
                <a:solidFill>
                  <a:schemeClr val="tx1"/>
                </a:solidFill>
              </a:rPr>
              <a:t>The </a:t>
            </a:r>
            <a:r>
              <a:rPr lang="en-US" sz="5000" spc="300" dirty="0" err="1">
                <a:solidFill>
                  <a:schemeClr val="tx1"/>
                </a:solidFill>
              </a:rPr>
              <a:t>Synthesised</a:t>
            </a:r>
            <a:r>
              <a:rPr lang="en-US" sz="5000" spc="300" dirty="0">
                <a:solidFill>
                  <a:schemeClr val="tx1"/>
                </a:solidFill>
              </a:rPr>
              <a:t> Model of Reflection (SMoR)</a:t>
            </a:r>
          </a:p>
        </p:txBody>
      </p:sp>
      <p:sp>
        <p:nvSpPr>
          <p:cNvPr id="3" name="Subtitle 2">
            <a:extLst>
              <a:ext uri="{FF2B5EF4-FFF2-40B4-BE49-F238E27FC236}">
                <a16:creationId xmlns:a16="http://schemas.microsoft.com/office/drawing/2014/main" id="{6A8E7974-55B9-AA4E-BF3A-6C5D6E054143}"/>
              </a:ext>
            </a:extLst>
          </p:cNvPr>
          <p:cNvSpPr>
            <a:spLocks noGrp="1"/>
          </p:cNvSpPr>
          <p:nvPr>
            <p:ph type="subTitle" idx="1"/>
          </p:nvPr>
        </p:nvSpPr>
        <p:spPr>
          <a:xfrm>
            <a:off x="442914" y="4148927"/>
            <a:ext cx="11306174" cy="2133886"/>
          </a:xfrm>
        </p:spPr>
        <p:txBody>
          <a:bodyPr>
            <a:normAutofit/>
          </a:bodyPr>
          <a:lstStyle/>
          <a:p>
            <a:pPr>
              <a:lnSpc>
                <a:spcPct val="170000"/>
              </a:lnSpc>
            </a:pPr>
            <a:r>
              <a:rPr lang="en-US" sz="2000" spc="300" dirty="0">
                <a:solidFill>
                  <a:schemeClr val="tx1"/>
                </a:solidFill>
              </a:rPr>
              <a:t>An overview of the model. Note we will look at each section in more detail during each workshop.</a:t>
            </a:r>
          </a:p>
        </p:txBody>
      </p:sp>
      <p:cxnSp>
        <p:nvCxnSpPr>
          <p:cNvPr id="5" name="Straight Connector 4">
            <a:extLst>
              <a:ext uri="{FF2B5EF4-FFF2-40B4-BE49-F238E27FC236}">
                <a16:creationId xmlns:a16="http://schemas.microsoft.com/office/drawing/2014/main" id="{6A071B56-F287-4F2D-971B-85DAFB155E9D}"/>
              </a:ext>
            </a:extLst>
          </p:cNvPr>
          <p:cNvCxnSpPr/>
          <p:nvPr/>
        </p:nvCxnSpPr>
        <p:spPr>
          <a:xfrm>
            <a:off x="442912" y="4149213"/>
            <a:ext cx="11306175"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D5ED2E33-FA2D-44AA-9EC8-980E9119D2E7}"/>
              </a:ext>
            </a:extLst>
          </p:cNvPr>
          <p:cNvCxnSpPr>
            <a:cxnSpLocks/>
          </p:cNvCxnSpPr>
          <p:nvPr/>
        </p:nvCxnSpPr>
        <p:spPr>
          <a:xfrm>
            <a:off x="442914" y="5442012"/>
            <a:ext cx="11306174"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9" name="Text Placeholder 3">
            <a:extLst>
              <a:ext uri="{FF2B5EF4-FFF2-40B4-BE49-F238E27FC236}">
                <a16:creationId xmlns:a16="http://schemas.microsoft.com/office/drawing/2014/main" id="{78B866A2-5252-475C-9A37-E43DA77E9702}"/>
              </a:ext>
            </a:extLst>
          </p:cNvPr>
          <p:cNvSpPr txBox="1">
            <a:spLocks/>
          </p:cNvSpPr>
          <p:nvPr/>
        </p:nvSpPr>
        <p:spPr>
          <a:xfrm>
            <a:off x="6275387" y="6057900"/>
            <a:ext cx="5473699" cy="368888"/>
          </a:xfrm>
          <a:prstGeom prst="rect">
            <a:avLst/>
          </a:prstGeom>
        </p:spPr>
        <p:txBody>
          <a:bodyPr lIns="0" tIns="0" rIns="0" bIns="0" anchor="b" anchorCtr="0"/>
          <a:lstStyle>
            <a:defPPr>
              <a:defRPr lang="en-US"/>
            </a:defPPr>
            <a:lvl1pPr marL="0" algn="r" defTabSz="914400" rtl="0" eaLnBrk="1" latinLnBrk="0" hangingPunct="1">
              <a:defRPr sz="18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rgbClr val="EB0B62"/>
                </a:solidFill>
                <a:hlinkClick r:id="rId2">
                  <a:extLst>
                    <a:ext uri="{A12FA001-AC4F-418D-AE19-62706E023703}">
                      <ahyp:hlinkClr xmlns:ahyp="http://schemas.microsoft.com/office/drawing/2018/hyperlinkcolor" val="tx"/>
                    </a:ext>
                  </a:extLst>
                </a:hlinkClick>
              </a:rPr>
              <a:t>www.ntu.ac.uk</a:t>
            </a:r>
            <a:r>
              <a:rPr lang="en-US" dirty="0">
                <a:solidFill>
                  <a:srgbClr val="EB0B62"/>
                </a:solidFill>
              </a:rPr>
              <a:t> </a:t>
            </a:r>
          </a:p>
        </p:txBody>
      </p:sp>
    </p:spTree>
    <p:extLst>
      <p:ext uri="{BB962C8B-B14F-4D97-AF65-F5344CB8AC3E}">
        <p14:creationId xmlns:p14="http://schemas.microsoft.com/office/powerpoint/2010/main" val="16911539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B6F555F-D42B-6C44-A0D8-6A3229F3EFD3}"/>
              </a:ext>
            </a:extLst>
          </p:cNvPr>
          <p:cNvSpPr>
            <a:spLocks noGrp="1"/>
          </p:cNvSpPr>
          <p:nvPr>
            <p:ph type="title"/>
          </p:nvPr>
        </p:nvSpPr>
        <p:spPr/>
        <p:txBody>
          <a:bodyPr>
            <a:normAutofit fontScale="90000"/>
          </a:bodyPr>
          <a:lstStyle/>
          <a:p>
            <a:r>
              <a:rPr lang="en-GB" spc="300" dirty="0">
                <a:solidFill>
                  <a:schemeClr val="tx1"/>
                </a:solidFill>
              </a:rPr>
              <a:t>What are the steps in the Synthesised Model of Reflection (SMoR)?</a:t>
            </a:r>
          </a:p>
        </p:txBody>
      </p:sp>
      <p:sp>
        <p:nvSpPr>
          <p:cNvPr id="17" name="TextBox 16">
            <a:extLst>
              <a:ext uri="{FF2B5EF4-FFF2-40B4-BE49-F238E27FC236}">
                <a16:creationId xmlns:a16="http://schemas.microsoft.com/office/drawing/2014/main" id="{1EAF4859-20CD-4BAB-8293-E0417AFB3523}"/>
              </a:ext>
            </a:extLst>
          </p:cNvPr>
          <p:cNvSpPr txBox="1"/>
          <p:nvPr/>
        </p:nvSpPr>
        <p:spPr>
          <a:xfrm>
            <a:off x="6249488" y="2573616"/>
            <a:ext cx="2914974"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Synthesised analyses</a:t>
            </a:r>
          </a:p>
        </p:txBody>
      </p:sp>
      <p:sp>
        <p:nvSpPr>
          <p:cNvPr id="18" name="TextBox 17">
            <a:extLst>
              <a:ext uri="{FF2B5EF4-FFF2-40B4-BE49-F238E27FC236}">
                <a16:creationId xmlns:a16="http://schemas.microsoft.com/office/drawing/2014/main" id="{B5B424CA-87F6-4FEC-AEF6-F39A15070DF6}"/>
              </a:ext>
            </a:extLst>
          </p:cNvPr>
          <p:cNvSpPr txBox="1"/>
          <p:nvPr/>
        </p:nvSpPr>
        <p:spPr>
          <a:xfrm>
            <a:off x="3523908" y="2419728"/>
            <a:ext cx="1849940"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Short reflections</a:t>
            </a:r>
          </a:p>
        </p:txBody>
      </p:sp>
      <p:sp>
        <p:nvSpPr>
          <p:cNvPr id="19" name="TextBox 18">
            <a:extLst>
              <a:ext uri="{FF2B5EF4-FFF2-40B4-BE49-F238E27FC236}">
                <a16:creationId xmlns:a16="http://schemas.microsoft.com/office/drawing/2014/main" id="{C886021A-4CE3-46AF-B778-E21D335C7A44}"/>
              </a:ext>
            </a:extLst>
          </p:cNvPr>
          <p:cNvSpPr txBox="1"/>
          <p:nvPr/>
        </p:nvSpPr>
        <p:spPr>
          <a:xfrm>
            <a:off x="1" y="2419728"/>
            <a:ext cx="2648268"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Understanding self and goal-setting</a:t>
            </a:r>
          </a:p>
        </p:txBody>
      </p:sp>
      <p:sp>
        <p:nvSpPr>
          <p:cNvPr id="20" name="TextBox 19">
            <a:extLst>
              <a:ext uri="{FF2B5EF4-FFF2-40B4-BE49-F238E27FC236}">
                <a16:creationId xmlns:a16="http://schemas.microsoft.com/office/drawing/2014/main" id="{4F579D4B-58C4-4E7B-99D1-1F3353D70C42}"/>
              </a:ext>
            </a:extLst>
          </p:cNvPr>
          <p:cNvSpPr txBox="1"/>
          <p:nvPr/>
        </p:nvSpPr>
        <p:spPr>
          <a:xfrm>
            <a:off x="10048051" y="2566907"/>
            <a:ext cx="1823938"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Conclusions</a:t>
            </a:r>
          </a:p>
        </p:txBody>
      </p:sp>
      <p:sp>
        <p:nvSpPr>
          <p:cNvPr id="21" name="TextBox 20">
            <a:extLst>
              <a:ext uri="{FF2B5EF4-FFF2-40B4-BE49-F238E27FC236}">
                <a16:creationId xmlns:a16="http://schemas.microsoft.com/office/drawing/2014/main" id="{07AB5857-1B41-4588-97FB-9C120E90639F}"/>
              </a:ext>
            </a:extLst>
          </p:cNvPr>
          <p:cNvSpPr txBox="1"/>
          <p:nvPr/>
        </p:nvSpPr>
        <p:spPr>
          <a:xfrm>
            <a:off x="9635886" y="3931896"/>
            <a:ext cx="2648268"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Re-evaluation and action plan</a:t>
            </a:r>
          </a:p>
        </p:txBody>
      </p:sp>
      <p:cxnSp>
        <p:nvCxnSpPr>
          <p:cNvPr id="22" name="Straight Arrow Connector 21" descr="Arrow in the diagram leading from &quot;Understanding self and goal-setting&quot; to &quot;Short reflections&quot;.">
            <a:extLst>
              <a:ext uri="{FF2B5EF4-FFF2-40B4-BE49-F238E27FC236}">
                <a16:creationId xmlns:a16="http://schemas.microsoft.com/office/drawing/2014/main" id="{3936B6E1-981E-41F2-9B7D-A64A94834288}"/>
              </a:ext>
            </a:extLst>
          </p:cNvPr>
          <p:cNvCxnSpPr>
            <a:cxnSpLocks/>
            <a:stCxn id="19" idx="3"/>
            <a:endCxn id="18" idx="1"/>
          </p:cNvCxnSpPr>
          <p:nvPr/>
        </p:nvCxnSpPr>
        <p:spPr>
          <a:xfrm>
            <a:off x="2648269" y="2773671"/>
            <a:ext cx="875639"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descr="Arrow in the diagram leading from &quot;Short reflections&quot; to &quot;Synthesised analyses&quot;.">
            <a:extLst>
              <a:ext uri="{FF2B5EF4-FFF2-40B4-BE49-F238E27FC236}">
                <a16:creationId xmlns:a16="http://schemas.microsoft.com/office/drawing/2014/main" id="{7E9F53B5-9FE5-4E81-A01E-41C2812885AA}"/>
              </a:ext>
            </a:extLst>
          </p:cNvPr>
          <p:cNvCxnSpPr>
            <a:cxnSpLocks/>
            <a:stCxn id="18" idx="3"/>
            <a:endCxn id="17" idx="1"/>
          </p:cNvCxnSpPr>
          <p:nvPr/>
        </p:nvCxnSpPr>
        <p:spPr>
          <a:xfrm>
            <a:off x="5373848" y="2773671"/>
            <a:ext cx="875640"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descr="Arrow in the diagram leading from &quot;Synthesised analyses&quot; to &quot;Conclusions&quot;.">
            <a:extLst>
              <a:ext uri="{FF2B5EF4-FFF2-40B4-BE49-F238E27FC236}">
                <a16:creationId xmlns:a16="http://schemas.microsoft.com/office/drawing/2014/main" id="{3948AC7A-1027-489A-B0C9-C8AA2377101E}"/>
              </a:ext>
            </a:extLst>
          </p:cNvPr>
          <p:cNvCxnSpPr>
            <a:cxnSpLocks/>
            <a:stCxn id="17" idx="3"/>
            <a:endCxn id="20" idx="1"/>
          </p:cNvCxnSpPr>
          <p:nvPr/>
        </p:nvCxnSpPr>
        <p:spPr>
          <a:xfrm flipV="1">
            <a:off x="9164462" y="2766962"/>
            <a:ext cx="883589" cy="6709"/>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ctor: Elbow 24" descr="Arrow in the diagram leading from &quot;Re-evaluation and action plan&quot; back to the start to &quot;Understanding self and goal-setting&quot; to show a full cycle.">
            <a:extLst>
              <a:ext uri="{FF2B5EF4-FFF2-40B4-BE49-F238E27FC236}">
                <a16:creationId xmlns:a16="http://schemas.microsoft.com/office/drawing/2014/main" id="{C7A88C55-3CCB-4EE0-BF80-111482E2AA37}"/>
              </a:ext>
            </a:extLst>
          </p:cNvPr>
          <p:cNvCxnSpPr>
            <a:cxnSpLocks/>
            <a:stCxn id="21" idx="2"/>
            <a:endCxn id="19" idx="2"/>
          </p:cNvCxnSpPr>
          <p:nvPr/>
        </p:nvCxnSpPr>
        <p:spPr>
          <a:xfrm rot="5400000" flipH="1">
            <a:off x="5385994" y="-934244"/>
            <a:ext cx="1512168" cy="9635885"/>
          </a:xfrm>
          <a:prstGeom prst="bentConnector3">
            <a:avLst>
              <a:gd name="adj1" fmla="val -15117"/>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descr="Arrow in the diagram leading from &quot;Conclusions&quot; to &quot;Re-evaluation and action plan&quot;.">
            <a:extLst>
              <a:ext uri="{FF2B5EF4-FFF2-40B4-BE49-F238E27FC236}">
                <a16:creationId xmlns:a16="http://schemas.microsoft.com/office/drawing/2014/main" id="{9D17EF20-1476-4BBA-9878-172382699898}"/>
              </a:ext>
            </a:extLst>
          </p:cNvPr>
          <p:cNvCxnSpPr>
            <a:cxnSpLocks/>
            <a:stCxn id="20" idx="2"/>
            <a:endCxn id="21" idx="0"/>
          </p:cNvCxnSpPr>
          <p:nvPr/>
        </p:nvCxnSpPr>
        <p:spPr>
          <a:xfrm>
            <a:off x="10960020" y="2967017"/>
            <a:ext cx="0" cy="964879"/>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7" name="Text Placeholder 6">
            <a:extLst>
              <a:ext uri="{FF2B5EF4-FFF2-40B4-BE49-F238E27FC236}">
                <a16:creationId xmlns:a16="http://schemas.microsoft.com/office/drawing/2014/main" id="{9DE78E8A-D354-49A9-B28C-E84921BCE77D}"/>
              </a:ext>
            </a:extLst>
          </p:cNvPr>
          <p:cNvSpPr txBox="1">
            <a:spLocks/>
          </p:cNvSpPr>
          <p:nvPr/>
        </p:nvSpPr>
        <p:spPr>
          <a:xfrm>
            <a:off x="6275387" y="6057900"/>
            <a:ext cx="5473699" cy="368888"/>
          </a:xfrm>
          <a:prstGeom prst="rect">
            <a:avLst/>
          </a:prstGeom>
        </p:spPr>
        <p:txBody>
          <a:bodyPr lIns="0" tIns="0" rIns="0" bIns="0" anchor="b" anchorCtr="0"/>
          <a:lstStyle>
            <a:defPPr>
              <a:defRPr lang="en-US"/>
            </a:defPPr>
            <a:lvl1pPr marL="0" algn="r" defTabSz="457200" rtl="0" eaLnBrk="1" latinLnBrk="0" hangingPunct="1">
              <a:defRPr sz="1800" kern="1200">
                <a:solidFill>
                  <a:srgbClr val="9E043D"/>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197342E9-89D0-D246-B0E5-635614E13D75}" type="datetime1">
              <a:rPr kumimoji="0" lang="en-US" sz="18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3/25/2023</a:t>
            </a:fld>
            <a:endParaRPr kumimoji="0" lang="en-GB" sz="1800" b="0" i="0" u="none" strike="noStrike" kern="1200" cap="none" spc="0" normalizeH="0" baseline="0" noProof="0" dirty="0">
              <a:ln>
                <a:noFill/>
              </a:ln>
              <a:solidFill>
                <a:srgbClr val="9E043D"/>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2436928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B6F555F-D42B-6C44-A0D8-6A3229F3EFD3}"/>
              </a:ext>
            </a:extLst>
          </p:cNvPr>
          <p:cNvSpPr>
            <a:spLocks noGrp="1"/>
          </p:cNvSpPr>
          <p:nvPr>
            <p:ph type="title"/>
          </p:nvPr>
        </p:nvSpPr>
        <p:spPr/>
        <p:txBody>
          <a:bodyPr anchor="t">
            <a:normAutofit/>
          </a:bodyPr>
          <a:lstStyle/>
          <a:p>
            <a:r>
              <a:rPr lang="en-GB" sz="4000" spc="300" dirty="0">
                <a:solidFill>
                  <a:schemeClr val="tx1"/>
                </a:solidFill>
              </a:rPr>
              <a:t>What might this look like?</a:t>
            </a:r>
          </a:p>
        </p:txBody>
      </p:sp>
      <p:pic>
        <p:nvPicPr>
          <p:cNvPr id="2" name="Picture 1" descr="Diagram of the Synthesised Model of Reflection (SMoR).&#10;&#10;Working from left to right.&#10;Circle with words &quot;Who am I&quot; overlapping with another circle with words &quot;Who do I want to be?&quot;.&#10;&#10;An arrow points from these two overlapping circles to &quot;Goals&quot;.&#10;&#10;Three arrows point from &quot;Goals&quot; to three separate experiences: &quot;Exp 1&quot;, &quot;Exp 2&quot;, and &quot;Exp 3&quot;.&#10;The analyses section includes a box which states &quot;What was influenced by me and my role?&quot;. This box is inside a larger oval which is labelled &quot;What was influenced by context?&#10;&#10;Dotted lines pass through the analyses section of the diagram to a box with words &quot;What have I learned?&quot;.&#10;&#10;An arrow points from &quot;What have I learned?&quot; to a circle which states &quot;Who am I now?&quot; and &quot;What will I go now?&quot;.&#10;&#10;A final arrow leads from this circle back to the &quot;Goals&quot; box to indicate this is a cycle.">
            <a:extLst>
              <a:ext uri="{FF2B5EF4-FFF2-40B4-BE49-F238E27FC236}">
                <a16:creationId xmlns:a16="http://schemas.microsoft.com/office/drawing/2014/main" id="{63B0713F-F9C8-4E88-AC65-249DBED58D51}"/>
              </a:ext>
            </a:extLst>
          </p:cNvPr>
          <p:cNvPicPr>
            <a:picLocks noChangeAspect="1"/>
          </p:cNvPicPr>
          <p:nvPr/>
        </p:nvPicPr>
        <p:blipFill>
          <a:blip r:embed="rId3"/>
          <a:stretch>
            <a:fillRect/>
          </a:stretch>
        </p:blipFill>
        <p:spPr>
          <a:xfrm>
            <a:off x="0" y="1453316"/>
            <a:ext cx="12192000" cy="4678960"/>
          </a:xfrm>
          <a:prstGeom prst="rect">
            <a:avLst/>
          </a:prstGeom>
        </p:spPr>
      </p:pic>
      <p:sp>
        <p:nvSpPr>
          <p:cNvPr id="6" name="Text Placeholder 6">
            <a:extLst>
              <a:ext uri="{FF2B5EF4-FFF2-40B4-BE49-F238E27FC236}">
                <a16:creationId xmlns:a16="http://schemas.microsoft.com/office/drawing/2014/main" id="{03AAD3B2-FC9B-42FC-9CB0-255EDDE519F6}"/>
              </a:ext>
            </a:extLst>
          </p:cNvPr>
          <p:cNvSpPr txBox="1">
            <a:spLocks/>
          </p:cNvSpPr>
          <p:nvPr/>
        </p:nvSpPr>
        <p:spPr>
          <a:xfrm>
            <a:off x="6275387" y="6057900"/>
            <a:ext cx="5473699" cy="368888"/>
          </a:xfrm>
          <a:prstGeom prst="rect">
            <a:avLst/>
          </a:prstGeom>
        </p:spPr>
        <p:txBody>
          <a:bodyPr lIns="0" tIns="0" rIns="0" bIns="0" anchor="b" anchorCtr="0"/>
          <a:lstStyle>
            <a:defPPr>
              <a:defRPr lang="en-US"/>
            </a:defPPr>
            <a:lvl1pPr marL="0" algn="r" defTabSz="457200" rtl="0" eaLnBrk="1" latinLnBrk="0" hangingPunct="1">
              <a:defRPr sz="1800" kern="1200">
                <a:solidFill>
                  <a:srgbClr val="9E043D"/>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197342E9-89D0-D246-B0E5-635614E13D75}" type="datetime1">
              <a:rPr kumimoji="0" lang="en-US" sz="18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3/25/2023</a:t>
            </a:fld>
            <a:endParaRPr kumimoji="0" lang="en-GB" sz="1800" b="0" i="0" u="none" strike="noStrike" kern="1200" cap="none" spc="0" normalizeH="0" baseline="0" noProof="0" dirty="0">
              <a:ln>
                <a:noFill/>
              </a:ln>
              <a:solidFill>
                <a:srgbClr val="9E043D"/>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8569042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4DFE8-7E94-7D42-8F57-AE1BC6C92109}"/>
              </a:ext>
            </a:extLst>
          </p:cNvPr>
          <p:cNvSpPr>
            <a:spLocks noGrp="1"/>
          </p:cNvSpPr>
          <p:nvPr>
            <p:ph type="ctrTitle"/>
          </p:nvPr>
        </p:nvSpPr>
        <p:spPr>
          <a:xfrm>
            <a:off x="442912" y="2122488"/>
            <a:ext cx="11749088" cy="1848949"/>
          </a:xfrm>
        </p:spPr>
        <p:txBody>
          <a:bodyPr>
            <a:noAutofit/>
          </a:bodyPr>
          <a:lstStyle/>
          <a:p>
            <a:pPr>
              <a:lnSpc>
                <a:spcPct val="150000"/>
              </a:lnSpc>
            </a:pPr>
            <a:r>
              <a:rPr lang="en-US" sz="5000" spc="300" dirty="0">
                <a:solidFill>
                  <a:schemeClr val="tx1"/>
                </a:solidFill>
              </a:rPr>
              <a:t>Using your research methods</a:t>
            </a:r>
          </a:p>
        </p:txBody>
      </p:sp>
      <p:sp>
        <p:nvSpPr>
          <p:cNvPr id="3" name="Subtitle 2">
            <a:extLst>
              <a:ext uri="{FF2B5EF4-FFF2-40B4-BE49-F238E27FC236}">
                <a16:creationId xmlns:a16="http://schemas.microsoft.com/office/drawing/2014/main" id="{6A8E7974-55B9-AA4E-BF3A-6C5D6E054143}"/>
              </a:ext>
            </a:extLst>
          </p:cNvPr>
          <p:cNvSpPr>
            <a:spLocks noGrp="1"/>
          </p:cNvSpPr>
          <p:nvPr>
            <p:ph type="subTitle" idx="1"/>
          </p:nvPr>
        </p:nvSpPr>
        <p:spPr>
          <a:xfrm>
            <a:off x="442914" y="4148927"/>
            <a:ext cx="11306174" cy="2133886"/>
          </a:xfrm>
        </p:spPr>
        <p:txBody>
          <a:bodyPr>
            <a:normAutofit/>
          </a:bodyPr>
          <a:lstStyle/>
          <a:p>
            <a:pPr>
              <a:lnSpc>
                <a:spcPct val="170000"/>
              </a:lnSpc>
            </a:pPr>
            <a:r>
              <a:rPr lang="en-GB" sz="2000" spc="300" dirty="0">
                <a:solidFill>
                  <a:schemeClr val="tx1"/>
                </a:solidFill>
              </a:rPr>
              <a:t>This next section will look at how you can use your current skills and knowledge of research methods to enhance your reflective practice.</a:t>
            </a:r>
            <a:endParaRPr lang="en-US" sz="1200" spc="300" dirty="0">
              <a:solidFill>
                <a:schemeClr val="tx1"/>
              </a:solidFill>
            </a:endParaRPr>
          </a:p>
        </p:txBody>
      </p:sp>
      <p:cxnSp>
        <p:nvCxnSpPr>
          <p:cNvPr id="5" name="Straight Connector 4">
            <a:extLst>
              <a:ext uri="{FF2B5EF4-FFF2-40B4-BE49-F238E27FC236}">
                <a16:creationId xmlns:a16="http://schemas.microsoft.com/office/drawing/2014/main" id="{6A071B56-F287-4F2D-971B-85DAFB155E9D}"/>
              </a:ext>
            </a:extLst>
          </p:cNvPr>
          <p:cNvCxnSpPr/>
          <p:nvPr/>
        </p:nvCxnSpPr>
        <p:spPr>
          <a:xfrm>
            <a:off x="442912" y="4149213"/>
            <a:ext cx="11306175"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D5ED2E33-FA2D-44AA-9EC8-980E9119D2E7}"/>
              </a:ext>
            </a:extLst>
          </p:cNvPr>
          <p:cNvCxnSpPr>
            <a:cxnSpLocks/>
          </p:cNvCxnSpPr>
          <p:nvPr/>
        </p:nvCxnSpPr>
        <p:spPr>
          <a:xfrm>
            <a:off x="442914" y="5442012"/>
            <a:ext cx="11306174"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8" name="Text Placeholder 3">
            <a:extLst>
              <a:ext uri="{FF2B5EF4-FFF2-40B4-BE49-F238E27FC236}">
                <a16:creationId xmlns:a16="http://schemas.microsoft.com/office/drawing/2014/main" id="{F908CF3B-C3D6-4E43-A4A3-342AC92D6A0C}"/>
              </a:ext>
            </a:extLst>
          </p:cNvPr>
          <p:cNvSpPr txBox="1">
            <a:spLocks/>
          </p:cNvSpPr>
          <p:nvPr/>
        </p:nvSpPr>
        <p:spPr>
          <a:xfrm>
            <a:off x="6275387" y="6057900"/>
            <a:ext cx="5473699" cy="368888"/>
          </a:xfrm>
          <a:prstGeom prst="rect">
            <a:avLst/>
          </a:prstGeom>
        </p:spPr>
        <p:txBody>
          <a:bodyPr lIns="0" tIns="0" rIns="0" bIns="0" anchor="b" anchorCtr="0"/>
          <a:lstStyle>
            <a:defPPr>
              <a:defRPr lang="en-US"/>
            </a:defPPr>
            <a:lvl1pPr marL="0" algn="r" defTabSz="914400" rtl="0" eaLnBrk="1" latinLnBrk="0" hangingPunct="1">
              <a:defRPr sz="18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rgbClr val="EB0B62"/>
                </a:solidFill>
                <a:hlinkClick r:id="rId2">
                  <a:extLst>
                    <a:ext uri="{A12FA001-AC4F-418D-AE19-62706E023703}">
                      <ahyp:hlinkClr xmlns:ahyp="http://schemas.microsoft.com/office/drawing/2018/hyperlinkcolor" val="tx"/>
                    </a:ext>
                  </a:extLst>
                </a:hlinkClick>
              </a:rPr>
              <a:t>www.ntu.ac.uk</a:t>
            </a:r>
            <a:r>
              <a:rPr lang="en-US" dirty="0">
                <a:solidFill>
                  <a:srgbClr val="EB0B62"/>
                </a:solidFill>
              </a:rPr>
              <a:t> </a:t>
            </a:r>
          </a:p>
        </p:txBody>
      </p:sp>
    </p:spTree>
    <p:extLst>
      <p:ext uri="{BB962C8B-B14F-4D97-AF65-F5344CB8AC3E}">
        <p14:creationId xmlns:p14="http://schemas.microsoft.com/office/powerpoint/2010/main" val="8730293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B6F555F-D42B-6C44-A0D8-6A3229F3EFD3}"/>
              </a:ext>
            </a:extLst>
          </p:cNvPr>
          <p:cNvSpPr>
            <a:spLocks noGrp="1"/>
          </p:cNvSpPr>
          <p:nvPr>
            <p:ph type="title"/>
          </p:nvPr>
        </p:nvSpPr>
        <p:spPr/>
        <p:txBody>
          <a:bodyPr>
            <a:normAutofit fontScale="90000"/>
          </a:bodyPr>
          <a:lstStyle/>
          <a:p>
            <a:r>
              <a:rPr lang="en-GB" spc="300" dirty="0">
                <a:solidFill>
                  <a:schemeClr val="tx1"/>
                </a:solidFill>
              </a:rPr>
              <a:t>Literature review – what is already known and where are the gaps?</a:t>
            </a:r>
          </a:p>
        </p:txBody>
      </p:sp>
      <p:sp>
        <p:nvSpPr>
          <p:cNvPr id="10" name="Date Placeholder 3">
            <a:extLst>
              <a:ext uri="{FF2B5EF4-FFF2-40B4-BE49-F238E27FC236}">
                <a16:creationId xmlns:a16="http://schemas.microsoft.com/office/drawing/2014/main" id="{23F5D548-9FDD-4BBD-B715-7A0855C40E94}"/>
              </a:ext>
            </a:extLst>
          </p:cNvPr>
          <p:cNvSpPr txBox="1">
            <a:spLocks/>
          </p:cNvSpPr>
          <p:nvPr/>
        </p:nvSpPr>
        <p:spPr>
          <a:xfrm>
            <a:off x="6275386" y="6057900"/>
            <a:ext cx="5473701" cy="358774"/>
          </a:xfrm>
          <a:prstGeom prst="rect">
            <a:avLst/>
          </a:prstGeom>
        </p:spPr>
        <p:txBody>
          <a:bodyPr vert="horz" lIns="0" tIns="0" rIns="0" bIns="0" rtlCol="0" anchor="b" anchorCtr="0">
            <a:noAutofit/>
          </a:bodyPr>
          <a:lstStyle>
            <a:lvl1pPr marL="0" indent="0" algn="r" defTabSz="914400" rtl="0" eaLnBrk="1" latinLnBrk="0" hangingPunct="1">
              <a:lnSpc>
                <a:spcPct val="100000"/>
              </a:lnSpc>
              <a:spcBef>
                <a:spcPts val="1000"/>
              </a:spcBef>
              <a:buClr>
                <a:srgbClr val="E6005B"/>
              </a:buClr>
              <a:buFont typeface="Wingdings" pitchFamily="2" charset="2"/>
              <a:buNone/>
              <a:defRPr sz="1800" b="0" kern="1200">
                <a:solidFill>
                  <a:srgbClr val="E6005B"/>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Clr>
                <a:srgbClr val="E6005B"/>
              </a:buClr>
              <a:buFont typeface="Wingdings" pitchFamily="2" charset="2"/>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Clr>
                <a:srgbClr val="E6005B"/>
              </a:buClr>
              <a:buFont typeface="Wingdings" pitchFamily="2" charset="2"/>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Clr>
                <a:srgbClr val="E6005B"/>
              </a:buClr>
              <a:buFont typeface="Wingdings" pitchFamily="2" charset="2"/>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Clr>
                <a:srgbClr val="E6005B"/>
              </a:buClr>
              <a:buFont typeface="Wingdings" pitchFamily="2" charset="2"/>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197342E9-89D0-D246-B0E5-635614E13D75}" type="datetime1">
              <a:rPr kumimoji="0" lang="en-GB" sz="18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25/03/2023</a:t>
            </a:fld>
            <a:endPar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29" name="Rectangle 28">
            <a:extLst>
              <a:ext uri="{FF2B5EF4-FFF2-40B4-BE49-F238E27FC236}">
                <a16:creationId xmlns:a16="http://schemas.microsoft.com/office/drawing/2014/main" id="{96B9ED72-ABBD-4959-B5A4-EF7AEACEDE7E}"/>
              </a:ext>
            </a:extLst>
          </p:cNvPr>
          <p:cNvSpPr/>
          <p:nvPr/>
        </p:nvSpPr>
        <p:spPr>
          <a:xfrm>
            <a:off x="4271273" y="1938180"/>
            <a:ext cx="7588631" cy="4209232"/>
          </a:xfrm>
          <a:prstGeom prst="rect">
            <a:avLst/>
          </a:prstGeom>
          <a:solidFill>
            <a:srgbClr val="FFFFF4"/>
          </a:solidFill>
          <a:ln w="28575">
            <a:solidFill>
              <a:srgbClr val="002060"/>
            </a:solidFill>
          </a:ln>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1" spc="300" dirty="0">
                <a:solidFill>
                  <a:srgbClr val="002060"/>
                </a:solidFill>
                <a:latin typeface="Arial" panose="020B0604020202020204" pitchFamily="34" charset="0"/>
                <a:cs typeface="Arial" panose="020B0604020202020204" pitchFamily="34" charset="0"/>
              </a:rPr>
              <a:t>You</a:t>
            </a:r>
            <a:r>
              <a:rPr lang="en-GB" b="1" spc="300" dirty="0">
                <a:solidFill>
                  <a:srgbClr val="002060"/>
                </a:solidFill>
                <a:latin typeface="Arial" panose="020B0604020202020204" pitchFamily="34" charset="0"/>
                <a:cs typeface="Arial" panose="020B0604020202020204" pitchFamily="34" charset="0"/>
              </a:rPr>
              <a:t> </a:t>
            </a:r>
            <a:r>
              <a:rPr lang="en-GB" spc="300" dirty="0">
                <a:solidFill>
                  <a:srgbClr val="002060"/>
                </a:solidFill>
                <a:latin typeface="Arial" panose="020B0604020202020204" pitchFamily="34" charset="0"/>
                <a:cs typeface="Arial" panose="020B0604020202020204" pitchFamily="34" charset="0"/>
              </a:rPr>
              <a:t>are the current research project. Understanding where you are now in your development is similar to doing a literature review:</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2000" spc="300" dirty="0">
              <a:solidFill>
                <a:srgbClr val="002060"/>
              </a:solidFill>
              <a:latin typeface="Arial" panose="020B0604020202020204" pitchFamily="34" charset="0"/>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
                <a:schemeClr val="accent1"/>
              </a:buClr>
              <a:buSzTx/>
              <a:buFont typeface="Wingdings" panose="05000000000000000000" pitchFamily="2" charset="2"/>
              <a:buChar char="§"/>
              <a:tabLst/>
              <a:defRPr/>
            </a:pPr>
            <a:r>
              <a:rPr lang="en-GB" spc="300" dirty="0">
                <a:solidFill>
                  <a:srgbClr val="002060"/>
                </a:solidFill>
                <a:latin typeface="Arial" panose="020B0604020202020204" pitchFamily="34" charset="0"/>
                <a:cs typeface="Arial" panose="020B0604020202020204" pitchFamily="34" charset="0"/>
              </a:rPr>
              <a:t>What is known and what is not known? </a:t>
            </a:r>
          </a:p>
          <a:p>
            <a:pPr marL="342900" marR="0" lvl="0" indent="-342900" algn="l" defTabSz="914400" rtl="0" eaLnBrk="1" fontAlgn="auto" latinLnBrk="0" hangingPunct="1">
              <a:lnSpc>
                <a:spcPct val="100000"/>
              </a:lnSpc>
              <a:spcBef>
                <a:spcPts val="0"/>
              </a:spcBef>
              <a:spcAft>
                <a:spcPts val="0"/>
              </a:spcAft>
              <a:buClr>
                <a:schemeClr val="accent1"/>
              </a:buClr>
              <a:buSzTx/>
              <a:buFont typeface="Wingdings" panose="05000000000000000000" pitchFamily="2" charset="2"/>
              <a:buChar char="§"/>
              <a:tabLst/>
              <a:defRPr/>
            </a:pPr>
            <a:r>
              <a:rPr lang="en-GB" spc="300" dirty="0">
                <a:solidFill>
                  <a:srgbClr val="002060"/>
                </a:solidFill>
                <a:latin typeface="Arial" panose="020B0604020202020204" pitchFamily="34" charset="0"/>
                <a:cs typeface="Arial" panose="020B0604020202020204" pitchFamily="34" charset="0"/>
              </a:rPr>
              <a:t>Are there arguments for areas of strength?</a:t>
            </a:r>
          </a:p>
          <a:p>
            <a:pPr marL="342900" marR="0" lvl="0" indent="-342900" algn="l" defTabSz="914400" rtl="0" eaLnBrk="1" fontAlgn="auto" latinLnBrk="0" hangingPunct="1">
              <a:lnSpc>
                <a:spcPct val="100000"/>
              </a:lnSpc>
              <a:spcBef>
                <a:spcPts val="0"/>
              </a:spcBef>
              <a:spcAft>
                <a:spcPts val="0"/>
              </a:spcAft>
              <a:buClr>
                <a:schemeClr val="accent1"/>
              </a:buClr>
              <a:buSzTx/>
              <a:buFont typeface="Wingdings" panose="05000000000000000000" pitchFamily="2" charset="2"/>
              <a:buChar char="§"/>
              <a:tabLst/>
              <a:defRPr/>
            </a:pPr>
            <a:r>
              <a:rPr lang="en-GB" spc="300" dirty="0">
                <a:solidFill>
                  <a:srgbClr val="002060"/>
                </a:solidFill>
                <a:latin typeface="Arial" panose="020B0604020202020204" pitchFamily="34" charset="0"/>
                <a:cs typeface="Arial" panose="020B0604020202020204" pitchFamily="34" charset="0"/>
              </a:rPr>
              <a:t>What evidence do you have for this?</a:t>
            </a:r>
          </a:p>
          <a:p>
            <a:pPr marL="342900" marR="0" lvl="0" indent="-342900" algn="l" defTabSz="914400" rtl="0" eaLnBrk="1" fontAlgn="auto" latinLnBrk="0" hangingPunct="1">
              <a:lnSpc>
                <a:spcPct val="100000"/>
              </a:lnSpc>
              <a:spcBef>
                <a:spcPts val="0"/>
              </a:spcBef>
              <a:spcAft>
                <a:spcPts val="0"/>
              </a:spcAft>
              <a:buClr>
                <a:schemeClr val="accent1"/>
              </a:buClr>
              <a:buSzTx/>
              <a:buFont typeface="Wingdings" panose="05000000000000000000" pitchFamily="2" charset="2"/>
              <a:buChar char="§"/>
              <a:tabLst/>
              <a:defRPr/>
            </a:pPr>
            <a:r>
              <a:rPr lang="en-GB" spc="300" dirty="0">
                <a:solidFill>
                  <a:srgbClr val="002060"/>
                </a:solidFill>
                <a:latin typeface="Arial" panose="020B0604020202020204" pitchFamily="34" charset="0"/>
                <a:cs typeface="Arial" panose="020B0604020202020204" pitchFamily="34" charset="0"/>
              </a:rPr>
              <a:t>Have you been critical of the evidence and arguments?</a:t>
            </a:r>
          </a:p>
          <a:p>
            <a:pPr marL="342900" marR="0" lvl="0" indent="-342900" algn="l" defTabSz="914400" rtl="0" eaLnBrk="1" fontAlgn="auto" latinLnBrk="0" hangingPunct="1">
              <a:lnSpc>
                <a:spcPct val="100000"/>
              </a:lnSpc>
              <a:spcBef>
                <a:spcPts val="0"/>
              </a:spcBef>
              <a:spcAft>
                <a:spcPts val="0"/>
              </a:spcAft>
              <a:buClr>
                <a:schemeClr val="accent1"/>
              </a:buClr>
              <a:buSzTx/>
              <a:buFont typeface="Wingdings" panose="05000000000000000000" pitchFamily="2" charset="2"/>
              <a:buChar char="§"/>
              <a:tabLst/>
              <a:defRPr/>
            </a:pPr>
            <a:r>
              <a:rPr lang="en-GB" spc="300" dirty="0">
                <a:solidFill>
                  <a:srgbClr val="002060"/>
                </a:solidFill>
                <a:latin typeface="Arial" panose="020B0604020202020204" pitchFamily="34" charset="0"/>
                <a:cs typeface="Arial" panose="020B0604020202020204" pitchFamily="34" charset="0"/>
              </a:rPr>
              <a:t>What gaps in your development have you identified?</a:t>
            </a:r>
          </a:p>
          <a:p>
            <a:pPr marL="342900" marR="0" lvl="0" indent="-342900" algn="l" defTabSz="914400" rtl="0" eaLnBrk="1" fontAlgn="auto" latinLnBrk="0" hangingPunct="1">
              <a:lnSpc>
                <a:spcPct val="100000"/>
              </a:lnSpc>
              <a:spcBef>
                <a:spcPts val="0"/>
              </a:spcBef>
              <a:spcAft>
                <a:spcPts val="0"/>
              </a:spcAft>
              <a:buClr>
                <a:schemeClr val="accent1"/>
              </a:buClr>
              <a:buSzTx/>
              <a:buFont typeface="Wingdings" panose="05000000000000000000" pitchFamily="2" charset="2"/>
              <a:buChar char="§"/>
              <a:tabLst/>
              <a:defRPr/>
            </a:pPr>
            <a:r>
              <a:rPr lang="en-GB" spc="300" dirty="0">
                <a:solidFill>
                  <a:srgbClr val="002060"/>
                </a:solidFill>
                <a:latin typeface="Arial" panose="020B0604020202020204" pitchFamily="34" charset="0"/>
                <a:cs typeface="Arial" panose="020B0604020202020204" pitchFamily="34" charset="0"/>
              </a:rPr>
              <a:t>Do your arguments support your learning/experiential goals?  </a:t>
            </a:r>
            <a:endParaRPr kumimoji="0" lang="en-GB" i="0" u="none" strike="noStrike" kern="1200" cap="none" spc="30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p:txBody>
      </p:sp>
      <p:pic>
        <p:nvPicPr>
          <p:cNvPr id="2" name="Picture 1" descr="First part of the SMoR diagram.&#10;&#10;Overlapping circles with &quot;Who am I?&quot; and &quot;Who do I want to be?&quot; with an arrow pointing to a box with &quot;Goals&quot; in it.">
            <a:extLst>
              <a:ext uri="{FF2B5EF4-FFF2-40B4-BE49-F238E27FC236}">
                <a16:creationId xmlns:a16="http://schemas.microsoft.com/office/drawing/2014/main" id="{BF57CD8A-F50D-4D28-A96E-A7D3A23B7BD3}"/>
              </a:ext>
            </a:extLst>
          </p:cNvPr>
          <p:cNvPicPr>
            <a:picLocks noChangeAspect="1"/>
          </p:cNvPicPr>
          <p:nvPr/>
        </p:nvPicPr>
        <p:blipFill>
          <a:blip r:embed="rId2"/>
          <a:stretch>
            <a:fillRect/>
          </a:stretch>
        </p:blipFill>
        <p:spPr>
          <a:xfrm>
            <a:off x="-15500" y="1865517"/>
            <a:ext cx="3511600" cy="3657917"/>
          </a:xfrm>
          <a:prstGeom prst="rect">
            <a:avLst/>
          </a:prstGeom>
        </p:spPr>
      </p:pic>
    </p:spTree>
    <p:extLst>
      <p:ext uri="{BB962C8B-B14F-4D97-AF65-F5344CB8AC3E}">
        <p14:creationId xmlns:p14="http://schemas.microsoft.com/office/powerpoint/2010/main" val="550590336"/>
      </p:ext>
    </p:extLst>
  </p:cSld>
  <p:clrMapOvr>
    <a:masterClrMapping/>
  </p:clrMapOvr>
</p:sld>
</file>

<file path=ppt/theme/theme1.xml><?xml version="1.0" encoding="utf-8"?>
<a:theme xmlns:a="http://schemas.openxmlformats.org/drawingml/2006/main" name="2_Office Theme">
  <a:themeElements>
    <a:clrScheme name="NTU3">
      <a:dk1>
        <a:srgbClr val="000000"/>
      </a:dk1>
      <a:lt1>
        <a:srgbClr val="FFFFFF"/>
      </a:lt1>
      <a:dk2>
        <a:srgbClr val="000000"/>
      </a:dk2>
      <a:lt2>
        <a:srgbClr val="E5E5E5"/>
      </a:lt2>
      <a:accent1>
        <a:srgbClr val="E5005B"/>
      </a:accent1>
      <a:accent2>
        <a:srgbClr val="9D043D"/>
      </a:accent2>
      <a:accent3>
        <a:srgbClr val="6D951A"/>
      </a:accent3>
      <a:accent4>
        <a:srgbClr val="00A6E1"/>
      </a:accent4>
      <a:accent5>
        <a:srgbClr val="F07C00"/>
      </a:accent5>
      <a:accent6>
        <a:srgbClr val="C7007F"/>
      </a:accent6>
      <a:hlink>
        <a:srgbClr val="005B94"/>
      </a:hlink>
      <a:folHlink>
        <a:srgbClr val="821D6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nchor="b" anchorCtr="0">
        <a:normAutofit/>
      </a:bodyPr>
      <a:lstStyle>
        <a:defPPr algn="r">
          <a:defRPr dirty="0"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Office Theme">
  <a:themeElements>
    <a:clrScheme name="NTU3">
      <a:dk1>
        <a:srgbClr val="000000"/>
      </a:dk1>
      <a:lt1>
        <a:srgbClr val="FFFFFF"/>
      </a:lt1>
      <a:dk2>
        <a:srgbClr val="000000"/>
      </a:dk2>
      <a:lt2>
        <a:srgbClr val="E5E5E5"/>
      </a:lt2>
      <a:accent1>
        <a:srgbClr val="E5005B"/>
      </a:accent1>
      <a:accent2>
        <a:srgbClr val="9D043D"/>
      </a:accent2>
      <a:accent3>
        <a:srgbClr val="6D951A"/>
      </a:accent3>
      <a:accent4>
        <a:srgbClr val="00A6E1"/>
      </a:accent4>
      <a:accent5>
        <a:srgbClr val="F07C00"/>
      </a:accent5>
      <a:accent6>
        <a:srgbClr val="C7007F"/>
      </a:accent6>
      <a:hlink>
        <a:srgbClr val="005B94"/>
      </a:hlink>
      <a:folHlink>
        <a:srgbClr val="821D6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nchor="b" anchorCtr="0">
        <a:normAutofit/>
      </a:bodyPr>
      <a:lstStyle>
        <a:defPPr algn="r">
          <a:defRPr dirty="0" smtClean="0"/>
        </a:defPPr>
      </a:lstStyle>
    </a:txDef>
  </a:objectDefaults>
  <a:extraClrSchemeLst/>
  <a:extLst>
    <a:ext uri="{05A4C25C-085E-4340-85A3-A5531E510DB2}">
      <thm15:themeFamily xmlns:thm15="http://schemas.microsoft.com/office/thememl/2012/main" name="ntu_powerpoint" id="{A0D7C916-DB61-4ED4-AEEF-E7EDDE11E809}" vid="{01C06C2A-D854-44E6-99CC-40145AB08B2C}"/>
    </a:ext>
  </a:extLst>
</a:theme>
</file>

<file path=ppt/theme/theme3.xml><?xml version="1.0" encoding="utf-8"?>
<a:theme xmlns:a="http://schemas.openxmlformats.org/drawingml/2006/main" name="4_Office Theme">
  <a:themeElements>
    <a:clrScheme name="NTU3">
      <a:dk1>
        <a:srgbClr val="000000"/>
      </a:dk1>
      <a:lt1>
        <a:srgbClr val="FFFFFF"/>
      </a:lt1>
      <a:dk2>
        <a:srgbClr val="000000"/>
      </a:dk2>
      <a:lt2>
        <a:srgbClr val="E5E5E5"/>
      </a:lt2>
      <a:accent1>
        <a:srgbClr val="E5005B"/>
      </a:accent1>
      <a:accent2>
        <a:srgbClr val="9D043D"/>
      </a:accent2>
      <a:accent3>
        <a:srgbClr val="6D951A"/>
      </a:accent3>
      <a:accent4>
        <a:srgbClr val="00A6E1"/>
      </a:accent4>
      <a:accent5>
        <a:srgbClr val="F07C00"/>
      </a:accent5>
      <a:accent6>
        <a:srgbClr val="C7007F"/>
      </a:accent6>
      <a:hlink>
        <a:srgbClr val="005B94"/>
      </a:hlink>
      <a:folHlink>
        <a:srgbClr val="821D6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nchor="b" anchorCtr="0">
        <a:normAutofit/>
      </a:bodyPr>
      <a:lstStyle>
        <a:defPPr algn="r">
          <a:defRPr dirty="0"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1684</Words>
  <Application>Microsoft Office PowerPoint</Application>
  <PresentationFormat>Widescreen</PresentationFormat>
  <Paragraphs>191</Paragraphs>
  <Slides>20</Slides>
  <Notes>3</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20</vt:i4>
      </vt:variant>
    </vt:vector>
  </HeadingPairs>
  <TitlesOfParts>
    <vt:vector size="28" baseType="lpstr">
      <vt:lpstr>Arial</vt:lpstr>
      <vt:lpstr>Calibri</vt:lpstr>
      <vt:lpstr>Helvetica</vt:lpstr>
      <vt:lpstr>Symbol</vt:lpstr>
      <vt:lpstr>Wingdings</vt:lpstr>
      <vt:lpstr>2_Office Theme</vt:lpstr>
      <vt:lpstr>3_Office Theme</vt:lpstr>
      <vt:lpstr>4_Office Theme</vt:lpstr>
      <vt:lpstr>Feedback</vt:lpstr>
      <vt:lpstr>Workshop 1 – Introduction to the SMoR</vt:lpstr>
      <vt:lpstr>In this workshop we will</vt:lpstr>
      <vt:lpstr>How do you reflect?</vt:lpstr>
      <vt:lpstr>The Synthesised Model of Reflection (SMoR)</vt:lpstr>
      <vt:lpstr>What are the steps in the Synthesised Model of Reflection (SMoR)?</vt:lpstr>
      <vt:lpstr>What might this look like?</vt:lpstr>
      <vt:lpstr>Using your research methods</vt:lpstr>
      <vt:lpstr>Literature review – what is already known and where are the gaps?</vt:lpstr>
      <vt:lpstr>Data collection and analyses – what is good data and what does it mean?</vt:lpstr>
      <vt:lpstr>Discussion – what are the current and future implications?</vt:lpstr>
      <vt:lpstr>What questions do you have so far?</vt:lpstr>
      <vt:lpstr>A closer look at you</vt:lpstr>
      <vt:lpstr>Self-evaluation 1/2</vt:lpstr>
      <vt:lpstr>Self-evaluation 2/2</vt:lpstr>
      <vt:lpstr>Practice time</vt:lpstr>
      <vt:lpstr>Task - Start your self-evaluation</vt:lpstr>
      <vt:lpstr>What questions, feedback and comments do you have?  iain.wilson@ntu.ac.uk  @Dr_Iain_Wilson </vt:lpstr>
      <vt:lpstr>For the next workshop</vt:lpstr>
      <vt:lpstr>Independent tasks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Wilson, Iain</dc:creator>
  <cp:lastModifiedBy>Wilson, Iain</cp:lastModifiedBy>
  <cp:revision>5</cp:revision>
  <dcterms:created xsi:type="dcterms:W3CDTF">2021-06-30T18:25:27Z</dcterms:created>
  <dcterms:modified xsi:type="dcterms:W3CDTF">2023-03-25T20:17:46Z</dcterms:modified>
</cp:coreProperties>
</file>