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9" r:id="rId1"/>
    <p:sldMasterId id="2147483718" r:id="rId2"/>
    <p:sldMasterId id="2147483748" r:id="rId3"/>
  </p:sldMasterIdLst>
  <p:notesMasterIdLst>
    <p:notesMasterId r:id="rId24"/>
  </p:notesMasterIdLst>
  <p:sldIdLst>
    <p:sldId id="546" r:id="rId4"/>
    <p:sldId id="289" r:id="rId5"/>
    <p:sldId id="519" r:id="rId6"/>
    <p:sldId id="527" r:id="rId7"/>
    <p:sldId id="326" r:id="rId8"/>
    <p:sldId id="529" r:id="rId9"/>
    <p:sldId id="538" r:id="rId10"/>
    <p:sldId id="536" r:id="rId11"/>
    <p:sldId id="539" r:id="rId12"/>
    <p:sldId id="524" r:id="rId13"/>
    <p:sldId id="523" r:id="rId14"/>
    <p:sldId id="544" r:id="rId15"/>
    <p:sldId id="542" r:id="rId16"/>
    <p:sldId id="540" r:id="rId17"/>
    <p:sldId id="545" r:id="rId18"/>
    <p:sldId id="541" r:id="rId19"/>
    <p:sldId id="543" r:id="rId20"/>
    <p:sldId id="317" r:id="rId21"/>
    <p:sldId id="525" r:id="rId22"/>
    <p:sldId id="526"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ilson, Iain" initials="WI" lastIdx="2" clrIdx="0">
    <p:extLst>
      <p:ext uri="{19B8F6BF-5375-455C-9EA6-DF929625EA0E}">
        <p15:presenceInfo xmlns:p15="http://schemas.microsoft.com/office/powerpoint/2012/main" userId="S::iain.wilson@ntu.ac.uk::910c793f-cadf-44cd-ae69-719a871ab2e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5050"/>
    <a:srgbClr val="00516F"/>
    <a:srgbClr val="FF44BC"/>
    <a:srgbClr val="F38CBB"/>
    <a:srgbClr val="AAD0EE"/>
    <a:srgbClr val="FFFFF4"/>
    <a:srgbClr val="E5E5E5"/>
    <a:srgbClr val="007DA9"/>
    <a:srgbClr val="FFC7DD"/>
    <a:srgbClr val="3857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7179" autoAdjust="0"/>
  </p:normalViewPr>
  <p:slideViewPr>
    <p:cSldViewPr snapToGrid="0">
      <p:cViewPr varScale="1">
        <p:scale>
          <a:sx n="58" d="100"/>
          <a:sy n="58" d="100"/>
        </p:scale>
        <p:origin x="324"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ilson, Iain" userId="910c793f-cadf-44cd-ae69-719a871ab2ea" providerId="ADAL" clId="{8E0767FD-5E6B-401E-99CC-7CB3DCDDFE7F}"/>
    <pc:docChg chg="undo custSel addSld delSld modSld">
      <pc:chgData name="Wilson, Iain" userId="910c793f-cadf-44cd-ae69-719a871ab2ea" providerId="ADAL" clId="{8E0767FD-5E6B-401E-99CC-7CB3DCDDFE7F}" dt="2023-03-27T10:52:46.344" v="212" actId="962"/>
      <pc:docMkLst>
        <pc:docMk/>
      </pc:docMkLst>
      <pc:sldChg chg="addSp delSp del mod">
        <pc:chgData name="Wilson, Iain" userId="910c793f-cadf-44cd-ae69-719a871ab2ea" providerId="ADAL" clId="{8E0767FD-5E6B-401E-99CC-7CB3DCDDFE7F}" dt="2023-03-25T20:23:50.288" v="4" actId="47"/>
        <pc:sldMkLst>
          <pc:docMk/>
          <pc:sldMk cId="4029405535" sldId="366"/>
        </pc:sldMkLst>
        <pc:spChg chg="add del">
          <ac:chgData name="Wilson, Iain" userId="910c793f-cadf-44cd-ae69-719a871ab2ea" providerId="ADAL" clId="{8E0767FD-5E6B-401E-99CC-7CB3DCDDFE7F}" dt="2023-03-25T20:23:26.553" v="1" actId="22"/>
          <ac:spMkLst>
            <pc:docMk/>
            <pc:sldMk cId="4029405535" sldId="366"/>
            <ac:spMk id="6" creationId="{2288233B-0DCA-44AF-89AA-262CF43A9510}"/>
          </ac:spMkLst>
        </pc:spChg>
      </pc:sldChg>
      <pc:sldChg chg="modSp mod">
        <pc:chgData name="Wilson, Iain" userId="910c793f-cadf-44cd-ae69-719a871ab2ea" providerId="ADAL" clId="{8E0767FD-5E6B-401E-99CC-7CB3DCDDFE7F}" dt="2023-03-27T10:52:46.344" v="212" actId="962"/>
        <pc:sldMkLst>
          <pc:docMk/>
          <pc:sldMk cId="2215772439" sldId="544"/>
        </pc:sldMkLst>
        <pc:picChg chg="mod">
          <ac:chgData name="Wilson, Iain" userId="910c793f-cadf-44cd-ae69-719a871ab2ea" providerId="ADAL" clId="{8E0767FD-5E6B-401E-99CC-7CB3DCDDFE7F}" dt="2023-03-27T10:52:46.344" v="212" actId="962"/>
          <ac:picMkLst>
            <pc:docMk/>
            <pc:sldMk cId="2215772439" sldId="544"/>
            <ac:picMk id="3" creationId="{CAEFB8C0-2D88-44B5-9C08-AF9C7568860D}"/>
          </ac:picMkLst>
        </pc:picChg>
      </pc:sldChg>
      <pc:sldChg chg="add">
        <pc:chgData name="Wilson, Iain" userId="910c793f-cadf-44cd-ae69-719a871ab2ea" providerId="ADAL" clId="{8E0767FD-5E6B-401E-99CC-7CB3DCDDFE7F}" dt="2023-03-25T20:23:47.308" v="3"/>
        <pc:sldMkLst>
          <pc:docMk/>
          <pc:sldMk cId="3492184896" sldId="54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4BA46E-0D56-4243-B5F8-1BE7770BD033}" type="datetimeFigureOut">
              <a:rPr lang="en-GB" smtClean="0"/>
              <a:t>27/03/2023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572CBC-A085-4EB4-96E0-CDC6E09E6925}" type="slidenum">
              <a:rPr lang="en-GB" smtClean="0"/>
              <a:t>‹#›</a:t>
            </a:fld>
            <a:endParaRPr lang="en-GB"/>
          </a:p>
        </p:txBody>
      </p:sp>
    </p:spTree>
    <p:extLst>
      <p:ext uri="{BB962C8B-B14F-4D97-AF65-F5344CB8AC3E}">
        <p14:creationId xmlns:p14="http://schemas.microsoft.com/office/powerpoint/2010/main" val="1551203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Caption: This image is to represent that reflections can come in different shapes and magnitude, similar to the different jigsaw pieces. There is no image or instructions on how to fit these pieces together, making it difficult to work out how they all fit together. Having a clear overview of the purpose of each ‘piece’ is needed to understand how the jigsaw fits together to develop the overall picture. This is similar to reflection in that each individual reflection needs to have a purpose so that they can be put together to understand how they contribute to the overall development of the individual.</a:t>
            </a:r>
          </a:p>
        </p:txBody>
      </p:sp>
      <p:sp>
        <p:nvSpPr>
          <p:cNvPr id="4" name="Slide Number Placeholder 3"/>
          <p:cNvSpPr>
            <a:spLocks noGrp="1"/>
          </p:cNvSpPr>
          <p:nvPr>
            <p:ph type="sldNum" sz="quarter" idx="5"/>
          </p:nvPr>
        </p:nvSpPr>
        <p:spPr/>
        <p:txBody>
          <a:bodyPr/>
          <a:lstStyle/>
          <a:p>
            <a:fld id="{D0572CBC-A085-4EB4-96E0-CDC6E09E6925}" type="slidenum">
              <a:rPr lang="en-GB" smtClean="0"/>
              <a:t>7</a:t>
            </a:fld>
            <a:endParaRPr lang="en-GB"/>
          </a:p>
        </p:txBody>
      </p:sp>
    </p:spTree>
    <p:extLst>
      <p:ext uri="{BB962C8B-B14F-4D97-AF65-F5344CB8AC3E}">
        <p14:creationId xmlns:p14="http://schemas.microsoft.com/office/powerpoint/2010/main" val="23504888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Caption: This is to represent that reflection can be facilitated by another as through asking questions you can support the way someone thinks about their experiences.</a:t>
            </a:r>
          </a:p>
        </p:txBody>
      </p:sp>
      <p:sp>
        <p:nvSpPr>
          <p:cNvPr id="4" name="Slide Number Placeholder 3"/>
          <p:cNvSpPr>
            <a:spLocks noGrp="1"/>
          </p:cNvSpPr>
          <p:nvPr>
            <p:ph type="sldNum" sz="quarter" idx="5"/>
          </p:nvPr>
        </p:nvSpPr>
        <p:spPr/>
        <p:txBody>
          <a:bodyPr/>
          <a:lstStyle/>
          <a:p>
            <a:fld id="{D0572CBC-A085-4EB4-96E0-CDC6E09E6925}" type="slidenum">
              <a:rPr lang="en-GB" smtClean="0"/>
              <a:t>11</a:t>
            </a:fld>
            <a:endParaRPr lang="en-GB"/>
          </a:p>
        </p:txBody>
      </p:sp>
    </p:spTree>
    <p:extLst>
      <p:ext uri="{BB962C8B-B14F-4D97-AF65-F5344CB8AC3E}">
        <p14:creationId xmlns:p14="http://schemas.microsoft.com/office/powerpoint/2010/main" val="20756020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esentation 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ADF23B6-683D-2B48-8B2D-8FF423A50C05}"/>
              </a:ext>
            </a:extLst>
          </p:cNvPr>
          <p:cNvSpPr/>
          <p:nvPr userDrawn="1"/>
        </p:nvSpPr>
        <p:spPr>
          <a:xfrm>
            <a:off x="0" y="441325"/>
            <a:ext cx="12191999" cy="6300787"/>
          </a:xfrm>
          <a:prstGeom prst="rect">
            <a:avLst/>
          </a:prstGeom>
          <a:solidFill>
            <a:srgbClr val="E5E5E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E7E7F3C-6AC2-084C-81DA-BE9E4A815A32}"/>
              </a:ext>
            </a:extLst>
          </p:cNvPr>
          <p:cNvSpPr>
            <a:spLocks noGrp="1"/>
          </p:cNvSpPr>
          <p:nvPr>
            <p:ph type="ctrTitle"/>
          </p:nvPr>
        </p:nvSpPr>
        <p:spPr>
          <a:xfrm>
            <a:off x="442912" y="1989138"/>
            <a:ext cx="11306175" cy="1848949"/>
          </a:xfrm>
          <a:prstGeom prst="rect">
            <a:avLst/>
          </a:prstGeom>
        </p:spPr>
        <p:txBody>
          <a:bodyPr lIns="0" rIns="90000" anchor="b"/>
          <a:lstStyle>
            <a:lvl1pPr algn="l">
              <a:defRPr sz="6000" b="1">
                <a:solidFill>
                  <a:srgbClr val="E6005B"/>
                </a:solidFill>
              </a:defRPr>
            </a:lvl1pPr>
          </a:lstStyle>
          <a:p>
            <a:r>
              <a:rPr lang="en-GB" dirty="0"/>
              <a:t>Click to edit Master title style</a:t>
            </a:r>
            <a:endParaRPr lang="en-US" dirty="0"/>
          </a:p>
        </p:txBody>
      </p:sp>
      <p:sp>
        <p:nvSpPr>
          <p:cNvPr id="3" name="Subtitle 2">
            <a:extLst>
              <a:ext uri="{FF2B5EF4-FFF2-40B4-BE49-F238E27FC236}">
                <a16:creationId xmlns:a16="http://schemas.microsoft.com/office/drawing/2014/main" id="{AC3D8BCC-A8A8-F640-A027-5BF8353F717B}"/>
              </a:ext>
            </a:extLst>
          </p:cNvPr>
          <p:cNvSpPr>
            <a:spLocks noGrp="1"/>
          </p:cNvSpPr>
          <p:nvPr>
            <p:ph type="subTitle" idx="1"/>
          </p:nvPr>
        </p:nvSpPr>
        <p:spPr>
          <a:xfrm>
            <a:off x="442914" y="4015578"/>
            <a:ext cx="11306174" cy="1155172"/>
          </a:xfrm>
          <a:prstGeom prst="rect">
            <a:avLst/>
          </a:prstGeom>
        </p:spPr>
        <p:txBody>
          <a:bodyPr lIns="0">
            <a:normAutofit/>
          </a:bodyPr>
          <a:lstStyle>
            <a:lvl1pPr marL="0" indent="0" algn="l">
              <a:buNone/>
              <a:defRPr sz="3000" b="1">
                <a:solidFill>
                  <a:srgbClr val="9E043D"/>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pic>
        <p:nvPicPr>
          <p:cNvPr id="10" name="Picture 9">
            <a:extLst>
              <a:ext uri="{FF2B5EF4-FFF2-40B4-BE49-F238E27FC236}">
                <a16:creationId xmlns:a16="http://schemas.microsoft.com/office/drawing/2014/main" id="{99B026E5-3198-8D4C-956B-0E8532CD5782}"/>
              </a:ext>
            </a:extLst>
          </p:cNvPr>
          <p:cNvPicPr>
            <a:picLocks noChangeAspect="1"/>
          </p:cNvPicPr>
          <p:nvPr userDrawn="1"/>
        </p:nvPicPr>
        <p:blipFill>
          <a:blip r:embed="rId2"/>
          <a:srcRect/>
          <a:stretch/>
        </p:blipFill>
        <p:spPr>
          <a:xfrm>
            <a:off x="442913" y="801048"/>
            <a:ext cx="3427412" cy="1008062"/>
          </a:xfrm>
          <a:prstGeom prst="rect">
            <a:avLst/>
          </a:prstGeom>
        </p:spPr>
      </p:pic>
      <p:sp>
        <p:nvSpPr>
          <p:cNvPr id="13" name="Date Placeholder 3">
            <a:extLst>
              <a:ext uri="{FF2B5EF4-FFF2-40B4-BE49-F238E27FC236}">
                <a16:creationId xmlns:a16="http://schemas.microsoft.com/office/drawing/2014/main" id="{8B58F904-7080-FE43-A777-0CCCA7DE6BAB}"/>
              </a:ext>
            </a:extLst>
          </p:cNvPr>
          <p:cNvSpPr>
            <a:spLocks noGrp="1"/>
          </p:cNvSpPr>
          <p:nvPr>
            <p:ph type="dt" sz="half" idx="10"/>
          </p:nvPr>
        </p:nvSpPr>
        <p:spPr>
          <a:xfrm>
            <a:off x="6275386" y="6057900"/>
            <a:ext cx="5473701" cy="358774"/>
          </a:xfrm>
          <a:prstGeom prst="rect">
            <a:avLst/>
          </a:prstGeom>
        </p:spPr>
        <p:txBody>
          <a:bodyPr lIns="0" tIns="0" rIns="0" bIns="0" anchor="b" anchorCtr="0"/>
          <a:lstStyle>
            <a:lvl1pPr algn="r">
              <a:defRPr>
                <a:solidFill>
                  <a:schemeClr val="tx1"/>
                </a:solidFill>
                <a:latin typeface="Arial" panose="020B0604020202020204" pitchFamily="34" charset="0"/>
                <a:cs typeface="Arial" panose="020B0604020202020204" pitchFamily="34" charset="0"/>
              </a:defRPr>
            </a:lvl1pPr>
          </a:lstStyle>
          <a:p>
            <a:fld id="{197342E9-89D0-D246-B0E5-635614E13D75}" type="datetime1">
              <a:rPr lang="en-GB" smtClean="0"/>
              <a:pPr/>
              <a:t>27/03/2023</a:t>
            </a:fld>
            <a:endParaRPr lang="en-US" dirty="0"/>
          </a:p>
        </p:txBody>
      </p:sp>
    </p:spTree>
    <p:extLst>
      <p:ext uri="{BB962C8B-B14F-4D97-AF65-F5344CB8AC3E}">
        <p14:creationId xmlns:p14="http://schemas.microsoft.com/office/powerpoint/2010/main" val="1085005910"/>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Unsymetrical">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09ECCE-CA94-5841-8835-15D01FC20CFF}"/>
              </a:ext>
            </a:extLst>
          </p:cNvPr>
          <p:cNvSpPr>
            <a:spLocks noGrp="1"/>
          </p:cNvSpPr>
          <p:nvPr>
            <p:ph idx="1"/>
          </p:nvPr>
        </p:nvSpPr>
        <p:spPr>
          <a:xfrm>
            <a:off x="442912" y="1989138"/>
            <a:ext cx="3529013" cy="3708400"/>
          </a:xfrm>
          <a:prstGeom prst="rect">
            <a:avLst/>
          </a:prstGeo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8" name="Content Placeholder 2">
            <a:extLst>
              <a:ext uri="{FF2B5EF4-FFF2-40B4-BE49-F238E27FC236}">
                <a16:creationId xmlns:a16="http://schemas.microsoft.com/office/drawing/2014/main" id="{582F0DD8-CD89-964C-A0BF-3C891A947F9F}"/>
              </a:ext>
            </a:extLst>
          </p:cNvPr>
          <p:cNvSpPr>
            <a:spLocks noGrp="1"/>
          </p:cNvSpPr>
          <p:nvPr>
            <p:ph idx="12"/>
          </p:nvPr>
        </p:nvSpPr>
        <p:spPr>
          <a:xfrm>
            <a:off x="4332288" y="1989138"/>
            <a:ext cx="7416800" cy="3708400"/>
          </a:xfrm>
          <a:prstGeom prst="rect">
            <a:avLst/>
          </a:prstGeo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9" name="Picture 8">
            <a:extLst>
              <a:ext uri="{FF2B5EF4-FFF2-40B4-BE49-F238E27FC236}">
                <a16:creationId xmlns:a16="http://schemas.microsoft.com/office/drawing/2014/main" id="{66D5397D-FD76-2E4F-8BFA-B5599B1CF4C8}"/>
              </a:ext>
            </a:extLst>
          </p:cNvPr>
          <p:cNvPicPr>
            <a:picLocks noChangeAspect="1"/>
          </p:cNvPicPr>
          <p:nvPr userDrawn="1"/>
        </p:nvPicPr>
        <p:blipFill>
          <a:blip r:embed="rId2"/>
          <a:stretch>
            <a:fillRect/>
          </a:stretch>
        </p:blipFill>
        <p:spPr>
          <a:xfrm>
            <a:off x="442912" y="5832092"/>
            <a:ext cx="568359" cy="676275"/>
          </a:xfrm>
          <a:prstGeom prst="rect">
            <a:avLst/>
          </a:prstGeom>
        </p:spPr>
      </p:pic>
      <p:sp>
        <p:nvSpPr>
          <p:cNvPr id="13" name="Text Placeholder 11">
            <a:extLst>
              <a:ext uri="{FF2B5EF4-FFF2-40B4-BE49-F238E27FC236}">
                <a16:creationId xmlns:a16="http://schemas.microsoft.com/office/drawing/2014/main" id="{07B00AC3-9B1E-2E4B-BC7B-406D8A38D125}"/>
              </a:ext>
            </a:extLst>
          </p:cNvPr>
          <p:cNvSpPr>
            <a:spLocks noGrp="1"/>
          </p:cNvSpPr>
          <p:nvPr>
            <p:ph type="body" sz="quarter" idx="10"/>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GB" dirty="0"/>
              <a:t>Click to edit Master text styles</a:t>
            </a:r>
          </a:p>
        </p:txBody>
      </p:sp>
      <p:sp>
        <p:nvSpPr>
          <p:cNvPr id="14" name="Title 1">
            <a:extLst>
              <a:ext uri="{FF2B5EF4-FFF2-40B4-BE49-F238E27FC236}">
                <a16:creationId xmlns:a16="http://schemas.microsoft.com/office/drawing/2014/main" id="{FB21EC89-DA5A-2B4B-B94A-FD5D13BA4A1F}"/>
              </a:ext>
            </a:extLst>
          </p:cNvPr>
          <p:cNvSpPr>
            <a:spLocks noGrp="1"/>
          </p:cNvSpPr>
          <p:nvPr>
            <p:ph type="title"/>
          </p:nvPr>
        </p:nvSpPr>
        <p:spPr>
          <a:xfrm>
            <a:off x="442912" y="800100"/>
            <a:ext cx="11306175" cy="1001983"/>
          </a:xfrm>
          <a:prstGeom prst="rect">
            <a:avLst/>
          </a:prstGeom>
        </p:spPr>
        <p:txBody>
          <a:bodyPr/>
          <a:lstStyle/>
          <a:p>
            <a:r>
              <a:rPr lang="en-GB" dirty="0"/>
              <a:t>Click to edit Master title style</a:t>
            </a:r>
            <a:endParaRPr lang="en-US" dirty="0"/>
          </a:p>
        </p:txBody>
      </p:sp>
      <p:sp>
        <p:nvSpPr>
          <p:cNvPr id="15" name="Rectangle 14">
            <a:extLst>
              <a:ext uri="{FF2B5EF4-FFF2-40B4-BE49-F238E27FC236}">
                <a16:creationId xmlns:a16="http://schemas.microsoft.com/office/drawing/2014/main" id="{25FEA125-D139-1A4D-A206-2BABBEE26DC4}"/>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64871E7-C776-E845-B38B-91971ED53532}"/>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853643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lumn Unsymetrical Secondary">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F1B88EC-6B3F-324D-8A9A-A2200D031343}"/>
              </a:ext>
            </a:extLst>
          </p:cNvPr>
          <p:cNvSpPr>
            <a:spLocks noGrp="1"/>
          </p:cNvSpPr>
          <p:nvPr>
            <p:ph sz="half" idx="2"/>
          </p:nvPr>
        </p:nvSpPr>
        <p:spPr>
          <a:xfrm>
            <a:off x="442913" y="2813048"/>
            <a:ext cx="3529012" cy="2884489"/>
          </a:xfrm>
          <a:prstGeom prst="rect">
            <a:avLst/>
          </a:prstGeo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Content Placeholder 5">
            <a:extLst>
              <a:ext uri="{FF2B5EF4-FFF2-40B4-BE49-F238E27FC236}">
                <a16:creationId xmlns:a16="http://schemas.microsoft.com/office/drawing/2014/main" id="{0D32B247-F8B0-6A43-86FE-2923DBEF9C8F}"/>
              </a:ext>
            </a:extLst>
          </p:cNvPr>
          <p:cNvSpPr>
            <a:spLocks noGrp="1"/>
          </p:cNvSpPr>
          <p:nvPr>
            <p:ph sz="quarter" idx="4"/>
          </p:nvPr>
        </p:nvSpPr>
        <p:spPr>
          <a:xfrm>
            <a:off x="4332288" y="1989138"/>
            <a:ext cx="7416800" cy="3708400"/>
          </a:xfrm>
          <a:prstGeom prst="rect">
            <a:avLst/>
          </a:prstGeo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8" name="Picture 7">
            <a:extLst>
              <a:ext uri="{FF2B5EF4-FFF2-40B4-BE49-F238E27FC236}">
                <a16:creationId xmlns:a16="http://schemas.microsoft.com/office/drawing/2014/main" id="{375C663E-9DDC-5B49-A342-3EE51697074B}"/>
              </a:ext>
            </a:extLst>
          </p:cNvPr>
          <p:cNvPicPr>
            <a:picLocks noChangeAspect="1"/>
          </p:cNvPicPr>
          <p:nvPr userDrawn="1"/>
        </p:nvPicPr>
        <p:blipFill>
          <a:blip r:embed="rId2"/>
          <a:stretch>
            <a:fillRect/>
          </a:stretch>
        </p:blipFill>
        <p:spPr>
          <a:xfrm>
            <a:off x="442912" y="5832092"/>
            <a:ext cx="568359" cy="676275"/>
          </a:xfrm>
          <a:prstGeom prst="rect">
            <a:avLst/>
          </a:prstGeom>
        </p:spPr>
      </p:pic>
      <p:sp>
        <p:nvSpPr>
          <p:cNvPr id="15" name="Text Placeholder 11">
            <a:extLst>
              <a:ext uri="{FF2B5EF4-FFF2-40B4-BE49-F238E27FC236}">
                <a16:creationId xmlns:a16="http://schemas.microsoft.com/office/drawing/2014/main" id="{B5743288-93C1-B747-B6D2-E62ECB66A2BE}"/>
              </a:ext>
            </a:extLst>
          </p:cNvPr>
          <p:cNvSpPr>
            <a:spLocks noGrp="1"/>
          </p:cNvSpPr>
          <p:nvPr>
            <p:ph type="body" sz="quarter" idx="10"/>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GB" dirty="0"/>
              <a:t>Click to edit Master text styles</a:t>
            </a:r>
          </a:p>
        </p:txBody>
      </p:sp>
      <p:sp>
        <p:nvSpPr>
          <p:cNvPr id="16" name="Title 1">
            <a:extLst>
              <a:ext uri="{FF2B5EF4-FFF2-40B4-BE49-F238E27FC236}">
                <a16:creationId xmlns:a16="http://schemas.microsoft.com/office/drawing/2014/main" id="{62BBD38C-D5E6-E14C-82D7-CDA28865EBF1}"/>
              </a:ext>
            </a:extLst>
          </p:cNvPr>
          <p:cNvSpPr>
            <a:spLocks noGrp="1"/>
          </p:cNvSpPr>
          <p:nvPr>
            <p:ph type="title"/>
          </p:nvPr>
        </p:nvSpPr>
        <p:spPr>
          <a:xfrm>
            <a:off x="442912" y="800100"/>
            <a:ext cx="11306175" cy="1001983"/>
          </a:xfrm>
          <a:prstGeom prst="rect">
            <a:avLst/>
          </a:prstGeom>
        </p:spPr>
        <p:txBody>
          <a:bodyPr/>
          <a:lstStyle/>
          <a:p>
            <a:r>
              <a:rPr lang="en-GB" dirty="0"/>
              <a:t>Click to edit Master title style</a:t>
            </a:r>
            <a:endParaRPr lang="en-US" dirty="0"/>
          </a:p>
        </p:txBody>
      </p:sp>
      <p:sp>
        <p:nvSpPr>
          <p:cNvPr id="17" name="Text Placeholder 2">
            <a:extLst>
              <a:ext uri="{FF2B5EF4-FFF2-40B4-BE49-F238E27FC236}">
                <a16:creationId xmlns:a16="http://schemas.microsoft.com/office/drawing/2014/main" id="{14952491-1CB4-104F-95DC-3C7A95C113BA}"/>
              </a:ext>
            </a:extLst>
          </p:cNvPr>
          <p:cNvSpPr>
            <a:spLocks noGrp="1"/>
          </p:cNvSpPr>
          <p:nvPr>
            <p:ph type="body" idx="1"/>
          </p:nvPr>
        </p:nvSpPr>
        <p:spPr>
          <a:xfrm>
            <a:off x="442912" y="1989138"/>
            <a:ext cx="3529013" cy="636855"/>
          </a:xfrm>
          <a:prstGeom prst="rect">
            <a:avLst/>
          </a:prstGeom>
        </p:spPr>
        <p:txBody>
          <a:bodyPr anchor="ctr" anchorCtr="0"/>
          <a:lstStyle>
            <a:lvl1pPr marL="0" indent="0">
              <a:buNone/>
              <a:defRPr sz="2400" b="1">
                <a:solidFill>
                  <a:srgbClr val="9E043D"/>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11" name="Rectangle 10">
            <a:extLst>
              <a:ext uri="{FF2B5EF4-FFF2-40B4-BE49-F238E27FC236}">
                <a16:creationId xmlns:a16="http://schemas.microsoft.com/office/drawing/2014/main" id="{8DE6B900-0CAE-6B4C-B741-178AD460BD32}"/>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E1A1B2DE-F07F-8147-AD48-234D917280D2}"/>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14833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09ECCE-CA94-5841-8835-15D01FC20CFF}"/>
              </a:ext>
            </a:extLst>
          </p:cNvPr>
          <p:cNvSpPr>
            <a:spLocks noGrp="1"/>
          </p:cNvSpPr>
          <p:nvPr>
            <p:ph idx="1"/>
          </p:nvPr>
        </p:nvSpPr>
        <p:spPr>
          <a:xfrm>
            <a:off x="442912" y="1989138"/>
            <a:ext cx="3529013" cy="3708400"/>
          </a:xfrm>
          <a:prstGeom prst="rect">
            <a:avLst/>
          </a:prstGeo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8" name="Content Placeholder 2">
            <a:extLst>
              <a:ext uri="{FF2B5EF4-FFF2-40B4-BE49-F238E27FC236}">
                <a16:creationId xmlns:a16="http://schemas.microsoft.com/office/drawing/2014/main" id="{582F0DD8-CD89-964C-A0BF-3C891A947F9F}"/>
              </a:ext>
            </a:extLst>
          </p:cNvPr>
          <p:cNvSpPr>
            <a:spLocks noGrp="1"/>
          </p:cNvSpPr>
          <p:nvPr>
            <p:ph idx="12"/>
          </p:nvPr>
        </p:nvSpPr>
        <p:spPr>
          <a:xfrm>
            <a:off x="4332288" y="1989138"/>
            <a:ext cx="3529013" cy="3708400"/>
          </a:xfrm>
          <a:prstGeom prst="rect">
            <a:avLst/>
          </a:prstGeo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9" name="Content Placeholder 2">
            <a:extLst>
              <a:ext uri="{FF2B5EF4-FFF2-40B4-BE49-F238E27FC236}">
                <a16:creationId xmlns:a16="http://schemas.microsoft.com/office/drawing/2014/main" id="{A2572A3E-7061-AE46-B81E-7EEEF4B2F2AD}"/>
              </a:ext>
            </a:extLst>
          </p:cNvPr>
          <p:cNvSpPr>
            <a:spLocks noGrp="1"/>
          </p:cNvSpPr>
          <p:nvPr>
            <p:ph idx="13"/>
          </p:nvPr>
        </p:nvSpPr>
        <p:spPr>
          <a:xfrm>
            <a:off x="8221664" y="1989138"/>
            <a:ext cx="3527423" cy="3708400"/>
          </a:xfrm>
          <a:prstGeom prst="rect">
            <a:avLst/>
          </a:prstGeo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10" name="Picture 9">
            <a:extLst>
              <a:ext uri="{FF2B5EF4-FFF2-40B4-BE49-F238E27FC236}">
                <a16:creationId xmlns:a16="http://schemas.microsoft.com/office/drawing/2014/main" id="{3F5E1427-DD3F-9240-BD4A-0CC21218DF6A}"/>
              </a:ext>
            </a:extLst>
          </p:cNvPr>
          <p:cNvPicPr>
            <a:picLocks noChangeAspect="1"/>
          </p:cNvPicPr>
          <p:nvPr userDrawn="1"/>
        </p:nvPicPr>
        <p:blipFill>
          <a:blip r:embed="rId2"/>
          <a:stretch>
            <a:fillRect/>
          </a:stretch>
        </p:blipFill>
        <p:spPr>
          <a:xfrm>
            <a:off x="442912" y="5832092"/>
            <a:ext cx="568359" cy="676275"/>
          </a:xfrm>
          <a:prstGeom prst="rect">
            <a:avLst/>
          </a:prstGeom>
        </p:spPr>
      </p:pic>
      <p:sp>
        <p:nvSpPr>
          <p:cNvPr id="14" name="Text Placeholder 11">
            <a:extLst>
              <a:ext uri="{FF2B5EF4-FFF2-40B4-BE49-F238E27FC236}">
                <a16:creationId xmlns:a16="http://schemas.microsoft.com/office/drawing/2014/main" id="{6DC3E782-E2DF-224A-8EC7-F432750D92BE}"/>
              </a:ext>
            </a:extLst>
          </p:cNvPr>
          <p:cNvSpPr>
            <a:spLocks noGrp="1"/>
          </p:cNvSpPr>
          <p:nvPr>
            <p:ph type="body" sz="quarter" idx="10"/>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GB" dirty="0"/>
              <a:t>Click to edit Master text styles</a:t>
            </a:r>
          </a:p>
        </p:txBody>
      </p:sp>
      <p:sp>
        <p:nvSpPr>
          <p:cNvPr id="15" name="Title 1">
            <a:extLst>
              <a:ext uri="{FF2B5EF4-FFF2-40B4-BE49-F238E27FC236}">
                <a16:creationId xmlns:a16="http://schemas.microsoft.com/office/drawing/2014/main" id="{1C9432BC-F7ED-AD44-955D-1B98B2278695}"/>
              </a:ext>
            </a:extLst>
          </p:cNvPr>
          <p:cNvSpPr>
            <a:spLocks noGrp="1"/>
          </p:cNvSpPr>
          <p:nvPr>
            <p:ph type="title"/>
          </p:nvPr>
        </p:nvSpPr>
        <p:spPr>
          <a:xfrm>
            <a:off x="442912" y="800100"/>
            <a:ext cx="11306175" cy="1001983"/>
          </a:xfrm>
          <a:prstGeom prst="rect">
            <a:avLst/>
          </a:prstGeom>
        </p:spPr>
        <p:txBody>
          <a:bodyPr/>
          <a:lstStyle/>
          <a:p>
            <a:r>
              <a:rPr lang="en-GB" dirty="0"/>
              <a:t>Click to edit Master title style</a:t>
            </a:r>
            <a:endParaRPr lang="en-US" dirty="0"/>
          </a:p>
        </p:txBody>
      </p:sp>
      <p:sp>
        <p:nvSpPr>
          <p:cNvPr id="16" name="Rectangle 15">
            <a:extLst>
              <a:ext uri="{FF2B5EF4-FFF2-40B4-BE49-F238E27FC236}">
                <a16:creationId xmlns:a16="http://schemas.microsoft.com/office/drawing/2014/main" id="{D618504C-E8A7-EA43-8DA0-0CE9310D674A}"/>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C6BB3217-4ECB-9C4E-B129-4CD1A7606E4D}"/>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64821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ree Column Secondary">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F1B88EC-6B3F-324D-8A9A-A2200D031343}"/>
              </a:ext>
            </a:extLst>
          </p:cNvPr>
          <p:cNvSpPr>
            <a:spLocks noGrp="1"/>
          </p:cNvSpPr>
          <p:nvPr>
            <p:ph sz="half" idx="2"/>
          </p:nvPr>
        </p:nvSpPr>
        <p:spPr>
          <a:xfrm>
            <a:off x="442912" y="2813048"/>
            <a:ext cx="3529013" cy="2884490"/>
          </a:xfrm>
          <a:prstGeom prst="rect">
            <a:avLst/>
          </a:prstGeo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Text Placeholder 4">
            <a:extLst>
              <a:ext uri="{FF2B5EF4-FFF2-40B4-BE49-F238E27FC236}">
                <a16:creationId xmlns:a16="http://schemas.microsoft.com/office/drawing/2014/main" id="{FADD979E-7EEF-5D4A-8AC3-74C6CE848442}"/>
              </a:ext>
            </a:extLst>
          </p:cNvPr>
          <p:cNvSpPr>
            <a:spLocks noGrp="1"/>
          </p:cNvSpPr>
          <p:nvPr>
            <p:ph type="body" sz="quarter" idx="3"/>
          </p:nvPr>
        </p:nvSpPr>
        <p:spPr>
          <a:xfrm>
            <a:off x="8220075" y="1989138"/>
            <a:ext cx="3527425" cy="636855"/>
          </a:xfrm>
          <a:prstGeom prst="rect">
            <a:avLst/>
          </a:prstGeom>
        </p:spPr>
        <p:txBody>
          <a:bodyPr anchor="ctr" anchorCtr="0"/>
          <a:lstStyle>
            <a:lvl1pPr marL="0" indent="0">
              <a:buNone/>
              <a:defRPr sz="2400" b="1">
                <a:solidFill>
                  <a:srgbClr val="9E043D"/>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6" name="Content Placeholder 5">
            <a:extLst>
              <a:ext uri="{FF2B5EF4-FFF2-40B4-BE49-F238E27FC236}">
                <a16:creationId xmlns:a16="http://schemas.microsoft.com/office/drawing/2014/main" id="{0D32B247-F8B0-6A43-86FE-2923DBEF9C8F}"/>
              </a:ext>
            </a:extLst>
          </p:cNvPr>
          <p:cNvSpPr>
            <a:spLocks noGrp="1"/>
          </p:cNvSpPr>
          <p:nvPr>
            <p:ph sz="quarter" idx="4"/>
          </p:nvPr>
        </p:nvSpPr>
        <p:spPr>
          <a:xfrm>
            <a:off x="4332288" y="2813047"/>
            <a:ext cx="3527425" cy="2884490"/>
          </a:xfrm>
          <a:prstGeom prst="rect">
            <a:avLst/>
          </a:prstGeo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9" name="Content Placeholder 5">
            <a:extLst>
              <a:ext uri="{FF2B5EF4-FFF2-40B4-BE49-F238E27FC236}">
                <a16:creationId xmlns:a16="http://schemas.microsoft.com/office/drawing/2014/main" id="{C43422A0-145A-7943-95AD-B9C948D26B2D}"/>
              </a:ext>
            </a:extLst>
          </p:cNvPr>
          <p:cNvSpPr>
            <a:spLocks noGrp="1"/>
          </p:cNvSpPr>
          <p:nvPr>
            <p:ph sz="quarter" idx="10"/>
          </p:nvPr>
        </p:nvSpPr>
        <p:spPr>
          <a:xfrm>
            <a:off x="8220076" y="2813046"/>
            <a:ext cx="3529012" cy="2884491"/>
          </a:xfrm>
          <a:prstGeom prst="rect">
            <a:avLst/>
          </a:prstGeo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14" name="Picture 13">
            <a:extLst>
              <a:ext uri="{FF2B5EF4-FFF2-40B4-BE49-F238E27FC236}">
                <a16:creationId xmlns:a16="http://schemas.microsoft.com/office/drawing/2014/main" id="{CE2A91DF-79A7-914F-947D-CF72742487D7}"/>
              </a:ext>
            </a:extLst>
          </p:cNvPr>
          <p:cNvPicPr>
            <a:picLocks noChangeAspect="1"/>
          </p:cNvPicPr>
          <p:nvPr userDrawn="1"/>
        </p:nvPicPr>
        <p:blipFill>
          <a:blip r:embed="rId2"/>
          <a:stretch>
            <a:fillRect/>
          </a:stretch>
        </p:blipFill>
        <p:spPr>
          <a:xfrm>
            <a:off x="442912" y="5832092"/>
            <a:ext cx="568359" cy="676275"/>
          </a:xfrm>
          <a:prstGeom prst="rect">
            <a:avLst/>
          </a:prstGeom>
        </p:spPr>
      </p:pic>
      <p:sp>
        <p:nvSpPr>
          <p:cNvPr id="18" name="Text Placeholder 11">
            <a:extLst>
              <a:ext uri="{FF2B5EF4-FFF2-40B4-BE49-F238E27FC236}">
                <a16:creationId xmlns:a16="http://schemas.microsoft.com/office/drawing/2014/main" id="{EF264802-11B4-5941-991C-96BAD56284CF}"/>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GB" dirty="0"/>
              <a:t>Click to edit Master text styles</a:t>
            </a:r>
          </a:p>
        </p:txBody>
      </p:sp>
      <p:sp>
        <p:nvSpPr>
          <p:cNvPr id="19" name="Title 1">
            <a:extLst>
              <a:ext uri="{FF2B5EF4-FFF2-40B4-BE49-F238E27FC236}">
                <a16:creationId xmlns:a16="http://schemas.microsoft.com/office/drawing/2014/main" id="{AC1D1754-6A16-0A4B-9E06-5B285B1354A6}"/>
              </a:ext>
            </a:extLst>
          </p:cNvPr>
          <p:cNvSpPr>
            <a:spLocks noGrp="1"/>
          </p:cNvSpPr>
          <p:nvPr>
            <p:ph type="title"/>
          </p:nvPr>
        </p:nvSpPr>
        <p:spPr>
          <a:xfrm>
            <a:off x="442912" y="800100"/>
            <a:ext cx="11306175" cy="1001983"/>
          </a:xfrm>
          <a:prstGeom prst="rect">
            <a:avLst/>
          </a:prstGeom>
        </p:spPr>
        <p:txBody>
          <a:bodyPr/>
          <a:lstStyle/>
          <a:p>
            <a:r>
              <a:rPr lang="en-GB" dirty="0"/>
              <a:t>Click to edit Master title style</a:t>
            </a:r>
            <a:endParaRPr lang="en-US" dirty="0"/>
          </a:p>
        </p:txBody>
      </p:sp>
      <p:sp>
        <p:nvSpPr>
          <p:cNvPr id="20" name="Text Placeholder 2">
            <a:extLst>
              <a:ext uri="{FF2B5EF4-FFF2-40B4-BE49-F238E27FC236}">
                <a16:creationId xmlns:a16="http://schemas.microsoft.com/office/drawing/2014/main" id="{760B23AA-B159-A04B-A49B-76835B62994D}"/>
              </a:ext>
            </a:extLst>
          </p:cNvPr>
          <p:cNvSpPr>
            <a:spLocks noGrp="1"/>
          </p:cNvSpPr>
          <p:nvPr>
            <p:ph type="body" idx="1"/>
          </p:nvPr>
        </p:nvSpPr>
        <p:spPr>
          <a:xfrm>
            <a:off x="442912" y="1989138"/>
            <a:ext cx="3529013" cy="636855"/>
          </a:xfrm>
          <a:prstGeom prst="rect">
            <a:avLst/>
          </a:prstGeom>
        </p:spPr>
        <p:txBody>
          <a:bodyPr anchor="ctr" anchorCtr="0"/>
          <a:lstStyle>
            <a:lvl1pPr marL="0" indent="0">
              <a:buNone/>
              <a:defRPr sz="2400" b="1">
                <a:solidFill>
                  <a:srgbClr val="9E043D"/>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21" name="Text Placeholder 2">
            <a:extLst>
              <a:ext uri="{FF2B5EF4-FFF2-40B4-BE49-F238E27FC236}">
                <a16:creationId xmlns:a16="http://schemas.microsoft.com/office/drawing/2014/main" id="{EF568595-A127-5846-A037-D0819A0252E6}"/>
              </a:ext>
            </a:extLst>
          </p:cNvPr>
          <p:cNvSpPr>
            <a:spLocks noGrp="1"/>
          </p:cNvSpPr>
          <p:nvPr>
            <p:ph type="body" idx="13"/>
          </p:nvPr>
        </p:nvSpPr>
        <p:spPr>
          <a:xfrm>
            <a:off x="4332288" y="1989138"/>
            <a:ext cx="3527425" cy="636855"/>
          </a:xfrm>
          <a:prstGeom prst="rect">
            <a:avLst/>
          </a:prstGeom>
        </p:spPr>
        <p:txBody>
          <a:bodyPr anchor="ctr" anchorCtr="0"/>
          <a:lstStyle>
            <a:lvl1pPr marL="0" indent="0">
              <a:buNone/>
              <a:defRPr sz="2400" b="1">
                <a:solidFill>
                  <a:srgbClr val="9E043D"/>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22" name="Rectangle 21">
            <a:extLst>
              <a:ext uri="{FF2B5EF4-FFF2-40B4-BE49-F238E27FC236}">
                <a16:creationId xmlns:a16="http://schemas.microsoft.com/office/drawing/2014/main" id="{EAD682C8-053C-4942-93C0-CDCB02169B50}"/>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DC2EA856-078C-B74C-87C6-AC58462CB29C}"/>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629368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91855C3A-3FE6-774C-8B42-DE78E4C581EA}"/>
              </a:ext>
            </a:extLst>
          </p:cNvPr>
          <p:cNvPicPr>
            <a:picLocks noChangeAspect="1"/>
          </p:cNvPicPr>
          <p:nvPr userDrawn="1"/>
        </p:nvPicPr>
        <p:blipFill>
          <a:blip r:embed="rId2"/>
          <a:stretch>
            <a:fillRect/>
          </a:stretch>
        </p:blipFill>
        <p:spPr>
          <a:xfrm>
            <a:off x="442912" y="5832092"/>
            <a:ext cx="568359" cy="676275"/>
          </a:xfrm>
          <a:prstGeom prst="rect">
            <a:avLst/>
          </a:prstGeom>
        </p:spPr>
      </p:pic>
      <p:sp>
        <p:nvSpPr>
          <p:cNvPr id="20" name="Text Placeholder 11">
            <a:extLst>
              <a:ext uri="{FF2B5EF4-FFF2-40B4-BE49-F238E27FC236}">
                <a16:creationId xmlns:a16="http://schemas.microsoft.com/office/drawing/2014/main" id="{3EFCAB50-6370-994D-BF7A-C505E83CFC1D}"/>
              </a:ext>
            </a:extLst>
          </p:cNvPr>
          <p:cNvSpPr>
            <a:spLocks noGrp="1"/>
          </p:cNvSpPr>
          <p:nvPr>
            <p:ph type="body" sz="quarter" idx="10"/>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GB" dirty="0"/>
              <a:t>Click to edit Master text styles</a:t>
            </a:r>
          </a:p>
        </p:txBody>
      </p:sp>
      <p:sp>
        <p:nvSpPr>
          <p:cNvPr id="23" name="Title 1">
            <a:extLst>
              <a:ext uri="{FF2B5EF4-FFF2-40B4-BE49-F238E27FC236}">
                <a16:creationId xmlns:a16="http://schemas.microsoft.com/office/drawing/2014/main" id="{B048F09A-B384-8C49-9343-9C78BE372438}"/>
              </a:ext>
            </a:extLst>
          </p:cNvPr>
          <p:cNvSpPr>
            <a:spLocks noGrp="1"/>
          </p:cNvSpPr>
          <p:nvPr>
            <p:ph type="ctrTitle"/>
          </p:nvPr>
        </p:nvSpPr>
        <p:spPr>
          <a:xfrm>
            <a:off x="1406632" y="1989138"/>
            <a:ext cx="9378733" cy="2372252"/>
          </a:xfrm>
          <a:prstGeom prst="rect">
            <a:avLst/>
          </a:prstGeom>
        </p:spPr>
        <p:txBody>
          <a:bodyPr lIns="0" rIns="90000" anchor="ctr" anchorCtr="0">
            <a:normAutofit/>
          </a:bodyPr>
          <a:lstStyle>
            <a:lvl1pPr algn="l">
              <a:defRPr sz="4500" b="1">
                <a:solidFill>
                  <a:srgbClr val="E6005B"/>
                </a:solidFill>
              </a:defRPr>
            </a:lvl1pPr>
          </a:lstStyle>
          <a:p>
            <a:r>
              <a:rPr lang="en-GB" dirty="0"/>
              <a:t>Click to edit Master title style</a:t>
            </a:r>
            <a:endParaRPr lang="en-US" dirty="0"/>
          </a:p>
        </p:txBody>
      </p:sp>
      <p:sp>
        <p:nvSpPr>
          <p:cNvPr id="24" name="Subtitle 2">
            <a:extLst>
              <a:ext uri="{FF2B5EF4-FFF2-40B4-BE49-F238E27FC236}">
                <a16:creationId xmlns:a16="http://schemas.microsoft.com/office/drawing/2014/main" id="{338F5E73-6BFD-7748-BFD6-93FCF46A77EB}"/>
              </a:ext>
            </a:extLst>
          </p:cNvPr>
          <p:cNvSpPr>
            <a:spLocks noGrp="1"/>
          </p:cNvSpPr>
          <p:nvPr>
            <p:ph type="subTitle" idx="1"/>
          </p:nvPr>
        </p:nvSpPr>
        <p:spPr>
          <a:xfrm>
            <a:off x="1406632" y="4542366"/>
            <a:ext cx="9378733" cy="1155172"/>
          </a:xfrm>
          <a:prstGeom prst="rect">
            <a:avLst/>
          </a:prstGeom>
        </p:spPr>
        <p:txBody>
          <a:bodyPr lIns="0" anchor="ctr" anchorCtr="0">
            <a:normAutofit/>
          </a:bodyPr>
          <a:lstStyle>
            <a:lvl1pPr marL="0" indent="0" algn="l">
              <a:buNone/>
              <a:defRPr sz="3000" b="1">
                <a:solidFill>
                  <a:srgbClr val="9E043D"/>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pic>
        <p:nvPicPr>
          <p:cNvPr id="3" name="Picture 2">
            <a:extLst>
              <a:ext uri="{FF2B5EF4-FFF2-40B4-BE49-F238E27FC236}">
                <a16:creationId xmlns:a16="http://schemas.microsoft.com/office/drawing/2014/main" id="{A3650F2B-C9D3-F54A-91EC-BEDF952B03AE}"/>
              </a:ext>
            </a:extLst>
          </p:cNvPr>
          <p:cNvPicPr>
            <a:picLocks noChangeAspect="1"/>
          </p:cNvPicPr>
          <p:nvPr userDrawn="1"/>
        </p:nvPicPr>
        <p:blipFill>
          <a:blip r:embed="rId3"/>
          <a:stretch>
            <a:fillRect/>
          </a:stretch>
        </p:blipFill>
        <p:spPr>
          <a:xfrm>
            <a:off x="442913" y="1010601"/>
            <a:ext cx="963720" cy="797561"/>
          </a:xfrm>
          <a:prstGeom prst="rect">
            <a:avLst/>
          </a:prstGeom>
        </p:spPr>
      </p:pic>
      <p:pic>
        <p:nvPicPr>
          <p:cNvPr id="26" name="Picture 25">
            <a:extLst>
              <a:ext uri="{FF2B5EF4-FFF2-40B4-BE49-F238E27FC236}">
                <a16:creationId xmlns:a16="http://schemas.microsoft.com/office/drawing/2014/main" id="{6AAD6DD1-3573-E54F-8768-B0CFC8AFB67A}"/>
              </a:ext>
            </a:extLst>
          </p:cNvPr>
          <p:cNvPicPr>
            <a:picLocks noChangeAspect="1"/>
          </p:cNvPicPr>
          <p:nvPr userDrawn="1"/>
        </p:nvPicPr>
        <p:blipFill>
          <a:blip r:embed="rId3"/>
          <a:stretch>
            <a:fillRect/>
          </a:stretch>
        </p:blipFill>
        <p:spPr>
          <a:xfrm rot="10800000">
            <a:off x="10785366" y="4899977"/>
            <a:ext cx="963720" cy="797561"/>
          </a:xfrm>
          <a:prstGeom prst="rect">
            <a:avLst/>
          </a:prstGeom>
        </p:spPr>
      </p:pic>
      <p:sp>
        <p:nvSpPr>
          <p:cNvPr id="11" name="Rectangle 10">
            <a:extLst>
              <a:ext uri="{FF2B5EF4-FFF2-40B4-BE49-F238E27FC236}">
                <a16:creationId xmlns:a16="http://schemas.microsoft.com/office/drawing/2014/main" id="{694A2B9C-4747-EB44-AD6F-788273471394}"/>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DE4C44A-5626-1B42-B24C-44A8F39FB460}"/>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325543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ubtle Orang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FBD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1989138"/>
            <a:ext cx="11306175" cy="1848949"/>
          </a:xfrm>
          <a:prstGeom prst="rect">
            <a:avLst/>
          </a:prstGeom>
        </p:spPr>
        <p:txBody>
          <a:bodyPr lIns="0" rIns="90000" anchor="b"/>
          <a:lstStyle>
            <a:lvl1pPr algn="l">
              <a:defRPr sz="6000" b="1">
                <a:solidFill>
                  <a:srgbClr val="F07D00"/>
                </a:solidFill>
              </a:defRPr>
            </a:lvl1pPr>
          </a:lstStyle>
          <a:p>
            <a:r>
              <a:rPr lang="en-GB" dirty="0"/>
              <a:t>Click to edit Master title style</a:t>
            </a:r>
            <a:endParaRPr lang="en-US" dirty="0"/>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5" cy="1155172"/>
          </a:xfrm>
          <a:prstGeom prst="rect">
            <a:avLst/>
          </a:prstGeom>
        </p:spPr>
        <p:txBody>
          <a:bodyPr lIns="0">
            <a:normAutofit/>
          </a:bodyPr>
          <a:lstStyle>
            <a:lvl1pPr marL="0" indent="0" algn="l">
              <a:buNone/>
              <a:defRPr sz="3000" b="1">
                <a:solidFill>
                  <a:srgbClr val="F07D0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pic>
        <p:nvPicPr>
          <p:cNvPr id="12" name="Picture 11">
            <a:extLst>
              <a:ext uri="{FF2B5EF4-FFF2-40B4-BE49-F238E27FC236}">
                <a16:creationId xmlns:a16="http://schemas.microsoft.com/office/drawing/2014/main" id="{2EC1597D-B745-8C47-9BCA-19CC45F98067}"/>
              </a:ext>
            </a:extLst>
          </p:cNvPr>
          <p:cNvPicPr>
            <a:picLocks noChangeAspect="1"/>
          </p:cNvPicPr>
          <p:nvPr userDrawn="1"/>
        </p:nvPicPr>
        <p:blipFill>
          <a:blip r:embed="rId2"/>
          <a:stretch>
            <a:fillRect/>
          </a:stretch>
        </p:blipFill>
        <p:spPr>
          <a:xfrm>
            <a:off x="442913" y="5832091"/>
            <a:ext cx="568360" cy="676276"/>
          </a:xfrm>
          <a:prstGeom prst="rect">
            <a:avLst/>
          </a:prstGeom>
        </p:spPr>
      </p:pic>
      <p:sp>
        <p:nvSpPr>
          <p:cNvPr id="13" name="Rectangle 12">
            <a:extLst>
              <a:ext uri="{FF2B5EF4-FFF2-40B4-BE49-F238E27FC236}">
                <a16:creationId xmlns:a16="http://schemas.microsoft.com/office/drawing/2014/main" id="{C03F878E-DE03-2942-B907-3CF8B4BF5BA7}"/>
              </a:ext>
            </a:extLst>
          </p:cNvPr>
          <p:cNvSpPr/>
          <p:nvPr userDrawn="1"/>
        </p:nvSpPr>
        <p:spPr>
          <a:xfrm>
            <a:off x="0" y="0"/>
            <a:ext cx="12192000" cy="441325"/>
          </a:xfrm>
          <a:prstGeom prst="rect">
            <a:avLst/>
          </a:prstGeom>
          <a:solidFill>
            <a:srgbClr val="F07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6946D80A-BB91-1241-848B-6B912282049B}"/>
              </a:ext>
            </a:extLst>
          </p:cNvPr>
          <p:cNvSpPr/>
          <p:nvPr userDrawn="1"/>
        </p:nvSpPr>
        <p:spPr>
          <a:xfrm>
            <a:off x="0" y="6742113"/>
            <a:ext cx="12191999" cy="125999"/>
          </a:xfrm>
          <a:prstGeom prst="rect">
            <a:avLst/>
          </a:prstGeom>
          <a:solidFill>
            <a:srgbClr val="F07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1">
            <a:extLst>
              <a:ext uri="{FF2B5EF4-FFF2-40B4-BE49-F238E27FC236}">
                <a16:creationId xmlns:a16="http://schemas.microsoft.com/office/drawing/2014/main" id="{DB81DC7A-6B12-7D4A-B479-9DCA38495772}"/>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F07D00"/>
                </a:solidFill>
              </a:defRPr>
            </a:lvl1pPr>
          </a:lstStyle>
          <a:p>
            <a:pPr lvl="0"/>
            <a:r>
              <a:rPr lang="en-GB" dirty="0"/>
              <a:t>Click to edit Master text styles</a:t>
            </a:r>
          </a:p>
        </p:txBody>
      </p:sp>
    </p:spTree>
    <p:extLst>
      <p:ext uri="{BB962C8B-B14F-4D97-AF65-F5344CB8AC3E}">
        <p14:creationId xmlns:p14="http://schemas.microsoft.com/office/powerpoint/2010/main" val="1202541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ubtle Blu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BCE4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12688"/>
            <a:ext cx="11306173" cy="1825399"/>
          </a:xfrm>
          <a:prstGeom prst="rect">
            <a:avLst/>
          </a:prstGeom>
        </p:spPr>
        <p:txBody>
          <a:bodyPr lIns="0" rIns="90000" anchor="b"/>
          <a:lstStyle>
            <a:lvl1pPr algn="l">
              <a:defRPr sz="6000" b="1">
                <a:solidFill>
                  <a:srgbClr val="00A6E2"/>
                </a:solidFill>
              </a:defRPr>
            </a:lvl1pPr>
          </a:lstStyle>
          <a:p>
            <a:r>
              <a:rPr lang="en-GB" dirty="0"/>
              <a:t>Click to edit Master title style</a:t>
            </a:r>
            <a:endParaRPr lang="en-US" dirty="0"/>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5" cy="1155172"/>
          </a:xfrm>
          <a:prstGeom prst="rect">
            <a:avLst/>
          </a:prstGeom>
        </p:spPr>
        <p:txBody>
          <a:bodyPr lIns="0">
            <a:normAutofit/>
          </a:bodyPr>
          <a:lstStyle>
            <a:lvl1pPr marL="0" indent="0" algn="l">
              <a:buNone/>
              <a:defRPr sz="3000" b="1">
                <a:solidFill>
                  <a:srgbClr val="00A6E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13" name="Rectangle 12">
            <a:extLst>
              <a:ext uri="{FF2B5EF4-FFF2-40B4-BE49-F238E27FC236}">
                <a16:creationId xmlns:a16="http://schemas.microsoft.com/office/drawing/2014/main" id="{C03F878E-DE03-2942-B907-3CF8B4BF5BA7}"/>
              </a:ext>
            </a:extLst>
          </p:cNvPr>
          <p:cNvSpPr/>
          <p:nvPr userDrawn="1"/>
        </p:nvSpPr>
        <p:spPr>
          <a:xfrm>
            <a:off x="0" y="0"/>
            <a:ext cx="12192000" cy="441325"/>
          </a:xfrm>
          <a:prstGeom prst="rect">
            <a:avLst/>
          </a:prstGeom>
          <a:solidFill>
            <a:srgbClr val="00A6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065D9431-5C22-DF40-B12F-3B430B2D2AE1}"/>
              </a:ext>
            </a:extLst>
          </p:cNvPr>
          <p:cNvPicPr>
            <a:picLocks noChangeAspect="1"/>
          </p:cNvPicPr>
          <p:nvPr userDrawn="1"/>
        </p:nvPicPr>
        <p:blipFill>
          <a:blip r:embed="rId2"/>
          <a:stretch>
            <a:fillRect/>
          </a:stretch>
        </p:blipFill>
        <p:spPr>
          <a:xfrm>
            <a:off x="442913" y="5832091"/>
            <a:ext cx="568360" cy="676276"/>
          </a:xfrm>
          <a:prstGeom prst="rect">
            <a:avLst/>
          </a:prstGeom>
        </p:spPr>
      </p:pic>
      <p:sp>
        <p:nvSpPr>
          <p:cNvPr id="9" name="Rectangle 8">
            <a:extLst>
              <a:ext uri="{FF2B5EF4-FFF2-40B4-BE49-F238E27FC236}">
                <a16:creationId xmlns:a16="http://schemas.microsoft.com/office/drawing/2014/main" id="{397678BD-869E-C64D-BBB5-DB38A6A8CF00}"/>
              </a:ext>
            </a:extLst>
          </p:cNvPr>
          <p:cNvSpPr/>
          <p:nvPr userDrawn="1"/>
        </p:nvSpPr>
        <p:spPr>
          <a:xfrm>
            <a:off x="0" y="6742113"/>
            <a:ext cx="12191999" cy="125999"/>
          </a:xfrm>
          <a:prstGeom prst="rect">
            <a:avLst/>
          </a:prstGeom>
          <a:solidFill>
            <a:srgbClr val="00A6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1">
            <a:extLst>
              <a:ext uri="{FF2B5EF4-FFF2-40B4-BE49-F238E27FC236}">
                <a16:creationId xmlns:a16="http://schemas.microsoft.com/office/drawing/2014/main" id="{EFAD923B-E667-FD45-B41A-12791D221D10}"/>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00A6E2"/>
                </a:solidFill>
              </a:defRPr>
            </a:lvl1pPr>
          </a:lstStyle>
          <a:p>
            <a:pPr lvl="0"/>
            <a:r>
              <a:rPr lang="en-GB" dirty="0"/>
              <a:t>Click to edit Master text styles</a:t>
            </a:r>
          </a:p>
        </p:txBody>
      </p:sp>
    </p:spTree>
    <p:extLst>
      <p:ext uri="{BB962C8B-B14F-4D97-AF65-F5344CB8AC3E}">
        <p14:creationId xmlns:p14="http://schemas.microsoft.com/office/powerpoint/2010/main" val="39821361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ormal Blu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005B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24063"/>
            <a:ext cx="11306173" cy="1814024"/>
          </a:xfrm>
          <a:prstGeom prst="rect">
            <a:avLst/>
          </a:prstGeom>
        </p:spPr>
        <p:txBody>
          <a:bodyPr lIns="0" rIns="90000" anchor="b"/>
          <a:lstStyle>
            <a:lvl1pPr algn="l">
              <a:defRPr sz="6000" b="1">
                <a:solidFill>
                  <a:schemeClr val="bg1"/>
                </a:solidFill>
              </a:defRPr>
            </a:lvl1pPr>
          </a:lstStyle>
          <a:p>
            <a:r>
              <a:rPr lang="en-GB" dirty="0"/>
              <a:t>Click to edit Master title style</a:t>
            </a:r>
            <a:endParaRPr lang="en-US" dirty="0"/>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3" cy="1155172"/>
          </a:xfrm>
          <a:prstGeom prst="rect">
            <a:avLst/>
          </a:prstGeom>
        </p:spPr>
        <p:txBody>
          <a:bodyPr lIns="0">
            <a:normAutofit/>
          </a:bodyPr>
          <a:lstStyle>
            <a:lvl1pPr marL="0" indent="0" algn="l">
              <a:buNone/>
              <a:defRPr sz="3000" b="1">
                <a:solidFill>
                  <a:srgbClr val="00A6E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13" name="Rectangle 12">
            <a:extLst>
              <a:ext uri="{FF2B5EF4-FFF2-40B4-BE49-F238E27FC236}">
                <a16:creationId xmlns:a16="http://schemas.microsoft.com/office/drawing/2014/main" id="{C03F878E-DE03-2942-B907-3CF8B4BF5BA7}"/>
              </a:ext>
            </a:extLst>
          </p:cNvPr>
          <p:cNvSpPr/>
          <p:nvPr userDrawn="1"/>
        </p:nvSpPr>
        <p:spPr>
          <a:xfrm>
            <a:off x="0" y="1"/>
            <a:ext cx="12192000" cy="452699"/>
          </a:xfrm>
          <a:prstGeom prst="rect">
            <a:avLst/>
          </a:prstGeom>
          <a:solidFill>
            <a:srgbClr val="00A6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0B24E7D-7F6A-0541-9FC9-D284AAA24340}"/>
              </a:ext>
            </a:extLst>
          </p:cNvPr>
          <p:cNvPicPr>
            <a:picLocks noChangeAspect="1"/>
          </p:cNvPicPr>
          <p:nvPr userDrawn="1"/>
        </p:nvPicPr>
        <p:blipFill>
          <a:blip r:embed="rId2"/>
          <a:stretch>
            <a:fillRect/>
          </a:stretch>
        </p:blipFill>
        <p:spPr>
          <a:xfrm>
            <a:off x="442913" y="5832091"/>
            <a:ext cx="568360" cy="676276"/>
          </a:xfrm>
          <a:prstGeom prst="rect">
            <a:avLst/>
          </a:prstGeom>
        </p:spPr>
      </p:pic>
      <p:sp>
        <p:nvSpPr>
          <p:cNvPr id="16" name="Rectangle 15">
            <a:extLst>
              <a:ext uri="{FF2B5EF4-FFF2-40B4-BE49-F238E27FC236}">
                <a16:creationId xmlns:a16="http://schemas.microsoft.com/office/drawing/2014/main" id="{81441CAE-3F74-A749-B92B-BA7301BD3CC4}"/>
              </a:ext>
            </a:extLst>
          </p:cNvPr>
          <p:cNvSpPr/>
          <p:nvPr userDrawn="1"/>
        </p:nvSpPr>
        <p:spPr>
          <a:xfrm>
            <a:off x="0" y="6742113"/>
            <a:ext cx="12191999" cy="125999"/>
          </a:xfrm>
          <a:prstGeom prst="rect">
            <a:avLst/>
          </a:prstGeom>
          <a:solidFill>
            <a:srgbClr val="00A6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7" name="Text Placeholder 11">
            <a:extLst>
              <a:ext uri="{FF2B5EF4-FFF2-40B4-BE49-F238E27FC236}">
                <a16:creationId xmlns:a16="http://schemas.microsoft.com/office/drawing/2014/main" id="{3986C3D8-75F2-AF4D-852E-617DA34AB6C7}"/>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00A6E2"/>
                </a:solidFill>
              </a:defRPr>
            </a:lvl1pPr>
          </a:lstStyle>
          <a:p>
            <a:pPr lvl="0"/>
            <a:r>
              <a:rPr lang="en-GB" dirty="0"/>
              <a:t>Click to edit Master text styles</a:t>
            </a:r>
          </a:p>
        </p:txBody>
      </p:sp>
    </p:spTree>
    <p:extLst>
      <p:ext uri="{BB962C8B-B14F-4D97-AF65-F5344CB8AC3E}">
        <p14:creationId xmlns:p14="http://schemas.microsoft.com/office/powerpoint/2010/main" val="28809904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rmal Purpl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821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24063"/>
            <a:ext cx="11306173" cy="1814024"/>
          </a:xfrm>
          <a:prstGeom prst="rect">
            <a:avLst/>
          </a:prstGeom>
        </p:spPr>
        <p:txBody>
          <a:bodyPr lIns="0" rIns="90000" anchor="b"/>
          <a:lstStyle>
            <a:lvl1pPr algn="l">
              <a:defRPr sz="6000" b="1">
                <a:solidFill>
                  <a:schemeClr val="bg1"/>
                </a:solidFill>
              </a:defRPr>
            </a:lvl1pPr>
          </a:lstStyle>
          <a:p>
            <a:r>
              <a:rPr lang="en-GB" dirty="0"/>
              <a:t>Click to edit Master title style</a:t>
            </a:r>
            <a:endParaRPr lang="en-US" dirty="0"/>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3" cy="1155172"/>
          </a:xfrm>
          <a:prstGeom prst="rect">
            <a:avLst/>
          </a:prstGeom>
        </p:spPr>
        <p:txBody>
          <a:bodyPr lIns="0">
            <a:normAutofit/>
          </a:bodyPr>
          <a:lstStyle>
            <a:lvl1pPr marL="0" indent="0" algn="l">
              <a:buNone/>
              <a:defRPr sz="3000" b="1">
                <a:solidFill>
                  <a:srgbClr val="C7017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11" name="Rectangle 10">
            <a:extLst>
              <a:ext uri="{FF2B5EF4-FFF2-40B4-BE49-F238E27FC236}">
                <a16:creationId xmlns:a16="http://schemas.microsoft.com/office/drawing/2014/main" id="{B669F709-E7C3-C149-A260-3C4BD44CD5DB}"/>
              </a:ext>
            </a:extLst>
          </p:cNvPr>
          <p:cNvSpPr/>
          <p:nvPr userDrawn="1"/>
        </p:nvSpPr>
        <p:spPr>
          <a:xfrm>
            <a:off x="0" y="1"/>
            <a:ext cx="12192000" cy="452699"/>
          </a:xfrm>
          <a:prstGeom prst="rect">
            <a:avLst/>
          </a:prstGeom>
          <a:solidFill>
            <a:srgbClr val="C70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a:extLst>
              <a:ext uri="{FF2B5EF4-FFF2-40B4-BE49-F238E27FC236}">
                <a16:creationId xmlns:a16="http://schemas.microsoft.com/office/drawing/2014/main" id="{49C6C068-799F-5647-86FD-975D93E27D3F}"/>
              </a:ext>
            </a:extLst>
          </p:cNvPr>
          <p:cNvPicPr>
            <a:picLocks noChangeAspect="1"/>
          </p:cNvPicPr>
          <p:nvPr userDrawn="1"/>
        </p:nvPicPr>
        <p:blipFill>
          <a:blip r:embed="rId2"/>
          <a:stretch>
            <a:fillRect/>
          </a:stretch>
        </p:blipFill>
        <p:spPr>
          <a:xfrm>
            <a:off x="442913" y="5832091"/>
            <a:ext cx="568360" cy="676276"/>
          </a:xfrm>
          <a:prstGeom prst="rect">
            <a:avLst/>
          </a:prstGeom>
        </p:spPr>
      </p:pic>
      <p:sp>
        <p:nvSpPr>
          <p:cNvPr id="17" name="Rectangle 16">
            <a:extLst>
              <a:ext uri="{FF2B5EF4-FFF2-40B4-BE49-F238E27FC236}">
                <a16:creationId xmlns:a16="http://schemas.microsoft.com/office/drawing/2014/main" id="{A9635ED3-5E00-7F4E-9AE5-AF4B24A44CF5}"/>
              </a:ext>
            </a:extLst>
          </p:cNvPr>
          <p:cNvSpPr/>
          <p:nvPr userDrawn="1"/>
        </p:nvSpPr>
        <p:spPr>
          <a:xfrm>
            <a:off x="0" y="6742113"/>
            <a:ext cx="12191999" cy="125999"/>
          </a:xfrm>
          <a:prstGeom prst="rect">
            <a:avLst/>
          </a:prstGeom>
          <a:solidFill>
            <a:srgbClr val="C70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8" name="Text Placeholder 11">
            <a:extLst>
              <a:ext uri="{FF2B5EF4-FFF2-40B4-BE49-F238E27FC236}">
                <a16:creationId xmlns:a16="http://schemas.microsoft.com/office/drawing/2014/main" id="{77A12D8D-2172-A24B-A568-26FC3B4B283B}"/>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C7017F"/>
                </a:solidFill>
              </a:defRPr>
            </a:lvl1pPr>
          </a:lstStyle>
          <a:p>
            <a:pPr lvl="0"/>
            <a:r>
              <a:rPr lang="en-GB" dirty="0"/>
              <a:t>Click to edit Master text styles</a:t>
            </a:r>
          </a:p>
        </p:txBody>
      </p:sp>
    </p:spTree>
    <p:extLst>
      <p:ext uri="{BB962C8B-B14F-4D97-AF65-F5344CB8AC3E}">
        <p14:creationId xmlns:p14="http://schemas.microsoft.com/office/powerpoint/2010/main" val="185573780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old Orang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BB3F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1989138"/>
            <a:ext cx="11306173" cy="1848949"/>
          </a:xfrm>
          <a:prstGeom prst="rect">
            <a:avLst/>
          </a:prstGeom>
        </p:spPr>
        <p:txBody>
          <a:bodyPr lIns="0" rIns="90000" anchor="b"/>
          <a:lstStyle>
            <a:lvl1pPr algn="l">
              <a:defRPr sz="6000" b="1">
                <a:solidFill>
                  <a:schemeClr val="bg1"/>
                </a:solidFill>
              </a:defRPr>
            </a:lvl1pPr>
          </a:lstStyle>
          <a:p>
            <a:r>
              <a:rPr lang="en-GB" dirty="0"/>
              <a:t>Click to edit Master title style</a:t>
            </a:r>
            <a:endParaRPr lang="en-US" dirty="0"/>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5" cy="1155172"/>
          </a:xfrm>
          <a:prstGeom prst="rect">
            <a:avLst/>
          </a:prstGeom>
        </p:spPr>
        <p:txBody>
          <a:bodyPr lIns="0">
            <a:normAutofit/>
          </a:bodyPr>
          <a:lstStyle>
            <a:lvl1pPr marL="0" indent="0" algn="l">
              <a:buNone/>
              <a:defRPr sz="3000" b="1">
                <a:solidFill>
                  <a:srgbClr val="F07D0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7" name="Rectangle 6">
            <a:extLst>
              <a:ext uri="{FF2B5EF4-FFF2-40B4-BE49-F238E27FC236}">
                <a16:creationId xmlns:a16="http://schemas.microsoft.com/office/drawing/2014/main" id="{33D2627D-3696-4F4C-8BC6-79103D22C236}"/>
              </a:ext>
            </a:extLst>
          </p:cNvPr>
          <p:cNvSpPr/>
          <p:nvPr userDrawn="1"/>
        </p:nvSpPr>
        <p:spPr>
          <a:xfrm>
            <a:off x="0" y="1"/>
            <a:ext cx="12192000" cy="452699"/>
          </a:xfrm>
          <a:prstGeom prst="rect">
            <a:avLst/>
          </a:prstGeom>
          <a:solidFill>
            <a:srgbClr val="F07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85871FCE-6DA7-5549-92C6-554D5232A266}"/>
              </a:ext>
            </a:extLst>
          </p:cNvPr>
          <p:cNvPicPr>
            <a:picLocks noChangeAspect="1"/>
          </p:cNvPicPr>
          <p:nvPr userDrawn="1"/>
        </p:nvPicPr>
        <p:blipFill>
          <a:blip r:embed="rId2"/>
          <a:stretch>
            <a:fillRect/>
          </a:stretch>
        </p:blipFill>
        <p:spPr>
          <a:xfrm>
            <a:off x="442913" y="5832091"/>
            <a:ext cx="568360" cy="676276"/>
          </a:xfrm>
          <a:prstGeom prst="rect">
            <a:avLst/>
          </a:prstGeom>
        </p:spPr>
      </p:pic>
      <p:sp>
        <p:nvSpPr>
          <p:cNvPr id="10" name="Rectangle 9">
            <a:extLst>
              <a:ext uri="{FF2B5EF4-FFF2-40B4-BE49-F238E27FC236}">
                <a16:creationId xmlns:a16="http://schemas.microsoft.com/office/drawing/2014/main" id="{240039B7-FA62-F24C-BCFF-BA21679AD8B7}"/>
              </a:ext>
            </a:extLst>
          </p:cNvPr>
          <p:cNvSpPr/>
          <p:nvPr userDrawn="1"/>
        </p:nvSpPr>
        <p:spPr>
          <a:xfrm>
            <a:off x="0" y="6742113"/>
            <a:ext cx="12191999" cy="125999"/>
          </a:xfrm>
          <a:prstGeom prst="rect">
            <a:avLst/>
          </a:prstGeom>
          <a:solidFill>
            <a:srgbClr val="F07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1" name="Text Placeholder 11">
            <a:extLst>
              <a:ext uri="{FF2B5EF4-FFF2-40B4-BE49-F238E27FC236}">
                <a16:creationId xmlns:a16="http://schemas.microsoft.com/office/drawing/2014/main" id="{E8DC3CBE-2843-1642-BD7A-5C7A9BC16E2C}"/>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F07D00"/>
                </a:solidFill>
              </a:defRPr>
            </a:lvl1pPr>
          </a:lstStyle>
          <a:p>
            <a:pPr lvl="0"/>
            <a:r>
              <a:rPr lang="en-GB" dirty="0"/>
              <a:t>Click to edit Master text styles</a:t>
            </a:r>
          </a:p>
        </p:txBody>
      </p:sp>
    </p:spTree>
    <p:extLst>
      <p:ext uri="{BB962C8B-B14F-4D97-AF65-F5344CB8AC3E}">
        <p14:creationId xmlns:p14="http://schemas.microsoft.com/office/powerpoint/2010/main" val="4120813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Presentation 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ADF23B6-683D-2B48-8B2D-8FF423A50C05}"/>
              </a:ext>
            </a:extLst>
          </p:cNvPr>
          <p:cNvSpPr/>
          <p:nvPr userDrawn="1"/>
        </p:nvSpPr>
        <p:spPr>
          <a:xfrm>
            <a:off x="0" y="441326"/>
            <a:ext cx="12191999" cy="6300786"/>
          </a:xfrm>
          <a:prstGeom prst="rect">
            <a:avLst/>
          </a:prstGeom>
          <a:solidFill>
            <a:srgbClr val="E6005B"/>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solidFill>
                <a:srgbClr val="E6005B"/>
              </a:solidFill>
            </a:endParaRPr>
          </a:p>
        </p:txBody>
      </p:sp>
      <p:sp>
        <p:nvSpPr>
          <p:cNvPr id="2" name="Title 1">
            <a:extLst>
              <a:ext uri="{FF2B5EF4-FFF2-40B4-BE49-F238E27FC236}">
                <a16:creationId xmlns:a16="http://schemas.microsoft.com/office/drawing/2014/main" id="{8E7E7F3C-6AC2-084C-81DA-BE9E4A815A32}"/>
              </a:ext>
            </a:extLst>
          </p:cNvPr>
          <p:cNvSpPr>
            <a:spLocks noGrp="1"/>
          </p:cNvSpPr>
          <p:nvPr>
            <p:ph type="ctrTitle"/>
          </p:nvPr>
        </p:nvSpPr>
        <p:spPr>
          <a:xfrm>
            <a:off x="442912" y="1989138"/>
            <a:ext cx="11306175" cy="1848949"/>
          </a:xfrm>
          <a:prstGeom prst="rect">
            <a:avLst/>
          </a:prstGeom>
        </p:spPr>
        <p:txBody>
          <a:bodyPr lIns="0" rIns="90000" anchor="b"/>
          <a:lstStyle>
            <a:lvl1pPr algn="l">
              <a:defRPr sz="6000" b="1">
                <a:solidFill>
                  <a:schemeClr val="bg1"/>
                </a:solidFill>
              </a:defRPr>
            </a:lvl1pPr>
          </a:lstStyle>
          <a:p>
            <a:r>
              <a:rPr lang="en-GB" dirty="0"/>
              <a:t>Click to edit Master title style</a:t>
            </a:r>
            <a:endParaRPr lang="en-US" dirty="0"/>
          </a:p>
        </p:txBody>
      </p:sp>
      <p:sp>
        <p:nvSpPr>
          <p:cNvPr id="3" name="Subtitle 2">
            <a:extLst>
              <a:ext uri="{FF2B5EF4-FFF2-40B4-BE49-F238E27FC236}">
                <a16:creationId xmlns:a16="http://schemas.microsoft.com/office/drawing/2014/main" id="{AC3D8BCC-A8A8-F640-A027-5BF8353F717B}"/>
              </a:ext>
            </a:extLst>
          </p:cNvPr>
          <p:cNvSpPr>
            <a:spLocks noGrp="1"/>
          </p:cNvSpPr>
          <p:nvPr>
            <p:ph type="subTitle" idx="1"/>
          </p:nvPr>
        </p:nvSpPr>
        <p:spPr>
          <a:xfrm>
            <a:off x="442912" y="4015578"/>
            <a:ext cx="11306175" cy="1155172"/>
          </a:xfrm>
          <a:prstGeom prst="rect">
            <a:avLst/>
          </a:prstGeom>
        </p:spPr>
        <p:txBody>
          <a:bodyPr lIns="0">
            <a:normAutofit/>
          </a:bodyPr>
          <a:lstStyle>
            <a:lvl1pPr marL="0" indent="0" algn="l">
              <a:buNone/>
              <a:defRPr sz="3000" b="1">
                <a:solidFill>
                  <a:srgbClr val="9E043D"/>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pic>
        <p:nvPicPr>
          <p:cNvPr id="4" name="Picture 3">
            <a:extLst>
              <a:ext uri="{FF2B5EF4-FFF2-40B4-BE49-F238E27FC236}">
                <a16:creationId xmlns:a16="http://schemas.microsoft.com/office/drawing/2014/main" id="{EE19FAFA-C3E1-0844-82DB-27D43E467A6B}"/>
              </a:ext>
            </a:extLst>
          </p:cNvPr>
          <p:cNvPicPr>
            <a:picLocks noChangeAspect="1"/>
          </p:cNvPicPr>
          <p:nvPr userDrawn="1"/>
        </p:nvPicPr>
        <p:blipFill>
          <a:blip r:embed="rId2"/>
          <a:srcRect/>
          <a:stretch/>
        </p:blipFill>
        <p:spPr>
          <a:xfrm>
            <a:off x="442913" y="801048"/>
            <a:ext cx="3427412" cy="1008062"/>
          </a:xfrm>
          <a:prstGeom prst="rect">
            <a:avLst/>
          </a:prstGeom>
        </p:spPr>
      </p:pic>
      <p:sp>
        <p:nvSpPr>
          <p:cNvPr id="15" name="Date Placeholder 3">
            <a:extLst>
              <a:ext uri="{FF2B5EF4-FFF2-40B4-BE49-F238E27FC236}">
                <a16:creationId xmlns:a16="http://schemas.microsoft.com/office/drawing/2014/main" id="{F86CB3D1-E135-FD4F-A056-483535DECE88}"/>
              </a:ext>
            </a:extLst>
          </p:cNvPr>
          <p:cNvSpPr>
            <a:spLocks noGrp="1"/>
          </p:cNvSpPr>
          <p:nvPr>
            <p:ph type="dt" sz="half" idx="10"/>
          </p:nvPr>
        </p:nvSpPr>
        <p:spPr>
          <a:xfrm>
            <a:off x="6275386" y="6057899"/>
            <a:ext cx="5473701" cy="358775"/>
          </a:xfrm>
          <a:prstGeom prst="rect">
            <a:avLst/>
          </a:prstGeom>
        </p:spPr>
        <p:txBody>
          <a:bodyPr lIns="0" tIns="0" rIns="0" bIns="0" anchor="b" anchorCtr="0"/>
          <a:lstStyle>
            <a:lvl1pPr algn="r">
              <a:defRPr>
                <a:solidFill>
                  <a:srgbClr val="9E043D"/>
                </a:solidFill>
                <a:latin typeface="Arial" panose="020B0604020202020204" pitchFamily="34" charset="0"/>
                <a:cs typeface="Arial" panose="020B0604020202020204" pitchFamily="34" charset="0"/>
              </a:defRPr>
            </a:lvl1pPr>
          </a:lstStyle>
          <a:p>
            <a:fld id="{197342E9-89D0-D246-B0E5-635614E13D75}" type="datetime1">
              <a:rPr lang="en-GB" smtClean="0"/>
              <a:pPr/>
              <a:t>27/03/2023</a:t>
            </a:fld>
            <a:endParaRPr lang="en-US" dirty="0"/>
          </a:p>
        </p:txBody>
      </p:sp>
    </p:spTree>
    <p:extLst>
      <p:ext uri="{BB962C8B-B14F-4D97-AF65-F5344CB8AC3E}">
        <p14:creationId xmlns:p14="http://schemas.microsoft.com/office/powerpoint/2010/main" val="474676610"/>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old Purpl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C70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24063"/>
            <a:ext cx="11306173" cy="1814024"/>
          </a:xfrm>
          <a:prstGeom prst="rect">
            <a:avLst/>
          </a:prstGeom>
        </p:spPr>
        <p:txBody>
          <a:bodyPr lIns="0" rIns="90000" anchor="b"/>
          <a:lstStyle>
            <a:lvl1pPr algn="l">
              <a:defRPr sz="6000" b="1">
                <a:solidFill>
                  <a:schemeClr val="bg1"/>
                </a:solidFill>
              </a:defRPr>
            </a:lvl1pPr>
          </a:lstStyle>
          <a:p>
            <a:r>
              <a:rPr lang="en-GB" dirty="0"/>
              <a:t>Click to edit Master title style</a:t>
            </a:r>
            <a:endParaRPr lang="en-US" dirty="0"/>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3" cy="1155172"/>
          </a:xfrm>
          <a:prstGeom prst="rect">
            <a:avLst/>
          </a:prstGeom>
        </p:spPr>
        <p:txBody>
          <a:bodyPr lIns="0">
            <a:normAutofit/>
          </a:bodyPr>
          <a:lstStyle>
            <a:lvl1pPr marL="0" indent="0" algn="l">
              <a:buNone/>
              <a:defRPr sz="3000" b="1">
                <a:solidFill>
                  <a:srgbClr val="821E69"/>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7" name="Rectangle 6">
            <a:extLst>
              <a:ext uri="{FF2B5EF4-FFF2-40B4-BE49-F238E27FC236}">
                <a16:creationId xmlns:a16="http://schemas.microsoft.com/office/drawing/2014/main" id="{66867788-B905-9E45-B992-B2C5D2894330}"/>
              </a:ext>
            </a:extLst>
          </p:cNvPr>
          <p:cNvSpPr/>
          <p:nvPr userDrawn="1"/>
        </p:nvSpPr>
        <p:spPr>
          <a:xfrm>
            <a:off x="0" y="1"/>
            <a:ext cx="12192000" cy="452699"/>
          </a:xfrm>
          <a:prstGeom prst="rect">
            <a:avLst/>
          </a:prstGeom>
          <a:solidFill>
            <a:srgbClr val="821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76651983-37A2-2345-917B-4559D70F4392}"/>
              </a:ext>
            </a:extLst>
          </p:cNvPr>
          <p:cNvPicPr>
            <a:picLocks noChangeAspect="1"/>
          </p:cNvPicPr>
          <p:nvPr userDrawn="1"/>
        </p:nvPicPr>
        <p:blipFill>
          <a:blip r:embed="rId2"/>
          <a:stretch>
            <a:fillRect/>
          </a:stretch>
        </p:blipFill>
        <p:spPr>
          <a:xfrm>
            <a:off x="442913" y="5832091"/>
            <a:ext cx="568360" cy="676276"/>
          </a:xfrm>
          <a:prstGeom prst="rect">
            <a:avLst/>
          </a:prstGeom>
        </p:spPr>
      </p:pic>
      <p:sp>
        <p:nvSpPr>
          <p:cNvPr id="10" name="Rectangle 9">
            <a:extLst>
              <a:ext uri="{FF2B5EF4-FFF2-40B4-BE49-F238E27FC236}">
                <a16:creationId xmlns:a16="http://schemas.microsoft.com/office/drawing/2014/main" id="{089B5E4C-2015-A748-95FB-CF22799B0CD6}"/>
              </a:ext>
            </a:extLst>
          </p:cNvPr>
          <p:cNvSpPr/>
          <p:nvPr userDrawn="1"/>
        </p:nvSpPr>
        <p:spPr>
          <a:xfrm>
            <a:off x="0" y="6742113"/>
            <a:ext cx="12191999" cy="125999"/>
          </a:xfrm>
          <a:prstGeom prst="rect">
            <a:avLst/>
          </a:prstGeom>
          <a:solidFill>
            <a:srgbClr val="821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1" name="Text Placeholder 11">
            <a:extLst>
              <a:ext uri="{FF2B5EF4-FFF2-40B4-BE49-F238E27FC236}">
                <a16:creationId xmlns:a16="http://schemas.microsoft.com/office/drawing/2014/main" id="{946CC34B-1499-F541-84B4-B09C59E3E203}"/>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821E69"/>
                </a:solidFill>
              </a:defRPr>
            </a:lvl1pPr>
          </a:lstStyle>
          <a:p>
            <a:pPr lvl="0"/>
            <a:r>
              <a:rPr lang="en-GB" dirty="0"/>
              <a:t>Click to edit Master text styles</a:t>
            </a:r>
          </a:p>
        </p:txBody>
      </p:sp>
    </p:spTree>
    <p:extLst>
      <p:ext uri="{BB962C8B-B14F-4D97-AF65-F5344CB8AC3E}">
        <p14:creationId xmlns:p14="http://schemas.microsoft.com/office/powerpoint/2010/main" val="24482331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asual Green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6D95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24063"/>
            <a:ext cx="11306173" cy="1814024"/>
          </a:xfrm>
          <a:prstGeom prst="rect">
            <a:avLst/>
          </a:prstGeom>
        </p:spPr>
        <p:txBody>
          <a:bodyPr lIns="0" rIns="90000" anchor="b"/>
          <a:lstStyle>
            <a:lvl1pPr algn="l">
              <a:defRPr sz="6000" b="1">
                <a:solidFill>
                  <a:schemeClr val="bg1"/>
                </a:solidFill>
              </a:defRPr>
            </a:lvl1pPr>
          </a:lstStyle>
          <a:p>
            <a:r>
              <a:rPr lang="en-GB" dirty="0"/>
              <a:t>Click to edit Master title style</a:t>
            </a:r>
            <a:endParaRPr lang="en-US" dirty="0"/>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3" cy="1155172"/>
          </a:xfrm>
          <a:prstGeom prst="rect">
            <a:avLst/>
          </a:prstGeom>
        </p:spPr>
        <p:txBody>
          <a:bodyPr lIns="0">
            <a:normAutofit/>
          </a:bodyPr>
          <a:lstStyle>
            <a:lvl1pPr marL="0" indent="0" algn="l">
              <a:buNone/>
              <a:defRPr sz="3000" b="1">
                <a:solidFill>
                  <a:srgbClr val="C7D53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7" name="Rectangle 6">
            <a:extLst>
              <a:ext uri="{FF2B5EF4-FFF2-40B4-BE49-F238E27FC236}">
                <a16:creationId xmlns:a16="http://schemas.microsoft.com/office/drawing/2014/main" id="{BF3AFFF2-502D-054E-B5DC-66A77A6B8A6E}"/>
              </a:ext>
            </a:extLst>
          </p:cNvPr>
          <p:cNvSpPr/>
          <p:nvPr userDrawn="1"/>
        </p:nvSpPr>
        <p:spPr>
          <a:xfrm>
            <a:off x="0" y="1"/>
            <a:ext cx="12192000" cy="452699"/>
          </a:xfrm>
          <a:prstGeom prst="rect">
            <a:avLst/>
          </a:prstGeom>
          <a:solidFill>
            <a:srgbClr val="C7D5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3E73C732-A419-E840-970E-326B7FDD4684}"/>
              </a:ext>
            </a:extLst>
          </p:cNvPr>
          <p:cNvPicPr>
            <a:picLocks noChangeAspect="1"/>
          </p:cNvPicPr>
          <p:nvPr userDrawn="1"/>
        </p:nvPicPr>
        <p:blipFill>
          <a:blip r:embed="rId2"/>
          <a:stretch>
            <a:fillRect/>
          </a:stretch>
        </p:blipFill>
        <p:spPr>
          <a:xfrm>
            <a:off x="442913" y="5832091"/>
            <a:ext cx="568360" cy="676276"/>
          </a:xfrm>
          <a:prstGeom prst="rect">
            <a:avLst/>
          </a:prstGeom>
        </p:spPr>
      </p:pic>
      <p:sp>
        <p:nvSpPr>
          <p:cNvPr id="10" name="Rectangle 9">
            <a:extLst>
              <a:ext uri="{FF2B5EF4-FFF2-40B4-BE49-F238E27FC236}">
                <a16:creationId xmlns:a16="http://schemas.microsoft.com/office/drawing/2014/main" id="{84D91E44-21DE-A842-8B5E-6AD38E86E746}"/>
              </a:ext>
            </a:extLst>
          </p:cNvPr>
          <p:cNvSpPr/>
          <p:nvPr userDrawn="1"/>
        </p:nvSpPr>
        <p:spPr>
          <a:xfrm>
            <a:off x="0" y="6742113"/>
            <a:ext cx="12191999" cy="125999"/>
          </a:xfrm>
          <a:prstGeom prst="rect">
            <a:avLst/>
          </a:prstGeom>
          <a:solidFill>
            <a:srgbClr val="C7D5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1" name="Text Placeholder 11">
            <a:extLst>
              <a:ext uri="{FF2B5EF4-FFF2-40B4-BE49-F238E27FC236}">
                <a16:creationId xmlns:a16="http://schemas.microsoft.com/office/drawing/2014/main" id="{69BF5122-5B53-AF4A-BB6D-678ABD2D40EF}"/>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C7D533"/>
                </a:solidFill>
              </a:defRPr>
            </a:lvl1pPr>
          </a:lstStyle>
          <a:p>
            <a:pPr lvl="0"/>
            <a:r>
              <a:rPr lang="en-GB" dirty="0"/>
              <a:t>Click to edit Master text styles</a:t>
            </a:r>
          </a:p>
        </p:txBody>
      </p:sp>
    </p:spTree>
    <p:extLst>
      <p:ext uri="{BB962C8B-B14F-4D97-AF65-F5344CB8AC3E}">
        <p14:creationId xmlns:p14="http://schemas.microsoft.com/office/powerpoint/2010/main" val="41802548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asual Orang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F07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24063"/>
            <a:ext cx="11306173" cy="1814024"/>
          </a:xfrm>
          <a:prstGeom prst="rect">
            <a:avLst/>
          </a:prstGeom>
        </p:spPr>
        <p:txBody>
          <a:bodyPr lIns="0" rIns="90000" anchor="b"/>
          <a:lstStyle>
            <a:lvl1pPr algn="l">
              <a:defRPr sz="6000" b="1">
                <a:solidFill>
                  <a:schemeClr val="bg1"/>
                </a:solidFill>
              </a:defRPr>
            </a:lvl1pPr>
          </a:lstStyle>
          <a:p>
            <a:r>
              <a:rPr lang="en-GB" dirty="0"/>
              <a:t>Click to edit Master title style</a:t>
            </a:r>
            <a:endParaRPr lang="en-US" dirty="0"/>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3" cy="1155172"/>
          </a:xfrm>
          <a:prstGeom prst="rect">
            <a:avLst/>
          </a:prstGeom>
        </p:spPr>
        <p:txBody>
          <a:bodyPr lIns="0">
            <a:normAutofit/>
          </a:bodyPr>
          <a:lstStyle>
            <a:lvl1pPr marL="0" indent="0" algn="l">
              <a:buNone/>
              <a:defRPr sz="3000" b="1">
                <a:solidFill>
                  <a:srgbClr val="BB3F07"/>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7" name="Rectangle 6">
            <a:extLst>
              <a:ext uri="{FF2B5EF4-FFF2-40B4-BE49-F238E27FC236}">
                <a16:creationId xmlns:a16="http://schemas.microsoft.com/office/drawing/2014/main" id="{37898AC0-B7CB-074A-816A-237E0E868E59}"/>
              </a:ext>
            </a:extLst>
          </p:cNvPr>
          <p:cNvSpPr/>
          <p:nvPr userDrawn="1"/>
        </p:nvSpPr>
        <p:spPr>
          <a:xfrm>
            <a:off x="0" y="1"/>
            <a:ext cx="12192000" cy="452699"/>
          </a:xfrm>
          <a:prstGeom prst="rect">
            <a:avLst/>
          </a:prstGeom>
          <a:solidFill>
            <a:srgbClr val="BB3F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F0A60D5D-4AC5-424B-9227-98890EF5464D}"/>
              </a:ext>
            </a:extLst>
          </p:cNvPr>
          <p:cNvPicPr>
            <a:picLocks noChangeAspect="1"/>
          </p:cNvPicPr>
          <p:nvPr userDrawn="1"/>
        </p:nvPicPr>
        <p:blipFill>
          <a:blip r:embed="rId2"/>
          <a:stretch>
            <a:fillRect/>
          </a:stretch>
        </p:blipFill>
        <p:spPr>
          <a:xfrm>
            <a:off x="442913" y="5832091"/>
            <a:ext cx="568360" cy="676276"/>
          </a:xfrm>
          <a:prstGeom prst="rect">
            <a:avLst/>
          </a:prstGeom>
        </p:spPr>
      </p:pic>
      <p:sp>
        <p:nvSpPr>
          <p:cNvPr id="10" name="Rectangle 9">
            <a:extLst>
              <a:ext uri="{FF2B5EF4-FFF2-40B4-BE49-F238E27FC236}">
                <a16:creationId xmlns:a16="http://schemas.microsoft.com/office/drawing/2014/main" id="{03636DE5-A460-F448-BC8B-A823C89548EA}"/>
              </a:ext>
            </a:extLst>
          </p:cNvPr>
          <p:cNvSpPr/>
          <p:nvPr userDrawn="1"/>
        </p:nvSpPr>
        <p:spPr>
          <a:xfrm>
            <a:off x="0" y="6742113"/>
            <a:ext cx="12191999" cy="125999"/>
          </a:xfrm>
          <a:prstGeom prst="rect">
            <a:avLst/>
          </a:prstGeom>
          <a:solidFill>
            <a:srgbClr val="BB3F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1" name="Text Placeholder 11">
            <a:extLst>
              <a:ext uri="{FF2B5EF4-FFF2-40B4-BE49-F238E27FC236}">
                <a16:creationId xmlns:a16="http://schemas.microsoft.com/office/drawing/2014/main" id="{0E93626E-75D3-2946-9E24-B1657D8181F5}"/>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BB3F07"/>
                </a:solidFill>
              </a:defRPr>
            </a:lvl1pPr>
          </a:lstStyle>
          <a:p>
            <a:pPr lvl="0"/>
            <a:r>
              <a:rPr lang="en-GB" dirty="0"/>
              <a:t>Click to edit Master text styles</a:t>
            </a:r>
          </a:p>
        </p:txBody>
      </p:sp>
    </p:spTree>
    <p:extLst>
      <p:ext uri="{BB962C8B-B14F-4D97-AF65-F5344CB8AC3E}">
        <p14:creationId xmlns:p14="http://schemas.microsoft.com/office/powerpoint/2010/main" val="372497514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Casual Orang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24063"/>
            <a:ext cx="11306173" cy="1814024"/>
          </a:xfrm>
          <a:prstGeom prst="rect">
            <a:avLst/>
          </a:prstGeom>
        </p:spPr>
        <p:txBody>
          <a:bodyPr lIns="0" rIns="90000" anchor="b"/>
          <a:lstStyle>
            <a:lvl1pPr algn="l">
              <a:defRPr sz="6000" b="1">
                <a:solidFill>
                  <a:schemeClr val="bg1"/>
                </a:solidFill>
              </a:defRPr>
            </a:lvl1pPr>
          </a:lstStyle>
          <a:p>
            <a:r>
              <a:rPr lang="en-GB" dirty="0"/>
              <a:t>Click to edit Master title style</a:t>
            </a:r>
            <a:endParaRPr lang="en-US" dirty="0"/>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3" cy="1155172"/>
          </a:xfrm>
          <a:prstGeom prst="rect">
            <a:avLst/>
          </a:prstGeom>
        </p:spPr>
        <p:txBody>
          <a:bodyPr lIns="0">
            <a:normAutofit/>
          </a:bodyPr>
          <a:lstStyle>
            <a:lvl1pPr marL="0" indent="0" algn="l">
              <a:buNone/>
              <a:defRPr sz="3000" b="1">
                <a:solidFill>
                  <a:srgbClr val="E6005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7" name="Rectangle 6">
            <a:extLst>
              <a:ext uri="{FF2B5EF4-FFF2-40B4-BE49-F238E27FC236}">
                <a16:creationId xmlns:a16="http://schemas.microsoft.com/office/drawing/2014/main" id="{37898AC0-B7CB-074A-816A-237E0E868E59}"/>
              </a:ext>
            </a:extLst>
          </p:cNvPr>
          <p:cNvSpPr/>
          <p:nvPr userDrawn="1"/>
        </p:nvSpPr>
        <p:spPr>
          <a:xfrm>
            <a:off x="0" y="1"/>
            <a:ext cx="12192000" cy="452699"/>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F0A60D5D-4AC5-424B-9227-98890EF5464D}"/>
              </a:ext>
            </a:extLst>
          </p:cNvPr>
          <p:cNvPicPr>
            <a:picLocks noChangeAspect="1"/>
          </p:cNvPicPr>
          <p:nvPr userDrawn="1"/>
        </p:nvPicPr>
        <p:blipFill>
          <a:blip r:embed="rId2"/>
          <a:stretch>
            <a:fillRect/>
          </a:stretch>
        </p:blipFill>
        <p:spPr>
          <a:xfrm>
            <a:off x="442913" y="5832091"/>
            <a:ext cx="568360" cy="676276"/>
          </a:xfrm>
          <a:prstGeom prst="rect">
            <a:avLst/>
          </a:prstGeom>
        </p:spPr>
      </p:pic>
      <p:sp>
        <p:nvSpPr>
          <p:cNvPr id="10" name="Rectangle 9">
            <a:extLst>
              <a:ext uri="{FF2B5EF4-FFF2-40B4-BE49-F238E27FC236}">
                <a16:creationId xmlns:a16="http://schemas.microsoft.com/office/drawing/2014/main" id="{03636DE5-A460-F448-BC8B-A823C89548EA}"/>
              </a:ext>
            </a:extLst>
          </p:cNvPr>
          <p:cNvSpPr/>
          <p:nvPr userDrawn="1"/>
        </p:nvSpPr>
        <p:spPr>
          <a:xfrm>
            <a:off x="0" y="6742113"/>
            <a:ext cx="12191999" cy="125999"/>
          </a:xfrm>
          <a:prstGeom prst="rect">
            <a:avLst/>
          </a:prstGeom>
          <a:solidFill>
            <a:srgbClr val="BB3F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1" name="Text Placeholder 11">
            <a:extLst>
              <a:ext uri="{FF2B5EF4-FFF2-40B4-BE49-F238E27FC236}">
                <a16:creationId xmlns:a16="http://schemas.microsoft.com/office/drawing/2014/main" id="{0E93626E-75D3-2946-9E24-B1657D8181F5}"/>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GB" dirty="0"/>
              <a:t>Click to edit Master text styles</a:t>
            </a:r>
          </a:p>
        </p:txBody>
      </p:sp>
    </p:spTree>
    <p:extLst>
      <p:ext uri="{BB962C8B-B14F-4D97-AF65-F5344CB8AC3E}">
        <p14:creationId xmlns:p14="http://schemas.microsoft.com/office/powerpoint/2010/main" val="113008727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Casual Orang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EC6D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24063"/>
            <a:ext cx="11306173" cy="1814024"/>
          </a:xfrm>
          <a:prstGeom prst="rect">
            <a:avLst/>
          </a:prstGeom>
        </p:spPr>
        <p:txBody>
          <a:bodyPr lIns="0" rIns="90000" anchor="b"/>
          <a:lstStyle>
            <a:lvl1pPr algn="l">
              <a:defRPr sz="6000" b="1">
                <a:solidFill>
                  <a:schemeClr val="bg1"/>
                </a:solidFill>
              </a:defRPr>
            </a:lvl1pPr>
          </a:lstStyle>
          <a:p>
            <a:r>
              <a:rPr lang="en-GB" dirty="0"/>
              <a:t>Click to edit Master title style</a:t>
            </a:r>
            <a:endParaRPr lang="en-US" dirty="0"/>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3" cy="1155172"/>
          </a:xfrm>
          <a:prstGeom prst="rect">
            <a:avLst/>
          </a:prstGeom>
        </p:spPr>
        <p:txBody>
          <a:bodyPr lIns="0">
            <a:normAutofit/>
          </a:bodyPr>
          <a:lstStyle>
            <a:lvl1pPr marL="0" indent="0" algn="l">
              <a:buNone/>
              <a:defRPr sz="3000" b="1">
                <a:solidFill>
                  <a:srgbClr val="E6005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7" name="Rectangle 6">
            <a:extLst>
              <a:ext uri="{FF2B5EF4-FFF2-40B4-BE49-F238E27FC236}">
                <a16:creationId xmlns:a16="http://schemas.microsoft.com/office/drawing/2014/main" id="{37898AC0-B7CB-074A-816A-237E0E868E59}"/>
              </a:ext>
            </a:extLst>
          </p:cNvPr>
          <p:cNvSpPr/>
          <p:nvPr userDrawn="1"/>
        </p:nvSpPr>
        <p:spPr>
          <a:xfrm>
            <a:off x="0" y="1"/>
            <a:ext cx="12192000" cy="452699"/>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F0A60D5D-4AC5-424B-9227-98890EF5464D}"/>
              </a:ext>
            </a:extLst>
          </p:cNvPr>
          <p:cNvPicPr>
            <a:picLocks noChangeAspect="1"/>
          </p:cNvPicPr>
          <p:nvPr userDrawn="1"/>
        </p:nvPicPr>
        <p:blipFill>
          <a:blip r:embed="rId2"/>
          <a:stretch>
            <a:fillRect/>
          </a:stretch>
        </p:blipFill>
        <p:spPr>
          <a:xfrm>
            <a:off x="442913" y="5832091"/>
            <a:ext cx="568360" cy="676276"/>
          </a:xfrm>
          <a:prstGeom prst="rect">
            <a:avLst/>
          </a:prstGeom>
        </p:spPr>
      </p:pic>
      <p:sp>
        <p:nvSpPr>
          <p:cNvPr id="10" name="Rectangle 9">
            <a:extLst>
              <a:ext uri="{FF2B5EF4-FFF2-40B4-BE49-F238E27FC236}">
                <a16:creationId xmlns:a16="http://schemas.microsoft.com/office/drawing/2014/main" id="{03636DE5-A460-F448-BC8B-A823C89548EA}"/>
              </a:ext>
            </a:extLst>
          </p:cNvPr>
          <p:cNvSpPr/>
          <p:nvPr userDrawn="1"/>
        </p:nvSpPr>
        <p:spPr>
          <a:xfrm>
            <a:off x="0" y="6742113"/>
            <a:ext cx="12191999" cy="125999"/>
          </a:xfrm>
          <a:prstGeom prst="rect">
            <a:avLst/>
          </a:prstGeom>
          <a:solidFill>
            <a:srgbClr val="BB3F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1" name="Text Placeholder 11">
            <a:extLst>
              <a:ext uri="{FF2B5EF4-FFF2-40B4-BE49-F238E27FC236}">
                <a16:creationId xmlns:a16="http://schemas.microsoft.com/office/drawing/2014/main" id="{0E93626E-75D3-2946-9E24-B1657D8181F5}"/>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GB" dirty="0"/>
              <a:t>Click to edit Master text styles</a:t>
            </a:r>
          </a:p>
        </p:txBody>
      </p:sp>
    </p:spTree>
    <p:extLst>
      <p:ext uri="{BB962C8B-B14F-4D97-AF65-F5344CB8AC3E}">
        <p14:creationId xmlns:p14="http://schemas.microsoft.com/office/powerpoint/2010/main" val="60104436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Casual Orang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6F6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24063"/>
            <a:ext cx="11306173" cy="1814024"/>
          </a:xfrm>
          <a:prstGeom prst="rect">
            <a:avLst/>
          </a:prstGeom>
        </p:spPr>
        <p:txBody>
          <a:bodyPr lIns="0" rIns="90000" anchor="b"/>
          <a:lstStyle>
            <a:lvl1pPr algn="l">
              <a:defRPr sz="6000" b="1">
                <a:solidFill>
                  <a:schemeClr val="bg1"/>
                </a:solidFill>
              </a:defRPr>
            </a:lvl1pPr>
          </a:lstStyle>
          <a:p>
            <a:r>
              <a:rPr lang="en-GB" dirty="0"/>
              <a:t>Click to edit Master title style</a:t>
            </a:r>
            <a:endParaRPr lang="en-US" dirty="0"/>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3" cy="1155172"/>
          </a:xfrm>
          <a:prstGeom prst="rect">
            <a:avLst/>
          </a:prstGeom>
        </p:spPr>
        <p:txBody>
          <a:bodyPr lIns="0">
            <a:normAutofit/>
          </a:bodyPr>
          <a:lstStyle>
            <a:lvl1pPr marL="0" indent="0" algn="l">
              <a:buNone/>
              <a:defRPr sz="3000" b="1">
                <a:solidFill>
                  <a:srgbClr val="B5B0A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7" name="Rectangle 6">
            <a:extLst>
              <a:ext uri="{FF2B5EF4-FFF2-40B4-BE49-F238E27FC236}">
                <a16:creationId xmlns:a16="http://schemas.microsoft.com/office/drawing/2014/main" id="{37898AC0-B7CB-074A-816A-237E0E868E59}"/>
              </a:ext>
            </a:extLst>
          </p:cNvPr>
          <p:cNvSpPr/>
          <p:nvPr userDrawn="1"/>
        </p:nvSpPr>
        <p:spPr>
          <a:xfrm>
            <a:off x="0" y="1"/>
            <a:ext cx="12192000" cy="452699"/>
          </a:xfrm>
          <a:prstGeom prst="rect">
            <a:avLst/>
          </a:prstGeom>
          <a:solidFill>
            <a:srgbClr val="B5B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F0A60D5D-4AC5-424B-9227-98890EF5464D}"/>
              </a:ext>
            </a:extLst>
          </p:cNvPr>
          <p:cNvPicPr>
            <a:picLocks noChangeAspect="1"/>
          </p:cNvPicPr>
          <p:nvPr userDrawn="1"/>
        </p:nvPicPr>
        <p:blipFill>
          <a:blip r:embed="rId2"/>
          <a:stretch>
            <a:fillRect/>
          </a:stretch>
        </p:blipFill>
        <p:spPr>
          <a:xfrm>
            <a:off x="442913" y="5832091"/>
            <a:ext cx="568360" cy="676276"/>
          </a:xfrm>
          <a:prstGeom prst="rect">
            <a:avLst/>
          </a:prstGeom>
        </p:spPr>
      </p:pic>
      <p:sp>
        <p:nvSpPr>
          <p:cNvPr id="10" name="Rectangle 9">
            <a:extLst>
              <a:ext uri="{FF2B5EF4-FFF2-40B4-BE49-F238E27FC236}">
                <a16:creationId xmlns:a16="http://schemas.microsoft.com/office/drawing/2014/main" id="{03636DE5-A460-F448-BC8B-A823C89548EA}"/>
              </a:ext>
            </a:extLst>
          </p:cNvPr>
          <p:cNvSpPr/>
          <p:nvPr userDrawn="1"/>
        </p:nvSpPr>
        <p:spPr>
          <a:xfrm>
            <a:off x="0" y="6742113"/>
            <a:ext cx="12191999" cy="125999"/>
          </a:xfrm>
          <a:prstGeom prst="rect">
            <a:avLst/>
          </a:prstGeom>
          <a:solidFill>
            <a:srgbClr val="BB3F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1" name="Text Placeholder 11">
            <a:extLst>
              <a:ext uri="{FF2B5EF4-FFF2-40B4-BE49-F238E27FC236}">
                <a16:creationId xmlns:a16="http://schemas.microsoft.com/office/drawing/2014/main" id="{0E93626E-75D3-2946-9E24-B1657D8181F5}"/>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B5B0AC"/>
                </a:solidFill>
              </a:defRPr>
            </a:lvl1pPr>
          </a:lstStyle>
          <a:p>
            <a:pPr lvl="0"/>
            <a:r>
              <a:rPr lang="en-GB" dirty="0"/>
              <a:t>Click to edit Master text styles</a:t>
            </a:r>
          </a:p>
        </p:txBody>
      </p:sp>
    </p:spTree>
    <p:extLst>
      <p:ext uri="{BB962C8B-B14F-4D97-AF65-F5344CB8AC3E}">
        <p14:creationId xmlns:p14="http://schemas.microsoft.com/office/powerpoint/2010/main" val="145947005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6B90F54-2FD9-B744-B972-C1D92C843C23}"/>
              </a:ext>
            </a:extLst>
          </p:cNvPr>
          <p:cNvSpPr/>
          <p:nvPr userDrawn="1"/>
        </p:nvSpPr>
        <p:spPr>
          <a:xfrm>
            <a:off x="1" y="431386"/>
            <a:ext cx="12191999" cy="6300787"/>
          </a:xfrm>
          <a:prstGeom prst="rect">
            <a:avLst/>
          </a:prstGeom>
          <a:solidFill>
            <a:srgbClr val="E5E5E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C04446B3-A205-CB44-8165-EDDF1073E3F0}"/>
              </a:ext>
            </a:extLst>
          </p:cNvPr>
          <p:cNvPicPr>
            <a:picLocks noChangeAspect="1"/>
          </p:cNvPicPr>
          <p:nvPr userDrawn="1"/>
        </p:nvPicPr>
        <p:blipFill>
          <a:blip r:embed="rId2"/>
          <a:srcRect/>
          <a:stretch/>
        </p:blipFill>
        <p:spPr>
          <a:xfrm>
            <a:off x="442913" y="801048"/>
            <a:ext cx="3427412" cy="1008062"/>
          </a:xfrm>
          <a:prstGeom prst="rect">
            <a:avLst/>
          </a:prstGeom>
        </p:spPr>
      </p:pic>
      <p:sp>
        <p:nvSpPr>
          <p:cNvPr id="6" name="TextBox 5">
            <a:extLst>
              <a:ext uri="{FF2B5EF4-FFF2-40B4-BE49-F238E27FC236}">
                <a16:creationId xmlns:a16="http://schemas.microsoft.com/office/drawing/2014/main" id="{7D96A658-0183-444F-91C4-2F380978AAE1}"/>
              </a:ext>
            </a:extLst>
          </p:cNvPr>
          <p:cNvSpPr txBox="1"/>
          <p:nvPr userDrawn="1"/>
        </p:nvSpPr>
        <p:spPr>
          <a:xfrm>
            <a:off x="442913" y="2024062"/>
            <a:ext cx="11306175" cy="1814024"/>
          </a:xfrm>
          <a:prstGeom prst="rect">
            <a:avLst/>
          </a:prstGeom>
          <a:noFill/>
        </p:spPr>
        <p:txBody>
          <a:bodyPr wrap="square" lIns="0" tIns="0" rIns="0" bIns="0" rtlCol="0" anchor="b" anchorCtr="0">
            <a:normAutofit/>
          </a:bodyPr>
          <a:lstStyle/>
          <a:p>
            <a:pPr algn="l"/>
            <a:r>
              <a:rPr lang="en-US" sz="6000" b="1" dirty="0">
                <a:solidFill>
                  <a:srgbClr val="E6005B"/>
                </a:solidFill>
              </a:rPr>
              <a:t>Thank you</a:t>
            </a:r>
          </a:p>
        </p:txBody>
      </p:sp>
    </p:spTree>
    <p:extLst>
      <p:ext uri="{BB962C8B-B14F-4D97-AF65-F5344CB8AC3E}">
        <p14:creationId xmlns:p14="http://schemas.microsoft.com/office/powerpoint/2010/main" val="410283688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resentation End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D73252D-FA87-8946-98E6-F10F7EFB191B}"/>
              </a:ext>
            </a:extLst>
          </p:cNvPr>
          <p:cNvSpPr/>
          <p:nvPr userDrawn="1"/>
        </p:nvSpPr>
        <p:spPr>
          <a:xfrm>
            <a:off x="0" y="441326"/>
            <a:ext cx="12191999" cy="6300786"/>
          </a:xfrm>
          <a:prstGeom prst="rect">
            <a:avLst/>
          </a:prstGeom>
          <a:solidFill>
            <a:srgbClr val="E6005B"/>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solidFill>
                <a:srgbClr val="E6005B"/>
              </a:solidFill>
            </a:endParaRPr>
          </a:p>
        </p:txBody>
      </p:sp>
      <p:pic>
        <p:nvPicPr>
          <p:cNvPr id="10" name="Picture 9">
            <a:extLst>
              <a:ext uri="{FF2B5EF4-FFF2-40B4-BE49-F238E27FC236}">
                <a16:creationId xmlns:a16="http://schemas.microsoft.com/office/drawing/2014/main" id="{146BD13E-6F12-BA45-881A-F273DAED034A}"/>
              </a:ext>
            </a:extLst>
          </p:cNvPr>
          <p:cNvPicPr>
            <a:picLocks noChangeAspect="1"/>
          </p:cNvPicPr>
          <p:nvPr userDrawn="1"/>
        </p:nvPicPr>
        <p:blipFill>
          <a:blip r:embed="rId2"/>
          <a:srcRect/>
          <a:stretch/>
        </p:blipFill>
        <p:spPr>
          <a:xfrm>
            <a:off x="442913" y="801048"/>
            <a:ext cx="3427412" cy="1008062"/>
          </a:xfrm>
          <a:prstGeom prst="rect">
            <a:avLst/>
          </a:prstGeom>
        </p:spPr>
      </p:pic>
      <p:sp>
        <p:nvSpPr>
          <p:cNvPr id="2" name="TextBox 1">
            <a:extLst>
              <a:ext uri="{FF2B5EF4-FFF2-40B4-BE49-F238E27FC236}">
                <a16:creationId xmlns:a16="http://schemas.microsoft.com/office/drawing/2014/main" id="{DEE1A0BD-8134-9B4A-AE3E-E7C0EECCD029}"/>
              </a:ext>
            </a:extLst>
          </p:cNvPr>
          <p:cNvSpPr txBox="1"/>
          <p:nvPr userDrawn="1"/>
        </p:nvSpPr>
        <p:spPr>
          <a:xfrm>
            <a:off x="442913" y="2024062"/>
            <a:ext cx="11306175" cy="1814024"/>
          </a:xfrm>
          <a:prstGeom prst="rect">
            <a:avLst/>
          </a:prstGeom>
          <a:noFill/>
        </p:spPr>
        <p:txBody>
          <a:bodyPr wrap="square" lIns="0" tIns="0" rIns="0" bIns="0" rtlCol="0" anchor="b" anchorCtr="0">
            <a:normAutofit/>
          </a:bodyPr>
          <a:lstStyle/>
          <a:p>
            <a:pPr algn="l"/>
            <a:r>
              <a:rPr lang="en-US" sz="6000" b="1" dirty="0">
                <a:solidFill>
                  <a:srgbClr val="9E043D"/>
                </a:solidFill>
              </a:rPr>
              <a:t>Thank you</a:t>
            </a:r>
          </a:p>
        </p:txBody>
      </p:sp>
    </p:spTree>
    <p:extLst>
      <p:ext uri="{BB962C8B-B14F-4D97-AF65-F5344CB8AC3E}">
        <p14:creationId xmlns:p14="http://schemas.microsoft.com/office/powerpoint/2010/main" val="178535725"/>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9818EEC-D27C-9844-8F9A-431793B5929C}"/>
              </a:ext>
            </a:extLst>
          </p:cNvPr>
          <p:cNvSpPr/>
          <p:nvPr userDrawn="1"/>
        </p:nvSpPr>
        <p:spPr>
          <a:xfrm>
            <a:off x="0" y="441325"/>
            <a:ext cx="12191999" cy="6300787"/>
          </a:xfrm>
          <a:prstGeom prst="rect">
            <a:avLst/>
          </a:prstGeom>
          <a:solidFill>
            <a:srgbClr val="6F625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DFE3E8BC-7439-0742-A9FC-77BBB38EF7AF}"/>
              </a:ext>
            </a:extLst>
          </p:cNvPr>
          <p:cNvPicPr>
            <a:picLocks noChangeAspect="1"/>
          </p:cNvPicPr>
          <p:nvPr userDrawn="1"/>
        </p:nvPicPr>
        <p:blipFill>
          <a:blip r:embed="rId2"/>
          <a:srcRect/>
          <a:stretch/>
        </p:blipFill>
        <p:spPr>
          <a:xfrm>
            <a:off x="442913" y="801048"/>
            <a:ext cx="3427412" cy="1008062"/>
          </a:xfrm>
          <a:prstGeom prst="rect">
            <a:avLst/>
          </a:prstGeom>
        </p:spPr>
      </p:pic>
      <p:sp>
        <p:nvSpPr>
          <p:cNvPr id="9" name="TextBox 8">
            <a:extLst>
              <a:ext uri="{FF2B5EF4-FFF2-40B4-BE49-F238E27FC236}">
                <a16:creationId xmlns:a16="http://schemas.microsoft.com/office/drawing/2014/main" id="{C3E62ECB-71C5-2342-A1AF-B7DAA1E1B964}"/>
              </a:ext>
            </a:extLst>
          </p:cNvPr>
          <p:cNvSpPr txBox="1"/>
          <p:nvPr userDrawn="1"/>
        </p:nvSpPr>
        <p:spPr>
          <a:xfrm>
            <a:off x="442913" y="2024062"/>
            <a:ext cx="11306175" cy="1814024"/>
          </a:xfrm>
          <a:prstGeom prst="rect">
            <a:avLst/>
          </a:prstGeom>
          <a:noFill/>
        </p:spPr>
        <p:txBody>
          <a:bodyPr wrap="square" lIns="0" tIns="0" rIns="0" bIns="0" rtlCol="0" anchor="b" anchorCtr="0">
            <a:normAutofit/>
          </a:bodyPr>
          <a:lstStyle/>
          <a:p>
            <a:pPr algn="l"/>
            <a:r>
              <a:rPr lang="en-US" sz="6000" b="1" dirty="0">
                <a:solidFill>
                  <a:schemeClr val="bg1"/>
                </a:solidFill>
              </a:rPr>
              <a:t>Thank you</a:t>
            </a:r>
          </a:p>
        </p:txBody>
      </p:sp>
    </p:spTree>
    <p:extLst>
      <p:ext uri="{BB962C8B-B14F-4D97-AF65-F5344CB8AC3E}">
        <p14:creationId xmlns:p14="http://schemas.microsoft.com/office/powerpoint/2010/main" val="24923627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Presentation 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ADF23B6-683D-2B48-8B2D-8FF423A50C05}"/>
              </a:ext>
            </a:extLst>
          </p:cNvPr>
          <p:cNvSpPr/>
          <p:nvPr userDrawn="1"/>
        </p:nvSpPr>
        <p:spPr>
          <a:xfrm>
            <a:off x="0" y="441325"/>
            <a:ext cx="12191999" cy="6300787"/>
          </a:xfrm>
          <a:prstGeom prst="rect">
            <a:avLst/>
          </a:prstGeom>
          <a:solidFill>
            <a:srgbClr val="E5E5E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E7E7F3C-6AC2-084C-81DA-BE9E4A815A32}"/>
              </a:ext>
            </a:extLst>
          </p:cNvPr>
          <p:cNvSpPr>
            <a:spLocks noGrp="1"/>
          </p:cNvSpPr>
          <p:nvPr>
            <p:ph type="ctrTitle"/>
          </p:nvPr>
        </p:nvSpPr>
        <p:spPr>
          <a:xfrm>
            <a:off x="442912" y="1989138"/>
            <a:ext cx="11306175" cy="1848949"/>
          </a:xfrm>
          <a:prstGeom prst="rect">
            <a:avLst/>
          </a:prstGeom>
        </p:spPr>
        <p:txBody>
          <a:bodyPr lIns="0" rIns="90000" anchor="b"/>
          <a:lstStyle>
            <a:lvl1pPr algn="l">
              <a:defRPr sz="6000" b="1">
                <a:solidFill>
                  <a:srgbClr val="E6005B"/>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AC3D8BCC-A8A8-F640-A027-5BF8353F717B}"/>
              </a:ext>
            </a:extLst>
          </p:cNvPr>
          <p:cNvSpPr>
            <a:spLocks noGrp="1"/>
          </p:cNvSpPr>
          <p:nvPr>
            <p:ph type="subTitle" idx="1"/>
          </p:nvPr>
        </p:nvSpPr>
        <p:spPr>
          <a:xfrm>
            <a:off x="442914" y="4015578"/>
            <a:ext cx="11306174" cy="1155172"/>
          </a:xfrm>
          <a:prstGeom prst="rect">
            <a:avLst/>
          </a:prstGeom>
        </p:spPr>
        <p:txBody>
          <a:bodyPr lIns="0">
            <a:normAutofit/>
          </a:bodyPr>
          <a:lstStyle>
            <a:lvl1pPr marL="0" indent="0" algn="l">
              <a:buNone/>
              <a:defRPr sz="3000" b="1">
                <a:solidFill>
                  <a:srgbClr val="9E043D"/>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10" name="Picture 9">
            <a:extLst>
              <a:ext uri="{FF2B5EF4-FFF2-40B4-BE49-F238E27FC236}">
                <a16:creationId xmlns:a16="http://schemas.microsoft.com/office/drawing/2014/main" id="{99B026E5-3198-8D4C-956B-0E8532CD5782}"/>
              </a:ext>
            </a:extLst>
          </p:cNvPr>
          <p:cNvPicPr>
            <a:picLocks noChangeAspect="1"/>
          </p:cNvPicPr>
          <p:nvPr userDrawn="1"/>
        </p:nvPicPr>
        <p:blipFill>
          <a:blip r:embed="rId2"/>
          <a:srcRect/>
          <a:stretch/>
        </p:blipFill>
        <p:spPr>
          <a:xfrm>
            <a:off x="442913" y="801048"/>
            <a:ext cx="3427412" cy="1008062"/>
          </a:xfrm>
          <a:prstGeom prst="rect">
            <a:avLst/>
          </a:prstGeom>
        </p:spPr>
      </p:pic>
      <p:sp>
        <p:nvSpPr>
          <p:cNvPr id="13" name="Date Placeholder 3">
            <a:extLst>
              <a:ext uri="{FF2B5EF4-FFF2-40B4-BE49-F238E27FC236}">
                <a16:creationId xmlns:a16="http://schemas.microsoft.com/office/drawing/2014/main" id="{8B58F904-7080-FE43-A777-0CCCA7DE6BAB}"/>
              </a:ext>
            </a:extLst>
          </p:cNvPr>
          <p:cNvSpPr>
            <a:spLocks noGrp="1"/>
          </p:cNvSpPr>
          <p:nvPr>
            <p:ph type="dt" sz="half" idx="10"/>
          </p:nvPr>
        </p:nvSpPr>
        <p:spPr>
          <a:xfrm>
            <a:off x="6275386" y="6057900"/>
            <a:ext cx="5473701" cy="358774"/>
          </a:xfrm>
          <a:prstGeom prst="rect">
            <a:avLst/>
          </a:prstGeom>
        </p:spPr>
        <p:txBody>
          <a:bodyPr lIns="0" tIns="0" rIns="0" bIns="0" anchor="b" anchorCtr="0"/>
          <a:lstStyle>
            <a:lvl1pPr algn="r">
              <a:defRPr>
                <a:solidFill>
                  <a:schemeClr val="tx1"/>
                </a:solidFill>
                <a:latin typeface="Arial" panose="020B0604020202020204" pitchFamily="34" charset="0"/>
                <a:cs typeface="Arial" panose="020B0604020202020204" pitchFamily="34" charset="0"/>
              </a:defRPr>
            </a:lvl1pPr>
          </a:lstStyle>
          <a:p>
            <a:fld id="{197342E9-89D0-D246-B0E5-635614E13D75}" type="datetime1">
              <a:rPr lang="en-GB" smtClean="0"/>
              <a:pPr/>
              <a:t>27/03/2023</a:t>
            </a:fld>
            <a:endParaRPr lang="en-US" dirty="0"/>
          </a:p>
        </p:txBody>
      </p:sp>
    </p:spTree>
    <p:extLst>
      <p:ext uri="{BB962C8B-B14F-4D97-AF65-F5344CB8AC3E}">
        <p14:creationId xmlns:p14="http://schemas.microsoft.com/office/powerpoint/2010/main" val="3128132514"/>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Presentation 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ADF23B6-683D-2B48-8B2D-8FF423A50C05}"/>
              </a:ext>
            </a:extLst>
          </p:cNvPr>
          <p:cNvSpPr/>
          <p:nvPr userDrawn="1"/>
        </p:nvSpPr>
        <p:spPr>
          <a:xfrm>
            <a:off x="0" y="441325"/>
            <a:ext cx="12191999" cy="6300787"/>
          </a:xfrm>
          <a:prstGeom prst="rect">
            <a:avLst/>
          </a:prstGeom>
          <a:solidFill>
            <a:srgbClr val="6F625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E7E7F3C-6AC2-084C-81DA-BE9E4A815A32}"/>
              </a:ext>
            </a:extLst>
          </p:cNvPr>
          <p:cNvSpPr>
            <a:spLocks noGrp="1"/>
          </p:cNvSpPr>
          <p:nvPr>
            <p:ph type="ctrTitle"/>
          </p:nvPr>
        </p:nvSpPr>
        <p:spPr>
          <a:xfrm>
            <a:off x="442912" y="1989138"/>
            <a:ext cx="11306175" cy="1848949"/>
          </a:xfrm>
          <a:prstGeom prst="rect">
            <a:avLst/>
          </a:prstGeom>
        </p:spPr>
        <p:txBody>
          <a:bodyPr lIns="0" rIns="90000" anchor="b"/>
          <a:lstStyle>
            <a:lvl1pPr algn="l">
              <a:defRPr sz="6000" b="1">
                <a:solidFill>
                  <a:schemeClr val="bg1"/>
                </a:solidFill>
              </a:defRPr>
            </a:lvl1pPr>
          </a:lstStyle>
          <a:p>
            <a:r>
              <a:rPr lang="en-GB" dirty="0"/>
              <a:t>Click to edit Master title style</a:t>
            </a:r>
            <a:endParaRPr lang="en-US" dirty="0"/>
          </a:p>
        </p:txBody>
      </p:sp>
      <p:sp>
        <p:nvSpPr>
          <p:cNvPr id="3" name="Subtitle 2">
            <a:extLst>
              <a:ext uri="{FF2B5EF4-FFF2-40B4-BE49-F238E27FC236}">
                <a16:creationId xmlns:a16="http://schemas.microsoft.com/office/drawing/2014/main" id="{AC3D8BCC-A8A8-F640-A027-5BF8353F717B}"/>
              </a:ext>
            </a:extLst>
          </p:cNvPr>
          <p:cNvSpPr>
            <a:spLocks noGrp="1"/>
          </p:cNvSpPr>
          <p:nvPr>
            <p:ph type="subTitle" idx="1"/>
          </p:nvPr>
        </p:nvSpPr>
        <p:spPr>
          <a:xfrm>
            <a:off x="442913" y="4015578"/>
            <a:ext cx="11306175" cy="1155172"/>
          </a:xfrm>
          <a:prstGeom prst="rect">
            <a:avLst/>
          </a:prstGeom>
        </p:spPr>
        <p:txBody>
          <a:bodyPr lIns="0">
            <a:normAutofit/>
          </a:bodyPr>
          <a:lstStyle>
            <a:lvl1pPr marL="0" indent="0" algn="l">
              <a:buNone/>
              <a:defRPr sz="3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11" name="Date Placeholder 3">
            <a:extLst>
              <a:ext uri="{FF2B5EF4-FFF2-40B4-BE49-F238E27FC236}">
                <a16:creationId xmlns:a16="http://schemas.microsoft.com/office/drawing/2014/main" id="{407DCF46-D938-064E-964C-1B90111009F0}"/>
              </a:ext>
            </a:extLst>
          </p:cNvPr>
          <p:cNvSpPr>
            <a:spLocks noGrp="1"/>
          </p:cNvSpPr>
          <p:nvPr>
            <p:ph type="dt" sz="half" idx="10"/>
          </p:nvPr>
        </p:nvSpPr>
        <p:spPr>
          <a:xfrm>
            <a:off x="6275388" y="6057899"/>
            <a:ext cx="5473699" cy="358775"/>
          </a:xfrm>
          <a:prstGeom prst="rect">
            <a:avLst/>
          </a:prstGeom>
        </p:spPr>
        <p:txBody>
          <a:bodyPr lIns="0" tIns="0" rIns="0" bIns="0" anchor="b" anchorCtr="0"/>
          <a:lstStyle>
            <a:lvl1pPr algn="r">
              <a:defRPr>
                <a:solidFill>
                  <a:schemeClr val="bg1"/>
                </a:solidFill>
                <a:latin typeface="Arial" panose="020B0604020202020204" pitchFamily="34" charset="0"/>
                <a:cs typeface="Arial" panose="020B0604020202020204" pitchFamily="34" charset="0"/>
              </a:defRPr>
            </a:lvl1pPr>
          </a:lstStyle>
          <a:p>
            <a:fld id="{197342E9-89D0-D246-B0E5-635614E13D75}" type="datetime1">
              <a:rPr lang="en-GB" smtClean="0"/>
              <a:pPr/>
              <a:t>27/03/2023</a:t>
            </a:fld>
            <a:endParaRPr lang="en-US" dirty="0"/>
          </a:p>
        </p:txBody>
      </p:sp>
      <p:pic>
        <p:nvPicPr>
          <p:cNvPr id="15" name="Picture 14">
            <a:extLst>
              <a:ext uri="{FF2B5EF4-FFF2-40B4-BE49-F238E27FC236}">
                <a16:creationId xmlns:a16="http://schemas.microsoft.com/office/drawing/2014/main" id="{2BEE9E80-8FF0-8441-B362-4623AB9E8A1D}"/>
              </a:ext>
            </a:extLst>
          </p:cNvPr>
          <p:cNvPicPr>
            <a:picLocks noChangeAspect="1"/>
          </p:cNvPicPr>
          <p:nvPr userDrawn="1"/>
        </p:nvPicPr>
        <p:blipFill>
          <a:blip r:embed="rId2"/>
          <a:srcRect/>
          <a:stretch/>
        </p:blipFill>
        <p:spPr>
          <a:xfrm>
            <a:off x="442913" y="801048"/>
            <a:ext cx="3427412" cy="1008062"/>
          </a:xfrm>
          <a:prstGeom prst="rect">
            <a:avLst/>
          </a:prstGeom>
        </p:spPr>
      </p:pic>
    </p:spTree>
    <p:extLst>
      <p:ext uri="{BB962C8B-B14F-4D97-AF65-F5344CB8AC3E}">
        <p14:creationId xmlns:p14="http://schemas.microsoft.com/office/powerpoint/2010/main" val="1174015999"/>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Presentation 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ADF23B6-683D-2B48-8B2D-8FF423A50C05}"/>
              </a:ext>
            </a:extLst>
          </p:cNvPr>
          <p:cNvSpPr/>
          <p:nvPr userDrawn="1"/>
        </p:nvSpPr>
        <p:spPr>
          <a:xfrm>
            <a:off x="0" y="441326"/>
            <a:ext cx="12191999" cy="6300786"/>
          </a:xfrm>
          <a:prstGeom prst="rect">
            <a:avLst/>
          </a:prstGeom>
          <a:solidFill>
            <a:srgbClr val="E6005B"/>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solidFill>
                <a:srgbClr val="E6005B"/>
              </a:solidFill>
            </a:endParaRPr>
          </a:p>
        </p:txBody>
      </p:sp>
      <p:sp>
        <p:nvSpPr>
          <p:cNvPr id="2" name="Title 1">
            <a:extLst>
              <a:ext uri="{FF2B5EF4-FFF2-40B4-BE49-F238E27FC236}">
                <a16:creationId xmlns:a16="http://schemas.microsoft.com/office/drawing/2014/main" id="{8E7E7F3C-6AC2-084C-81DA-BE9E4A815A32}"/>
              </a:ext>
            </a:extLst>
          </p:cNvPr>
          <p:cNvSpPr>
            <a:spLocks noGrp="1"/>
          </p:cNvSpPr>
          <p:nvPr>
            <p:ph type="ctrTitle"/>
          </p:nvPr>
        </p:nvSpPr>
        <p:spPr>
          <a:xfrm>
            <a:off x="442912" y="1989138"/>
            <a:ext cx="11306175" cy="1848949"/>
          </a:xfrm>
          <a:prstGeom prst="rect">
            <a:avLst/>
          </a:prstGeom>
        </p:spPr>
        <p:txBody>
          <a:bodyPr lIns="0" rIns="90000" anchor="b"/>
          <a:lstStyle>
            <a:lvl1pPr algn="l">
              <a:defRPr sz="6000" b="1">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AC3D8BCC-A8A8-F640-A027-5BF8353F717B}"/>
              </a:ext>
            </a:extLst>
          </p:cNvPr>
          <p:cNvSpPr>
            <a:spLocks noGrp="1"/>
          </p:cNvSpPr>
          <p:nvPr>
            <p:ph type="subTitle" idx="1"/>
          </p:nvPr>
        </p:nvSpPr>
        <p:spPr>
          <a:xfrm>
            <a:off x="442912" y="4015578"/>
            <a:ext cx="11306175" cy="1155172"/>
          </a:xfrm>
          <a:prstGeom prst="rect">
            <a:avLst/>
          </a:prstGeom>
        </p:spPr>
        <p:txBody>
          <a:bodyPr lIns="0">
            <a:normAutofit/>
          </a:bodyPr>
          <a:lstStyle>
            <a:lvl1pPr marL="0" indent="0" algn="l">
              <a:buNone/>
              <a:defRPr sz="3000" b="1">
                <a:solidFill>
                  <a:srgbClr val="9E043D"/>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EE19FAFA-C3E1-0844-82DB-27D43E467A6B}"/>
              </a:ext>
            </a:extLst>
          </p:cNvPr>
          <p:cNvPicPr>
            <a:picLocks noChangeAspect="1"/>
          </p:cNvPicPr>
          <p:nvPr userDrawn="1"/>
        </p:nvPicPr>
        <p:blipFill>
          <a:blip r:embed="rId2"/>
          <a:srcRect/>
          <a:stretch/>
        </p:blipFill>
        <p:spPr>
          <a:xfrm>
            <a:off x="442913" y="801048"/>
            <a:ext cx="3427412" cy="1008062"/>
          </a:xfrm>
          <a:prstGeom prst="rect">
            <a:avLst/>
          </a:prstGeom>
        </p:spPr>
      </p:pic>
      <p:sp>
        <p:nvSpPr>
          <p:cNvPr id="15" name="Date Placeholder 3">
            <a:extLst>
              <a:ext uri="{FF2B5EF4-FFF2-40B4-BE49-F238E27FC236}">
                <a16:creationId xmlns:a16="http://schemas.microsoft.com/office/drawing/2014/main" id="{F86CB3D1-E135-FD4F-A056-483535DECE88}"/>
              </a:ext>
            </a:extLst>
          </p:cNvPr>
          <p:cNvSpPr>
            <a:spLocks noGrp="1"/>
          </p:cNvSpPr>
          <p:nvPr>
            <p:ph type="dt" sz="half" idx="10"/>
          </p:nvPr>
        </p:nvSpPr>
        <p:spPr>
          <a:xfrm>
            <a:off x="6275386" y="6057899"/>
            <a:ext cx="5473701" cy="358775"/>
          </a:xfrm>
          <a:prstGeom prst="rect">
            <a:avLst/>
          </a:prstGeom>
        </p:spPr>
        <p:txBody>
          <a:bodyPr lIns="0" tIns="0" rIns="0" bIns="0" anchor="b" anchorCtr="0"/>
          <a:lstStyle>
            <a:lvl1pPr algn="r">
              <a:defRPr>
                <a:solidFill>
                  <a:srgbClr val="9E043D"/>
                </a:solidFill>
                <a:latin typeface="Arial" panose="020B0604020202020204" pitchFamily="34" charset="0"/>
                <a:cs typeface="Arial" panose="020B0604020202020204" pitchFamily="34" charset="0"/>
              </a:defRPr>
            </a:lvl1pPr>
          </a:lstStyle>
          <a:p>
            <a:fld id="{197342E9-89D0-D246-B0E5-635614E13D75}" type="datetime1">
              <a:rPr lang="en-GB" smtClean="0"/>
              <a:pPr/>
              <a:t>27/03/2023</a:t>
            </a:fld>
            <a:endParaRPr lang="en-US" dirty="0"/>
          </a:p>
        </p:txBody>
      </p:sp>
    </p:spTree>
    <p:extLst>
      <p:ext uri="{BB962C8B-B14F-4D97-AF65-F5344CB8AC3E}">
        <p14:creationId xmlns:p14="http://schemas.microsoft.com/office/powerpoint/2010/main" val="2685232829"/>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Presentation 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ADF23B6-683D-2B48-8B2D-8FF423A50C05}"/>
              </a:ext>
            </a:extLst>
          </p:cNvPr>
          <p:cNvSpPr/>
          <p:nvPr userDrawn="1"/>
        </p:nvSpPr>
        <p:spPr>
          <a:xfrm>
            <a:off x="0" y="441325"/>
            <a:ext cx="12191999" cy="6300787"/>
          </a:xfrm>
          <a:prstGeom prst="rect">
            <a:avLst/>
          </a:prstGeom>
          <a:solidFill>
            <a:srgbClr val="6F625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E7E7F3C-6AC2-084C-81DA-BE9E4A815A32}"/>
              </a:ext>
            </a:extLst>
          </p:cNvPr>
          <p:cNvSpPr>
            <a:spLocks noGrp="1"/>
          </p:cNvSpPr>
          <p:nvPr>
            <p:ph type="ctrTitle"/>
          </p:nvPr>
        </p:nvSpPr>
        <p:spPr>
          <a:xfrm>
            <a:off x="442912" y="1989138"/>
            <a:ext cx="11306175" cy="1848949"/>
          </a:xfrm>
          <a:prstGeom prst="rect">
            <a:avLst/>
          </a:prstGeom>
        </p:spPr>
        <p:txBody>
          <a:bodyPr lIns="0" rIns="90000" anchor="b"/>
          <a:lstStyle>
            <a:lvl1pPr algn="l">
              <a:defRPr sz="6000" b="1">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AC3D8BCC-A8A8-F640-A027-5BF8353F717B}"/>
              </a:ext>
            </a:extLst>
          </p:cNvPr>
          <p:cNvSpPr>
            <a:spLocks noGrp="1"/>
          </p:cNvSpPr>
          <p:nvPr>
            <p:ph type="subTitle" idx="1"/>
          </p:nvPr>
        </p:nvSpPr>
        <p:spPr>
          <a:xfrm>
            <a:off x="442913" y="4015578"/>
            <a:ext cx="11306175" cy="1155172"/>
          </a:xfrm>
          <a:prstGeom prst="rect">
            <a:avLst/>
          </a:prstGeom>
        </p:spPr>
        <p:txBody>
          <a:bodyPr lIns="0">
            <a:normAutofit/>
          </a:bodyPr>
          <a:lstStyle>
            <a:lvl1pPr marL="0" indent="0" algn="l">
              <a:buNone/>
              <a:defRPr sz="3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Date Placeholder 3">
            <a:extLst>
              <a:ext uri="{FF2B5EF4-FFF2-40B4-BE49-F238E27FC236}">
                <a16:creationId xmlns:a16="http://schemas.microsoft.com/office/drawing/2014/main" id="{407DCF46-D938-064E-964C-1B90111009F0}"/>
              </a:ext>
            </a:extLst>
          </p:cNvPr>
          <p:cNvSpPr>
            <a:spLocks noGrp="1"/>
          </p:cNvSpPr>
          <p:nvPr>
            <p:ph type="dt" sz="half" idx="10"/>
          </p:nvPr>
        </p:nvSpPr>
        <p:spPr>
          <a:xfrm>
            <a:off x="6275388" y="6057899"/>
            <a:ext cx="5473699" cy="358775"/>
          </a:xfrm>
          <a:prstGeom prst="rect">
            <a:avLst/>
          </a:prstGeom>
        </p:spPr>
        <p:txBody>
          <a:bodyPr lIns="0" tIns="0" rIns="0" bIns="0" anchor="b" anchorCtr="0"/>
          <a:lstStyle>
            <a:lvl1pPr algn="r">
              <a:defRPr>
                <a:solidFill>
                  <a:schemeClr val="bg1"/>
                </a:solidFill>
                <a:latin typeface="Arial" panose="020B0604020202020204" pitchFamily="34" charset="0"/>
                <a:cs typeface="Arial" panose="020B0604020202020204" pitchFamily="34" charset="0"/>
              </a:defRPr>
            </a:lvl1pPr>
          </a:lstStyle>
          <a:p>
            <a:fld id="{197342E9-89D0-D246-B0E5-635614E13D75}" type="datetime1">
              <a:rPr lang="en-GB" smtClean="0"/>
              <a:pPr/>
              <a:t>27/03/2023</a:t>
            </a:fld>
            <a:endParaRPr lang="en-US" dirty="0"/>
          </a:p>
        </p:txBody>
      </p:sp>
      <p:pic>
        <p:nvPicPr>
          <p:cNvPr id="15" name="Picture 14">
            <a:extLst>
              <a:ext uri="{FF2B5EF4-FFF2-40B4-BE49-F238E27FC236}">
                <a16:creationId xmlns:a16="http://schemas.microsoft.com/office/drawing/2014/main" id="{2BEE9E80-8FF0-8441-B362-4623AB9E8A1D}"/>
              </a:ext>
            </a:extLst>
          </p:cNvPr>
          <p:cNvPicPr>
            <a:picLocks noChangeAspect="1"/>
          </p:cNvPicPr>
          <p:nvPr userDrawn="1"/>
        </p:nvPicPr>
        <p:blipFill>
          <a:blip r:embed="rId2"/>
          <a:srcRect/>
          <a:stretch/>
        </p:blipFill>
        <p:spPr>
          <a:xfrm>
            <a:off x="442913" y="801048"/>
            <a:ext cx="3427412" cy="1008062"/>
          </a:xfrm>
          <a:prstGeom prst="rect">
            <a:avLst/>
          </a:prstGeom>
        </p:spPr>
      </p:pic>
    </p:spTree>
    <p:extLst>
      <p:ext uri="{BB962C8B-B14F-4D97-AF65-F5344CB8AC3E}">
        <p14:creationId xmlns:p14="http://schemas.microsoft.com/office/powerpoint/2010/main" val="4164710434"/>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1395D28-07F6-9F47-8128-50C443109906}"/>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632ACF5D-95B4-ED49-9DD6-98E1235076B4}"/>
              </a:ext>
            </a:extLst>
          </p:cNvPr>
          <p:cNvSpPr>
            <a:spLocks noGrp="1"/>
          </p:cNvSpPr>
          <p:nvPr>
            <p:ph sz="half" idx="1"/>
          </p:nvPr>
        </p:nvSpPr>
        <p:spPr>
          <a:xfrm>
            <a:off x="442913" y="1989138"/>
            <a:ext cx="11306174" cy="37084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1">
            <a:extLst>
              <a:ext uri="{FF2B5EF4-FFF2-40B4-BE49-F238E27FC236}">
                <a16:creationId xmlns:a16="http://schemas.microsoft.com/office/drawing/2014/main" id="{1E523BD2-753E-0A47-B307-D80B3FF627EE}"/>
              </a:ext>
            </a:extLst>
          </p:cNvPr>
          <p:cNvSpPr>
            <a:spLocks noGrp="1"/>
          </p:cNvSpPr>
          <p:nvPr>
            <p:ph type="title"/>
          </p:nvPr>
        </p:nvSpPr>
        <p:spPr>
          <a:xfrm>
            <a:off x="442912" y="800100"/>
            <a:ext cx="11306175" cy="1001983"/>
          </a:xfrm>
          <a:prstGeom prst="rect">
            <a:avLst/>
          </a:prstGeom>
        </p:spPr>
        <p:txBody>
          <a:bodyPr/>
          <a:lstStyle/>
          <a:p>
            <a:r>
              <a:rPr lang="en-US"/>
              <a:t>Click to edit Master title style</a:t>
            </a:r>
            <a:endParaRPr lang="en-US" dirty="0"/>
          </a:p>
        </p:txBody>
      </p:sp>
      <p:pic>
        <p:nvPicPr>
          <p:cNvPr id="13" name="Picture 12">
            <a:extLst>
              <a:ext uri="{FF2B5EF4-FFF2-40B4-BE49-F238E27FC236}">
                <a16:creationId xmlns:a16="http://schemas.microsoft.com/office/drawing/2014/main" id="{87BB0FE4-66FF-0E42-841A-3EC5F7C7E6A2}"/>
              </a:ext>
            </a:extLst>
          </p:cNvPr>
          <p:cNvPicPr>
            <a:picLocks noChangeAspect="1"/>
          </p:cNvPicPr>
          <p:nvPr userDrawn="1"/>
        </p:nvPicPr>
        <p:blipFill>
          <a:blip r:embed="rId2"/>
          <a:stretch>
            <a:fillRect/>
          </a:stretch>
        </p:blipFill>
        <p:spPr>
          <a:xfrm>
            <a:off x="442912" y="5832092"/>
            <a:ext cx="568359" cy="676275"/>
          </a:xfrm>
          <a:prstGeom prst="rect">
            <a:avLst/>
          </a:prstGeom>
        </p:spPr>
      </p:pic>
      <p:sp>
        <p:nvSpPr>
          <p:cNvPr id="6" name="Rectangle 5">
            <a:extLst>
              <a:ext uri="{FF2B5EF4-FFF2-40B4-BE49-F238E27FC236}">
                <a16:creationId xmlns:a16="http://schemas.microsoft.com/office/drawing/2014/main" id="{5D683437-A234-3E4E-8B92-A0C560819C16}"/>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1">
            <a:extLst>
              <a:ext uri="{FF2B5EF4-FFF2-40B4-BE49-F238E27FC236}">
                <a16:creationId xmlns:a16="http://schemas.microsoft.com/office/drawing/2014/main" id="{1CDF1BA5-471A-8044-BDBA-890115BBFFDE}"/>
              </a:ext>
            </a:extLst>
          </p:cNvPr>
          <p:cNvSpPr>
            <a:spLocks noGrp="1"/>
          </p:cNvSpPr>
          <p:nvPr>
            <p:ph type="body" sz="quarter" idx="10"/>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US"/>
              <a:t>Click to edit Master text styles</a:t>
            </a:r>
          </a:p>
        </p:txBody>
      </p:sp>
    </p:spTree>
    <p:extLst>
      <p:ext uri="{BB962C8B-B14F-4D97-AF65-F5344CB8AC3E}">
        <p14:creationId xmlns:p14="http://schemas.microsoft.com/office/powerpoint/2010/main" val="275688543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One Column Secondary">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A204BD-F3EB-5842-9319-7B613DC2539E}"/>
              </a:ext>
            </a:extLst>
          </p:cNvPr>
          <p:cNvSpPr>
            <a:spLocks noGrp="1"/>
          </p:cNvSpPr>
          <p:nvPr>
            <p:ph type="body" idx="1"/>
          </p:nvPr>
        </p:nvSpPr>
        <p:spPr>
          <a:xfrm>
            <a:off x="442912" y="1989138"/>
            <a:ext cx="11306176" cy="636855"/>
          </a:xfrm>
          <a:prstGeom prst="rect">
            <a:avLst/>
          </a:prstGeom>
        </p:spPr>
        <p:txBody>
          <a:bodyPr anchor="ctr" anchorCtr="0"/>
          <a:lstStyle>
            <a:lvl1pPr marL="0" indent="0">
              <a:buNone/>
              <a:defRPr sz="2400" b="1">
                <a:solidFill>
                  <a:srgbClr val="9E043D"/>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F1B88EC-6B3F-324D-8A9A-A2200D031343}"/>
              </a:ext>
            </a:extLst>
          </p:cNvPr>
          <p:cNvSpPr>
            <a:spLocks noGrp="1"/>
          </p:cNvSpPr>
          <p:nvPr>
            <p:ph sz="half" idx="2"/>
          </p:nvPr>
        </p:nvSpPr>
        <p:spPr>
          <a:xfrm>
            <a:off x="442914" y="2813048"/>
            <a:ext cx="11306174" cy="288448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1">
            <a:extLst>
              <a:ext uri="{FF2B5EF4-FFF2-40B4-BE49-F238E27FC236}">
                <a16:creationId xmlns:a16="http://schemas.microsoft.com/office/drawing/2014/main" id="{EC2A4D7D-88B2-6543-8F2D-B4616BB62DFF}"/>
              </a:ext>
            </a:extLst>
          </p:cNvPr>
          <p:cNvSpPr>
            <a:spLocks noGrp="1"/>
          </p:cNvSpPr>
          <p:nvPr>
            <p:ph type="title"/>
          </p:nvPr>
        </p:nvSpPr>
        <p:spPr>
          <a:xfrm>
            <a:off x="442912" y="800101"/>
            <a:ext cx="11306176" cy="1001982"/>
          </a:xfrm>
          <a:prstGeom prst="rect">
            <a:avLst/>
          </a:prstGeom>
        </p:spPr>
        <p:txBody>
          <a:bodyPr anchor="ctr" anchorCtr="0"/>
          <a:lstStyle/>
          <a:p>
            <a:r>
              <a:rPr lang="en-US"/>
              <a:t>Click to edit Master title style</a:t>
            </a:r>
            <a:endParaRPr lang="en-US" dirty="0"/>
          </a:p>
        </p:txBody>
      </p:sp>
      <p:pic>
        <p:nvPicPr>
          <p:cNvPr id="7" name="Picture 6">
            <a:extLst>
              <a:ext uri="{FF2B5EF4-FFF2-40B4-BE49-F238E27FC236}">
                <a16:creationId xmlns:a16="http://schemas.microsoft.com/office/drawing/2014/main" id="{0E8EB9E1-DFB3-5C47-B4B9-9B8765B8640B}"/>
              </a:ext>
            </a:extLst>
          </p:cNvPr>
          <p:cNvPicPr>
            <a:picLocks noChangeAspect="1"/>
          </p:cNvPicPr>
          <p:nvPr userDrawn="1"/>
        </p:nvPicPr>
        <p:blipFill>
          <a:blip r:embed="rId2"/>
          <a:stretch>
            <a:fillRect/>
          </a:stretch>
        </p:blipFill>
        <p:spPr>
          <a:xfrm>
            <a:off x="442912" y="5832092"/>
            <a:ext cx="568359" cy="676275"/>
          </a:xfrm>
          <a:prstGeom prst="rect">
            <a:avLst/>
          </a:prstGeom>
        </p:spPr>
      </p:pic>
      <p:sp>
        <p:nvSpPr>
          <p:cNvPr id="14" name="Text Placeholder 11">
            <a:extLst>
              <a:ext uri="{FF2B5EF4-FFF2-40B4-BE49-F238E27FC236}">
                <a16:creationId xmlns:a16="http://schemas.microsoft.com/office/drawing/2014/main" id="{6AAEC381-AE42-7E44-9B48-79580631F97C}"/>
              </a:ext>
            </a:extLst>
          </p:cNvPr>
          <p:cNvSpPr>
            <a:spLocks noGrp="1"/>
          </p:cNvSpPr>
          <p:nvPr>
            <p:ph type="body" sz="quarter" idx="10"/>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US"/>
              <a:t>Click to edit Master text styles</a:t>
            </a:r>
          </a:p>
        </p:txBody>
      </p:sp>
      <p:sp>
        <p:nvSpPr>
          <p:cNvPr id="11" name="Rectangle 10">
            <a:extLst>
              <a:ext uri="{FF2B5EF4-FFF2-40B4-BE49-F238E27FC236}">
                <a16:creationId xmlns:a16="http://schemas.microsoft.com/office/drawing/2014/main" id="{2EF2C38B-13DA-064A-AF49-AA97B43EDAB3}"/>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591A03B6-F236-5D46-B133-E912BE6844F9}"/>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6235142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Image Fill Option 1">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0009F349-CC3D-6049-A88D-4E42B2F01C66}"/>
              </a:ext>
            </a:extLst>
          </p:cNvPr>
          <p:cNvSpPr>
            <a:spLocks noGrp="1"/>
          </p:cNvSpPr>
          <p:nvPr>
            <p:ph type="pic" sz="quarter" idx="12"/>
          </p:nvPr>
        </p:nvSpPr>
        <p:spPr>
          <a:xfrm>
            <a:off x="0" y="115887"/>
            <a:ext cx="12191999" cy="6626226"/>
          </a:xfrm>
          <a:prstGeom prst="rect">
            <a:avLst/>
          </a:prstGeom>
        </p:spPr>
        <p:txBody>
          <a:bodyPr/>
          <a:lstStyle/>
          <a:p>
            <a:r>
              <a:rPr lang="en-US"/>
              <a:t>Click icon to add picture</a:t>
            </a:r>
            <a:endParaRPr lang="en-US" dirty="0"/>
          </a:p>
        </p:txBody>
      </p:sp>
      <p:sp>
        <p:nvSpPr>
          <p:cNvPr id="5" name="Rectangle 4">
            <a:extLst>
              <a:ext uri="{FF2B5EF4-FFF2-40B4-BE49-F238E27FC236}">
                <a16:creationId xmlns:a16="http://schemas.microsoft.com/office/drawing/2014/main" id="{83CF8FDB-11E0-114D-9049-11851FC6CA6B}"/>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0775552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Image Fill Option 2">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0009F349-CC3D-6049-A88D-4E42B2F01C66}"/>
              </a:ext>
            </a:extLst>
          </p:cNvPr>
          <p:cNvSpPr>
            <a:spLocks noGrp="1"/>
          </p:cNvSpPr>
          <p:nvPr>
            <p:ph type="pic" sz="quarter" idx="12"/>
          </p:nvPr>
        </p:nvSpPr>
        <p:spPr>
          <a:xfrm>
            <a:off x="0" y="0"/>
            <a:ext cx="12191999" cy="6857999"/>
          </a:xfrm>
          <a:prstGeom prst="rect">
            <a:avLst/>
          </a:prstGeom>
        </p:spPr>
        <p:txBody>
          <a:bodyPr/>
          <a:lstStyle/>
          <a:p>
            <a:r>
              <a:rPr lang="en-US"/>
              <a:t>Click icon to add picture</a:t>
            </a:r>
            <a:endParaRPr lang="en-US" dirty="0"/>
          </a:p>
        </p:txBody>
      </p:sp>
    </p:spTree>
    <p:extLst>
      <p:ext uri="{BB962C8B-B14F-4D97-AF65-F5344CB8AC3E}">
        <p14:creationId xmlns:p14="http://schemas.microsoft.com/office/powerpoint/2010/main" val="242117755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73C710-A668-F144-8CC5-039AD81D3231}"/>
              </a:ext>
            </a:extLst>
          </p:cNvPr>
          <p:cNvSpPr>
            <a:spLocks noGrp="1"/>
          </p:cNvSpPr>
          <p:nvPr>
            <p:ph type="title"/>
          </p:nvPr>
        </p:nvSpPr>
        <p:spPr>
          <a:xfrm>
            <a:off x="442912" y="800101"/>
            <a:ext cx="11306176" cy="1001982"/>
          </a:xfrm>
          <a:prstGeom prst="rect">
            <a:avLst/>
          </a:prstGeom>
        </p:spPr>
        <p:txBody>
          <a:bodyPr anchor="ctr" anchorCtr="0"/>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EC09ECCE-CA94-5841-8835-15D01FC20CFF}"/>
              </a:ext>
            </a:extLst>
          </p:cNvPr>
          <p:cNvSpPr>
            <a:spLocks noGrp="1"/>
          </p:cNvSpPr>
          <p:nvPr>
            <p:ph idx="1"/>
          </p:nvPr>
        </p:nvSpPr>
        <p:spPr>
          <a:xfrm>
            <a:off x="442912" y="1989138"/>
            <a:ext cx="5473701" cy="370839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a:extLst>
              <a:ext uri="{FF2B5EF4-FFF2-40B4-BE49-F238E27FC236}">
                <a16:creationId xmlns:a16="http://schemas.microsoft.com/office/drawing/2014/main" id="{582F0DD8-CD89-964C-A0BF-3C891A947F9F}"/>
              </a:ext>
            </a:extLst>
          </p:cNvPr>
          <p:cNvSpPr>
            <a:spLocks noGrp="1"/>
          </p:cNvSpPr>
          <p:nvPr>
            <p:ph idx="12"/>
          </p:nvPr>
        </p:nvSpPr>
        <p:spPr>
          <a:xfrm>
            <a:off x="6275388" y="1989138"/>
            <a:ext cx="5473700" cy="37084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a:extLst>
              <a:ext uri="{FF2B5EF4-FFF2-40B4-BE49-F238E27FC236}">
                <a16:creationId xmlns:a16="http://schemas.microsoft.com/office/drawing/2014/main" id="{7D5C41AB-1925-C846-A884-6B4D4880A28C}"/>
              </a:ext>
            </a:extLst>
          </p:cNvPr>
          <p:cNvPicPr>
            <a:picLocks noChangeAspect="1"/>
          </p:cNvPicPr>
          <p:nvPr userDrawn="1"/>
        </p:nvPicPr>
        <p:blipFill>
          <a:blip r:embed="rId2"/>
          <a:stretch>
            <a:fillRect/>
          </a:stretch>
        </p:blipFill>
        <p:spPr>
          <a:xfrm>
            <a:off x="442912" y="5832092"/>
            <a:ext cx="568359" cy="676275"/>
          </a:xfrm>
          <a:prstGeom prst="rect">
            <a:avLst/>
          </a:prstGeom>
        </p:spPr>
      </p:pic>
      <p:sp>
        <p:nvSpPr>
          <p:cNvPr id="13" name="Text Placeholder 11">
            <a:extLst>
              <a:ext uri="{FF2B5EF4-FFF2-40B4-BE49-F238E27FC236}">
                <a16:creationId xmlns:a16="http://schemas.microsoft.com/office/drawing/2014/main" id="{6E146BB0-D198-0847-B8BF-82032479A2C6}"/>
              </a:ext>
            </a:extLst>
          </p:cNvPr>
          <p:cNvSpPr>
            <a:spLocks noGrp="1"/>
          </p:cNvSpPr>
          <p:nvPr>
            <p:ph type="body" sz="quarter" idx="10"/>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US"/>
              <a:t>Click to edit Master text styles</a:t>
            </a:r>
          </a:p>
        </p:txBody>
      </p:sp>
      <p:sp>
        <p:nvSpPr>
          <p:cNvPr id="14" name="Rectangle 13">
            <a:extLst>
              <a:ext uri="{FF2B5EF4-FFF2-40B4-BE49-F238E27FC236}">
                <a16:creationId xmlns:a16="http://schemas.microsoft.com/office/drawing/2014/main" id="{5DD38791-8F3B-A640-A6FC-8EC532732508}"/>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2D63AD13-8CBA-8648-88F4-6142126E9F9A}"/>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8959223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wo Column Secondary">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F1B88EC-6B3F-324D-8A9A-A2200D031343}"/>
              </a:ext>
            </a:extLst>
          </p:cNvPr>
          <p:cNvSpPr>
            <a:spLocks noGrp="1"/>
          </p:cNvSpPr>
          <p:nvPr>
            <p:ph sz="half" idx="2"/>
          </p:nvPr>
        </p:nvSpPr>
        <p:spPr>
          <a:xfrm>
            <a:off x="442910" y="2813047"/>
            <a:ext cx="5473701" cy="284797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a:extLst>
              <a:ext uri="{FF2B5EF4-FFF2-40B4-BE49-F238E27FC236}">
                <a16:creationId xmlns:a16="http://schemas.microsoft.com/office/drawing/2014/main" id="{0D32B247-F8B0-6A43-86FE-2923DBEF9C8F}"/>
              </a:ext>
            </a:extLst>
          </p:cNvPr>
          <p:cNvSpPr>
            <a:spLocks noGrp="1"/>
          </p:cNvSpPr>
          <p:nvPr>
            <p:ph sz="quarter" idx="4"/>
          </p:nvPr>
        </p:nvSpPr>
        <p:spPr>
          <a:xfrm>
            <a:off x="6291894" y="2813047"/>
            <a:ext cx="5457193" cy="284797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1">
            <a:extLst>
              <a:ext uri="{FF2B5EF4-FFF2-40B4-BE49-F238E27FC236}">
                <a16:creationId xmlns:a16="http://schemas.microsoft.com/office/drawing/2014/main" id="{EC2A4D7D-88B2-6543-8F2D-B4616BB62DFF}"/>
              </a:ext>
            </a:extLst>
          </p:cNvPr>
          <p:cNvSpPr>
            <a:spLocks noGrp="1"/>
          </p:cNvSpPr>
          <p:nvPr>
            <p:ph type="title"/>
          </p:nvPr>
        </p:nvSpPr>
        <p:spPr>
          <a:xfrm>
            <a:off x="442912" y="800101"/>
            <a:ext cx="11306176" cy="1001982"/>
          </a:xfrm>
          <a:prstGeom prst="rect">
            <a:avLst/>
          </a:prstGeom>
        </p:spPr>
        <p:txBody>
          <a:bodyPr anchor="ctr" anchorCtr="0"/>
          <a:lstStyle/>
          <a:p>
            <a:r>
              <a:rPr lang="en-US"/>
              <a:t>Click to edit Master title style</a:t>
            </a:r>
            <a:endParaRPr lang="en-US" dirty="0"/>
          </a:p>
        </p:txBody>
      </p:sp>
      <p:pic>
        <p:nvPicPr>
          <p:cNvPr id="9" name="Picture 8">
            <a:extLst>
              <a:ext uri="{FF2B5EF4-FFF2-40B4-BE49-F238E27FC236}">
                <a16:creationId xmlns:a16="http://schemas.microsoft.com/office/drawing/2014/main" id="{68C387D1-CCDB-AA42-911D-99DAFBC81375}"/>
              </a:ext>
            </a:extLst>
          </p:cNvPr>
          <p:cNvPicPr>
            <a:picLocks noChangeAspect="1"/>
          </p:cNvPicPr>
          <p:nvPr userDrawn="1"/>
        </p:nvPicPr>
        <p:blipFill>
          <a:blip r:embed="rId2"/>
          <a:stretch>
            <a:fillRect/>
          </a:stretch>
        </p:blipFill>
        <p:spPr>
          <a:xfrm>
            <a:off x="442912" y="5832092"/>
            <a:ext cx="568359" cy="676275"/>
          </a:xfrm>
          <a:prstGeom prst="rect">
            <a:avLst/>
          </a:prstGeom>
        </p:spPr>
      </p:pic>
      <p:sp>
        <p:nvSpPr>
          <p:cNvPr id="16" name="Text Placeholder 11">
            <a:extLst>
              <a:ext uri="{FF2B5EF4-FFF2-40B4-BE49-F238E27FC236}">
                <a16:creationId xmlns:a16="http://schemas.microsoft.com/office/drawing/2014/main" id="{44B35524-0F00-1A4F-8D8A-436C8810069B}"/>
              </a:ext>
            </a:extLst>
          </p:cNvPr>
          <p:cNvSpPr>
            <a:spLocks noGrp="1"/>
          </p:cNvSpPr>
          <p:nvPr>
            <p:ph type="body" sz="quarter" idx="10"/>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US"/>
              <a:t>Click to edit Master text styles</a:t>
            </a:r>
          </a:p>
        </p:txBody>
      </p:sp>
      <p:sp>
        <p:nvSpPr>
          <p:cNvPr id="22" name="Text Placeholder 2">
            <a:extLst>
              <a:ext uri="{FF2B5EF4-FFF2-40B4-BE49-F238E27FC236}">
                <a16:creationId xmlns:a16="http://schemas.microsoft.com/office/drawing/2014/main" id="{245CF166-1A2B-F24F-9192-1EE62922C0E7}"/>
              </a:ext>
            </a:extLst>
          </p:cNvPr>
          <p:cNvSpPr>
            <a:spLocks noGrp="1"/>
          </p:cNvSpPr>
          <p:nvPr>
            <p:ph type="body" idx="1"/>
          </p:nvPr>
        </p:nvSpPr>
        <p:spPr>
          <a:xfrm>
            <a:off x="442912" y="1989138"/>
            <a:ext cx="5473701" cy="636855"/>
          </a:xfrm>
          <a:prstGeom prst="rect">
            <a:avLst/>
          </a:prstGeom>
        </p:spPr>
        <p:txBody>
          <a:bodyPr anchor="ctr" anchorCtr="0"/>
          <a:lstStyle>
            <a:lvl1pPr marL="0" indent="0">
              <a:buNone/>
              <a:defRPr sz="2400" b="1">
                <a:solidFill>
                  <a:srgbClr val="9E043D"/>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Text Placeholder 2">
            <a:extLst>
              <a:ext uri="{FF2B5EF4-FFF2-40B4-BE49-F238E27FC236}">
                <a16:creationId xmlns:a16="http://schemas.microsoft.com/office/drawing/2014/main" id="{FA1D5975-B545-F54E-B266-2A4DDDC8C4C9}"/>
              </a:ext>
            </a:extLst>
          </p:cNvPr>
          <p:cNvSpPr>
            <a:spLocks noGrp="1"/>
          </p:cNvSpPr>
          <p:nvPr>
            <p:ph type="body" idx="11"/>
          </p:nvPr>
        </p:nvSpPr>
        <p:spPr>
          <a:xfrm>
            <a:off x="6291895" y="1989139"/>
            <a:ext cx="5457193" cy="636854"/>
          </a:xfrm>
          <a:prstGeom prst="rect">
            <a:avLst/>
          </a:prstGeom>
        </p:spPr>
        <p:txBody>
          <a:bodyPr anchor="ctr" anchorCtr="0"/>
          <a:lstStyle>
            <a:lvl1pPr marL="0" indent="0">
              <a:buNone/>
              <a:defRPr sz="2400" b="1">
                <a:solidFill>
                  <a:srgbClr val="9E043D"/>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Rectangle 11">
            <a:extLst>
              <a:ext uri="{FF2B5EF4-FFF2-40B4-BE49-F238E27FC236}">
                <a16:creationId xmlns:a16="http://schemas.microsoft.com/office/drawing/2014/main" id="{30F691ED-EF65-C446-B3BD-FB970876AB4D}"/>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43AC6DAE-40C2-FC4C-9C8A-8F55F3ECD49F}"/>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0719476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Unsymetrical">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09ECCE-CA94-5841-8835-15D01FC20CFF}"/>
              </a:ext>
            </a:extLst>
          </p:cNvPr>
          <p:cNvSpPr>
            <a:spLocks noGrp="1"/>
          </p:cNvSpPr>
          <p:nvPr>
            <p:ph idx="1"/>
          </p:nvPr>
        </p:nvSpPr>
        <p:spPr>
          <a:xfrm>
            <a:off x="442912" y="1989138"/>
            <a:ext cx="3529013" cy="37084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a:extLst>
              <a:ext uri="{FF2B5EF4-FFF2-40B4-BE49-F238E27FC236}">
                <a16:creationId xmlns:a16="http://schemas.microsoft.com/office/drawing/2014/main" id="{582F0DD8-CD89-964C-A0BF-3C891A947F9F}"/>
              </a:ext>
            </a:extLst>
          </p:cNvPr>
          <p:cNvSpPr>
            <a:spLocks noGrp="1"/>
          </p:cNvSpPr>
          <p:nvPr>
            <p:ph idx="12"/>
          </p:nvPr>
        </p:nvSpPr>
        <p:spPr>
          <a:xfrm>
            <a:off x="4332288" y="1989138"/>
            <a:ext cx="7416800" cy="37084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8">
            <a:extLst>
              <a:ext uri="{FF2B5EF4-FFF2-40B4-BE49-F238E27FC236}">
                <a16:creationId xmlns:a16="http://schemas.microsoft.com/office/drawing/2014/main" id="{66D5397D-FD76-2E4F-8BFA-B5599B1CF4C8}"/>
              </a:ext>
            </a:extLst>
          </p:cNvPr>
          <p:cNvPicPr>
            <a:picLocks noChangeAspect="1"/>
          </p:cNvPicPr>
          <p:nvPr userDrawn="1"/>
        </p:nvPicPr>
        <p:blipFill>
          <a:blip r:embed="rId2"/>
          <a:stretch>
            <a:fillRect/>
          </a:stretch>
        </p:blipFill>
        <p:spPr>
          <a:xfrm>
            <a:off x="442912" y="5832092"/>
            <a:ext cx="568359" cy="676275"/>
          </a:xfrm>
          <a:prstGeom prst="rect">
            <a:avLst/>
          </a:prstGeom>
        </p:spPr>
      </p:pic>
      <p:sp>
        <p:nvSpPr>
          <p:cNvPr id="13" name="Text Placeholder 11">
            <a:extLst>
              <a:ext uri="{FF2B5EF4-FFF2-40B4-BE49-F238E27FC236}">
                <a16:creationId xmlns:a16="http://schemas.microsoft.com/office/drawing/2014/main" id="{07B00AC3-9B1E-2E4B-BC7B-406D8A38D125}"/>
              </a:ext>
            </a:extLst>
          </p:cNvPr>
          <p:cNvSpPr>
            <a:spLocks noGrp="1"/>
          </p:cNvSpPr>
          <p:nvPr>
            <p:ph type="body" sz="quarter" idx="10"/>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US"/>
              <a:t>Click to edit Master text styles</a:t>
            </a:r>
          </a:p>
        </p:txBody>
      </p:sp>
      <p:sp>
        <p:nvSpPr>
          <p:cNvPr id="14" name="Title 1">
            <a:extLst>
              <a:ext uri="{FF2B5EF4-FFF2-40B4-BE49-F238E27FC236}">
                <a16:creationId xmlns:a16="http://schemas.microsoft.com/office/drawing/2014/main" id="{FB21EC89-DA5A-2B4B-B94A-FD5D13BA4A1F}"/>
              </a:ext>
            </a:extLst>
          </p:cNvPr>
          <p:cNvSpPr>
            <a:spLocks noGrp="1"/>
          </p:cNvSpPr>
          <p:nvPr>
            <p:ph type="title"/>
          </p:nvPr>
        </p:nvSpPr>
        <p:spPr>
          <a:xfrm>
            <a:off x="442912" y="800100"/>
            <a:ext cx="11306175" cy="1001983"/>
          </a:xfrm>
          <a:prstGeom prst="rect">
            <a:avLst/>
          </a:prstGeom>
        </p:spPr>
        <p:txBody>
          <a:bodyPr/>
          <a:lstStyle/>
          <a:p>
            <a:r>
              <a:rPr lang="en-US"/>
              <a:t>Click to edit Master title style</a:t>
            </a:r>
            <a:endParaRPr lang="en-US" dirty="0"/>
          </a:p>
        </p:txBody>
      </p:sp>
      <p:sp>
        <p:nvSpPr>
          <p:cNvPr id="15" name="Rectangle 14">
            <a:extLst>
              <a:ext uri="{FF2B5EF4-FFF2-40B4-BE49-F238E27FC236}">
                <a16:creationId xmlns:a16="http://schemas.microsoft.com/office/drawing/2014/main" id="{25FEA125-D139-1A4D-A206-2BABBEE26DC4}"/>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64871E7-C776-E845-B38B-91971ED53532}"/>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4291993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lumn Unsymetrical Secondary">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F1B88EC-6B3F-324D-8A9A-A2200D031343}"/>
              </a:ext>
            </a:extLst>
          </p:cNvPr>
          <p:cNvSpPr>
            <a:spLocks noGrp="1"/>
          </p:cNvSpPr>
          <p:nvPr>
            <p:ph sz="half" idx="2"/>
          </p:nvPr>
        </p:nvSpPr>
        <p:spPr>
          <a:xfrm>
            <a:off x="442913" y="2813048"/>
            <a:ext cx="3529012" cy="288448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a:extLst>
              <a:ext uri="{FF2B5EF4-FFF2-40B4-BE49-F238E27FC236}">
                <a16:creationId xmlns:a16="http://schemas.microsoft.com/office/drawing/2014/main" id="{0D32B247-F8B0-6A43-86FE-2923DBEF9C8F}"/>
              </a:ext>
            </a:extLst>
          </p:cNvPr>
          <p:cNvSpPr>
            <a:spLocks noGrp="1"/>
          </p:cNvSpPr>
          <p:nvPr>
            <p:ph sz="quarter" idx="4"/>
          </p:nvPr>
        </p:nvSpPr>
        <p:spPr>
          <a:xfrm>
            <a:off x="4332288" y="1989138"/>
            <a:ext cx="7416800" cy="37084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a:extLst>
              <a:ext uri="{FF2B5EF4-FFF2-40B4-BE49-F238E27FC236}">
                <a16:creationId xmlns:a16="http://schemas.microsoft.com/office/drawing/2014/main" id="{375C663E-9DDC-5B49-A342-3EE51697074B}"/>
              </a:ext>
            </a:extLst>
          </p:cNvPr>
          <p:cNvPicPr>
            <a:picLocks noChangeAspect="1"/>
          </p:cNvPicPr>
          <p:nvPr userDrawn="1"/>
        </p:nvPicPr>
        <p:blipFill>
          <a:blip r:embed="rId2"/>
          <a:stretch>
            <a:fillRect/>
          </a:stretch>
        </p:blipFill>
        <p:spPr>
          <a:xfrm>
            <a:off x="442912" y="5832092"/>
            <a:ext cx="568359" cy="676275"/>
          </a:xfrm>
          <a:prstGeom prst="rect">
            <a:avLst/>
          </a:prstGeom>
        </p:spPr>
      </p:pic>
      <p:sp>
        <p:nvSpPr>
          <p:cNvPr id="15" name="Text Placeholder 11">
            <a:extLst>
              <a:ext uri="{FF2B5EF4-FFF2-40B4-BE49-F238E27FC236}">
                <a16:creationId xmlns:a16="http://schemas.microsoft.com/office/drawing/2014/main" id="{B5743288-93C1-B747-B6D2-E62ECB66A2BE}"/>
              </a:ext>
            </a:extLst>
          </p:cNvPr>
          <p:cNvSpPr>
            <a:spLocks noGrp="1"/>
          </p:cNvSpPr>
          <p:nvPr>
            <p:ph type="body" sz="quarter" idx="10"/>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US"/>
              <a:t>Click to edit Master text styles</a:t>
            </a:r>
          </a:p>
        </p:txBody>
      </p:sp>
      <p:sp>
        <p:nvSpPr>
          <p:cNvPr id="16" name="Title 1">
            <a:extLst>
              <a:ext uri="{FF2B5EF4-FFF2-40B4-BE49-F238E27FC236}">
                <a16:creationId xmlns:a16="http://schemas.microsoft.com/office/drawing/2014/main" id="{62BBD38C-D5E6-E14C-82D7-CDA28865EBF1}"/>
              </a:ext>
            </a:extLst>
          </p:cNvPr>
          <p:cNvSpPr>
            <a:spLocks noGrp="1"/>
          </p:cNvSpPr>
          <p:nvPr>
            <p:ph type="title"/>
          </p:nvPr>
        </p:nvSpPr>
        <p:spPr>
          <a:xfrm>
            <a:off x="442912" y="800100"/>
            <a:ext cx="11306175" cy="1001983"/>
          </a:xfrm>
          <a:prstGeom prst="rect">
            <a:avLst/>
          </a:prstGeom>
        </p:spPr>
        <p:txBody>
          <a:bodyPr/>
          <a:lstStyle/>
          <a:p>
            <a:r>
              <a:rPr lang="en-US"/>
              <a:t>Click to edit Master title style</a:t>
            </a:r>
            <a:endParaRPr lang="en-US" dirty="0"/>
          </a:p>
        </p:txBody>
      </p:sp>
      <p:sp>
        <p:nvSpPr>
          <p:cNvPr id="17" name="Text Placeholder 2">
            <a:extLst>
              <a:ext uri="{FF2B5EF4-FFF2-40B4-BE49-F238E27FC236}">
                <a16:creationId xmlns:a16="http://schemas.microsoft.com/office/drawing/2014/main" id="{14952491-1CB4-104F-95DC-3C7A95C113BA}"/>
              </a:ext>
            </a:extLst>
          </p:cNvPr>
          <p:cNvSpPr>
            <a:spLocks noGrp="1"/>
          </p:cNvSpPr>
          <p:nvPr>
            <p:ph type="body" idx="1"/>
          </p:nvPr>
        </p:nvSpPr>
        <p:spPr>
          <a:xfrm>
            <a:off x="442912" y="1989138"/>
            <a:ext cx="3529013" cy="636855"/>
          </a:xfrm>
          <a:prstGeom prst="rect">
            <a:avLst/>
          </a:prstGeom>
        </p:spPr>
        <p:txBody>
          <a:bodyPr anchor="ctr" anchorCtr="0"/>
          <a:lstStyle>
            <a:lvl1pPr marL="0" indent="0">
              <a:buNone/>
              <a:defRPr sz="2400" b="1">
                <a:solidFill>
                  <a:srgbClr val="9E043D"/>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1" name="Rectangle 10">
            <a:extLst>
              <a:ext uri="{FF2B5EF4-FFF2-40B4-BE49-F238E27FC236}">
                <a16:creationId xmlns:a16="http://schemas.microsoft.com/office/drawing/2014/main" id="{8DE6B900-0CAE-6B4C-B741-178AD460BD32}"/>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E1A1B2DE-F07F-8147-AD48-234D917280D2}"/>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8413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1395D28-07F6-9F47-8128-50C443109906}"/>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632ACF5D-95B4-ED49-9DD6-98E1235076B4}"/>
              </a:ext>
            </a:extLst>
          </p:cNvPr>
          <p:cNvSpPr>
            <a:spLocks noGrp="1"/>
          </p:cNvSpPr>
          <p:nvPr>
            <p:ph sz="half" idx="1"/>
          </p:nvPr>
        </p:nvSpPr>
        <p:spPr>
          <a:xfrm>
            <a:off x="442913" y="1989138"/>
            <a:ext cx="11306174" cy="3708400"/>
          </a:xfrm>
          <a:prstGeom prst="rect">
            <a:avLst/>
          </a:prstGeo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9" name="Title 1">
            <a:extLst>
              <a:ext uri="{FF2B5EF4-FFF2-40B4-BE49-F238E27FC236}">
                <a16:creationId xmlns:a16="http://schemas.microsoft.com/office/drawing/2014/main" id="{1E523BD2-753E-0A47-B307-D80B3FF627EE}"/>
              </a:ext>
            </a:extLst>
          </p:cNvPr>
          <p:cNvSpPr>
            <a:spLocks noGrp="1"/>
          </p:cNvSpPr>
          <p:nvPr>
            <p:ph type="title"/>
          </p:nvPr>
        </p:nvSpPr>
        <p:spPr>
          <a:xfrm>
            <a:off x="442912" y="800100"/>
            <a:ext cx="11306175" cy="1001983"/>
          </a:xfrm>
          <a:prstGeom prst="rect">
            <a:avLst/>
          </a:prstGeom>
        </p:spPr>
        <p:txBody>
          <a:bodyPr/>
          <a:lstStyle/>
          <a:p>
            <a:r>
              <a:rPr lang="en-GB" dirty="0"/>
              <a:t>Click to edit Master title style</a:t>
            </a:r>
            <a:endParaRPr lang="en-US" dirty="0"/>
          </a:p>
        </p:txBody>
      </p:sp>
      <p:pic>
        <p:nvPicPr>
          <p:cNvPr id="13" name="Picture 12">
            <a:extLst>
              <a:ext uri="{FF2B5EF4-FFF2-40B4-BE49-F238E27FC236}">
                <a16:creationId xmlns:a16="http://schemas.microsoft.com/office/drawing/2014/main" id="{87BB0FE4-66FF-0E42-841A-3EC5F7C7E6A2}"/>
              </a:ext>
            </a:extLst>
          </p:cNvPr>
          <p:cNvPicPr>
            <a:picLocks noChangeAspect="1"/>
          </p:cNvPicPr>
          <p:nvPr userDrawn="1"/>
        </p:nvPicPr>
        <p:blipFill>
          <a:blip r:embed="rId2"/>
          <a:stretch>
            <a:fillRect/>
          </a:stretch>
        </p:blipFill>
        <p:spPr>
          <a:xfrm>
            <a:off x="442912" y="5832092"/>
            <a:ext cx="568359" cy="676275"/>
          </a:xfrm>
          <a:prstGeom prst="rect">
            <a:avLst/>
          </a:prstGeom>
        </p:spPr>
      </p:pic>
      <p:sp>
        <p:nvSpPr>
          <p:cNvPr id="6" name="Rectangle 5">
            <a:extLst>
              <a:ext uri="{FF2B5EF4-FFF2-40B4-BE49-F238E27FC236}">
                <a16:creationId xmlns:a16="http://schemas.microsoft.com/office/drawing/2014/main" id="{5D683437-A234-3E4E-8B92-A0C560819C16}"/>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1">
            <a:extLst>
              <a:ext uri="{FF2B5EF4-FFF2-40B4-BE49-F238E27FC236}">
                <a16:creationId xmlns:a16="http://schemas.microsoft.com/office/drawing/2014/main" id="{1CDF1BA5-471A-8044-BDBA-890115BBFFDE}"/>
              </a:ext>
            </a:extLst>
          </p:cNvPr>
          <p:cNvSpPr>
            <a:spLocks noGrp="1"/>
          </p:cNvSpPr>
          <p:nvPr>
            <p:ph type="body" sz="quarter" idx="10"/>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GB" dirty="0"/>
              <a:t>Click to edit Master text styles</a:t>
            </a:r>
          </a:p>
        </p:txBody>
      </p:sp>
    </p:spTree>
    <p:extLst>
      <p:ext uri="{BB962C8B-B14F-4D97-AF65-F5344CB8AC3E}">
        <p14:creationId xmlns:p14="http://schemas.microsoft.com/office/powerpoint/2010/main" val="290779554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09ECCE-CA94-5841-8835-15D01FC20CFF}"/>
              </a:ext>
            </a:extLst>
          </p:cNvPr>
          <p:cNvSpPr>
            <a:spLocks noGrp="1"/>
          </p:cNvSpPr>
          <p:nvPr>
            <p:ph idx="1"/>
          </p:nvPr>
        </p:nvSpPr>
        <p:spPr>
          <a:xfrm>
            <a:off x="442912" y="1989138"/>
            <a:ext cx="3529013" cy="37084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a:extLst>
              <a:ext uri="{FF2B5EF4-FFF2-40B4-BE49-F238E27FC236}">
                <a16:creationId xmlns:a16="http://schemas.microsoft.com/office/drawing/2014/main" id="{582F0DD8-CD89-964C-A0BF-3C891A947F9F}"/>
              </a:ext>
            </a:extLst>
          </p:cNvPr>
          <p:cNvSpPr>
            <a:spLocks noGrp="1"/>
          </p:cNvSpPr>
          <p:nvPr>
            <p:ph idx="12"/>
          </p:nvPr>
        </p:nvSpPr>
        <p:spPr>
          <a:xfrm>
            <a:off x="4332288" y="1989138"/>
            <a:ext cx="3529013" cy="37084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2">
            <a:extLst>
              <a:ext uri="{FF2B5EF4-FFF2-40B4-BE49-F238E27FC236}">
                <a16:creationId xmlns:a16="http://schemas.microsoft.com/office/drawing/2014/main" id="{A2572A3E-7061-AE46-B81E-7EEEF4B2F2AD}"/>
              </a:ext>
            </a:extLst>
          </p:cNvPr>
          <p:cNvSpPr>
            <a:spLocks noGrp="1"/>
          </p:cNvSpPr>
          <p:nvPr>
            <p:ph idx="13"/>
          </p:nvPr>
        </p:nvSpPr>
        <p:spPr>
          <a:xfrm>
            <a:off x="8221664" y="1989138"/>
            <a:ext cx="3527423" cy="37084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0" name="Picture 9">
            <a:extLst>
              <a:ext uri="{FF2B5EF4-FFF2-40B4-BE49-F238E27FC236}">
                <a16:creationId xmlns:a16="http://schemas.microsoft.com/office/drawing/2014/main" id="{3F5E1427-DD3F-9240-BD4A-0CC21218DF6A}"/>
              </a:ext>
            </a:extLst>
          </p:cNvPr>
          <p:cNvPicPr>
            <a:picLocks noChangeAspect="1"/>
          </p:cNvPicPr>
          <p:nvPr userDrawn="1"/>
        </p:nvPicPr>
        <p:blipFill>
          <a:blip r:embed="rId2"/>
          <a:stretch>
            <a:fillRect/>
          </a:stretch>
        </p:blipFill>
        <p:spPr>
          <a:xfrm>
            <a:off x="442912" y="5832092"/>
            <a:ext cx="568359" cy="676275"/>
          </a:xfrm>
          <a:prstGeom prst="rect">
            <a:avLst/>
          </a:prstGeom>
        </p:spPr>
      </p:pic>
      <p:sp>
        <p:nvSpPr>
          <p:cNvPr id="14" name="Text Placeholder 11">
            <a:extLst>
              <a:ext uri="{FF2B5EF4-FFF2-40B4-BE49-F238E27FC236}">
                <a16:creationId xmlns:a16="http://schemas.microsoft.com/office/drawing/2014/main" id="{6DC3E782-E2DF-224A-8EC7-F432750D92BE}"/>
              </a:ext>
            </a:extLst>
          </p:cNvPr>
          <p:cNvSpPr>
            <a:spLocks noGrp="1"/>
          </p:cNvSpPr>
          <p:nvPr>
            <p:ph type="body" sz="quarter" idx="10"/>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US"/>
              <a:t>Click to edit Master text styles</a:t>
            </a:r>
          </a:p>
        </p:txBody>
      </p:sp>
      <p:sp>
        <p:nvSpPr>
          <p:cNvPr id="15" name="Title 1">
            <a:extLst>
              <a:ext uri="{FF2B5EF4-FFF2-40B4-BE49-F238E27FC236}">
                <a16:creationId xmlns:a16="http://schemas.microsoft.com/office/drawing/2014/main" id="{1C9432BC-F7ED-AD44-955D-1B98B2278695}"/>
              </a:ext>
            </a:extLst>
          </p:cNvPr>
          <p:cNvSpPr>
            <a:spLocks noGrp="1"/>
          </p:cNvSpPr>
          <p:nvPr>
            <p:ph type="title"/>
          </p:nvPr>
        </p:nvSpPr>
        <p:spPr>
          <a:xfrm>
            <a:off x="442912" y="800100"/>
            <a:ext cx="11306175" cy="1001983"/>
          </a:xfrm>
          <a:prstGeom prst="rect">
            <a:avLst/>
          </a:prstGeom>
        </p:spPr>
        <p:txBody>
          <a:bodyPr/>
          <a:lstStyle/>
          <a:p>
            <a:r>
              <a:rPr lang="en-US"/>
              <a:t>Click to edit Master title style</a:t>
            </a:r>
            <a:endParaRPr lang="en-US" dirty="0"/>
          </a:p>
        </p:txBody>
      </p:sp>
      <p:sp>
        <p:nvSpPr>
          <p:cNvPr id="16" name="Rectangle 15">
            <a:extLst>
              <a:ext uri="{FF2B5EF4-FFF2-40B4-BE49-F238E27FC236}">
                <a16:creationId xmlns:a16="http://schemas.microsoft.com/office/drawing/2014/main" id="{D618504C-E8A7-EA43-8DA0-0CE9310D674A}"/>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C6BB3217-4ECB-9C4E-B129-4CD1A7606E4D}"/>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7556543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hree Column Secondary">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F1B88EC-6B3F-324D-8A9A-A2200D031343}"/>
              </a:ext>
            </a:extLst>
          </p:cNvPr>
          <p:cNvSpPr>
            <a:spLocks noGrp="1"/>
          </p:cNvSpPr>
          <p:nvPr>
            <p:ph sz="half" idx="2"/>
          </p:nvPr>
        </p:nvSpPr>
        <p:spPr>
          <a:xfrm>
            <a:off x="442912" y="2813048"/>
            <a:ext cx="3529013" cy="288449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FADD979E-7EEF-5D4A-8AC3-74C6CE848442}"/>
              </a:ext>
            </a:extLst>
          </p:cNvPr>
          <p:cNvSpPr>
            <a:spLocks noGrp="1"/>
          </p:cNvSpPr>
          <p:nvPr>
            <p:ph type="body" sz="quarter" idx="3"/>
          </p:nvPr>
        </p:nvSpPr>
        <p:spPr>
          <a:xfrm>
            <a:off x="8220075" y="1989138"/>
            <a:ext cx="3527425" cy="636855"/>
          </a:xfrm>
          <a:prstGeom prst="rect">
            <a:avLst/>
          </a:prstGeom>
        </p:spPr>
        <p:txBody>
          <a:bodyPr anchor="ctr" anchorCtr="0"/>
          <a:lstStyle>
            <a:lvl1pPr marL="0" indent="0">
              <a:buNone/>
              <a:defRPr sz="2400" b="1">
                <a:solidFill>
                  <a:srgbClr val="9E043D"/>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D32B247-F8B0-6A43-86FE-2923DBEF9C8F}"/>
              </a:ext>
            </a:extLst>
          </p:cNvPr>
          <p:cNvSpPr>
            <a:spLocks noGrp="1"/>
          </p:cNvSpPr>
          <p:nvPr>
            <p:ph sz="quarter" idx="4"/>
          </p:nvPr>
        </p:nvSpPr>
        <p:spPr>
          <a:xfrm>
            <a:off x="4332288" y="2813047"/>
            <a:ext cx="3527425" cy="288449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5">
            <a:extLst>
              <a:ext uri="{FF2B5EF4-FFF2-40B4-BE49-F238E27FC236}">
                <a16:creationId xmlns:a16="http://schemas.microsoft.com/office/drawing/2014/main" id="{C43422A0-145A-7943-95AD-B9C948D26B2D}"/>
              </a:ext>
            </a:extLst>
          </p:cNvPr>
          <p:cNvSpPr>
            <a:spLocks noGrp="1"/>
          </p:cNvSpPr>
          <p:nvPr>
            <p:ph sz="quarter" idx="10"/>
          </p:nvPr>
        </p:nvSpPr>
        <p:spPr>
          <a:xfrm>
            <a:off x="8220076" y="2813046"/>
            <a:ext cx="3529012" cy="288449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4" name="Picture 13">
            <a:extLst>
              <a:ext uri="{FF2B5EF4-FFF2-40B4-BE49-F238E27FC236}">
                <a16:creationId xmlns:a16="http://schemas.microsoft.com/office/drawing/2014/main" id="{CE2A91DF-79A7-914F-947D-CF72742487D7}"/>
              </a:ext>
            </a:extLst>
          </p:cNvPr>
          <p:cNvPicPr>
            <a:picLocks noChangeAspect="1"/>
          </p:cNvPicPr>
          <p:nvPr userDrawn="1"/>
        </p:nvPicPr>
        <p:blipFill>
          <a:blip r:embed="rId2"/>
          <a:stretch>
            <a:fillRect/>
          </a:stretch>
        </p:blipFill>
        <p:spPr>
          <a:xfrm>
            <a:off x="442912" y="5832092"/>
            <a:ext cx="568359" cy="676275"/>
          </a:xfrm>
          <a:prstGeom prst="rect">
            <a:avLst/>
          </a:prstGeom>
        </p:spPr>
      </p:pic>
      <p:sp>
        <p:nvSpPr>
          <p:cNvPr id="18" name="Text Placeholder 11">
            <a:extLst>
              <a:ext uri="{FF2B5EF4-FFF2-40B4-BE49-F238E27FC236}">
                <a16:creationId xmlns:a16="http://schemas.microsoft.com/office/drawing/2014/main" id="{EF264802-11B4-5941-991C-96BAD56284CF}"/>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US"/>
              <a:t>Click to edit Master text styles</a:t>
            </a:r>
          </a:p>
        </p:txBody>
      </p:sp>
      <p:sp>
        <p:nvSpPr>
          <p:cNvPr id="19" name="Title 1">
            <a:extLst>
              <a:ext uri="{FF2B5EF4-FFF2-40B4-BE49-F238E27FC236}">
                <a16:creationId xmlns:a16="http://schemas.microsoft.com/office/drawing/2014/main" id="{AC1D1754-6A16-0A4B-9E06-5B285B1354A6}"/>
              </a:ext>
            </a:extLst>
          </p:cNvPr>
          <p:cNvSpPr>
            <a:spLocks noGrp="1"/>
          </p:cNvSpPr>
          <p:nvPr>
            <p:ph type="title"/>
          </p:nvPr>
        </p:nvSpPr>
        <p:spPr>
          <a:xfrm>
            <a:off x="442912" y="800100"/>
            <a:ext cx="11306175" cy="1001983"/>
          </a:xfrm>
          <a:prstGeom prst="rect">
            <a:avLst/>
          </a:prstGeom>
        </p:spPr>
        <p:txBody>
          <a:bodyPr/>
          <a:lstStyle/>
          <a:p>
            <a:r>
              <a:rPr lang="en-US"/>
              <a:t>Click to edit Master title style</a:t>
            </a:r>
            <a:endParaRPr lang="en-US" dirty="0"/>
          </a:p>
        </p:txBody>
      </p:sp>
      <p:sp>
        <p:nvSpPr>
          <p:cNvPr id="20" name="Text Placeholder 2">
            <a:extLst>
              <a:ext uri="{FF2B5EF4-FFF2-40B4-BE49-F238E27FC236}">
                <a16:creationId xmlns:a16="http://schemas.microsoft.com/office/drawing/2014/main" id="{760B23AA-B159-A04B-A49B-76835B62994D}"/>
              </a:ext>
            </a:extLst>
          </p:cNvPr>
          <p:cNvSpPr>
            <a:spLocks noGrp="1"/>
          </p:cNvSpPr>
          <p:nvPr>
            <p:ph type="body" idx="1"/>
          </p:nvPr>
        </p:nvSpPr>
        <p:spPr>
          <a:xfrm>
            <a:off x="442912" y="1989138"/>
            <a:ext cx="3529013" cy="636855"/>
          </a:xfrm>
          <a:prstGeom prst="rect">
            <a:avLst/>
          </a:prstGeom>
        </p:spPr>
        <p:txBody>
          <a:bodyPr anchor="ctr" anchorCtr="0"/>
          <a:lstStyle>
            <a:lvl1pPr marL="0" indent="0">
              <a:buNone/>
              <a:defRPr sz="2400" b="1">
                <a:solidFill>
                  <a:srgbClr val="9E043D"/>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1" name="Text Placeholder 2">
            <a:extLst>
              <a:ext uri="{FF2B5EF4-FFF2-40B4-BE49-F238E27FC236}">
                <a16:creationId xmlns:a16="http://schemas.microsoft.com/office/drawing/2014/main" id="{EF568595-A127-5846-A037-D0819A0252E6}"/>
              </a:ext>
            </a:extLst>
          </p:cNvPr>
          <p:cNvSpPr>
            <a:spLocks noGrp="1"/>
          </p:cNvSpPr>
          <p:nvPr>
            <p:ph type="body" idx="13"/>
          </p:nvPr>
        </p:nvSpPr>
        <p:spPr>
          <a:xfrm>
            <a:off x="4332288" y="1989138"/>
            <a:ext cx="3527425" cy="636855"/>
          </a:xfrm>
          <a:prstGeom prst="rect">
            <a:avLst/>
          </a:prstGeom>
        </p:spPr>
        <p:txBody>
          <a:bodyPr anchor="ctr" anchorCtr="0"/>
          <a:lstStyle>
            <a:lvl1pPr marL="0" indent="0">
              <a:buNone/>
              <a:defRPr sz="2400" b="1">
                <a:solidFill>
                  <a:srgbClr val="9E043D"/>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2" name="Rectangle 21">
            <a:extLst>
              <a:ext uri="{FF2B5EF4-FFF2-40B4-BE49-F238E27FC236}">
                <a16:creationId xmlns:a16="http://schemas.microsoft.com/office/drawing/2014/main" id="{EAD682C8-053C-4942-93C0-CDCB02169B50}"/>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DC2EA856-078C-B74C-87C6-AC58462CB29C}"/>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3230036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91855C3A-3FE6-774C-8B42-DE78E4C581EA}"/>
              </a:ext>
            </a:extLst>
          </p:cNvPr>
          <p:cNvPicPr>
            <a:picLocks noChangeAspect="1"/>
          </p:cNvPicPr>
          <p:nvPr userDrawn="1"/>
        </p:nvPicPr>
        <p:blipFill>
          <a:blip r:embed="rId2"/>
          <a:stretch>
            <a:fillRect/>
          </a:stretch>
        </p:blipFill>
        <p:spPr>
          <a:xfrm>
            <a:off x="442912" y="5832092"/>
            <a:ext cx="568359" cy="676275"/>
          </a:xfrm>
          <a:prstGeom prst="rect">
            <a:avLst/>
          </a:prstGeom>
        </p:spPr>
      </p:pic>
      <p:sp>
        <p:nvSpPr>
          <p:cNvPr id="20" name="Text Placeholder 11">
            <a:extLst>
              <a:ext uri="{FF2B5EF4-FFF2-40B4-BE49-F238E27FC236}">
                <a16:creationId xmlns:a16="http://schemas.microsoft.com/office/drawing/2014/main" id="{3EFCAB50-6370-994D-BF7A-C505E83CFC1D}"/>
              </a:ext>
            </a:extLst>
          </p:cNvPr>
          <p:cNvSpPr>
            <a:spLocks noGrp="1"/>
          </p:cNvSpPr>
          <p:nvPr>
            <p:ph type="body" sz="quarter" idx="10"/>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US"/>
              <a:t>Click to edit Master text styles</a:t>
            </a:r>
          </a:p>
        </p:txBody>
      </p:sp>
      <p:sp>
        <p:nvSpPr>
          <p:cNvPr id="23" name="Title 1">
            <a:extLst>
              <a:ext uri="{FF2B5EF4-FFF2-40B4-BE49-F238E27FC236}">
                <a16:creationId xmlns:a16="http://schemas.microsoft.com/office/drawing/2014/main" id="{B048F09A-B384-8C49-9343-9C78BE372438}"/>
              </a:ext>
            </a:extLst>
          </p:cNvPr>
          <p:cNvSpPr>
            <a:spLocks noGrp="1"/>
          </p:cNvSpPr>
          <p:nvPr>
            <p:ph type="ctrTitle"/>
          </p:nvPr>
        </p:nvSpPr>
        <p:spPr>
          <a:xfrm>
            <a:off x="1406632" y="1989138"/>
            <a:ext cx="9378733" cy="2372252"/>
          </a:xfrm>
          <a:prstGeom prst="rect">
            <a:avLst/>
          </a:prstGeom>
        </p:spPr>
        <p:txBody>
          <a:bodyPr lIns="0" rIns="90000" anchor="ctr" anchorCtr="0">
            <a:normAutofit/>
          </a:bodyPr>
          <a:lstStyle>
            <a:lvl1pPr algn="l">
              <a:defRPr sz="4500" b="1">
                <a:solidFill>
                  <a:srgbClr val="E6005B"/>
                </a:solidFill>
              </a:defRPr>
            </a:lvl1pPr>
          </a:lstStyle>
          <a:p>
            <a:r>
              <a:rPr lang="en-US"/>
              <a:t>Click to edit Master title style</a:t>
            </a:r>
            <a:endParaRPr lang="en-US" dirty="0"/>
          </a:p>
        </p:txBody>
      </p:sp>
      <p:sp>
        <p:nvSpPr>
          <p:cNvPr id="24" name="Subtitle 2">
            <a:extLst>
              <a:ext uri="{FF2B5EF4-FFF2-40B4-BE49-F238E27FC236}">
                <a16:creationId xmlns:a16="http://schemas.microsoft.com/office/drawing/2014/main" id="{338F5E73-6BFD-7748-BFD6-93FCF46A77EB}"/>
              </a:ext>
            </a:extLst>
          </p:cNvPr>
          <p:cNvSpPr>
            <a:spLocks noGrp="1"/>
          </p:cNvSpPr>
          <p:nvPr>
            <p:ph type="subTitle" idx="1"/>
          </p:nvPr>
        </p:nvSpPr>
        <p:spPr>
          <a:xfrm>
            <a:off x="1406632" y="4542366"/>
            <a:ext cx="9378733" cy="1155172"/>
          </a:xfrm>
          <a:prstGeom prst="rect">
            <a:avLst/>
          </a:prstGeom>
        </p:spPr>
        <p:txBody>
          <a:bodyPr lIns="0" anchor="ctr" anchorCtr="0">
            <a:normAutofit/>
          </a:bodyPr>
          <a:lstStyle>
            <a:lvl1pPr marL="0" indent="0" algn="l">
              <a:buNone/>
              <a:defRPr sz="3000" b="1">
                <a:solidFill>
                  <a:srgbClr val="9E043D"/>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A3650F2B-C9D3-F54A-91EC-BEDF952B03AE}"/>
              </a:ext>
            </a:extLst>
          </p:cNvPr>
          <p:cNvPicPr>
            <a:picLocks noChangeAspect="1"/>
          </p:cNvPicPr>
          <p:nvPr userDrawn="1"/>
        </p:nvPicPr>
        <p:blipFill>
          <a:blip r:embed="rId3"/>
          <a:stretch>
            <a:fillRect/>
          </a:stretch>
        </p:blipFill>
        <p:spPr>
          <a:xfrm>
            <a:off x="442913" y="1010601"/>
            <a:ext cx="963720" cy="797561"/>
          </a:xfrm>
          <a:prstGeom prst="rect">
            <a:avLst/>
          </a:prstGeom>
        </p:spPr>
      </p:pic>
      <p:pic>
        <p:nvPicPr>
          <p:cNvPr id="26" name="Picture 25">
            <a:extLst>
              <a:ext uri="{FF2B5EF4-FFF2-40B4-BE49-F238E27FC236}">
                <a16:creationId xmlns:a16="http://schemas.microsoft.com/office/drawing/2014/main" id="{6AAD6DD1-3573-E54F-8768-B0CFC8AFB67A}"/>
              </a:ext>
            </a:extLst>
          </p:cNvPr>
          <p:cNvPicPr>
            <a:picLocks noChangeAspect="1"/>
          </p:cNvPicPr>
          <p:nvPr userDrawn="1"/>
        </p:nvPicPr>
        <p:blipFill>
          <a:blip r:embed="rId3"/>
          <a:stretch>
            <a:fillRect/>
          </a:stretch>
        </p:blipFill>
        <p:spPr>
          <a:xfrm rot="10800000">
            <a:off x="10785366" y="4899977"/>
            <a:ext cx="963720" cy="797561"/>
          </a:xfrm>
          <a:prstGeom prst="rect">
            <a:avLst/>
          </a:prstGeom>
        </p:spPr>
      </p:pic>
      <p:sp>
        <p:nvSpPr>
          <p:cNvPr id="11" name="Rectangle 10">
            <a:extLst>
              <a:ext uri="{FF2B5EF4-FFF2-40B4-BE49-F238E27FC236}">
                <a16:creationId xmlns:a16="http://schemas.microsoft.com/office/drawing/2014/main" id="{694A2B9C-4747-EB44-AD6F-788273471394}"/>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DE4C44A-5626-1B42-B24C-44A8F39FB460}"/>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4875763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ubtle Orang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FBD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1989138"/>
            <a:ext cx="11306175" cy="1848949"/>
          </a:xfrm>
          <a:prstGeom prst="rect">
            <a:avLst/>
          </a:prstGeom>
        </p:spPr>
        <p:txBody>
          <a:bodyPr lIns="0" rIns="90000" anchor="b"/>
          <a:lstStyle>
            <a:lvl1pPr algn="l">
              <a:defRPr sz="6000" b="1">
                <a:solidFill>
                  <a:srgbClr val="F07D00"/>
                </a:solidFill>
              </a:defRPr>
            </a:lvl1pPr>
          </a:lstStyle>
          <a:p>
            <a:r>
              <a:rPr lang="en-US"/>
              <a:t>Click to edit Master title style</a:t>
            </a:r>
            <a:endParaRPr lang="en-US" dirty="0"/>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5" cy="1155172"/>
          </a:xfrm>
          <a:prstGeom prst="rect">
            <a:avLst/>
          </a:prstGeom>
        </p:spPr>
        <p:txBody>
          <a:bodyPr lIns="0">
            <a:normAutofit/>
          </a:bodyPr>
          <a:lstStyle>
            <a:lvl1pPr marL="0" indent="0" algn="l">
              <a:buNone/>
              <a:defRPr sz="3000" b="1">
                <a:solidFill>
                  <a:srgbClr val="F07D0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12" name="Picture 11">
            <a:extLst>
              <a:ext uri="{FF2B5EF4-FFF2-40B4-BE49-F238E27FC236}">
                <a16:creationId xmlns:a16="http://schemas.microsoft.com/office/drawing/2014/main" id="{2EC1597D-B745-8C47-9BCA-19CC45F98067}"/>
              </a:ext>
            </a:extLst>
          </p:cNvPr>
          <p:cNvPicPr>
            <a:picLocks noChangeAspect="1"/>
          </p:cNvPicPr>
          <p:nvPr userDrawn="1"/>
        </p:nvPicPr>
        <p:blipFill>
          <a:blip r:embed="rId2"/>
          <a:stretch>
            <a:fillRect/>
          </a:stretch>
        </p:blipFill>
        <p:spPr>
          <a:xfrm>
            <a:off x="442913" y="5832091"/>
            <a:ext cx="568360" cy="676276"/>
          </a:xfrm>
          <a:prstGeom prst="rect">
            <a:avLst/>
          </a:prstGeom>
        </p:spPr>
      </p:pic>
      <p:sp>
        <p:nvSpPr>
          <p:cNvPr id="13" name="Rectangle 12">
            <a:extLst>
              <a:ext uri="{FF2B5EF4-FFF2-40B4-BE49-F238E27FC236}">
                <a16:creationId xmlns:a16="http://schemas.microsoft.com/office/drawing/2014/main" id="{C03F878E-DE03-2942-B907-3CF8B4BF5BA7}"/>
              </a:ext>
            </a:extLst>
          </p:cNvPr>
          <p:cNvSpPr/>
          <p:nvPr userDrawn="1"/>
        </p:nvSpPr>
        <p:spPr>
          <a:xfrm>
            <a:off x="0" y="0"/>
            <a:ext cx="12192000" cy="441325"/>
          </a:xfrm>
          <a:prstGeom prst="rect">
            <a:avLst/>
          </a:prstGeom>
          <a:solidFill>
            <a:srgbClr val="F07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6946D80A-BB91-1241-848B-6B912282049B}"/>
              </a:ext>
            </a:extLst>
          </p:cNvPr>
          <p:cNvSpPr/>
          <p:nvPr userDrawn="1"/>
        </p:nvSpPr>
        <p:spPr>
          <a:xfrm>
            <a:off x="0" y="6742113"/>
            <a:ext cx="12191999" cy="125999"/>
          </a:xfrm>
          <a:prstGeom prst="rect">
            <a:avLst/>
          </a:prstGeom>
          <a:solidFill>
            <a:srgbClr val="F07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1">
            <a:extLst>
              <a:ext uri="{FF2B5EF4-FFF2-40B4-BE49-F238E27FC236}">
                <a16:creationId xmlns:a16="http://schemas.microsoft.com/office/drawing/2014/main" id="{DB81DC7A-6B12-7D4A-B479-9DCA38495772}"/>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F07D00"/>
                </a:solidFill>
              </a:defRPr>
            </a:lvl1pPr>
          </a:lstStyle>
          <a:p>
            <a:pPr lvl="0"/>
            <a:r>
              <a:rPr lang="en-US"/>
              <a:t>Click to edit Master text styles</a:t>
            </a:r>
          </a:p>
        </p:txBody>
      </p:sp>
    </p:spTree>
    <p:extLst>
      <p:ext uri="{BB962C8B-B14F-4D97-AF65-F5344CB8AC3E}">
        <p14:creationId xmlns:p14="http://schemas.microsoft.com/office/powerpoint/2010/main" val="159536406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ubtle Blu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BCE4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12688"/>
            <a:ext cx="11306173" cy="1825399"/>
          </a:xfrm>
          <a:prstGeom prst="rect">
            <a:avLst/>
          </a:prstGeom>
        </p:spPr>
        <p:txBody>
          <a:bodyPr lIns="0" rIns="90000" anchor="b"/>
          <a:lstStyle>
            <a:lvl1pPr algn="l">
              <a:defRPr sz="6000" b="1">
                <a:solidFill>
                  <a:srgbClr val="00A6E2"/>
                </a:solidFill>
              </a:defRPr>
            </a:lvl1pPr>
          </a:lstStyle>
          <a:p>
            <a:r>
              <a:rPr lang="en-US"/>
              <a:t>Click to edit Master title style</a:t>
            </a:r>
            <a:endParaRPr lang="en-US" dirty="0"/>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5" cy="1155172"/>
          </a:xfrm>
          <a:prstGeom prst="rect">
            <a:avLst/>
          </a:prstGeom>
        </p:spPr>
        <p:txBody>
          <a:bodyPr lIns="0">
            <a:normAutofit/>
          </a:bodyPr>
          <a:lstStyle>
            <a:lvl1pPr marL="0" indent="0" algn="l">
              <a:buNone/>
              <a:defRPr sz="3000" b="1">
                <a:solidFill>
                  <a:srgbClr val="00A6E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Rectangle 12">
            <a:extLst>
              <a:ext uri="{FF2B5EF4-FFF2-40B4-BE49-F238E27FC236}">
                <a16:creationId xmlns:a16="http://schemas.microsoft.com/office/drawing/2014/main" id="{C03F878E-DE03-2942-B907-3CF8B4BF5BA7}"/>
              </a:ext>
            </a:extLst>
          </p:cNvPr>
          <p:cNvSpPr/>
          <p:nvPr userDrawn="1"/>
        </p:nvSpPr>
        <p:spPr>
          <a:xfrm>
            <a:off x="0" y="0"/>
            <a:ext cx="12192000" cy="441325"/>
          </a:xfrm>
          <a:prstGeom prst="rect">
            <a:avLst/>
          </a:prstGeom>
          <a:solidFill>
            <a:srgbClr val="00A6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065D9431-5C22-DF40-B12F-3B430B2D2AE1}"/>
              </a:ext>
            </a:extLst>
          </p:cNvPr>
          <p:cNvPicPr>
            <a:picLocks noChangeAspect="1"/>
          </p:cNvPicPr>
          <p:nvPr userDrawn="1"/>
        </p:nvPicPr>
        <p:blipFill>
          <a:blip r:embed="rId2"/>
          <a:stretch>
            <a:fillRect/>
          </a:stretch>
        </p:blipFill>
        <p:spPr>
          <a:xfrm>
            <a:off x="442913" y="5832091"/>
            <a:ext cx="568360" cy="676276"/>
          </a:xfrm>
          <a:prstGeom prst="rect">
            <a:avLst/>
          </a:prstGeom>
        </p:spPr>
      </p:pic>
      <p:sp>
        <p:nvSpPr>
          <p:cNvPr id="9" name="Rectangle 8">
            <a:extLst>
              <a:ext uri="{FF2B5EF4-FFF2-40B4-BE49-F238E27FC236}">
                <a16:creationId xmlns:a16="http://schemas.microsoft.com/office/drawing/2014/main" id="{397678BD-869E-C64D-BBB5-DB38A6A8CF00}"/>
              </a:ext>
            </a:extLst>
          </p:cNvPr>
          <p:cNvSpPr/>
          <p:nvPr userDrawn="1"/>
        </p:nvSpPr>
        <p:spPr>
          <a:xfrm>
            <a:off x="0" y="6742113"/>
            <a:ext cx="12191999" cy="125999"/>
          </a:xfrm>
          <a:prstGeom prst="rect">
            <a:avLst/>
          </a:prstGeom>
          <a:solidFill>
            <a:srgbClr val="00A6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1">
            <a:extLst>
              <a:ext uri="{FF2B5EF4-FFF2-40B4-BE49-F238E27FC236}">
                <a16:creationId xmlns:a16="http://schemas.microsoft.com/office/drawing/2014/main" id="{EFAD923B-E667-FD45-B41A-12791D221D10}"/>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00A6E2"/>
                </a:solidFill>
              </a:defRPr>
            </a:lvl1pPr>
          </a:lstStyle>
          <a:p>
            <a:pPr lvl="0"/>
            <a:r>
              <a:rPr lang="en-US"/>
              <a:t>Click to edit Master text styles</a:t>
            </a:r>
          </a:p>
        </p:txBody>
      </p:sp>
    </p:spTree>
    <p:extLst>
      <p:ext uri="{BB962C8B-B14F-4D97-AF65-F5344CB8AC3E}">
        <p14:creationId xmlns:p14="http://schemas.microsoft.com/office/powerpoint/2010/main" val="1200386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Formal Blu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005B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24063"/>
            <a:ext cx="11306173" cy="1814024"/>
          </a:xfrm>
          <a:prstGeom prst="rect">
            <a:avLst/>
          </a:prstGeom>
        </p:spPr>
        <p:txBody>
          <a:bodyPr lIns="0" rIns="90000" anchor="b"/>
          <a:lstStyle>
            <a:lvl1pPr algn="l">
              <a:defRPr sz="6000" b="1">
                <a:solidFill>
                  <a:schemeClr val="bg1"/>
                </a:solidFill>
              </a:defRPr>
            </a:lvl1pPr>
          </a:lstStyle>
          <a:p>
            <a:r>
              <a:rPr lang="en-US"/>
              <a:t>Click to edit Master title style</a:t>
            </a:r>
            <a:endParaRPr lang="en-US" dirty="0"/>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3" cy="1155172"/>
          </a:xfrm>
          <a:prstGeom prst="rect">
            <a:avLst/>
          </a:prstGeom>
        </p:spPr>
        <p:txBody>
          <a:bodyPr lIns="0">
            <a:normAutofit/>
          </a:bodyPr>
          <a:lstStyle>
            <a:lvl1pPr marL="0" indent="0" algn="l">
              <a:buNone/>
              <a:defRPr sz="3000" b="1">
                <a:solidFill>
                  <a:srgbClr val="00A6E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Rectangle 12">
            <a:extLst>
              <a:ext uri="{FF2B5EF4-FFF2-40B4-BE49-F238E27FC236}">
                <a16:creationId xmlns:a16="http://schemas.microsoft.com/office/drawing/2014/main" id="{C03F878E-DE03-2942-B907-3CF8B4BF5BA7}"/>
              </a:ext>
            </a:extLst>
          </p:cNvPr>
          <p:cNvSpPr/>
          <p:nvPr userDrawn="1"/>
        </p:nvSpPr>
        <p:spPr>
          <a:xfrm>
            <a:off x="0" y="1"/>
            <a:ext cx="12192000" cy="452699"/>
          </a:xfrm>
          <a:prstGeom prst="rect">
            <a:avLst/>
          </a:prstGeom>
          <a:solidFill>
            <a:srgbClr val="00A6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0B24E7D-7F6A-0541-9FC9-D284AAA24340}"/>
              </a:ext>
            </a:extLst>
          </p:cNvPr>
          <p:cNvPicPr>
            <a:picLocks noChangeAspect="1"/>
          </p:cNvPicPr>
          <p:nvPr userDrawn="1"/>
        </p:nvPicPr>
        <p:blipFill>
          <a:blip r:embed="rId2"/>
          <a:stretch>
            <a:fillRect/>
          </a:stretch>
        </p:blipFill>
        <p:spPr>
          <a:xfrm>
            <a:off x="442913" y="5832091"/>
            <a:ext cx="568360" cy="676276"/>
          </a:xfrm>
          <a:prstGeom prst="rect">
            <a:avLst/>
          </a:prstGeom>
        </p:spPr>
      </p:pic>
      <p:sp>
        <p:nvSpPr>
          <p:cNvPr id="16" name="Rectangle 15">
            <a:extLst>
              <a:ext uri="{FF2B5EF4-FFF2-40B4-BE49-F238E27FC236}">
                <a16:creationId xmlns:a16="http://schemas.microsoft.com/office/drawing/2014/main" id="{81441CAE-3F74-A749-B92B-BA7301BD3CC4}"/>
              </a:ext>
            </a:extLst>
          </p:cNvPr>
          <p:cNvSpPr/>
          <p:nvPr userDrawn="1"/>
        </p:nvSpPr>
        <p:spPr>
          <a:xfrm>
            <a:off x="0" y="6742113"/>
            <a:ext cx="12191999" cy="125999"/>
          </a:xfrm>
          <a:prstGeom prst="rect">
            <a:avLst/>
          </a:prstGeom>
          <a:solidFill>
            <a:srgbClr val="00A6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7" name="Text Placeholder 11">
            <a:extLst>
              <a:ext uri="{FF2B5EF4-FFF2-40B4-BE49-F238E27FC236}">
                <a16:creationId xmlns:a16="http://schemas.microsoft.com/office/drawing/2014/main" id="{3986C3D8-75F2-AF4D-852E-617DA34AB6C7}"/>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00A6E2"/>
                </a:solidFill>
              </a:defRPr>
            </a:lvl1pPr>
          </a:lstStyle>
          <a:p>
            <a:pPr lvl="0"/>
            <a:r>
              <a:rPr lang="en-US"/>
              <a:t>Click to edit Master text styles</a:t>
            </a:r>
          </a:p>
        </p:txBody>
      </p:sp>
    </p:spTree>
    <p:extLst>
      <p:ext uri="{BB962C8B-B14F-4D97-AF65-F5344CB8AC3E}">
        <p14:creationId xmlns:p14="http://schemas.microsoft.com/office/powerpoint/2010/main" val="93144936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Formal Purpl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821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24063"/>
            <a:ext cx="11306173" cy="1814024"/>
          </a:xfrm>
          <a:prstGeom prst="rect">
            <a:avLst/>
          </a:prstGeom>
        </p:spPr>
        <p:txBody>
          <a:bodyPr lIns="0" rIns="90000" anchor="b"/>
          <a:lstStyle>
            <a:lvl1pPr algn="l">
              <a:defRPr sz="6000" b="1">
                <a:solidFill>
                  <a:schemeClr val="bg1"/>
                </a:solidFill>
              </a:defRPr>
            </a:lvl1pPr>
          </a:lstStyle>
          <a:p>
            <a:r>
              <a:rPr lang="en-US"/>
              <a:t>Click to edit Master title style</a:t>
            </a:r>
            <a:endParaRPr lang="en-US" dirty="0"/>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3" cy="1155172"/>
          </a:xfrm>
          <a:prstGeom prst="rect">
            <a:avLst/>
          </a:prstGeom>
        </p:spPr>
        <p:txBody>
          <a:bodyPr lIns="0">
            <a:normAutofit/>
          </a:bodyPr>
          <a:lstStyle>
            <a:lvl1pPr marL="0" indent="0" algn="l">
              <a:buNone/>
              <a:defRPr sz="3000" b="1">
                <a:solidFill>
                  <a:srgbClr val="C7017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Rectangle 10">
            <a:extLst>
              <a:ext uri="{FF2B5EF4-FFF2-40B4-BE49-F238E27FC236}">
                <a16:creationId xmlns:a16="http://schemas.microsoft.com/office/drawing/2014/main" id="{B669F709-E7C3-C149-A260-3C4BD44CD5DB}"/>
              </a:ext>
            </a:extLst>
          </p:cNvPr>
          <p:cNvSpPr/>
          <p:nvPr userDrawn="1"/>
        </p:nvSpPr>
        <p:spPr>
          <a:xfrm>
            <a:off x="0" y="1"/>
            <a:ext cx="12192000" cy="452699"/>
          </a:xfrm>
          <a:prstGeom prst="rect">
            <a:avLst/>
          </a:prstGeom>
          <a:solidFill>
            <a:srgbClr val="C70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a:extLst>
              <a:ext uri="{FF2B5EF4-FFF2-40B4-BE49-F238E27FC236}">
                <a16:creationId xmlns:a16="http://schemas.microsoft.com/office/drawing/2014/main" id="{49C6C068-799F-5647-86FD-975D93E27D3F}"/>
              </a:ext>
            </a:extLst>
          </p:cNvPr>
          <p:cNvPicPr>
            <a:picLocks noChangeAspect="1"/>
          </p:cNvPicPr>
          <p:nvPr userDrawn="1"/>
        </p:nvPicPr>
        <p:blipFill>
          <a:blip r:embed="rId2"/>
          <a:stretch>
            <a:fillRect/>
          </a:stretch>
        </p:blipFill>
        <p:spPr>
          <a:xfrm>
            <a:off x="442913" y="5832091"/>
            <a:ext cx="568360" cy="676276"/>
          </a:xfrm>
          <a:prstGeom prst="rect">
            <a:avLst/>
          </a:prstGeom>
        </p:spPr>
      </p:pic>
      <p:sp>
        <p:nvSpPr>
          <p:cNvPr id="17" name="Rectangle 16">
            <a:extLst>
              <a:ext uri="{FF2B5EF4-FFF2-40B4-BE49-F238E27FC236}">
                <a16:creationId xmlns:a16="http://schemas.microsoft.com/office/drawing/2014/main" id="{A9635ED3-5E00-7F4E-9AE5-AF4B24A44CF5}"/>
              </a:ext>
            </a:extLst>
          </p:cNvPr>
          <p:cNvSpPr/>
          <p:nvPr userDrawn="1"/>
        </p:nvSpPr>
        <p:spPr>
          <a:xfrm>
            <a:off x="0" y="6742113"/>
            <a:ext cx="12191999" cy="125999"/>
          </a:xfrm>
          <a:prstGeom prst="rect">
            <a:avLst/>
          </a:prstGeom>
          <a:solidFill>
            <a:srgbClr val="C70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8" name="Text Placeholder 11">
            <a:extLst>
              <a:ext uri="{FF2B5EF4-FFF2-40B4-BE49-F238E27FC236}">
                <a16:creationId xmlns:a16="http://schemas.microsoft.com/office/drawing/2014/main" id="{77A12D8D-2172-A24B-A568-26FC3B4B283B}"/>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C7017F"/>
                </a:solidFill>
              </a:defRPr>
            </a:lvl1pPr>
          </a:lstStyle>
          <a:p>
            <a:pPr lvl="0"/>
            <a:r>
              <a:rPr lang="en-US"/>
              <a:t>Click to edit Master text styles</a:t>
            </a:r>
          </a:p>
        </p:txBody>
      </p:sp>
    </p:spTree>
    <p:extLst>
      <p:ext uri="{BB962C8B-B14F-4D97-AF65-F5344CB8AC3E}">
        <p14:creationId xmlns:p14="http://schemas.microsoft.com/office/powerpoint/2010/main" val="105252461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old Orang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BB3F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1989138"/>
            <a:ext cx="11306173" cy="1848949"/>
          </a:xfrm>
          <a:prstGeom prst="rect">
            <a:avLst/>
          </a:prstGeom>
        </p:spPr>
        <p:txBody>
          <a:bodyPr lIns="0" rIns="90000" anchor="b"/>
          <a:lstStyle>
            <a:lvl1pPr algn="l">
              <a:defRPr sz="6000" b="1">
                <a:solidFill>
                  <a:schemeClr val="bg1"/>
                </a:solidFill>
              </a:defRPr>
            </a:lvl1pPr>
          </a:lstStyle>
          <a:p>
            <a:r>
              <a:rPr lang="en-US"/>
              <a:t>Click to edit Master title style</a:t>
            </a:r>
            <a:endParaRPr lang="en-US" dirty="0"/>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5" cy="1155172"/>
          </a:xfrm>
          <a:prstGeom prst="rect">
            <a:avLst/>
          </a:prstGeom>
        </p:spPr>
        <p:txBody>
          <a:bodyPr lIns="0">
            <a:normAutofit/>
          </a:bodyPr>
          <a:lstStyle>
            <a:lvl1pPr marL="0" indent="0" algn="l">
              <a:buNone/>
              <a:defRPr sz="3000" b="1">
                <a:solidFill>
                  <a:srgbClr val="F07D0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Rectangle 6">
            <a:extLst>
              <a:ext uri="{FF2B5EF4-FFF2-40B4-BE49-F238E27FC236}">
                <a16:creationId xmlns:a16="http://schemas.microsoft.com/office/drawing/2014/main" id="{33D2627D-3696-4F4C-8BC6-79103D22C236}"/>
              </a:ext>
            </a:extLst>
          </p:cNvPr>
          <p:cNvSpPr/>
          <p:nvPr userDrawn="1"/>
        </p:nvSpPr>
        <p:spPr>
          <a:xfrm>
            <a:off x="0" y="1"/>
            <a:ext cx="12192000" cy="452699"/>
          </a:xfrm>
          <a:prstGeom prst="rect">
            <a:avLst/>
          </a:prstGeom>
          <a:solidFill>
            <a:srgbClr val="F07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85871FCE-6DA7-5549-92C6-554D5232A266}"/>
              </a:ext>
            </a:extLst>
          </p:cNvPr>
          <p:cNvPicPr>
            <a:picLocks noChangeAspect="1"/>
          </p:cNvPicPr>
          <p:nvPr userDrawn="1"/>
        </p:nvPicPr>
        <p:blipFill>
          <a:blip r:embed="rId2"/>
          <a:stretch>
            <a:fillRect/>
          </a:stretch>
        </p:blipFill>
        <p:spPr>
          <a:xfrm>
            <a:off x="442913" y="5832091"/>
            <a:ext cx="568360" cy="676276"/>
          </a:xfrm>
          <a:prstGeom prst="rect">
            <a:avLst/>
          </a:prstGeom>
        </p:spPr>
      </p:pic>
      <p:sp>
        <p:nvSpPr>
          <p:cNvPr id="10" name="Rectangle 9">
            <a:extLst>
              <a:ext uri="{FF2B5EF4-FFF2-40B4-BE49-F238E27FC236}">
                <a16:creationId xmlns:a16="http://schemas.microsoft.com/office/drawing/2014/main" id="{240039B7-FA62-F24C-BCFF-BA21679AD8B7}"/>
              </a:ext>
            </a:extLst>
          </p:cNvPr>
          <p:cNvSpPr/>
          <p:nvPr userDrawn="1"/>
        </p:nvSpPr>
        <p:spPr>
          <a:xfrm>
            <a:off x="0" y="6742113"/>
            <a:ext cx="12191999" cy="125999"/>
          </a:xfrm>
          <a:prstGeom prst="rect">
            <a:avLst/>
          </a:prstGeom>
          <a:solidFill>
            <a:srgbClr val="F07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1" name="Text Placeholder 11">
            <a:extLst>
              <a:ext uri="{FF2B5EF4-FFF2-40B4-BE49-F238E27FC236}">
                <a16:creationId xmlns:a16="http://schemas.microsoft.com/office/drawing/2014/main" id="{E8DC3CBE-2843-1642-BD7A-5C7A9BC16E2C}"/>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F07D00"/>
                </a:solidFill>
              </a:defRPr>
            </a:lvl1pPr>
          </a:lstStyle>
          <a:p>
            <a:pPr lvl="0"/>
            <a:r>
              <a:rPr lang="en-US"/>
              <a:t>Click to edit Master text styles</a:t>
            </a:r>
          </a:p>
        </p:txBody>
      </p:sp>
    </p:spTree>
    <p:extLst>
      <p:ext uri="{BB962C8B-B14F-4D97-AF65-F5344CB8AC3E}">
        <p14:creationId xmlns:p14="http://schemas.microsoft.com/office/powerpoint/2010/main" val="124436825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old Purpl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C70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24063"/>
            <a:ext cx="11306173" cy="1814024"/>
          </a:xfrm>
          <a:prstGeom prst="rect">
            <a:avLst/>
          </a:prstGeom>
        </p:spPr>
        <p:txBody>
          <a:bodyPr lIns="0" rIns="90000" anchor="b"/>
          <a:lstStyle>
            <a:lvl1pPr algn="l">
              <a:defRPr sz="6000" b="1">
                <a:solidFill>
                  <a:schemeClr val="bg1"/>
                </a:solidFill>
              </a:defRPr>
            </a:lvl1pPr>
          </a:lstStyle>
          <a:p>
            <a:r>
              <a:rPr lang="en-US"/>
              <a:t>Click to edit Master title style</a:t>
            </a:r>
            <a:endParaRPr lang="en-US" dirty="0"/>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3" cy="1155172"/>
          </a:xfrm>
          <a:prstGeom prst="rect">
            <a:avLst/>
          </a:prstGeom>
        </p:spPr>
        <p:txBody>
          <a:bodyPr lIns="0">
            <a:normAutofit/>
          </a:bodyPr>
          <a:lstStyle>
            <a:lvl1pPr marL="0" indent="0" algn="l">
              <a:buNone/>
              <a:defRPr sz="3000" b="1">
                <a:solidFill>
                  <a:srgbClr val="821E69"/>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Rectangle 6">
            <a:extLst>
              <a:ext uri="{FF2B5EF4-FFF2-40B4-BE49-F238E27FC236}">
                <a16:creationId xmlns:a16="http://schemas.microsoft.com/office/drawing/2014/main" id="{66867788-B905-9E45-B992-B2C5D2894330}"/>
              </a:ext>
            </a:extLst>
          </p:cNvPr>
          <p:cNvSpPr/>
          <p:nvPr userDrawn="1"/>
        </p:nvSpPr>
        <p:spPr>
          <a:xfrm>
            <a:off x="0" y="1"/>
            <a:ext cx="12192000" cy="452699"/>
          </a:xfrm>
          <a:prstGeom prst="rect">
            <a:avLst/>
          </a:prstGeom>
          <a:solidFill>
            <a:srgbClr val="821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76651983-37A2-2345-917B-4559D70F4392}"/>
              </a:ext>
            </a:extLst>
          </p:cNvPr>
          <p:cNvPicPr>
            <a:picLocks noChangeAspect="1"/>
          </p:cNvPicPr>
          <p:nvPr userDrawn="1"/>
        </p:nvPicPr>
        <p:blipFill>
          <a:blip r:embed="rId2"/>
          <a:stretch>
            <a:fillRect/>
          </a:stretch>
        </p:blipFill>
        <p:spPr>
          <a:xfrm>
            <a:off x="442913" y="5832091"/>
            <a:ext cx="568360" cy="676276"/>
          </a:xfrm>
          <a:prstGeom prst="rect">
            <a:avLst/>
          </a:prstGeom>
        </p:spPr>
      </p:pic>
      <p:sp>
        <p:nvSpPr>
          <p:cNvPr id="10" name="Rectangle 9">
            <a:extLst>
              <a:ext uri="{FF2B5EF4-FFF2-40B4-BE49-F238E27FC236}">
                <a16:creationId xmlns:a16="http://schemas.microsoft.com/office/drawing/2014/main" id="{089B5E4C-2015-A748-95FB-CF22799B0CD6}"/>
              </a:ext>
            </a:extLst>
          </p:cNvPr>
          <p:cNvSpPr/>
          <p:nvPr userDrawn="1"/>
        </p:nvSpPr>
        <p:spPr>
          <a:xfrm>
            <a:off x="0" y="6742113"/>
            <a:ext cx="12191999" cy="125999"/>
          </a:xfrm>
          <a:prstGeom prst="rect">
            <a:avLst/>
          </a:prstGeom>
          <a:solidFill>
            <a:srgbClr val="821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1" name="Text Placeholder 11">
            <a:extLst>
              <a:ext uri="{FF2B5EF4-FFF2-40B4-BE49-F238E27FC236}">
                <a16:creationId xmlns:a16="http://schemas.microsoft.com/office/drawing/2014/main" id="{946CC34B-1499-F541-84B4-B09C59E3E203}"/>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821E69"/>
                </a:solidFill>
              </a:defRPr>
            </a:lvl1pPr>
          </a:lstStyle>
          <a:p>
            <a:pPr lvl="0"/>
            <a:r>
              <a:rPr lang="en-US"/>
              <a:t>Click to edit Master text styles</a:t>
            </a:r>
          </a:p>
        </p:txBody>
      </p:sp>
    </p:spTree>
    <p:extLst>
      <p:ext uri="{BB962C8B-B14F-4D97-AF65-F5344CB8AC3E}">
        <p14:creationId xmlns:p14="http://schemas.microsoft.com/office/powerpoint/2010/main" val="256333502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asual Green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6D95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24063"/>
            <a:ext cx="11306173" cy="1814024"/>
          </a:xfrm>
          <a:prstGeom prst="rect">
            <a:avLst/>
          </a:prstGeom>
        </p:spPr>
        <p:txBody>
          <a:bodyPr lIns="0" rIns="90000" anchor="b"/>
          <a:lstStyle>
            <a:lvl1pPr algn="l">
              <a:defRPr sz="6000" b="1">
                <a:solidFill>
                  <a:schemeClr val="bg1"/>
                </a:solidFill>
              </a:defRPr>
            </a:lvl1pPr>
          </a:lstStyle>
          <a:p>
            <a:r>
              <a:rPr lang="en-US"/>
              <a:t>Click to edit Master title style</a:t>
            </a:r>
            <a:endParaRPr lang="en-US" dirty="0"/>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3" cy="1155172"/>
          </a:xfrm>
          <a:prstGeom prst="rect">
            <a:avLst/>
          </a:prstGeom>
        </p:spPr>
        <p:txBody>
          <a:bodyPr lIns="0">
            <a:normAutofit/>
          </a:bodyPr>
          <a:lstStyle>
            <a:lvl1pPr marL="0" indent="0" algn="l">
              <a:buNone/>
              <a:defRPr sz="3000" b="1">
                <a:solidFill>
                  <a:srgbClr val="C7D53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Rectangle 6">
            <a:extLst>
              <a:ext uri="{FF2B5EF4-FFF2-40B4-BE49-F238E27FC236}">
                <a16:creationId xmlns:a16="http://schemas.microsoft.com/office/drawing/2014/main" id="{BF3AFFF2-502D-054E-B5DC-66A77A6B8A6E}"/>
              </a:ext>
            </a:extLst>
          </p:cNvPr>
          <p:cNvSpPr/>
          <p:nvPr userDrawn="1"/>
        </p:nvSpPr>
        <p:spPr>
          <a:xfrm>
            <a:off x="0" y="1"/>
            <a:ext cx="12192000" cy="452699"/>
          </a:xfrm>
          <a:prstGeom prst="rect">
            <a:avLst/>
          </a:prstGeom>
          <a:solidFill>
            <a:srgbClr val="C7D5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3E73C732-A419-E840-970E-326B7FDD4684}"/>
              </a:ext>
            </a:extLst>
          </p:cNvPr>
          <p:cNvPicPr>
            <a:picLocks noChangeAspect="1"/>
          </p:cNvPicPr>
          <p:nvPr userDrawn="1"/>
        </p:nvPicPr>
        <p:blipFill>
          <a:blip r:embed="rId2"/>
          <a:stretch>
            <a:fillRect/>
          </a:stretch>
        </p:blipFill>
        <p:spPr>
          <a:xfrm>
            <a:off x="442913" y="5832091"/>
            <a:ext cx="568360" cy="676276"/>
          </a:xfrm>
          <a:prstGeom prst="rect">
            <a:avLst/>
          </a:prstGeom>
        </p:spPr>
      </p:pic>
      <p:sp>
        <p:nvSpPr>
          <p:cNvPr id="10" name="Rectangle 9">
            <a:extLst>
              <a:ext uri="{FF2B5EF4-FFF2-40B4-BE49-F238E27FC236}">
                <a16:creationId xmlns:a16="http://schemas.microsoft.com/office/drawing/2014/main" id="{84D91E44-21DE-A842-8B5E-6AD38E86E746}"/>
              </a:ext>
            </a:extLst>
          </p:cNvPr>
          <p:cNvSpPr/>
          <p:nvPr userDrawn="1"/>
        </p:nvSpPr>
        <p:spPr>
          <a:xfrm>
            <a:off x="0" y="6742113"/>
            <a:ext cx="12191999" cy="125999"/>
          </a:xfrm>
          <a:prstGeom prst="rect">
            <a:avLst/>
          </a:prstGeom>
          <a:solidFill>
            <a:srgbClr val="C7D5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1" name="Text Placeholder 11">
            <a:extLst>
              <a:ext uri="{FF2B5EF4-FFF2-40B4-BE49-F238E27FC236}">
                <a16:creationId xmlns:a16="http://schemas.microsoft.com/office/drawing/2014/main" id="{69BF5122-5B53-AF4A-BB6D-678ABD2D40EF}"/>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C7D533"/>
                </a:solidFill>
              </a:defRPr>
            </a:lvl1pPr>
          </a:lstStyle>
          <a:p>
            <a:pPr lvl="0"/>
            <a:r>
              <a:rPr lang="en-US"/>
              <a:t>Click to edit Master text styles</a:t>
            </a:r>
          </a:p>
        </p:txBody>
      </p:sp>
    </p:spTree>
    <p:extLst>
      <p:ext uri="{BB962C8B-B14F-4D97-AF65-F5344CB8AC3E}">
        <p14:creationId xmlns:p14="http://schemas.microsoft.com/office/powerpoint/2010/main" val="5081881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Column Secondary">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A204BD-F3EB-5842-9319-7B613DC2539E}"/>
              </a:ext>
            </a:extLst>
          </p:cNvPr>
          <p:cNvSpPr>
            <a:spLocks noGrp="1"/>
          </p:cNvSpPr>
          <p:nvPr>
            <p:ph type="body" idx="1"/>
          </p:nvPr>
        </p:nvSpPr>
        <p:spPr>
          <a:xfrm>
            <a:off x="442912" y="1989138"/>
            <a:ext cx="11306176" cy="636855"/>
          </a:xfrm>
          <a:prstGeom prst="rect">
            <a:avLst/>
          </a:prstGeom>
        </p:spPr>
        <p:txBody>
          <a:bodyPr anchor="ctr" anchorCtr="0"/>
          <a:lstStyle>
            <a:lvl1pPr marL="0" indent="0">
              <a:buNone/>
              <a:defRPr sz="2400" b="1">
                <a:solidFill>
                  <a:srgbClr val="9E043D"/>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4" name="Content Placeholder 3">
            <a:extLst>
              <a:ext uri="{FF2B5EF4-FFF2-40B4-BE49-F238E27FC236}">
                <a16:creationId xmlns:a16="http://schemas.microsoft.com/office/drawing/2014/main" id="{EF1B88EC-6B3F-324D-8A9A-A2200D031343}"/>
              </a:ext>
            </a:extLst>
          </p:cNvPr>
          <p:cNvSpPr>
            <a:spLocks noGrp="1"/>
          </p:cNvSpPr>
          <p:nvPr>
            <p:ph sz="half" idx="2"/>
          </p:nvPr>
        </p:nvSpPr>
        <p:spPr>
          <a:xfrm>
            <a:off x="442914" y="2813048"/>
            <a:ext cx="11306174" cy="2884489"/>
          </a:xfrm>
          <a:prstGeom prst="rect">
            <a:avLst/>
          </a:prstGeo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0" name="Title 1">
            <a:extLst>
              <a:ext uri="{FF2B5EF4-FFF2-40B4-BE49-F238E27FC236}">
                <a16:creationId xmlns:a16="http://schemas.microsoft.com/office/drawing/2014/main" id="{EC2A4D7D-88B2-6543-8F2D-B4616BB62DFF}"/>
              </a:ext>
            </a:extLst>
          </p:cNvPr>
          <p:cNvSpPr>
            <a:spLocks noGrp="1"/>
          </p:cNvSpPr>
          <p:nvPr>
            <p:ph type="title"/>
          </p:nvPr>
        </p:nvSpPr>
        <p:spPr>
          <a:xfrm>
            <a:off x="442912" y="800101"/>
            <a:ext cx="11306176" cy="1001982"/>
          </a:xfrm>
          <a:prstGeom prst="rect">
            <a:avLst/>
          </a:prstGeom>
        </p:spPr>
        <p:txBody>
          <a:bodyPr anchor="ctr" anchorCtr="0"/>
          <a:lstStyle/>
          <a:p>
            <a:r>
              <a:rPr lang="en-GB" dirty="0"/>
              <a:t>Click to edit Master title style</a:t>
            </a:r>
            <a:endParaRPr lang="en-US" dirty="0"/>
          </a:p>
        </p:txBody>
      </p:sp>
      <p:pic>
        <p:nvPicPr>
          <p:cNvPr id="7" name="Picture 6">
            <a:extLst>
              <a:ext uri="{FF2B5EF4-FFF2-40B4-BE49-F238E27FC236}">
                <a16:creationId xmlns:a16="http://schemas.microsoft.com/office/drawing/2014/main" id="{0E8EB9E1-DFB3-5C47-B4B9-9B8765B8640B}"/>
              </a:ext>
            </a:extLst>
          </p:cNvPr>
          <p:cNvPicPr>
            <a:picLocks noChangeAspect="1"/>
          </p:cNvPicPr>
          <p:nvPr userDrawn="1"/>
        </p:nvPicPr>
        <p:blipFill>
          <a:blip r:embed="rId2"/>
          <a:stretch>
            <a:fillRect/>
          </a:stretch>
        </p:blipFill>
        <p:spPr>
          <a:xfrm>
            <a:off x="442912" y="5832092"/>
            <a:ext cx="568359" cy="676275"/>
          </a:xfrm>
          <a:prstGeom prst="rect">
            <a:avLst/>
          </a:prstGeom>
        </p:spPr>
      </p:pic>
      <p:sp>
        <p:nvSpPr>
          <p:cNvPr id="14" name="Text Placeholder 11">
            <a:extLst>
              <a:ext uri="{FF2B5EF4-FFF2-40B4-BE49-F238E27FC236}">
                <a16:creationId xmlns:a16="http://schemas.microsoft.com/office/drawing/2014/main" id="{6AAEC381-AE42-7E44-9B48-79580631F97C}"/>
              </a:ext>
            </a:extLst>
          </p:cNvPr>
          <p:cNvSpPr>
            <a:spLocks noGrp="1"/>
          </p:cNvSpPr>
          <p:nvPr>
            <p:ph type="body" sz="quarter" idx="10"/>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GB" dirty="0"/>
              <a:t>Click to edit Master text styles</a:t>
            </a:r>
          </a:p>
        </p:txBody>
      </p:sp>
      <p:sp>
        <p:nvSpPr>
          <p:cNvPr id="11" name="Rectangle 10">
            <a:extLst>
              <a:ext uri="{FF2B5EF4-FFF2-40B4-BE49-F238E27FC236}">
                <a16:creationId xmlns:a16="http://schemas.microsoft.com/office/drawing/2014/main" id="{2EF2C38B-13DA-064A-AF49-AA97B43EDAB3}"/>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591A03B6-F236-5D46-B133-E912BE6844F9}"/>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1830987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asual Orang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F07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24063"/>
            <a:ext cx="11306173" cy="1814024"/>
          </a:xfrm>
          <a:prstGeom prst="rect">
            <a:avLst/>
          </a:prstGeom>
        </p:spPr>
        <p:txBody>
          <a:bodyPr lIns="0" rIns="90000" anchor="b"/>
          <a:lstStyle>
            <a:lvl1pPr algn="l">
              <a:defRPr sz="6000" b="1">
                <a:solidFill>
                  <a:schemeClr val="bg1"/>
                </a:solidFill>
              </a:defRPr>
            </a:lvl1pPr>
          </a:lstStyle>
          <a:p>
            <a:r>
              <a:rPr lang="en-US"/>
              <a:t>Click to edit Master title style</a:t>
            </a:r>
            <a:endParaRPr lang="en-US" dirty="0"/>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3" cy="1155172"/>
          </a:xfrm>
          <a:prstGeom prst="rect">
            <a:avLst/>
          </a:prstGeom>
        </p:spPr>
        <p:txBody>
          <a:bodyPr lIns="0">
            <a:normAutofit/>
          </a:bodyPr>
          <a:lstStyle>
            <a:lvl1pPr marL="0" indent="0" algn="l">
              <a:buNone/>
              <a:defRPr sz="3000" b="1">
                <a:solidFill>
                  <a:srgbClr val="BB3F07"/>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Rectangle 6">
            <a:extLst>
              <a:ext uri="{FF2B5EF4-FFF2-40B4-BE49-F238E27FC236}">
                <a16:creationId xmlns:a16="http://schemas.microsoft.com/office/drawing/2014/main" id="{37898AC0-B7CB-074A-816A-237E0E868E59}"/>
              </a:ext>
            </a:extLst>
          </p:cNvPr>
          <p:cNvSpPr/>
          <p:nvPr userDrawn="1"/>
        </p:nvSpPr>
        <p:spPr>
          <a:xfrm>
            <a:off x="0" y="1"/>
            <a:ext cx="12192000" cy="452699"/>
          </a:xfrm>
          <a:prstGeom prst="rect">
            <a:avLst/>
          </a:prstGeom>
          <a:solidFill>
            <a:srgbClr val="BB3F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F0A60D5D-4AC5-424B-9227-98890EF5464D}"/>
              </a:ext>
            </a:extLst>
          </p:cNvPr>
          <p:cNvPicPr>
            <a:picLocks noChangeAspect="1"/>
          </p:cNvPicPr>
          <p:nvPr userDrawn="1"/>
        </p:nvPicPr>
        <p:blipFill>
          <a:blip r:embed="rId2"/>
          <a:stretch>
            <a:fillRect/>
          </a:stretch>
        </p:blipFill>
        <p:spPr>
          <a:xfrm>
            <a:off x="442913" y="5832091"/>
            <a:ext cx="568360" cy="676276"/>
          </a:xfrm>
          <a:prstGeom prst="rect">
            <a:avLst/>
          </a:prstGeom>
        </p:spPr>
      </p:pic>
      <p:sp>
        <p:nvSpPr>
          <p:cNvPr id="10" name="Rectangle 9">
            <a:extLst>
              <a:ext uri="{FF2B5EF4-FFF2-40B4-BE49-F238E27FC236}">
                <a16:creationId xmlns:a16="http://schemas.microsoft.com/office/drawing/2014/main" id="{03636DE5-A460-F448-BC8B-A823C89548EA}"/>
              </a:ext>
            </a:extLst>
          </p:cNvPr>
          <p:cNvSpPr/>
          <p:nvPr userDrawn="1"/>
        </p:nvSpPr>
        <p:spPr>
          <a:xfrm>
            <a:off x="0" y="6742113"/>
            <a:ext cx="12191999" cy="125999"/>
          </a:xfrm>
          <a:prstGeom prst="rect">
            <a:avLst/>
          </a:prstGeom>
          <a:solidFill>
            <a:srgbClr val="BB3F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1" name="Text Placeholder 11">
            <a:extLst>
              <a:ext uri="{FF2B5EF4-FFF2-40B4-BE49-F238E27FC236}">
                <a16:creationId xmlns:a16="http://schemas.microsoft.com/office/drawing/2014/main" id="{0E93626E-75D3-2946-9E24-B1657D8181F5}"/>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BB3F07"/>
                </a:solidFill>
              </a:defRPr>
            </a:lvl1pPr>
          </a:lstStyle>
          <a:p>
            <a:pPr lvl="0"/>
            <a:r>
              <a:rPr lang="en-US"/>
              <a:t>Click to edit Master text styles</a:t>
            </a:r>
          </a:p>
        </p:txBody>
      </p:sp>
    </p:spTree>
    <p:extLst>
      <p:ext uri="{BB962C8B-B14F-4D97-AF65-F5344CB8AC3E}">
        <p14:creationId xmlns:p14="http://schemas.microsoft.com/office/powerpoint/2010/main" val="275017700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Casual Orang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24063"/>
            <a:ext cx="11306173" cy="1814024"/>
          </a:xfrm>
          <a:prstGeom prst="rect">
            <a:avLst/>
          </a:prstGeom>
        </p:spPr>
        <p:txBody>
          <a:bodyPr lIns="0" rIns="90000" anchor="b"/>
          <a:lstStyle>
            <a:lvl1pPr algn="l">
              <a:defRPr sz="6000" b="1">
                <a:solidFill>
                  <a:schemeClr val="bg1"/>
                </a:solidFill>
              </a:defRPr>
            </a:lvl1pPr>
          </a:lstStyle>
          <a:p>
            <a:r>
              <a:rPr lang="en-US"/>
              <a:t>Click to edit Master title style</a:t>
            </a:r>
            <a:endParaRPr lang="en-US" dirty="0"/>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3" cy="1155172"/>
          </a:xfrm>
          <a:prstGeom prst="rect">
            <a:avLst/>
          </a:prstGeom>
        </p:spPr>
        <p:txBody>
          <a:bodyPr lIns="0">
            <a:normAutofit/>
          </a:bodyPr>
          <a:lstStyle>
            <a:lvl1pPr marL="0" indent="0" algn="l">
              <a:buNone/>
              <a:defRPr sz="3000" b="1">
                <a:solidFill>
                  <a:srgbClr val="E6005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Rectangle 6">
            <a:extLst>
              <a:ext uri="{FF2B5EF4-FFF2-40B4-BE49-F238E27FC236}">
                <a16:creationId xmlns:a16="http://schemas.microsoft.com/office/drawing/2014/main" id="{37898AC0-B7CB-074A-816A-237E0E868E59}"/>
              </a:ext>
            </a:extLst>
          </p:cNvPr>
          <p:cNvSpPr/>
          <p:nvPr userDrawn="1"/>
        </p:nvSpPr>
        <p:spPr>
          <a:xfrm>
            <a:off x="0" y="1"/>
            <a:ext cx="12192000" cy="452699"/>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F0A60D5D-4AC5-424B-9227-98890EF5464D}"/>
              </a:ext>
            </a:extLst>
          </p:cNvPr>
          <p:cNvPicPr>
            <a:picLocks noChangeAspect="1"/>
          </p:cNvPicPr>
          <p:nvPr userDrawn="1"/>
        </p:nvPicPr>
        <p:blipFill>
          <a:blip r:embed="rId2"/>
          <a:stretch>
            <a:fillRect/>
          </a:stretch>
        </p:blipFill>
        <p:spPr>
          <a:xfrm>
            <a:off x="442913" y="5832091"/>
            <a:ext cx="568360" cy="676276"/>
          </a:xfrm>
          <a:prstGeom prst="rect">
            <a:avLst/>
          </a:prstGeom>
        </p:spPr>
      </p:pic>
      <p:sp>
        <p:nvSpPr>
          <p:cNvPr id="10" name="Rectangle 9">
            <a:extLst>
              <a:ext uri="{FF2B5EF4-FFF2-40B4-BE49-F238E27FC236}">
                <a16:creationId xmlns:a16="http://schemas.microsoft.com/office/drawing/2014/main" id="{03636DE5-A460-F448-BC8B-A823C89548EA}"/>
              </a:ext>
            </a:extLst>
          </p:cNvPr>
          <p:cNvSpPr/>
          <p:nvPr userDrawn="1"/>
        </p:nvSpPr>
        <p:spPr>
          <a:xfrm>
            <a:off x="0" y="6742113"/>
            <a:ext cx="12191999" cy="125999"/>
          </a:xfrm>
          <a:prstGeom prst="rect">
            <a:avLst/>
          </a:prstGeom>
          <a:solidFill>
            <a:srgbClr val="BB3F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1" name="Text Placeholder 11">
            <a:extLst>
              <a:ext uri="{FF2B5EF4-FFF2-40B4-BE49-F238E27FC236}">
                <a16:creationId xmlns:a16="http://schemas.microsoft.com/office/drawing/2014/main" id="{0E93626E-75D3-2946-9E24-B1657D8181F5}"/>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US"/>
              <a:t>Click to edit Master text styles</a:t>
            </a:r>
          </a:p>
        </p:txBody>
      </p:sp>
    </p:spTree>
    <p:extLst>
      <p:ext uri="{BB962C8B-B14F-4D97-AF65-F5344CB8AC3E}">
        <p14:creationId xmlns:p14="http://schemas.microsoft.com/office/powerpoint/2010/main" val="298983725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Casual Orang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EC6D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24063"/>
            <a:ext cx="11306173" cy="1814024"/>
          </a:xfrm>
          <a:prstGeom prst="rect">
            <a:avLst/>
          </a:prstGeom>
        </p:spPr>
        <p:txBody>
          <a:bodyPr lIns="0" rIns="90000" anchor="b"/>
          <a:lstStyle>
            <a:lvl1pPr algn="l">
              <a:defRPr sz="6000" b="1">
                <a:solidFill>
                  <a:schemeClr val="bg1"/>
                </a:solidFill>
              </a:defRPr>
            </a:lvl1pPr>
          </a:lstStyle>
          <a:p>
            <a:r>
              <a:rPr lang="en-US"/>
              <a:t>Click to edit Master title style</a:t>
            </a:r>
            <a:endParaRPr lang="en-US" dirty="0"/>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3" cy="1155172"/>
          </a:xfrm>
          <a:prstGeom prst="rect">
            <a:avLst/>
          </a:prstGeom>
        </p:spPr>
        <p:txBody>
          <a:bodyPr lIns="0">
            <a:normAutofit/>
          </a:bodyPr>
          <a:lstStyle>
            <a:lvl1pPr marL="0" indent="0" algn="l">
              <a:buNone/>
              <a:defRPr sz="3000" b="1">
                <a:solidFill>
                  <a:srgbClr val="E6005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Rectangle 6">
            <a:extLst>
              <a:ext uri="{FF2B5EF4-FFF2-40B4-BE49-F238E27FC236}">
                <a16:creationId xmlns:a16="http://schemas.microsoft.com/office/drawing/2014/main" id="{37898AC0-B7CB-074A-816A-237E0E868E59}"/>
              </a:ext>
            </a:extLst>
          </p:cNvPr>
          <p:cNvSpPr/>
          <p:nvPr userDrawn="1"/>
        </p:nvSpPr>
        <p:spPr>
          <a:xfrm>
            <a:off x="0" y="1"/>
            <a:ext cx="12192000" cy="452699"/>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F0A60D5D-4AC5-424B-9227-98890EF5464D}"/>
              </a:ext>
            </a:extLst>
          </p:cNvPr>
          <p:cNvPicPr>
            <a:picLocks noChangeAspect="1"/>
          </p:cNvPicPr>
          <p:nvPr userDrawn="1"/>
        </p:nvPicPr>
        <p:blipFill>
          <a:blip r:embed="rId2"/>
          <a:stretch>
            <a:fillRect/>
          </a:stretch>
        </p:blipFill>
        <p:spPr>
          <a:xfrm>
            <a:off x="442913" y="5832091"/>
            <a:ext cx="568360" cy="676276"/>
          </a:xfrm>
          <a:prstGeom prst="rect">
            <a:avLst/>
          </a:prstGeom>
        </p:spPr>
      </p:pic>
      <p:sp>
        <p:nvSpPr>
          <p:cNvPr id="10" name="Rectangle 9">
            <a:extLst>
              <a:ext uri="{FF2B5EF4-FFF2-40B4-BE49-F238E27FC236}">
                <a16:creationId xmlns:a16="http://schemas.microsoft.com/office/drawing/2014/main" id="{03636DE5-A460-F448-BC8B-A823C89548EA}"/>
              </a:ext>
            </a:extLst>
          </p:cNvPr>
          <p:cNvSpPr/>
          <p:nvPr userDrawn="1"/>
        </p:nvSpPr>
        <p:spPr>
          <a:xfrm>
            <a:off x="0" y="6742113"/>
            <a:ext cx="12191999" cy="125999"/>
          </a:xfrm>
          <a:prstGeom prst="rect">
            <a:avLst/>
          </a:prstGeom>
          <a:solidFill>
            <a:srgbClr val="BB3F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1" name="Text Placeholder 11">
            <a:extLst>
              <a:ext uri="{FF2B5EF4-FFF2-40B4-BE49-F238E27FC236}">
                <a16:creationId xmlns:a16="http://schemas.microsoft.com/office/drawing/2014/main" id="{0E93626E-75D3-2946-9E24-B1657D8181F5}"/>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US"/>
              <a:t>Click to edit Master text styles</a:t>
            </a:r>
          </a:p>
        </p:txBody>
      </p:sp>
    </p:spTree>
    <p:extLst>
      <p:ext uri="{BB962C8B-B14F-4D97-AF65-F5344CB8AC3E}">
        <p14:creationId xmlns:p14="http://schemas.microsoft.com/office/powerpoint/2010/main" val="220797877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Casual Orang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6F6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24063"/>
            <a:ext cx="11306173" cy="1814024"/>
          </a:xfrm>
          <a:prstGeom prst="rect">
            <a:avLst/>
          </a:prstGeom>
        </p:spPr>
        <p:txBody>
          <a:bodyPr lIns="0" rIns="90000" anchor="b"/>
          <a:lstStyle>
            <a:lvl1pPr algn="l">
              <a:defRPr sz="6000" b="1">
                <a:solidFill>
                  <a:schemeClr val="bg1"/>
                </a:solidFill>
              </a:defRPr>
            </a:lvl1pPr>
          </a:lstStyle>
          <a:p>
            <a:r>
              <a:rPr lang="en-US"/>
              <a:t>Click to edit Master title style</a:t>
            </a:r>
            <a:endParaRPr lang="en-US" dirty="0"/>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3" cy="1155172"/>
          </a:xfrm>
          <a:prstGeom prst="rect">
            <a:avLst/>
          </a:prstGeom>
        </p:spPr>
        <p:txBody>
          <a:bodyPr lIns="0">
            <a:normAutofit/>
          </a:bodyPr>
          <a:lstStyle>
            <a:lvl1pPr marL="0" indent="0" algn="l">
              <a:buNone/>
              <a:defRPr sz="3000" b="1">
                <a:solidFill>
                  <a:srgbClr val="B5B0A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Rectangle 6">
            <a:extLst>
              <a:ext uri="{FF2B5EF4-FFF2-40B4-BE49-F238E27FC236}">
                <a16:creationId xmlns:a16="http://schemas.microsoft.com/office/drawing/2014/main" id="{37898AC0-B7CB-074A-816A-237E0E868E59}"/>
              </a:ext>
            </a:extLst>
          </p:cNvPr>
          <p:cNvSpPr/>
          <p:nvPr userDrawn="1"/>
        </p:nvSpPr>
        <p:spPr>
          <a:xfrm>
            <a:off x="0" y="1"/>
            <a:ext cx="12192000" cy="452699"/>
          </a:xfrm>
          <a:prstGeom prst="rect">
            <a:avLst/>
          </a:prstGeom>
          <a:solidFill>
            <a:srgbClr val="B5B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F0A60D5D-4AC5-424B-9227-98890EF5464D}"/>
              </a:ext>
            </a:extLst>
          </p:cNvPr>
          <p:cNvPicPr>
            <a:picLocks noChangeAspect="1"/>
          </p:cNvPicPr>
          <p:nvPr userDrawn="1"/>
        </p:nvPicPr>
        <p:blipFill>
          <a:blip r:embed="rId2"/>
          <a:stretch>
            <a:fillRect/>
          </a:stretch>
        </p:blipFill>
        <p:spPr>
          <a:xfrm>
            <a:off x="442913" y="5832091"/>
            <a:ext cx="568360" cy="676276"/>
          </a:xfrm>
          <a:prstGeom prst="rect">
            <a:avLst/>
          </a:prstGeom>
        </p:spPr>
      </p:pic>
      <p:sp>
        <p:nvSpPr>
          <p:cNvPr id="10" name="Rectangle 9">
            <a:extLst>
              <a:ext uri="{FF2B5EF4-FFF2-40B4-BE49-F238E27FC236}">
                <a16:creationId xmlns:a16="http://schemas.microsoft.com/office/drawing/2014/main" id="{03636DE5-A460-F448-BC8B-A823C89548EA}"/>
              </a:ext>
            </a:extLst>
          </p:cNvPr>
          <p:cNvSpPr/>
          <p:nvPr userDrawn="1"/>
        </p:nvSpPr>
        <p:spPr>
          <a:xfrm>
            <a:off x="0" y="6742113"/>
            <a:ext cx="12191999" cy="125999"/>
          </a:xfrm>
          <a:prstGeom prst="rect">
            <a:avLst/>
          </a:prstGeom>
          <a:solidFill>
            <a:srgbClr val="BB3F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1" name="Text Placeholder 11">
            <a:extLst>
              <a:ext uri="{FF2B5EF4-FFF2-40B4-BE49-F238E27FC236}">
                <a16:creationId xmlns:a16="http://schemas.microsoft.com/office/drawing/2014/main" id="{0E93626E-75D3-2946-9E24-B1657D8181F5}"/>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B5B0AC"/>
                </a:solidFill>
              </a:defRPr>
            </a:lvl1pPr>
          </a:lstStyle>
          <a:p>
            <a:pPr lvl="0"/>
            <a:r>
              <a:rPr lang="en-US"/>
              <a:t>Click to edit Master text styles</a:t>
            </a:r>
          </a:p>
        </p:txBody>
      </p:sp>
    </p:spTree>
    <p:extLst>
      <p:ext uri="{BB962C8B-B14F-4D97-AF65-F5344CB8AC3E}">
        <p14:creationId xmlns:p14="http://schemas.microsoft.com/office/powerpoint/2010/main" val="349022173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6B90F54-2FD9-B744-B972-C1D92C843C23}"/>
              </a:ext>
            </a:extLst>
          </p:cNvPr>
          <p:cNvSpPr/>
          <p:nvPr userDrawn="1"/>
        </p:nvSpPr>
        <p:spPr>
          <a:xfrm>
            <a:off x="1" y="431386"/>
            <a:ext cx="12191999" cy="6300787"/>
          </a:xfrm>
          <a:prstGeom prst="rect">
            <a:avLst/>
          </a:prstGeom>
          <a:solidFill>
            <a:srgbClr val="E5E5E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C04446B3-A205-CB44-8165-EDDF1073E3F0}"/>
              </a:ext>
            </a:extLst>
          </p:cNvPr>
          <p:cNvPicPr>
            <a:picLocks noChangeAspect="1"/>
          </p:cNvPicPr>
          <p:nvPr userDrawn="1"/>
        </p:nvPicPr>
        <p:blipFill>
          <a:blip r:embed="rId2"/>
          <a:srcRect/>
          <a:stretch/>
        </p:blipFill>
        <p:spPr>
          <a:xfrm>
            <a:off x="442913" y="801048"/>
            <a:ext cx="3427412" cy="1008062"/>
          </a:xfrm>
          <a:prstGeom prst="rect">
            <a:avLst/>
          </a:prstGeom>
        </p:spPr>
      </p:pic>
      <p:sp>
        <p:nvSpPr>
          <p:cNvPr id="6" name="TextBox 5">
            <a:extLst>
              <a:ext uri="{FF2B5EF4-FFF2-40B4-BE49-F238E27FC236}">
                <a16:creationId xmlns:a16="http://schemas.microsoft.com/office/drawing/2014/main" id="{7D96A658-0183-444F-91C4-2F380978AAE1}"/>
              </a:ext>
            </a:extLst>
          </p:cNvPr>
          <p:cNvSpPr txBox="1"/>
          <p:nvPr userDrawn="1"/>
        </p:nvSpPr>
        <p:spPr>
          <a:xfrm>
            <a:off x="442913" y="2024062"/>
            <a:ext cx="11306175" cy="1814024"/>
          </a:xfrm>
          <a:prstGeom prst="rect">
            <a:avLst/>
          </a:prstGeom>
          <a:noFill/>
        </p:spPr>
        <p:txBody>
          <a:bodyPr wrap="square" lIns="0" tIns="0" rIns="0" bIns="0" rtlCol="0" anchor="b" anchorCtr="0">
            <a:normAutofit/>
          </a:bodyPr>
          <a:lstStyle/>
          <a:p>
            <a:pPr algn="l"/>
            <a:r>
              <a:rPr lang="en-US" sz="6000" b="1" dirty="0">
                <a:solidFill>
                  <a:srgbClr val="E6005B"/>
                </a:solidFill>
              </a:rPr>
              <a:t>Thank you</a:t>
            </a:r>
          </a:p>
        </p:txBody>
      </p:sp>
    </p:spTree>
    <p:extLst>
      <p:ext uri="{BB962C8B-B14F-4D97-AF65-F5344CB8AC3E}">
        <p14:creationId xmlns:p14="http://schemas.microsoft.com/office/powerpoint/2010/main" val="50181021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Presentation End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D73252D-FA87-8946-98E6-F10F7EFB191B}"/>
              </a:ext>
            </a:extLst>
          </p:cNvPr>
          <p:cNvSpPr/>
          <p:nvPr userDrawn="1"/>
        </p:nvSpPr>
        <p:spPr>
          <a:xfrm>
            <a:off x="0" y="441326"/>
            <a:ext cx="12191999" cy="6300786"/>
          </a:xfrm>
          <a:prstGeom prst="rect">
            <a:avLst/>
          </a:prstGeom>
          <a:solidFill>
            <a:srgbClr val="E6005B"/>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solidFill>
                <a:srgbClr val="E6005B"/>
              </a:solidFill>
            </a:endParaRPr>
          </a:p>
        </p:txBody>
      </p:sp>
      <p:pic>
        <p:nvPicPr>
          <p:cNvPr id="10" name="Picture 9">
            <a:extLst>
              <a:ext uri="{FF2B5EF4-FFF2-40B4-BE49-F238E27FC236}">
                <a16:creationId xmlns:a16="http://schemas.microsoft.com/office/drawing/2014/main" id="{146BD13E-6F12-BA45-881A-F273DAED034A}"/>
              </a:ext>
            </a:extLst>
          </p:cNvPr>
          <p:cNvPicPr>
            <a:picLocks noChangeAspect="1"/>
          </p:cNvPicPr>
          <p:nvPr userDrawn="1"/>
        </p:nvPicPr>
        <p:blipFill>
          <a:blip r:embed="rId2"/>
          <a:srcRect/>
          <a:stretch/>
        </p:blipFill>
        <p:spPr>
          <a:xfrm>
            <a:off x="442913" y="801048"/>
            <a:ext cx="3427412" cy="1008062"/>
          </a:xfrm>
          <a:prstGeom prst="rect">
            <a:avLst/>
          </a:prstGeom>
        </p:spPr>
      </p:pic>
      <p:sp>
        <p:nvSpPr>
          <p:cNvPr id="2" name="TextBox 1">
            <a:extLst>
              <a:ext uri="{FF2B5EF4-FFF2-40B4-BE49-F238E27FC236}">
                <a16:creationId xmlns:a16="http://schemas.microsoft.com/office/drawing/2014/main" id="{DEE1A0BD-8134-9B4A-AE3E-E7C0EECCD029}"/>
              </a:ext>
            </a:extLst>
          </p:cNvPr>
          <p:cNvSpPr txBox="1"/>
          <p:nvPr userDrawn="1"/>
        </p:nvSpPr>
        <p:spPr>
          <a:xfrm>
            <a:off x="442913" y="2024062"/>
            <a:ext cx="11306175" cy="1814024"/>
          </a:xfrm>
          <a:prstGeom prst="rect">
            <a:avLst/>
          </a:prstGeom>
          <a:noFill/>
        </p:spPr>
        <p:txBody>
          <a:bodyPr wrap="square" lIns="0" tIns="0" rIns="0" bIns="0" rtlCol="0" anchor="b" anchorCtr="0">
            <a:normAutofit/>
          </a:bodyPr>
          <a:lstStyle/>
          <a:p>
            <a:pPr algn="l"/>
            <a:r>
              <a:rPr lang="en-US" sz="6000" b="1" dirty="0">
                <a:solidFill>
                  <a:srgbClr val="9E043D"/>
                </a:solidFill>
              </a:rPr>
              <a:t>Thank you</a:t>
            </a:r>
          </a:p>
        </p:txBody>
      </p:sp>
    </p:spTree>
    <p:extLst>
      <p:ext uri="{BB962C8B-B14F-4D97-AF65-F5344CB8AC3E}">
        <p14:creationId xmlns:p14="http://schemas.microsoft.com/office/powerpoint/2010/main" val="3402982296"/>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9818EEC-D27C-9844-8F9A-431793B5929C}"/>
              </a:ext>
            </a:extLst>
          </p:cNvPr>
          <p:cNvSpPr/>
          <p:nvPr userDrawn="1"/>
        </p:nvSpPr>
        <p:spPr>
          <a:xfrm>
            <a:off x="0" y="441325"/>
            <a:ext cx="12191999" cy="6300787"/>
          </a:xfrm>
          <a:prstGeom prst="rect">
            <a:avLst/>
          </a:prstGeom>
          <a:solidFill>
            <a:srgbClr val="6F625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DFE3E8BC-7439-0742-A9FC-77BBB38EF7AF}"/>
              </a:ext>
            </a:extLst>
          </p:cNvPr>
          <p:cNvPicPr>
            <a:picLocks noChangeAspect="1"/>
          </p:cNvPicPr>
          <p:nvPr userDrawn="1"/>
        </p:nvPicPr>
        <p:blipFill>
          <a:blip r:embed="rId2"/>
          <a:srcRect/>
          <a:stretch/>
        </p:blipFill>
        <p:spPr>
          <a:xfrm>
            <a:off x="442913" y="801048"/>
            <a:ext cx="3427412" cy="1008062"/>
          </a:xfrm>
          <a:prstGeom prst="rect">
            <a:avLst/>
          </a:prstGeom>
        </p:spPr>
      </p:pic>
      <p:sp>
        <p:nvSpPr>
          <p:cNvPr id="9" name="TextBox 8">
            <a:extLst>
              <a:ext uri="{FF2B5EF4-FFF2-40B4-BE49-F238E27FC236}">
                <a16:creationId xmlns:a16="http://schemas.microsoft.com/office/drawing/2014/main" id="{C3E62ECB-71C5-2342-A1AF-B7DAA1E1B964}"/>
              </a:ext>
            </a:extLst>
          </p:cNvPr>
          <p:cNvSpPr txBox="1"/>
          <p:nvPr userDrawn="1"/>
        </p:nvSpPr>
        <p:spPr>
          <a:xfrm>
            <a:off x="442913" y="2024062"/>
            <a:ext cx="11306175" cy="1814024"/>
          </a:xfrm>
          <a:prstGeom prst="rect">
            <a:avLst/>
          </a:prstGeom>
          <a:noFill/>
        </p:spPr>
        <p:txBody>
          <a:bodyPr wrap="square" lIns="0" tIns="0" rIns="0" bIns="0" rtlCol="0" anchor="b" anchorCtr="0">
            <a:normAutofit/>
          </a:bodyPr>
          <a:lstStyle/>
          <a:p>
            <a:pPr algn="l"/>
            <a:r>
              <a:rPr lang="en-US" sz="6000" b="1" dirty="0">
                <a:solidFill>
                  <a:schemeClr val="bg1"/>
                </a:solidFill>
              </a:rPr>
              <a:t>Thank you</a:t>
            </a:r>
          </a:p>
        </p:txBody>
      </p:sp>
    </p:spTree>
    <p:extLst>
      <p:ext uri="{BB962C8B-B14F-4D97-AF65-F5344CB8AC3E}">
        <p14:creationId xmlns:p14="http://schemas.microsoft.com/office/powerpoint/2010/main" val="190281352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fld id="{B9BFB0B9-D708-4991-9CBF-6AE97078FA40}" type="datetime4">
              <a:rPr lang="en-GB" altLang="en-US"/>
              <a:pPr/>
              <a:t>27 March 2023</a:t>
            </a:fld>
            <a:endParaRPr lang="en-GB" altLang="en-US"/>
          </a:p>
        </p:txBody>
      </p:sp>
      <p:sp>
        <p:nvSpPr>
          <p:cNvPr id="5" name="Slide Number Placeholder 4"/>
          <p:cNvSpPr>
            <a:spLocks noGrp="1"/>
          </p:cNvSpPr>
          <p:nvPr>
            <p:ph type="sldNum" sz="quarter" idx="11"/>
          </p:nvPr>
        </p:nvSpPr>
        <p:spPr/>
        <p:txBody>
          <a:bodyPr/>
          <a:lstStyle>
            <a:lvl1pPr>
              <a:defRPr/>
            </a:lvl1pPr>
          </a:lstStyle>
          <a:p>
            <a:fld id="{248C2860-102C-4907-B1AC-A6DD0489E440}" type="slidenum">
              <a:rPr lang="en-GB" altLang="en-US"/>
              <a:pPr/>
              <a:t>‹#›</a:t>
            </a:fld>
            <a:endParaRPr lang="en-GB" altLang="en-US"/>
          </a:p>
        </p:txBody>
      </p:sp>
    </p:spTree>
    <p:extLst>
      <p:ext uri="{BB962C8B-B14F-4D97-AF65-F5344CB8AC3E}">
        <p14:creationId xmlns:p14="http://schemas.microsoft.com/office/powerpoint/2010/main" val="101232404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Presentation 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ADF23B6-683D-2B48-8B2D-8FF423A50C05}"/>
              </a:ext>
            </a:extLst>
          </p:cNvPr>
          <p:cNvSpPr/>
          <p:nvPr userDrawn="1"/>
        </p:nvSpPr>
        <p:spPr>
          <a:xfrm>
            <a:off x="0" y="441325"/>
            <a:ext cx="12191999" cy="6300787"/>
          </a:xfrm>
          <a:prstGeom prst="rect">
            <a:avLst/>
          </a:prstGeom>
          <a:solidFill>
            <a:srgbClr val="E5E5E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E7E7F3C-6AC2-084C-81DA-BE9E4A815A32}"/>
              </a:ext>
            </a:extLst>
          </p:cNvPr>
          <p:cNvSpPr>
            <a:spLocks noGrp="1"/>
          </p:cNvSpPr>
          <p:nvPr>
            <p:ph type="ctrTitle"/>
          </p:nvPr>
        </p:nvSpPr>
        <p:spPr>
          <a:xfrm>
            <a:off x="442912" y="1989138"/>
            <a:ext cx="11306175" cy="1848949"/>
          </a:xfrm>
          <a:prstGeom prst="rect">
            <a:avLst/>
          </a:prstGeom>
        </p:spPr>
        <p:txBody>
          <a:bodyPr lIns="0" rIns="90000" anchor="b"/>
          <a:lstStyle>
            <a:lvl1pPr algn="l">
              <a:defRPr sz="6000" b="1">
                <a:solidFill>
                  <a:srgbClr val="E6005B"/>
                </a:solidFill>
              </a:defRPr>
            </a:lvl1pPr>
          </a:lstStyle>
          <a:p>
            <a:r>
              <a:rPr lang="en-GB" dirty="0"/>
              <a:t>Click to edit Master title style</a:t>
            </a:r>
            <a:endParaRPr lang="en-US" dirty="0"/>
          </a:p>
        </p:txBody>
      </p:sp>
      <p:sp>
        <p:nvSpPr>
          <p:cNvPr id="3" name="Subtitle 2">
            <a:extLst>
              <a:ext uri="{FF2B5EF4-FFF2-40B4-BE49-F238E27FC236}">
                <a16:creationId xmlns:a16="http://schemas.microsoft.com/office/drawing/2014/main" id="{AC3D8BCC-A8A8-F640-A027-5BF8353F717B}"/>
              </a:ext>
            </a:extLst>
          </p:cNvPr>
          <p:cNvSpPr>
            <a:spLocks noGrp="1"/>
          </p:cNvSpPr>
          <p:nvPr>
            <p:ph type="subTitle" idx="1"/>
          </p:nvPr>
        </p:nvSpPr>
        <p:spPr>
          <a:xfrm>
            <a:off x="442914" y="4015578"/>
            <a:ext cx="11306174" cy="1155172"/>
          </a:xfrm>
          <a:prstGeom prst="rect">
            <a:avLst/>
          </a:prstGeom>
        </p:spPr>
        <p:txBody>
          <a:bodyPr lIns="0">
            <a:normAutofit/>
          </a:bodyPr>
          <a:lstStyle>
            <a:lvl1pPr marL="0" indent="0" algn="l">
              <a:buNone/>
              <a:defRPr sz="3000" b="1">
                <a:solidFill>
                  <a:srgbClr val="9E043D"/>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pic>
        <p:nvPicPr>
          <p:cNvPr id="10" name="Picture 9">
            <a:extLst>
              <a:ext uri="{FF2B5EF4-FFF2-40B4-BE49-F238E27FC236}">
                <a16:creationId xmlns:a16="http://schemas.microsoft.com/office/drawing/2014/main" id="{99B026E5-3198-8D4C-956B-0E8532CD5782}"/>
              </a:ext>
            </a:extLst>
          </p:cNvPr>
          <p:cNvPicPr>
            <a:picLocks noChangeAspect="1"/>
          </p:cNvPicPr>
          <p:nvPr userDrawn="1"/>
        </p:nvPicPr>
        <p:blipFill>
          <a:blip r:embed="rId2"/>
          <a:srcRect/>
          <a:stretch/>
        </p:blipFill>
        <p:spPr>
          <a:xfrm>
            <a:off x="442913" y="801048"/>
            <a:ext cx="3427412" cy="1008062"/>
          </a:xfrm>
          <a:prstGeom prst="rect">
            <a:avLst/>
          </a:prstGeom>
        </p:spPr>
      </p:pic>
      <p:sp>
        <p:nvSpPr>
          <p:cNvPr id="13" name="Date Placeholder 3">
            <a:extLst>
              <a:ext uri="{FF2B5EF4-FFF2-40B4-BE49-F238E27FC236}">
                <a16:creationId xmlns:a16="http://schemas.microsoft.com/office/drawing/2014/main" id="{8B58F904-7080-FE43-A777-0CCCA7DE6BAB}"/>
              </a:ext>
            </a:extLst>
          </p:cNvPr>
          <p:cNvSpPr>
            <a:spLocks noGrp="1"/>
          </p:cNvSpPr>
          <p:nvPr>
            <p:ph type="dt" sz="half" idx="10"/>
          </p:nvPr>
        </p:nvSpPr>
        <p:spPr>
          <a:xfrm>
            <a:off x="6275386" y="6057900"/>
            <a:ext cx="5473701" cy="358774"/>
          </a:xfrm>
          <a:prstGeom prst="rect">
            <a:avLst/>
          </a:prstGeom>
        </p:spPr>
        <p:txBody>
          <a:bodyPr lIns="0" tIns="0" rIns="0" bIns="0" anchor="b" anchorCtr="0"/>
          <a:lstStyle>
            <a:lvl1pPr algn="r">
              <a:defRPr>
                <a:solidFill>
                  <a:schemeClr val="tx1"/>
                </a:solidFill>
                <a:latin typeface="Arial" panose="020B0604020202020204" pitchFamily="34" charset="0"/>
                <a:cs typeface="Arial" panose="020B0604020202020204" pitchFamily="34" charset="0"/>
              </a:defRPr>
            </a:lvl1pPr>
          </a:lstStyle>
          <a:p>
            <a:fld id="{197342E9-89D0-D246-B0E5-635614E13D75}" type="datetime1">
              <a:rPr lang="en-GB" smtClean="0"/>
              <a:pPr/>
              <a:t>27/03/2023</a:t>
            </a:fld>
            <a:endParaRPr lang="en-US" dirty="0"/>
          </a:p>
        </p:txBody>
      </p:sp>
    </p:spTree>
    <p:extLst>
      <p:ext uri="{BB962C8B-B14F-4D97-AF65-F5344CB8AC3E}">
        <p14:creationId xmlns:p14="http://schemas.microsoft.com/office/powerpoint/2010/main" val="1673415050"/>
      </p:ext>
    </p:extLst>
  </p:cSld>
  <p:clrMapOvr>
    <a:masterClrMapping/>
  </p:clrMapOvr>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Presentation 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ADF23B6-683D-2B48-8B2D-8FF423A50C05}"/>
              </a:ext>
            </a:extLst>
          </p:cNvPr>
          <p:cNvSpPr/>
          <p:nvPr userDrawn="1"/>
        </p:nvSpPr>
        <p:spPr>
          <a:xfrm>
            <a:off x="0" y="441326"/>
            <a:ext cx="12191999" cy="6300786"/>
          </a:xfrm>
          <a:prstGeom prst="rect">
            <a:avLst/>
          </a:prstGeom>
          <a:solidFill>
            <a:srgbClr val="E6005B"/>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solidFill>
                <a:srgbClr val="E6005B"/>
              </a:solidFill>
            </a:endParaRPr>
          </a:p>
        </p:txBody>
      </p:sp>
      <p:sp>
        <p:nvSpPr>
          <p:cNvPr id="2" name="Title 1">
            <a:extLst>
              <a:ext uri="{FF2B5EF4-FFF2-40B4-BE49-F238E27FC236}">
                <a16:creationId xmlns:a16="http://schemas.microsoft.com/office/drawing/2014/main" id="{8E7E7F3C-6AC2-084C-81DA-BE9E4A815A32}"/>
              </a:ext>
            </a:extLst>
          </p:cNvPr>
          <p:cNvSpPr>
            <a:spLocks noGrp="1"/>
          </p:cNvSpPr>
          <p:nvPr>
            <p:ph type="ctrTitle"/>
          </p:nvPr>
        </p:nvSpPr>
        <p:spPr>
          <a:xfrm>
            <a:off x="442912" y="1989138"/>
            <a:ext cx="11306175" cy="1848949"/>
          </a:xfrm>
          <a:prstGeom prst="rect">
            <a:avLst/>
          </a:prstGeom>
        </p:spPr>
        <p:txBody>
          <a:bodyPr lIns="0" rIns="90000" anchor="b"/>
          <a:lstStyle>
            <a:lvl1pPr algn="l">
              <a:defRPr sz="6000" b="1">
                <a:solidFill>
                  <a:schemeClr val="bg1"/>
                </a:solidFill>
              </a:defRPr>
            </a:lvl1pPr>
          </a:lstStyle>
          <a:p>
            <a:r>
              <a:rPr lang="en-GB" dirty="0"/>
              <a:t>Click to edit Master title style</a:t>
            </a:r>
            <a:endParaRPr lang="en-US" dirty="0"/>
          </a:p>
        </p:txBody>
      </p:sp>
      <p:sp>
        <p:nvSpPr>
          <p:cNvPr id="3" name="Subtitle 2">
            <a:extLst>
              <a:ext uri="{FF2B5EF4-FFF2-40B4-BE49-F238E27FC236}">
                <a16:creationId xmlns:a16="http://schemas.microsoft.com/office/drawing/2014/main" id="{AC3D8BCC-A8A8-F640-A027-5BF8353F717B}"/>
              </a:ext>
            </a:extLst>
          </p:cNvPr>
          <p:cNvSpPr>
            <a:spLocks noGrp="1"/>
          </p:cNvSpPr>
          <p:nvPr>
            <p:ph type="subTitle" idx="1"/>
          </p:nvPr>
        </p:nvSpPr>
        <p:spPr>
          <a:xfrm>
            <a:off x="442912" y="4015578"/>
            <a:ext cx="11306175" cy="1155172"/>
          </a:xfrm>
          <a:prstGeom prst="rect">
            <a:avLst/>
          </a:prstGeom>
        </p:spPr>
        <p:txBody>
          <a:bodyPr lIns="0">
            <a:normAutofit/>
          </a:bodyPr>
          <a:lstStyle>
            <a:lvl1pPr marL="0" indent="0" algn="l">
              <a:buNone/>
              <a:defRPr sz="3000" b="1">
                <a:solidFill>
                  <a:srgbClr val="9E043D"/>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pic>
        <p:nvPicPr>
          <p:cNvPr id="4" name="Picture 3">
            <a:extLst>
              <a:ext uri="{FF2B5EF4-FFF2-40B4-BE49-F238E27FC236}">
                <a16:creationId xmlns:a16="http://schemas.microsoft.com/office/drawing/2014/main" id="{EE19FAFA-C3E1-0844-82DB-27D43E467A6B}"/>
              </a:ext>
            </a:extLst>
          </p:cNvPr>
          <p:cNvPicPr>
            <a:picLocks noChangeAspect="1"/>
          </p:cNvPicPr>
          <p:nvPr userDrawn="1"/>
        </p:nvPicPr>
        <p:blipFill>
          <a:blip r:embed="rId2"/>
          <a:srcRect/>
          <a:stretch/>
        </p:blipFill>
        <p:spPr>
          <a:xfrm>
            <a:off x="442913" y="801048"/>
            <a:ext cx="3427412" cy="1008062"/>
          </a:xfrm>
          <a:prstGeom prst="rect">
            <a:avLst/>
          </a:prstGeom>
        </p:spPr>
      </p:pic>
      <p:sp>
        <p:nvSpPr>
          <p:cNvPr id="15" name="Date Placeholder 3">
            <a:extLst>
              <a:ext uri="{FF2B5EF4-FFF2-40B4-BE49-F238E27FC236}">
                <a16:creationId xmlns:a16="http://schemas.microsoft.com/office/drawing/2014/main" id="{F86CB3D1-E135-FD4F-A056-483535DECE88}"/>
              </a:ext>
            </a:extLst>
          </p:cNvPr>
          <p:cNvSpPr>
            <a:spLocks noGrp="1"/>
          </p:cNvSpPr>
          <p:nvPr>
            <p:ph type="dt" sz="half" idx="10"/>
          </p:nvPr>
        </p:nvSpPr>
        <p:spPr>
          <a:xfrm>
            <a:off x="6275386" y="6057899"/>
            <a:ext cx="5473701" cy="358775"/>
          </a:xfrm>
          <a:prstGeom prst="rect">
            <a:avLst/>
          </a:prstGeom>
        </p:spPr>
        <p:txBody>
          <a:bodyPr lIns="0" tIns="0" rIns="0" bIns="0" anchor="b" anchorCtr="0"/>
          <a:lstStyle>
            <a:lvl1pPr algn="r">
              <a:defRPr>
                <a:solidFill>
                  <a:srgbClr val="9E043D"/>
                </a:solidFill>
                <a:latin typeface="Arial" panose="020B0604020202020204" pitchFamily="34" charset="0"/>
                <a:cs typeface="Arial" panose="020B0604020202020204" pitchFamily="34" charset="0"/>
              </a:defRPr>
            </a:lvl1pPr>
          </a:lstStyle>
          <a:p>
            <a:fld id="{197342E9-89D0-D246-B0E5-635614E13D75}" type="datetime1">
              <a:rPr lang="en-GB" smtClean="0"/>
              <a:pPr/>
              <a:t>27/03/2023</a:t>
            </a:fld>
            <a:endParaRPr lang="en-US" dirty="0"/>
          </a:p>
        </p:txBody>
      </p:sp>
    </p:spTree>
    <p:extLst>
      <p:ext uri="{BB962C8B-B14F-4D97-AF65-F5344CB8AC3E}">
        <p14:creationId xmlns:p14="http://schemas.microsoft.com/office/powerpoint/2010/main" val="708296925"/>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mage Fill Option 1">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0009F349-CC3D-6049-A88D-4E42B2F01C66}"/>
              </a:ext>
            </a:extLst>
          </p:cNvPr>
          <p:cNvSpPr>
            <a:spLocks noGrp="1"/>
          </p:cNvSpPr>
          <p:nvPr>
            <p:ph type="pic" sz="quarter" idx="12"/>
          </p:nvPr>
        </p:nvSpPr>
        <p:spPr>
          <a:xfrm>
            <a:off x="0" y="115887"/>
            <a:ext cx="12191999" cy="6626226"/>
          </a:xfrm>
          <a:prstGeom prst="rect">
            <a:avLst/>
          </a:prstGeom>
        </p:spPr>
        <p:txBody>
          <a:bodyPr/>
          <a:lstStyle/>
          <a:p>
            <a:endParaRPr lang="en-US" dirty="0"/>
          </a:p>
        </p:txBody>
      </p:sp>
      <p:sp>
        <p:nvSpPr>
          <p:cNvPr id="5" name="Rectangle 4">
            <a:extLst>
              <a:ext uri="{FF2B5EF4-FFF2-40B4-BE49-F238E27FC236}">
                <a16:creationId xmlns:a16="http://schemas.microsoft.com/office/drawing/2014/main" id="{83CF8FDB-11E0-114D-9049-11851FC6CA6B}"/>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1584476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_Presentation 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ADF23B6-683D-2B48-8B2D-8FF423A50C05}"/>
              </a:ext>
            </a:extLst>
          </p:cNvPr>
          <p:cNvSpPr/>
          <p:nvPr userDrawn="1"/>
        </p:nvSpPr>
        <p:spPr>
          <a:xfrm>
            <a:off x="0" y="441325"/>
            <a:ext cx="12191999" cy="6300787"/>
          </a:xfrm>
          <a:prstGeom prst="rect">
            <a:avLst/>
          </a:prstGeom>
          <a:solidFill>
            <a:srgbClr val="6F625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E7E7F3C-6AC2-084C-81DA-BE9E4A815A32}"/>
              </a:ext>
            </a:extLst>
          </p:cNvPr>
          <p:cNvSpPr>
            <a:spLocks noGrp="1"/>
          </p:cNvSpPr>
          <p:nvPr>
            <p:ph type="ctrTitle"/>
          </p:nvPr>
        </p:nvSpPr>
        <p:spPr>
          <a:xfrm>
            <a:off x="442912" y="1989138"/>
            <a:ext cx="11306175" cy="1848949"/>
          </a:xfrm>
          <a:prstGeom prst="rect">
            <a:avLst/>
          </a:prstGeom>
        </p:spPr>
        <p:txBody>
          <a:bodyPr lIns="0" rIns="90000" anchor="b"/>
          <a:lstStyle>
            <a:lvl1pPr algn="l">
              <a:defRPr sz="6000" b="1">
                <a:solidFill>
                  <a:schemeClr val="bg1"/>
                </a:solidFill>
              </a:defRPr>
            </a:lvl1pPr>
          </a:lstStyle>
          <a:p>
            <a:r>
              <a:rPr lang="en-GB" dirty="0"/>
              <a:t>Click to edit Master title style</a:t>
            </a:r>
            <a:endParaRPr lang="en-US" dirty="0"/>
          </a:p>
        </p:txBody>
      </p:sp>
      <p:sp>
        <p:nvSpPr>
          <p:cNvPr id="3" name="Subtitle 2">
            <a:extLst>
              <a:ext uri="{FF2B5EF4-FFF2-40B4-BE49-F238E27FC236}">
                <a16:creationId xmlns:a16="http://schemas.microsoft.com/office/drawing/2014/main" id="{AC3D8BCC-A8A8-F640-A027-5BF8353F717B}"/>
              </a:ext>
            </a:extLst>
          </p:cNvPr>
          <p:cNvSpPr>
            <a:spLocks noGrp="1"/>
          </p:cNvSpPr>
          <p:nvPr>
            <p:ph type="subTitle" idx="1"/>
          </p:nvPr>
        </p:nvSpPr>
        <p:spPr>
          <a:xfrm>
            <a:off x="442913" y="4015578"/>
            <a:ext cx="11306175" cy="1155172"/>
          </a:xfrm>
          <a:prstGeom prst="rect">
            <a:avLst/>
          </a:prstGeom>
        </p:spPr>
        <p:txBody>
          <a:bodyPr lIns="0">
            <a:normAutofit/>
          </a:bodyPr>
          <a:lstStyle>
            <a:lvl1pPr marL="0" indent="0" algn="l">
              <a:buNone/>
              <a:defRPr sz="3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11" name="Date Placeholder 3">
            <a:extLst>
              <a:ext uri="{FF2B5EF4-FFF2-40B4-BE49-F238E27FC236}">
                <a16:creationId xmlns:a16="http://schemas.microsoft.com/office/drawing/2014/main" id="{407DCF46-D938-064E-964C-1B90111009F0}"/>
              </a:ext>
            </a:extLst>
          </p:cNvPr>
          <p:cNvSpPr>
            <a:spLocks noGrp="1"/>
          </p:cNvSpPr>
          <p:nvPr>
            <p:ph type="dt" sz="half" idx="10"/>
          </p:nvPr>
        </p:nvSpPr>
        <p:spPr>
          <a:xfrm>
            <a:off x="6275388" y="6057899"/>
            <a:ext cx="5473699" cy="358775"/>
          </a:xfrm>
          <a:prstGeom prst="rect">
            <a:avLst/>
          </a:prstGeom>
        </p:spPr>
        <p:txBody>
          <a:bodyPr lIns="0" tIns="0" rIns="0" bIns="0" anchor="b" anchorCtr="0"/>
          <a:lstStyle>
            <a:lvl1pPr algn="r">
              <a:defRPr>
                <a:solidFill>
                  <a:schemeClr val="bg1"/>
                </a:solidFill>
                <a:latin typeface="Arial" panose="020B0604020202020204" pitchFamily="34" charset="0"/>
                <a:cs typeface="Arial" panose="020B0604020202020204" pitchFamily="34" charset="0"/>
              </a:defRPr>
            </a:lvl1pPr>
          </a:lstStyle>
          <a:p>
            <a:fld id="{197342E9-89D0-D246-B0E5-635614E13D75}" type="datetime1">
              <a:rPr lang="en-GB" smtClean="0"/>
              <a:pPr/>
              <a:t>27/03/2023</a:t>
            </a:fld>
            <a:endParaRPr lang="en-US" dirty="0"/>
          </a:p>
        </p:txBody>
      </p:sp>
      <p:pic>
        <p:nvPicPr>
          <p:cNvPr id="15" name="Picture 14">
            <a:extLst>
              <a:ext uri="{FF2B5EF4-FFF2-40B4-BE49-F238E27FC236}">
                <a16:creationId xmlns:a16="http://schemas.microsoft.com/office/drawing/2014/main" id="{2BEE9E80-8FF0-8441-B362-4623AB9E8A1D}"/>
              </a:ext>
            </a:extLst>
          </p:cNvPr>
          <p:cNvPicPr>
            <a:picLocks noChangeAspect="1"/>
          </p:cNvPicPr>
          <p:nvPr userDrawn="1"/>
        </p:nvPicPr>
        <p:blipFill>
          <a:blip r:embed="rId2"/>
          <a:srcRect/>
          <a:stretch/>
        </p:blipFill>
        <p:spPr>
          <a:xfrm>
            <a:off x="442913" y="801048"/>
            <a:ext cx="3427412" cy="1008062"/>
          </a:xfrm>
          <a:prstGeom prst="rect">
            <a:avLst/>
          </a:prstGeom>
        </p:spPr>
      </p:pic>
    </p:spTree>
    <p:extLst>
      <p:ext uri="{BB962C8B-B14F-4D97-AF65-F5344CB8AC3E}">
        <p14:creationId xmlns:p14="http://schemas.microsoft.com/office/powerpoint/2010/main" val="3154571907"/>
      </p:ext>
    </p:extLst>
  </p:cSld>
  <p:clrMapOvr>
    <a:masterClrMapping/>
  </p:clrMapOvr>
  <p:extLst>
    <p:ext uri="{DCECCB84-F9BA-43D5-87BE-67443E8EF086}">
      <p15:sldGuideLst xmlns:p15="http://schemas.microsoft.com/office/powerpoint/2012/main"/>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1395D28-07F6-9F47-8128-50C443109906}"/>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632ACF5D-95B4-ED49-9DD6-98E1235076B4}"/>
              </a:ext>
            </a:extLst>
          </p:cNvPr>
          <p:cNvSpPr>
            <a:spLocks noGrp="1"/>
          </p:cNvSpPr>
          <p:nvPr>
            <p:ph sz="half" idx="1"/>
          </p:nvPr>
        </p:nvSpPr>
        <p:spPr>
          <a:xfrm>
            <a:off x="442913" y="1989138"/>
            <a:ext cx="11306174" cy="3708400"/>
          </a:xfrm>
          <a:prstGeom prst="rect">
            <a:avLst/>
          </a:prstGeo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9" name="Title 1">
            <a:extLst>
              <a:ext uri="{FF2B5EF4-FFF2-40B4-BE49-F238E27FC236}">
                <a16:creationId xmlns:a16="http://schemas.microsoft.com/office/drawing/2014/main" id="{1E523BD2-753E-0A47-B307-D80B3FF627EE}"/>
              </a:ext>
            </a:extLst>
          </p:cNvPr>
          <p:cNvSpPr>
            <a:spLocks noGrp="1"/>
          </p:cNvSpPr>
          <p:nvPr>
            <p:ph type="title"/>
          </p:nvPr>
        </p:nvSpPr>
        <p:spPr>
          <a:xfrm>
            <a:off x="442912" y="800100"/>
            <a:ext cx="11306175" cy="1001983"/>
          </a:xfrm>
          <a:prstGeom prst="rect">
            <a:avLst/>
          </a:prstGeom>
        </p:spPr>
        <p:txBody>
          <a:bodyPr/>
          <a:lstStyle/>
          <a:p>
            <a:r>
              <a:rPr lang="en-GB" dirty="0"/>
              <a:t>Click to edit Master title style</a:t>
            </a:r>
            <a:endParaRPr lang="en-US" dirty="0"/>
          </a:p>
        </p:txBody>
      </p:sp>
      <p:pic>
        <p:nvPicPr>
          <p:cNvPr id="13" name="Picture 12">
            <a:extLst>
              <a:ext uri="{FF2B5EF4-FFF2-40B4-BE49-F238E27FC236}">
                <a16:creationId xmlns:a16="http://schemas.microsoft.com/office/drawing/2014/main" id="{87BB0FE4-66FF-0E42-841A-3EC5F7C7E6A2}"/>
              </a:ext>
            </a:extLst>
          </p:cNvPr>
          <p:cNvPicPr>
            <a:picLocks noChangeAspect="1"/>
          </p:cNvPicPr>
          <p:nvPr userDrawn="1"/>
        </p:nvPicPr>
        <p:blipFill>
          <a:blip r:embed="rId2"/>
          <a:stretch>
            <a:fillRect/>
          </a:stretch>
        </p:blipFill>
        <p:spPr>
          <a:xfrm>
            <a:off x="442912" y="5832092"/>
            <a:ext cx="568359" cy="676275"/>
          </a:xfrm>
          <a:prstGeom prst="rect">
            <a:avLst/>
          </a:prstGeom>
        </p:spPr>
      </p:pic>
      <p:sp>
        <p:nvSpPr>
          <p:cNvPr id="6" name="Rectangle 5">
            <a:extLst>
              <a:ext uri="{FF2B5EF4-FFF2-40B4-BE49-F238E27FC236}">
                <a16:creationId xmlns:a16="http://schemas.microsoft.com/office/drawing/2014/main" id="{5D683437-A234-3E4E-8B92-A0C560819C16}"/>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1">
            <a:extLst>
              <a:ext uri="{FF2B5EF4-FFF2-40B4-BE49-F238E27FC236}">
                <a16:creationId xmlns:a16="http://schemas.microsoft.com/office/drawing/2014/main" id="{1CDF1BA5-471A-8044-BDBA-890115BBFFDE}"/>
              </a:ext>
            </a:extLst>
          </p:cNvPr>
          <p:cNvSpPr>
            <a:spLocks noGrp="1"/>
          </p:cNvSpPr>
          <p:nvPr>
            <p:ph type="body" sz="quarter" idx="10"/>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GB" dirty="0"/>
              <a:t>Click to edit Master text styles</a:t>
            </a:r>
          </a:p>
        </p:txBody>
      </p:sp>
    </p:spTree>
    <p:extLst>
      <p:ext uri="{BB962C8B-B14F-4D97-AF65-F5344CB8AC3E}">
        <p14:creationId xmlns:p14="http://schemas.microsoft.com/office/powerpoint/2010/main" val="56477390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One Column Secondary">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A204BD-F3EB-5842-9319-7B613DC2539E}"/>
              </a:ext>
            </a:extLst>
          </p:cNvPr>
          <p:cNvSpPr>
            <a:spLocks noGrp="1"/>
          </p:cNvSpPr>
          <p:nvPr>
            <p:ph type="body" idx="1"/>
          </p:nvPr>
        </p:nvSpPr>
        <p:spPr>
          <a:xfrm>
            <a:off x="442912" y="1989138"/>
            <a:ext cx="11306176" cy="636855"/>
          </a:xfrm>
          <a:prstGeom prst="rect">
            <a:avLst/>
          </a:prstGeom>
        </p:spPr>
        <p:txBody>
          <a:bodyPr anchor="ctr" anchorCtr="0"/>
          <a:lstStyle>
            <a:lvl1pPr marL="0" indent="0">
              <a:buNone/>
              <a:defRPr sz="2400" b="1">
                <a:solidFill>
                  <a:srgbClr val="9E043D"/>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4" name="Content Placeholder 3">
            <a:extLst>
              <a:ext uri="{FF2B5EF4-FFF2-40B4-BE49-F238E27FC236}">
                <a16:creationId xmlns:a16="http://schemas.microsoft.com/office/drawing/2014/main" id="{EF1B88EC-6B3F-324D-8A9A-A2200D031343}"/>
              </a:ext>
            </a:extLst>
          </p:cNvPr>
          <p:cNvSpPr>
            <a:spLocks noGrp="1"/>
          </p:cNvSpPr>
          <p:nvPr>
            <p:ph sz="half" idx="2"/>
          </p:nvPr>
        </p:nvSpPr>
        <p:spPr>
          <a:xfrm>
            <a:off x="442914" y="2813048"/>
            <a:ext cx="11306174" cy="2884489"/>
          </a:xfrm>
          <a:prstGeom prst="rect">
            <a:avLst/>
          </a:prstGeo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0" name="Title 1">
            <a:extLst>
              <a:ext uri="{FF2B5EF4-FFF2-40B4-BE49-F238E27FC236}">
                <a16:creationId xmlns:a16="http://schemas.microsoft.com/office/drawing/2014/main" id="{EC2A4D7D-88B2-6543-8F2D-B4616BB62DFF}"/>
              </a:ext>
            </a:extLst>
          </p:cNvPr>
          <p:cNvSpPr>
            <a:spLocks noGrp="1"/>
          </p:cNvSpPr>
          <p:nvPr>
            <p:ph type="title"/>
          </p:nvPr>
        </p:nvSpPr>
        <p:spPr>
          <a:xfrm>
            <a:off x="442912" y="800101"/>
            <a:ext cx="11306176" cy="1001982"/>
          </a:xfrm>
          <a:prstGeom prst="rect">
            <a:avLst/>
          </a:prstGeom>
        </p:spPr>
        <p:txBody>
          <a:bodyPr anchor="ctr" anchorCtr="0"/>
          <a:lstStyle/>
          <a:p>
            <a:r>
              <a:rPr lang="en-GB" dirty="0"/>
              <a:t>Click to edit Master title style</a:t>
            </a:r>
            <a:endParaRPr lang="en-US" dirty="0"/>
          </a:p>
        </p:txBody>
      </p:sp>
      <p:pic>
        <p:nvPicPr>
          <p:cNvPr id="7" name="Picture 6">
            <a:extLst>
              <a:ext uri="{FF2B5EF4-FFF2-40B4-BE49-F238E27FC236}">
                <a16:creationId xmlns:a16="http://schemas.microsoft.com/office/drawing/2014/main" id="{0E8EB9E1-DFB3-5C47-B4B9-9B8765B8640B}"/>
              </a:ext>
            </a:extLst>
          </p:cNvPr>
          <p:cNvPicPr>
            <a:picLocks noChangeAspect="1"/>
          </p:cNvPicPr>
          <p:nvPr userDrawn="1"/>
        </p:nvPicPr>
        <p:blipFill>
          <a:blip r:embed="rId2"/>
          <a:stretch>
            <a:fillRect/>
          </a:stretch>
        </p:blipFill>
        <p:spPr>
          <a:xfrm>
            <a:off x="442912" y="5832092"/>
            <a:ext cx="568359" cy="676275"/>
          </a:xfrm>
          <a:prstGeom prst="rect">
            <a:avLst/>
          </a:prstGeom>
        </p:spPr>
      </p:pic>
      <p:sp>
        <p:nvSpPr>
          <p:cNvPr id="14" name="Text Placeholder 11">
            <a:extLst>
              <a:ext uri="{FF2B5EF4-FFF2-40B4-BE49-F238E27FC236}">
                <a16:creationId xmlns:a16="http://schemas.microsoft.com/office/drawing/2014/main" id="{6AAEC381-AE42-7E44-9B48-79580631F97C}"/>
              </a:ext>
            </a:extLst>
          </p:cNvPr>
          <p:cNvSpPr>
            <a:spLocks noGrp="1"/>
          </p:cNvSpPr>
          <p:nvPr>
            <p:ph type="body" sz="quarter" idx="10"/>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GB" dirty="0"/>
              <a:t>Click to edit Master text styles</a:t>
            </a:r>
          </a:p>
        </p:txBody>
      </p:sp>
      <p:sp>
        <p:nvSpPr>
          <p:cNvPr id="11" name="Rectangle 10">
            <a:extLst>
              <a:ext uri="{FF2B5EF4-FFF2-40B4-BE49-F238E27FC236}">
                <a16:creationId xmlns:a16="http://schemas.microsoft.com/office/drawing/2014/main" id="{2EF2C38B-13DA-064A-AF49-AA97B43EDAB3}"/>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591A03B6-F236-5D46-B133-E912BE6844F9}"/>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5066654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Fill Option 1">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0009F349-CC3D-6049-A88D-4E42B2F01C66}"/>
              </a:ext>
            </a:extLst>
          </p:cNvPr>
          <p:cNvSpPr>
            <a:spLocks noGrp="1"/>
          </p:cNvSpPr>
          <p:nvPr>
            <p:ph type="pic" sz="quarter" idx="12"/>
          </p:nvPr>
        </p:nvSpPr>
        <p:spPr>
          <a:xfrm>
            <a:off x="0" y="115887"/>
            <a:ext cx="12191999" cy="6626226"/>
          </a:xfrm>
          <a:prstGeom prst="rect">
            <a:avLst/>
          </a:prstGeom>
        </p:spPr>
        <p:txBody>
          <a:bodyPr/>
          <a:lstStyle/>
          <a:p>
            <a:endParaRPr lang="en-US" dirty="0"/>
          </a:p>
        </p:txBody>
      </p:sp>
      <p:sp>
        <p:nvSpPr>
          <p:cNvPr id="5" name="Rectangle 4">
            <a:extLst>
              <a:ext uri="{FF2B5EF4-FFF2-40B4-BE49-F238E27FC236}">
                <a16:creationId xmlns:a16="http://schemas.microsoft.com/office/drawing/2014/main" id="{83CF8FDB-11E0-114D-9049-11851FC6CA6B}"/>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3648144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Fill Option 2">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0009F349-CC3D-6049-A88D-4E42B2F01C66}"/>
              </a:ext>
            </a:extLst>
          </p:cNvPr>
          <p:cNvSpPr>
            <a:spLocks noGrp="1"/>
          </p:cNvSpPr>
          <p:nvPr>
            <p:ph type="pic" sz="quarter" idx="12"/>
          </p:nvPr>
        </p:nvSpPr>
        <p:spPr>
          <a:xfrm>
            <a:off x="0" y="0"/>
            <a:ext cx="12191999" cy="6857999"/>
          </a:xfrm>
          <a:prstGeom prst="rect">
            <a:avLst/>
          </a:prstGeom>
        </p:spPr>
        <p:txBody>
          <a:bodyPr/>
          <a:lstStyle/>
          <a:p>
            <a:endParaRPr lang="en-US" dirty="0"/>
          </a:p>
        </p:txBody>
      </p:sp>
    </p:spTree>
    <p:extLst>
      <p:ext uri="{BB962C8B-B14F-4D97-AF65-F5344CB8AC3E}">
        <p14:creationId xmlns:p14="http://schemas.microsoft.com/office/powerpoint/2010/main" val="94558520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73C710-A668-F144-8CC5-039AD81D3231}"/>
              </a:ext>
            </a:extLst>
          </p:cNvPr>
          <p:cNvSpPr>
            <a:spLocks noGrp="1"/>
          </p:cNvSpPr>
          <p:nvPr>
            <p:ph type="title"/>
          </p:nvPr>
        </p:nvSpPr>
        <p:spPr>
          <a:xfrm>
            <a:off x="442912" y="800101"/>
            <a:ext cx="11306176" cy="1001982"/>
          </a:xfrm>
          <a:prstGeom prst="rect">
            <a:avLst/>
          </a:prstGeom>
        </p:spPr>
        <p:txBody>
          <a:bodyPr anchor="ctr" anchorCtr="0"/>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EC09ECCE-CA94-5841-8835-15D01FC20CFF}"/>
              </a:ext>
            </a:extLst>
          </p:cNvPr>
          <p:cNvSpPr>
            <a:spLocks noGrp="1"/>
          </p:cNvSpPr>
          <p:nvPr>
            <p:ph idx="1"/>
          </p:nvPr>
        </p:nvSpPr>
        <p:spPr>
          <a:xfrm>
            <a:off x="442912" y="1989138"/>
            <a:ext cx="5473701" cy="3708399"/>
          </a:xfrm>
          <a:prstGeom prst="rect">
            <a:avLst/>
          </a:prstGeo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8" name="Content Placeholder 2">
            <a:extLst>
              <a:ext uri="{FF2B5EF4-FFF2-40B4-BE49-F238E27FC236}">
                <a16:creationId xmlns:a16="http://schemas.microsoft.com/office/drawing/2014/main" id="{582F0DD8-CD89-964C-A0BF-3C891A947F9F}"/>
              </a:ext>
            </a:extLst>
          </p:cNvPr>
          <p:cNvSpPr>
            <a:spLocks noGrp="1"/>
          </p:cNvSpPr>
          <p:nvPr>
            <p:ph idx="12"/>
          </p:nvPr>
        </p:nvSpPr>
        <p:spPr>
          <a:xfrm>
            <a:off x="6275388" y="1989138"/>
            <a:ext cx="5473700" cy="3708400"/>
          </a:xfrm>
          <a:prstGeom prst="rect">
            <a:avLst/>
          </a:prstGeo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9" name="Picture 8">
            <a:extLst>
              <a:ext uri="{FF2B5EF4-FFF2-40B4-BE49-F238E27FC236}">
                <a16:creationId xmlns:a16="http://schemas.microsoft.com/office/drawing/2014/main" id="{7D5C41AB-1925-C846-A884-6B4D4880A28C}"/>
              </a:ext>
            </a:extLst>
          </p:cNvPr>
          <p:cNvPicPr>
            <a:picLocks noChangeAspect="1"/>
          </p:cNvPicPr>
          <p:nvPr userDrawn="1"/>
        </p:nvPicPr>
        <p:blipFill>
          <a:blip r:embed="rId2"/>
          <a:stretch>
            <a:fillRect/>
          </a:stretch>
        </p:blipFill>
        <p:spPr>
          <a:xfrm>
            <a:off x="442912" y="5832092"/>
            <a:ext cx="568359" cy="676275"/>
          </a:xfrm>
          <a:prstGeom prst="rect">
            <a:avLst/>
          </a:prstGeom>
        </p:spPr>
      </p:pic>
      <p:sp>
        <p:nvSpPr>
          <p:cNvPr id="13" name="Text Placeholder 11">
            <a:extLst>
              <a:ext uri="{FF2B5EF4-FFF2-40B4-BE49-F238E27FC236}">
                <a16:creationId xmlns:a16="http://schemas.microsoft.com/office/drawing/2014/main" id="{6E146BB0-D198-0847-B8BF-82032479A2C6}"/>
              </a:ext>
            </a:extLst>
          </p:cNvPr>
          <p:cNvSpPr>
            <a:spLocks noGrp="1"/>
          </p:cNvSpPr>
          <p:nvPr>
            <p:ph type="body" sz="quarter" idx="10"/>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GB" dirty="0"/>
              <a:t>Click to edit Master text styles</a:t>
            </a:r>
          </a:p>
        </p:txBody>
      </p:sp>
      <p:sp>
        <p:nvSpPr>
          <p:cNvPr id="14" name="Rectangle 13">
            <a:extLst>
              <a:ext uri="{FF2B5EF4-FFF2-40B4-BE49-F238E27FC236}">
                <a16:creationId xmlns:a16="http://schemas.microsoft.com/office/drawing/2014/main" id="{5DD38791-8F3B-A640-A6FC-8EC532732508}"/>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2D63AD13-8CBA-8648-88F4-6142126E9F9A}"/>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0360031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wo Column Secondary">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F1B88EC-6B3F-324D-8A9A-A2200D031343}"/>
              </a:ext>
            </a:extLst>
          </p:cNvPr>
          <p:cNvSpPr>
            <a:spLocks noGrp="1"/>
          </p:cNvSpPr>
          <p:nvPr>
            <p:ph sz="half" idx="2"/>
          </p:nvPr>
        </p:nvSpPr>
        <p:spPr>
          <a:xfrm>
            <a:off x="442910" y="2813047"/>
            <a:ext cx="5473701" cy="2847977"/>
          </a:xfrm>
          <a:prstGeom prst="rect">
            <a:avLst/>
          </a:prstGeo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Content Placeholder 5">
            <a:extLst>
              <a:ext uri="{FF2B5EF4-FFF2-40B4-BE49-F238E27FC236}">
                <a16:creationId xmlns:a16="http://schemas.microsoft.com/office/drawing/2014/main" id="{0D32B247-F8B0-6A43-86FE-2923DBEF9C8F}"/>
              </a:ext>
            </a:extLst>
          </p:cNvPr>
          <p:cNvSpPr>
            <a:spLocks noGrp="1"/>
          </p:cNvSpPr>
          <p:nvPr>
            <p:ph sz="quarter" idx="4"/>
          </p:nvPr>
        </p:nvSpPr>
        <p:spPr>
          <a:xfrm>
            <a:off x="6291894" y="2813047"/>
            <a:ext cx="5457193" cy="2847977"/>
          </a:xfrm>
          <a:prstGeom prst="rect">
            <a:avLst/>
          </a:prstGeo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0" name="Title 1">
            <a:extLst>
              <a:ext uri="{FF2B5EF4-FFF2-40B4-BE49-F238E27FC236}">
                <a16:creationId xmlns:a16="http://schemas.microsoft.com/office/drawing/2014/main" id="{EC2A4D7D-88B2-6543-8F2D-B4616BB62DFF}"/>
              </a:ext>
            </a:extLst>
          </p:cNvPr>
          <p:cNvSpPr>
            <a:spLocks noGrp="1"/>
          </p:cNvSpPr>
          <p:nvPr>
            <p:ph type="title"/>
          </p:nvPr>
        </p:nvSpPr>
        <p:spPr>
          <a:xfrm>
            <a:off x="442912" y="800101"/>
            <a:ext cx="11306176" cy="1001982"/>
          </a:xfrm>
          <a:prstGeom prst="rect">
            <a:avLst/>
          </a:prstGeom>
        </p:spPr>
        <p:txBody>
          <a:bodyPr anchor="ctr" anchorCtr="0"/>
          <a:lstStyle/>
          <a:p>
            <a:r>
              <a:rPr lang="en-GB" dirty="0"/>
              <a:t>Click to edit Master title style</a:t>
            </a:r>
            <a:endParaRPr lang="en-US" dirty="0"/>
          </a:p>
        </p:txBody>
      </p:sp>
      <p:pic>
        <p:nvPicPr>
          <p:cNvPr id="9" name="Picture 8">
            <a:extLst>
              <a:ext uri="{FF2B5EF4-FFF2-40B4-BE49-F238E27FC236}">
                <a16:creationId xmlns:a16="http://schemas.microsoft.com/office/drawing/2014/main" id="{68C387D1-CCDB-AA42-911D-99DAFBC81375}"/>
              </a:ext>
            </a:extLst>
          </p:cNvPr>
          <p:cNvPicPr>
            <a:picLocks noChangeAspect="1"/>
          </p:cNvPicPr>
          <p:nvPr userDrawn="1"/>
        </p:nvPicPr>
        <p:blipFill>
          <a:blip r:embed="rId2"/>
          <a:stretch>
            <a:fillRect/>
          </a:stretch>
        </p:blipFill>
        <p:spPr>
          <a:xfrm>
            <a:off x="442912" y="5832092"/>
            <a:ext cx="568359" cy="676275"/>
          </a:xfrm>
          <a:prstGeom prst="rect">
            <a:avLst/>
          </a:prstGeom>
        </p:spPr>
      </p:pic>
      <p:sp>
        <p:nvSpPr>
          <p:cNvPr id="16" name="Text Placeholder 11">
            <a:extLst>
              <a:ext uri="{FF2B5EF4-FFF2-40B4-BE49-F238E27FC236}">
                <a16:creationId xmlns:a16="http://schemas.microsoft.com/office/drawing/2014/main" id="{44B35524-0F00-1A4F-8D8A-436C8810069B}"/>
              </a:ext>
            </a:extLst>
          </p:cNvPr>
          <p:cNvSpPr>
            <a:spLocks noGrp="1"/>
          </p:cNvSpPr>
          <p:nvPr>
            <p:ph type="body" sz="quarter" idx="10"/>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GB" dirty="0"/>
              <a:t>Click to edit Master text styles</a:t>
            </a:r>
          </a:p>
        </p:txBody>
      </p:sp>
      <p:sp>
        <p:nvSpPr>
          <p:cNvPr id="22" name="Text Placeholder 2">
            <a:extLst>
              <a:ext uri="{FF2B5EF4-FFF2-40B4-BE49-F238E27FC236}">
                <a16:creationId xmlns:a16="http://schemas.microsoft.com/office/drawing/2014/main" id="{245CF166-1A2B-F24F-9192-1EE62922C0E7}"/>
              </a:ext>
            </a:extLst>
          </p:cNvPr>
          <p:cNvSpPr>
            <a:spLocks noGrp="1"/>
          </p:cNvSpPr>
          <p:nvPr>
            <p:ph type="body" idx="1"/>
          </p:nvPr>
        </p:nvSpPr>
        <p:spPr>
          <a:xfrm>
            <a:off x="442912" y="1989138"/>
            <a:ext cx="5473701" cy="636855"/>
          </a:xfrm>
          <a:prstGeom prst="rect">
            <a:avLst/>
          </a:prstGeom>
        </p:spPr>
        <p:txBody>
          <a:bodyPr anchor="ctr" anchorCtr="0"/>
          <a:lstStyle>
            <a:lvl1pPr marL="0" indent="0">
              <a:buNone/>
              <a:defRPr sz="2400" b="1">
                <a:solidFill>
                  <a:srgbClr val="9E043D"/>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23" name="Text Placeholder 2">
            <a:extLst>
              <a:ext uri="{FF2B5EF4-FFF2-40B4-BE49-F238E27FC236}">
                <a16:creationId xmlns:a16="http://schemas.microsoft.com/office/drawing/2014/main" id="{FA1D5975-B545-F54E-B266-2A4DDDC8C4C9}"/>
              </a:ext>
            </a:extLst>
          </p:cNvPr>
          <p:cNvSpPr>
            <a:spLocks noGrp="1"/>
          </p:cNvSpPr>
          <p:nvPr>
            <p:ph type="body" idx="11"/>
          </p:nvPr>
        </p:nvSpPr>
        <p:spPr>
          <a:xfrm>
            <a:off x="6291895" y="1989139"/>
            <a:ext cx="5457193" cy="636854"/>
          </a:xfrm>
          <a:prstGeom prst="rect">
            <a:avLst/>
          </a:prstGeom>
        </p:spPr>
        <p:txBody>
          <a:bodyPr anchor="ctr" anchorCtr="0"/>
          <a:lstStyle>
            <a:lvl1pPr marL="0" indent="0">
              <a:buNone/>
              <a:defRPr sz="2400" b="1">
                <a:solidFill>
                  <a:srgbClr val="9E043D"/>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12" name="Rectangle 11">
            <a:extLst>
              <a:ext uri="{FF2B5EF4-FFF2-40B4-BE49-F238E27FC236}">
                <a16:creationId xmlns:a16="http://schemas.microsoft.com/office/drawing/2014/main" id="{30F691ED-EF65-C446-B3BD-FB970876AB4D}"/>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43AC6DAE-40C2-FC4C-9C8A-8F55F3ECD49F}"/>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8408700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wo Column Unsymetrical">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09ECCE-CA94-5841-8835-15D01FC20CFF}"/>
              </a:ext>
            </a:extLst>
          </p:cNvPr>
          <p:cNvSpPr>
            <a:spLocks noGrp="1"/>
          </p:cNvSpPr>
          <p:nvPr>
            <p:ph idx="1"/>
          </p:nvPr>
        </p:nvSpPr>
        <p:spPr>
          <a:xfrm>
            <a:off x="442912" y="1989138"/>
            <a:ext cx="3529013" cy="3708400"/>
          </a:xfrm>
          <a:prstGeom prst="rect">
            <a:avLst/>
          </a:prstGeo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8" name="Content Placeholder 2">
            <a:extLst>
              <a:ext uri="{FF2B5EF4-FFF2-40B4-BE49-F238E27FC236}">
                <a16:creationId xmlns:a16="http://schemas.microsoft.com/office/drawing/2014/main" id="{582F0DD8-CD89-964C-A0BF-3C891A947F9F}"/>
              </a:ext>
            </a:extLst>
          </p:cNvPr>
          <p:cNvSpPr>
            <a:spLocks noGrp="1"/>
          </p:cNvSpPr>
          <p:nvPr>
            <p:ph idx="12"/>
          </p:nvPr>
        </p:nvSpPr>
        <p:spPr>
          <a:xfrm>
            <a:off x="4332288" y="1989138"/>
            <a:ext cx="7416800" cy="3708400"/>
          </a:xfrm>
          <a:prstGeom prst="rect">
            <a:avLst/>
          </a:prstGeo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9" name="Picture 8">
            <a:extLst>
              <a:ext uri="{FF2B5EF4-FFF2-40B4-BE49-F238E27FC236}">
                <a16:creationId xmlns:a16="http://schemas.microsoft.com/office/drawing/2014/main" id="{66D5397D-FD76-2E4F-8BFA-B5599B1CF4C8}"/>
              </a:ext>
            </a:extLst>
          </p:cNvPr>
          <p:cNvPicPr>
            <a:picLocks noChangeAspect="1"/>
          </p:cNvPicPr>
          <p:nvPr userDrawn="1"/>
        </p:nvPicPr>
        <p:blipFill>
          <a:blip r:embed="rId2"/>
          <a:stretch>
            <a:fillRect/>
          </a:stretch>
        </p:blipFill>
        <p:spPr>
          <a:xfrm>
            <a:off x="442912" y="5832092"/>
            <a:ext cx="568359" cy="676275"/>
          </a:xfrm>
          <a:prstGeom prst="rect">
            <a:avLst/>
          </a:prstGeom>
        </p:spPr>
      </p:pic>
      <p:sp>
        <p:nvSpPr>
          <p:cNvPr id="13" name="Text Placeholder 11">
            <a:extLst>
              <a:ext uri="{FF2B5EF4-FFF2-40B4-BE49-F238E27FC236}">
                <a16:creationId xmlns:a16="http://schemas.microsoft.com/office/drawing/2014/main" id="{07B00AC3-9B1E-2E4B-BC7B-406D8A38D125}"/>
              </a:ext>
            </a:extLst>
          </p:cNvPr>
          <p:cNvSpPr>
            <a:spLocks noGrp="1"/>
          </p:cNvSpPr>
          <p:nvPr>
            <p:ph type="body" sz="quarter" idx="10"/>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GB" dirty="0"/>
              <a:t>Click to edit Master text styles</a:t>
            </a:r>
          </a:p>
        </p:txBody>
      </p:sp>
      <p:sp>
        <p:nvSpPr>
          <p:cNvPr id="14" name="Title 1">
            <a:extLst>
              <a:ext uri="{FF2B5EF4-FFF2-40B4-BE49-F238E27FC236}">
                <a16:creationId xmlns:a16="http://schemas.microsoft.com/office/drawing/2014/main" id="{FB21EC89-DA5A-2B4B-B94A-FD5D13BA4A1F}"/>
              </a:ext>
            </a:extLst>
          </p:cNvPr>
          <p:cNvSpPr>
            <a:spLocks noGrp="1"/>
          </p:cNvSpPr>
          <p:nvPr>
            <p:ph type="title"/>
          </p:nvPr>
        </p:nvSpPr>
        <p:spPr>
          <a:xfrm>
            <a:off x="442912" y="800100"/>
            <a:ext cx="11306175" cy="1001983"/>
          </a:xfrm>
          <a:prstGeom prst="rect">
            <a:avLst/>
          </a:prstGeom>
        </p:spPr>
        <p:txBody>
          <a:bodyPr/>
          <a:lstStyle/>
          <a:p>
            <a:r>
              <a:rPr lang="en-GB" dirty="0"/>
              <a:t>Click to edit Master title style</a:t>
            </a:r>
            <a:endParaRPr lang="en-US" dirty="0"/>
          </a:p>
        </p:txBody>
      </p:sp>
      <p:sp>
        <p:nvSpPr>
          <p:cNvPr id="15" name="Rectangle 14">
            <a:extLst>
              <a:ext uri="{FF2B5EF4-FFF2-40B4-BE49-F238E27FC236}">
                <a16:creationId xmlns:a16="http://schemas.microsoft.com/office/drawing/2014/main" id="{25FEA125-D139-1A4D-A206-2BABBEE26DC4}"/>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64871E7-C776-E845-B38B-91971ED53532}"/>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0471366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wo Column Unsymetrical Secondary">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F1B88EC-6B3F-324D-8A9A-A2200D031343}"/>
              </a:ext>
            </a:extLst>
          </p:cNvPr>
          <p:cNvSpPr>
            <a:spLocks noGrp="1"/>
          </p:cNvSpPr>
          <p:nvPr>
            <p:ph sz="half" idx="2"/>
          </p:nvPr>
        </p:nvSpPr>
        <p:spPr>
          <a:xfrm>
            <a:off x="442913" y="2813048"/>
            <a:ext cx="3529012" cy="2884489"/>
          </a:xfrm>
          <a:prstGeom prst="rect">
            <a:avLst/>
          </a:prstGeo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Content Placeholder 5">
            <a:extLst>
              <a:ext uri="{FF2B5EF4-FFF2-40B4-BE49-F238E27FC236}">
                <a16:creationId xmlns:a16="http://schemas.microsoft.com/office/drawing/2014/main" id="{0D32B247-F8B0-6A43-86FE-2923DBEF9C8F}"/>
              </a:ext>
            </a:extLst>
          </p:cNvPr>
          <p:cNvSpPr>
            <a:spLocks noGrp="1"/>
          </p:cNvSpPr>
          <p:nvPr>
            <p:ph sz="quarter" idx="4"/>
          </p:nvPr>
        </p:nvSpPr>
        <p:spPr>
          <a:xfrm>
            <a:off x="4332288" y="1989138"/>
            <a:ext cx="7416800" cy="3708400"/>
          </a:xfrm>
          <a:prstGeom prst="rect">
            <a:avLst/>
          </a:prstGeo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8" name="Picture 7">
            <a:extLst>
              <a:ext uri="{FF2B5EF4-FFF2-40B4-BE49-F238E27FC236}">
                <a16:creationId xmlns:a16="http://schemas.microsoft.com/office/drawing/2014/main" id="{375C663E-9DDC-5B49-A342-3EE51697074B}"/>
              </a:ext>
            </a:extLst>
          </p:cNvPr>
          <p:cNvPicPr>
            <a:picLocks noChangeAspect="1"/>
          </p:cNvPicPr>
          <p:nvPr userDrawn="1"/>
        </p:nvPicPr>
        <p:blipFill>
          <a:blip r:embed="rId2"/>
          <a:stretch>
            <a:fillRect/>
          </a:stretch>
        </p:blipFill>
        <p:spPr>
          <a:xfrm>
            <a:off x="442912" y="5832092"/>
            <a:ext cx="568359" cy="676275"/>
          </a:xfrm>
          <a:prstGeom prst="rect">
            <a:avLst/>
          </a:prstGeom>
        </p:spPr>
      </p:pic>
      <p:sp>
        <p:nvSpPr>
          <p:cNvPr id="15" name="Text Placeholder 11">
            <a:extLst>
              <a:ext uri="{FF2B5EF4-FFF2-40B4-BE49-F238E27FC236}">
                <a16:creationId xmlns:a16="http://schemas.microsoft.com/office/drawing/2014/main" id="{B5743288-93C1-B747-B6D2-E62ECB66A2BE}"/>
              </a:ext>
            </a:extLst>
          </p:cNvPr>
          <p:cNvSpPr>
            <a:spLocks noGrp="1"/>
          </p:cNvSpPr>
          <p:nvPr>
            <p:ph type="body" sz="quarter" idx="10"/>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GB" dirty="0"/>
              <a:t>Click to edit Master text styles</a:t>
            </a:r>
          </a:p>
        </p:txBody>
      </p:sp>
      <p:sp>
        <p:nvSpPr>
          <p:cNvPr id="16" name="Title 1">
            <a:extLst>
              <a:ext uri="{FF2B5EF4-FFF2-40B4-BE49-F238E27FC236}">
                <a16:creationId xmlns:a16="http://schemas.microsoft.com/office/drawing/2014/main" id="{62BBD38C-D5E6-E14C-82D7-CDA28865EBF1}"/>
              </a:ext>
            </a:extLst>
          </p:cNvPr>
          <p:cNvSpPr>
            <a:spLocks noGrp="1"/>
          </p:cNvSpPr>
          <p:nvPr>
            <p:ph type="title"/>
          </p:nvPr>
        </p:nvSpPr>
        <p:spPr>
          <a:xfrm>
            <a:off x="442912" y="800100"/>
            <a:ext cx="11306175" cy="1001983"/>
          </a:xfrm>
          <a:prstGeom prst="rect">
            <a:avLst/>
          </a:prstGeom>
        </p:spPr>
        <p:txBody>
          <a:bodyPr/>
          <a:lstStyle/>
          <a:p>
            <a:r>
              <a:rPr lang="en-GB" dirty="0"/>
              <a:t>Click to edit Master title style</a:t>
            </a:r>
            <a:endParaRPr lang="en-US" dirty="0"/>
          </a:p>
        </p:txBody>
      </p:sp>
      <p:sp>
        <p:nvSpPr>
          <p:cNvPr id="17" name="Text Placeholder 2">
            <a:extLst>
              <a:ext uri="{FF2B5EF4-FFF2-40B4-BE49-F238E27FC236}">
                <a16:creationId xmlns:a16="http://schemas.microsoft.com/office/drawing/2014/main" id="{14952491-1CB4-104F-95DC-3C7A95C113BA}"/>
              </a:ext>
            </a:extLst>
          </p:cNvPr>
          <p:cNvSpPr>
            <a:spLocks noGrp="1"/>
          </p:cNvSpPr>
          <p:nvPr>
            <p:ph type="body" idx="1"/>
          </p:nvPr>
        </p:nvSpPr>
        <p:spPr>
          <a:xfrm>
            <a:off x="442912" y="1989138"/>
            <a:ext cx="3529013" cy="636855"/>
          </a:xfrm>
          <a:prstGeom prst="rect">
            <a:avLst/>
          </a:prstGeom>
        </p:spPr>
        <p:txBody>
          <a:bodyPr anchor="ctr" anchorCtr="0"/>
          <a:lstStyle>
            <a:lvl1pPr marL="0" indent="0">
              <a:buNone/>
              <a:defRPr sz="2400" b="1">
                <a:solidFill>
                  <a:srgbClr val="9E043D"/>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11" name="Rectangle 10">
            <a:extLst>
              <a:ext uri="{FF2B5EF4-FFF2-40B4-BE49-F238E27FC236}">
                <a16:creationId xmlns:a16="http://schemas.microsoft.com/office/drawing/2014/main" id="{8DE6B900-0CAE-6B4C-B741-178AD460BD32}"/>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E1A1B2DE-F07F-8147-AD48-234D917280D2}"/>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8332985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09ECCE-CA94-5841-8835-15D01FC20CFF}"/>
              </a:ext>
            </a:extLst>
          </p:cNvPr>
          <p:cNvSpPr>
            <a:spLocks noGrp="1"/>
          </p:cNvSpPr>
          <p:nvPr>
            <p:ph idx="1"/>
          </p:nvPr>
        </p:nvSpPr>
        <p:spPr>
          <a:xfrm>
            <a:off x="442912" y="1989138"/>
            <a:ext cx="3529013" cy="3708400"/>
          </a:xfrm>
          <a:prstGeom prst="rect">
            <a:avLst/>
          </a:prstGeo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8" name="Content Placeholder 2">
            <a:extLst>
              <a:ext uri="{FF2B5EF4-FFF2-40B4-BE49-F238E27FC236}">
                <a16:creationId xmlns:a16="http://schemas.microsoft.com/office/drawing/2014/main" id="{582F0DD8-CD89-964C-A0BF-3C891A947F9F}"/>
              </a:ext>
            </a:extLst>
          </p:cNvPr>
          <p:cNvSpPr>
            <a:spLocks noGrp="1"/>
          </p:cNvSpPr>
          <p:nvPr>
            <p:ph idx="12"/>
          </p:nvPr>
        </p:nvSpPr>
        <p:spPr>
          <a:xfrm>
            <a:off x="4332288" y="1989138"/>
            <a:ext cx="3529013" cy="3708400"/>
          </a:xfrm>
          <a:prstGeom prst="rect">
            <a:avLst/>
          </a:prstGeo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9" name="Content Placeholder 2">
            <a:extLst>
              <a:ext uri="{FF2B5EF4-FFF2-40B4-BE49-F238E27FC236}">
                <a16:creationId xmlns:a16="http://schemas.microsoft.com/office/drawing/2014/main" id="{A2572A3E-7061-AE46-B81E-7EEEF4B2F2AD}"/>
              </a:ext>
            </a:extLst>
          </p:cNvPr>
          <p:cNvSpPr>
            <a:spLocks noGrp="1"/>
          </p:cNvSpPr>
          <p:nvPr>
            <p:ph idx="13"/>
          </p:nvPr>
        </p:nvSpPr>
        <p:spPr>
          <a:xfrm>
            <a:off x="8221664" y="1989138"/>
            <a:ext cx="3527423" cy="3708400"/>
          </a:xfrm>
          <a:prstGeom prst="rect">
            <a:avLst/>
          </a:prstGeo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10" name="Picture 9">
            <a:extLst>
              <a:ext uri="{FF2B5EF4-FFF2-40B4-BE49-F238E27FC236}">
                <a16:creationId xmlns:a16="http://schemas.microsoft.com/office/drawing/2014/main" id="{3F5E1427-DD3F-9240-BD4A-0CC21218DF6A}"/>
              </a:ext>
            </a:extLst>
          </p:cNvPr>
          <p:cNvPicPr>
            <a:picLocks noChangeAspect="1"/>
          </p:cNvPicPr>
          <p:nvPr userDrawn="1"/>
        </p:nvPicPr>
        <p:blipFill>
          <a:blip r:embed="rId2"/>
          <a:stretch>
            <a:fillRect/>
          </a:stretch>
        </p:blipFill>
        <p:spPr>
          <a:xfrm>
            <a:off x="442912" y="5832092"/>
            <a:ext cx="568359" cy="676275"/>
          </a:xfrm>
          <a:prstGeom prst="rect">
            <a:avLst/>
          </a:prstGeom>
        </p:spPr>
      </p:pic>
      <p:sp>
        <p:nvSpPr>
          <p:cNvPr id="14" name="Text Placeholder 11">
            <a:extLst>
              <a:ext uri="{FF2B5EF4-FFF2-40B4-BE49-F238E27FC236}">
                <a16:creationId xmlns:a16="http://schemas.microsoft.com/office/drawing/2014/main" id="{6DC3E782-E2DF-224A-8EC7-F432750D92BE}"/>
              </a:ext>
            </a:extLst>
          </p:cNvPr>
          <p:cNvSpPr>
            <a:spLocks noGrp="1"/>
          </p:cNvSpPr>
          <p:nvPr>
            <p:ph type="body" sz="quarter" idx="10"/>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GB" dirty="0"/>
              <a:t>Click to edit Master text styles</a:t>
            </a:r>
          </a:p>
        </p:txBody>
      </p:sp>
      <p:sp>
        <p:nvSpPr>
          <p:cNvPr id="15" name="Title 1">
            <a:extLst>
              <a:ext uri="{FF2B5EF4-FFF2-40B4-BE49-F238E27FC236}">
                <a16:creationId xmlns:a16="http://schemas.microsoft.com/office/drawing/2014/main" id="{1C9432BC-F7ED-AD44-955D-1B98B2278695}"/>
              </a:ext>
            </a:extLst>
          </p:cNvPr>
          <p:cNvSpPr>
            <a:spLocks noGrp="1"/>
          </p:cNvSpPr>
          <p:nvPr>
            <p:ph type="title"/>
          </p:nvPr>
        </p:nvSpPr>
        <p:spPr>
          <a:xfrm>
            <a:off x="442912" y="800100"/>
            <a:ext cx="11306175" cy="1001983"/>
          </a:xfrm>
          <a:prstGeom prst="rect">
            <a:avLst/>
          </a:prstGeom>
        </p:spPr>
        <p:txBody>
          <a:bodyPr/>
          <a:lstStyle/>
          <a:p>
            <a:r>
              <a:rPr lang="en-GB" dirty="0"/>
              <a:t>Click to edit Master title style</a:t>
            </a:r>
            <a:endParaRPr lang="en-US" dirty="0"/>
          </a:p>
        </p:txBody>
      </p:sp>
      <p:sp>
        <p:nvSpPr>
          <p:cNvPr id="16" name="Rectangle 15">
            <a:extLst>
              <a:ext uri="{FF2B5EF4-FFF2-40B4-BE49-F238E27FC236}">
                <a16:creationId xmlns:a16="http://schemas.microsoft.com/office/drawing/2014/main" id="{D618504C-E8A7-EA43-8DA0-0CE9310D674A}"/>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C6BB3217-4ECB-9C4E-B129-4CD1A7606E4D}"/>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751290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mage Fill Option 2">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0009F349-CC3D-6049-A88D-4E42B2F01C66}"/>
              </a:ext>
            </a:extLst>
          </p:cNvPr>
          <p:cNvSpPr>
            <a:spLocks noGrp="1"/>
          </p:cNvSpPr>
          <p:nvPr>
            <p:ph type="pic" sz="quarter" idx="12"/>
          </p:nvPr>
        </p:nvSpPr>
        <p:spPr>
          <a:xfrm>
            <a:off x="0" y="0"/>
            <a:ext cx="12191999" cy="6857999"/>
          </a:xfrm>
          <a:prstGeom prst="rect">
            <a:avLst/>
          </a:prstGeom>
        </p:spPr>
        <p:txBody>
          <a:bodyPr/>
          <a:lstStyle/>
          <a:p>
            <a:endParaRPr lang="en-US" dirty="0"/>
          </a:p>
        </p:txBody>
      </p:sp>
    </p:spTree>
    <p:extLst>
      <p:ext uri="{BB962C8B-B14F-4D97-AF65-F5344CB8AC3E}">
        <p14:creationId xmlns:p14="http://schemas.microsoft.com/office/powerpoint/2010/main" val="243310607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hree Column Secondary">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F1B88EC-6B3F-324D-8A9A-A2200D031343}"/>
              </a:ext>
            </a:extLst>
          </p:cNvPr>
          <p:cNvSpPr>
            <a:spLocks noGrp="1"/>
          </p:cNvSpPr>
          <p:nvPr>
            <p:ph sz="half" idx="2"/>
          </p:nvPr>
        </p:nvSpPr>
        <p:spPr>
          <a:xfrm>
            <a:off x="442912" y="2813048"/>
            <a:ext cx="3529013" cy="2884490"/>
          </a:xfrm>
          <a:prstGeom prst="rect">
            <a:avLst/>
          </a:prstGeo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Text Placeholder 4">
            <a:extLst>
              <a:ext uri="{FF2B5EF4-FFF2-40B4-BE49-F238E27FC236}">
                <a16:creationId xmlns:a16="http://schemas.microsoft.com/office/drawing/2014/main" id="{FADD979E-7EEF-5D4A-8AC3-74C6CE848442}"/>
              </a:ext>
            </a:extLst>
          </p:cNvPr>
          <p:cNvSpPr>
            <a:spLocks noGrp="1"/>
          </p:cNvSpPr>
          <p:nvPr>
            <p:ph type="body" sz="quarter" idx="3"/>
          </p:nvPr>
        </p:nvSpPr>
        <p:spPr>
          <a:xfrm>
            <a:off x="8220075" y="1989138"/>
            <a:ext cx="3527425" cy="636855"/>
          </a:xfrm>
          <a:prstGeom prst="rect">
            <a:avLst/>
          </a:prstGeom>
        </p:spPr>
        <p:txBody>
          <a:bodyPr anchor="ctr" anchorCtr="0"/>
          <a:lstStyle>
            <a:lvl1pPr marL="0" indent="0">
              <a:buNone/>
              <a:defRPr sz="2400" b="1">
                <a:solidFill>
                  <a:srgbClr val="9E043D"/>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6" name="Content Placeholder 5">
            <a:extLst>
              <a:ext uri="{FF2B5EF4-FFF2-40B4-BE49-F238E27FC236}">
                <a16:creationId xmlns:a16="http://schemas.microsoft.com/office/drawing/2014/main" id="{0D32B247-F8B0-6A43-86FE-2923DBEF9C8F}"/>
              </a:ext>
            </a:extLst>
          </p:cNvPr>
          <p:cNvSpPr>
            <a:spLocks noGrp="1"/>
          </p:cNvSpPr>
          <p:nvPr>
            <p:ph sz="quarter" idx="4"/>
          </p:nvPr>
        </p:nvSpPr>
        <p:spPr>
          <a:xfrm>
            <a:off x="4332288" y="2813047"/>
            <a:ext cx="3527425" cy="2884490"/>
          </a:xfrm>
          <a:prstGeom prst="rect">
            <a:avLst/>
          </a:prstGeo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9" name="Content Placeholder 5">
            <a:extLst>
              <a:ext uri="{FF2B5EF4-FFF2-40B4-BE49-F238E27FC236}">
                <a16:creationId xmlns:a16="http://schemas.microsoft.com/office/drawing/2014/main" id="{C43422A0-145A-7943-95AD-B9C948D26B2D}"/>
              </a:ext>
            </a:extLst>
          </p:cNvPr>
          <p:cNvSpPr>
            <a:spLocks noGrp="1"/>
          </p:cNvSpPr>
          <p:nvPr>
            <p:ph sz="quarter" idx="10"/>
          </p:nvPr>
        </p:nvSpPr>
        <p:spPr>
          <a:xfrm>
            <a:off x="8220076" y="2813046"/>
            <a:ext cx="3529012" cy="2884491"/>
          </a:xfrm>
          <a:prstGeom prst="rect">
            <a:avLst/>
          </a:prstGeo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14" name="Picture 13">
            <a:extLst>
              <a:ext uri="{FF2B5EF4-FFF2-40B4-BE49-F238E27FC236}">
                <a16:creationId xmlns:a16="http://schemas.microsoft.com/office/drawing/2014/main" id="{CE2A91DF-79A7-914F-947D-CF72742487D7}"/>
              </a:ext>
            </a:extLst>
          </p:cNvPr>
          <p:cNvPicPr>
            <a:picLocks noChangeAspect="1"/>
          </p:cNvPicPr>
          <p:nvPr userDrawn="1"/>
        </p:nvPicPr>
        <p:blipFill>
          <a:blip r:embed="rId2"/>
          <a:stretch>
            <a:fillRect/>
          </a:stretch>
        </p:blipFill>
        <p:spPr>
          <a:xfrm>
            <a:off x="442912" y="5832092"/>
            <a:ext cx="568359" cy="676275"/>
          </a:xfrm>
          <a:prstGeom prst="rect">
            <a:avLst/>
          </a:prstGeom>
        </p:spPr>
      </p:pic>
      <p:sp>
        <p:nvSpPr>
          <p:cNvPr id="18" name="Text Placeholder 11">
            <a:extLst>
              <a:ext uri="{FF2B5EF4-FFF2-40B4-BE49-F238E27FC236}">
                <a16:creationId xmlns:a16="http://schemas.microsoft.com/office/drawing/2014/main" id="{EF264802-11B4-5941-991C-96BAD56284CF}"/>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GB" dirty="0"/>
              <a:t>Click to edit Master text styles</a:t>
            </a:r>
          </a:p>
        </p:txBody>
      </p:sp>
      <p:sp>
        <p:nvSpPr>
          <p:cNvPr id="19" name="Title 1">
            <a:extLst>
              <a:ext uri="{FF2B5EF4-FFF2-40B4-BE49-F238E27FC236}">
                <a16:creationId xmlns:a16="http://schemas.microsoft.com/office/drawing/2014/main" id="{AC1D1754-6A16-0A4B-9E06-5B285B1354A6}"/>
              </a:ext>
            </a:extLst>
          </p:cNvPr>
          <p:cNvSpPr>
            <a:spLocks noGrp="1"/>
          </p:cNvSpPr>
          <p:nvPr>
            <p:ph type="title"/>
          </p:nvPr>
        </p:nvSpPr>
        <p:spPr>
          <a:xfrm>
            <a:off x="442912" y="800100"/>
            <a:ext cx="11306175" cy="1001983"/>
          </a:xfrm>
          <a:prstGeom prst="rect">
            <a:avLst/>
          </a:prstGeom>
        </p:spPr>
        <p:txBody>
          <a:bodyPr/>
          <a:lstStyle/>
          <a:p>
            <a:r>
              <a:rPr lang="en-GB" dirty="0"/>
              <a:t>Click to edit Master title style</a:t>
            </a:r>
            <a:endParaRPr lang="en-US" dirty="0"/>
          </a:p>
        </p:txBody>
      </p:sp>
      <p:sp>
        <p:nvSpPr>
          <p:cNvPr id="20" name="Text Placeholder 2">
            <a:extLst>
              <a:ext uri="{FF2B5EF4-FFF2-40B4-BE49-F238E27FC236}">
                <a16:creationId xmlns:a16="http://schemas.microsoft.com/office/drawing/2014/main" id="{760B23AA-B159-A04B-A49B-76835B62994D}"/>
              </a:ext>
            </a:extLst>
          </p:cNvPr>
          <p:cNvSpPr>
            <a:spLocks noGrp="1"/>
          </p:cNvSpPr>
          <p:nvPr>
            <p:ph type="body" idx="1"/>
          </p:nvPr>
        </p:nvSpPr>
        <p:spPr>
          <a:xfrm>
            <a:off x="442912" y="1989138"/>
            <a:ext cx="3529013" cy="636855"/>
          </a:xfrm>
          <a:prstGeom prst="rect">
            <a:avLst/>
          </a:prstGeom>
        </p:spPr>
        <p:txBody>
          <a:bodyPr anchor="ctr" anchorCtr="0"/>
          <a:lstStyle>
            <a:lvl1pPr marL="0" indent="0">
              <a:buNone/>
              <a:defRPr sz="2400" b="1">
                <a:solidFill>
                  <a:srgbClr val="9E043D"/>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21" name="Text Placeholder 2">
            <a:extLst>
              <a:ext uri="{FF2B5EF4-FFF2-40B4-BE49-F238E27FC236}">
                <a16:creationId xmlns:a16="http://schemas.microsoft.com/office/drawing/2014/main" id="{EF568595-A127-5846-A037-D0819A0252E6}"/>
              </a:ext>
            </a:extLst>
          </p:cNvPr>
          <p:cNvSpPr>
            <a:spLocks noGrp="1"/>
          </p:cNvSpPr>
          <p:nvPr>
            <p:ph type="body" idx="13"/>
          </p:nvPr>
        </p:nvSpPr>
        <p:spPr>
          <a:xfrm>
            <a:off x="4332288" y="1989138"/>
            <a:ext cx="3527425" cy="636855"/>
          </a:xfrm>
          <a:prstGeom prst="rect">
            <a:avLst/>
          </a:prstGeom>
        </p:spPr>
        <p:txBody>
          <a:bodyPr anchor="ctr" anchorCtr="0"/>
          <a:lstStyle>
            <a:lvl1pPr marL="0" indent="0">
              <a:buNone/>
              <a:defRPr sz="2400" b="1">
                <a:solidFill>
                  <a:srgbClr val="9E043D"/>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22" name="Rectangle 21">
            <a:extLst>
              <a:ext uri="{FF2B5EF4-FFF2-40B4-BE49-F238E27FC236}">
                <a16:creationId xmlns:a16="http://schemas.microsoft.com/office/drawing/2014/main" id="{EAD682C8-053C-4942-93C0-CDCB02169B50}"/>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DC2EA856-078C-B74C-87C6-AC58462CB29C}"/>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8633608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91855C3A-3FE6-774C-8B42-DE78E4C581EA}"/>
              </a:ext>
            </a:extLst>
          </p:cNvPr>
          <p:cNvPicPr>
            <a:picLocks noChangeAspect="1"/>
          </p:cNvPicPr>
          <p:nvPr userDrawn="1"/>
        </p:nvPicPr>
        <p:blipFill>
          <a:blip r:embed="rId2"/>
          <a:stretch>
            <a:fillRect/>
          </a:stretch>
        </p:blipFill>
        <p:spPr>
          <a:xfrm>
            <a:off x="442912" y="5832092"/>
            <a:ext cx="568359" cy="676275"/>
          </a:xfrm>
          <a:prstGeom prst="rect">
            <a:avLst/>
          </a:prstGeom>
        </p:spPr>
      </p:pic>
      <p:sp>
        <p:nvSpPr>
          <p:cNvPr id="20" name="Text Placeholder 11">
            <a:extLst>
              <a:ext uri="{FF2B5EF4-FFF2-40B4-BE49-F238E27FC236}">
                <a16:creationId xmlns:a16="http://schemas.microsoft.com/office/drawing/2014/main" id="{3EFCAB50-6370-994D-BF7A-C505E83CFC1D}"/>
              </a:ext>
            </a:extLst>
          </p:cNvPr>
          <p:cNvSpPr>
            <a:spLocks noGrp="1"/>
          </p:cNvSpPr>
          <p:nvPr>
            <p:ph type="body" sz="quarter" idx="10"/>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GB" dirty="0"/>
              <a:t>Click to edit Master text styles</a:t>
            </a:r>
          </a:p>
        </p:txBody>
      </p:sp>
      <p:sp>
        <p:nvSpPr>
          <p:cNvPr id="23" name="Title 1">
            <a:extLst>
              <a:ext uri="{FF2B5EF4-FFF2-40B4-BE49-F238E27FC236}">
                <a16:creationId xmlns:a16="http://schemas.microsoft.com/office/drawing/2014/main" id="{B048F09A-B384-8C49-9343-9C78BE372438}"/>
              </a:ext>
            </a:extLst>
          </p:cNvPr>
          <p:cNvSpPr>
            <a:spLocks noGrp="1"/>
          </p:cNvSpPr>
          <p:nvPr>
            <p:ph type="ctrTitle"/>
          </p:nvPr>
        </p:nvSpPr>
        <p:spPr>
          <a:xfrm>
            <a:off x="1406632" y="1989138"/>
            <a:ext cx="9378733" cy="2372252"/>
          </a:xfrm>
          <a:prstGeom prst="rect">
            <a:avLst/>
          </a:prstGeom>
        </p:spPr>
        <p:txBody>
          <a:bodyPr lIns="0" rIns="90000" anchor="ctr" anchorCtr="0">
            <a:normAutofit/>
          </a:bodyPr>
          <a:lstStyle>
            <a:lvl1pPr algn="l">
              <a:defRPr sz="4500" b="1">
                <a:solidFill>
                  <a:srgbClr val="E6005B"/>
                </a:solidFill>
              </a:defRPr>
            </a:lvl1pPr>
          </a:lstStyle>
          <a:p>
            <a:r>
              <a:rPr lang="en-GB" dirty="0"/>
              <a:t>Click to edit Master title style</a:t>
            </a:r>
            <a:endParaRPr lang="en-US" dirty="0"/>
          </a:p>
        </p:txBody>
      </p:sp>
      <p:sp>
        <p:nvSpPr>
          <p:cNvPr id="24" name="Subtitle 2">
            <a:extLst>
              <a:ext uri="{FF2B5EF4-FFF2-40B4-BE49-F238E27FC236}">
                <a16:creationId xmlns:a16="http://schemas.microsoft.com/office/drawing/2014/main" id="{338F5E73-6BFD-7748-BFD6-93FCF46A77EB}"/>
              </a:ext>
            </a:extLst>
          </p:cNvPr>
          <p:cNvSpPr>
            <a:spLocks noGrp="1"/>
          </p:cNvSpPr>
          <p:nvPr>
            <p:ph type="subTitle" idx="1"/>
          </p:nvPr>
        </p:nvSpPr>
        <p:spPr>
          <a:xfrm>
            <a:off x="1406632" y="4542366"/>
            <a:ext cx="9378733" cy="1155172"/>
          </a:xfrm>
          <a:prstGeom prst="rect">
            <a:avLst/>
          </a:prstGeom>
        </p:spPr>
        <p:txBody>
          <a:bodyPr lIns="0" anchor="ctr" anchorCtr="0">
            <a:normAutofit/>
          </a:bodyPr>
          <a:lstStyle>
            <a:lvl1pPr marL="0" indent="0" algn="l">
              <a:buNone/>
              <a:defRPr sz="3000" b="1">
                <a:solidFill>
                  <a:srgbClr val="9E043D"/>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pic>
        <p:nvPicPr>
          <p:cNvPr id="3" name="Picture 2">
            <a:extLst>
              <a:ext uri="{FF2B5EF4-FFF2-40B4-BE49-F238E27FC236}">
                <a16:creationId xmlns:a16="http://schemas.microsoft.com/office/drawing/2014/main" id="{A3650F2B-C9D3-F54A-91EC-BEDF952B03AE}"/>
              </a:ext>
            </a:extLst>
          </p:cNvPr>
          <p:cNvPicPr>
            <a:picLocks noChangeAspect="1"/>
          </p:cNvPicPr>
          <p:nvPr userDrawn="1"/>
        </p:nvPicPr>
        <p:blipFill>
          <a:blip r:embed="rId3"/>
          <a:stretch>
            <a:fillRect/>
          </a:stretch>
        </p:blipFill>
        <p:spPr>
          <a:xfrm>
            <a:off x="442913" y="1010601"/>
            <a:ext cx="963720" cy="797561"/>
          </a:xfrm>
          <a:prstGeom prst="rect">
            <a:avLst/>
          </a:prstGeom>
        </p:spPr>
      </p:pic>
      <p:pic>
        <p:nvPicPr>
          <p:cNvPr id="26" name="Picture 25">
            <a:extLst>
              <a:ext uri="{FF2B5EF4-FFF2-40B4-BE49-F238E27FC236}">
                <a16:creationId xmlns:a16="http://schemas.microsoft.com/office/drawing/2014/main" id="{6AAD6DD1-3573-E54F-8768-B0CFC8AFB67A}"/>
              </a:ext>
            </a:extLst>
          </p:cNvPr>
          <p:cNvPicPr>
            <a:picLocks noChangeAspect="1"/>
          </p:cNvPicPr>
          <p:nvPr userDrawn="1"/>
        </p:nvPicPr>
        <p:blipFill>
          <a:blip r:embed="rId3"/>
          <a:stretch>
            <a:fillRect/>
          </a:stretch>
        </p:blipFill>
        <p:spPr>
          <a:xfrm rot="10800000">
            <a:off x="10785366" y="4899977"/>
            <a:ext cx="963720" cy="797561"/>
          </a:xfrm>
          <a:prstGeom prst="rect">
            <a:avLst/>
          </a:prstGeom>
        </p:spPr>
      </p:pic>
      <p:sp>
        <p:nvSpPr>
          <p:cNvPr id="11" name="Rectangle 10">
            <a:extLst>
              <a:ext uri="{FF2B5EF4-FFF2-40B4-BE49-F238E27FC236}">
                <a16:creationId xmlns:a16="http://schemas.microsoft.com/office/drawing/2014/main" id="{694A2B9C-4747-EB44-AD6F-788273471394}"/>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DE4C44A-5626-1B42-B24C-44A8F39FB460}"/>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8522928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Subtle Orang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FBD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1989138"/>
            <a:ext cx="11306175" cy="1848949"/>
          </a:xfrm>
          <a:prstGeom prst="rect">
            <a:avLst/>
          </a:prstGeom>
        </p:spPr>
        <p:txBody>
          <a:bodyPr lIns="0" rIns="90000" anchor="b"/>
          <a:lstStyle>
            <a:lvl1pPr algn="l">
              <a:defRPr sz="6000" b="1">
                <a:solidFill>
                  <a:srgbClr val="F07D00"/>
                </a:solidFill>
              </a:defRPr>
            </a:lvl1pPr>
          </a:lstStyle>
          <a:p>
            <a:r>
              <a:rPr lang="en-GB" dirty="0"/>
              <a:t>Click to edit Master title style</a:t>
            </a:r>
            <a:endParaRPr lang="en-US" dirty="0"/>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5" cy="1155172"/>
          </a:xfrm>
          <a:prstGeom prst="rect">
            <a:avLst/>
          </a:prstGeom>
        </p:spPr>
        <p:txBody>
          <a:bodyPr lIns="0">
            <a:normAutofit/>
          </a:bodyPr>
          <a:lstStyle>
            <a:lvl1pPr marL="0" indent="0" algn="l">
              <a:buNone/>
              <a:defRPr sz="3000" b="1">
                <a:solidFill>
                  <a:srgbClr val="F07D0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pic>
        <p:nvPicPr>
          <p:cNvPr id="12" name="Picture 11">
            <a:extLst>
              <a:ext uri="{FF2B5EF4-FFF2-40B4-BE49-F238E27FC236}">
                <a16:creationId xmlns:a16="http://schemas.microsoft.com/office/drawing/2014/main" id="{2EC1597D-B745-8C47-9BCA-19CC45F98067}"/>
              </a:ext>
            </a:extLst>
          </p:cNvPr>
          <p:cNvPicPr>
            <a:picLocks noChangeAspect="1"/>
          </p:cNvPicPr>
          <p:nvPr userDrawn="1"/>
        </p:nvPicPr>
        <p:blipFill>
          <a:blip r:embed="rId2"/>
          <a:stretch>
            <a:fillRect/>
          </a:stretch>
        </p:blipFill>
        <p:spPr>
          <a:xfrm>
            <a:off x="442913" y="5832091"/>
            <a:ext cx="568360" cy="676276"/>
          </a:xfrm>
          <a:prstGeom prst="rect">
            <a:avLst/>
          </a:prstGeom>
        </p:spPr>
      </p:pic>
      <p:sp>
        <p:nvSpPr>
          <p:cNvPr id="13" name="Rectangle 12">
            <a:extLst>
              <a:ext uri="{FF2B5EF4-FFF2-40B4-BE49-F238E27FC236}">
                <a16:creationId xmlns:a16="http://schemas.microsoft.com/office/drawing/2014/main" id="{C03F878E-DE03-2942-B907-3CF8B4BF5BA7}"/>
              </a:ext>
            </a:extLst>
          </p:cNvPr>
          <p:cNvSpPr/>
          <p:nvPr userDrawn="1"/>
        </p:nvSpPr>
        <p:spPr>
          <a:xfrm>
            <a:off x="0" y="0"/>
            <a:ext cx="12192000" cy="441325"/>
          </a:xfrm>
          <a:prstGeom prst="rect">
            <a:avLst/>
          </a:prstGeom>
          <a:solidFill>
            <a:srgbClr val="F07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6946D80A-BB91-1241-848B-6B912282049B}"/>
              </a:ext>
            </a:extLst>
          </p:cNvPr>
          <p:cNvSpPr/>
          <p:nvPr userDrawn="1"/>
        </p:nvSpPr>
        <p:spPr>
          <a:xfrm>
            <a:off x="0" y="6742113"/>
            <a:ext cx="12191999" cy="125999"/>
          </a:xfrm>
          <a:prstGeom prst="rect">
            <a:avLst/>
          </a:prstGeom>
          <a:solidFill>
            <a:srgbClr val="F07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1">
            <a:extLst>
              <a:ext uri="{FF2B5EF4-FFF2-40B4-BE49-F238E27FC236}">
                <a16:creationId xmlns:a16="http://schemas.microsoft.com/office/drawing/2014/main" id="{DB81DC7A-6B12-7D4A-B479-9DCA38495772}"/>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F07D00"/>
                </a:solidFill>
              </a:defRPr>
            </a:lvl1pPr>
          </a:lstStyle>
          <a:p>
            <a:pPr lvl="0"/>
            <a:r>
              <a:rPr lang="en-GB" dirty="0"/>
              <a:t>Click to edit Master text styles</a:t>
            </a:r>
          </a:p>
        </p:txBody>
      </p:sp>
    </p:spTree>
    <p:extLst>
      <p:ext uri="{BB962C8B-B14F-4D97-AF65-F5344CB8AC3E}">
        <p14:creationId xmlns:p14="http://schemas.microsoft.com/office/powerpoint/2010/main" val="10463735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Subtle Blu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BCE4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12688"/>
            <a:ext cx="11306173" cy="1825399"/>
          </a:xfrm>
          <a:prstGeom prst="rect">
            <a:avLst/>
          </a:prstGeom>
        </p:spPr>
        <p:txBody>
          <a:bodyPr lIns="0" rIns="90000" anchor="b"/>
          <a:lstStyle>
            <a:lvl1pPr algn="l">
              <a:defRPr sz="6000" b="1">
                <a:solidFill>
                  <a:srgbClr val="00A6E2"/>
                </a:solidFill>
              </a:defRPr>
            </a:lvl1pPr>
          </a:lstStyle>
          <a:p>
            <a:r>
              <a:rPr lang="en-GB" dirty="0"/>
              <a:t>Click to edit Master title style</a:t>
            </a:r>
            <a:endParaRPr lang="en-US" dirty="0"/>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5" cy="1155172"/>
          </a:xfrm>
          <a:prstGeom prst="rect">
            <a:avLst/>
          </a:prstGeom>
        </p:spPr>
        <p:txBody>
          <a:bodyPr lIns="0">
            <a:normAutofit/>
          </a:bodyPr>
          <a:lstStyle>
            <a:lvl1pPr marL="0" indent="0" algn="l">
              <a:buNone/>
              <a:defRPr sz="3000" b="1">
                <a:solidFill>
                  <a:srgbClr val="00A6E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13" name="Rectangle 12">
            <a:extLst>
              <a:ext uri="{FF2B5EF4-FFF2-40B4-BE49-F238E27FC236}">
                <a16:creationId xmlns:a16="http://schemas.microsoft.com/office/drawing/2014/main" id="{C03F878E-DE03-2942-B907-3CF8B4BF5BA7}"/>
              </a:ext>
            </a:extLst>
          </p:cNvPr>
          <p:cNvSpPr/>
          <p:nvPr userDrawn="1"/>
        </p:nvSpPr>
        <p:spPr>
          <a:xfrm>
            <a:off x="0" y="0"/>
            <a:ext cx="12192000" cy="441325"/>
          </a:xfrm>
          <a:prstGeom prst="rect">
            <a:avLst/>
          </a:prstGeom>
          <a:solidFill>
            <a:srgbClr val="00A6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065D9431-5C22-DF40-B12F-3B430B2D2AE1}"/>
              </a:ext>
            </a:extLst>
          </p:cNvPr>
          <p:cNvPicPr>
            <a:picLocks noChangeAspect="1"/>
          </p:cNvPicPr>
          <p:nvPr userDrawn="1"/>
        </p:nvPicPr>
        <p:blipFill>
          <a:blip r:embed="rId2"/>
          <a:stretch>
            <a:fillRect/>
          </a:stretch>
        </p:blipFill>
        <p:spPr>
          <a:xfrm>
            <a:off x="442913" y="5832091"/>
            <a:ext cx="568360" cy="676276"/>
          </a:xfrm>
          <a:prstGeom prst="rect">
            <a:avLst/>
          </a:prstGeom>
        </p:spPr>
      </p:pic>
      <p:sp>
        <p:nvSpPr>
          <p:cNvPr id="9" name="Rectangle 8">
            <a:extLst>
              <a:ext uri="{FF2B5EF4-FFF2-40B4-BE49-F238E27FC236}">
                <a16:creationId xmlns:a16="http://schemas.microsoft.com/office/drawing/2014/main" id="{397678BD-869E-C64D-BBB5-DB38A6A8CF00}"/>
              </a:ext>
            </a:extLst>
          </p:cNvPr>
          <p:cNvSpPr/>
          <p:nvPr userDrawn="1"/>
        </p:nvSpPr>
        <p:spPr>
          <a:xfrm>
            <a:off x="0" y="6742113"/>
            <a:ext cx="12191999" cy="125999"/>
          </a:xfrm>
          <a:prstGeom prst="rect">
            <a:avLst/>
          </a:prstGeom>
          <a:solidFill>
            <a:srgbClr val="00A6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1">
            <a:extLst>
              <a:ext uri="{FF2B5EF4-FFF2-40B4-BE49-F238E27FC236}">
                <a16:creationId xmlns:a16="http://schemas.microsoft.com/office/drawing/2014/main" id="{EFAD923B-E667-FD45-B41A-12791D221D10}"/>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00A6E2"/>
                </a:solidFill>
              </a:defRPr>
            </a:lvl1pPr>
          </a:lstStyle>
          <a:p>
            <a:pPr lvl="0"/>
            <a:r>
              <a:rPr lang="en-GB" dirty="0"/>
              <a:t>Click to edit Master text styles</a:t>
            </a:r>
          </a:p>
        </p:txBody>
      </p:sp>
    </p:spTree>
    <p:extLst>
      <p:ext uri="{BB962C8B-B14F-4D97-AF65-F5344CB8AC3E}">
        <p14:creationId xmlns:p14="http://schemas.microsoft.com/office/powerpoint/2010/main" val="151562128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Formal Blu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005B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24063"/>
            <a:ext cx="11306173" cy="1814024"/>
          </a:xfrm>
          <a:prstGeom prst="rect">
            <a:avLst/>
          </a:prstGeom>
        </p:spPr>
        <p:txBody>
          <a:bodyPr lIns="0" rIns="90000" anchor="b"/>
          <a:lstStyle>
            <a:lvl1pPr algn="l">
              <a:defRPr sz="6000" b="1">
                <a:solidFill>
                  <a:schemeClr val="bg1"/>
                </a:solidFill>
              </a:defRPr>
            </a:lvl1pPr>
          </a:lstStyle>
          <a:p>
            <a:r>
              <a:rPr lang="en-GB" dirty="0"/>
              <a:t>Click to edit Master title style</a:t>
            </a:r>
            <a:endParaRPr lang="en-US" dirty="0"/>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3" cy="1155172"/>
          </a:xfrm>
          <a:prstGeom prst="rect">
            <a:avLst/>
          </a:prstGeom>
        </p:spPr>
        <p:txBody>
          <a:bodyPr lIns="0">
            <a:normAutofit/>
          </a:bodyPr>
          <a:lstStyle>
            <a:lvl1pPr marL="0" indent="0" algn="l">
              <a:buNone/>
              <a:defRPr sz="3000" b="1">
                <a:solidFill>
                  <a:srgbClr val="00A6E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13" name="Rectangle 12">
            <a:extLst>
              <a:ext uri="{FF2B5EF4-FFF2-40B4-BE49-F238E27FC236}">
                <a16:creationId xmlns:a16="http://schemas.microsoft.com/office/drawing/2014/main" id="{C03F878E-DE03-2942-B907-3CF8B4BF5BA7}"/>
              </a:ext>
            </a:extLst>
          </p:cNvPr>
          <p:cNvSpPr/>
          <p:nvPr userDrawn="1"/>
        </p:nvSpPr>
        <p:spPr>
          <a:xfrm>
            <a:off x="0" y="1"/>
            <a:ext cx="12192000" cy="452699"/>
          </a:xfrm>
          <a:prstGeom prst="rect">
            <a:avLst/>
          </a:prstGeom>
          <a:solidFill>
            <a:srgbClr val="00A6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0B24E7D-7F6A-0541-9FC9-D284AAA24340}"/>
              </a:ext>
            </a:extLst>
          </p:cNvPr>
          <p:cNvPicPr>
            <a:picLocks noChangeAspect="1"/>
          </p:cNvPicPr>
          <p:nvPr userDrawn="1"/>
        </p:nvPicPr>
        <p:blipFill>
          <a:blip r:embed="rId2"/>
          <a:stretch>
            <a:fillRect/>
          </a:stretch>
        </p:blipFill>
        <p:spPr>
          <a:xfrm>
            <a:off x="442913" y="5832091"/>
            <a:ext cx="568360" cy="676276"/>
          </a:xfrm>
          <a:prstGeom prst="rect">
            <a:avLst/>
          </a:prstGeom>
        </p:spPr>
      </p:pic>
      <p:sp>
        <p:nvSpPr>
          <p:cNvPr id="16" name="Rectangle 15">
            <a:extLst>
              <a:ext uri="{FF2B5EF4-FFF2-40B4-BE49-F238E27FC236}">
                <a16:creationId xmlns:a16="http://schemas.microsoft.com/office/drawing/2014/main" id="{81441CAE-3F74-A749-B92B-BA7301BD3CC4}"/>
              </a:ext>
            </a:extLst>
          </p:cNvPr>
          <p:cNvSpPr/>
          <p:nvPr userDrawn="1"/>
        </p:nvSpPr>
        <p:spPr>
          <a:xfrm>
            <a:off x="0" y="6742113"/>
            <a:ext cx="12191999" cy="125999"/>
          </a:xfrm>
          <a:prstGeom prst="rect">
            <a:avLst/>
          </a:prstGeom>
          <a:solidFill>
            <a:srgbClr val="00A6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7" name="Text Placeholder 11">
            <a:extLst>
              <a:ext uri="{FF2B5EF4-FFF2-40B4-BE49-F238E27FC236}">
                <a16:creationId xmlns:a16="http://schemas.microsoft.com/office/drawing/2014/main" id="{3986C3D8-75F2-AF4D-852E-617DA34AB6C7}"/>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00A6E2"/>
                </a:solidFill>
              </a:defRPr>
            </a:lvl1pPr>
          </a:lstStyle>
          <a:p>
            <a:pPr lvl="0"/>
            <a:r>
              <a:rPr lang="en-GB" dirty="0"/>
              <a:t>Click to edit Master text styles</a:t>
            </a:r>
          </a:p>
        </p:txBody>
      </p:sp>
    </p:spTree>
    <p:extLst>
      <p:ext uri="{BB962C8B-B14F-4D97-AF65-F5344CB8AC3E}">
        <p14:creationId xmlns:p14="http://schemas.microsoft.com/office/powerpoint/2010/main" val="318585885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Formal Purpl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821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24063"/>
            <a:ext cx="11306173" cy="1814024"/>
          </a:xfrm>
          <a:prstGeom prst="rect">
            <a:avLst/>
          </a:prstGeom>
        </p:spPr>
        <p:txBody>
          <a:bodyPr lIns="0" rIns="90000" anchor="b"/>
          <a:lstStyle>
            <a:lvl1pPr algn="l">
              <a:defRPr sz="6000" b="1">
                <a:solidFill>
                  <a:schemeClr val="bg1"/>
                </a:solidFill>
              </a:defRPr>
            </a:lvl1pPr>
          </a:lstStyle>
          <a:p>
            <a:r>
              <a:rPr lang="en-GB" dirty="0"/>
              <a:t>Click to edit Master title style</a:t>
            </a:r>
            <a:endParaRPr lang="en-US" dirty="0"/>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3" cy="1155172"/>
          </a:xfrm>
          <a:prstGeom prst="rect">
            <a:avLst/>
          </a:prstGeom>
        </p:spPr>
        <p:txBody>
          <a:bodyPr lIns="0">
            <a:normAutofit/>
          </a:bodyPr>
          <a:lstStyle>
            <a:lvl1pPr marL="0" indent="0" algn="l">
              <a:buNone/>
              <a:defRPr sz="3000" b="1">
                <a:solidFill>
                  <a:srgbClr val="C7017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11" name="Rectangle 10">
            <a:extLst>
              <a:ext uri="{FF2B5EF4-FFF2-40B4-BE49-F238E27FC236}">
                <a16:creationId xmlns:a16="http://schemas.microsoft.com/office/drawing/2014/main" id="{B669F709-E7C3-C149-A260-3C4BD44CD5DB}"/>
              </a:ext>
            </a:extLst>
          </p:cNvPr>
          <p:cNvSpPr/>
          <p:nvPr userDrawn="1"/>
        </p:nvSpPr>
        <p:spPr>
          <a:xfrm>
            <a:off x="0" y="1"/>
            <a:ext cx="12192000" cy="452699"/>
          </a:xfrm>
          <a:prstGeom prst="rect">
            <a:avLst/>
          </a:prstGeom>
          <a:solidFill>
            <a:srgbClr val="C70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a:extLst>
              <a:ext uri="{FF2B5EF4-FFF2-40B4-BE49-F238E27FC236}">
                <a16:creationId xmlns:a16="http://schemas.microsoft.com/office/drawing/2014/main" id="{49C6C068-799F-5647-86FD-975D93E27D3F}"/>
              </a:ext>
            </a:extLst>
          </p:cNvPr>
          <p:cNvPicPr>
            <a:picLocks noChangeAspect="1"/>
          </p:cNvPicPr>
          <p:nvPr userDrawn="1"/>
        </p:nvPicPr>
        <p:blipFill>
          <a:blip r:embed="rId2"/>
          <a:stretch>
            <a:fillRect/>
          </a:stretch>
        </p:blipFill>
        <p:spPr>
          <a:xfrm>
            <a:off x="442913" y="5832091"/>
            <a:ext cx="568360" cy="676276"/>
          </a:xfrm>
          <a:prstGeom prst="rect">
            <a:avLst/>
          </a:prstGeom>
        </p:spPr>
      </p:pic>
      <p:sp>
        <p:nvSpPr>
          <p:cNvPr id="17" name="Rectangle 16">
            <a:extLst>
              <a:ext uri="{FF2B5EF4-FFF2-40B4-BE49-F238E27FC236}">
                <a16:creationId xmlns:a16="http://schemas.microsoft.com/office/drawing/2014/main" id="{A9635ED3-5E00-7F4E-9AE5-AF4B24A44CF5}"/>
              </a:ext>
            </a:extLst>
          </p:cNvPr>
          <p:cNvSpPr/>
          <p:nvPr userDrawn="1"/>
        </p:nvSpPr>
        <p:spPr>
          <a:xfrm>
            <a:off x="0" y="6742113"/>
            <a:ext cx="12191999" cy="125999"/>
          </a:xfrm>
          <a:prstGeom prst="rect">
            <a:avLst/>
          </a:prstGeom>
          <a:solidFill>
            <a:srgbClr val="C70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8" name="Text Placeholder 11">
            <a:extLst>
              <a:ext uri="{FF2B5EF4-FFF2-40B4-BE49-F238E27FC236}">
                <a16:creationId xmlns:a16="http://schemas.microsoft.com/office/drawing/2014/main" id="{77A12D8D-2172-A24B-A568-26FC3B4B283B}"/>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C7017F"/>
                </a:solidFill>
              </a:defRPr>
            </a:lvl1pPr>
          </a:lstStyle>
          <a:p>
            <a:pPr lvl="0"/>
            <a:r>
              <a:rPr lang="en-GB" dirty="0"/>
              <a:t>Click to edit Master text styles</a:t>
            </a:r>
          </a:p>
        </p:txBody>
      </p:sp>
    </p:spTree>
    <p:extLst>
      <p:ext uri="{BB962C8B-B14F-4D97-AF65-F5344CB8AC3E}">
        <p14:creationId xmlns:p14="http://schemas.microsoft.com/office/powerpoint/2010/main" val="406913693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old Orang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BB3F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1989138"/>
            <a:ext cx="11306173" cy="1848949"/>
          </a:xfrm>
          <a:prstGeom prst="rect">
            <a:avLst/>
          </a:prstGeom>
        </p:spPr>
        <p:txBody>
          <a:bodyPr lIns="0" rIns="90000" anchor="b"/>
          <a:lstStyle>
            <a:lvl1pPr algn="l">
              <a:defRPr sz="6000" b="1">
                <a:solidFill>
                  <a:schemeClr val="bg1"/>
                </a:solidFill>
              </a:defRPr>
            </a:lvl1pPr>
          </a:lstStyle>
          <a:p>
            <a:r>
              <a:rPr lang="en-GB" dirty="0"/>
              <a:t>Click to edit Master title style</a:t>
            </a:r>
            <a:endParaRPr lang="en-US" dirty="0"/>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5" cy="1155172"/>
          </a:xfrm>
          <a:prstGeom prst="rect">
            <a:avLst/>
          </a:prstGeom>
        </p:spPr>
        <p:txBody>
          <a:bodyPr lIns="0">
            <a:normAutofit/>
          </a:bodyPr>
          <a:lstStyle>
            <a:lvl1pPr marL="0" indent="0" algn="l">
              <a:buNone/>
              <a:defRPr sz="3000" b="1">
                <a:solidFill>
                  <a:srgbClr val="F07D0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7" name="Rectangle 6">
            <a:extLst>
              <a:ext uri="{FF2B5EF4-FFF2-40B4-BE49-F238E27FC236}">
                <a16:creationId xmlns:a16="http://schemas.microsoft.com/office/drawing/2014/main" id="{33D2627D-3696-4F4C-8BC6-79103D22C236}"/>
              </a:ext>
            </a:extLst>
          </p:cNvPr>
          <p:cNvSpPr/>
          <p:nvPr userDrawn="1"/>
        </p:nvSpPr>
        <p:spPr>
          <a:xfrm>
            <a:off x="0" y="1"/>
            <a:ext cx="12192000" cy="452699"/>
          </a:xfrm>
          <a:prstGeom prst="rect">
            <a:avLst/>
          </a:prstGeom>
          <a:solidFill>
            <a:srgbClr val="F07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85871FCE-6DA7-5549-92C6-554D5232A266}"/>
              </a:ext>
            </a:extLst>
          </p:cNvPr>
          <p:cNvPicPr>
            <a:picLocks noChangeAspect="1"/>
          </p:cNvPicPr>
          <p:nvPr userDrawn="1"/>
        </p:nvPicPr>
        <p:blipFill>
          <a:blip r:embed="rId2"/>
          <a:stretch>
            <a:fillRect/>
          </a:stretch>
        </p:blipFill>
        <p:spPr>
          <a:xfrm>
            <a:off x="442913" y="5832091"/>
            <a:ext cx="568360" cy="676276"/>
          </a:xfrm>
          <a:prstGeom prst="rect">
            <a:avLst/>
          </a:prstGeom>
        </p:spPr>
      </p:pic>
      <p:sp>
        <p:nvSpPr>
          <p:cNvPr id="10" name="Rectangle 9">
            <a:extLst>
              <a:ext uri="{FF2B5EF4-FFF2-40B4-BE49-F238E27FC236}">
                <a16:creationId xmlns:a16="http://schemas.microsoft.com/office/drawing/2014/main" id="{240039B7-FA62-F24C-BCFF-BA21679AD8B7}"/>
              </a:ext>
            </a:extLst>
          </p:cNvPr>
          <p:cNvSpPr/>
          <p:nvPr userDrawn="1"/>
        </p:nvSpPr>
        <p:spPr>
          <a:xfrm>
            <a:off x="0" y="6742113"/>
            <a:ext cx="12191999" cy="125999"/>
          </a:xfrm>
          <a:prstGeom prst="rect">
            <a:avLst/>
          </a:prstGeom>
          <a:solidFill>
            <a:srgbClr val="F07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1" name="Text Placeholder 11">
            <a:extLst>
              <a:ext uri="{FF2B5EF4-FFF2-40B4-BE49-F238E27FC236}">
                <a16:creationId xmlns:a16="http://schemas.microsoft.com/office/drawing/2014/main" id="{E8DC3CBE-2843-1642-BD7A-5C7A9BC16E2C}"/>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F07D00"/>
                </a:solidFill>
              </a:defRPr>
            </a:lvl1pPr>
          </a:lstStyle>
          <a:p>
            <a:pPr lvl="0"/>
            <a:r>
              <a:rPr lang="en-GB" dirty="0"/>
              <a:t>Click to edit Master text styles</a:t>
            </a:r>
          </a:p>
        </p:txBody>
      </p:sp>
    </p:spTree>
    <p:extLst>
      <p:ext uri="{BB962C8B-B14F-4D97-AF65-F5344CB8AC3E}">
        <p14:creationId xmlns:p14="http://schemas.microsoft.com/office/powerpoint/2010/main" val="20459443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Bold Purpl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C701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24063"/>
            <a:ext cx="11306173" cy="1814024"/>
          </a:xfrm>
          <a:prstGeom prst="rect">
            <a:avLst/>
          </a:prstGeom>
        </p:spPr>
        <p:txBody>
          <a:bodyPr lIns="0" rIns="90000" anchor="b"/>
          <a:lstStyle>
            <a:lvl1pPr algn="l">
              <a:defRPr sz="6000" b="1">
                <a:solidFill>
                  <a:schemeClr val="bg1"/>
                </a:solidFill>
              </a:defRPr>
            </a:lvl1pPr>
          </a:lstStyle>
          <a:p>
            <a:r>
              <a:rPr lang="en-GB" dirty="0"/>
              <a:t>Click to edit Master title style</a:t>
            </a:r>
            <a:endParaRPr lang="en-US" dirty="0"/>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3" cy="1155172"/>
          </a:xfrm>
          <a:prstGeom prst="rect">
            <a:avLst/>
          </a:prstGeom>
        </p:spPr>
        <p:txBody>
          <a:bodyPr lIns="0">
            <a:normAutofit/>
          </a:bodyPr>
          <a:lstStyle>
            <a:lvl1pPr marL="0" indent="0" algn="l">
              <a:buNone/>
              <a:defRPr sz="3000" b="1">
                <a:solidFill>
                  <a:srgbClr val="821E69"/>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7" name="Rectangle 6">
            <a:extLst>
              <a:ext uri="{FF2B5EF4-FFF2-40B4-BE49-F238E27FC236}">
                <a16:creationId xmlns:a16="http://schemas.microsoft.com/office/drawing/2014/main" id="{66867788-B905-9E45-B992-B2C5D2894330}"/>
              </a:ext>
            </a:extLst>
          </p:cNvPr>
          <p:cNvSpPr/>
          <p:nvPr userDrawn="1"/>
        </p:nvSpPr>
        <p:spPr>
          <a:xfrm>
            <a:off x="0" y="1"/>
            <a:ext cx="12192000" cy="452699"/>
          </a:xfrm>
          <a:prstGeom prst="rect">
            <a:avLst/>
          </a:prstGeom>
          <a:solidFill>
            <a:srgbClr val="821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76651983-37A2-2345-917B-4559D70F4392}"/>
              </a:ext>
            </a:extLst>
          </p:cNvPr>
          <p:cNvPicPr>
            <a:picLocks noChangeAspect="1"/>
          </p:cNvPicPr>
          <p:nvPr userDrawn="1"/>
        </p:nvPicPr>
        <p:blipFill>
          <a:blip r:embed="rId2"/>
          <a:stretch>
            <a:fillRect/>
          </a:stretch>
        </p:blipFill>
        <p:spPr>
          <a:xfrm>
            <a:off x="442913" y="5832091"/>
            <a:ext cx="568360" cy="676276"/>
          </a:xfrm>
          <a:prstGeom prst="rect">
            <a:avLst/>
          </a:prstGeom>
        </p:spPr>
      </p:pic>
      <p:sp>
        <p:nvSpPr>
          <p:cNvPr id="10" name="Rectangle 9">
            <a:extLst>
              <a:ext uri="{FF2B5EF4-FFF2-40B4-BE49-F238E27FC236}">
                <a16:creationId xmlns:a16="http://schemas.microsoft.com/office/drawing/2014/main" id="{089B5E4C-2015-A748-95FB-CF22799B0CD6}"/>
              </a:ext>
            </a:extLst>
          </p:cNvPr>
          <p:cNvSpPr/>
          <p:nvPr userDrawn="1"/>
        </p:nvSpPr>
        <p:spPr>
          <a:xfrm>
            <a:off x="0" y="6742113"/>
            <a:ext cx="12191999" cy="125999"/>
          </a:xfrm>
          <a:prstGeom prst="rect">
            <a:avLst/>
          </a:prstGeom>
          <a:solidFill>
            <a:srgbClr val="821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1" name="Text Placeholder 11">
            <a:extLst>
              <a:ext uri="{FF2B5EF4-FFF2-40B4-BE49-F238E27FC236}">
                <a16:creationId xmlns:a16="http://schemas.microsoft.com/office/drawing/2014/main" id="{946CC34B-1499-F541-84B4-B09C59E3E203}"/>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821E69"/>
                </a:solidFill>
              </a:defRPr>
            </a:lvl1pPr>
          </a:lstStyle>
          <a:p>
            <a:pPr lvl="0"/>
            <a:r>
              <a:rPr lang="en-GB" dirty="0"/>
              <a:t>Click to edit Master text styles</a:t>
            </a:r>
          </a:p>
        </p:txBody>
      </p:sp>
    </p:spTree>
    <p:extLst>
      <p:ext uri="{BB962C8B-B14F-4D97-AF65-F5344CB8AC3E}">
        <p14:creationId xmlns:p14="http://schemas.microsoft.com/office/powerpoint/2010/main" val="204198452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asual Green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6D95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24063"/>
            <a:ext cx="11306173" cy="1814024"/>
          </a:xfrm>
          <a:prstGeom prst="rect">
            <a:avLst/>
          </a:prstGeom>
        </p:spPr>
        <p:txBody>
          <a:bodyPr lIns="0" rIns="90000" anchor="b"/>
          <a:lstStyle>
            <a:lvl1pPr algn="l">
              <a:defRPr sz="6000" b="1">
                <a:solidFill>
                  <a:schemeClr val="bg1"/>
                </a:solidFill>
              </a:defRPr>
            </a:lvl1pPr>
          </a:lstStyle>
          <a:p>
            <a:r>
              <a:rPr lang="en-GB" dirty="0"/>
              <a:t>Click to edit Master title style</a:t>
            </a:r>
            <a:endParaRPr lang="en-US" dirty="0"/>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3" cy="1155172"/>
          </a:xfrm>
          <a:prstGeom prst="rect">
            <a:avLst/>
          </a:prstGeom>
        </p:spPr>
        <p:txBody>
          <a:bodyPr lIns="0">
            <a:normAutofit/>
          </a:bodyPr>
          <a:lstStyle>
            <a:lvl1pPr marL="0" indent="0" algn="l">
              <a:buNone/>
              <a:defRPr sz="3000" b="1">
                <a:solidFill>
                  <a:srgbClr val="C7D53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7" name="Rectangle 6">
            <a:extLst>
              <a:ext uri="{FF2B5EF4-FFF2-40B4-BE49-F238E27FC236}">
                <a16:creationId xmlns:a16="http://schemas.microsoft.com/office/drawing/2014/main" id="{BF3AFFF2-502D-054E-B5DC-66A77A6B8A6E}"/>
              </a:ext>
            </a:extLst>
          </p:cNvPr>
          <p:cNvSpPr/>
          <p:nvPr userDrawn="1"/>
        </p:nvSpPr>
        <p:spPr>
          <a:xfrm>
            <a:off x="0" y="1"/>
            <a:ext cx="12192000" cy="452699"/>
          </a:xfrm>
          <a:prstGeom prst="rect">
            <a:avLst/>
          </a:prstGeom>
          <a:solidFill>
            <a:srgbClr val="C7D5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3E73C732-A419-E840-970E-326B7FDD4684}"/>
              </a:ext>
            </a:extLst>
          </p:cNvPr>
          <p:cNvPicPr>
            <a:picLocks noChangeAspect="1"/>
          </p:cNvPicPr>
          <p:nvPr userDrawn="1"/>
        </p:nvPicPr>
        <p:blipFill>
          <a:blip r:embed="rId2"/>
          <a:stretch>
            <a:fillRect/>
          </a:stretch>
        </p:blipFill>
        <p:spPr>
          <a:xfrm>
            <a:off x="442913" y="5832091"/>
            <a:ext cx="568360" cy="676276"/>
          </a:xfrm>
          <a:prstGeom prst="rect">
            <a:avLst/>
          </a:prstGeom>
        </p:spPr>
      </p:pic>
      <p:sp>
        <p:nvSpPr>
          <p:cNvPr id="10" name="Rectangle 9">
            <a:extLst>
              <a:ext uri="{FF2B5EF4-FFF2-40B4-BE49-F238E27FC236}">
                <a16:creationId xmlns:a16="http://schemas.microsoft.com/office/drawing/2014/main" id="{84D91E44-21DE-A842-8B5E-6AD38E86E746}"/>
              </a:ext>
            </a:extLst>
          </p:cNvPr>
          <p:cNvSpPr/>
          <p:nvPr userDrawn="1"/>
        </p:nvSpPr>
        <p:spPr>
          <a:xfrm>
            <a:off x="0" y="6742113"/>
            <a:ext cx="12191999" cy="125999"/>
          </a:xfrm>
          <a:prstGeom prst="rect">
            <a:avLst/>
          </a:prstGeom>
          <a:solidFill>
            <a:srgbClr val="C7D5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1" name="Text Placeholder 11">
            <a:extLst>
              <a:ext uri="{FF2B5EF4-FFF2-40B4-BE49-F238E27FC236}">
                <a16:creationId xmlns:a16="http://schemas.microsoft.com/office/drawing/2014/main" id="{69BF5122-5B53-AF4A-BB6D-678ABD2D40EF}"/>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C7D533"/>
                </a:solidFill>
              </a:defRPr>
            </a:lvl1pPr>
          </a:lstStyle>
          <a:p>
            <a:pPr lvl="0"/>
            <a:r>
              <a:rPr lang="en-GB" dirty="0"/>
              <a:t>Click to edit Master text styles</a:t>
            </a:r>
          </a:p>
        </p:txBody>
      </p:sp>
    </p:spTree>
    <p:extLst>
      <p:ext uri="{BB962C8B-B14F-4D97-AF65-F5344CB8AC3E}">
        <p14:creationId xmlns:p14="http://schemas.microsoft.com/office/powerpoint/2010/main" val="53593593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asual Orang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F07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24063"/>
            <a:ext cx="11306173" cy="1814024"/>
          </a:xfrm>
          <a:prstGeom prst="rect">
            <a:avLst/>
          </a:prstGeom>
        </p:spPr>
        <p:txBody>
          <a:bodyPr lIns="0" rIns="90000" anchor="b"/>
          <a:lstStyle>
            <a:lvl1pPr algn="l">
              <a:defRPr sz="6000" b="1">
                <a:solidFill>
                  <a:schemeClr val="bg1"/>
                </a:solidFill>
              </a:defRPr>
            </a:lvl1pPr>
          </a:lstStyle>
          <a:p>
            <a:r>
              <a:rPr lang="en-GB" dirty="0"/>
              <a:t>Click to edit Master title style</a:t>
            </a:r>
            <a:endParaRPr lang="en-US" dirty="0"/>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3" cy="1155172"/>
          </a:xfrm>
          <a:prstGeom prst="rect">
            <a:avLst/>
          </a:prstGeom>
        </p:spPr>
        <p:txBody>
          <a:bodyPr lIns="0">
            <a:normAutofit/>
          </a:bodyPr>
          <a:lstStyle>
            <a:lvl1pPr marL="0" indent="0" algn="l">
              <a:buNone/>
              <a:defRPr sz="3000" b="1">
                <a:solidFill>
                  <a:srgbClr val="BB3F07"/>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7" name="Rectangle 6">
            <a:extLst>
              <a:ext uri="{FF2B5EF4-FFF2-40B4-BE49-F238E27FC236}">
                <a16:creationId xmlns:a16="http://schemas.microsoft.com/office/drawing/2014/main" id="{37898AC0-B7CB-074A-816A-237E0E868E59}"/>
              </a:ext>
            </a:extLst>
          </p:cNvPr>
          <p:cNvSpPr/>
          <p:nvPr userDrawn="1"/>
        </p:nvSpPr>
        <p:spPr>
          <a:xfrm>
            <a:off x="0" y="1"/>
            <a:ext cx="12192000" cy="452699"/>
          </a:xfrm>
          <a:prstGeom prst="rect">
            <a:avLst/>
          </a:prstGeom>
          <a:solidFill>
            <a:srgbClr val="BB3F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F0A60D5D-4AC5-424B-9227-98890EF5464D}"/>
              </a:ext>
            </a:extLst>
          </p:cNvPr>
          <p:cNvPicPr>
            <a:picLocks noChangeAspect="1"/>
          </p:cNvPicPr>
          <p:nvPr userDrawn="1"/>
        </p:nvPicPr>
        <p:blipFill>
          <a:blip r:embed="rId2"/>
          <a:stretch>
            <a:fillRect/>
          </a:stretch>
        </p:blipFill>
        <p:spPr>
          <a:xfrm>
            <a:off x="442913" y="5832091"/>
            <a:ext cx="568360" cy="676276"/>
          </a:xfrm>
          <a:prstGeom prst="rect">
            <a:avLst/>
          </a:prstGeom>
        </p:spPr>
      </p:pic>
      <p:sp>
        <p:nvSpPr>
          <p:cNvPr id="10" name="Rectangle 9">
            <a:extLst>
              <a:ext uri="{FF2B5EF4-FFF2-40B4-BE49-F238E27FC236}">
                <a16:creationId xmlns:a16="http://schemas.microsoft.com/office/drawing/2014/main" id="{03636DE5-A460-F448-BC8B-A823C89548EA}"/>
              </a:ext>
            </a:extLst>
          </p:cNvPr>
          <p:cNvSpPr/>
          <p:nvPr userDrawn="1"/>
        </p:nvSpPr>
        <p:spPr>
          <a:xfrm>
            <a:off x="0" y="6742113"/>
            <a:ext cx="12191999" cy="125999"/>
          </a:xfrm>
          <a:prstGeom prst="rect">
            <a:avLst/>
          </a:prstGeom>
          <a:solidFill>
            <a:srgbClr val="BB3F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1" name="Text Placeholder 11">
            <a:extLst>
              <a:ext uri="{FF2B5EF4-FFF2-40B4-BE49-F238E27FC236}">
                <a16:creationId xmlns:a16="http://schemas.microsoft.com/office/drawing/2014/main" id="{0E93626E-75D3-2946-9E24-B1657D8181F5}"/>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BB3F07"/>
                </a:solidFill>
              </a:defRPr>
            </a:lvl1pPr>
          </a:lstStyle>
          <a:p>
            <a:pPr lvl="0"/>
            <a:r>
              <a:rPr lang="en-GB" dirty="0"/>
              <a:t>Click to edit Master text styles</a:t>
            </a:r>
          </a:p>
        </p:txBody>
      </p:sp>
    </p:spTree>
    <p:extLst>
      <p:ext uri="{BB962C8B-B14F-4D97-AF65-F5344CB8AC3E}">
        <p14:creationId xmlns:p14="http://schemas.microsoft.com/office/powerpoint/2010/main" val="3574100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73C710-A668-F144-8CC5-039AD81D3231}"/>
              </a:ext>
            </a:extLst>
          </p:cNvPr>
          <p:cNvSpPr>
            <a:spLocks noGrp="1"/>
          </p:cNvSpPr>
          <p:nvPr>
            <p:ph type="title"/>
          </p:nvPr>
        </p:nvSpPr>
        <p:spPr>
          <a:xfrm>
            <a:off x="442912" y="800101"/>
            <a:ext cx="11306176" cy="1001982"/>
          </a:xfrm>
          <a:prstGeom prst="rect">
            <a:avLst/>
          </a:prstGeom>
        </p:spPr>
        <p:txBody>
          <a:bodyPr anchor="ctr" anchorCtr="0"/>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EC09ECCE-CA94-5841-8835-15D01FC20CFF}"/>
              </a:ext>
            </a:extLst>
          </p:cNvPr>
          <p:cNvSpPr>
            <a:spLocks noGrp="1"/>
          </p:cNvSpPr>
          <p:nvPr>
            <p:ph idx="1"/>
          </p:nvPr>
        </p:nvSpPr>
        <p:spPr>
          <a:xfrm>
            <a:off x="442912" y="1989138"/>
            <a:ext cx="5473701" cy="3708399"/>
          </a:xfrm>
          <a:prstGeom prst="rect">
            <a:avLst/>
          </a:prstGeo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8" name="Content Placeholder 2">
            <a:extLst>
              <a:ext uri="{FF2B5EF4-FFF2-40B4-BE49-F238E27FC236}">
                <a16:creationId xmlns:a16="http://schemas.microsoft.com/office/drawing/2014/main" id="{582F0DD8-CD89-964C-A0BF-3C891A947F9F}"/>
              </a:ext>
            </a:extLst>
          </p:cNvPr>
          <p:cNvSpPr>
            <a:spLocks noGrp="1"/>
          </p:cNvSpPr>
          <p:nvPr>
            <p:ph idx="12"/>
          </p:nvPr>
        </p:nvSpPr>
        <p:spPr>
          <a:xfrm>
            <a:off x="6275388" y="1989138"/>
            <a:ext cx="5473700" cy="3708400"/>
          </a:xfrm>
          <a:prstGeom prst="rect">
            <a:avLst/>
          </a:prstGeo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9" name="Picture 8">
            <a:extLst>
              <a:ext uri="{FF2B5EF4-FFF2-40B4-BE49-F238E27FC236}">
                <a16:creationId xmlns:a16="http://schemas.microsoft.com/office/drawing/2014/main" id="{7D5C41AB-1925-C846-A884-6B4D4880A28C}"/>
              </a:ext>
            </a:extLst>
          </p:cNvPr>
          <p:cNvPicPr>
            <a:picLocks noChangeAspect="1"/>
          </p:cNvPicPr>
          <p:nvPr userDrawn="1"/>
        </p:nvPicPr>
        <p:blipFill>
          <a:blip r:embed="rId2"/>
          <a:stretch>
            <a:fillRect/>
          </a:stretch>
        </p:blipFill>
        <p:spPr>
          <a:xfrm>
            <a:off x="442912" y="5832092"/>
            <a:ext cx="568359" cy="676275"/>
          </a:xfrm>
          <a:prstGeom prst="rect">
            <a:avLst/>
          </a:prstGeom>
        </p:spPr>
      </p:pic>
      <p:sp>
        <p:nvSpPr>
          <p:cNvPr id="13" name="Text Placeholder 11">
            <a:extLst>
              <a:ext uri="{FF2B5EF4-FFF2-40B4-BE49-F238E27FC236}">
                <a16:creationId xmlns:a16="http://schemas.microsoft.com/office/drawing/2014/main" id="{6E146BB0-D198-0847-B8BF-82032479A2C6}"/>
              </a:ext>
            </a:extLst>
          </p:cNvPr>
          <p:cNvSpPr>
            <a:spLocks noGrp="1"/>
          </p:cNvSpPr>
          <p:nvPr>
            <p:ph type="body" sz="quarter" idx="10"/>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GB" dirty="0"/>
              <a:t>Click to edit Master text styles</a:t>
            </a:r>
          </a:p>
        </p:txBody>
      </p:sp>
      <p:sp>
        <p:nvSpPr>
          <p:cNvPr id="14" name="Rectangle 13">
            <a:extLst>
              <a:ext uri="{FF2B5EF4-FFF2-40B4-BE49-F238E27FC236}">
                <a16:creationId xmlns:a16="http://schemas.microsoft.com/office/drawing/2014/main" id="{5DD38791-8F3B-A640-A6FC-8EC532732508}"/>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2D63AD13-8CBA-8648-88F4-6142126E9F9A}"/>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3915541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_Casual Orang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24063"/>
            <a:ext cx="11306173" cy="1814024"/>
          </a:xfrm>
          <a:prstGeom prst="rect">
            <a:avLst/>
          </a:prstGeom>
        </p:spPr>
        <p:txBody>
          <a:bodyPr lIns="0" rIns="90000" anchor="b"/>
          <a:lstStyle>
            <a:lvl1pPr algn="l">
              <a:defRPr sz="6000" b="1">
                <a:solidFill>
                  <a:schemeClr val="bg1"/>
                </a:solidFill>
              </a:defRPr>
            </a:lvl1pPr>
          </a:lstStyle>
          <a:p>
            <a:r>
              <a:rPr lang="en-GB" dirty="0"/>
              <a:t>Click to edit Master title style</a:t>
            </a:r>
            <a:endParaRPr lang="en-US" dirty="0"/>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3" cy="1155172"/>
          </a:xfrm>
          <a:prstGeom prst="rect">
            <a:avLst/>
          </a:prstGeom>
        </p:spPr>
        <p:txBody>
          <a:bodyPr lIns="0">
            <a:normAutofit/>
          </a:bodyPr>
          <a:lstStyle>
            <a:lvl1pPr marL="0" indent="0" algn="l">
              <a:buNone/>
              <a:defRPr sz="3000" b="1">
                <a:solidFill>
                  <a:srgbClr val="E6005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7" name="Rectangle 6">
            <a:extLst>
              <a:ext uri="{FF2B5EF4-FFF2-40B4-BE49-F238E27FC236}">
                <a16:creationId xmlns:a16="http://schemas.microsoft.com/office/drawing/2014/main" id="{37898AC0-B7CB-074A-816A-237E0E868E59}"/>
              </a:ext>
            </a:extLst>
          </p:cNvPr>
          <p:cNvSpPr/>
          <p:nvPr userDrawn="1"/>
        </p:nvSpPr>
        <p:spPr>
          <a:xfrm>
            <a:off x="0" y="1"/>
            <a:ext cx="12192000" cy="452699"/>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F0A60D5D-4AC5-424B-9227-98890EF5464D}"/>
              </a:ext>
            </a:extLst>
          </p:cNvPr>
          <p:cNvPicPr>
            <a:picLocks noChangeAspect="1"/>
          </p:cNvPicPr>
          <p:nvPr userDrawn="1"/>
        </p:nvPicPr>
        <p:blipFill>
          <a:blip r:embed="rId2"/>
          <a:stretch>
            <a:fillRect/>
          </a:stretch>
        </p:blipFill>
        <p:spPr>
          <a:xfrm>
            <a:off x="442913" y="5832091"/>
            <a:ext cx="568360" cy="676276"/>
          </a:xfrm>
          <a:prstGeom prst="rect">
            <a:avLst/>
          </a:prstGeom>
        </p:spPr>
      </p:pic>
      <p:sp>
        <p:nvSpPr>
          <p:cNvPr id="10" name="Rectangle 9">
            <a:extLst>
              <a:ext uri="{FF2B5EF4-FFF2-40B4-BE49-F238E27FC236}">
                <a16:creationId xmlns:a16="http://schemas.microsoft.com/office/drawing/2014/main" id="{03636DE5-A460-F448-BC8B-A823C89548EA}"/>
              </a:ext>
            </a:extLst>
          </p:cNvPr>
          <p:cNvSpPr/>
          <p:nvPr userDrawn="1"/>
        </p:nvSpPr>
        <p:spPr>
          <a:xfrm>
            <a:off x="0" y="6742113"/>
            <a:ext cx="12191999" cy="125999"/>
          </a:xfrm>
          <a:prstGeom prst="rect">
            <a:avLst/>
          </a:prstGeom>
          <a:solidFill>
            <a:srgbClr val="BB3F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1" name="Text Placeholder 11">
            <a:extLst>
              <a:ext uri="{FF2B5EF4-FFF2-40B4-BE49-F238E27FC236}">
                <a16:creationId xmlns:a16="http://schemas.microsoft.com/office/drawing/2014/main" id="{0E93626E-75D3-2946-9E24-B1657D8181F5}"/>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GB" dirty="0"/>
              <a:t>Click to edit Master text styles</a:t>
            </a:r>
          </a:p>
        </p:txBody>
      </p:sp>
    </p:spTree>
    <p:extLst>
      <p:ext uri="{BB962C8B-B14F-4D97-AF65-F5344CB8AC3E}">
        <p14:creationId xmlns:p14="http://schemas.microsoft.com/office/powerpoint/2010/main" val="256257785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2_Casual Orang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EC6D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24063"/>
            <a:ext cx="11306173" cy="1814024"/>
          </a:xfrm>
          <a:prstGeom prst="rect">
            <a:avLst/>
          </a:prstGeom>
        </p:spPr>
        <p:txBody>
          <a:bodyPr lIns="0" rIns="90000" anchor="b"/>
          <a:lstStyle>
            <a:lvl1pPr algn="l">
              <a:defRPr sz="6000" b="1">
                <a:solidFill>
                  <a:schemeClr val="bg1"/>
                </a:solidFill>
              </a:defRPr>
            </a:lvl1pPr>
          </a:lstStyle>
          <a:p>
            <a:r>
              <a:rPr lang="en-GB" dirty="0"/>
              <a:t>Click to edit Master title style</a:t>
            </a:r>
            <a:endParaRPr lang="en-US" dirty="0"/>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3" cy="1155172"/>
          </a:xfrm>
          <a:prstGeom prst="rect">
            <a:avLst/>
          </a:prstGeom>
        </p:spPr>
        <p:txBody>
          <a:bodyPr lIns="0">
            <a:normAutofit/>
          </a:bodyPr>
          <a:lstStyle>
            <a:lvl1pPr marL="0" indent="0" algn="l">
              <a:buNone/>
              <a:defRPr sz="3000" b="1">
                <a:solidFill>
                  <a:srgbClr val="E6005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7" name="Rectangle 6">
            <a:extLst>
              <a:ext uri="{FF2B5EF4-FFF2-40B4-BE49-F238E27FC236}">
                <a16:creationId xmlns:a16="http://schemas.microsoft.com/office/drawing/2014/main" id="{37898AC0-B7CB-074A-816A-237E0E868E59}"/>
              </a:ext>
            </a:extLst>
          </p:cNvPr>
          <p:cNvSpPr/>
          <p:nvPr userDrawn="1"/>
        </p:nvSpPr>
        <p:spPr>
          <a:xfrm>
            <a:off x="0" y="1"/>
            <a:ext cx="12192000" cy="452699"/>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F0A60D5D-4AC5-424B-9227-98890EF5464D}"/>
              </a:ext>
            </a:extLst>
          </p:cNvPr>
          <p:cNvPicPr>
            <a:picLocks noChangeAspect="1"/>
          </p:cNvPicPr>
          <p:nvPr userDrawn="1"/>
        </p:nvPicPr>
        <p:blipFill>
          <a:blip r:embed="rId2"/>
          <a:stretch>
            <a:fillRect/>
          </a:stretch>
        </p:blipFill>
        <p:spPr>
          <a:xfrm>
            <a:off x="442913" y="5832091"/>
            <a:ext cx="568360" cy="676276"/>
          </a:xfrm>
          <a:prstGeom prst="rect">
            <a:avLst/>
          </a:prstGeom>
        </p:spPr>
      </p:pic>
      <p:sp>
        <p:nvSpPr>
          <p:cNvPr id="10" name="Rectangle 9">
            <a:extLst>
              <a:ext uri="{FF2B5EF4-FFF2-40B4-BE49-F238E27FC236}">
                <a16:creationId xmlns:a16="http://schemas.microsoft.com/office/drawing/2014/main" id="{03636DE5-A460-F448-BC8B-A823C89548EA}"/>
              </a:ext>
            </a:extLst>
          </p:cNvPr>
          <p:cNvSpPr/>
          <p:nvPr userDrawn="1"/>
        </p:nvSpPr>
        <p:spPr>
          <a:xfrm>
            <a:off x="0" y="6742113"/>
            <a:ext cx="12191999" cy="125999"/>
          </a:xfrm>
          <a:prstGeom prst="rect">
            <a:avLst/>
          </a:prstGeom>
          <a:solidFill>
            <a:srgbClr val="BB3F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1" name="Text Placeholder 11">
            <a:extLst>
              <a:ext uri="{FF2B5EF4-FFF2-40B4-BE49-F238E27FC236}">
                <a16:creationId xmlns:a16="http://schemas.microsoft.com/office/drawing/2014/main" id="{0E93626E-75D3-2946-9E24-B1657D8181F5}"/>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GB" dirty="0"/>
              <a:t>Click to edit Master text styles</a:t>
            </a:r>
          </a:p>
        </p:txBody>
      </p:sp>
    </p:spTree>
    <p:extLst>
      <p:ext uri="{BB962C8B-B14F-4D97-AF65-F5344CB8AC3E}">
        <p14:creationId xmlns:p14="http://schemas.microsoft.com/office/powerpoint/2010/main" val="122816553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3_Casual Orange Section Brea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8B09DB-0CE7-674F-8B4F-D3BDC1E1F580}"/>
              </a:ext>
            </a:extLst>
          </p:cNvPr>
          <p:cNvSpPr/>
          <p:nvPr userDrawn="1"/>
        </p:nvSpPr>
        <p:spPr>
          <a:xfrm>
            <a:off x="0" y="0"/>
            <a:ext cx="12192000" cy="6857999"/>
          </a:xfrm>
          <a:prstGeom prst="rect">
            <a:avLst/>
          </a:prstGeom>
          <a:solidFill>
            <a:srgbClr val="6F62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45A774C6-72B5-B54D-AFC5-BEDE6662B008}"/>
              </a:ext>
            </a:extLst>
          </p:cNvPr>
          <p:cNvSpPr>
            <a:spLocks noGrp="1"/>
          </p:cNvSpPr>
          <p:nvPr>
            <p:ph type="ctrTitle"/>
          </p:nvPr>
        </p:nvSpPr>
        <p:spPr>
          <a:xfrm>
            <a:off x="442913" y="2024063"/>
            <a:ext cx="11306173" cy="1814024"/>
          </a:xfrm>
          <a:prstGeom prst="rect">
            <a:avLst/>
          </a:prstGeom>
        </p:spPr>
        <p:txBody>
          <a:bodyPr lIns="0" rIns="90000" anchor="b"/>
          <a:lstStyle>
            <a:lvl1pPr algn="l">
              <a:defRPr sz="6000" b="1">
                <a:solidFill>
                  <a:schemeClr val="bg1"/>
                </a:solidFill>
              </a:defRPr>
            </a:lvl1pPr>
          </a:lstStyle>
          <a:p>
            <a:r>
              <a:rPr lang="en-GB" dirty="0"/>
              <a:t>Click to edit Master title style</a:t>
            </a:r>
            <a:endParaRPr lang="en-US" dirty="0"/>
          </a:p>
        </p:txBody>
      </p:sp>
      <p:sp>
        <p:nvSpPr>
          <p:cNvPr id="15" name="Subtitle 2">
            <a:extLst>
              <a:ext uri="{FF2B5EF4-FFF2-40B4-BE49-F238E27FC236}">
                <a16:creationId xmlns:a16="http://schemas.microsoft.com/office/drawing/2014/main" id="{D8CD21CC-038F-084D-86A0-F56D478F11ED}"/>
              </a:ext>
            </a:extLst>
          </p:cNvPr>
          <p:cNvSpPr>
            <a:spLocks noGrp="1"/>
          </p:cNvSpPr>
          <p:nvPr>
            <p:ph type="subTitle" idx="1"/>
          </p:nvPr>
        </p:nvSpPr>
        <p:spPr>
          <a:xfrm>
            <a:off x="442913" y="4015578"/>
            <a:ext cx="11306173" cy="1155172"/>
          </a:xfrm>
          <a:prstGeom prst="rect">
            <a:avLst/>
          </a:prstGeom>
        </p:spPr>
        <p:txBody>
          <a:bodyPr lIns="0">
            <a:normAutofit/>
          </a:bodyPr>
          <a:lstStyle>
            <a:lvl1pPr marL="0" indent="0" algn="l">
              <a:buNone/>
              <a:defRPr sz="3000" b="1">
                <a:solidFill>
                  <a:srgbClr val="B5B0A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7" name="Rectangle 6">
            <a:extLst>
              <a:ext uri="{FF2B5EF4-FFF2-40B4-BE49-F238E27FC236}">
                <a16:creationId xmlns:a16="http://schemas.microsoft.com/office/drawing/2014/main" id="{37898AC0-B7CB-074A-816A-237E0E868E59}"/>
              </a:ext>
            </a:extLst>
          </p:cNvPr>
          <p:cNvSpPr/>
          <p:nvPr userDrawn="1"/>
        </p:nvSpPr>
        <p:spPr>
          <a:xfrm>
            <a:off x="0" y="1"/>
            <a:ext cx="12192000" cy="452699"/>
          </a:xfrm>
          <a:prstGeom prst="rect">
            <a:avLst/>
          </a:prstGeom>
          <a:solidFill>
            <a:srgbClr val="B5B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F0A60D5D-4AC5-424B-9227-98890EF5464D}"/>
              </a:ext>
            </a:extLst>
          </p:cNvPr>
          <p:cNvPicPr>
            <a:picLocks noChangeAspect="1"/>
          </p:cNvPicPr>
          <p:nvPr userDrawn="1"/>
        </p:nvPicPr>
        <p:blipFill>
          <a:blip r:embed="rId2"/>
          <a:stretch>
            <a:fillRect/>
          </a:stretch>
        </p:blipFill>
        <p:spPr>
          <a:xfrm>
            <a:off x="442913" y="5832091"/>
            <a:ext cx="568360" cy="676276"/>
          </a:xfrm>
          <a:prstGeom prst="rect">
            <a:avLst/>
          </a:prstGeom>
        </p:spPr>
      </p:pic>
      <p:sp>
        <p:nvSpPr>
          <p:cNvPr id="10" name="Rectangle 9">
            <a:extLst>
              <a:ext uri="{FF2B5EF4-FFF2-40B4-BE49-F238E27FC236}">
                <a16:creationId xmlns:a16="http://schemas.microsoft.com/office/drawing/2014/main" id="{03636DE5-A460-F448-BC8B-A823C89548EA}"/>
              </a:ext>
            </a:extLst>
          </p:cNvPr>
          <p:cNvSpPr/>
          <p:nvPr userDrawn="1"/>
        </p:nvSpPr>
        <p:spPr>
          <a:xfrm>
            <a:off x="0" y="6742113"/>
            <a:ext cx="12191999" cy="125999"/>
          </a:xfrm>
          <a:prstGeom prst="rect">
            <a:avLst/>
          </a:prstGeom>
          <a:solidFill>
            <a:srgbClr val="BB3F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A6E2"/>
              </a:solidFill>
            </a:endParaRPr>
          </a:p>
        </p:txBody>
      </p:sp>
      <p:sp>
        <p:nvSpPr>
          <p:cNvPr id="11" name="Text Placeholder 11">
            <a:extLst>
              <a:ext uri="{FF2B5EF4-FFF2-40B4-BE49-F238E27FC236}">
                <a16:creationId xmlns:a16="http://schemas.microsoft.com/office/drawing/2014/main" id="{0E93626E-75D3-2946-9E24-B1657D8181F5}"/>
              </a:ext>
            </a:extLst>
          </p:cNvPr>
          <p:cNvSpPr>
            <a:spLocks noGrp="1"/>
          </p:cNvSpPr>
          <p:nvPr>
            <p:ph type="body" sz="quarter" idx="12"/>
          </p:nvPr>
        </p:nvSpPr>
        <p:spPr>
          <a:xfrm>
            <a:off x="6275387" y="6057900"/>
            <a:ext cx="5473699" cy="368888"/>
          </a:xfrm>
          <a:prstGeom prst="rect">
            <a:avLst/>
          </a:prstGeom>
        </p:spPr>
        <p:txBody>
          <a:bodyPr tIns="0" rIns="0" bIns="0" anchor="b" anchorCtr="0">
            <a:noAutofit/>
          </a:bodyPr>
          <a:lstStyle>
            <a:lvl1pPr marL="0" indent="0" algn="r">
              <a:buNone/>
              <a:defRPr sz="1800">
                <a:solidFill>
                  <a:srgbClr val="B5B0AC"/>
                </a:solidFill>
              </a:defRPr>
            </a:lvl1pPr>
          </a:lstStyle>
          <a:p>
            <a:pPr lvl="0"/>
            <a:r>
              <a:rPr lang="en-GB" dirty="0"/>
              <a:t>Click to edit Master text styles</a:t>
            </a:r>
          </a:p>
        </p:txBody>
      </p:sp>
    </p:spTree>
    <p:extLst>
      <p:ext uri="{BB962C8B-B14F-4D97-AF65-F5344CB8AC3E}">
        <p14:creationId xmlns:p14="http://schemas.microsoft.com/office/powerpoint/2010/main" val="177222577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6B90F54-2FD9-B744-B972-C1D92C843C23}"/>
              </a:ext>
            </a:extLst>
          </p:cNvPr>
          <p:cNvSpPr/>
          <p:nvPr userDrawn="1"/>
        </p:nvSpPr>
        <p:spPr>
          <a:xfrm>
            <a:off x="1" y="431386"/>
            <a:ext cx="12191999" cy="6300787"/>
          </a:xfrm>
          <a:prstGeom prst="rect">
            <a:avLst/>
          </a:prstGeom>
          <a:solidFill>
            <a:srgbClr val="E5E5E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C04446B3-A205-CB44-8165-EDDF1073E3F0}"/>
              </a:ext>
            </a:extLst>
          </p:cNvPr>
          <p:cNvPicPr>
            <a:picLocks noChangeAspect="1"/>
          </p:cNvPicPr>
          <p:nvPr userDrawn="1"/>
        </p:nvPicPr>
        <p:blipFill>
          <a:blip r:embed="rId2"/>
          <a:srcRect/>
          <a:stretch/>
        </p:blipFill>
        <p:spPr>
          <a:xfrm>
            <a:off x="442913" y="801048"/>
            <a:ext cx="3427412" cy="1008062"/>
          </a:xfrm>
          <a:prstGeom prst="rect">
            <a:avLst/>
          </a:prstGeom>
        </p:spPr>
      </p:pic>
      <p:sp>
        <p:nvSpPr>
          <p:cNvPr id="6" name="TextBox 5">
            <a:extLst>
              <a:ext uri="{FF2B5EF4-FFF2-40B4-BE49-F238E27FC236}">
                <a16:creationId xmlns:a16="http://schemas.microsoft.com/office/drawing/2014/main" id="{7D96A658-0183-444F-91C4-2F380978AAE1}"/>
              </a:ext>
            </a:extLst>
          </p:cNvPr>
          <p:cNvSpPr txBox="1"/>
          <p:nvPr userDrawn="1"/>
        </p:nvSpPr>
        <p:spPr>
          <a:xfrm>
            <a:off x="442913" y="2024062"/>
            <a:ext cx="11306175" cy="1814024"/>
          </a:xfrm>
          <a:prstGeom prst="rect">
            <a:avLst/>
          </a:prstGeom>
          <a:noFill/>
        </p:spPr>
        <p:txBody>
          <a:bodyPr wrap="square" lIns="0" tIns="0" rIns="0" bIns="0" rtlCol="0" anchor="b" anchorCtr="0">
            <a:normAutofit/>
          </a:bodyPr>
          <a:lstStyle/>
          <a:p>
            <a:pPr algn="l"/>
            <a:r>
              <a:rPr lang="en-US" sz="6000" b="1" dirty="0">
                <a:solidFill>
                  <a:srgbClr val="E6005B"/>
                </a:solidFill>
              </a:rPr>
              <a:t>Thank you</a:t>
            </a:r>
          </a:p>
        </p:txBody>
      </p:sp>
    </p:spTree>
    <p:extLst>
      <p:ext uri="{BB962C8B-B14F-4D97-AF65-F5344CB8AC3E}">
        <p14:creationId xmlns:p14="http://schemas.microsoft.com/office/powerpoint/2010/main" val="371813894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Presentation End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D73252D-FA87-8946-98E6-F10F7EFB191B}"/>
              </a:ext>
            </a:extLst>
          </p:cNvPr>
          <p:cNvSpPr/>
          <p:nvPr userDrawn="1"/>
        </p:nvSpPr>
        <p:spPr>
          <a:xfrm>
            <a:off x="0" y="441326"/>
            <a:ext cx="12191999" cy="6300786"/>
          </a:xfrm>
          <a:prstGeom prst="rect">
            <a:avLst/>
          </a:prstGeom>
          <a:solidFill>
            <a:srgbClr val="E6005B"/>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solidFill>
                <a:srgbClr val="E6005B"/>
              </a:solidFill>
            </a:endParaRPr>
          </a:p>
        </p:txBody>
      </p:sp>
      <p:pic>
        <p:nvPicPr>
          <p:cNvPr id="10" name="Picture 9">
            <a:extLst>
              <a:ext uri="{FF2B5EF4-FFF2-40B4-BE49-F238E27FC236}">
                <a16:creationId xmlns:a16="http://schemas.microsoft.com/office/drawing/2014/main" id="{146BD13E-6F12-BA45-881A-F273DAED034A}"/>
              </a:ext>
            </a:extLst>
          </p:cNvPr>
          <p:cNvPicPr>
            <a:picLocks noChangeAspect="1"/>
          </p:cNvPicPr>
          <p:nvPr userDrawn="1"/>
        </p:nvPicPr>
        <p:blipFill>
          <a:blip r:embed="rId2"/>
          <a:srcRect/>
          <a:stretch/>
        </p:blipFill>
        <p:spPr>
          <a:xfrm>
            <a:off x="442913" y="801048"/>
            <a:ext cx="3427412" cy="1008062"/>
          </a:xfrm>
          <a:prstGeom prst="rect">
            <a:avLst/>
          </a:prstGeom>
        </p:spPr>
      </p:pic>
      <p:sp>
        <p:nvSpPr>
          <p:cNvPr id="2" name="TextBox 1">
            <a:extLst>
              <a:ext uri="{FF2B5EF4-FFF2-40B4-BE49-F238E27FC236}">
                <a16:creationId xmlns:a16="http://schemas.microsoft.com/office/drawing/2014/main" id="{DEE1A0BD-8134-9B4A-AE3E-E7C0EECCD029}"/>
              </a:ext>
            </a:extLst>
          </p:cNvPr>
          <p:cNvSpPr txBox="1"/>
          <p:nvPr userDrawn="1"/>
        </p:nvSpPr>
        <p:spPr>
          <a:xfrm>
            <a:off x="442913" y="2024062"/>
            <a:ext cx="11306175" cy="1814024"/>
          </a:xfrm>
          <a:prstGeom prst="rect">
            <a:avLst/>
          </a:prstGeom>
          <a:noFill/>
        </p:spPr>
        <p:txBody>
          <a:bodyPr wrap="square" lIns="0" tIns="0" rIns="0" bIns="0" rtlCol="0" anchor="b" anchorCtr="0">
            <a:normAutofit/>
          </a:bodyPr>
          <a:lstStyle/>
          <a:p>
            <a:pPr algn="l"/>
            <a:r>
              <a:rPr lang="en-US" sz="6000" b="1" dirty="0">
                <a:solidFill>
                  <a:srgbClr val="9E043D"/>
                </a:solidFill>
              </a:rPr>
              <a:t>Thank you</a:t>
            </a:r>
          </a:p>
        </p:txBody>
      </p:sp>
    </p:spTree>
    <p:extLst>
      <p:ext uri="{BB962C8B-B14F-4D97-AF65-F5344CB8AC3E}">
        <p14:creationId xmlns:p14="http://schemas.microsoft.com/office/powerpoint/2010/main" val="878165331"/>
      </p:ext>
    </p:extLst>
  </p:cSld>
  <p:clrMapOvr>
    <a:masterClrMapping/>
  </p:clrMapOvr>
  <p:extLst>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9818EEC-D27C-9844-8F9A-431793B5929C}"/>
              </a:ext>
            </a:extLst>
          </p:cNvPr>
          <p:cNvSpPr/>
          <p:nvPr userDrawn="1"/>
        </p:nvSpPr>
        <p:spPr>
          <a:xfrm>
            <a:off x="0" y="441325"/>
            <a:ext cx="12191999" cy="6300787"/>
          </a:xfrm>
          <a:prstGeom prst="rect">
            <a:avLst/>
          </a:prstGeom>
          <a:solidFill>
            <a:srgbClr val="6F625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DFE3E8BC-7439-0742-A9FC-77BBB38EF7AF}"/>
              </a:ext>
            </a:extLst>
          </p:cNvPr>
          <p:cNvPicPr>
            <a:picLocks noChangeAspect="1"/>
          </p:cNvPicPr>
          <p:nvPr userDrawn="1"/>
        </p:nvPicPr>
        <p:blipFill>
          <a:blip r:embed="rId2"/>
          <a:srcRect/>
          <a:stretch/>
        </p:blipFill>
        <p:spPr>
          <a:xfrm>
            <a:off x="442913" y="801048"/>
            <a:ext cx="3427412" cy="1008062"/>
          </a:xfrm>
          <a:prstGeom prst="rect">
            <a:avLst/>
          </a:prstGeom>
        </p:spPr>
      </p:pic>
      <p:sp>
        <p:nvSpPr>
          <p:cNvPr id="9" name="TextBox 8">
            <a:extLst>
              <a:ext uri="{FF2B5EF4-FFF2-40B4-BE49-F238E27FC236}">
                <a16:creationId xmlns:a16="http://schemas.microsoft.com/office/drawing/2014/main" id="{C3E62ECB-71C5-2342-A1AF-B7DAA1E1B964}"/>
              </a:ext>
            </a:extLst>
          </p:cNvPr>
          <p:cNvSpPr txBox="1"/>
          <p:nvPr userDrawn="1"/>
        </p:nvSpPr>
        <p:spPr>
          <a:xfrm>
            <a:off x="442913" y="2024062"/>
            <a:ext cx="11306175" cy="1814024"/>
          </a:xfrm>
          <a:prstGeom prst="rect">
            <a:avLst/>
          </a:prstGeom>
          <a:noFill/>
        </p:spPr>
        <p:txBody>
          <a:bodyPr wrap="square" lIns="0" tIns="0" rIns="0" bIns="0" rtlCol="0" anchor="b" anchorCtr="0">
            <a:normAutofit/>
          </a:bodyPr>
          <a:lstStyle/>
          <a:p>
            <a:pPr algn="l"/>
            <a:r>
              <a:rPr lang="en-US" sz="6000" b="1" dirty="0">
                <a:solidFill>
                  <a:schemeClr val="bg1"/>
                </a:solidFill>
              </a:rPr>
              <a:t>Thank you</a:t>
            </a:r>
          </a:p>
        </p:txBody>
      </p:sp>
    </p:spTree>
    <p:extLst>
      <p:ext uri="{BB962C8B-B14F-4D97-AF65-F5344CB8AC3E}">
        <p14:creationId xmlns:p14="http://schemas.microsoft.com/office/powerpoint/2010/main" val="1904786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Secondary">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F1B88EC-6B3F-324D-8A9A-A2200D031343}"/>
              </a:ext>
            </a:extLst>
          </p:cNvPr>
          <p:cNvSpPr>
            <a:spLocks noGrp="1"/>
          </p:cNvSpPr>
          <p:nvPr>
            <p:ph sz="half" idx="2"/>
          </p:nvPr>
        </p:nvSpPr>
        <p:spPr>
          <a:xfrm>
            <a:off x="442910" y="2813047"/>
            <a:ext cx="5473701" cy="2847977"/>
          </a:xfrm>
          <a:prstGeom prst="rect">
            <a:avLst/>
          </a:prstGeo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Content Placeholder 5">
            <a:extLst>
              <a:ext uri="{FF2B5EF4-FFF2-40B4-BE49-F238E27FC236}">
                <a16:creationId xmlns:a16="http://schemas.microsoft.com/office/drawing/2014/main" id="{0D32B247-F8B0-6A43-86FE-2923DBEF9C8F}"/>
              </a:ext>
            </a:extLst>
          </p:cNvPr>
          <p:cNvSpPr>
            <a:spLocks noGrp="1"/>
          </p:cNvSpPr>
          <p:nvPr>
            <p:ph sz="quarter" idx="4"/>
          </p:nvPr>
        </p:nvSpPr>
        <p:spPr>
          <a:xfrm>
            <a:off x="6291894" y="2813047"/>
            <a:ext cx="5457193" cy="2847977"/>
          </a:xfrm>
          <a:prstGeom prst="rect">
            <a:avLst/>
          </a:prstGeo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0" name="Title 1">
            <a:extLst>
              <a:ext uri="{FF2B5EF4-FFF2-40B4-BE49-F238E27FC236}">
                <a16:creationId xmlns:a16="http://schemas.microsoft.com/office/drawing/2014/main" id="{EC2A4D7D-88B2-6543-8F2D-B4616BB62DFF}"/>
              </a:ext>
            </a:extLst>
          </p:cNvPr>
          <p:cNvSpPr>
            <a:spLocks noGrp="1"/>
          </p:cNvSpPr>
          <p:nvPr>
            <p:ph type="title"/>
          </p:nvPr>
        </p:nvSpPr>
        <p:spPr>
          <a:xfrm>
            <a:off x="442912" y="800101"/>
            <a:ext cx="11306176" cy="1001982"/>
          </a:xfrm>
          <a:prstGeom prst="rect">
            <a:avLst/>
          </a:prstGeom>
        </p:spPr>
        <p:txBody>
          <a:bodyPr anchor="ctr" anchorCtr="0"/>
          <a:lstStyle/>
          <a:p>
            <a:r>
              <a:rPr lang="en-GB" dirty="0"/>
              <a:t>Click to edit Master title style</a:t>
            </a:r>
            <a:endParaRPr lang="en-US" dirty="0"/>
          </a:p>
        </p:txBody>
      </p:sp>
      <p:pic>
        <p:nvPicPr>
          <p:cNvPr id="9" name="Picture 8">
            <a:extLst>
              <a:ext uri="{FF2B5EF4-FFF2-40B4-BE49-F238E27FC236}">
                <a16:creationId xmlns:a16="http://schemas.microsoft.com/office/drawing/2014/main" id="{68C387D1-CCDB-AA42-911D-99DAFBC81375}"/>
              </a:ext>
            </a:extLst>
          </p:cNvPr>
          <p:cNvPicPr>
            <a:picLocks noChangeAspect="1"/>
          </p:cNvPicPr>
          <p:nvPr userDrawn="1"/>
        </p:nvPicPr>
        <p:blipFill>
          <a:blip r:embed="rId2"/>
          <a:stretch>
            <a:fillRect/>
          </a:stretch>
        </p:blipFill>
        <p:spPr>
          <a:xfrm>
            <a:off x="442912" y="5832092"/>
            <a:ext cx="568359" cy="676275"/>
          </a:xfrm>
          <a:prstGeom prst="rect">
            <a:avLst/>
          </a:prstGeom>
        </p:spPr>
      </p:pic>
      <p:sp>
        <p:nvSpPr>
          <p:cNvPr id="16" name="Text Placeholder 11">
            <a:extLst>
              <a:ext uri="{FF2B5EF4-FFF2-40B4-BE49-F238E27FC236}">
                <a16:creationId xmlns:a16="http://schemas.microsoft.com/office/drawing/2014/main" id="{44B35524-0F00-1A4F-8D8A-436C8810069B}"/>
              </a:ext>
            </a:extLst>
          </p:cNvPr>
          <p:cNvSpPr>
            <a:spLocks noGrp="1"/>
          </p:cNvSpPr>
          <p:nvPr>
            <p:ph type="body" sz="quarter" idx="10"/>
          </p:nvPr>
        </p:nvSpPr>
        <p:spPr>
          <a:xfrm>
            <a:off x="6275387" y="6057900"/>
            <a:ext cx="5473699" cy="368888"/>
          </a:xfrm>
          <a:prstGeom prst="rect">
            <a:avLst/>
          </a:prstGeom>
        </p:spPr>
        <p:txBody>
          <a:bodyPr tIns="0" rIns="0" bIns="0" anchor="b" anchorCtr="0">
            <a:noAutofit/>
          </a:bodyPr>
          <a:lstStyle>
            <a:lvl1pPr marL="0" indent="0" algn="r">
              <a:buNone/>
              <a:defRPr sz="1800">
                <a:solidFill>
                  <a:srgbClr val="E6005B"/>
                </a:solidFill>
              </a:defRPr>
            </a:lvl1pPr>
          </a:lstStyle>
          <a:p>
            <a:pPr lvl="0"/>
            <a:r>
              <a:rPr lang="en-GB" dirty="0"/>
              <a:t>Click to edit Master text styles</a:t>
            </a:r>
          </a:p>
        </p:txBody>
      </p:sp>
      <p:sp>
        <p:nvSpPr>
          <p:cNvPr id="22" name="Text Placeholder 2">
            <a:extLst>
              <a:ext uri="{FF2B5EF4-FFF2-40B4-BE49-F238E27FC236}">
                <a16:creationId xmlns:a16="http://schemas.microsoft.com/office/drawing/2014/main" id="{245CF166-1A2B-F24F-9192-1EE62922C0E7}"/>
              </a:ext>
            </a:extLst>
          </p:cNvPr>
          <p:cNvSpPr>
            <a:spLocks noGrp="1"/>
          </p:cNvSpPr>
          <p:nvPr>
            <p:ph type="body" idx="1"/>
          </p:nvPr>
        </p:nvSpPr>
        <p:spPr>
          <a:xfrm>
            <a:off x="442912" y="1989138"/>
            <a:ext cx="5473701" cy="636855"/>
          </a:xfrm>
          <a:prstGeom prst="rect">
            <a:avLst/>
          </a:prstGeom>
        </p:spPr>
        <p:txBody>
          <a:bodyPr anchor="ctr" anchorCtr="0"/>
          <a:lstStyle>
            <a:lvl1pPr marL="0" indent="0">
              <a:buNone/>
              <a:defRPr sz="2400" b="1">
                <a:solidFill>
                  <a:srgbClr val="9E043D"/>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23" name="Text Placeholder 2">
            <a:extLst>
              <a:ext uri="{FF2B5EF4-FFF2-40B4-BE49-F238E27FC236}">
                <a16:creationId xmlns:a16="http://schemas.microsoft.com/office/drawing/2014/main" id="{FA1D5975-B545-F54E-B266-2A4DDDC8C4C9}"/>
              </a:ext>
            </a:extLst>
          </p:cNvPr>
          <p:cNvSpPr>
            <a:spLocks noGrp="1"/>
          </p:cNvSpPr>
          <p:nvPr>
            <p:ph type="body" idx="11"/>
          </p:nvPr>
        </p:nvSpPr>
        <p:spPr>
          <a:xfrm>
            <a:off x="6291895" y="1989139"/>
            <a:ext cx="5457193" cy="636854"/>
          </a:xfrm>
          <a:prstGeom prst="rect">
            <a:avLst/>
          </a:prstGeom>
        </p:spPr>
        <p:txBody>
          <a:bodyPr anchor="ctr" anchorCtr="0"/>
          <a:lstStyle>
            <a:lvl1pPr marL="0" indent="0">
              <a:buNone/>
              <a:defRPr sz="2400" b="1">
                <a:solidFill>
                  <a:srgbClr val="9E043D"/>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12" name="Rectangle 11">
            <a:extLst>
              <a:ext uri="{FF2B5EF4-FFF2-40B4-BE49-F238E27FC236}">
                <a16:creationId xmlns:a16="http://schemas.microsoft.com/office/drawing/2014/main" id="{30F691ED-EF65-C446-B3BD-FB970876AB4D}"/>
              </a:ext>
            </a:extLst>
          </p:cNvPr>
          <p:cNvSpPr/>
          <p:nvPr userDrawn="1"/>
        </p:nvSpPr>
        <p:spPr>
          <a:xfrm>
            <a:off x="1" y="0"/>
            <a:ext cx="12191999" cy="441325"/>
          </a:xfrm>
          <a:prstGeom prst="rect">
            <a:avLst/>
          </a:prstGeom>
          <a:solidFill>
            <a:srgbClr val="E60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43AC6DAE-40C2-FC4C-9C8A-8F55F3ECD49F}"/>
              </a:ext>
            </a:extLst>
          </p:cNvPr>
          <p:cNvSpPr/>
          <p:nvPr userDrawn="1"/>
        </p:nvSpPr>
        <p:spPr>
          <a:xfrm>
            <a:off x="0" y="6742113"/>
            <a:ext cx="12191999" cy="125999"/>
          </a:xfrm>
          <a:prstGeom prst="rect">
            <a:avLst/>
          </a:prstGeom>
          <a:solidFill>
            <a:srgbClr val="9E0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29796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slideLayout" Target="../slideLayouts/slideLayout70.xml"/><Relationship Id="rId18" Type="http://schemas.openxmlformats.org/officeDocument/2006/relationships/slideLayout" Target="../slideLayouts/slideLayout75.xml"/><Relationship Id="rId26" Type="http://schemas.openxmlformats.org/officeDocument/2006/relationships/slideLayout" Target="../slideLayouts/slideLayout83.xml"/><Relationship Id="rId3" Type="http://schemas.openxmlformats.org/officeDocument/2006/relationships/slideLayout" Target="../slideLayouts/slideLayout60.xml"/><Relationship Id="rId21" Type="http://schemas.openxmlformats.org/officeDocument/2006/relationships/slideLayout" Target="../slideLayouts/slideLayout78.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17" Type="http://schemas.openxmlformats.org/officeDocument/2006/relationships/slideLayout" Target="../slideLayouts/slideLayout74.xml"/><Relationship Id="rId25" Type="http://schemas.openxmlformats.org/officeDocument/2006/relationships/slideLayout" Target="../slideLayouts/slideLayout82.xml"/><Relationship Id="rId2" Type="http://schemas.openxmlformats.org/officeDocument/2006/relationships/slideLayout" Target="../slideLayouts/slideLayout59.xml"/><Relationship Id="rId16" Type="http://schemas.openxmlformats.org/officeDocument/2006/relationships/slideLayout" Target="../slideLayouts/slideLayout73.xml"/><Relationship Id="rId20" Type="http://schemas.openxmlformats.org/officeDocument/2006/relationships/slideLayout" Target="../slideLayouts/slideLayout77.xml"/><Relationship Id="rId29" Type="http://schemas.openxmlformats.org/officeDocument/2006/relationships/theme" Target="../theme/theme3.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24" Type="http://schemas.openxmlformats.org/officeDocument/2006/relationships/slideLayout" Target="../slideLayouts/slideLayout81.xml"/><Relationship Id="rId5" Type="http://schemas.openxmlformats.org/officeDocument/2006/relationships/slideLayout" Target="../slideLayouts/slideLayout62.xml"/><Relationship Id="rId15" Type="http://schemas.openxmlformats.org/officeDocument/2006/relationships/slideLayout" Target="../slideLayouts/slideLayout72.xml"/><Relationship Id="rId23" Type="http://schemas.openxmlformats.org/officeDocument/2006/relationships/slideLayout" Target="../slideLayouts/slideLayout80.xml"/><Relationship Id="rId28" Type="http://schemas.openxmlformats.org/officeDocument/2006/relationships/slideLayout" Target="../slideLayouts/slideLayout85.xml"/><Relationship Id="rId10" Type="http://schemas.openxmlformats.org/officeDocument/2006/relationships/slideLayout" Target="../slideLayouts/slideLayout67.xml"/><Relationship Id="rId19" Type="http://schemas.openxmlformats.org/officeDocument/2006/relationships/slideLayout" Target="../slideLayouts/slideLayout76.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 Id="rId22" Type="http://schemas.openxmlformats.org/officeDocument/2006/relationships/slideLayout" Target="../slideLayouts/slideLayout79.xml"/><Relationship Id="rId27" Type="http://schemas.openxmlformats.org/officeDocument/2006/relationships/slideLayout" Target="../slideLayouts/slideLayout8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4"/>
        </a:solidFill>
        <a:effectLst/>
      </p:bgPr>
    </p:bg>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38E3CDC0-E15C-3D43-A94A-65D5EBAC0EC4}"/>
              </a:ext>
            </a:extLst>
          </p:cNvPr>
          <p:cNvSpPr>
            <a:spLocks noGrp="1"/>
          </p:cNvSpPr>
          <p:nvPr>
            <p:ph type="body" idx="1"/>
          </p:nvPr>
        </p:nvSpPr>
        <p:spPr>
          <a:xfrm>
            <a:off x="442912" y="1989139"/>
            <a:ext cx="11306175" cy="4068762"/>
          </a:xfrm>
          <a:prstGeom prst="rect">
            <a:avLst/>
          </a:prstGeom>
        </p:spPr>
        <p:txBody>
          <a:bodyPr vert="horz" lIns="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8" name="Title Placeholder 10">
            <a:extLst>
              <a:ext uri="{FF2B5EF4-FFF2-40B4-BE49-F238E27FC236}">
                <a16:creationId xmlns:a16="http://schemas.microsoft.com/office/drawing/2014/main" id="{CB133162-9D93-054D-BEB3-A08241D4C88C}"/>
              </a:ext>
            </a:extLst>
          </p:cNvPr>
          <p:cNvSpPr>
            <a:spLocks noGrp="1"/>
          </p:cNvSpPr>
          <p:nvPr>
            <p:ph type="title"/>
          </p:nvPr>
        </p:nvSpPr>
        <p:spPr>
          <a:xfrm>
            <a:off x="442912" y="800100"/>
            <a:ext cx="11306175" cy="1001714"/>
          </a:xfrm>
          <a:prstGeom prst="rect">
            <a:avLst/>
          </a:prstGeom>
        </p:spPr>
        <p:txBody>
          <a:bodyPr vert="horz" lIns="0" tIns="45720" rIns="91440" bIns="45720" rtlCol="0" anchor="ctr">
            <a:normAutofit/>
          </a:bodyPr>
          <a:lstStyle/>
          <a:p>
            <a:r>
              <a:rPr lang="en-GB" dirty="0"/>
              <a:t>Click to edit Master title style</a:t>
            </a:r>
            <a:endParaRPr lang="en-US" dirty="0"/>
          </a:p>
        </p:txBody>
      </p:sp>
    </p:spTree>
    <p:extLst>
      <p:ext uri="{BB962C8B-B14F-4D97-AF65-F5344CB8AC3E}">
        <p14:creationId xmlns:p14="http://schemas.microsoft.com/office/powerpoint/2010/main" val="3675768663"/>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 id="2147483706" r:id="rId17"/>
    <p:sldLayoutId id="2147483707" r:id="rId18"/>
    <p:sldLayoutId id="2147483708" r:id="rId19"/>
    <p:sldLayoutId id="2147483709" r:id="rId20"/>
    <p:sldLayoutId id="2147483710" r:id="rId21"/>
    <p:sldLayoutId id="2147483711" r:id="rId22"/>
    <p:sldLayoutId id="2147483712" r:id="rId23"/>
    <p:sldLayoutId id="2147483713" r:id="rId24"/>
    <p:sldLayoutId id="2147483714" r:id="rId25"/>
    <p:sldLayoutId id="2147483715" r:id="rId26"/>
    <p:sldLayoutId id="2147483716" r:id="rId27"/>
    <p:sldLayoutId id="2147483717" r:id="rId28"/>
  </p:sldLayoutIdLst>
  <p:hf sldNum="0" hdr="0"/>
  <p:txStyles>
    <p:titleStyle>
      <a:lvl1pPr algn="l" defTabSz="914400" rtl="0" eaLnBrk="1" latinLnBrk="0" hangingPunct="1">
        <a:lnSpc>
          <a:spcPct val="100000"/>
        </a:lnSpc>
        <a:spcBef>
          <a:spcPct val="0"/>
        </a:spcBef>
        <a:buNone/>
        <a:defRPr sz="4400" b="1" kern="1200">
          <a:solidFill>
            <a:srgbClr val="E6005B"/>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0000"/>
        </a:lnSpc>
        <a:spcBef>
          <a:spcPts val="1000"/>
        </a:spcBef>
        <a:buClr>
          <a:srgbClr val="E6005B"/>
        </a:buClr>
        <a:buFont typeface="Wingdings" pitchFamily="2" charset="2"/>
        <a:buChar char="§"/>
        <a:defRPr sz="2500" b="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500"/>
        </a:spcBef>
        <a:buClr>
          <a:srgbClr val="E6005B"/>
        </a:buClr>
        <a:buFont typeface="Wingdings" pitchFamily="2" charset="2"/>
        <a:buChar char="§"/>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buClr>
          <a:srgbClr val="E6005B"/>
        </a:buClr>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500"/>
        </a:spcBef>
        <a:buClr>
          <a:srgbClr val="E6005B"/>
        </a:buClr>
        <a:buFont typeface="Wingdings" pitchFamily="2" charset="2"/>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500"/>
        </a:spcBef>
        <a:buClr>
          <a:srgbClr val="E6005B"/>
        </a:buClr>
        <a:buFont typeface="Wingdings" pitchFamily="2" charset="2"/>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p15:clr>
            <a:srgbClr val="A4A3A4"/>
          </p15:clr>
        </p15:guide>
        <p15:guide id="2" orient="horz" pos="278">
          <p15:clr>
            <a:srgbClr val="A4A3A4"/>
          </p15:clr>
        </p15:guide>
        <p15:guide id="3" pos="2502">
          <p15:clr>
            <a:srgbClr val="A4A3A4"/>
          </p15:clr>
        </p15:guide>
        <p15:guide id="4" pos="2729">
          <p15:clr>
            <a:srgbClr val="A4A3A4"/>
          </p15:clr>
        </p15:guide>
        <p15:guide id="5" pos="4951">
          <p15:clr>
            <a:srgbClr val="A4A3A4"/>
          </p15:clr>
        </p15:guide>
        <p15:guide id="6" pos="5178">
          <p15:clr>
            <a:srgbClr val="A4A3A4"/>
          </p15:clr>
        </p15:guide>
        <p15:guide id="7" pos="7401">
          <p15:clr>
            <a:srgbClr val="A4A3A4"/>
          </p15:clr>
        </p15:guide>
        <p15:guide id="8" orient="horz" pos="504">
          <p15:clr>
            <a:srgbClr val="A4A3A4"/>
          </p15:clr>
        </p15:guide>
        <p15:guide id="9" orient="horz" pos="3816">
          <p15:clr>
            <a:srgbClr val="A4A3A4"/>
          </p15:clr>
        </p15:guide>
        <p15:guide id="10" orient="horz" pos="4042">
          <p15:clr>
            <a:srgbClr val="A4A3A4"/>
          </p15:clr>
        </p15:guide>
        <p15:guide id="11" pos="3727">
          <p15:clr>
            <a:srgbClr val="A4A3A4"/>
          </p15:clr>
        </p15:guide>
        <p15:guide id="12" pos="3953">
          <p15:clr>
            <a:srgbClr val="A4A3A4"/>
          </p15:clr>
        </p15:guide>
        <p15:guide id="13" orient="horz" pos="3589">
          <p15:clr>
            <a:srgbClr val="A4A3A4"/>
          </p15:clr>
        </p15:guide>
        <p15:guide id="14" orient="horz" pos="1139">
          <p15:clr>
            <a:srgbClr val="A4A3A4"/>
          </p15:clr>
        </p15:guide>
        <p15:guide id="15" orient="horz" pos="1253">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4"/>
        </a:solidFill>
        <a:effectLst/>
      </p:bgPr>
    </p:bg>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38E3CDC0-E15C-3D43-A94A-65D5EBAC0EC4}"/>
              </a:ext>
            </a:extLst>
          </p:cNvPr>
          <p:cNvSpPr>
            <a:spLocks noGrp="1"/>
          </p:cNvSpPr>
          <p:nvPr>
            <p:ph type="body" idx="1"/>
          </p:nvPr>
        </p:nvSpPr>
        <p:spPr>
          <a:xfrm>
            <a:off x="442912" y="1989139"/>
            <a:ext cx="11306175" cy="4068762"/>
          </a:xfrm>
          <a:prstGeom prst="rect">
            <a:avLst/>
          </a:prstGeom>
        </p:spPr>
        <p:txBody>
          <a:bodyPr vert="horz" lIns="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itle Placeholder 10">
            <a:extLst>
              <a:ext uri="{FF2B5EF4-FFF2-40B4-BE49-F238E27FC236}">
                <a16:creationId xmlns:a16="http://schemas.microsoft.com/office/drawing/2014/main" id="{CB133162-9D93-054D-BEB3-A08241D4C88C}"/>
              </a:ext>
            </a:extLst>
          </p:cNvPr>
          <p:cNvSpPr>
            <a:spLocks noGrp="1"/>
          </p:cNvSpPr>
          <p:nvPr>
            <p:ph type="title"/>
          </p:nvPr>
        </p:nvSpPr>
        <p:spPr>
          <a:xfrm>
            <a:off x="442912" y="800100"/>
            <a:ext cx="11306175" cy="1001714"/>
          </a:xfrm>
          <a:prstGeom prst="rect">
            <a:avLst/>
          </a:prstGeom>
        </p:spPr>
        <p:txBody>
          <a:bodyPr vert="horz" lIns="0" tIns="45720" rIns="91440" bIns="45720" rtlCol="0" anchor="ctr">
            <a:normAutofit/>
          </a:bodyPr>
          <a:lstStyle/>
          <a:p>
            <a:r>
              <a:rPr lang="en-US"/>
              <a:t>Click to edit Master title style</a:t>
            </a:r>
            <a:endParaRPr lang="en-US" dirty="0"/>
          </a:p>
        </p:txBody>
      </p:sp>
    </p:spTree>
    <p:extLst>
      <p:ext uri="{BB962C8B-B14F-4D97-AF65-F5344CB8AC3E}">
        <p14:creationId xmlns:p14="http://schemas.microsoft.com/office/powerpoint/2010/main" val="909661547"/>
      </p:ext>
    </p:extLst>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 id="2147483730" r:id="rId12"/>
    <p:sldLayoutId id="2147483731" r:id="rId13"/>
    <p:sldLayoutId id="2147483732" r:id="rId14"/>
    <p:sldLayoutId id="2147483733" r:id="rId15"/>
    <p:sldLayoutId id="2147483734" r:id="rId16"/>
    <p:sldLayoutId id="2147483735" r:id="rId17"/>
    <p:sldLayoutId id="2147483736" r:id="rId18"/>
    <p:sldLayoutId id="2147483737" r:id="rId19"/>
    <p:sldLayoutId id="2147483738" r:id="rId20"/>
    <p:sldLayoutId id="2147483739" r:id="rId21"/>
    <p:sldLayoutId id="2147483740" r:id="rId22"/>
    <p:sldLayoutId id="2147483741" r:id="rId23"/>
    <p:sldLayoutId id="2147483742" r:id="rId24"/>
    <p:sldLayoutId id="2147483743" r:id="rId25"/>
    <p:sldLayoutId id="2147483744" r:id="rId26"/>
    <p:sldLayoutId id="2147483745" r:id="rId27"/>
    <p:sldLayoutId id="2147483746" r:id="rId28"/>
    <p:sldLayoutId id="2147483747" r:id="rId29"/>
  </p:sldLayoutIdLst>
  <p:hf sldNum="0" hdr="0"/>
  <p:txStyles>
    <p:titleStyle>
      <a:lvl1pPr algn="l" defTabSz="914400" rtl="0" eaLnBrk="1" latinLnBrk="0" hangingPunct="1">
        <a:lnSpc>
          <a:spcPct val="100000"/>
        </a:lnSpc>
        <a:spcBef>
          <a:spcPct val="0"/>
        </a:spcBef>
        <a:buNone/>
        <a:defRPr sz="4400" b="1" kern="1200">
          <a:solidFill>
            <a:srgbClr val="E6005B"/>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0000"/>
        </a:lnSpc>
        <a:spcBef>
          <a:spcPts val="1000"/>
        </a:spcBef>
        <a:buClr>
          <a:srgbClr val="E6005B"/>
        </a:buClr>
        <a:buFont typeface="Wingdings" pitchFamily="2" charset="2"/>
        <a:buChar char="§"/>
        <a:defRPr sz="2500" b="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500"/>
        </a:spcBef>
        <a:buClr>
          <a:srgbClr val="E6005B"/>
        </a:buClr>
        <a:buFont typeface="Wingdings" pitchFamily="2" charset="2"/>
        <a:buChar char="§"/>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buClr>
          <a:srgbClr val="E6005B"/>
        </a:buClr>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500"/>
        </a:spcBef>
        <a:buClr>
          <a:srgbClr val="E6005B"/>
        </a:buClr>
        <a:buFont typeface="Wingdings" pitchFamily="2" charset="2"/>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500"/>
        </a:spcBef>
        <a:buClr>
          <a:srgbClr val="E6005B"/>
        </a:buClr>
        <a:buFont typeface="Wingdings" pitchFamily="2" charset="2"/>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p15:clr>
            <a:srgbClr val="A4A3A4"/>
          </p15:clr>
        </p15:guide>
        <p15:guide id="2" orient="horz" pos="278">
          <p15:clr>
            <a:srgbClr val="A4A3A4"/>
          </p15:clr>
        </p15:guide>
        <p15:guide id="3" pos="2502">
          <p15:clr>
            <a:srgbClr val="A4A3A4"/>
          </p15:clr>
        </p15:guide>
        <p15:guide id="4" pos="2729">
          <p15:clr>
            <a:srgbClr val="A4A3A4"/>
          </p15:clr>
        </p15:guide>
        <p15:guide id="5" pos="4951">
          <p15:clr>
            <a:srgbClr val="A4A3A4"/>
          </p15:clr>
        </p15:guide>
        <p15:guide id="6" pos="5178">
          <p15:clr>
            <a:srgbClr val="A4A3A4"/>
          </p15:clr>
        </p15:guide>
        <p15:guide id="7" pos="7401">
          <p15:clr>
            <a:srgbClr val="A4A3A4"/>
          </p15:clr>
        </p15:guide>
        <p15:guide id="8" orient="horz" pos="504">
          <p15:clr>
            <a:srgbClr val="A4A3A4"/>
          </p15:clr>
        </p15:guide>
        <p15:guide id="9" orient="horz" pos="3816">
          <p15:clr>
            <a:srgbClr val="A4A3A4"/>
          </p15:clr>
        </p15:guide>
        <p15:guide id="10" orient="horz" pos="4042">
          <p15:clr>
            <a:srgbClr val="A4A3A4"/>
          </p15:clr>
        </p15:guide>
        <p15:guide id="11" pos="3727">
          <p15:clr>
            <a:srgbClr val="A4A3A4"/>
          </p15:clr>
        </p15:guide>
        <p15:guide id="12" pos="3953">
          <p15:clr>
            <a:srgbClr val="A4A3A4"/>
          </p15:clr>
        </p15:guide>
        <p15:guide id="13" orient="horz" pos="3589">
          <p15:clr>
            <a:srgbClr val="A4A3A4"/>
          </p15:clr>
        </p15:guide>
        <p15:guide id="14" orient="horz" pos="1139">
          <p15:clr>
            <a:srgbClr val="A4A3A4"/>
          </p15:clr>
        </p15:guide>
        <p15:guide id="15" orient="horz" pos="1253">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4"/>
        </a:solidFill>
        <a:effectLst/>
      </p:bgPr>
    </p:bg>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38E3CDC0-E15C-3D43-A94A-65D5EBAC0EC4}"/>
              </a:ext>
            </a:extLst>
          </p:cNvPr>
          <p:cNvSpPr>
            <a:spLocks noGrp="1"/>
          </p:cNvSpPr>
          <p:nvPr>
            <p:ph type="body" idx="1"/>
          </p:nvPr>
        </p:nvSpPr>
        <p:spPr>
          <a:xfrm>
            <a:off x="442912" y="1989139"/>
            <a:ext cx="11306175" cy="4068762"/>
          </a:xfrm>
          <a:prstGeom prst="rect">
            <a:avLst/>
          </a:prstGeom>
        </p:spPr>
        <p:txBody>
          <a:bodyPr vert="horz" lIns="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8" name="Title Placeholder 10">
            <a:extLst>
              <a:ext uri="{FF2B5EF4-FFF2-40B4-BE49-F238E27FC236}">
                <a16:creationId xmlns:a16="http://schemas.microsoft.com/office/drawing/2014/main" id="{CB133162-9D93-054D-BEB3-A08241D4C88C}"/>
              </a:ext>
            </a:extLst>
          </p:cNvPr>
          <p:cNvSpPr>
            <a:spLocks noGrp="1"/>
          </p:cNvSpPr>
          <p:nvPr>
            <p:ph type="title"/>
          </p:nvPr>
        </p:nvSpPr>
        <p:spPr>
          <a:xfrm>
            <a:off x="442912" y="800100"/>
            <a:ext cx="11306175" cy="1001714"/>
          </a:xfrm>
          <a:prstGeom prst="rect">
            <a:avLst/>
          </a:prstGeom>
        </p:spPr>
        <p:txBody>
          <a:bodyPr vert="horz" lIns="0" tIns="45720" rIns="91440" bIns="45720" rtlCol="0" anchor="ctr">
            <a:normAutofit/>
          </a:bodyPr>
          <a:lstStyle/>
          <a:p>
            <a:r>
              <a:rPr lang="en-GB" dirty="0"/>
              <a:t>Click to edit Master title style</a:t>
            </a:r>
            <a:endParaRPr lang="en-US" dirty="0"/>
          </a:p>
        </p:txBody>
      </p:sp>
    </p:spTree>
    <p:extLst>
      <p:ext uri="{BB962C8B-B14F-4D97-AF65-F5344CB8AC3E}">
        <p14:creationId xmlns:p14="http://schemas.microsoft.com/office/powerpoint/2010/main" val="1408543712"/>
      </p:ext>
    </p:extLst>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 id="2147483754" r:id="rId6"/>
    <p:sldLayoutId id="2147483755" r:id="rId7"/>
    <p:sldLayoutId id="2147483756" r:id="rId8"/>
    <p:sldLayoutId id="2147483757" r:id="rId9"/>
    <p:sldLayoutId id="2147483758" r:id="rId10"/>
    <p:sldLayoutId id="2147483759" r:id="rId11"/>
    <p:sldLayoutId id="2147483760" r:id="rId12"/>
    <p:sldLayoutId id="2147483761" r:id="rId13"/>
    <p:sldLayoutId id="2147483762" r:id="rId14"/>
    <p:sldLayoutId id="2147483763" r:id="rId15"/>
    <p:sldLayoutId id="2147483764" r:id="rId16"/>
    <p:sldLayoutId id="2147483765" r:id="rId17"/>
    <p:sldLayoutId id="2147483766" r:id="rId18"/>
    <p:sldLayoutId id="2147483767" r:id="rId19"/>
    <p:sldLayoutId id="2147483768" r:id="rId20"/>
    <p:sldLayoutId id="2147483769" r:id="rId21"/>
    <p:sldLayoutId id="2147483770" r:id="rId22"/>
    <p:sldLayoutId id="2147483771" r:id="rId23"/>
    <p:sldLayoutId id="2147483772" r:id="rId24"/>
    <p:sldLayoutId id="2147483773" r:id="rId25"/>
    <p:sldLayoutId id="2147483774" r:id="rId26"/>
    <p:sldLayoutId id="2147483775" r:id="rId27"/>
    <p:sldLayoutId id="2147483776" r:id="rId28"/>
  </p:sldLayoutIdLst>
  <p:hf sldNum="0" hdr="0"/>
  <p:txStyles>
    <p:titleStyle>
      <a:lvl1pPr algn="l" defTabSz="914400" rtl="0" eaLnBrk="1" latinLnBrk="0" hangingPunct="1">
        <a:lnSpc>
          <a:spcPct val="100000"/>
        </a:lnSpc>
        <a:spcBef>
          <a:spcPct val="0"/>
        </a:spcBef>
        <a:buNone/>
        <a:defRPr sz="4400" b="1" kern="1200">
          <a:solidFill>
            <a:srgbClr val="E6005B"/>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0000"/>
        </a:lnSpc>
        <a:spcBef>
          <a:spcPts val="1000"/>
        </a:spcBef>
        <a:buClr>
          <a:srgbClr val="E6005B"/>
        </a:buClr>
        <a:buFont typeface="Wingdings" pitchFamily="2" charset="2"/>
        <a:buChar char="§"/>
        <a:defRPr sz="2500" b="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500"/>
        </a:spcBef>
        <a:buClr>
          <a:srgbClr val="E6005B"/>
        </a:buClr>
        <a:buFont typeface="Wingdings" pitchFamily="2" charset="2"/>
        <a:buChar char="§"/>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buClr>
          <a:srgbClr val="E6005B"/>
        </a:buClr>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500"/>
        </a:spcBef>
        <a:buClr>
          <a:srgbClr val="E6005B"/>
        </a:buClr>
        <a:buFont typeface="Wingdings" pitchFamily="2" charset="2"/>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500"/>
        </a:spcBef>
        <a:buClr>
          <a:srgbClr val="E6005B"/>
        </a:buClr>
        <a:buFont typeface="Wingdings" pitchFamily="2" charset="2"/>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p15:clr>
            <a:srgbClr val="A4A3A4"/>
          </p15:clr>
        </p15:guide>
        <p15:guide id="2" orient="horz" pos="278">
          <p15:clr>
            <a:srgbClr val="A4A3A4"/>
          </p15:clr>
        </p15:guide>
        <p15:guide id="3" pos="2502">
          <p15:clr>
            <a:srgbClr val="A4A3A4"/>
          </p15:clr>
        </p15:guide>
        <p15:guide id="4" pos="2729">
          <p15:clr>
            <a:srgbClr val="A4A3A4"/>
          </p15:clr>
        </p15:guide>
        <p15:guide id="5" pos="4951">
          <p15:clr>
            <a:srgbClr val="A4A3A4"/>
          </p15:clr>
        </p15:guide>
        <p15:guide id="6" pos="5178">
          <p15:clr>
            <a:srgbClr val="A4A3A4"/>
          </p15:clr>
        </p15:guide>
        <p15:guide id="7" pos="7401">
          <p15:clr>
            <a:srgbClr val="A4A3A4"/>
          </p15:clr>
        </p15:guide>
        <p15:guide id="8" orient="horz" pos="504">
          <p15:clr>
            <a:srgbClr val="A4A3A4"/>
          </p15:clr>
        </p15:guide>
        <p15:guide id="9" orient="horz" pos="3816">
          <p15:clr>
            <a:srgbClr val="A4A3A4"/>
          </p15:clr>
        </p15:guide>
        <p15:guide id="10" orient="horz" pos="4042">
          <p15:clr>
            <a:srgbClr val="A4A3A4"/>
          </p15:clr>
        </p15:guide>
        <p15:guide id="11" pos="3727">
          <p15:clr>
            <a:srgbClr val="A4A3A4"/>
          </p15:clr>
        </p15:guide>
        <p15:guide id="12" pos="3953">
          <p15:clr>
            <a:srgbClr val="A4A3A4"/>
          </p15:clr>
        </p15:guide>
        <p15:guide id="13" orient="horz" pos="3589">
          <p15:clr>
            <a:srgbClr val="A4A3A4"/>
          </p15:clr>
        </p15:guide>
        <p15:guide id="14" orient="horz" pos="1139">
          <p15:clr>
            <a:srgbClr val="A4A3A4"/>
          </p15:clr>
        </p15:guide>
        <p15:guide id="15" orient="horz" pos="1253">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hyperlink" Target="mailto:iain.wilson@ntu.ac.uk" TargetMode="Externa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hyperlink" Target="http://www.ntu.ac.uk/" TargetMode="Externa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hyperlink" Target="https://stream.syscoi.com/2020/02/11/st-colloquium/" TargetMode="External"/><Relationship Id="rId3" Type="http://schemas.openxmlformats.org/officeDocument/2006/relationships/image" Target="../media/image10.png"/><Relationship Id="rId7" Type="http://schemas.openxmlformats.org/officeDocument/2006/relationships/image" Target="../media/image14.jp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hyperlink" Target="https://creativecommons.org/licenses/by-nc-sa/3.0/"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saasmarketingstrategy.blogspot.com/2013_12_01_archive.html" TargetMode="External"/><Relationship Id="rId2" Type="http://schemas.openxmlformats.org/officeDocument/2006/relationships/image" Target="../media/image15.jpg"/><Relationship Id="rId1" Type="http://schemas.openxmlformats.org/officeDocument/2006/relationships/slideLayout" Target="../slideLayouts/slideLayout4.xml"/><Relationship Id="rId5" Type="http://schemas.openxmlformats.org/officeDocument/2006/relationships/hyperlink" Target="https://www.uts.edu.au/sites/default/files/Reflective_questions.pdf" TargetMode="External"/><Relationship Id="rId4" Type="http://schemas.openxmlformats.org/officeDocument/2006/relationships/hyperlink" Target="https://creativecommons.org/licenses/by/3.0/" TargetMode="External"/></Relationships>
</file>

<file path=ppt/slides/_rels/slide13.xml.rels><?xml version="1.0" encoding="UTF-8" standalone="yes"?>
<Relationships xmlns="http://schemas.openxmlformats.org/package/2006/relationships"><Relationship Id="rId2" Type="http://schemas.openxmlformats.org/officeDocument/2006/relationships/hyperlink" Target="http://www.ntu.ac.uk/" TargetMode="Externa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1.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9.png"/><Relationship Id="rId1" Type="http://schemas.openxmlformats.org/officeDocument/2006/relationships/slideLayout" Target="../slideLayouts/slideLayout61.xml"/></Relationships>
</file>

<file path=ppt/slides/_rels/slide16.xml.rels><?xml version="1.0" encoding="UTF-8" standalone="yes"?>
<Relationships xmlns="http://schemas.openxmlformats.org/package/2006/relationships"><Relationship Id="rId2" Type="http://schemas.openxmlformats.org/officeDocument/2006/relationships/hyperlink" Target="http://www.ntu.ac.uk/" TargetMode="Externa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hyperlink" Target="https://twitter.com/dr_iain_wilson" TargetMode="External"/><Relationship Id="rId2" Type="http://schemas.openxmlformats.org/officeDocument/2006/relationships/hyperlink" Target="mailto:iain.wilson@ntu.ac.uk" TargetMode="External"/><Relationship Id="rId1" Type="http://schemas.openxmlformats.org/officeDocument/2006/relationships/slideLayout" Target="../slideLayouts/slideLayout4.xml"/><Relationship Id="rId6" Type="http://schemas.openxmlformats.org/officeDocument/2006/relationships/hyperlink" Target="https://creativecommons.org/licenses/by-nc-sa/3.0/" TargetMode="External"/><Relationship Id="rId5" Type="http://schemas.openxmlformats.org/officeDocument/2006/relationships/hyperlink" Target="https://iteachu.uaf.edu/online-discussions/" TargetMode="Externa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2" Type="http://schemas.openxmlformats.org/officeDocument/2006/relationships/hyperlink" Target="http://www.ntu.ac.uk/"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www.ntu.ac.uk/" TargetMode="External"/><Relationship Id="rId2" Type="http://schemas.openxmlformats.org/officeDocument/2006/relationships/hyperlink" Target="https://www.ntu.ac.uk/staff-profiles/social-sciences/iain-wilson" TargetMode="Externa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hyperlink" Target="https://freepngimg.com/png/88434-text-symbol-question-mark-computer-graphics-3d" TargetMode="External"/><Relationship Id="rId2" Type="http://schemas.openxmlformats.org/officeDocument/2006/relationships/image" Target="../media/image6.png"/><Relationship Id="rId1" Type="http://schemas.openxmlformats.org/officeDocument/2006/relationships/slideLayout" Target="../slideLayouts/slideLayout32.xml"/><Relationship Id="rId4" Type="http://schemas.openxmlformats.org/officeDocument/2006/relationships/hyperlink" Target="https://creativecommons.org/licenses/by-nc/3.0/"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hyperlink" Target="http://www.ntu.ac.uk/" TargetMode="Externa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6.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xml"/><Relationship Id="rId1" Type="http://schemas.openxmlformats.org/officeDocument/2006/relationships/slideLayout" Target="../slideLayouts/slideLayout66.xml"/><Relationship Id="rId5" Type="http://schemas.openxmlformats.org/officeDocument/2006/relationships/hyperlink" Target="https://creativecommons.org/licenses/by-nc-sa/3.0/" TargetMode="External"/><Relationship Id="rId4" Type="http://schemas.openxmlformats.org/officeDocument/2006/relationships/hyperlink" Target="https://www.jigsaw-wiki.com/wiki/Special:MyLanguage/Puzzle_pieces"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EE3CEA-FBFD-0A44-8784-BBA08B4B8BD6}"/>
              </a:ext>
            </a:extLst>
          </p:cNvPr>
          <p:cNvSpPr>
            <a:spLocks noGrp="1"/>
          </p:cNvSpPr>
          <p:nvPr>
            <p:ph sz="half" idx="1"/>
          </p:nvPr>
        </p:nvSpPr>
        <p:spPr/>
        <p:txBody>
          <a:bodyPr>
            <a:normAutofit fontScale="70000" lnSpcReduction="20000"/>
          </a:bodyPr>
          <a:lstStyle/>
          <a:p>
            <a:pPr marL="0" indent="0">
              <a:lnSpc>
                <a:spcPct val="115000"/>
              </a:lnSpc>
              <a:spcAft>
                <a:spcPts val="1000"/>
              </a:spcAft>
              <a:buNone/>
            </a:pPr>
            <a:r>
              <a:rPr lang="en-GB" sz="2800" dirty="0">
                <a:solidFill>
                  <a:srgbClr val="000000"/>
                </a:solidFill>
                <a:effectLst/>
                <a:latin typeface="Helvetica" panose="020B0604020202020204" pitchFamily="34" charset="0"/>
                <a:ea typeface="SimSun" panose="02010600030101010101" pitchFamily="2" charset="-122"/>
                <a:cs typeface="Helvetica" panose="020B0604020202020204" pitchFamily="34" charset="0"/>
              </a:rPr>
              <a:t>If you use this resource and have feedback comments, please contact Iain Wilson on </a:t>
            </a:r>
            <a:r>
              <a:rPr lang="en-GB" sz="2800" u="sng" dirty="0">
                <a:solidFill>
                  <a:srgbClr val="000000"/>
                </a:solidFill>
                <a:effectLst/>
                <a:latin typeface="Helvetica" panose="020B0604020202020204" pitchFamily="34" charset="0"/>
                <a:ea typeface="SimSun" panose="02010600030101010101" pitchFamily="2" charset="-122"/>
                <a:cs typeface="Helvetica" panose="020B0604020202020204" pitchFamily="34" charset="0"/>
                <a:hlinkClick r:id="rId2"/>
              </a:rPr>
              <a:t>iain.wilson@ntu.ac.uk</a:t>
            </a:r>
            <a:r>
              <a:rPr lang="en-GB" sz="2800" dirty="0">
                <a:solidFill>
                  <a:srgbClr val="000000"/>
                </a:solidFill>
                <a:effectLst/>
                <a:latin typeface="Helvetica" panose="020B0604020202020204" pitchFamily="34" charset="0"/>
                <a:ea typeface="SimSun" panose="02010600030101010101" pitchFamily="2" charset="-122"/>
                <a:cs typeface="Helvetica" panose="020B0604020202020204" pitchFamily="34" charset="0"/>
              </a:rPr>
              <a:t>. If you are willing, please also send the following information:</a:t>
            </a:r>
          </a:p>
          <a:p>
            <a:pPr marL="0" indent="0">
              <a:lnSpc>
                <a:spcPct val="115000"/>
              </a:lnSpc>
              <a:spcAft>
                <a:spcPts val="1000"/>
              </a:spcAft>
              <a:buNone/>
            </a:pPr>
            <a:endParaRPr lang="en-GB" sz="2300" dirty="0">
              <a:solidFill>
                <a:srgbClr val="000000"/>
              </a:solidFill>
              <a:effectLst/>
              <a:latin typeface="Helvetica" panose="020B0604020202020204" pitchFamily="34" charset="0"/>
              <a:ea typeface="SimSun" panose="02010600030101010101" pitchFamily="2" charset="-122"/>
              <a:cs typeface="Arial" panose="020B0604020202020204" pitchFamily="34" charset="0"/>
            </a:endParaRPr>
          </a:p>
          <a:p>
            <a:pPr marL="800100" lvl="1" indent="-342900">
              <a:lnSpc>
                <a:spcPct val="115000"/>
              </a:lnSpc>
              <a:buFont typeface="Symbol" panose="05050102010706020507" pitchFamily="18" charset="2"/>
              <a:buChar char=""/>
            </a:pPr>
            <a:r>
              <a:rPr lang="en-GB" sz="2800" dirty="0">
                <a:solidFill>
                  <a:srgbClr val="000000"/>
                </a:solidFill>
                <a:effectLst/>
                <a:latin typeface="Helvetica" panose="020B0604020202020204" pitchFamily="34" charset="0"/>
                <a:ea typeface="SimSun" panose="02010600030101010101" pitchFamily="2" charset="-122"/>
                <a:cs typeface="Helvetica" panose="020B0604020202020204" pitchFamily="34" charset="0"/>
              </a:rPr>
              <a:t>What institute are you from?</a:t>
            </a:r>
            <a:endParaRPr lang="en-GB" sz="2800" dirty="0">
              <a:solidFill>
                <a:srgbClr val="000000"/>
              </a:solidFill>
              <a:effectLst/>
              <a:latin typeface="Helvetica" panose="020B0604020202020204" pitchFamily="34" charset="0"/>
              <a:ea typeface="SimSun" panose="02010600030101010101" pitchFamily="2" charset="-122"/>
              <a:cs typeface="Arial" panose="020B0604020202020204" pitchFamily="34" charset="0"/>
            </a:endParaRPr>
          </a:p>
          <a:p>
            <a:pPr marL="800100" lvl="1" indent="-342900">
              <a:lnSpc>
                <a:spcPct val="115000"/>
              </a:lnSpc>
              <a:buFont typeface="Symbol" panose="05050102010706020507" pitchFamily="18" charset="2"/>
              <a:buChar char=""/>
            </a:pPr>
            <a:r>
              <a:rPr lang="en-GB" sz="2800" dirty="0">
                <a:solidFill>
                  <a:srgbClr val="000000"/>
                </a:solidFill>
                <a:effectLst/>
                <a:latin typeface="Helvetica" panose="020B0604020202020204" pitchFamily="34" charset="0"/>
                <a:ea typeface="SimSun" panose="02010600030101010101" pitchFamily="2" charset="-122"/>
                <a:cs typeface="Helvetica" panose="020B0604020202020204" pitchFamily="34" charset="0"/>
              </a:rPr>
              <a:t>What subject discipline have you used this within?</a:t>
            </a:r>
            <a:endParaRPr lang="en-GB" sz="2800" dirty="0">
              <a:solidFill>
                <a:srgbClr val="000000"/>
              </a:solidFill>
              <a:effectLst/>
              <a:latin typeface="Helvetica" panose="020B0604020202020204" pitchFamily="34" charset="0"/>
              <a:ea typeface="SimSun" panose="02010600030101010101" pitchFamily="2" charset="-122"/>
              <a:cs typeface="Arial" panose="020B0604020202020204" pitchFamily="34" charset="0"/>
            </a:endParaRPr>
          </a:p>
          <a:p>
            <a:pPr marL="800100" lvl="1" indent="-342900">
              <a:lnSpc>
                <a:spcPct val="115000"/>
              </a:lnSpc>
              <a:buFont typeface="Symbol" panose="05050102010706020507" pitchFamily="18" charset="2"/>
              <a:buChar char=""/>
            </a:pPr>
            <a:r>
              <a:rPr lang="en-GB" sz="2800" dirty="0">
                <a:solidFill>
                  <a:srgbClr val="000000"/>
                </a:solidFill>
                <a:effectLst/>
                <a:latin typeface="Helvetica" panose="020B0604020202020204" pitchFamily="34" charset="0"/>
                <a:ea typeface="SimSun" panose="02010600030101010101" pitchFamily="2" charset="-122"/>
                <a:cs typeface="Helvetica" panose="020B0604020202020204" pitchFamily="34" charset="0"/>
              </a:rPr>
              <a:t>What level are the students studying at?</a:t>
            </a:r>
            <a:endParaRPr lang="en-GB" sz="2800" dirty="0">
              <a:solidFill>
                <a:srgbClr val="000000"/>
              </a:solidFill>
              <a:effectLst/>
              <a:latin typeface="Helvetica" panose="020B0604020202020204" pitchFamily="34" charset="0"/>
              <a:ea typeface="SimSun" panose="02010600030101010101" pitchFamily="2" charset="-122"/>
              <a:cs typeface="Arial" panose="020B0604020202020204" pitchFamily="34" charset="0"/>
            </a:endParaRPr>
          </a:p>
          <a:p>
            <a:pPr marL="800100" lvl="1" indent="-342900">
              <a:lnSpc>
                <a:spcPct val="115000"/>
              </a:lnSpc>
              <a:spcAft>
                <a:spcPts val="1000"/>
              </a:spcAft>
              <a:buFont typeface="Symbol" panose="05050102010706020507" pitchFamily="18" charset="2"/>
              <a:buChar char=""/>
            </a:pPr>
            <a:r>
              <a:rPr lang="en-GB" sz="2800" dirty="0">
                <a:solidFill>
                  <a:srgbClr val="000000"/>
                </a:solidFill>
                <a:effectLst/>
                <a:latin typeface="Helvetica" panose="020B0604020202020204" pitchFamily="34" charset="0"/>
                <a:ea typeface="SimSun" panose="02010600030101010101" pitchFamily="2" charset="-122"/>
                <a:cs typeface="Helvetica" panose="020B0604020202020204" pitchFamily="34" charset="0"/>
              </a:rPr>
              <a:t>How many students are you using this resource with?</a:t>
            </a:r>
            <a:endParaRPr lang="en-GB" sz="2800" dirty="0">
              <a:solidFill>
                <a:srgbClr val="000000"/>
              </a:solidFill>
              <a:effectLst/>
              <a:latin typeface="Helvetica" panose="020B0604020202020204" pitchFamily="34" charset="0"/>
              <a:ea typeface="SimSun" panose="02010600030101010101" pitchFamily="2" charset="-122"/>
              <a:cs typeface="Arial" panose="020B0604020202020204" pitchFamily="34" charset="0"/>
            </a:endParaRPr>
          </a:p>
          <a:p>
            <a:pPr marL="0" indent="0">
              <a:buNone/>
            </a:pPr>
            <a:endParaRPr lang="en-GB" sz="2300" dirty="0">
              <a:solidFill>
                <a:srgbClr val="000000"/>
              </a:solidFill>
              <a:effectLst/>
              <a:latin typeface="Helvetica" panose="020B0604020202020204" pitchFamily="34" charset="0"/>
              <a:ea typeface="SimSun" panose="02010600030101010101" pitchFamily="2" charset="-122"/>
            </a:endParaRPr>
          </a:p>
          <a:p>
            <a:pPr marL="0" indent="0">
              <a:buNone/>
            </a:pPr>
            <a:r>
              <a:rPr lang="en-GB" sz="2800" dirty="0">
                <a:solidFill>
                  <a:srgbClr val="000000"/>
                </a:solidFill>
                <a:effectLst/>
                <a:latin typeface="Helvetica" panose="020B0604020202020204" pitchFamily="34" charset="0"/>
                <a:ea typeface="SimSun" panose="02010600030101010101" pitchFamily="2" charset="-122"/>
              </a:rPr>
              <a:t>Information will be used to capture the impact of how widely these resources are being used.</a:t>
            </a:r>
            <a:endParaRPr lang="en-GB" spc="300" dirty="0"/>
          </a:p>
        </p:txBody>
      </p:sp>
      <p:sp>
        <p:nvSpPr>
          <p:cNvPr id="3" name="Title 2">
            <a:extLst>
              <a:ext uri="{FF2B5EF4-FFF2-40B4-BE49-F238E27FC236}">
                <a16:creationId xmlns:a16="http://schemas.microsoft.com/office/drawing/2014/main" id="{AB6F555F-D42B-6C44-A0D8-6A3229F3EFD3}"/>
              </a:ext>
            </a:extLst>
          </p:cNvPr>
          <p:cNvSpPr>
            <a:spLocks noGrp="1"/>
          </p:cNvSpPr>
          <p:nvPr>
            <p:ph type="title"/>
          </p:nvPr>
        </p:nvSpPr>
        <p:spPr/>
        <p:txBody>
          <a:bodyPr/>
          <a:lstStyle/>
          <a:p>
            <a:r>
              <a:rPr lang="en-US" spc="300" dirty="0">
                <a:solidFill>
                  <a:schemeClr val="tx1"/>
                </a:solidFill>
              </a:rPr>
              <a:t>Feedback</a:t>
            </a:r>
          </a:p>
        </p:txBody>
      </p:sp>
      <p:sp>
        <p:nvSpPr>
          <p:cNvPr id="8" name="Date Placeholder 3">
            <a:extLst>
              <a:ext uri="{FF2B5EF4-FFF2-40B4-BE49-F238E27FC236}">
                <a16:creationId xmlns:a16="http://schemas.microsoft.com/office/drawing/2014/main" id="{ED268841-0945-48B8-ABE9-F3097238F989}"/>
              </a:ext>
            </a:extLst>
          </p:cNvPr>
          <p:cNvSpPr txBox="1">
            <a:spLocks/>
          </p:cNvSpPr>
          <p:nvPr/>
        </p:nvSpPr>
        <p:spPr>
          <a:xfrm>
            <a:off x="6275386" y="6057900"/>
            <a:ext cx="5473701" cy="358774"/>
          </a:xfrm>
          <a:prstGeom prst="rect">
            <a:avLst/>
          </a:prstGeom>
        </p:spPr>
        <p:txBody>
          <a:bodyPr vert="horz" lIns="0" tIns="0" rIns="0" bIns="0" rtlCol="0" anchor="b" anchorCtr="0">
            <a:noAutofit/>
          </a:bodyPr>
          <a:lstStyle>
            <a:lvl1pPr marL="0" indent="0" algn="r" defTabSz="914400" rtl="0" eaLnBrk="1" latinLnBrk="0" hangingPunct="1">
              <a:lnSpc>
                <a:spcPct val="100000"/>
              </a:lnSpc>
              <a:spcBef>
                <a:spcPts val="1000"/>
              </a:spcBef>
              <a:buClr>
                <a:srgbClr val="E6005B"/>
              </a:buClr>
              <a:buFont typeface="Wingdings" pitchFamily="2" charset="2"/>
              <a:buNone/>
              <a:defRPr sz="1800" b="0" kern="1200">
                <a:solidFill>
                  <a:srgbClr val="E6005B"/>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500"/>
              </a:spcBef>
              <a:buClr>
                <a:srgbClr val="E6005B"/>
              </a:buClr>
              <a:buFont typeface="Wingdings" pitchFamily="2" charset="2"/>
              <a:buChar char="§"/>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buClr>
                <a:srgbClr val="E6005B"/>
              </a:buClr>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500"/>
              </a:spcBef>
              <a:buClr>
                <a:srgbClr val="E6005B"/>
              </a:buClr>
              <a:buFont typeface="Wingdings" pitchFamily="2" charset="2"/>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500"/>
              </a:spcBef>
              <a:buClr>
                <a:srgbClr val="E6005B"/>
              </a:buClr>
              <a:buFont typeface="Wingdings" pitchFamily="2" charset="2"/>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197342E9-89D0-D246-B0E5-635614E13D75}" type="datetime1">
              <a:rPr kumimoji="0" lang="en-GB" sz="18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27/03/2023</a:t>
            </a:fld>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4921848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54DFE8-7E94-7D42-8F57-AE1BC6C92109}"/>
              </a:ext>
            </a:extLst>
          </p:cNvPr>
          <p:cNvSpPr>
            <a:spLocks noGrp="1"/>
          </p:cNvSpPr>
          <p:nvPr>
            <p:ph type="ctrTitle"/>
          </p:nvPr>
        </p:nvSpPr>
        <p:spPr>
          <a:xfrm>
            <a:off x="442912" y="2122488"/>
            <a:ext cx="11749088" cy="1848949"/>
          </a:xfrm>
        </p:spPr>
        <p:txBody>
          <a:bodyPr>
            <a:noAutofit/>
          </a:bodyPr>
          <a:lstStyle/>
          <a:p>
            <a:pPr>
              <a:lnSpc>
                <a:spcPct val="150000"/>
              </a:lnSpc>
            </a:pPr>
            <a:r>
              <a:rPr lang="en-US" sz="5000" spc="300" dirty="0">
                <a:solidFill>
                  <a:schemeClr val="tx1"/>
                </a:solidFill>
              </a:rPr>
              <a:t>Task</a:t>
            </a:r>
          </a:p>
        </p:txBody>
      </p:sp>
      <p:sp>
        <p:nvSpPr>
          <p:cNvPr id="3" name="Subtitle 2">
            <a:extLst>
              <a:ext uri="{FF2B5EF4-FFF2-40B4-BE49-F238E27FC236}">
                <a16:creationId xmlns:a16="http://schemas.microsoft.com/office/drawing/2014/main" id="{6A8E7974-55B9-AA4E-BF3A-6C5D6E054143}"/>
              </a:ext>
            </a:extLst>
          </p:cNvPr>
          <p:cNvSpPr>
            <a:spLocks noGrp="1"/>
          </p:cNvSpPr>
          <p:nvPr>
            <p:ph type="subTitle" idx="1"/>
          </p:nvPr>
        </p:nvSpPr>
        <p:spPr>
          <a:xfrm>
            <a:off x="442914" y="4148927"/>
            <a:ext cx="11306174" cy="2133886"/>
          </a:xfrm>
        </p:spPr>
        <p:txBody>
          <a:bodyPr>
            <a:normAutofit/>
          </a:bodyPr>
          <a:lstStyle/>
          <a:p>
            <a:pPr>
              <a:lnSpc>
                <a:spcPct val="170000"/>
              </a:lnSpc>
            </a:pPr>
            <a:r>
              <a:rPr lang="en-GB" sz="2000" spc="300" dirty="0">
                <a:solidFill>
                  <a:schemeClr val="tx1"/>
                </a:solidFill>
              </a:rPr>
              <a:t>Interview your partner about their experiences and what they have learned about themselves from their combined experiences.</a:t>
            </a:r>
            <a:endParaRPr lang="en-US" sz="1200" spc="300" dirty="0">
              <a:solidFill>
                <a:schemeClr val="tx1"/>
              </a:solidFill>
            </a:endParaRPr>
          </a:p>
        </p:txBody>
      </p:sp>
      <p:cxnSp>
        <p:nvCxnSpPr>
          <p:cNvPr id="5" name="Straight Connector 4">
            <a:extLst>
              <a:ext uri="{FF2B5EF4-FFF2-40B4-BE49-F238E27FC236}">
                <a16:creationId xmlns:a16="http://schemas.microsoft.com/office/drawing/2014/main" id="{6A071B56-F287-4F2D-971B-85DAFB155E9D}"/>
              </a:ext>
            </a:extLst>
          </p:cNvPr>
          <p:cNvCxnSpPr/>
          <p:nvPr/>
        </p:nvCxnSpPr>
        <p:spPr>
          <a:xfrm>
            <a:off x="442912" y="4149213"/>
            <a:ext cx="11306175"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D5ED2E33-FA2D-44AA-9EC8-980E9119D2E7}"/>
              </a:ext>
            </a:extLst>
          </p:cNvPr>
          <p:cNvCxnSpPr>
            <a:cxnSpLocks/>
          </p:cNvCxnSpPr>
          <p:nvPr/>
        </p:nvCxnSpPr>
        <p:spPr>
          <a:xfrm>
            <a:off x="442914" y="5442012"/>
            <a:ext cx="11306174"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8" name="Text Placeholder 3">
            <a:extLst>
              <a:ext uri="{FF2B5EF4-FFF2-40B4-BE49-F238E27FC236}">
                <a16:creationId xmlns:a16="http://schemas.microsoft.com/office/drawing/2014/main" id="{F908CF3B-C3D6-4E43-A4A3-342AC92D6A0C}"/>
              </a:ext>
            </a:extLst>
          </p:cNvPr>
          <p:cNvSpPr txBox="1">
            <a:spLocks/>
          </p:cNvSpPr>
          <p:nvPr/>
        </p:nvSpPr>
        <p:spPr>
          <a:xfrm>
            <a:off x="6275387" y="6057900"/>
            <a:ext cx="5473699" cy="368888"/>
          </a:xfrm>
          <a:prstGeom prst="rect">
            <a:avLst/>
          </a:prstGeom>
        </p:spPr>
        <p:txBody>
          <a:bodyPr lIns="0" tIns="0" rIns="0" bIns="0" anchor="b" anchorCtr="0"/>
          <a:lstStyle>
            <a:defPPr>
              <a:defRPr lang="en-US"/>
            </a:defPPr>
            <a:lvl1pPr marL="0" algn="r" defTabSz="914400" rtl="0" eaLnBrk="1" latinLnBrk="0" hangingPunct="1">
              <a:defRPr sz="18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rgbClr val="EB0B62"/>
                </a:solidFill>
                <a:hlinkClick r:id="rId2">
                  <a:extLst>
                    <a:ext uri="{A12FA001-AC4F-418D-AE19-62706E023703}">
                      <ahyp:hlinkClr xmlns:ahyp="http://schemas.microsoft.com/office/drawing/2018/hyperlinkcolor" val="tx"/>
                    </a:ext>
                  </a:extLst>
                </a:hlinkClick>
              </a:rPr>
              <a:t>www.ntu.ac.uk</a:t>
            </a:r>
            <a:r>
              <a:rPr lang="en-US" dirty="0">
                <a:solidFill>
                  <a:srgbClr val="EB0B62"/>
                </a:solidFill>
              </a:rPr>
              <a:t> </a:t>
            </a:r>
          </a:p>
        </p:txBody>
      </p:sp>
    </p:spTree>
    <p:extLst>
      <p:ext uri="{BB962C8B-B14F-4D97-AF65-F5344CB8AC3E}">
        <p14:creationId xmlns:p14="http://schemas.microsoft.com/office/powerpoint/2010/main" val="441625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11E96B0-BC01-4A65-91AF-F1233B555493}"/>
              </a:ext>
            </a:extLst>
          </p:cNvPr>
          <p:cNvSpPr>
            <a:spLocks noGrp="1"/>
          </p:cNvSpPr>
          <p:nvPr>
            <p:ph type="title"/>
          </p:nvPr>
        </p:nvSpPr>
        <p:spPr>
          <a:xfrm>
            <a:off x="442912" y="447556"/>
            <a:ext cx="11306175" cy="1001983"/>
          </a:xfrm>
          <a:ln>
            <a:noFill/>
          </a:ln>
        </p:spPr>
        <p:txBody>
          <a:bodyPr vert="horz" lIns="0" tIns="45720" rIns="91440" bIns="45720" rtlCol="0" anchor="ctr">
            <a:noAutofit/>
          </a:bodyPr>
          <a:lstStyle/>
          <a:p>
            <a:r>
              <a:rPr lang="en-US" sz="2800" b="1" kern="1200" spc="300" dirty="0">
                <a:solidFill>
                  <a:schemeClr val="tx1">
                    <a:lumMod val="95000"/>
                    <a:lumOff val="5000"/>
                  </a:schemeClr>
                </a:solidFill>
                <a:latin typeface="Arial" panose="020B0604020202020204" pitchFamily="34" charset="0"/>
                <a:ea typeface="+mj-ea"/>
                <a:cs typeface="Arial" panose="020B0604020202020204" pitchFamily="34" charset="0"/>
              </a:rPr>
              <a:t>Task – </a:t>
            </a:r>
            <a:r>
              <a:rPr lang="en-GB" sz="2800" b="1" kern="1200" spc="300" dirty="0">
                <a:solidFill>
                  <a:schemeClr val="tx1">
                    <a:lumMod val="95000"/>
                    <a:lumOff val="5000"/>
                  </a:schemeClr>
                </a:solidFill>
                <a:latin typeface="Arial" panose="020B0604020202020204" pitchFamily="34" charset="0"/>
                <a:ea typeface="+mj-ea"/>
                <a:cs typeface="Arial" panose="020B0604020202020204" pitchFamily="34" charset="0"/>
              </a:rPr>
              <a:t>Interview your partner to ask about their experiences and what they have learned from these</a:t>
            </a:r>
            <a:endParaRPr lang="en-US" sz="2800" b="1" kern="1200" spc="300" dirty="0">
              <a:solidFill>
                <a:schemeClr val="tx1">
                  <a:lumMod val="95000"/>
                  <a:lumOff val="5000"/>
                </a:schemeClr>
              </a:solidFill>
              <a:latin typeface="Arial" panose="020B0604020202020204" pitchFamily="34" charset="0"/>
              <a:ea typeface="+mj-ea"/>
              <a:cs typeface="Arial" panose="020B0604020202020204" pitchFamily="34" charset="0"/>
            </a:endParaRPr>
          </a:p>
        </p:txBody>
      </p:sp>
      <p:sp>
        <p:nvSpPr>
          <p:cNvPr id="7" name="Text Placeholder 6">
            <a:extLst>
              <a:ext uri="{FF2B5EF4-FFF2-40B4-BE49-F238E27FC236}">
                <a16:creationId xmlns:a16="http://schemas.microsoft.com/office/drawing/2014/main" id="{2FED8E42-9D3F-4416-B2C0-ED672425BA50}"/>
              </a:ext>
            </a:extLst>
          </p:cNvPr>
          <p:cNvSpPr txBox="1">
            <a:spLocks/>
          </p:cNvSpPr>
          <p:nvPr/>
        </p:nvSpPr>
        <p:spPr>
          <a:xfrm>
            <a:off x="6275387" y="6057900"/>
            <a:ext cx="5473699" cy="368888"/>
          </a:xfrm>
          <a:prstGeom prst="rect">
            <a:avLst/>
          </a:prstGeom>
        </p:spPr>
        <p:txBody>
          <a:bodyPr lIns="0" tIns="0" rIns="0" bIns="0" anchor="b" anchorCtr="0"/>
          <a:lstStyle>
            <a:defPPr>
              <a:defRPr lang="en-US"/>
            </a:defPPr>
            <a:lvl1pPr marL="0" algn="r" defTabSz="457200" rtl="0" eaLnBrk="1" latinLnBrk="0" hangingPunct="1">
              <a:defRPr sz="1800" kern="1200">
                <a:solidFill>
                  <a:srgbClr val="9E043D"/>
                </a:solidFill>
                <a:latin typeface="Arial" panose="020B0604020202020204" pitchFamily="34" charset="0"/>
                <a:ea typeface="+mn-ea"/>
                <a:cs typeface="Arial" panose="020B0604020202020204"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197342E9-89D0-D246-B0E5-635614E13D75}" type="datetime1">
              <a:rPr kumimoji="0" lang="en-US" sz="18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3/27/2023</a:t>
            </a:fld>
            <a:endParaRPr kumimoji="0" lang="en-GB" sz="1800" b="0" i="0" u="none" strike="noStrike" kern="1200" cap="none" spc="0" normalizeH="0" baseline="0" noProof="0" dirty="0">
              <a:ln>
                <a:noFill/>
              </a:ln>
              <a:solidFill>
                <a:srgbClr val="9E043D"/>
              </a:solidFill>
              <a:effectLst/>
              <a:uLnTx/>
              <a:uFillTx/>
              <a:latin typeface="Arial" panose="020B0604020202020204" pitchFamily="34" charset="0"/>
              <a:ea typeface="+mn-ea"/>
              <a:cs typeface="Arial" panose="020B0604020202020204" pitchFamily="34" charset="0"/>
            </a:endParaRPr>
          </a:p>
        </p:txBody>
      </p:sp>
      <p:pic>
        <p:nvPicPr>
          <p:cNvPr id="10" name="Picture 9" descr="What is the evidence that your actions resulted in that outcome?">
            <a:extLst>
              <a:ext uri="{FF2B5EF4-FFF2-40B4-BE49-F238E27FC236}">
                <a16:creationId xmlns:a16="http://schemas.microsoft.com/office/drawing/2014/main" id="{20B452A8-60A0-4A1B-BB69-4F0CA6726BF2}"/>
              </a:ext>
            </a:extLst>
          </p:cNvPr>
          <p:cNvPicPr>
            <a:picLocks noChangeAspect="1"/>
          </p:cNvPicPr>
          <p:nvPr/>
        </p:nvPicPr>
        <p:blipFill>
          <a:blip r:embed="rId3"/>
          <a:stretch>
            <a:fillRect/>
          </a:stretch>
        </p:blipFill>
        <p:spPr>
          <a:xfrm>
            <a:off x="123991" y="1846450"/>
            <a:ext cx="4633362" cy="2987299"/>
          </a:xfrm>
          <a:prstGeom prst="rect">
            <a:avLst/>
          </a:prstGeom>
        </p:spPr>
      </p:pic>
      <p:pic>
        <p:nvPicPr>
          <p:cNvPr id="12" name="Picture 11" descr="Can you explain… further?">
            <a:extLst>
              <a:ext uri="{FF2B5EF4-FFF2-40B4-BE49-F238E27FC236}">
                <a16:creationId xmlns:a16="http://schemas.microsoft.com/office/drawing/2014/main" id="{7B6794FC-E815-4DFB-B754-A3F56F31D166}"/>
              </a:ext>
            </a:extLst>
          </p:cNvPr>
          <p:cNvPicPr>
            <a:picLocks noChangeAspect="1"/>
          </p:cNvPicPr>
          <p:nvPr/>
        </p:nvPicPr>
        <p:blipFill>
          <a:blip r:embed="rId4"/>
          <a:stretch>
            <a:fillRect/>
          </a:stretch>
        </p:blipFill>
        <p:spPr>
          <a:xfrm>
            <a:off x="4257436" y="1317244"/>
            <a:ext cx="4035902" cy="2597121"/>
          </a:xfrm>
          <a:prstGeom prst="rect">
            <a:avLst/>
          </a:prstGeom>
        </p:spPr>
      </p:pic>
      <p:pic>
        <p:nvPicPr>
          <p:cNvPr id="13" name="Picture 12" descr="What is your evidence that would support that your changed behaviour would improve the outcome?">
            <a:extLst>
              <a:ext uri="{FF2B5EF4-FFF2-40B4-BE49-F238E27FC236}">
                <a16:creationId xmlns:a16="http://schemas.microsoft.com/office/drawing/2014/main" id="{FA33CA67-5557-4F82-BD7D-CA4DFC45A1B8}"/>
              </a:ext>
            </a:extLst>
          </p:cNvPr>
          <p:cNvPicPr>
            <a:picLocks noChangeAspect="1"/>
          </p:cNvPicPr>
          <p:nvPr/>
        </p:nvPicPr>
        <p:blipFill>
          <a:blip r:embed="rId5"/>
          <a:stretch>
            <a:fillRect/>
          </a:stretch>
        </p:blipFill>
        <p:spPr>
          <a:xfrm>
            <a:off x="7205916" y="1061295"/>
            <a:ext cx="5499069" cy="4907705"/>
          </a:xfrm>
          <a:prstGeom prst="rect">
            <a:avLst/>
          </a:prstGeom>
        </p:spPr>
      </p:pic>
      <p:pic>
        <p:nvPicPr>
          <p:cNvPr id="14" name="Picture 13" descr="Have you thought about this alternative perspective, based on this evidence?">
            <a:extLst>
              <a:ext uri="{FF2B5EF4-FFF2-40B4-BE49-F238E27FC236}">
                <a16:creationId xmlns:a16="http://schemas.microsoft.com/office/drawing/2014/main" id="{48BDAF25-E319-4552-B92E-230E5A4D64C3}"/>
              </a:ext>
            </a:extLst>
          </p:cNvPr>
          <p:cNvPicPr>
            <a:picLocks noChangeAspect="1"/>
          </p:cNvPicPr>
          <p:nvPr/>
        </p:nvPicPr>
        <p:blipFill>
          <a:blip r:embed="rId6"/>
          <a:stretch>
            <a:fillRect/>
          </a:stretch>
        </p:blipFill>
        <p:spPr>
          <a:xfrm>
            <a:off x="4521200" y="3914365"/>
            <a:ext cx="4633362" cy="2688569"/>
          </a:xfrm>
          <a:prstGeom prst="rect">
            <a:avLst/>
          </a:prstGeom>
        </p:spPr>
      </p:pic>
      <p:pic>
        <p:nvPicPr>
          <p:cNvPr id="16" name="Picture 15" descr="This is a decorative image showing a drawing of two people facing each other. There are cogs where their brains would be. The cogs extend beyond their head and join.">
            <a:extLst>
              <a:ext uri="{FF2B5EF4-FFF2-40B4-BE49-F238E27FC236}">
                <a16:creationId xmlns:a16="http://schemas.microsoft.com/office/drawing/2014/main" id="{E0F307F8-A739-43A9-BE67-0E26A2ECF1FB}"/>
              </a:ext>
            </a:extLst>
          </p:cNvPr>
          <p:cNvPicPr>
            <a:picLocks noChangeAspect="1"/>
          </p:cNvPicPr>
          <p:nvPr/>
        </p:nvPicPr>
        <p:blipFill>
          <a:blip r:embed="rId7">
            <a:extLst>
              <a:ext uri="{28A0092B-C50C-407E-A947-70E740481C1C}">
                <a14:useLocalDpi xmlns:a14="http://schemas.microsoft.com/office/drawing/2010/main" val="0"/>
              </a:ext>
              <a:ext uri="{837473B0-CC2E-450A-ABE3-18F120FF3D39}">
                <a1611:picAttrSrcUrl xmlns:a1611="http://schemas.microsoft.com/office/drawing/2016/11/main" r:id="rId8"/>
              </a:ext>
            </a:extLst>
          </a:blip>
          <a:stretch>
            <a:fillRect/>
          </a:stretch>
        </p:blipFill>
        <p:spPr>
          <a:xfrm>
            <a:off x="1066672" y="4774420"/>
            <a:ext cx="3820505" cy="1769871"/>
          </a:xfrm>
          <a:prstGeom prst="rect">
            <a:avLst/>
          </a:prstGeom>
        </p:spPr>
      </p:pic>
      <p:sp>
        <p:nvSpPr>
          <p:cNvPr id="17" name="TextBox 16">
            <a:extLst>
              <a:ext uri="{FF2B5EF4-FFF2-40B4-BE49-F238E27FC236}">
                <a16:creationId xmlns:a16="http://schemas.microsoft.com/office/drawing/2014/main" id="{779C8D2A-2F8C-4AD7-8213-E186F490D8FA}"/>
              </a:ext>
            </a:extLst>
          </p:cNvPr>
          <p:cNvSpPr txBox="1"/>
          <p:nvPr/>
        </p:nvSpPr>
        <p:spPr>
          <a:xfrm>
            <a:off x="1104772" y="6569418"/>
            <a:ext cx="4076827" cy="161583"/>
          </a:xfrm>
          <a:prstGeom prst="rect">
            <a:avLst/>
          </a:prstGeom>
          <a:noFill/>
        </p:spPr>
        <p:txBody>
          <a:bodyPr wrap="square" lIns="0" tIns="0" rIns="0" bIns="0" rtlCol="0" anchor="b" anchorCtr="0">
            <a:spAutoFit/>
          </a:bodyPr>
          <a:lstStyle/>
          <a:p>
            <a:r>
              <a:rPr lang="en-GB" sz="1050" dirty="0">
                <a:hlinkClick r:id="rId8" tooltip="https://stream.syscoi.com/2020/02/11/st-colloquium/">
                  <a:extLst>
                    <a:ext uri="{A12FA001-AC4F-418D-AE19-62706E023703}">
                      <ahyp:hlinkClr xmlns:ahyp="http://schemas.microsoft.com/office/drawing/2018/hyperlinkcolor" val="tx"/>
                    </a:ext>
                  </a:extLst>
                </a:hlinkClick>
              </a:rPr>
              <a:t>This Photo</a:t>
            </a:r>
            <a:r>
              <a:rPr lang="en-GB" sz="1050" dirty="0"/>
              <a:t> by Unknown Author is licensed under </a:t>
            </a:r>
            <a:r>
              <a:rPr lang="en-GB" sz="1050" dirty="0">
                <a:hlinkClick r:id="rId9" tooltip="https://creativecommons.org/licenses/by-nc-sa/3.0/">
                  <a:extLst>
                    <a:ext uri="{A12FA001-AC4F-418D-AE19-62706E023703}">
                      <ahyp:hlinkClr xmlns:ahyp="http://schemas.microsoft.com/office/drawing/2018/hyperlinkcolor" val="tx"/>
                    </a:ext>
                  </a:extLst>
                </a:hlinkClick>
              </a:rPr>
              <a:t>CC BY-SA-NC</a:t>
            </a:r>
            <a:endParaRPr lang="en-GB" sz="1050" dirty="0"/>
          </a:p>
        </p:txBody>
      </p:sp>
    </p:spTree>
    <p:extLst>
      <p:ext uri="{BB962C8B-B14F-4D97-AF65-F5344CB8AC3E}">
        <p14:creationId xmlns:p14="http://schemas.microsoft.com/office/powerpoint/2010/main" val="20439394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11E96B0-BC01-4A65-91AF-F1233B555493}"/>
              </a:ext>
            </a:extLst>
          </p:cNvPr>
          <p:cNvSpPr>
            <a:spLocks noGrp="1"/>
          </p:cNvSpPr>
          <p:nvPr>
            <p:ph type="title"/>
          </p:nvPr>
        </p:nvSpPr>
        <p:spPr>
          <a:xfrm>
            <a:off x="442912" y="447556"/>
            <a:ext cx="11306175" cy="1001983"/>
          </a:xfrm>
          <a:ln>
            <a:noFill/>
          </a:ln>
        </p:spPr>
        <p:txBody>
          <a:bodyPr vert="horz" lIns="0" tIns="45720" rIns="91440" bIns="45720" rtlCol="0" anchor="ctr">
            <a:noAutofit/>
          </a:bodyPr>
          <a:lstStyle/>
          <a:p>
            <a:r>
              <a:rPr lang="en-US" sz="2800" b="1" kern="1200" spc="300" dirty="0">
                <a:solidFill>
                  <a:schemeClr val="tx1">
                    <a:lumMod val="95000"/>
                    <a:lumOff val="5000"/>
                  </a:schemeClr>
                </a:solidFill>
                <a:latin typeface="Arial" panose="020B0604020202020204" pitchFamily="34" charset="0"/>
                <a:ea typeface="+mj-ea"/>
                <a:cs typeface="Arial" panose="020B0604020202020204" pitchFamily="34" charset="0"/>
              </a:rPr>
              <a:t>Task – </a:t>
            </a:r>
            <a:r>
              <a:rPr lang="en-GB" sz="2800" b="1" kern="1200" spc="300" dirty="0">
                <a:solidFill>
                  <a:schemeClr val="tx1">
                    <a:lumMod val="95000"/>
                    <a:lumOff val="5000"/>
                  </a:schemeClr>
                </a:solidFill>
                <a:latin typeface="Arial" panose="020B0604020202020204" pitchFamily="34" charset="0"/>
                <a:ea typeface="+mj-ea"/>
                <a:cs typeface="Arial" panose="020B0604020202020204" pitchFamily="34" charset="0"/>
              </a:rPr>
              <a:t>Interview your partner to ask about their experiences and what they have learned from these</a:t>
            </a:r>
            <a:endParaRPr lang="en-US" sz="2800" b="1" kern="1200" spc="300" dirty="0">
              <a:solidFill>
                <a:schemeClr val="tx1">
                  <a:lumMod val="95000"/>
                  <a:lumOff val="5000"/>
                </a:schemeClr>
              </a:solidFill>
              <a:latin typeface="Arial" panose="020B0604020202020204" pitchFamily="34" charset="0"/>
              <a:ea typeface="+mj-ea"/>
              <a:cs typeface="Arial" panose="020B0604020202020204" pitchFamily="34" charset="0"/>
            </a:endParaRPr>
          </a:p>
        </p:txBody>
      </p:sp>
      <p:sp>
        <p:nvSpPr>
          <p:cNvPr id="7" name="Text Placeholder 6">
            <a:extLst>
              <a:ext uri="{FF2B5EF4-FFF2-40B4-BE49-F238E27FC236}">
                <a16:creationId xmlns:a16="http://schemas.microsoft.com/office/drawing/2014/main" id="{2FED8E42-9D3F-4416-B2C0-ED672425BA50}"/>
              </a:ext>
            </a:extLst>
          </p:cNvPr>
          <p:cNvSpPr txBox="1">
            <a:spLocks/>
          </p:cNvSpPr>
          <p:nvPr/>
        </p:nvSpPr>
        <p:spPr>
          <a:xfrm>
            <a:off x="6275387" y="6057900"/>
            <a:ext cx="5473699" cy="368888"/>
          </a:xfrm>
          <a:prstGeom prst="rect">
            <a:avLst/>
          </a:prstGeom>
        </p:spPr>
        <p:txBody>
          <a:bodyPr lIns="0" tIns="0" rIns="0" bIns="0" anchor="b" anchorCtr="0"/>
          <a:lstStyle>
            <a:defPPr>
              <a:defRPr lang="en-US"/>
            </a:defPPr>
            <a:lvl1pPr marL="0" algn="r" defTabSz="457200" rtl="0" eaLnBrk="1" latinLnBrk="0" hangingPunct="1">
              <a:defRPr sz="1800" kern="1200">
                <a:solidFill>
                  <a:srgbClr val="9E043D"/>
                </a:solidFill>
                <a:latin typeface="Arial" panose="020B0604020202020204" pitchFamily="34" charset="0"/>
                <a:ea typeface="+mn-ea"/>
                <a:cs typeface="Arial" panose="020B0604020202020204"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197342E9-89D0-D246-B0E5-635614E13D75}" type="datetime1">
              <a:rPr kumimoji="0" lang="en-US" sz="18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3/27/2023</a:t>
            </a:fld>
            <a:endParaRPr kumimoji="0" lang="en-GB" sz="1800" b="0" i="0" u="none" strike="noStrike" kern="1200" cap="none" spc="0" normalizeH="0" baseline="0" noProof="0" dirty="0">
              <a:ln>
                <a:noFill/>
              </a:ln>
              <a:solidFill>
                <a:srgbClr val="9E043D"/>
              </a:solidFill>
              <a:effectLst/>
              <a:uLnTx/>
              <a:uFillTx/>
              <a:latin typeface="Arial" panose="020B0604020202020204" pitchFamily="34" charset="0"/>
              <a:ea typeface="+mn-ea"/>
              <a:cs typeface="Arial" panose="020B0604020202020204" pitchFamily="34" charset="0"/>
            </a:endParaRPr>
          </a:p>
        </p:txBody>
      </p:sp>
      <p:sp>
        <p:nvSpPr>
          <p:cNvPr id="11" name="TextBox 10">
            <a:extLst>
              <a:ext uri="{FF2B5EF4-FFF2-40B4-BE49-F238E27FC236}">
                <a16:creationId xmlns:a16="http://schemas.microsoft.com/office/drawing/2014/main" id="{79019CC2-9EB8-416F-8AAF-4F65068E4A52}"/>
              </a:ext>
            </a:extLst>
          </p:cNvPr>
          <p:cNvSpPr txBox="1"/>
          <p:nvPr/>
        </p:nvSpPr>
        <p:spPr>
          <a:xfrm>
            <a:off x="4800600" y="1449539"/>
            <a:ext cx="7162800" cy="3146340"/>
          </a:xfrm>
          <a:prstGeom prst="rect">
            <a:avLst/>
          </a:prstGeom>
          <a:solidFill>
            <a:schemeClr val="accent4">
              <a:lumMod val="20000"/>
              <a:lumOff val="80000"/>
              <a:alpha val="25000"/>
            </a:schemeClr>
          </a:solidFill>
          <a:ln w="28575">
            <a:solidFill>
              <a:schemeClr val="accent4">
                <a:lumMod val="50000"/>
              </a:schemeClr>
            </a:solidFill>
          </a:ln>
        </p:spPr>
        <p:txBody>
          <a:bodyPr wrap="square" lIns="0" tIns="0" rIns="0" bIns="0" rtlCol="0" anchor="t" anchorCtr="0">
            <a:normAutofit/>
          </a:bodyPr>
          <a:lstStyle/>
          <a:p>
            <a:pPr marL="72000">
              <a:lnSpc>
                <a:spcPct val="160000"/>
              </a:lnSpc>
            </a:pPr>
            <a:r>
              <a:rPr lang="en-GB" b="1" spc="300" dirty="0"/>
              <a:t>Prompts for areas to think about:</a:t>
            </a:r>
          </a:p>
          <a:p>
            <a:pPr marL="357750" indent="-285750">
              <a:lnSpc>
                <a:spcPct val="160000"/>
              </a:lnSpc>
              <a:buFont typeface="Arial" panose="020B0604020202020204" pitchFamily="34" charset="0"/>
              <a:buChar char="•"/>
            </a:pPr>
            <a:r>
              <a:rPr lang="en-GB" sz="1800" b="1" spc="300" dirty="0"/>
              <a:t>Knowledge</a:t>
            </a:r>
            <a:endParaRPr lang="en-GB" sz="1600" spc="300" dirty="0"/>
          </a:p>
          <a:p>
            <a:pPr marL="357750" indent="-285750">
              <a:lnSpc>
                <a:spcPct val="160000"/>
              </a:lnSpc>
              <a:buFont typeface="Arial" panose="020B0604020202020204" pitchFamily="34" charset="0"/>
              <a:buChar char="•"/>
            </a:pPr>
            <a:r>
              <a:rPr lang="en-GB" sz="1800" b="1" spc="300" dirty="0"/>
              <a:t>Experiential learning</a:t>
            </a:r>
            <a:r>
              <a:rPr lang="en-GB" sz="1600" spc="300" dirty="0"/>
              <a:t> </a:t>
            </a:r>
          </a:p>
          <a:p>
            <a:pPr marL="357750" indent="-285750">
              <a:lnSpc>
                <a:spcPct val="160000"/>
              </a:lnSpc>
              <a:buFont typeface="Arial" panose="020B0604020202020204" pitchFamily="34" charset="0"/>
              <a:buChar char="•"/>
            </a:pPr>
            <a:r>
              <a:rPr lang="en-GB" sz="1800" b="1" spc="300" dirty="0"/>
              <a:t>Interpersonal and Intrapersonal learning</a:t>
            </a:r>
            <a:endParaRPr lang="en-GB" sz="1600" b="1" spc="300" dirty="0"/>
          </a:p>
          <a:p>
            <a:pPr marL="357750" indent="-285750">
              <a:lnSpc>
                <a:spcPct val="160000"/>
              </a:lnSpc>
              <a:buFont typeface="Arial" panose="020B0604020202020204" pitchFamily="34" charset="0"/>
              <a:buChar char="•"/>
            </a:pPr>
            <a:r>
              <a:rPr lang="en-GB" sz="1800" b="1" spc="300" dirty="0"/>
              <a:t>Identity</a:t>
            </a:r>
            <a:endParaRPr lang="en-GB" sz="1600" b="1" spc="300" dirty="0"/>
          </a:p>
          <a:p>
            <a:pPr marL="357750" indent="-285750">
              <a:lnSpc>
                <a:spcPct val="160000"/>
              </a:lnSpc>
              <a:buFont typeface="Arial" panose="020B0604020202020204" pitchFamily="34" charset="0"/>
              <a:buChar char="•"/>
            </a:pPr>
            <a:r>
              <a:rPr lang="en-GB" sz="1800" b="1" spc="300" dirty="0"/>
              <a:t>Resilience</a:t>
            </a:r>
            <a:r>
              <a:rPr lang="en-GB" sz="1600" spc="300" dirty="0"/>
              <a:t> </a:t>
            </a:r>
          </a:p>
          <a:p>
            <a:pPr marL="357750" indent="-285750">
              <a:lnSpc>
                <a:spcPct val="160000"/>
              </a:lnSpc>
              <a:buFont typeface="Arial" panose="020B0604020202020204" pitchFamily="34" charset="0"/>
              <a:buChar char="•"/>
            </a:pPr>
            <a:r>
              <a:rPr lang="en-GB" sz="1800" b="1" spc="300" dirty="0"/>
              <a:t>Self-efficacy</a:t>
            </a:r>
            <a:endParaRPr lang="en-GB" sz="1600" spc="300" dirty="0"/>
          </a:p>
        </p:txBody>
      </p:sp>
      <p:pic>
        <p:nvPicPr>
          <p:cNvPr id="3" name="Picture 2" descr="A cartoon of two people talking. This image is to represent conversation which makes people think.">
            <a:extLst>
              <a:ext uri="{FF2B5EF4-FFF2-40B4-BE49-F238E27FC236}">
                <a16:creationId xmlns:a16="http://schemas.microsoft.com/office/drawing/2014/main" id="{CAEFB8C0-2D88-44B5-9C08-AF9C7568860D}"/>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442912" y="2108200"/>
            <a:ext cx="4191627" cy="3146340"/>
          </a:xfrm>
          <a:prstGeom prst="rect">
            <a:avLst/>
          </a:prstGeom>
        </p:spPr>
      </p:pic>
      <p:sp>
        <p:nvSpPr>
          <p:cNvPr id="4" name="TextBox 3">
            <a:extLst>
              <a:ext uri="{FF2B5EF4-FFF2-40B4-BE49-F238E27FC236}">
                <a16:creationId xmlns:a16="http://schemas.microsoft.com/office/drawing/2014/main" id="{1DB706B7-1DD8-4597-AB47-E223E89102B7}"/>
              </a:ext>
            </a:extLst>
          </p:cNvPr>
          <p:cNvSpPr txBox="1"/>
          <p:nvPr/>
        </p:nvSpPr>
        <p:spPr>
          <a:xfrm>
            <a:off x="442912" y="5426417"/>
            <a:ext cx="4191627" cy="161583"/>
          </a:xfrm>
          <a:prstGeom prst="rect">
            <a:avLst/>
          </a:prstGeom>
          <a:noFill/>
        </p:spPr>
        <p:txBody>
          <a:bodyPr wrap="square" lIns="0" tIns="0" rIns="0" bIns="0" rtlCol="0" anchor="b" anchorCtr="0">
            <a:spAutoFit/>
          </a:bodyPr>
          <a:lstStyle/>
          <a:p>
            <a:r>
              <a:rPr lang="en-GB" sz="1050">
                <a:hlinkClick r:id="rId3" tooltip="https://saasmarketingstrategy.blogspot.com/2013_12_01_archive.html">
                  <a:extLst>
                    <a:ext uri="{A12FA001-AC4F-418D-AE19-62706E023703}">
                      <ahyp:hlinkClr xmlns:ahyp="http://schemas.microsoft.com/office/drawing/2018/hyperlinkcolor" val="tx"/>
                    </a:ext>
                  </a:extLst>
                </a:hlinkClick>
              </a:rPr>
              <a:t>This Photo</a:t>
            </a:r>
            <a:r>
              <a:rPr lang="en-GB" sz="1050"/>
              <a:t> by Unknown Author is licensed under </a:t>
            </a:r>
            <a:r>
              <a:rPr lang="en-GB" sz="1050">
                <a:hlinkClick r:id="rId4" tooltip="https://creativecommons.org/licenses/by/3.0/">
                  <a:extLst>
                    <a:ext uri="{A12FA001-AC4F-418D-AE19-62706E023703}">
                      <ahyp:hlinkClr xmlns:ahyp="http://schemas.microsoft.com/office/drawing/2018/hyperlinkcolor" val="tx"/>
                    </a:ext>
                  </a:extLst>
                </a:hlinkClick>
              </a:rPr>
              <a:t>CC BY</a:t>
            </a:r>
            <a:endParaRPr lang="en-GB" sz="1050"/>
          </a:p>
        </p:txBody>
      </p:sp>
      <p:sp>
        <p:nvSpPr>
          <p:cNvPr id="8" name="TextBox 7">
            <a:extLst>
              <a:ext uri="{FF2B5EF4-FFF2-40B4-BE49-F238E27FC236}">
                <a16:creationId xmlns:a16="http://schemas.microsoft.com/office/drawing/2014/main" id="{66DFFD04-40F3-4E0D-AB62-9F613255BCB9}"/>
              </a:ext>
            </a:extLst>
          </p:cNvPr>
          <p:cNvSpPr txBox="1"/>
          <p:nvPr/>
        </p:nvSpPr>
        <p:spPr>
          <a:xfrm>
            <a:off x="4800600" y="4673600"/>
            <a:ext cx="7162800" cy="1838240"/>
          </a:xfrm>
          <a:prstGeom prst="rect">
            <a:avLst/>
          </a:prstGeom>
          <a:solidFill>
            <a:schemeClr val="accent4">
              <a:lumMod val="20000"/>
              <a:lumOff val="80000"/>
              <a:alpha val="25000"/>
            </a:schemeClr>
          </a:solidFill>
          <a:ln w="28575">
            <a:solidFill>
              <a:schemeClr val="accent4">
                <a:lumMod val="50000"/>
              </a:schemeClr>
            </a:solidFill>
          </a:ln>
        </p:spPr>
        <p:txBody>
          <a:bodyPr wrap="square" lIns="0" tIns="0" rIns="0" bIns="0" rtlCol="0" anchor="t" anchorCtr="0">
            <a:normAutofit fontScale="85000" lnSpcReduction="10000"/>
          </a:bodyPr>
          <a:lstStyle/>
          <a:p>
            <a:pPr marL="72000">
              <a:lnSpc>
                <a:spcPct val="160000"/>
              </a:lnSpc>
            </a:pPr>
            <a:r>
              <a:rPr lang="en-GB" b="1" spc="300" dirty="0"/>
              <a:t>A resource from University of Technology Sydney (UTS), Australia which may be a useful resource to guide your interview questions:</a:t>
            </a:r>
          </a:p>
          <a:p>
            <a:pPr marL="72000">
              <a:lnSpc>
                <a:spcPct val="160000"/>
              </a:lnSpc>
            </a:pPr>
            <a:endParaRPr lang="en-GB" sz="800" b="1" spc="300" dirty="0"/>
          </a:p>
          <a:p>
            <a:pPr marL="72000">
              <a:lnSpc>
                <a:spcPct val="160000"/>
              </a:lnSpc>
            </a:pPr>
            <a:r>
              <a:rPr lang="en-GB" sz="1800" b="0" i="0" dirty="0">
                <a:solidFill>
                  <a:srgbClr val="222222"/>
                </a:solidFill>
                <a:effectLst/>
                <a:latin typeface="Arial" panose="020B0604020202020204" pitchFamily="34" charset="0"/>
                <a:hlinkClick r:id="rId5"/>
              </a:rPr>
              <a:t>Rees, C., Forbes, P., &amp; Kubler, B. (2006). Student employability profiles. </a:t>
            </a:r>
            <a:r>
              <a:rPr lang="en-GB" sz="1800" b="0" i="1" dirty="0">
                <a:solidFill>
                  <a:srgbClr val="222222"/>
                </a:solidFill>
                <a:effectLst/>
                <a:latin typeface="Arial" panose="020B0604020202020204" pitchFamily="34" charset="0"/>
                <a:hlinkClick r:id="rId5"/>
              </a:rPr>
              <a:t>The Higher Education Academy, York. (p143‐152)</a:t>
            </a:r>
            <a:r>
              <a:rPr lang="en-GB" sz="1800" b="0" i="0" dirty="0">
                <a:solidFill>
                  <a:srgbClr val="222222"/>
                </a:solidFill>
                <a:effectLst/>
                <a:latin typeface="Arial" panose="020B0604020202020204" pitchFamily="34" charset="0"/>
                <a:hlinkClick r:id="rId5"/>
              </a:rPr>
              <a:t>.</a:t>
            </a:r>
            <a:endParaRPr lang="en-GB" b="1" spc="300" dirty="0"/>
          </a:p>
        </p:txBody>
      </p:sp>
    </p:spTree>
    <p:extLst>
      <p:ext uri="{BB962C8B-B14F-4D97-AF65-F5344CB8AC3E}">
        <p14:creationId xmlns:p14="http://schemas.microsoft.com/office/powerpoint/2010/main" val="22157724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54DFE8-7E94-7D42-8F57-AE1BC6C92109}"/>
              </a:ext>
            </a:extLst>
          </p:cNvPr>
          <p:cNvSpPr>
            <a:spLocks noGrp="1"/>
          </p:cNvSpPr>
          <p:nvPr>
            <p:ph type="ctrTitle"/>
          </p:nvPr>
        </p:nvSpPr>
        <p:spPr>
          <a:xfrm>
            <a:off x="442912" y="2122488"/>
            <a:ext cx="11749088" cy="1848949"/>
          </a:xfrm>
        </p:spPr>
        <p:txBody>
          <a:bodyPr>
            <a:noAutofit/>
          </a:bodyPr>
          <a:lstStyle/>
          <a:p>
            <a:pPr>
              <a:lnSpc>
                <a:spcPct val="150000"/>
              </a:lnSpc>
            </a:pPr>
            <a:r>
              <a:rPr lang="en-US" sz="5000" spc="300" dirty="0">
                <a:solidFill>
                  <a:schemeClr val="tx1"/>
                </a:solidFill>
              </a:rPr>
              <a:t>Moving away from reflecting on individual experiences in silo 2</a:t>
            </a:r>
          </a:p>
        </p:txBody>
      </p:sp>
      <p:sp>
        <p:nvSpPr>
          <p:cNvPr id="3" name="Subtitle 2">
            <a:extLst>
              <a:ext uri="{FF2B5EF4-FFF2-40B4-BE49-F238E27FC236}">
                <a16:creationId xmlns:a16="http://schemas.microsoft.com/office/drawing/2014/main" id="{6A8E7974-55B9-AA4E-BF3A-6C5D6E054143}"/>
              </a:ext>
            </a:extLst>
          </p:cNvPr>
          <p:cNvSpPr>
            <a:spLocks noGrp="1"/>
          </p:cNvSpPr>
          <p:nvPr>
            <p:ph type="subTitle" idx="1"/>
          </p:nvPr>
        </p:nvSpPr>
        <p:spPr>
          <a:xfrm>
            <a:off x="442914" y="4148927"/>
            <a:ext cx="11306174" cy="2133886"/>
          </a:xfrm>
        </p:spPr>
        <p:txBody>
          <a:bodyPr>
            <a:normAutofit/>
          </a:bodyPr>
          <a:lstStyle/>
          <a:p>
            <a:pPr>
              <a:lnSpc>
                <a:spcPct val="170000"/>
              </a:lnSpc>
            </a:pPr>
            <a:r>
              <a:rPr lang="en-US" sz="2000" spc="300" dirty="0">
                <a:solidFill>
                  <a:schemeClr val="tx1"/>
                </a:solidFill>
              </a:rPr>
              <a:t>Specifically looking at the context in which the experiences and the reflector are situated and how this may influence development. </a:t>
            </a:r>
          </a:p>
        </p:txBody>
      </p:sp>
      <p:cxnSp>
        <p:nvCxnSpPr>
          <p:cNvPr id="5" name="Straight Connector 4">
            <a:extLst>
              <a:ext uri="{FF2B5EF4-FFF2-40B4-BE49-F238E27FC236}">
                <a16:creationId xmlns:a16="http://schemas.microsoft.com/office/drawing/2014/main" id="{6A071B56-F287-4F2D-971B-85DAFB155E9D}"/>
              </a:ext>
            </a:extLst>
          </p:cNvPr>
          <p:cNvCxnSpPr/>
          <p:nvPr/>
        </p:nvCxnSpPr>
        <p:spPr>
          <a:xfrm>
            <a:off x="442912" y="4149213"/>
            <a:ext cx="11306175"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D5ED2E33-FA2D-44AA-9EC8-980E9119D2E7}"/>
              </a:ext>
            </a:extLst>
          </p:cNvPr>
          <p:cNvCxnSpPr>
            <a:cxnSpLocks/>
          </p:cNvCxnSpPr>
          <p:nvPr/>
        </p:nvCxnSpPr>
        <p:spPr>
          <a:xfrm>
            <a:off x="442914" y="5442012"/>
            <a:ext cx="11306174"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78B866A2-5252-475C-9A37-E43DA77E9702}"/>
              </a:ext>
            </a:extLst>
          </p:cNvPr>
          <p:cNvSpPr txBox="1">
            <a:spLocks/>
          </p:cNvSpPr>
          <p:nvPr/>
        </p:nvSpPr>
        <p:spPr>
          <a:xfrm>
            <a:off x="6275387" y="6057900"/>
            <a:ext cx="5473699" cy="368888"/>
          </a:xfrm>
          <a:prstGeom prst="rect">
            <a:avLst/>
          </a:prstGeom>
        </p:spPr>
        <p:txBody>
          <a:bodyPr lIns="0" tIns="0" rIns="0" bIns="0" anchor="b" anchorCtr="0"/>
          <a:lstStyle>
            <a:defPPr>
              <a:defRPr lang="en-US"/>
            </a:defPPr>
            <a:lvl1pPr marL="0" algn="r" defTabSz="914400" rtl="0" eaLnBrk="1" latinLnBrk="0" hangingPunct="1">
              <a:defRPr sz="18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rgbClr val="EB0B62"/>
                </a:solidFill>
                <a:hlinkClick r:id="rId2">
                  <a:extLst>
                    <a:ext uri="{A12FA001-AC4F-418D-AE19-62706E023703}">
                      <ahyp:hlinkClr xmlns:ahyp="http://schemas.microsoft.com/office/drawing/2018/hyperlinkcolor" val="tx"/>
                    </a:ext>
                  </a:extLst>
                </a:hlinkClick>
              </a:rPr>
              <a:t>www.ntu.ac.uk</a:t>
            </a:r>
            <a:r>
              <a:rPr lang="en-US" dirty="0">
                <a:solidFill>
                  <a:srgbClr val="EB0B62"/>
                </a:solidFill>
              </a:rPr>
              <a:t> </a:t>
            </a:r>
          </a:p>
        </p:txBody>
      </p:sp>
    </p:spTree>
    <p:extLst>
      <p:ext uri="{BB962C8B-B14F-4D97-AF65-F5344CB8AC3E}">
        <p14:creationId xmlns:p14="http://schemas.microsoft.com/office/powerpoint/2010/main" val="10429385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B6F555F-D42B-6C44-A0D8-6A3229F3EFD3}"/>
              </a:ext>
            </a:extLst>
          </p:cNvPr>
          <p:cNvSpPr>
            <a:spLocks noGrp="1"/>
          </p:cNvSpPr>
          <p:nvPr>
            <p:ph type="title"/>
          </p:nvPr>
        </p:nvSpPr>
        <p:spPr>
          <a:xfrm>
            <a:off x="442912" y="533400"/>
            <a:ext cx="11306175" cy="1001983"/>
          </a:xfrm>
        </p:spPr>
        <p:txBody>
          <a:bodyPr>
            <a:normAutofit fontScale="90000"/>
          </a:bodyPr>
          <a:lstStyle/>
          <a:p>
            <a:r>
              <a:rPr lang="en-GB" spc="300" dirty="0">
                <a:solidFill>
                  <a:schemeClr val="tx1"/>
                </a:solidFill>
              </a:rPr>
              <a:t>Depth and breadth of evaluation of reflections</a:t>
            </a:r>
          </a:p>
        </p:txBody>
      </p:sp>
      <p:sp>
        <p:nvSpPr>
          <p:cNvPr id="10" name="Date Placeholder 3">
            <a:extLst>
              <a:ext uri="{FF2B5EF4-FFF2-40B4-BE49-F238E27FC236}">
                <a16:creationId xmlns:a16="http://schemas.microsoft.com/office/drawing/2014/main" id="{23F5D548-9FDD-4BBD-B715-7A0855C40E94}"/>
              </a:ext>
            </a:extLst>
          </p:cNvPr>
          <p:cNvSpPr txBox="1">
            <a:spLocks/>
          </p:cNvSpPr>
          <p:nvPr/>
        </p:nvSpPr>
        <p:spPr>
          <a:xfrm>
            <a:off x="6275386" y="6057900"/>
            <a:ext cx="5473701" cy="358774"/>
          </a:xfrm>
          <a:prstGeom prst="rect">
            <a:avLst/>
          </a:prstGeom>
        </p:spPr>
        <p:txBody>
          <a:bodyPr vert="horz" lIns="0" tIns="0" rIns="0" bIns="0" rtlCol="0" anchor="b" anchorCtr="0">
            <a:noAutofit/>
          </a:bodyPr>
          <a:lstStyle>
            <a:lvl1pPr marL="0" indent="0" algn="r" defTabSz="914400" rtl="0" eaLnBrk="1" latinLnBrk="0" hangingPunct="1">
              <a:lnSpc>
                <a:spcPct val="100000"/>
              </a:lnSpc>
              <a:spcBef>
                <a:spcPts val="1000"/>
              </a:spcBef>
              <a:buClr>
                <a:srgbClr val="E6005B"/>
              </a:buClr>
              <a:buFont typeface="Wingdings" pitchFamily="2" charset="2"/>
              <a:buNone/>
              <a:defRPr sz="1800" b="0" kern="1200">
                <a:solidFill>
                  <a:srgbClr val="E6005B"/>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500"/>
              </a:spcBef>
              <a:buClr>
                <a:srgbClr val="E6005B"/>
              </a:buClr>
              <a:buFont typeface="Wingdings" pitchFamily="2" charset="2"/>
              <a:buChar char="§"/>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buClr>
                <a:srgbClr val="E6005B"/>
              </a:buClr>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500"/>
              </a:spcBef>
              <a:buClr>
                <a:srgbClr val="E6005B"/>
              </a:buClr>
              <a:buFont typeface="Wingdings" pitchFamily="2" charset="2"/>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500"/>
              </a:spcBef>
              <a:buClr>
                <a:srgbClr val="E6005B"/>
              </a:buClr>
              <a:buFont typeface="Wingdings" pitchFamily="2" charset="2"/>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197342E9-89D0-D246-B0E5-635614E13D75}" type="datetime1">
              <a:rPr kumimoji="0" lang="en-GB" sz="18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27/03/2023</a:t>
            </a:fld>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9" name="TextBox 8">
            <a:extLst>
              <a:ext uri="{FF2B5EF4-FFF2-40B4-BE49-F238E27FC236}">
                <a16:creationId xmlns:a16="http://schemas.microsoft.com/office/drawing/2014/main" id="{D8258ECC-25B3-4E6E-9764-4B39F62337AB}"/>
              </a:ext>
            </a:extLst>
          </p:cNvPr>
          <p:cNvSpPr txBox="1"/>
          <p:nvPr/>
        </p:nvSpPr>
        <p:spPr>
          <a:xfrm>
            <a:off x="1409700" y="5734734"/>
            <a:ext cx="8445500" cy="646331"/>
          </a:xfrm>
          <a:prstGeom prst="rect">
            <a:avLst/>
          </a:prstGeom>
          <a:noFill/>
        </p:spPr>
        <p:txBody>
          <a:bodyPr wrap="square">
            <a:spAutoFit/>
          </a:bodyPr>
          <a:lstStyle/>
          <a:p>
            <a:r>
              <a:rPr lang="en-GB" b="0" i="0" dirty="0">
                <a:solidFill>
                  <a:srgbClr val="222222"/>
                </a:solidFill>
                <a:effectLst/>
                <a:latin typeface="Arial" panose="020B0604020202020204" pitchFamily="34" charset="0"/>
              </a:rPr>
              <a:t>Adapted from: Thompson, S., &amp; Thompson, N. (2008). </a:t>
            </a:r>
            <a:r>
              <a:rPr lang="en-GB" b="0" i="1" dirty="0">
                <a:solidFill>
                  <a:srgbClr val="222222"/>
                </a:solidFill>
                <a:effectLst/>
                <a:latin typeface="Arial" panose="020B0604020202020204" pitchFamily="34" charset="0"/>
              </a:rPr>
              <a:t>The critically reflective practitioner</a:t>
            </a:r>
            <a:r>
              <a:rPr lang="en-GB" b="0" i="0" dirty="0">
                <a:solidFill>
                  <a:srgbClr val="222222"/>
                </a:solidFill>
                <a:effectLst/>
                <a:latin typeface="Arial" panose="020B0604020202020204" pitchFamily="34" charset="0"/>
              </a:rPr>
              <a:t>. Hampshire: Palgrave Macmillan. </a:t>
            </a:r>
            <a:endParaRPr lang="en-GB" dirty="0"/>
          </a:p>
        </p:txBody>
      </p:sp>
      <p:sp>
        <p:nvSpPr>
          <p:cNvPr id="15" name="Arrow: Up-Down 14">
            <a:extLst>
              <a:ext uri="{FF2B5EF4-FFF2-40B4-BE49-F238E27FC236}">
                <a16:creationId xmlns:a16="http://schemas.microsoft.com/office/drawing/2014/main" id="{B7E2B6AE-1008-4C64-BD45-3B9C6EFBFF43}"/>
              </a:ext>
            </a:extLst>
          </p:cNvPr>
          <p:cNvSpPr/>
          <p:nvPr/>
        </p:nvSpPr>
        <p:spPr>
          <a:xfrm rot="16200000">
            <a:off x="8293099" y="355600"/>
            <a:ext cx="1295400" cy="6146800"/>
          </a:xfrm>
          <a:prstGeom prst="upDownArrow">
            <a:avLst/>
          </a:prstGeom>
          <a:gradFill flip="none" rotWithShape="1">
            <a:gsLst>
              <a:gs pos="0">
                <a:schemeClr val="accent4">
                  <a:lumMod val="89000"/>
                </a:schemeClr>
              </a:gs>
              <a:gs pos="64000">
                <a:schemeClr val="accent4">
                  <a:lumMod val="20000"/>
                  <a:lumOff val="80000"/>
                </a:schemeClr>
              </a:gs>
              <a:gs pos="76000">
                <a:schemeClr val="accent4">
                  <a:lumMod val="60000"/>
                  <a:lumOff val="40000"/>
                </a:schemeClr>
              </a:gs>
              <a:gs pos="91000">
                <a:schemeClr val="accent4">
                  <a:lumMod val="70000"/>
                </a:schemeClr>
              </a:gs>
            </a:gsLst>
            <a:path path="circle">
              <a:fillToRect l="50000" t="50000" r="50000" b="50000"/>
            </a:path>
            <a:tileRect/>
          </a:gradFill>
        </p:spPr>
        <p:style>
          <a:lnRef idx="1">
            <a:schemeClr val="accent4"/>
          </a:lnRef>
          <a:fillRef idx="2">
            <a:schemeClr val="accent4"/>
          </a:fillRef>
          <a:effectRef idx="1">
            <a:schemeClr val="accent4"/>
          </a:effectRef>
          <a:fontRef idx="minor">
            <a:schemeClr val="dk1"/>
          </a:fontRef>
        </p:style>
        <p:txBody>
          <a:bodyPr rtlCol="0" anchor="ctr"/>
          <a:lstStyle/>
          <a:p>
            <a:pPr algn="ctr"/>
            <a:endParaRPr lang="en-GB"/>
          </a:p>
        </p:txBody>
      </p:sp>
      <p:sp>
        <p:nvSpPr>
          <p:cNvPr id="16" name="Rectangle 15">
            <a:extLst>
              <a:ext uri="{FF2B5EF4-FFF2-40B4-BE49-F238E27FC236}">
                <a16:creationId xmlns:a16="http://schemas.microsoft.com/office/drawing/2014/main" id="{E217D1B2-0795-4C16-A3F8-7D1B9BB51EDB}"/>
              </a:ext>
            </a:extLst>
          </p:cNvPr>
          <p:cNvSpPr/>
          <p:nvPr/>
        </p:nvSpPr>
        <p:spPr>
          <a:xfrm>
            <a:off x="6965949" y="1656925"/>
            <a:ext cx="3949701" cy="3950549"/>
          </a:xfrm>
          <a:prstGeom prst="rect">
            <a:avLst/>
          </a:prstGeom>
          <a:solidFill>
            <a:schemeClr val="accent4">
              <a:lumMod val="20000"/>
              <a:lumOff val="80000"/>
            </a:schemeClr>
          </a:solidFill>
          <a:ln w="28575">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spc="300" dirty="0">
                <a:solidFill>
                  <a:sysClr val="windowText" lastClr="000000"/>
                </a:solidFill>
              </a:rPr>
              <a:t>Breadth of evaluation</a:t>
            </a:r>
          </a:p>
          <a:p>
            <a:pPr algn="ctr"/>
            <a:r>
              <a:rPr lang="en-GB" b="1" spc="300" dirty="0">
                <a:solidFill>
                  <a:sysClr val="windowText" lastClr="000000"/>
                </a:solidFill>
              </a:rPr>
              <a:t>(</a:t>
            </a:r>
            <a:r>
              <a:rPr lang="en-GB" b="1" spc="300" dirty="0" err="1">
                <a:solidFill>
                  <a:sysClr val="windowText" lastClr="000000"/>
                </a:solidFill>
              </a:rPr>
              <a:t>Brechin</a:t>
            </a:r>
            <a:r>
              <a:rPr lang="en-GB" b="1" spc="300" dirty="0">
                <a:solidFill>
                  <a:sysClr val="windowText" lastClr="000000"/>
                </a:solidFill>
              </a:rPr>
              <a:t>, Brown, &amp; </a:t>
            </a:r>
            <a:r>
              <a:rPr lang="en-GB" b="1" spc="300" dirty="0" err="1">
                <a:solidFill>
                  <a:sysClr val="windowText" lastClr="000000"/>
                </a:solidFill>
              </a:rPr>
              <a:t>Eby</a:t>
            </a:r>
            <a:r>
              <a:rPr lang="en-GB" b="1" spc="300" dirty="0">
                <a:solidFill>
                  <a:sysClr val="windowText" lastClr="000000"/>
                </a:solidFill>
              </a:rPr>
              <a:t>, 2000)</a:t>
            </a:r>
          </a:p>
          <a:p>
            <a:r>
              <a:rPr lang="en-GB" spc="300" dirty="0">
                <a:solidFill>
                  <a:sysClr val="windowText" lastClr="000000"/>
                </a:solidFill>
              </a:rPr>
              <a:t>This captures beyond the individual. Political, social and cultural influences are examples. It may be related to power dynamics and the levels of an individual’s privilege. Context is everything and needs to be examined.</a:t>
            </a:r>
          </a:p>
        </p:txBody>
      </p:sp>
      <p:pic>
        <p:nvPicPr>
          <p:cNvPr id="12" name="Picture 11" descr="Depth of evaluation&#10;(Murray &amp; Kujundzic, 2005)&#10;This is examining evidence in detail. Who has said it? What evidence was their statement based on? Is the evidence of sound quality? Are there alternative explanations?&#10;">
            <a:extLst>
              <a:ext uri="{FF2B5EF4-FFF2-40B4-BE49-F238E27FC236}">
                <a16:creationId xmlns:a16="http://schemas.microsoft.com/office/drawing/2014/main" id="{26DD3EAD-9265-4EB6-BC89-38E92364C225}"/>
              </a:ext>
            </a:extLst>
          </p:cNvPr>
          <p:cNvPicPr>
            <a:picLocks noChangeAspect="1"/>
          </p:cNvPicPr>
          <p:nvPr/>
        </p:nvPicPr>
        <p:blipFill>
          <a:blip r:embed="rId2"/>
          <a:stretch>
            <a:fillRect/>
          </a:stretch>
        </p:blipFill>
        <p:spPr>
          <a:xfrm>
            <a:off x="177801" y="1638634"/>
            <a:ext cx="5456393" cy="3968840"/>
          </a:xfrm>
          <a:prstGeom prst="rect">
            <a:avLst/>
          </a:prstGeom>
        </p:spPr>
      </p:pic>
    </p:spTree>
    <p:extLst>
      <p:ext uri="{BB962C8B-B14F-4D97-AF65-F5344CB8AC3E}">
        <p14:creationId xmlns:p14="http://schemas.microsoft.com/office/powerpoint/2010/main" val="33858384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descr="Three Gibbs' reflective cycles are lined up vertically. These represent three separate learning experiences. Each cycle has an arrow pointing to a textbox labelled &quot;Learning&quot;.">
            <a:extLst>
              <a:ext uri="{FF2B5EF4-FFF2-40B4-BE49-F238E27FC236}">
                <a16:creationId xmlns:a16="http://schemas.microsoft.com/office/drawing/2014/main" id="{0CBD2530-F940-4A24-89D0-04D0932A7AB5}"/>
              </a:ext>
            </a:extLst>
          </p:cNvPr>
          <p:cNvPicPr>
            <a:picLocks noChangeAspect="1"/>
          </p:cNvPicPr>
          <p:nvPr/>
        </p:nvPicPr>
        <p:blipFill>
          <a:blip r:embed="rId2"/>
          <a:stretch>
            <a:fillRect/>
          </a:stretch>
        </p:blipFill>
        <p:spPr>
          <a:xfrm>
            <a:off x="1251247" y="1854198"/>
            <a:ext cx="3785944" cy="4828450"/>
          </a:xfrm>
          <a:prstGeom prst="rect">
            <a:avLst/>
          </a:prstGeom>
        </p:spPr>
      </p:pic>
      <p:sp>
        <p:nvSpPr>
          <p:cNvPr id="20" name="Oval 19" descr="This is a circle capturing all of the learning across the different experiences. It is labelled &quot;Learning about myself&quot;.">
            <a:extLst>
              <a:ext uri="{FF2B5EF4-FFF2-40B4-BE49-F238E27FC236}">
                <a16:creationId xmlns:a16="http://schemas.microsoft.com/office/drawing/2014/main" id="{5BCE0B4D-EE2A-4639-829D-DF4140F057AB}"/>
              </a:ext>
            </a:extLst>
          </p:cNvPr>
          <p:cNvSpPr/>
          <p:nvPr/>
        </p:nvSpPr>
        <p:spPr>
          <a:xfrm>
            <a:off x="3161842" y="1718633"/>
            <a:ext cx="2368626" cy="4961799"/>
          </a:xfrm>
          <a:prstGeom prst="ellipse">
            <a:avLst/>
          </a:prstGeom>
          <a:solidFill>
            <a:schemeClr val="accent5">
              <a:lumMod val="40000"/>
              <a:lumOff val="60000"/>
              <a:alpha val="25000"/>
            </a:schemeClr>
          </a:solidFill>
          <a:ln w="57150">
            <a:solidFill>
              <a:srgbClr val="FF5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spc="300" dirty="0">
                <a:solidFill>
                  <a:schemeClr val="accent5">
                    <a:lumMod val="50000"/>
                  </a:schemeClr>
                </a:solidFill>
              </a:rPr>
              <a:t>Learning about myself</a:t>
            </a:r>
          </a:p>
          <a:p>
            <a:pPr algn="ctr"/>
            <a:endParaRPr lang="en-GB" b="1" spc="300" dirty="0">
              <a:solidFill>
                <a:schemeClr val="accent5">
                  <a:lumMod val="50000"/>
                </a:schemeClr>
              </a:solidFill>
            </a:endParaRPr>
          </a:p>
          <a:p>
            <a:pPr algn="ctr"/>
            <a:endParaRPr lang="en-GB" sz="2000" b="1" spc="300" dirty="0">
              <a:solidFill>
                <a:schemeClr val="accent5">
                  <a:lumMod val="50000"/>
                </a:schemeClr>
              </a:solidFill>
            </a:endParaRPr>
          </a:p>
          <a:p>
            <a:pPr algn="ctr"/>
            <a:endParaRPr lang="en-GB" sz="2000" b="1" spc="300" dirty="0">
              <a:solidFill>
                <a:schemeClr val="accent5">
                  <a:lumMod val="50000"/>
                </a:schemeClr>
              </a:solidFill>
            </a:endParaRPr>
          </a:p>
          <a:p>
            <a:pPr algn="ctr"/>
            <a:endParaRPr lang="en-GB" sz="2000" b="1" spc="300" dirty="0">
              <a:solidFill>
                <a:schemeClr val="accent5">
                  <a:lumMod val="50000"/>
                </a:schemeClr>
              </a:solidFill>
            </a:endParaRPr>
          </a:p>
          <a:p>
            <a:pPr algn="ctr"/>
            <a:endParaRPr lang="en-GB" sz="2000" b="1" spc="300" dirty="0">
              <a:solidFill>
                <a:schemeClr val="accent5">
                  <a:lumMod val="50000"/>
                </a:schemeClr>
              </a:solidFill>
            </a:endParaRPr>
          </a:p>
        </p:txBody>
      </p:sp>
      <p:sp>
        <p:nvSpPr>
          <p:cNvPr id="3" name="Title 2">
            <a:extLst>
              <a:ext uri="{FF2B5EF4-FFF2-40B4-BE49-F238E27FC236}">
                <a16:creationId xmlns:a16="http://schemas.microsoft.com/office/drawing/2014/main" id="{AB6F555F-D42B-6C44-A0D8-6A3229F3EFD3}"/>
              </a:ext>
            </a:extLst>
          </p:cNvPr>
          <p:cNvSpPr>
            <a:spLocks noGrp="1"/>
          </p:cNvSpPr>
          <p:nvPr>
            <p:ph type="title"/>
          </p:nvPr>
        </p:nvSpPr>
        <p:spPr>
          <a:xfrm>
            <a:off x="442912" y="533400"/>
            <a:ext cx="11306175" cy="1001983"/>
          </a:xfrm>
        </p:spPr>
        <p:txBody>
          <a:bodyPr>
            <a:normAutofit fontScale="90000"/>
          </a:bodyPr>
          <a:lstStyle/>
          <a:p>
            <a:r>
              <a:rPr lang="en-GB" spc="300" dirty="0">
                <a:solidFill>
                  <a:schemeClr val="tx1"/>
                </a:solidFill>
              </a:rPr>
              <a:t>The process of synthesising your reflections 3</a:t>
            </a:r>
          </a:p>
        </p:txBody>
      </p:sp>
      <p:sp>
        <p:nvSpPr>
          <p:cNvPr id="10" name="Date Placeholder 3">
            <a:extLst>
              <a:ext uri="{FF2B5EF4-FFF2-40B4-BE49-F238E27FC236}">
                <a16:creationId xmlns:a16="http://schemas.microsoft.com/office/drawing/2014/main" id="{23F5D548-9FDD-4BBD-B715-7A0855C40E94}"/>
              </a:ext>
            </a:extLst>
          </p:cNvPr>
          <p:cNvSpPr txBox="1">
            <a:spLocks/>
          </p:cNvSpPr>
          <p:nvPr/>
        </p:nvSpPr>
        <p:spPr>
          <a:xfrm>
            <a:off x="6275386" y="6057900"/>
            <a:ext cx="5473701" cy="358774"/>
          </a:xfrm>
          <a:prstGeom prst="rect">
            <a:avLst/>
          </a:prstGeom>
        </p:spPr>
        <p:txBody>
          <a:bodyPr vert="horz" lIns="0" tIns="0" rIns="0" bIns="0" rtlCol="0" anchor="b" anchorCtr="0">
            <a:noAutofit/>
          </a:bodyPr>
          <a:lstStyle>
            <a:lvl1pPr marL="0" indent="0" algn="r" defTabSz="914400" rtl="0" eaLnBrk="1" latinLnBrk="0" hangingPunct="1">
              <a:lnSpc>
                <a:spcPct val="100000"/>
              </a:lnSpc>
              <a:spcBef>
                <a:spcPts val="1000"/>
              </a:spcBef>
              <a:buClr>
                <a:srgbClr val="E6005B"/>
              </a:buClr>
              <a:buFont typeface="Wingdings" pitchFamily="2" charset="2"/>
              <a:buNone/>
              <a:defRPr sz="1800" b="0" kern="1200">
                <a:solidFill>
                  <a:srgbClr val="E6005B"/>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500"/>
              </a:spcBef>
              <a:buClr>
                <a:srgbClr val="E6005B"/>
              </a:buClr>
              <a:buFont typeface="Wingdings" pitchFamily="2" charset="2"/>
              <a:buChar char="§"/>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buClr>
                <a:srgbClr val="E6005B"/>
              </a:buClr>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500"/>
              </a:spcBef>
              <a:buClr>
                <a:srgbClr val="E6005B"/>
              </a:buClr>
              <a:buFont typeface="Wingdings" pitchFamily="2" charset="2"/>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500"/>
              </a:spcBef>
              <a:buClr>
                <a:srgbClr val="E6005B"/>
              </a:buClr>
              <a:buFont typeface="Wingdings" pitchFamily="2" charset="2"/>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197342E9-89D0-D246-B0E5-635614E13D75}" type="datetime1">
              <a:rPr kumimoji="0" lang="en-GB" sz="18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27/03/2023</a:t>
            </a:fld>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9" name="Rectangle 28">
            <a:extLst>
              <a:ext uri="{FF2B5EF4-FFF2-40B4-BE49-F238E27FC236}">
                <a16:creationId xmlns:a16="http://schemas.microsoft.com/office/drawing/2014/main" id="{96B9ED72-ABBD-4959-B5A4-EF7AEACEDE7E}"/>
              </a:ext>
            </a:extLst>
          </p:cNvPr>
          <p:cNvSpPr/>
          <p:nvPr/>
        </p:nvSpPr>
        <p:spPr>
          <a:xfrm>
            <a:off x="7622907" y="1854198"/>
            <a:ext cx="4373697" cy="4272473"/>
          </a:xfrm>
          <a:prstGeom prst="rect">
            <a:avLst/>
          </a:prstGeom>
          <a:solidFill>
            <a:srgbClr val="FFFFF4"/>
          </a:solidFill>
          <a:ln w="28575">
            <a:solidFill>
              <a:srgbClr val="002060"/>
            </a:solidFill>
          </a:ln>
        </p:spPr>
        <p:style>
          <a:lnRef idx="1">
            <a:schemeClr val="accent1"/>
          </a:lnRef>
          <a:fillRef idx="2">
            <a:schemeClr val="accent1"/>
          </a:fillRef>
          <a:effectRef idx="1">
            <a:schemeClr val="accent1"/>
          </a:effectRef>
          <a:fontRef idx="minor">
            <a:schemeClr val="dk1"/>
          </a:fontRef>
        </p:style>
        <p:txBody>
          <a:bodyPr rtlCol="0" anchor="ctr"/>
          <a:lstStyle/>
          <a:p>
            <a:pPr marR="0" lvl="0" algn="l" defTabSz="914400" rtl="0" eaLnBrk="1" fontAlgn="auto" latinLnBrk="0" hangingPunct="1">
              <a:lnSpc>
                <a:spcPct val="100000"/>
              </a:lnSpc>
              <a:spcBef>
                <a:spcPts val="0"/>
              </a:spcBef>
              <a:spcAft>
                <a:spcPts val="0"/>
              </a:spcAft>
              <a:buClr>
                <a:schemeClr val="accent1"/>
              </a:buClr>
              <a:buSzTx/>
              <a:tabLst/>
              <a:defRPr/>
            </a:pPr>
            <a:r>
              <a:rPr lang="en-GB" sz="1800" b="1" spc="300" dirty="0">
                <a:solidFill>
                  <a:srgbClr val="002060"/>
                </a:solidFill>
                <a:latin typeface="Arial" panose="020B0604020202020204" pitchFamily="34" charset="0"/>
                <a:cs typeface="Arial" panose="020B0604020202020204" pitchFamily="34" charset="0"/>
              </a:rPr>
              <a:t>Learning about your context:</a:t>
            </a:r>
          </a:p>
          <a:p>
            <a:pPr marR="0" lvl="0" algn="l" defTabSz="914400" rtl="0" eaLnBrk="1" fontAlgn="auto" latinLnBrk="0" hangingPunct="1">
              <a:lnSpc>
                <a:spcPct val="100000"/>
              </a:lnSpc>
              <a:spcBef>
                <a:spcPts val="0"/>
              </a:spcBef>
              <a:spcAft>
                <a:spcPts val="0"/>
              </a:spcAft>
              <a:buClr>
                <a:schemeClr val="accent1"/>
              </a:buClr>
              <a:buSzTx/>
              <a:tabLst/>
              <a:defRPr/>
            </a:pPr>
            <a:r>
              <a:rPr lang="en-GB" sz="1000" spc="300" dirty="0">
                <a:solidFill>
                  <a:srgbClr val="002060"/>
                </a:solidFill>
                <a:latin typeface="Arial" panose="020B0604020202020204" pitchFamily="34" charset="0"/>
                <a:cs typeface="Arial" panose="020B0604020202020204" pitchFamily="34" charset="0"/>
              </a:rPr>
              <a:t> </a:t>
            </a:r>
          </a:p>
          <a:p>
            <a:pPr marL="285750" marR="0" lvl="0" indent="-285750" algn="l" defTabSz="914400" rtl="0" eaLnBrk="1" fontAlgn="auto" latinLnBrk="0" hangingPunct="1">
              <a:lnSpc>
                <a:spcPct val="100000"/>
              </a:lnSpc>
              <a:spcBef>
                <a:spcPts val="0"/>
              </a:spcBef>
              <a:spcAft>
                <a:spcPts val="0"/>
              </a:spcAft>
              <a:buClr>
                <a:schemeClr val="accent1"/>
              </a:buClr>
              <a:buSzTx/>
              <a:buFont typeface="Wingdings" panose="05000000000000000000" pitchFamily="2" charset="2"/>
              <a:buChar char="§"/>
              <a:tabLst/>
              <a:defRPr/>
            </a:pPr>
            <a:r>
              <a:rPr lang="en-GB" sz="1800" spc="300" dirty="0">
                <a:solidFill>
                  <a:srgbClr val="002060"/>
                </a:solidFill>
                <a:latin typeface="Arial" panose="020B0604020202020204" pitchFamily="34" charset="0"/>
                <a:cs typeface="Arial" panose="020B0604020202020204" pitchFamily="34" charset="0"/>
              </a:rPr>
              <a:t>Focus on physical to start – similarities and differences between situations.</a:t>
            </a:r>
          </a:p>
          <a:p>
            <a:pPr marL="285750" marR="0" lvl="0" indent="-285750" algn="l" defTabSz="914400" rtl="0" eaLnBrk="1" fontAlgn="auto" latinLnBrk="0" hangingPunct="1">
              <a:lnSpc>
                <a:spcPct val="100000"/>
              </a:lnSpc>
              <a:spcBef>
                <a:spcPts val="0"/>
              </a:spcBef>
              <a:spcAft>
                <a:spcPts val="0"/>
              </a:spcAft>
              <a:buClr>
                <a:schemeClr val="accent1"/>
              </a:buClr>
              <a:buSzTx/>
              <a:buFont typeface="Wingdings" panose="05000000000000000000" pitchFamily="2" charset="2"/>
              <a:buChar char="§"/>
              <a:tabLst/>
              <a:defRPr/>
            </a:pPr>
            <a:r>
              <a:rPr kumimoji="0" lang="en-GB" i="0" u="none" strike="noStrike" kern="1200" cap="none" spc="30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Are there </a:t>
            </a:r>
            <a:r>
              <a:rPr lang="en-GB" spc="300" dirty="0">
                <a:solidFill>
                  <a:srgbClr val="002060"/>
                </a:solidFill>
                <a:latin typeface="Arial" panose="020B0604020202020204" pitchFamily="34" charset="0"/>
                <a:cs typeface="Arial" panose="020B0604020202020204" pitchFamily="34" charset="0"/>
              </a:rPr>
              <a:t>rules and or constraints to be worked within? E.g. policies?</a:t>
            </a:r>
          </a:p>
          <a:p>
            <a:pPr marL="285750" marR="0" lvl="0" indent="-285750" algn="l" defTabSz="914400" rtl="0" eaLnBrk="1" fontAlgn="auto" latinLnBrk="0" hangingPunct="1">
              <a:lnSpc>
                <a:spcPct val="100000"/>
              </a:lnSpc>
              <a:spcBef>
                <a:spcPts val="0"/>
              </a:spcBef>
              <a:spcAft>
                <a:spcPts val="0"/>
              </a:spcAft>
              <a:buClr>
                <a:schemeClr val="accent1"/>
              </a:buClr>
              <a:buSzTx/>
              <a:buFont typeface="Wingdings" panose="05000000000000000000" pitchFamily="2" charset="2"/>
              <a:buChar char="§"/>
              <a:tabLst/>
              <a:defRPr/>
            </a:pPr>
            <a:r>
              <a:rPr kumimoji="0" lang="en-GB" i="0" u="none" strike="noStrike" kern="1200" cap="none" spc="30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Who else was involved? What is your power dynamic with them?</a:t>
            </a:r>
          </a:p>
          <a:p>
            <a:pPr marL="285750" marR="0" lvl="0" indent="-285750" algn="l" defTabSz="914400" rtl="0" eaLnBrk="1" fontAlgn="auto" latinLnBrk="0" hangingPunct="1">
              <a:lnSpc>
                <a:spcPct val="100000"/>
              </a:lnSpc>
              <a:spcBef>
                <a:spcPts val="0"/>
              </a:spcBef>
              <a:spcAft>
                <a:spcPts val="0"/>
              </a:spcAft>
              <a:buClr>
                <a:schemeClr val="accent1"/>
              </a:buClr>
              <a:buSzTx/>
              <a:buFont typeface="Wingdings" panose="05000000000000000000" pitchFamily="2" charset="2"/>
              <a:buChar char="§"/>
              <a:tabLst/>
              <a:defRPr/>
            </a:pPr>
            <a:r>
              <a:rPr lang="en-GB" spc="300" dirty="0">
                <a:solidFill>
                  <a:srgbClr val="002060"/>
                </a:solidFill>
                <a:latin typeface="Arial" panose="020B0604020202020204" pitchFamily="34" charset="0"/>
                <a:cs typeface="Arial" panose="020B0604020202020204" pitchFamily="34" charset="0"/>
              </a:rPr>
              <a:t>What social or cultural influences are? Do these create </a:t>
            </a:r>
            <a:r>
              <a:rPr lang="en-GB" spc="300">
                <a:solidFill>
                  <a:srgbClr val="002060"/>
                </a:solidFill>
                <a:latin typeface="Arial" panose="020B0604020202020204" pitchFamily="34" charset="0"/>
                <a:cs typeface="Arial" panose="020B0604020202020204" pitchFamily="34" charset="0"/>
              </a:rPr>
              <a:t>power dynamics?</a:t>
            </a:r>
            <a:endParaRPr kumimoji="0" lang="en-GB" i="0" u="none" strike="noStrike" kern="1200" cap="none" spc="30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endParaRPr>
          </a:p>
        </p:txBody>
      </p:sp>
      <p:pic>
        <p:nvPicPr>
          <p:cNvPr id="24" name="Picture 23" descr="A rectangle capturing all of the experiences, the individual learning and the combined &quot;learning about myself&quot; circle.&#10;&#10;This is labelled &quot;Learning about the context&quot;.">
            <a:extLst>
              <a:ext uri="{FF2B5EF4-FFF2-40B4-BE49-F238E27FC236}">
                <a16:creationId xmlns:a16="http://schemas.microsoft.com/office/drawing/2014/main" id="{DB5565A6-E415-43AA-995F-594B04A79F5E}"/>
              </a:ext>
            </a:extLst>
          </p:cNvPr>
          <p:cNvPicPr>
            <a:picLocks noChangeAspect="1"/>
          </p:cNvPicPr>
          <p:nvPr/>
        </p:nvPicPr>
        <p:blipFill>
          <a:blip r:embed="rId3"/>
          <a:stretch>
            <a:fillRect/>
          </a:stretch>
        </p:blipFill>
        <p:spPr>
          <a:xfrm>
            <a:off x="704238" y="1558453"/>
            <a:ext cx="6767147" cy="5175953"/>
          </a:xfrm>
          <a:prstGeom prst="rect">
            <a:avLst/>
          </a:prstGeom>
        </p:spPr>
      </p:pic>
    </p:spTree>
    <p:extLst>
      <p:ext uri="{BB962C8B-B14F-4D97-AF65-F5344CB8AC3E}">
        <p14:creationId xmlns:p14="http://schemas.microsoft.com/office/powerpoint/2010/main" val="11322385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54DFE8-7E94-7D42-8F57-AE1BC6C92109}"/>
              </a:ext>
            </a:extLst>
          </p:cNvPr>
          <p:cNvSpPr>
            <a:spLocks noGrp="1"/>
          </p:cNvSpPr>
          <p:nvPr>
            <p:ph type="ctrTitle"/>
          </p:nvPr>
        </p:nvSpPr>
        <p:spPr>
          <a:xfrm>
            <a:off x="442912" y="2122488"/>
            <a:ext cx="11749088" cy="1848949"/>
          </a:xfrm>
        </p:spPr>
        <p:txBody>
          <a:bodyPr>
            <a:noAutofit/>
          </a:bodyPr>
          <a:lstStyle/>
          <a:p>
            <a:pPr>
              <a:lnSpc>
                <a:spcPct val="150000"/>
              </a:lnSpc>
            </a:pPr>
            <a:r>
              <a:rPr lang="en-US" sz="5000" spc="300" dirty="0">
                <a:solidFill>
                  <a:schemeClr val="tx1"/>
                </a:solidFill>
              </a:rPr>
              <a:t>Task</a:t>
            </a:r>
          </a:p>
        </p:txBody>
      </p:sp>
      <p:sp>
        <p:nvSpPr>
          <p:cNvPr id="3" name="Subtitle 2">
            <a:extLst>
              <a:ext uri="{FF2B5EF4-FFF2-40B4-BE49-F238E27FC236}">
                <a16:creationId xmlns:a16="http://schemas.microsoft.com/office/drawing/2014/main" id="{6A8E7974-55B9-AA4E-BF3A-6C5D6E054143}"/>
              </a:ext>
            </a:extLst>
          </p:cNvPr>
          <p:cNvSpPr>
            <a:spLocks noGrp="1"/>
          </p:cNvSpPr>
          <p:nvPr>
            <p:ph type="subTitle" idx="1"/>
          </p:nvPr>
        </p:nvSpPr>
        <p:spPr>
          <a:xfrm>
            <a:off x="442914" y="4148927"/>
            <a:ext cx="11306174" cy="2133886"/>
          </a:xfrm>
        </p:spPr>
        <p:txBody>
          <a:bodyPr>
            <a:normAutofit/>
          </a:bodyPr>
          <a:lstStyle/>
          <a:p>
            <a:pPr>
              <a:lnSpc>
                <a:spcPct val="170000"/>
              </a:lnSpc>
            </a:pPr>
            <a:r>
              <a:rPr lang="en-GB" sz="2000" spc="300" dirty="0">
                <a:solidFill>
                  <a:schemeClr val="tx1"/>
                </a:solidFill>
              </a:rPr>
              <a:t>Interview your partner about the context of their experiences to understand what external influences need to be considered.</a:t>
            </a:r>
            <a:endParaRPr lang="en-US" sz="1200" spc="300" dirty="0">
              <a:solidFill>
                <a:schemeClr val="tx1"/>
              </a:solidFill>
            </a:endParaRPr>
          </a:p>
        </p:txBody>
      </p:sp>
      <p:cxnSp>
        <p:nvCxnSpPr>
          <p:cNvPr id="5" name="Straight Connector 4">
            <a:extLst>
              <a:ext uri="{FF2B5EF4-FFF2-40B4-BE49-F238E27FC236}">
                <a16:creationId xmlns:a16="http://schemas.microsoft.com/office/drawing/2014/main" id="{6A071B56-F287-4F2D-971B-85DAFB155E9D}"/>
              </a:ext>
            </a:extLst>
          </p:cNvPr>
          <p:cNvCxnSpPr/>
          <p:nvPr/>
        </p:nvCxnSpPr>
        <p:spPr>
          <a:xfrm>
            <a:off x="442912" y="4149213"/>
            <a:ext cx="11306175"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D5ED2E33-FA2D-44AA-9EC8-980E9119D2E7}"/>
              </a:ext>
            </a:extLst>
          </p:cNvPr>
          <p:cNvCxnSpPr>
            <a:cxnSpLocks/>
          </p:cNvCxnSpPr>
          <p:nvPr/>
        </p:nvCxnSpPr>
        <p:spPr>
          <a:xfrm>
            <a:off x="442914" y="5442012"/>
            <a:ext cx="11306174"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8" name="Text Placeholder 3">
            <a:extLst>
              <a:ext uri="{FF2B5EF4-FFF2-40B4-BE49-F238E27FC236}">
                <a16:creationId xmlns:a16="http://schemas.microsoft.com/office/drawing/2014/main" id="{F908CF3B-C3D6-4E43-A4A3-342AC92D6A0C}"/>
              </a:ext>
            </a:extLst>
          </p:cNvPr>
          <p:cNvSpPr txBox="1">
            <a:spLocks/>
          </p:cNvSpPr>
          <p:nvPr/>
        </p:nvSpPr>
        <p:spPr>
          <a:xfrm>
            <a:off x="6275387" y="6057900"/>
            <a:ext cx="5473699" cy="368888"/>
          </a:xfrm>
          <a:prstGeom prst="rect">
            <a:avLst/>
          </a:prstGeom>
        </p:spPr>
        <p:txBody>
          <a:bodyPr lIns="0" tIns="0" rIns="0" bIns="0" anchor="b" anchorCtr="0"/>
          <a:lstStyle>
            <a:defPPr>
              <a:defRPr lang="en-US"/>
            </a:defPPr>
            <a:lvl1pPr marL="0" algn="r" defTabSz="914400" rtl="0" eaLnBrk="1" latinLnBrk="0" hangingPunct="1">
              <a:defRPr sz="18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rgbClr val="EB0B62"/>
                </a:solidFill>
                <a:hlinkClick r:id="rId2">
                  <a:extLst>
                    <a:ext uri="{A12FA001-AC4F-418D-AE19-62706E023703}">
                      <ahyp:hlinkClr xmlns:ahyp="http://schemas.microsoft.com/office/drawing/2018/hyperlinkcolor" val="tx"/>
                    </a:ext>
                  </a:extLst>
                </a:hlinkClick>
              </a:rPr>
              <a:t>www.ntu.ac.uk</a:t>
            </a:r>
            <a:r>
              <a:rPr lang="en-US" dirty="0">
                <a:solidFill>
                  <a:srgbClr val="EB0B62"/>
                </a:solidFill>
              </a:rPr>
              <a:t> </a:t>
            </a:r>
          </a:p>
        </p:txBody>
      </p:sp>
    </p:spTree>
    <p:extLst>
      <p:ext uri="{BB962C8B-B14F-4D97-AF65-F5344CB8AC3E}">
        <p14:creationId xmlns:p14="http://schemas.microsoft.com/office/powerpoint/2010/main" val="26806384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11E96B0-BC01-4A65-91AF-F1233B555493}"/>
              </a:ext>
            </a:extLst>
          </p:cNvPr>
          <p:cNvSpPr>
            <a:spLocks noGrp="1"/>
          </p:cNvSpPr>
          <p:nvPr>
            <p:ph type="title"/>
          </p:nvPr>
        </p:nvSpPr>
        <p:spPr>
          <a:xfrm>
            <a:off x="442912" y="447556"/>
            <a:ext cx="11306175" cy="1001983"/>
          </a:xfrm>
          <a:ln>
            <a:noFill/>
          </a:ln>
        </p:spPr>
        <p:txBody>
          <a:bodyPr vert="horz" lIns="0" tIns="45720" rIns="91440" bIns="45720" rtlCol="0" anchor="ctr">
            <a:noAutofit/>
          </a:bodyPr>
          <a:lstStyle/>
          <a:p>
            <a:r>
              <a:rPr lang="en-US" sz="2800" b="1" kern="1200" spc="300" dirty="0">
                <a:solidFill>
                  <a:schemeClr val="tx1">
                    <a:lumMod val="95000"/>
                    <a:lumOff val="5000"/>
                  </a:schemeClr>
                </a:solidFill>
                <a:latin typeface="Arial" panose="020B0604020202020204" pitchFamily="34" charset="0"/>
                <a:ea typeface="+mj-ea"/>
                <a:cs typeface="Arial" panose="020B0604020202020204" pitchFamily="34" charset="0"/>
              </a:rPr>
              <a:t>Task – </a:t>
            </a:r>
            <a:r>
              <a:rPr lang="en-GB" sz="2800" b="1" kern="1200" spc="300" dirty="0">
                <a:solidFill>
                  <a:schemeClr val="tx1">
                    <a:lumMod val="95000"/>
                    <a:lumOff val="5000"/>
                  </a:schemeClr>
                </a:solidFill>
                <a:latin typeface="Arial" panose="020B0604020202020204" pitchFamily="34" charset="0"/>
                <a:ea typeface="+mj-ea"/>
                <a:cs typeface="Arial" panose="020B0604020202020204" pitchFamily="34" charset="0"/>
              </a:rPr>
              <a:t>Look beyond your own influence and look at the context you work within.</a:t>
            </a:r>
            <a:endParaRPr lang="en-US" sz="2800" b="1" kern="1200" spc="300" dirty="0">
              <a:solidFill>
                <a:schemeClr val="tx1">
                  <a:lumMod val="95000"/>
                  <a:lumOff val="5000"/>
                </a:schemeClr>
              </a:solidFill>
              <a:latin typeface="Arial" panose="020B0604020202020204" pitchFamily="34" charset="0"/>
              <a:ea typeface="+mj-ea"/>
              <a:cs typeface="Arial" panose="020B0604020202020204" pitchFamily="34" charset="0"/>
            </a:endParaRPr>
          </a:p>
        </p:txBody>
      </p:sp>
      <p:sp>
        <p:nvSpPr>
          <p:cNvPr id="7" name="Text Placeholder 6">
            <a:extLst>
              <a:ext uri="{FF2B5EF4-FFF2-40B4-BE49-F238E27FC236}">
                <a16:creationId xmlns:a16="http://schemas.microsoft.com/office/drawing/2014/main" id="{2FED8E42-9D3F-4416-B2C0-ED672425BA50}"/>
              </a:ext>
            </a:extLst>
          </p:cNvPr>
          <p:cNvSpPr txBox="1">
            <a:spLocks/>
          </p:cNvSpPr>
          <p:nvPr/>
        </p:nvSpPr>
        <p:spPr>
          <a:xfrm>
            <a:off x="6275387" y="6057900"/>
            <a:ext cx="5473699" cy="368888"/>
          </a:xfrm>
          <a:prstGeom prst="rect">
            <a:avLst/>
          </a:prstGeom>
        </p:spPr>
        <p:txBody>
          <a:bodyPr lIns="0" tIns="0" rIns="0" bIns="0" anchor="b" anchorCtr="0"/>
          <a:lstStyle>
            <a:defPPr>
              <a:defRPr lang="en-US"/>
            </a:defPPr>
            <a:lvl1pPr marL="0" algn="r" defTabSz="457200" rtl="0" eaLnBrk="1" latinLnBrk="0" hangingPunct="1">
              <a:defRPr sz="1800" kern="1200">
                <a:solidFill>
                  <a:srgbClr val="9E043D"/>
                </a:solidFill>
                <a:latin typeface="Arial" panose="020B0604020202020204" pitchFamily="34" charset="0"/>
                <a:ea typeface="+mn-ea"/>
                <a:cs typeface="Arial" panose="020B0604020202020204"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197342E9-89D0-D246-B0E5-635614E13D75}" type="datetime1">
              <a:rPr kumimoji="0" lang="en-US" sz="18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3/27/2023</a:t>
            </a:fld>
            <a:endParaRPr kumimoji="0" lang="en-GB" sz="1800" b="0" i="0" u="none" strike="noStrike" kern="1200" cap="none" spc="0" normalizeH="0" baseline="0" noProof="0" dirty="0">
              <a:ln>
                <a:noFill/>
              </a:ln>
              <a:solidFill>
                <a:srgbClr val="9E043D"/>
              </a:solidFill>
              <a:effectLst/>
              <a:uLnTx/>
              <a:uFillTx/>
              <a:latin typeface="Arial" panose="020B0604020202020204" pitchFamily="34" charset="0"/>
              <a:ea typeface="+mn-ea"/>
              <a:cs typeface="Arial" panose="020B0604020202020204" pitchFamily="34" charset="0"/>
            </a:endParaRPr>
          </a:p>
        </p:txBody>
      </p:sp>
      <p:sp>
        <p:nvSpPr>
          <p:cNvPr id="11" name="TextBox 10">
            <a:extLst>
              <a:ext uri="{FF2B5EF4-FFF2-40B4-BE49-F238E27FC236}">
                <a16:creationId xmlns:a16="http://schemas.microsoft.com/office/drawing/2014/main" id="{79019CC2-9EB8-416F-8AAF-4F65068E4A52}"/>
              </a:ext>
            </a:extLst>
          </p:cNvPr>
          <p:cNvSpPr txBox="1"/>
          <p:nvPr/>
        </p:nvSpPr>
        <p:spPr>
          <a:xfrm>
            <a:off x="442912" y="1449539"/>
            <a:ext cx="11306174" cy="4323300"/>
          </a:xfrm>
          <a:prstGeom prst="rect">
            <a:avLst/>
          </a:prstGeom>
          <a:solidFill>
            <a:schemeClr val="accent4">
              <a:lumMod val="20000"/>
              <a:lumOff val="80000"/>
              <a:alpha val="25000"/>
            </a:schemeClr>
          </a:solidFill>
          <a:ln w="28575">
            <a:solidFill>
              <a:schemeClr val="accent4">
                <a:lumMod val="50000"/>
              </a:schemeClr>
            </a:solidFill>
          </a:ln>
        </p:spPr>
        <p:txBody>
          <a:bodyPr wrap="square" lIns="0" tIns="0" rIns="0" bIns="0" rtlCol="0" anchor="t" anchorCtr="0">
            <a:normAutofit/>
          </a:bodyPr>
          <a:lstStyle/>
          <a:p>
            <a:pPr marL="72000">
              <a:lnSpc>
                <a:spcPct val="160000"/>
              </a:lnSpc>
            </a:pPr>
            <a:r>
              <a:rPr lang="en-GB" b="1" spc="300" dirty="0"/>
              <a:t>Prompts for areas to think about:</a:t>
            </a:r>
          </a:p>
          <a:p>
            <a:pPr marL="357750" indent="-285750">
              <a:lnSpc>
                <a:spcPct val="160000"/>
              </a:lnSpc>
              <a:buFont typeface="Arial" panose="020B0604020202020204" pitchFamily="34" charset="0"/>
              <a:buChar char="•"/>
            </a:pPr>
            <a:r>
              <a:rPr lang="en-GB" sz="1450" b="1" spc="300" dirty="0"/>
              <a:t>Settings</a:t>
            </a:r>
            <a:r>
              <a:rPr lang="en-GB" sz="1300" spc="300" dirty="0"/>
              <a:t> – Where did the individual experiences take place? Anything significant about these? Differences and/or similarities across experiences?</a:t>
            </a:r>
          </a:p>
          <a:p>
            <a:pPr marL="357750" indent="-285750">
              <a:lnSpc>
                <a:spcPct val="160000"/>
              </a:lnSpc>
              <a:buFont typeface="Arial" panose="020B0604020202020204" pitchFamily="34" charset="0"/>
              <a:buChar char="•"/>
            </a:pPr>
            <a:r>
              <a:rPr lang="en-GB" sz="1450" b="1" spc="300" dirty="0"/>
              <a:t>People</a:t>
            </a:r>
            <a:r>
              <a:rPr lang="en-GB" sz="1300" spc="300" dirty="0"/>
              <a:t> – Who was involved? What influence did they have on the situation and/or you? </a:t>
            </a:r>
          </a:p>
          <a:p>
            <a:pPr marL="357750" indent="-285750">
              <a:lnSpc>
                <a:spcPct val="160000"/>
              </a:lnSpc>
              <a:buFont typeface="Arial" panose="020B0604020202020204" pitchFamily="34" charset="0"/>
              <a:buChar char="•"/>
            </a:pPr>
            <a:r>
              <a:rPr lang="en-GB" sz="1450" b="1" spc="300" dirty="0"/>
              <a:t>Policies</a:t>
            </a:r>
            <a:r>
              <a:rPr lang="en-GB" sz="1300" spc="300" dirty="0"/>
              <a:t> – Were there any policies which may have influenced the way that you could or could not act which influenced the experience?</a:t>
            </a:r>
          </a:p>
          <a:p>
            <a:pPr marL="357750" indent="-285750">
              <a:lnSpc>
                <a:spcPct val="160000"/>
              </a:lnSpc>
              <a:buFont typeface="Arial" panose="020B0604020202020204" pitchFamily="34" charset="0"/>
              <a:buChar char="•"/>
            </a:pPr>
            <a:r>
              <a:rPr lang="en-GB" sz="1450" b="1" spc="300" dirty="0"/>
              <a:t>Culture </a:t>
            </a:r>
            <a:r>
              <a:rPr lang="en-GB" sz="1300" spc="300" dirty="0"/>
              <a:t>– Are there any cultural factors which have influenced either you or the situations?</a:t>
            </a:r>
          </a:p>
          <a:p>
            <a:pPr marL="357750" indent="-285750">
              <a:lnSpc>
                <a:spcPct val="160000"/>
              </a:lnSpc>
              <a:buFont typeface="Arial" panose="020B0604020202020204" pitchFamily="34" charset="0"/>
              <a:buChar char="•"/>
            </a:pPr>
            <a:r>
              <a:rPr lang="en-GB" sz="1450" b="1" spc="300" dirty="0"/>
              <a:t>Barriers and facilitators</a:t>
            </a:r>
            <a:r>
              <a:rPr lang="en-GB" sz="1300" spc="300" dirty="0"/>
              <a:t> – Were there any power dynamics? Any structural barriers or enablers (e.g. gender, race, disability)? This may be difficult or uncomfortable to reflect upon but is very important. It may be easier to think if the situation would be different if you imagined to be someone with different characteristics to yourself. Why do you think that this may be the case?</a:t>
            </a:r>
          </a:p>
        </p:txBody>
      </p:sp>
    </p:spTree>
    <p:extLst>
      <p:ext uri="{BB962C8B-B14F-4D97-AF65-F5344CB8AC3E}">
        <p14:creationId xmlns:p14="http://schemas.microsoft.com/office/powerpoint/2010/main" val="11725296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B6F555F-D42B-6C44-A0D8-6A3229F3EFD3}"/>
              </a:ext>
            </a:extLst>
          </p:cNvPr>
          <p:cNvSpPr>
            <a:spLocks noGrp="1"/>
          </p:cNvSpPr>
          <p:nvPr>
            <p:ph type="title"/>
          </p:nvPr>
        </p:nvSpPr>
        <p:spPr>
          <a:xfrm>
            <a:off x="7464614" y="1783958"/>
            <a:ext cx="4087306" cy="4055367"/>
          </a:xfrm>
        </p:spPr>
        <p:txBody>
          <a:bodyPr vert="horz" lIns="91440" tIns="45720" rIns="91440" bIns="45720" rtlCol="0" anchor="b">
            <a:normAutofit/>
          </a:bodyPr>
          <a:lstStyle/>
          <a:p>
            <a:pPr>
              <a:lnSpc>
                <a:spcPct val="90000"/>
              </a:lnSpc>
            </a:pPr>
            <a:r>
              <a:rPr lang="en-US" sz="3800" spc="300" dirty="0">
                <a:solidFill>
                  <a:schemeClr val="bg1"/>
                </a:solidFill>
                <a:latin typeface="+mj-lt"/>
                <a:cs typeface="+mj-cs"/>
              </a:rPr>
              <a:t>What questions, feedback and comments do you have?</a:t>
            </a:r>
            <a:br>
              <a:rPr lang="en-US" sz="3800" spc="300" dirty="0">
                <a:solidFill>
                  <a:schemeClr val="bg1"/>
                </a:solidFill>
                <a:latin typeface="+mj-lt"/>
                <a:cs typeface="+mj-cs"/>
              </a:rPr>
            </a:br>
            <a:br>
              <a:rPr lang="en-US" sz="3800" b="0" spc="300" dirty="0">
                <a:solidFill>
                  <a:schemeClr val="bg1"/>
                </a:solidFill>
                <a:latin typeface="+mj-lt"/>
                <a:cs typeface="+mj-cs"/>
              </a:rPr>
            </a:br>
            <a:r>
              <a:rPr lang="en-US" sz="1800" spc="300" dirty="0">
                <a:solidFill>
                  <a:schemeClr val="bg1"/>
                </a:solidFill>
                <a:latin typeface="+mn-lt"/>
                <a:cs typeface="+mj-cs"/>
                <a:hlinkClick r:id="rId2"/>
              </a:rPr>
              <a:t>iain.wilson@ntu.ac.uk</a:t>
            </a:r>
            <a:br>
              <a:rPr lang="en-US" sz="1800" spc="300" dirty="0">
                <a:solidFill>
                  <a:schemeClr val="bg1"/>
                </a:solidFill>
                <a:latin typeface="+mn-lt"/>
                <a:cs typeface="+mj-cs"/>
              </a:rPr>
            </a:br>
            <a:br>
              <a:rPr lang="en-US" sz="1800" spc="300" dirty="0">
                <a:solidFill>
                  <a:schemeClr val="bg1"/>
                </a:solidFill>
                <a:latin typeface="+mn-lt"/>
                <a:cs typeface="+mj-cs"/>
              </a:rPr>
            </a:br>
            <a:r>
              <a:rPr lang="en-US" sz="1800" spc="300" dirty="0">
                <a:solidFill>
                  <a:schemeClr val="bg1"/>
                </a:solidFill>
                <a:latin typeface="+mn-lt"/>
                <a:cs typeface="+mj-cs"/>
                <a:hlinkClick r:id="rId3"/>
              </a:rPr>
              <a:t>@Dr_Iain_Wilson </a:t>
            </a:r>
            <a:endParaRPr lang="en-US" sz="3800" spc="300" dirty="0">
              <a:solidFill>
                <a:schemeClr val="bg1"/>
              </a:solidFill>
              <a:latin typeface="+mn-lt"/>
              <a:cs typeface="+mj-cs"/>
            </a:endParaRPr>
          </a:p>
        </p:txBody>
      </p:sp>
      <p:sp>
        <p:nvSpPr>
          <p:cNvPr id="14" name="Freeform: Shape 13">
            <a:extLst>
              <a:ext uri="{FF2B5EF4-FFF2-40B4-BE49-F238E27FC236}">
                <a16:creationId xmlns:a16="http://schemas.microsoft.com/office/drawing/2014/main" id="{E49CC64F-7275-4E33-961B-0C5CDC4398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 y="0"/>
            <a:ext cx="7188051" cy="6858000"/>
          </a:xfrm>
          <a:custGeom>
            <a:avLst/>
            <a:gdLst>
              <a:gd name="connsiteX0" fmla="*/ 7188051 w 7188051"/>
              <a:gd name="connsiteY0" fmla="*/ 6858000 h 6858000"/>
              <a:gd name="connsiteX1" fmla="*/ 108694 w 7188051"/>
              <a:gd name="connsiteY1" fmla="*/ 6858000 h 6858000"/>
              <a:gd name="connsiteX2" fmla="*/ 79127 w 7188051"/>
              <a:gd name="connsiteY2" fmla="*/ 6681235 h 6858000"/>
              <a:gd name="connsiteX3" fmla="*/ 0 w 7188051"/>
              <a:gd name="connsiteY3" fmla="*/ 5565888 h 6858000"/>
              <a:gd name="connsiteX4" fmla="*/ 2190696 w 7188051"/>
              <a:gd name="connsiteY4" fmla="*/ 145339 h 6858000"/>
              <a:gd name="connsiteX5" fmla="*/ 2339431 w 7188051"/>
              <a:gd name="connsiteY5" fmla="*/ 0 h 6858000"/>
              <a:gd name="connsiteX6" fmla="*/ 7188051 w 718805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88051" h="6858000">
                <a:moveTo>
                  <a:pt x="7188051" y="6858000"/>
                </a:moveTo>
                <a:lnTo>
                  <a:pt x="108694" y="6858000"/>
                </a:lnTo>
                <a:lnTo>
                  <a:pt x="79127" y="6681235"/>
                </a:lnTo>
                <a:cubicBezTo>
                  <a:pt x="26981" y="6316967"/>
                  <a:pt x="0" y="5944579"/>
                  <a:pt x="0" y="5565888"/>
                </a:cubicBezTo>
                <a:cubicBezTo>
                  <a:pt x="0" y="3459953"/>
                  <a:pt x="834428" y="1548908"/>
                  <a:pt x="2190696" y="145339"/>
                </a:cubicBezTo>
                <a:lnTo>
                  <a:pt x="2339431" y="0"/>
                </a:lnTo>
                <a:lnTo>
                  <a:pt x="7188051" y="0"/>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8" name="Picture 7" descr="Drawings of speech bubbles to represent questions, comments and feedback.">
            <a:extLst>
              <a:ext uri="{FF2B5EF4-FFF2-40B4-BE49-F238E27FC236}">
                <a16:creationId xmlns:a16="http://schemas.microsoft.com/office/drawing/2014/main" id="{3FE1B12A-1366-4940-9B89-447CF97D5804}"/>
              </a:ext>
            </a:extLst>
          </p:cNvPr>
          <p:cNvPicPr>
            <a:picLocks noChangeAspect="1"/>
          </p:cNvPicPr>
          <p:nvPr/>
        </p:nvPicPr>
        <p:blipFill rotWithShape="1">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rcRect r="4" b="76"/>
          <a:stretch/>
        </p:blipFill>
        <p:spPr>
          <a:xfrm>
            <a:off x="1" y="10"/>
            <a:ext cx="7028495" cy="6857990"/>
          </a:xfrm>
          <a:custGeom>
            <a:avLst/>
            <a:gdLst/>
            <a:ahLst/>
            <a:cxnLst/>
            <a:rect l="l" t="t" r="r" b="b"/>
            <a:pathLst>
              <a:path w="7028495" h="6858000">
                <a:moveTo>
                  <a:pt x="0" y="0"/>
                </a:moveTo>
                <a:lnTo>
                  <a:pt x="6915668" y="0"/>
                </a:lnTo>
                <a:lnTo>
                  <a:pt x="6952411" y="219663"/>
                </a:lnTo>
                <a:cubicBezTo>
                  <a:pt x="7002551" y="569921"/>
                  <a:pt x="7028495" y="927986"/>
                  <a:pt x="7028495" y="1292112"/>
                </a:cubicBezTo>
                <a:cubicBezTo>
                  <a:pt x="7028495" y="3343346"/>
                  <a:pt x="6205186" y="5202289"/>
                  <a:pt x="4870994" y="6556512"/>
                </a:cubicBezTo>
                <a:lnTo>
                  <a:pt x="4556185" y="6858000"/>
                </a:lnTo>
                <a:lnTo>
                  <a:pt x="0" y="6858000"/>
                </a:lnTo>
                <a:close/>
              </a:path>
            </a:pathLst>
          </a:custGeom>
        </p:spPr>
      </p:pic>
      <p:sp>
        <p:nvSpPr>
          <p:cNvPr id="9" name="TextBox 8">
            <a:extLst>
              <a:ext uri="{FF2B5EF4-FFF2-40B4-BE49-F238E27FC236}">
                <a16:creationId xmlns:a16="http://schemas.microsoft.com/office/drawing/2014/main" id="{CCD7C3FE-03DA-4929-AB4D-B870CFEA8ADE}"/>
              </a:ext>
            </a:extLst>
          </p:cNvPr>
          <p:cNvSpPr txBox="1"/>
          <p:nvPr/>
        </p:nvSpPr>
        <p:spPr>
          <a:xfrm>
            <a:off x="27296" y="6673324"/>
            <a:ext cx="4572000" cy="184666"/>
          </a:xfrm>
          <a:prstGeom prst="rect">
            <a:avLst/>
          </a:prstGeom>
          <a:noFill/>
        </p:spPr>
        <p:txBody>
          <a:bodyPr wrap="square" lIns="0" tIns="0" rIns="0" bIns="0" rtlCol="0" anchor="b" anchorCtr="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a:ea typeface="+mn-ea"/>
                <a:cs typeface="+mn-cs"/>
                <a:hlinkClick r:id="rId5" tooltip="https://iteachu.uaf.edu/online-discussions/">
                  <a:extLst>
                    <a:ext uri="{A12FA001-AC4F-418D-AE19-62706E023703}">
                      <ahyp:hlinkClr xmlns:ahyp="http://schemas.microsoft.com/office/drawing/2018/hyperlinkcolor" val="tx"/>
                    </a:ext>
                  </a:extLst>
                </a:hlinkClick>
              </a:rPr>
              <a:t>This Photo</a:t>
            </a:r>
            <a:r>
              <a:rPr kumimoji="0" lang="en-GB" sz="1200" b="0" i="0" u="none" strike="noStrike" kern="1200" cap="none" spc="0" normalizeH="0" baseline="0" noProof="0" dirty="0">
                <a:ln>
                  <a:noFill/>
                </a:ln>
                <a:solidFill>
                  <a:srgbClr val="000000"/>
                </a:solidFill>
                <a:effectLst/>
                <a:uLnTx/>
                <a:uFillTx/>
                <a:latin typeface="Arial" panose="020B0604020202020204"/>
                <a:ea typeface="+mn-ea"/>
                <a:cs typeface="+mn-cs"/>
              </a:rPr>
              <a:t> by Unknown Author is licensed under </a:t>
            </a:r>
            <a:r>
              <a:rPr kumimoji="0" lang="en-GB" sz="1200" b="0" i="0" u="none" strike="noStrike" kern="1200" cap="none" spc="0" normalizeH="0" baseline="0" noProof="0" dirty="0">
                <a:ln>
                  <a:noFill/>
                </a:ln>
                <a:solidFill>
                  <a:srgbClr val="000000"/>
                </a:solidFill>
                <a:effectLst/>
                <a:uLnTx/>
                <a:uFillTx/>
                <a:latin typeface="Arial" panose="020B0604020202020204"/>
                <a:ea typeface="+mn-ea"/>
                <a:cs typeface="+mn-cs"/>
                <a:hlinkClick r:id="rId6" tooltip="https://creativecommons.org/licenses/by-nc-sa/3.0/">
                  <a:extLst>
                    <a:ext uri="{A12FA001-AC4F-418D-AE19-62706E023703}">
                      <ahyp:hlinkClr xmlns:ahyp="http://schemas.microsoft.com/office/drawing/2018/hyperlinkcolor" val="tx"/>
                    </a:ext>
                  </a:extLst>
                </a:hlinkClick>
              </a:rPr>
              <a:t>CC BY-SA-NC</a:t>
            </a:r>
            <a:endParaRPr kumimoji="0" lang="en-GB" sz="12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0" name="Text Placeholder 6">
            <a:extLst>
              <a:ext uri="{FF2B5EF4-FFF2-40B4-BE49-F238E27FC236}">
                <a16:creationId xmlns:a16="http://schemas.microsoft.com/office/drawing/2014/main" id="{E67A76E9-3CDD-4CF7-BB20-8FEF3480E9CE}"/>
              </a:ext>
            </a:extLst>
          </p:cNvPr>
          <p:cNvSpPr txBox="1">
            <a:spLocks/>
          </p:cNvSpPr>
          <p:nvPr/>
        </p:nvSpPr>
        <p:spPr>
          <a:xfrm>
            <a:off x="6275387" y="6057900"/>
            <a:ext cx="5473699" cy="368888"/>
          </a:xfrm>
          <a:prstGeom prst="rect">
            <a:avLst/>
          </a:prstGeom>
        </p:spPr>
        <p:txBody>
          <a:bodyPr lIns="0" tIns="0" rIns="0" bIns="0" anchor="b" anchorCtr="0"/>
          <a:lstStyle>
            <a:defPPr>
              <a:defRPr lang="en-US"/>
            </a:defPPr>
            <a:lvl1pPr marL="0" algn="r" defTabSz="457200" rtl="0" eaLnBrk="1" latinLnBrk="0" hangingPunct="1">
              <a:defRPr sz="1800" kern="1200">
                <a:solidFill>
                  <a:srgbClr val="9E043D"/>
                </a:solidFill>
                <a:latin typeface="Arial" panose="020B0604020202020204" pitchFamily="34" charset="0"/>
                <a:ea typeface="+mn-ea"/>
                <a:cs typeface="Arial" panose="020B0604020202020204"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197342E9-89D0-D246-B0E5-635614E13D75}" type="datetime1">
              <a:rPr kumimoji="0" lang="en-US" sz="18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3/27/2023</a:t>
            </a:fld>
            <a:endParaRPr kumimoji="0" lang="en-GB" sz="1800" b="0" i="0" u="none" strike="noStrike" kern="1200" cap="none" spc="0" normalizeH="0" baseline="0" noProof="0" dirty="0">
              <a:ln>
                <a:noFill/>
              </a:ln>
              <a:solidFill>
                <a:srgbClr val="9E043D"/>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744402948"/>
      </p:ext>
    </p:extLst>
  </p:cSld>
  <p:clrMapOvr>
    <a:overrideClrMapping bg1="dk1" tx1="lt1" bg2="dk2" tx2="lt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54DFE8-7E94-7D42-8F57-AE1BC6C92109}"/>
              </a:ext>
            </a:extLst>
          </p:cNvPr>
          <p:cNvSpPr>
            <a:spLocks noGrp="1"/>
          </p:cNvSpPr>
          <p:nvPr>
            <p:ph type="ctrTitle"/>
          </p:nvPr>
        </p:nvSpPr>
        <p:spPr>
          <a:xfrm>
            <a:off x="442912" y="2122488"/>
            <a:ext cx="11749088" cy="1848949"/>
          </a:xfrm>
        </p:spPr>
        <p:txBody>
          <a:bodyPr>
            <a:noAutofit/>
          </a:bodyPr>
          <a:lstStyle/>
          <a:p>
            <a:pPr>
              <a:lnSpc>
                <a:spcPct val="150000"/>
              </a:lnSpc>
            </a:pPr>
            <a:r>
              <a:rPr lang="en-US" sz="5000" spc="300" dirty="0">
                <a:solidFill>
                  <a:schemeClr val="tx1"/>
                </a:solidFill>
              </a:rPr>
              <a:t>For the next workshop</a:t>
            </a:r>
          </a:p>
        </p:txBody>
      </p:sp>
      <p:sp>
        <p:nvSpPr>
          <p:cNvPr id="3" name="Subtitle 2">
            <a:extLst>
              <a:ext uri="{FF2B5EF4-FFF2-40B4-BE49-F238E27FC236}">
                <a16:creationId xmlns:a16="http://schemas.microsoft.com/office/drawing/2014/main" id="{6A8E7974-55B9-AA4E-BF3A-6C5D6E054143}"/>
              </a:ext>
            </a:extLst>
          </p:cNvPr>
          <p:cNvSpPr>
            <a:spLocks noGrp="1"/>
          </p:cNvSpPr>
          <p:nvPr>
            <p:ph type="subTitle" idx="1"/>
          </p:nvPr>
        </p:nvSpPr>
        <p:spPr>
          <a:xfrm>
            <a:off x="442914" y="4148927"/>
            <a:ext cx="11306174" cy="2133886"/>
          </a:xfrm>
        </p:spPr>
        <p:txBody>
          <a:bodyPr>
            <a:normAutofit/>
          </a:bodyPr>
          <a:lstStyle/>
          <a:p>
            <a:pPr>
              <a:lnSpc>
                <a:spcPct val="170000"/>
              </a:lnSpc>
            </a:pPr>
            <a:r>
              <a:rPr lang="en-GB" sz="2000" spc="300" dirty="0">
                <a:solidFill>
                  <a:schemeClr val="tx1"/>
                </a:solidFill>
              </a:rPr>
              <a:t>There are two independent tasks to complete for the next workshop. The details are on the next slide.</a:t>
            </a:r>
            <a:endParaRPr lang="en-US" sz="1200" spc="300" dirty="0">
              <a:solidFill>
                <a:schemeClr val="tx1"/>
              </a:solidFill>
            </a:endParaRPr>
          </a:p>
        </p:txBody>
      </p:sp>
      <p:cxnSp>
        <p:nvCxnSpPr>
          <p:cNvPr id="5" name="Straight Connector 4">
            <a:extLst>
              <a:ext uri="{FF2B5EF4-FFF2-40B4-BE49-F238E27FC236}">
                <a16:creationId xmlns:a16="http://schemas.microsoft.com/office/drawing/2014/main" id="{6A071B56-F287-4F2D-971B-85DAFB155E9D}"/>
              </a:ext>
            </a:extLst>
          </p:cNvPr>
          <p:cNvCxnSpPr/>
          <p:nvPr/>
        </p:nvCxnSpPr>
        <p:spPr>
          <a:xfrm>
            <a:off x="442912" y="4149213"/>
            <a:ext cx="11306175"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D5ED2E33-FA2D-44AA-9EC8-980E9119D2E7}"/>
              </a:ext>
            </a:extLst>
          </p:cNvPr>
          <p:cNvCxnSpPr>
            <a:cxnSpLocks/>
          </p:cNvCxnSpPr>
          <p:nvPr/>
        </p:nvCxnSpPr>
        <p:spPr>
          <a:xfrm>
            <a:off x="442914" y="5442012"/>
            <a:ext cx="11306174"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8" name="Text Placeholder 3">
            <a:extLst>
              <a:ext uri="{FF2B5EF4-FFF2-40B4-BE49-F238E27FC236}">
                <a16:creationId xmlns:a16="http://schemas.microsoft.com/office/drawing/2014/main" id="{F908CF3B-C3D6-4E43-A4A3-342AC92D6A0C}"/>
              </a:ext>
            </a:extLst>
          </p:cNvPr>
          <p:cNvSpPr txBox="1">
            <a:spLocks/>
          </p:cNvSpPr>
          <p:nvPr/>
        </p:nvSpPr>
        <p:spPr>
          <a:xfrm>
            <a:off x="6275387" y="6057900"/>
            <a:ext cx="5473699" cy="368888"/>
          </a:xfrm>
          <a:prstGeom prst="rect">
            <a:avLst/>
          </a:prstGeom>
        </p:spPr>
        <p:txBody>
          <a:bodyPr lIns="0" tIns="0" rIns="0" bIns="0" anchor="b" anchorCtr="0"/>
          <a:lstStyle>
            <a:defPPr>
              <a:defRPr lang="en-US"/>
            </a:defPPr>
            <a:lvl1pPr marL="0" algn="r" defTabSz="914400" rtl="0" eaLnBrk="1" latinLnBrk="0" hangingPunct="1">
              <a:defRPr sz="18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rgbClr val="EB0B62"/>
                </a:solidFill>
                <a:hlinkClick r:id="rId2">
                  <a:extLst>
                    <a:ext uri="{A12FA001-AC4F-418D-AE19-62706E023703}">
                      <ahyp:hlinkClr xmlns:ahyp="http://schemas.microsoft.com/office/drawing/2018/hyperlinkcolor" val="tx"/>
                    </a:ext>
                  </a:extLst>
                </a:hlinkClick>
              </a:rPr>
              <a:t>www.ntu.ac.uk</a:t>
            </a:r>
            <a:r>
              <a:rPr lang="en-US" dirty="0">
                <a:solidFill>
                  <a:srgbClr val="EB0B62"/>
                </a:solidFill>
              </a:rPr>
              <a:t> </a:t>
            </a:r>
          </a:p>
        </p:txBody>
      </p:sp>
    </p:spTree>
    <p:extLst>
      <p:ext uri="{BB962C8B-B14F-4D97-AF65-F5344CB8AC3E}">
        <p14:creationId xmlns:p14="http://schemas.microsoft.com/office/powerpoint/2010/main" val="4623194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54DFE8-7E94-7D42-8F57-AE1BC6C92109}"/>
              </a:ext>
            </a:extLst>
          </p:cNvPr>
          <p:cNvSpPr>
            <a:spLocks noGrp="1"/>
          </p:cNvSpPr>
          <p:nvPr>
            <p:ph type="ctrTitle"/>
          </p:nvPr>
        </p:nvSpPr>
        <p:spPr>
          <a:xfrm>
            <a:off x="442912" y="2122488"/>
            <a:ext cx="11306175" cy="1848949"/>
          </a:xfrm>
        </p:spPr>
        <p:txBody>
          <a:bodyPr>
            <a:normAutofit fontScale="90000"/>
          </a:bodyPr>
          <a:lstStyle/>
          <a:p>
            <a:pPr>
              <a:lnSpc>
                <a:spcPct val="150000"/>
              </a:lnSpc>
            </a:pPr>
            <a:r>
              <a:rPr lang="en-US" spc="300" dirty="0">
                <a:solidFill>
                  <a:schemeClr val="tx1"/>
                </a:solidFill>
              </a:rPr>
              <a:t>Workshop 3 – </a:t>
            </a:r>
            <a:r>
              <a:rPr lang="en-GB" spc="300" dirty="0">
                <a:solidFill>
                  <a:schemeClr val="tx1"/>
                </a:solidFill>
              </a:rPr>
              <a:t>Introduction to evaluating the experiences</a:t>
            </a:r>
            <a:endParaRPr lang="en-US" spc="300" dirty="0">
              <a:solidFill>
                <a:schemeClr val="tx1"/>
              </a:solidFill>
            </a:endParaRPr>
          </a:p>
        </p:txBody>
      </p:sp>
      <p:sp>
        <p:nvSpPr>
          <p:cNvPr id="3" name="Subtitle 2">
            <a:extLst>
              <a:ext uri="{FF2B5EF4-FFF2-40B4-BE49-F238E27FC236}">
                <a16:creationId xmlns:a16="http://schemas.microsoft.com/office/drawing/2014/main" id="{6A8E7974-55B9-AA4E-BF3A-6C5D6E054143}"/>
              </a:ext>
            </a:extLst>
          </p:cNvPr>
          <p:cNvSpPr>
            <a:spLocks noGrp="1"/>
          </p:cNvSpPr>
          <p:nvPr>
            <p:ph type="subTitle" idx="1"/>
          </p:nvPr>
        </p:nvSpPr>
        <p:spPr>
          <a:xfrm>
            <a:off x="442914" y="4148926"/>
            <a:ext cx="11306174" cy="2347121"/>
          </a:xfrm>
        </p:spPr>
        <p:txBody>
          <a:bodyPr>
            <a:normAutofit fontScale="77500" lnSpcReduction="20000"/>
          </a:bodyPr>
          <a:lstStyle/>
          <a:p>
            <a:pPr>
              <a:lnSpc>
                <a:spcPct val="170000"/>
              </a:lnSpc>
            </a:pPr>
            <a:r>
              <a:rPr lang="en-GB" sz="2400" spc="300" dirty="0">
                <a:solidFill>
                  <a:schemeClr val="tx1"/>
                </a:solidFill>
              </a:rPr>
              <a:t>The Synthesised Model of Reflection (SMoR)</a:t>
            </a:r>
          </a:p>
          <a:p>
            <a:pPr>
              <a:lnSpc>
                <a:spcPct val="170000"/>
              </a:lnSpc>
            </a:pPr>
            <a:r>
              <a:rPr lang="en-US" sz="2400" spc="300" dirty="0">
                <a:solidFill>
                  <a:schemeClr val="tx1"/>
                </a:solidFill>
                <a:hlinkClick r:id="rId2"/>
              </a:rPr>
              <a:t>Dr Iain Wilson</a:t>
            </a:r>
            <a:r>
              <a:rPr lang="en-US" sz="2400" spc="300" dirty="0">
                <a:solidFill>
                  <a:schemeClr val="tx1"/>
                </a:solidFill>
              </a:rPr>
              <a:t> (Senior Lecturer in Psychology – Teaching &amp; Scholarship)</a:t>
            </a:r>
          </a:p>
          <a:p>
            <a:pPr>
              <a:lnSpc>
                <a:spcPct val="170000"/>
              </a:lnSpc>
            </a:pPr>
            <a:endParaRPr lang="en-US" sz="100" spc="300" dirty="0">
              <a:solidFill>
                <a:schemeClr val="tx1"/>
              </a:solidFill>
            </a:endParaRPr>
          </a:p>
          <a:p>
            <a:pPr>
              <a:lnSpc>
                <a:spcPct val="170000"/>
              </a:lnSpc>
            </a:pPr>
            <a:r>
              <a:rPr lang="en-US" sz="1700" spc="300" dirty="0">
                <a:solidFill>
                  <a:schemeClr val="tx1"/>
                </a:solidFill>
              </a:rPr>
              <a:t>This workshop is part of a sabbatical project evaluating teaching, learning and assessment resources for reflective writing and piloting the SMoR on Levels 4 and 7 modules.</a:t>
            </a:r>
          </a:p>
        </p:txBody>
      </p:sp>
      <p:cxnSp>
        <p:nvCxnSpPr>
          <p:cNvPr id="5" name="Straight Connector 4">
            <a:extLst>
              <a:ext uri="{FF2B5EF4-FFF2-40B4-BE49-F238E27FC236}">
                <a16:creationId xmlns:a16="http://schemas.microsoft.com/office/drawing/2014/main" id="{6A071B56-F287-4F2D-971B-85DAFB155E9D}"/>
              </a:ext>
            </a:extLst>
          </p:cNvPr>
          <p:cNvCxnSpPr/>
          <p:nvPr/>
        </p:nvCxnSpPr>
        <p:spPr>
          <a:xfrm>
            <a:off x="442912" y="4149213"/>
            <a:ext cx="11306175"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D5ED2E33-FA2D-44AA-9EC8-980E9119D2E7}"/>
              </a:ext>
            </a:extLst>
          </p:cNvPr>
          <p:cNvCxnSpPr>
            <a:cxnSpLocks/>
          </p:cNvCxnSpPr>
          <p:nvPr/>
        </p:nvCxnSpPr>
        <p:spPr>
          <a:xfrm>
            <a:off x="442914" y="5442012"/>
            <a:ext cx="11306174"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8" name="Text Placeholder 3">
            <a:extLst>
              <a:ext uri="{FF2B5EF4-FFF2-40B4-BE49-F238E27FC236}">
                <a16:creationId xmlns:a16="http://schemas.microsoft.com/office/drawing/2014/main" id="{F2AAC848-4154-4D37-8170-0792B499A2F2}"/>
              </a:ext>
            </a:extLst>
          </p:cNvPr>
          <p:cNvSpPr txBox="1">
            <a:spLocks/>
          </p:cNvSpPr>
          <p:nvPr/>
        </p:nvSpPr>
        <p:spPr>
          <a:xfrm>
            <a:off x="6275387" y="6057900"/>
            <a:ext cx="5473699" cy="368888"/>
          </a:xfrm>
          <a:prstGeom prst="rect">
            <a:avLst/>
          </a:prstGeom>
        </p:spPr>
        <p:txBody>
          <a:bodyPr lIns="0" tIns="0" rIns="0" bIns="0" anchor="b" anchorCtr="0"/>
          <a:lstStyle>
            <a:defPPr>
              <a:defRPr lang="en-US"/>
            </a:defPPr>
            <a:lvl1pPr marL="0" algn="r" defTabSz="914400" rtl="0" eaLnBrk="1" latinLnBrk="0" hangingPunct="1">
              <a:defRPr sz="18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rgbClr val="EB0B62"/>
                </a:solidFill>
                <a:hlinkClick r:id="rId3">
                  <a:extLst>
                    <a:ext uri="{A12FA001-AC4F-418D-AE19-62706E023703}">
                      <ahyp:hlinkClr xmlns:ahyp="http://schemas.microsoft.com/office/drawing/2018/hyperlinkcolor" val="tx"/>
                    </a:ext>
                  </a:extLst>
                </a:hlinkClick>
              </a:rPr>
              <a:t>www.ntu.ac.uk</a:t>
            </a:r>
            <a:r>
              <a:rPr lang="en-US" dirty="0">
                <a:solidFill>
                  <a:srgbClr val="EB0B62"/>
                </a:solidFill>
              </a:rPr>
              <a:t> </a:t>
            </a:r>
          </a:p>
        </p:txBody>
      </p:sp>
    </p:spTree>
    <p:extLst>
      <p:ext uri="{BB962C8B-B14F-4D97-AF65-F5344CB8AC3E}">
        <p14:creationId xmlns:p14="http://schemas.microsoft.com/office/powerpoint/2010/main" val="2489931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EE3CEA-FBFD-0A44-8784-BBA08B4B8BD6}"/>
              </a:ext>
            </a:extLst>
          </p:cNvPr>
          <p:cNvSpPr>
            <a:spLocks noGrp="1"/>
          </p:cNvSpPr>
          <p:nvPr>
            <p:ph sz="half" idx="1"/>
          </p:nvPr>
        </p:nvSpPr>
        <p:spPr>
          <a:xfrm>
            <a:off x="442913" y="1967104"/>
            <a:ext cx="11306174" cy="3708400"/>
          </a:xfrm>
        </p:spPr>
        <p:txBody>
          <a:bodyPr>
            <a:noAutofit/>
          </a:bodyPr>
          <a:lstStyle/>
          <a:p>
            <a:pPr marL="457200" indent="-457200">
              <a:lnSpc>
                <a:spcPct val="150000"/>
              </a:lnSpc>
              <a:buFont typeface="+mj-lt"/>
              <a:buAutoNum type="arabicPeriod"/>
            </a:pPr>
            <a:r>
              <a:rPr lang="en-GB" sz="1950" spc="300" dirty="0"/>
              <a:t>Continue to write up your experiences and write a synthesised evaluation of these experiences. This is </a:t>
            </a:r>
            <a:r>
              <a:rPr lang="en-GB" sz="1950" b="1" spc="300" dirty="0"/>
              <a:t>essential for the next workshop </a:t>
            </a:r>
            <a:r>
              <a:rPr lang="en-GB" sz="1950" spc="300" dirty="0"/>
              <a:t>as we will be discussing your evaluations and how these inform our development and action plan moving forward.</a:t>
            </a:r>
          </a:p>
          <a:p>
            <a:pPr marL="457200" indent="-457200">
              <a:lnSpc>
                <a:spcPct val="150000"/>
              </a:lnSpc>
              <a:buFont typeface="+mj-lt"/>
              <a:buAutoNum type="arabicPeriod"/>
            </a:pPr>
            <a:endParaRPr lang="en-GB" sz="100" spc="300" dirty="0"/>
          </a:p>
          <a:p>
            <a:pPr marL="457200" indent="-457200">
              <a:lnSpc>
                <a:spcPct val="150000"/>
              </a:lnSpc>
              <a:buFont typeface="+mj-lt"/>
              <a:buAutoNum type="arabicPeriod"/>
            </a:pPr>
            <a:r>
              <a:rPr lang="en-GB" sz="1950" spc="300" dirty="0"/>
              <a:t>Create a slide with </a:t>
            </a:r>
            <a:r>
              <a:rPr lang="en-GB" sz="1950" b="1" spc="300" dirty="0"/>
              <a:t>one key message </a:t>
            </a:r>
            <a:r>
              <a:rPr lang="en-GB" sz="1950" spc="300" dirty="0"/>
              <a:t>from today’s workshop and </a:t>
            </a:r>
            <a:r>
              <a:rPr lang="en-GB" sz="1950" b="1" spc="300" dirty="0"/>
              <a:t>two tips</a:t>
            </a:r>
            <a:r>
              <a:rPr lang="en-GB" sz="1950" spc="300" dirty="0"/>
              <a:t> you would give yourself or another student. This will be used to create a </a:t>
            </a:r>
            <a:r>
              <a:rPr lang="en-GB" sz="1950" b="1" spc="300" dirty="0"/>
              <a:t>resource for you</a:t>
            </a:r>
            <a:r>
              <a:rPr lang="en-GB" sz="1950" spc="300" dirty="0"/>
              <a:t> to refer to after the workshop. Please email this to me.</a:t>
            </a:r>
          </a:p>
        </p:txBody>
      </p:sp>
      <p:sp>
        <p:nvSpPr>
          <p:cNvPr id="3" name="Title 2">
            <a:extLst>
              <a:ext uri="{FF2B5EF4-FFF2-40B4-BE49-F238E27FC236}">
                <a16:creationId xmlns:a16="http://schemas.microsoft.com/office/drawing/2014/main" id="{AB6F555F-D42B-6C44-A0D8-6A3229F3EFD3}"/>
              </a:ext>
            </a:extLst>
          </p:cNvPr>
          <p:cNvSpPr>
            <a:spLocks noGrp="1"/>
          </p:cNvSpPr>
          <p:nvPr>
            <p:ph type="title"/>
          </p:nvPr>
        </p:nvSpPr>
        <p:spPr/>
        <p:txBody>
          <a:bodyPr/>
          <a:lstStyle/>
          <a:p>
            <a:r>
              <a:rPr lang="en-US" spc="300" dirty="0">
                <a:solidFill>
                  <a:schemeClr val="tx1"/>
                </a:solidFill>
              </a:rPr>
              <a:t>Independent tasks</a:t>
            </a:r>
          </a:p>
        </p:txBody>
      </p:sp>
      <p:sp>
        <p:nvSpPr>
          <p:cNvPr id="8" name="Date Placeholder 3">
            <a:extLst>
              <a:ext uri="{FF2B5EF4-FFF2-40B4-BE49-F238E27FC236}">
                <a16:creationId xmlns:a16="http://schemas.microsoft.com/office/drawing/2014/main" id="{ED268841-0945-48B8-ABE9-F3097238F989}"/>
              </a:ext>
            </a:extLst>
          </p:cNvPr>
          <p:cNvSpPr txBox="1">
            <a:spLocks/>
          </p:cNvSpPr>
          <p:nvPr/>
        </p:nvSpPr>
        <p:spPr>
          <a:xfrm>
            <a:off x="6275386" y="6057900"/>
            <a:ext cx="5473701" cy="358774"/>
          </a:xfrm>
          <a:prstGeom prst="rect">
            <a:avLst/>
          </a:prstGeom>
        </p:spPr>
        <p:txBody>
          <a:bodyPr vert="horz" lIns="0" tIns="0" rIns="0" bIns="0" rtlCol="0" anchor="b" anchorCtr="0">
            <a:noAutofit/>
          </a:bodyPr>
          <a:lstStyle>
            <a:lvl1pPr marL="0" indent="0" algn="r" defTabSz="914400" rtl="0" eaLnBrk="1" latinLnBrk="0" hangingPunct="1">
              <a:lnSpc>
                <a:spcPct val="100000"/>
              </a:lnSpc>
              <a:spcBef>
                <a:spcPts val="1000"/>
              </a:spcBef>
              <a:buClr>
                <a:srgbClr val="E6005B"/>
              </a:buClr>
              <a:buFont typeface="Wingdings" pitchFamily="2" charset="2"/>
              <a:buNone/>
              <a:defRPr sz="1800" b="0" kern="1200">
                <a:solidFill>
                  <a:srgbClr val="E6005B"/>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500"/>
              </a:spcBef>
              <a:buClr>
                <a:srgbClr val="E6005B"/>
              </a:buClr>
              <a:buFont typeface="Wingdings" pitchFamily="2" charset="2"/>
              <a:buChar char="§"/>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buClr>
                <a:srgbClr val="E6005B"/>
              </a:buClr>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500"/>
              </a:spcBef>
              <a:buClr>
                <a:srgbClr val="E6005B"/>
              </a:buClr>
              <a:buFont typeface="Wingdings" pitchFamily="2" charset="2"/>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500"/>
              </a:spcBef>
              <a:buClr>
                <a:srgbClr val="E6005B"/>
              </a:buClr>
              <a:buFont typeface="Wingdings" pitchFamily="2" charset="2"/>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197342E9-89D0-D246-B0E5-635614E13D75}" type="datetime1">
              <a:rPr kumimoji="0" lang="en-GB" sz="18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27/03/2023</a:t>
            </a:fld>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7663706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11E96B0-BC01-4A65-91AF-F1233B555493}"/>
              </a:ext>
            </a:extLst>
          </p:cNvPr>
          <p:cNvSpPr>
            <a:spLocks noGrp="1"/>
          </p:cNvSpPr>
          <p:nvPr>
            <p:ph type="title"/>
          </p:nvPr>
        </p:nvSpPr>
        <p:spPr>
          <a:xfrm>
            <a:off x="442912" y="800100"/>
            <a:ext cx="5832475" cy="2020218"/>
          </a:xfrm>
        </p:spPr>
        <p:txBody>
          <a:bodyPr vert="horz" lIns="0" tIns="45720" rIns="91440" bIns="45720" rtlCol="0" anchor="ctr">
            <a:normAutofit/>
          </a:bodyPr>
          <a:lstStyle/>
          <a:p>
            <a:r>
              <a:rPr lang="en-US" sz="5400" b="1" kern="1200" spc="300" dirty="0">
                <a:solidFill>
                  <a:schemeClr val="tx1">
                    <a:lumMod val="95000"/>
                    <a:lumOff val="5000"/>
                  </a:schemeClr>
                </a:solidFill>
                <a:latin typeface="Arial" panose="020B0604020202020204" pitchFamily="34" charset="0"/>
                <a:ea typeface="+mj-ea"/>
                <a:cs typeface="Arial" panose="020B0604020202020204" pitchFamily="34" charset="0"/>
              </a:rPr>
              <a:t>Before we start today…</a:t>
            </a:r>
          </a:p>
        </p:txBody>
      </p:sp>
      <p:pic>
        <p:nvPicPr>
          <p:cNvPr id="14" name="Picture 13" descr="A picture containing toy, vector graphics&#10;&#10;Description automatically generated">
            <a:extLst>
              <a:ext uri="{FF2B5EF4-FFF2-40B4-BE49-F238E27FC236}">
                <a16:creationId xmlns:a16="http://schemas.microsoft.com/office/drawing/2014/main" id="{EFB14EB8-C1FD-4460-B1A8-ACEC57041A40}"/>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6563517" y="974823"/>
            <a:ext cx="4897438" cy="4897438"/>
          </a:xfrm>
          <a:prstGeom prst="rect">
            <a:avLst/>
          </a:prstGeom>
        </p:spPr>
      </p:pic>
      <p:sp>
        <p:nvSpPr>
          <p:cNvPr id="15" name="TextBox 14">
            <a:extLst>
              <a:ext uri="{FF2B5EF4-FFF2-40B4-BE49-F238E27FC236}">
                <a16:creationId xmlns:a16="http://schemas.microsoft.com/office/drawing/2014/main" id="{CBBAF32C-7DD0-4227-A111-2840FFB6F9DD}"/>
              </a:ext>
            </a:extLst>
          </p:cNvPr>
          <p:cNvSpPr txBox="1"/>
          <p:nvPr/>
        </p:nvSpPr>
        <p:spPr>
          <a:xfrm>
            <a:off x="6563517" y="6033522"/>
            <a:ext cx="4732328" cy="161583"/>
          </a:xfrm>
          <a:prstGeom prst="rect">
            <a:avLst/>
          </a:prstGeom>
          <a:noFill/>
        </p:spPr>
        <p:txBody>
          <a:bodyPr wrap="square" lIns="0" tIns="0" rIns="0" bIns="0" rtlCol="0" anchor="b" anchorCtr="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a:ln>
                  <a:noFill/>
                </a:ln>
                <a:solidFill>
                  <a:srgbClr val="000000">
                    <a:lumMod val="95000"/>
                    <a:lumOff val="5000"/>
                  </a:srgbClr>
                </a:solidFill>
                <a:effectLst/>
                <a:uLnTx/>
                <a:uFillTx/>
                <a:latin typeface="Arial" panose="020B0604020202020204"/>
                <a:ea typeface="+mn-ea"/>
                <a:cs typeface="+mn-cs"/>
                <a:hlinkClick r:id="rId3" tooltip="https://freepngimg.com/png/88434-text-symbol-question-mark-computer-graphics-3d">
                  <a:extLst>
                    <a:ext uri="{A12FA001-AC4F-418D-AE19-62706E023703}">
                      <ahyp:hlinkClr xmlns:ahyp="http://schemas.microsoft.com/office/drawing/2018/hyperlinkcolor" val="tx"/>
                    </a:ext>
                  </a:extLst>
                </a:hlinkClick>
              </a:rPr>
              <a:t>This Photo</a:t>
            </a:r>
            <a:r>
              <a:rPr kumimoji="0" lang="en-GB" sz="1050" b="0" i="0" u="none" strike="noStrike" kern="1200" cap="none" spc="0" normalizeH="0" baseline="0" noProof="0">
                <a:ln>
                  <a:noFill/>
                </a:ln>
                <a:solidFill>
                  <a:srgbClr val="000000">
                    <a:lumMod val="95000"/>
                    <a:lumOff val="5000"/>
                  </a:srgbClr>
                </a:solidFill>
                <a:effectLst/>
                <a:uLnTx/>
                <a:uFillTx/>
                <a:latin typeface="Arial" panose="020B0604020202020204"/>
                <a:ea typeface="+mn-ea"/>
                <a:cs typeface="+mn-cs"/>
              </a:rPr>
              <a:t> by Unknown Author is licensed under </a:t>
            </a:r>
            <a:r>
              <a:rPr kumimoji="0" lang="en-GB" sz="1050" b="0" i="0" u="none" strike="noStrike" kern="1200" cap="none" spc="0" normalizeH="0" baseline="0" noProof="0">
                <a:ln>
                  <a:noFill/>
                </a:ln>
                <a:solidFill>
                  <a:srgbClr val="000000">
                    <a:lumMod val="95000"/>
                    <a:lumOff val="5000"/>
                  </a:srgbClr>
                </a:solidFill>
                <a:effectLst/>
                <a:uLnTx/>
                <a:uFillTx/>
                <a:latin typeface="Arial" panose="020B0604020202020204"/>
                <a:ea typeface="+mn-ea"/>
                <a:cs typeface="+mn-cs"/>
                <a:hlinkClick r:id="rId4" tooltip="https://creativecommons.org/licenses/by-nc/3.0/">
                  <a:extLst>
                    <a:ext uri="{A12FA001-AC4F-418D-AE19-62706E023703}">
                      <ahyp:hlinkClr xmlns:ahyp="http://schemas.microsoft.com/office/drawing/2018/hyperlinkcolor" val="tx"/>
                    </a:ext>
                  </a:extLst>
                </a:hlinkClick>
              </a:rPr>
              <a:t>CC BY-NC</a:t>
            </a:r>
            <a:endParaRPr kumimoji="0" lang="en-GB" sz="1050" b="0" i="0" u="none" strike="noStrike" kern="1200" cap="none" spc="0" normalizeH="0" baseline="0" noProof="0">
              <a:ln>
                <a:noFill/>
              </a:ln>
              <a:solidFill>
                <a:srgbClr val="000000">
                  <a:lumMod val="95000"/>
                  <a:lumOff val="5000"/>
                </a:srgbClr>
              </a:solidFill>
              <a:effectLst/>
              <a:uLnTx/>
              <a:uFillTx/>
              <a:latin typeface="Arial" panose="020B0604020202020204"/>
              <a:ea typeface="+mn-ea"/>
              <a:cs typeface="+mn-cs"/>
            </a:endParaRPr>
          </a:p>
        </p:txBody>
      </p:sp>
      <p:sp>
        <p:nvSpPr>
          <p:cNvPr id="7" name="Text Placeholder 6">
            <a:extLst>
              <a:ext uri="{FF2B5EF4-FFF2-40B4-BE49-F238E27FC236}">
                <a16:creationId xmlns:a16="http://schemas.microsoft.com/office/drawing/2014/main" id="{2FED8E42-9D3F-4416-B2C0-ED672425BA50}"/>
              </a:ext>
            </a:extLst>
          </p:cNvPr>
          <p:cNvSpPr txBox="1">
            <a:spLocks/>
          </p:cNvSpPr>
          <p:nvPr/>
        </p:nvSpPr>
        <p:spPr>
          <a:xfrm>
            <a:off x="6275387" y="6057900"/>
            <a:ext cx="5473699" cy="368888"/>
          </a:xfrm>
          <a:prstGeom prst="rect">
            <a:avLst/>
          </a:prstGeom>
        </p:spPr>
        <p:txBody>
          <a:bodyPr lIns="0" tIns="0" rIns="0" bIns="0" anchor="b" anchorCtr="0"/>
          <a:lstStyle>
            <a:defPPr>
              <a:defRPr lang="en-US"/>
            </a:defPPr>
            <a:lvl1pPr marL="0" algn="r" defTabSz="457200" rtl="0" eaLnBrk="1" latinLnBrk="0" hangingPunct="1">
              <a:defRPr sz="1800" kern="1200">
                <a:solidFill>
                  <a:srgbClr val="9E043D"/>
                </a:solidFill>
                <a:latin typeface="Arial" panose="020B0604020202020204" pitchFamily="34" charset="0"/>
                <a:ea typeface="+mn-ea"/>
                <a:cs typeface="Arial" panose="020B0604020202020204"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197342E9-89D0-D246-B0E5-635614E13D75}" type="datetime1">
              <a:rPr kumimoji="0" lang="en-US" sz="18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3/27/2023</a:t>
            </a:fld>
            <a:endParaRPr kumimoji="0" lang="en-GB" sz="1800" b="0" i="0" u="none" strike="noStrike" kern="1200" cap="none" spc="0" normalizeH="0" baseline="0" noProof="0" dirty="0">
              <a:ln>
                <a:noFill/>
              </a:ln>
              <a:solidFill>
                <a:srgbClr val="9E043D"/>
              </a:solidFill>
              <a:effectLst/>
              <a:uLnTx/>
              <a:uFillTx/>
              <a:latin typeface="Arial" panose="020B0604020202020204" pitchFamily="34" charset="0"/>
              <a:ea typeface="+mn-ea"/>
              <a:cs typeface="Arial" panose="020B0604020202020204" pitchFamily="34" charset="0"/>
            </a:endParaRPr>
          </a:p>
        </p:txBody>
      </p:sp>
      <p:sp>
        <p:nvSpPr>
          <p:cNvPr id="9" name="TextBox 8">
            <a:extLst>
              <a:ext uri="{FF2B5EF4-FFF2-40B4-BE49-F238E27FC236}">
                <a16:creationId xmlns:a16="http://schemas.microsoft.com/office/drawing/2014/main" id="{4FCF7E51-F0C2-42FB-86A0-C7D7C930D81F}"/>
              </a:ext>
            </a:extLst>
          </p:cNvPr>
          <p:cNvSpPr txBox="1"/>
          <p:nvPr/>
        </p:nvSpPr>
        <p:spPr>
          <a:xfrm>
            <a:off x="442912" y="3007859"/>
            <a:ext cx="6097836" cy="1815882"/>
          </a:xfrm>
          <a:prstGeom prst="rect">
            <a:avLst/>
          </a:prstGeom>
          <a:noFill/>
        </p:spPr>
        <p:txBody>
          <a:bodyPr wrap="square">
            <a:spAutoFit/>
          </a:bodyPr>
          <a:lstStyle/>
          <a:p>
            <a:pPr marL="285750" indent="-285750">
              <a:buFont typeface="Arial" panose="020B0604020202020204" pitchFamily="34" charset="0"/>
              <a:buChar char="•"/>
            </a:pPr>
            <a:r>
              <a:rPr lang="en-US" sz="2800" b="1" kern="1200" spc="300" dirty="0">
                <a:solidFill>
                  <a:schemeClr val="tx1">
                    <a:lumMod val="95000"/>
                    <a:lumOff val="5000"/>
                  </a:schemeClr>
                </a:solidFill>
                <a:latin typeface="Arial" panose="020B0604020202020204" pitchFamily="34" charset="0"/>
                <a:ea typeface="+mj-ea"/>
                <a:cs typeface="Arial" panose="020B0604020202020204" pitchFamily="34" charset="0"/>
              </a:rPr>
              <a:t>Do you have any questions since the </a:t>
            </a:r>
            <a:r>
              <a:rPr lang="en-US" sz="2800" b="1" spc="300" dirty="0">
                <a:solidFill>
                  <a:schemeClr val="tx1">
                    <a:lumMod val="95000"/>
                    <a:lumOff val="5000"/>
                  </a:schemeClr>
                </a:solidFill>
                <a:latin typeface="Arial" panose="020B0604020202020204" pitchFamily="34" charset="0"/>
                <a:ea typeface="+mj-ea"/>
                <a:cs typeface="Arial" panose="020B0604020202020204" pitchFamily="34" charset="0"/>
              </a:rPr>
              <a:t>previous</a:t>
            </a:r>
            <a:r>
              <a:rPr lang="en-US" sz="2800" b="1" kern="1200" spc="300" dirty="0">
                <a:solidFill>
                  <a:schemeClr val="tx1">
                    <a:lumMod val="95000"/>
                    <a:lumOff val="5000"/>
                  </a:schemeClr>
                </a:solidFill>
                <a:latin typeface="Arial" panose="020B0604020202020204" pitchFamily="34" charset="0"/>
                <a:ea typeface="+mj-ea"/>
                <a:cs typeface="Arial" panose="020B0604020202020204" pitchFamily="34" charset="0"/>
              </a:rPr>
              <a:t> workshops that I may be able to help with?</a:t>
            </a:r>
            <a:endParaRPr lang="en-GB" sz="2800" dirty="0"/>
          </a:p>
        </p:txBody>
      </p:sp>
    </p:spTree>
    <p:extLst>
      <p:ext uri="{BB962C8B-B14F-4D97-AF65-F5344CB8AC3E}">
        <p14:creationId xmlns:p14="http://schemas.microsoft.com/office/powerpoint/2010/main" val="15053524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EE3CEA-FBFD-0A44-8784-BBA08B4B8BD6}"/>
              </a:ext>
            </a:extLst>
          </p:cNvPr>
          <p:cNvSpPr>
            <a:spLocks noGrp="1"/>
          </p:cNvSpPr>
          <p:nvPr>
            <p:ph sz="half" idx="1"/>
          </p:nvPr>
        </p:nvSpPr>
        <p:spPr/>
        <p:txBody>
          <a:bodyPr/>
          <a:lstStyle/>
          <a:p>
            <a:pPr>
              <a:lnSpc>
                <a:spcPct val="150000"/>
              </a:lnSpc>
            </a:pPr>
            <a:r>
              <a:rPr lang="en-GB" spc="300" dirty="0"/>
              <a:t>Examine your experiences in detail</a:t>
            </a:r>
          </a:p>
          <a:p>
            <a:pPr>
              <a:lnSpc>
                <a:spcPct val="150000"/>
              </a:lnSpc>
            </a:pPr>
            <a:r>
              <a:rPr lang="en-GB" spc="300" dirty="0"/>
              <a:t>Try to make sense of the experiences in relation to:</a:t>
            </a:r>
          </a:p>
          <a:p>
            <a:pPr lvl="1">
              <a:lnSpc>
                <a:spcPct val="150000"/>
              </a:lnSpc>
            </a:pPr>
            <a:r>
              <a:rPr lang="en-GB" spc="300" dirty="0"/>
              <a:t>Yourself</a:t>
            </a:r>
          </a:p>
          <a:p>
            <a:pPr lvl="1">
              <a:lnSpc>
                <a:spcPct val="150000"/>
              </a:lnSpc>
            </a:pPr>
            <a:r>
              <a:rPr lang="en-GB" spc="300" dirty="0"/>
              <a:t>The wider context</a:t>
            </a:r>
          </a:p>
          <a:p>
            <a:pPr>
              <a:lnSpc>
                <a:spcPct val="150000"/>
              </a:lnSpc>
            </a:pPr>
            <a:r>
              <a:rPr lang="en-GB" spc="300" dirty="0"/>
              <a:t>Start drawing conclusions about what you have learned</a:t>
            </a:r>
          </a:p>
        </p:txBody>
      </p:sp>
      <p:sp>
        <p:nvSpPr>
          <p:cNvPr id="3" name="Title 2">
            <a:extLst>
              <a:ext uri="{FF2B5EF4-FFF2-40B4-BE49-F238E27FC236}">
                <a16:creationId xmlns:a16="http://schemas.microsoft.com/office/drawing/2014/main" id="{AB6F555F-D42B-6C44-A0D8-6A3229F3EFD3}"/>
              </a:ext>
            </a:extLst>
          </p:cNvPr>
          <p:cNvSpPr>
            <a:spLocks noGrp="1"/>
          </p:cNvSpPr>
          <p:nvPr>
            <p:ph type="title"/>
          </p:nvPr>
        </p:nvSpPr>
        <p:spPr/>
        <p:txBody>
          <a:bodyPr/>
          <a:lstStyle/>
          <a:p>
            <a:r>
              <a:rPr lang="en-US" spc="300" dirty="0">
                <a:solidFill>
                  <a:schemeClr val="tx1"/>
                </a:solidFill>
              </a:rPr>
              <a:t>In this workshop we will</a:t>
            </a:r>
          </a:p>
        </p:txBody>
      </p:sp>
      <p:sp>
        <p:nvSpPr>
          <p:cNvPr id="8" name="Date Placeholder 3">
            <a:extLst>
              <a:ext uri="{FF2B5EF4-FFF2-40B4-BE49-F238E27FC236}">
                <a16:creationId xmlns:a16="http://schemas.microsoft.com/office/drawing/2014/main" id="{ED268841-0945-48B8-ABE9-F3097238F989}"/>
              </a:ext>
            </a:extLst>
          </p:cNvPr>
          <p:cNvSpPr txBox="1">
            <a:spLocks/>
          </p:cNvSpPr>
          <p:nvPr/>
        </p:nvSpPr>
        <p:spPr>
          <a:xfrm>
            <a:off x="6275386" y="6057900"/>
            <a:ext cx="5473701" cy="358774"/>
          </a:xfrm>
          <a:prstGeom prst="rect">
            <a:avLst/>
          </a:prstGeom>
        </p:spPr>
        <p:txBody>
          <a:bodyPr vert="horz" lIns="0" tIns="0" rIns="0" bIns="0" rtlCol="0" anchor="b" anchorCtr="0">
            <a:noAutofit/>
          </a:bodyPr>
          <a:lstStyle>
            <a:lvl1pPr marL="0" indent="0" algn="r" defTabSz="914400" rtl="0" eaLnBrk="1" latinLnBrk="0" hangingPunct="1">
              <a:lnSpc>
                <a:spcPct val="100000"/>
              </a:lnSpc>
              <a:spcBef>
                <a:spcPts val="1000"/>
              </a:spcBef>
              <a:buClr>
                <a:srgbClr val="E6005B"/>
              </a:buClr>
              <a:buFont typeface="Wingdings" pitchFamily="2" charset="2"/>
              <a:buNone/>
              <a:defRPr sz="1800" b="0" kern="1200">
                <a:solidFill>
                  <a:srgbClr val="E6005B"/>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500"/>
              </a:spcBef>
              <a:buClr>
                <a:srgbClr val="E6005B"/>
              </a:buClr>
              <a:buFont typeface="Wingdings" pitchFamily="2" charset="2"/>
              <a:buChar char="§"/>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buClr>
                <a:srgbClr val="E6005B"/>
              </a:buClr>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500"/>
              </a:spcBef>
              <a:buClr>
                <a:srgbClr val="E6005B"/>
              </a:buClr>
              <a:buFont typeface="Wingdings" pitchFamily="2" charset="2"/>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500"/>
              </a:spcBef>
              <a:buClr>
                <a:srgbClr val="E6005B"/>
              </a:buClr>
              <a:buFont typeface="Wingdings" pitchFamily="2" charset="2"/>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197342E9-89D0-D246-B0E5-635614E13D75}" type="datetime1">
              <a:rPr kumimoji="0" lang="en-GB" sz="18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27/03/2023</a:t>
            </a:fld>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7950025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54DFE8-7E94-7D42-8F57-AE1BC6C92109}"/>
              </a:ext>
            </a:extLst>
          </p:cNvPr>
          <p:cNvSpPr>
            <a:spLocks noGrp="1"/>
          </p:cNvSpPr>
          <p:nvPr>
            <p:ph type="ctrTitle"/>
          </p:nvPr>
        </p:nvSpPr>
        <p:spPr>
          <a:xfrm>
            <a:off x="442912" y="2122488"/>
            <a:ext cx="11749088" cy="1848949"/>
          </a:xfrm>
        </p:spPr>
        <p:txBody>
          <a:bodyPr>
            <a:noAutofit/>
          </a:bodyPr>
          <a:lstStyle/>
          <a:p>
            <a:pPr>
              <a:lnSpc>
                <a:spcPct val="150000"/>
              </a:lnSpc>
            </a:pPr>
            <a:r>
              <a:rPr lang="en-US" sz="5000" spc="300" dirty="0">
                <a:solidFill>
                  <a:schemeClr val="tx1"/>
                </a:solidFill>
              </a:rPr>
              <a:t>Moving away from reflecting on individual experiences in silo</a:t>
            </a:r>
          </a:p>
        </p:txBody>
      </p:sp>
      <p:sp>
        <p:nvSpPr>
          <p:cNvPr id="3" name="Subtitle 2">
            <a:extLst>
              <a:ext uri="{FF2B5EF4-FFF2-40B4-BE49-F238E27FC236}">
                <a16:creationId xmlns:a16="http://schemas.microsoft.com/office/drawing/2014/main" id="{6A8E7974-55B9-AA4E-BF3A-6C5D6E054143}"/>
              </a:ext>
            </a:extLst>
          </p:cNvPr>
          <p:cNvSpPr>
            <a:spLocks noGrp="1"/>
          </p:cNvSpPr>
          <p:nvPr>
            <p:ph type="subTitle" idx="1"/>
          </p:nvPr>
        </p:nvSpPr>
        <p:spPr>
          <a:xfrm>
            <a:off x="442914" y="4148927"/>
            <a:ext cx="11306174" cy="2133886"/>
          </a:xfrm>
        </p:spPr>
        <p:txBody>
          <a:bodyPr>
            <a:normAutofit/>
          </a:bodyPr>
          <a:lstStyle/>
          <a:p>
            <a:pPr>
              <a:lnSpc>
                <a:spcPct val="170000"/>
              </a:lnSpc>
            </a:pPr>
            <a:r>
              <a:rPr lang="en-US" sz="2000" spc="300" dirty="0">
                <a:solidFill>
                  <a:schemeClr val="tx1"/>
                </a:solidFill>
              </a:rPr>
              <a:t>A brief overview of the importance of combining reflections to make sense of these and a suggested process on how to do this. </a:t>
            </a:r>
          </a:p>
        </p:txBody>
      </p:sp>
      <p:cxnSp>
        <p:nvCxnSpPr>
          <p:cNvPr id="5" name="Straight Connector 4">
            <a:extLst>
              <a:ext uri="{FF2B5EF4-FFF2-40B4-BE49-F238E27FC236}">
                <a16:creationId xmlns:a16="http://schemas.microsoft.com/office/drawing/2014/main" id="{6A071B56-F287-4F2D-971B-85DAFB155E9D}"/>
              </a:ext>
            </a:extLst>
          </p:cNvPr>
          <p:cNvCxnSpPr/>
          <p:nvPr/>
        </p:nvCxnSpPr>
        <p:spPr>
          <a:xfrm>
            <a:off x="442912" y="4149213"/>
            <a:ext cx="11306175"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D5ED2E33-FA2D-44AA-9EC8-980E9119D2E7}"/>
              </a:ext>
            </a:extLst>
          </p:cNvPr>
          <p:cNvCxnSpPr>
            <a:cxnSpLocks/>
          </p:cNvCxnSpPr>
          <p:nvPr/>
        </p:nvCxnSpPr>
        <p:spPr>
          <a:xfrm>
            <a:off x="442914" y="5442012"/>
            <a:ext cx="11306174"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78B866A2-5252-475C-9A37-E43DA77E9702}"/>
              </a:ext>
            </a:extLst>
          </p:cNvPr>
          <p:cNvSpPr txBox="1">
            <a:spLocks/>
          </p:cNvSpPr>
          <p:nvPr/>
        </p:nvSpPr>
        <p:spPr>
          <a:xfrm>
            <a:off x="6275387" y="6057900"/>
            <a:ext cx="5473699" cy="368888"/>
          </a:xfrm>
          <a:prstGeom prst="rect">
            <a:avLst/>
          </a:prstGeom>
        </p:spPr>
        <p:txBody>
          <a:bodyPr lIns="0" tIns="0" rIns="0" bIns="0" anchor="b" anchorCtr="0"/>
          <a:lstStyle>
            <a:defPPr>
              <a:defRPr lang="en-US"/>
            </a:defPPr>
            <a:lvl1pPr marL="0" algn="r" defTabSz="914400" rtl="0" eaLnBrk="1" latinLnBrk="0" hangingPunct="1">
              <a:defRPr sz="18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rgbClr val="EB0B62"/>
                </a:solidFill>
                <a:hlinkClick r:id="rId2">
                  <a:extLst>
                    <a:ext uri="{A12FA001-AC4F-418D-AE19-62706E023703}">
                      <ahyp:hlinkClr xmlns:ahyp="http://schemas.microsoft.com/office/drawing/2018/hyperlinkcolor" val="tx"/>
                    </a:ext>
                  </a:extLst>
                </a:hlinkClick>
              </a:rPr>
              <a:t>www.ntu.ac.uk</a:t>
            </a:r>
            <a:r>
              <a:rPr lang="en-US" dirty="0">
                <a:solidFill>
                  <a:srgbClr val="EB0B62"/>
                </a:solidFill>
              </a:rPr>
              <a:t> </a:t>
            </a:r>
          </a:p>
        </p:txBody>
      </p:sp>
    </p:spTree>
    <p:extLst>
      <p:ext uri="{BB962C8B-B14F-4D97-AF65-F5344CB8AC3E}">
        <p14:creationId xmlns:p14="http://schemas.microsoft.com/office/powerpoint/2010/main" val="16911539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5CCA50A3-F05B-44BF-B622-09AC63E165E2}"/>
              </a:ext>
            </a:extLst>
          </p:cNvPr>
          <p:cNvSpPr>
            <a:spLocks noGrp="1"/>
          </p:cNvSpPr>
          <p:nvPr>
            <p:ph sz="quarter" idx="4"/>
          </p:nvPr>
        </p:nvSpPr>
        <p:spPr/>
        <p:txBody>
          <a:bodyPr>
            <a:normAutofit lnSpcReduction="10000"/>
          </a:bodyPr>
          <a:lstStyle/>
          <a:p>
            <a:r>
              <a:rPr lang="en-GB" spc="300" dirty="0"/>
              <a:t>Learning about </a:t>
            </a:r>
            <a:r>
              <a:rPr lang="en-GB" sz="2800" b="1" u="sng" spc="300" dirty="0"/>
              <a:t>that</a:t>
            </a:r>
            <a:r>
              <a:rPr lang="en-GB" spc="300" dirty="0"/>
              <a:t> event</a:t>
            </a:r>
          </a:p>
          <a:p>
            <a:endParaRPr lang="en-GB" sz="900" spc="300" dirty="0"/>
          </a:p>
          <a:p>
            <a:r>
              <a:rPr lang="en-GB" spc="300" dirty="0"/>
              <a:t>Learning about yourself in </a:t>
            </a:r>
            <a:r>
              <a:rPr lang="en-GB" sz="2800" b="1" u="sng" spc="300" dirty="0"/>
              <a:t>that specific context</a:t>
            </a:r>
          </a:p>
          <a:p>
            <a:endParaRPr lang="en-GB" sz="900" spc="300" dirty="0"/>
          </a:p>
          <a:p>
            <a:r>
              <a:rPr lang="en-GB" spc="300" dirty="0"/>
              <a:t>Action points for a </a:t>
            </a:r>
            <a:r>
              <a:rPr lang="en-GB" sz="2800" b="1" u="sng" spc="300" dirty="0"/>
              <a:t>similar experience</a:t>
            </a:r>
            <a:endParaRPr lang="en-GB" b="1" u="sng" spc="300" dirty="0"/>
          </a:p>
        </p:txBody>
      </p:sp>
      <p:sp>
        <p:nvSpPr>
          <p:cNvPr id="3" name="Title 2">
            <a:extLst>
              <a:ext uri="{FF2B5EF4-FFF2-40B4-BE49-F238E27FC236}">
                <a16:creationId xmlns:a16="http://schemas.microsoft.com/office/drawing/2014/main" id="{AB6F555F-D42B-6C44-A0D8-6A3229F3EFD3}"/>
              </a:ext>
            </a:extLst>
          </p:cNvPr>
          <p:cNvSpPr>
            <a:spLocks noGrp="1"/>
          </p:cNvSpPr>
          <p:nvPr>
            <p:ph type="title"/>
          </p:nvPr>
        </p:nvSpPr>
        <p:spPr/>
        <p:txBody>
          <a:bodyPr>
            <a:noAutofit/>
          </a:bodyPr>
          <a:lstStyle/>
          <a:p>
            <a:r>
              <a:rPr lang="en-GB" spc="300" dirty="0">
                <a:solidFill>
                  <a:schemeClr val="tx1"/>
                </a:solidFill>
              </a:rPr>
              <a:t>Making sense of a single experience</a:t>
            </a:r>
          </a:p>
        </p:txBody>
      </p:sp>
      <p:sp>
        <p:nvSpPr>
          <p:cNvPr id="24" name="Text Placeholder 23">
            <a:extLst>
              <a:ext uri="{FF2B5EF4-FFF2-40B4-BE49-F238E27FC236}">
                <a16:creationId xmlns:a16="http://schemas.microsoft.com/office/drawing/2014/main" id="{6DE60D44-4D25-4261-8522-15B3C3C9CD31}"/>
              </a:ext>
            </a:extLst>
          </p:cNvPr>
          <p:cNvSpPr>
            <a:spLocks noGrp="1"/>
          </p:cNvSpPr>
          <p:nvPr>
            <p:ph type="body" idx="11"/>
          </p:nvPr>
        </p:nvSpPr>
        <p:spPr/>
        <p:txBody>
          <a:bodyPr/>
          <a:lstStyle/>
          <a:p>
            <a:r>
              <a:rPr lang="en-GB" spc="300" dirty="0"/>
              <a:t>A single cycle offers:</a:t>
            </a:r>
          </a:p>
        </p:txBody>
      </p:sp>
      <p:pic>
        <p:nvPicPr>
          <p:cNvPr id="23" name="Picture 22" descr="A diagram of Gibbs' Reflective Cycle (1988). It shows the stages: 1. Description 2. Feelings 3. Evaluation 4. Analysis 5 Conclusions 6. Action plan. Arrows point the direction moving through each of the stages. After the action plan stage, an arrow links back to description, highlighting that the action plan will inform the next reflection.">
            <a:extLst>
              <a:ext uri="{FF2B5EF4-FFF2-40B4-BE49-F238E27FC236}">
                <a16:creationId xmlns:a16="http://schemas.microsoft.com/office/drawing/2014/main" id="{B09EAAFE-D46B-4151-AB12-876A2F83D526}"/>
              </a:ext>
            </a:extLst>
          </p:cNvPr>
          <p:cNvPicPr>
            <a:picLocks noChangeAspect="1"/>
          </p:cNvPicPr>
          <p:nvPr/>
        </p:nvPicPr>
        <p:blipFill>
          <a:blip r:embed="rId2"/>
          <a:stretch>
            <a:fillRect/>
          </a:stretch>
        </p:blipFill>
        <p:spPr>
          <a:xfrm>
            <a:off x="942776" y="1967105"/>
            <a:ext cx="4456495" cy="3975711"/>
          </a:xfrm>
          <a:prstGeom prst="rect">
            <a:avLst/>
          </a:prstGeom>
        </p:spPr>
      </p:pic>
      <p:sp>
        <p:nvSpPr>
          <p:cNvPr id="25" name="Date Placeholder 3">
            <a:extLst>
              <a:ext uri="{FF2B5EF4-FFF2-40B4-BE49-F238E27FC236}">
                <a16:creationId xmlns:a16="http://schemas.microsoft.com/office/drawing/2014/main" id="{8E305522-A0F6-4507-9DCE-AB275A26582A}"/>
              </a:ext>
            </a:extLst>
          </p:cNvPr>
          <p:cNvSpPr txBox="1">
            <a:spLocks/>
          </p:cNvSpPr>
          <p:nvPr/>
        </p:nvSpPr>
        <p:spPr>
          <a:xfrm>
            <a:off x="6275386" y="6057900"/>
            <a:ext cx="5473701" cy="358774"/>
          </a:xfrm>
          <a:prstGeom prst="rect">
            <a:avLst/>
          </a:prstGeom>
        </p:spPr>
        <p:txBody>
          <a:bodyPr vert="horz" lIns="0" tIns="0" rIns="0" bIns="0" rtlCol="0" anchor="b" anchorCtr="0">
            <a:noAutofit/>
          </a:bodyPr>
          <a:lstStyle>
            <a:lvl1pPr marL="0" indent="0" algn="r" defTabSz="914400" rtl="0" eaLnBrk="1" latinLnBrk="0" hangingPunct="1">
              <a:lnSpc>
                <a:spcPct val="100000"/>
              </a:lnSpc>
              <a:spcBef>
                <a:spcPts val="1000"/>
              </a:spcBef>
              <a:buClr>
                <a:srgbClr val="E6005B"/>
              </a:buClr>
              <a:buFont typeface="Wingdings" pitchFamily="2" charset="2"/>
              <a:buNone/>
              <a:defRPr sz="1800" b="0" kern="1200">
                <a:solidFill>
                  <a:srgbClr val="E6005B"/>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500"/>
              </a:spcBef>
              <a:buClr>
                <a:srgbClr val="E6005B"/>
              </a:buClr>
              <a:buFont typeface="Wingdings" pitchFamily="2" charset="2"/>
              <a:buChar char="§"/>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buClr>
                <a:srgbClr val="E6005B"/>
              </a:buClr>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500"/>
              </a:spcBef>
              <a:buClr>
                <a:srgbClr val="E6005B"/>
              </a:buClr>
              <a:buFont typeface="Wingdings" pitchFamily="2" charset="2"/>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500"/>
              </a:spcBef>
              <a:buClr>
                <a:srgbClr val="E6005B"/>
              </a:buClr>
              <a:buFont typeface="Wingdings" pitchFamily="2" charset="2"/>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197342E9-89D0-D246-B0E5-635614E13D75}" type="datetime1">
              <a:rPr kumimoji="0" lang="en-GB" sz="18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27/03/2023</a:t>
            </a:fld>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7578947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B6F555F-D42B-6C44-A0D8-6A3229F3EFD3}"/>
              </a:ext>
            </a:extLst>
          </p:cNvPr>
          <p:cNvSpPr>
            <a:spLocks noGrp="1"/>
          </p:cNvSpPr>
          <p:nvPr>
            <p:ph type="title"/>
          </p:nvPr>
        </p:nvSpPr>
        <p:spPr/>
        <p:txBody>
          <a:bodyPr>
            <a:noAutofit/>
          </a:bodyPr>
          <a:lstStyle/>
          <a:p>
            <a:r>
              <a:rPr lang="en-GB" spc="300" dirty="0">
                <a:solidFill>
                  <a:schemeClr val="tx1"/>
                </a:solidFill>
              </a:rPr>
              <a:t>Great, but what do you learn about you?</a:t>
            </a:r>
          </a:p>
        </p:txBody>
      </p:sp>
      <p:sp>
        <p:nvSpPr>
          <p:cNvPr id="25" name="Date Placeholder 3">
            <a:extLst>
              <a:ext uri="{FF2B5EF4-FFF2-40B4-BE49-F238E27FC236}">
                <a16:creationId xmlns:a16="http://schemas.microsoft.com/office/drawing/2014/main" id="{8E305522-A0F6-4507-9DCE-AB275A26582A}"/>
              </a:ext>
            </a:extLst>
          </p:cNvPr>
          <p:cNvSpPr txBox="1">
            <a:spLocks/>
          </p:cNvSpPr>
          <p:nvPr/>
        </p:nvSpPr>
        <p:spPr>
          <a:xfrm>
            <a:off x="6275386" y="6057900"/>
            <a:ext cx="5473701" cy="358774"/>
          </a:xfrm>
          <a:prstGeom prst="rect">
            <a:avLst/>
          </a:prstGeom>
        </p:spPr>
        <p:txBody>
          <a:bodyPr vert="horz" lIns="0" tIns="0" rIns="0" bIns="0" rtlCol="0" anchor="b" anchorCtr="0">
            <a:noAutofit/>
          </a:bodyPr>
          <a:lstStyle>
            <a:lvl1pPr marL="0" indent="0" algn="r" defTabSz="914400" rtl="0" eaLnBrk="1" latinLnBrk="0" hangingPunct="1">
              <a:lnSpc>
                <a:spcPct val="100000"/>
              </a:lnSpc>
              <a:spcBef>
                <a:spcPts val="1000"/>
              </a:spcBef>
              <a:buClr>
                <a:srgbClr val="E6005B"/>
              </a:buClr>
              <a:buFont typeface="Wingdings" pitchFamily="2" charset="2"/>
              <a:buNone/>
              <a:defRPr sz="1800" b="0" kern="1200">
                <a:solidFill>
                  <a:srgbClr val="E6005B"/>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500"/>
              </a:spcBef>
              <a:buClr>
                <a:srgbClr val="E6005B"/>
              </a:buClr>
              <a:buFont typeface="Wingdings" pitchFamily="2" charset="2"/>
              <a:buChar char="§"/>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buClr>
                <a:srgbClr val="E6005B"/>
              </a:buClr>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500"/>
              </a:spcBef>
              <a:buClr>
                <a:srgbClr val="E6005B"/>
              </a:buClr>
              <a:buFont typeface="Wingdings" pitchFamily="2" charset="2"/>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500"/>
              </a:spcBef>
              <a:buClr>
                <a:srgbClr val="E6005B"/>
              </a:buClr>
              <a:buFont typeface="Wingdings" pitchFamily="2" charset="2"/>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197342E9-89D0-D246-B0E5-635614E13D75}" type="datetime1">
              <a:rPr kumimoji="0" lang="en-GB" sz="18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27/03/2023</a:t>
            </a:fld>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pic>
        <p:nvPicPr>
          <p:cNvPr id="10" name="Picture 9" descr="A photo of jigsaw pieces organised into colour and size. There are different shapes and sizes. There is not image or instructions of how the pieces fit together.">
            <a:extLst>
              <a:ext uri="{FF2B5EF4-FFF2-40B4-BE49-F238E27FC236}">
                <a16:creationId xmlns:a16="http://schemas.microsoft.com/office/drawing/2014/main" id="{CE14C413-E3DF-4BE4-ABD0-5FB08EF688AD}"/>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5532860" y="1891346"/>
            <a:ext cx="6275697" cy="3938791"/>
          </a:xfrm>
          <a:prstGeom prst="rect">
            <a:avLst/>
          </a:prstGeom>
        </p:spPr>
      </p:pic>
      <p:sp>
        <p:nvSpPr>
          <p:cNvPr id="11" name="TextBox 10">
            <a:extLst>
              <a:ext uri="{FF2B5EF4-FFF2-40B4-BE49-F238E27FC236}">
                <a16:creationId xmlns:a16="http://schemas.microsoft.com/office/drawing/2014/main" id="{A2E8492F-4EF6-4FDE-A1A0-C8048713AFB8}"/>
              </a:ext>
            </a:extLst>
          </p:cNvPr>
          <p:cNvSpPr txBox="1"/>
          <p:nvPr/>
        </p:nvSpPr>
        <p:spPr>
          <a:xfrm>
            <a:off x="5532859" y="5904846"/>
            <a:ext cx="6275697" cy="161583"/>
          </a:xfrm>
          <a:prstGeom prst="rect">
            <a:avLst/>
          </a:prstGeom>
          <a:noFill/>
        </p:spPr>
        <p:txBody>
          <a:bodyPr wrap="square" lIns="0" tIns="0" rIns="0" bIns="0" rtlCol="0" anchor="b" anchorCtr="0">
            <a:spAutoFit/>
          </a:bodyPr>
          <a:lstStyle/>
          <a:p>
            <a:r>
              <a:rPr lang="en-GB" sz="1050" dirty="0">
                <a:hlinkClick r:id="rId4" tooltip="https://www.jigsaw-wiki.com/wiki/Special:MyLanguage/Puzzle_pieces">
                  <a:extLst>
                    <a:ext uri="{A12FA001-AC4F-418D-AE19-62706E023703}">
                      <ahyp:hlinkClr xmlns:ahyp="http://schemas.microsoft.com/office/drawing/2018/hyperlinkcolor" val="tx"/>
                    </a:ext>
                  </a:extLst>
                </a:hlinkClick>
              </a:rPr>
              <a:t>This Photo</a:t>
            </a:r>
            <a:r>
              <a:rPr lang="en-GB" sz="1050" dirty="0"/>
              <a:t> by Unknown Author is licensed under </a:t>
            </a:r>
            <a:r>
              <a:rPr lang="en-GB" sz="1050" dirty="0">
                <a:hlinkClick r:id="rId5" tooltip="https://creativecommons.org/licenses/by-nc-sa/3.0/">
                  <a:extLst>
                    <a:ext uri="{A12FA001-AC4F-418D-AE19-62706E023703}">
                      <ahyp:hlinkClr xmlns:ahyp="http://schemas.microsoft.com/office/drawing/2018/hyperlinkcolor" val="tx"/>
                    </a:ext>
                  </a:extLst>
                </a:hlinkClick>
              </a:rPr>
              <a:t>CC BY-SA-NC</a:t>
            </a:r>
            <a:endParaRPr lang="en-GB" sz="1050" dirty="0"/>
          </a:p>
        </p:txBody>
      </p:sp>
      <p:sp>
        <p:nvSpPr>
          <p:cNvPr id="17" name="Content Placeholder 5">
            <a:extLst>
              <a:ext uri="{FF2B5EF4-FFF2-40B4-BE49-F238E27FC236}">
                <a16:creationId xmlns:a16="http://schemas.microsoft.com/office/drawing/2014/main" id="{97CF56DC-CD0A-402E-80E2-2B072CF7F17B}"/>
              </a:ext>
            </a:extLst>
          </p:cNvPr>
          <p:cNvSpPr txBox="1">
            <a:spLocks/>
          </p:cNvSpPr>
          <p:nvPr/>
        </p:nvSpPr>
        <p:spPr>
          <a:xfrm>
            <a:off x="442912" y="2539134"/>
            <a:ext cx="5457193" cy="3304511"/>
          </a:xfrm>
          <a:prstGeom prst="rect">
            <a:avLst/>
          </a:prstGeom>
        </p:spPr>
        <p:txBody>
          <a:bodyPr vert="horz" lIns="0" tIns="45720" rIns="91440" bIns="45720" rtlCol="0">
            <a:normAutofit fontScale="85000" lnSpcReduction="20000"/>
          </a:bodyPr>
          <a:lstStyle>
            <a:lvl1pPr marL="228600" indent="-228600" algn="l" defTabSz="914400" rtl="0" eaLnBrk="1" latinLnBrk="0" hangingPunct="1">
              <a:lnSpc>
                <a:spcPct val="100000"/>
              </a:lnSpc>
              <a:spcBef>
                <a:spcPts val="1000"/>
              </a:spcBef>
              <a:buClr>
                <a:srgbClr val="E6005B"/>
              </a:buClr>
              <a:buFont typeface="Wingdings" pitchFamily="2" charset="2"/>
              <a:buChar char="§"/>
              <a:defRPr sz="2500" b="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500"/>
              </a:spcBef>
              <a:buClr>
                <a:srgbClr val="E6005B"/>
              </a:buClr>
              <a:buFont typeface="Wingdings" pitchFamily="2" charset="2"/>
              <a:buChar char="§"/>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buClr>
                <a:srgbClr val="E6005B"/>
              </a:buClr>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500"/>
              </a:spcBef>
              <a:buClr>
                <a:srgbClr val="E6005B"/>
              </a:buClr>
              <a:buFont typeface="Wingdings" pitchFamily="2" charset="2"/>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500"/>
              </a:spcBef>
              <a:buClr>
                <a:srgbClr val="E6005B"/>
              </a:buClr>
              <a:buFont typeface="Wingdings" pitchFamily="2" charset="2"/>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pc="300" dirty="0"/>
              <a:t>Learn about a specific part of you; like pieces of a jigsaw.</a:t>
            </a:r>
          </a:p>
          <a:p>
            <a:endParaRPr lang="en-GB" sz="1100" spc="300" dirty="0"/>
          </a:p>
          <a:p>
            <a:r>
              <a:rPr lang="en-GB" spc="300" dirty="0"/>
              <a:t>Reflections can be different shapes and sizes.</a:t>
            </a:r>
          </a:p>
          <a:p>
            <a:endParaRPr lang="en-GB" sz="1100" spc="300" dirty="0"/>
          </a:p>
          <a:p>
            <a:r>
              <a:rPr lang="en-GB" spc="300" dirty="0"/>
              <a:t>Hard to fit together without a clear overview.</a:t>
            </a:r>
          </a:p>
          <a:p>
            <a:endParaRPr lang="en-GB" sz="1100" spc="300" dirty="0"/>
          </a:p>
          <a:p>
            <a:r>
              <a:rPr lang="en-GB" spc="300" dirty="0"/>
              <a:t>If not fitting together, is it effective?</a:t>
            </a:r>
          </a:p>
        </p:txBody>
      </p:sp>
      <p:sp>
        <p:nvSpPr>
          <p:cNvPr id="18" name="Text Placeholder 23">
            <a:extLst>
              <a:ext uri="{FF2B5EF4-FFF2-40B4-BE49-F238E27FC236}">
                <a16:creationId xmlns:a16="http://schemas.microsoft.com/office/drawing/2014/main" id="{B8D61386-BB49-438B-A39D-6E1D134C12A9}"/>
              </a:ext>
            </a:extLst>
          </p:cNvPr>
          <p:cNvSpPr txBox="1">
            <a:spLocks/>
          </p:cNvSpPr>
          <p:nvPr/>
        </p:nvSpPr>
        <p:spPr>
          <a:xfrm>
            <a:off x="442912" y="1891346"/>
            <a:ext cx="5457193" cy="636854"/>
          </a:xfrm>
          <a:prstGeom prst="rect">
            <a:avLst/>
          </a:prstGeom>
        </p:spPr>
        <p:txBody>
          <a:bodyPr vert="horz" lIns="0" tIns="45720" rIns="91440" bIns="45720" rtlCol="0" anchor="ctr" anchorCtr="0">
            <a:normAutofit/>
          </a:bodyPr>
          <a:lstStyle>
            <a:lvl1pPr marL="0" indent="0" algn="l" defTabSz="914400" rtl="0" eaLnBrk="1" latinLnBrk="0" hangingPunct="1">
              <a:lnSpc>
                <a:spcPct val="100000"/>
              </a:lnSpc>
              <a:spcBef>
                <a:spcPts val="1000"/>
              </a:spcBef>
              <a:buClr>
                <a:srgbClr val="E6005B"/>
              </a:buClr>
              <a:buFont typeface="Wingdings" pitchFamily="2" charset="2"/>
              <a:buNone/>
              <a:defRPr sz="2400" b="1" kern="1200">
                <a:solidFill>
                  <a:srgbClr val="9E043D"/>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0000"/>
              </a:lnSpc>
              <a:spcBef>
                <a:spcPts val="500"/>
              </a:spcBef>
              <a:buClr>
                <a:srgbClr val="E6005B"/>
              </a:buClr>
              <a:buFont typeface="Wingdings" pitchFamily="2" charset="2"/>
              <a:buNone/>
              <a:defRPr sz="2000" b="1"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0000"/>
              </a:lnSpc>
              <a:spcBef>
                <a:spcPts val="500"/>
              </a:spcBef>
              <a:buClr>
                <a:srgbClr val="E6005B"/>
              </a:buClr>
              <a:buFont typeface="Wingdings" pitchFamily="2" charset="2"/>
              <a:buNone/>
              <a:defRPr sz="1800" b="1"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0000"/>
              </a:lnSpc>
              <a:spcBef>
                <a:spcPts val="500"/>
              </a:spcBef>
              <a:buClr>
                <a:srgbClr val="E6005B"/>
              </a:buClr>
              <a:buFont typeface="Wingdings" pitchFamily="2" charset="2"/>
              <a:buNone/>
              <a:defRPr sz="1600" b="1"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0000"/>
              </a:lnSpc>
              <a:spcBef>
                <a:spcPts val="500"/>
              </a:spcBef>
              <a:buClr>
                <a:srgbClr val="E6005B"/>
              </a:buClr>
              <a:buFont typeface="Wingdings" pitchFamily="2" charset="2"/>
              <a:buNone/>
              <a:defRPr sz="1600" b="1" kern="1200">
                <a:solidFill>
                  <a:schemeClr val="tx1"/>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GB" spc="300" dirty="0"/>
              <a:t>Pieces of the jigsaw:</a:t>
            </a:r>
          </a:p>
        </p:txBody>
      </p:sp>
    </p:spTree>
    <p:extLst>
      <p:ext uri="{BB962C8B-B14F-4D97-AF65-F5344CB8AC3E}">
        <p14:creationId xmlns:p14="http://schemas.microsoft.com/office/powerpoint/2010/main" val="32773305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descr="Three Gibbs' reflective cycles are lined up vertically. These represent three separate learning experiences. Each cycle has an arrow pointing to a textbox labelled &quot;Learning&quot;.">
            <a:extLst>
              <a:ext uri="{FF2B5EF4-FFF2-40B4-BE49-F238E27FC236}">
                <a16:creationId xmlns:a16="http://schemas.microsoft.com/office/drawing/2014/main" id="{0CBD2530-F940-4A24-89D0-04D0932A7AB5}"/>
              </a:ext>
            </a:extLst>
          </p:cNvPr>
          <p:cNvPicPr>
            <a:picLocks noChangeAspect="1"/>
          </p:cNvPicPr>
          <p:nvPr/>
        </p:nvPicPr>
        <p:blipFill>
          <a:blip r:embed="rId2"/>
          <a:stretch>
            <a:fillRect/>
          </a:stretch>
        </p:blipFill>
        <p:spPr>
          <a:xfrm>
            <a:off x="1251247" y="1854198"/>
            <a:ext cx="3785944" cy="4828450"/>
          </a:xfrm>
          <a:prstGeom prst="rect">
            <a:avLst/>
          </a:prstGeom>
        </p:spPr>
      </p:pic>
      <p:sp>
        <p:nvSpPr>
          <p:cNvPr id="3" name="Title 2">
            <a:extLst>
              <a:ext uri="{FF2B5EF4-FFF2-40B4-BE49-F238E27FC236}">
                <a16:creationId xmlns:a16="http://schemas.microsoft.com/office/drawing/2014/main" id="{AB6F555F-D42B-6C44-A0D8-6A3229F3EFD3}"/>
              </a:ext>
            </a:extLst>
          </p:cNvPr>
          <p:cNvSpPr>
            <a:spLocks noGrp="1"/>
          </p:cNvSpPr>
          <p:nvPr>
            <p:ph type="title"/>
          </p:nvPr>
        </p:nvSpPr>
        <p:spPr>
          <a:xfrm>
            <a:off x="442912" y="533400"/>
            <a:ext cx="11306175" cy="1001983"/>
          </a:xfrm>
        </p:spPr>
        <p:txBody>
          <a:bodyPr>
            <a:normAutofit fontScale="90000"/>
          </a:bodyPr>
          <a:lstStyle/>
          <a:p>
            <a:r>
              <a:rPr lang="en-GB" spc="300" dirty="0">
                <a:solidFill>
                  <a:schemeClr val="tx1"/>
                </a:solidFill>
              </a:rPr>
              <a:t>The process of synthesising your reflections 1</a:t>
            </a:r>
          </a:p>
        </p:txBody>
      </p:sp>
      <p:sp>
        <p:nvSpPr>
          <p:cNvPr id="10" name="Date Placeholder 3">
            <a:extLst>
              <a:ext uri="{FF2B5EF4-FFF2-40B4-BE49-F238E27FC236}">
                <a16:creationId xmlns:a16="http://schemas.microsoft.com/office/drawing/2014/main" id="{23F5D548-9FDD-4BBD-B715-7A0855C40E94}"/>
              </a:ext>
            </a:extLst>
          </p:cNvPr>
          <p:cNvSpPr txBox="1">
            <a:spLocks/>
          </p:cNvSpPr>
          <p:nvPr/>
        </p:nvSpPr>
        <p:spPr>
          <a:xfrm>
            <a:off x="6275386" y="6057900"/>
            <a:ext cx="5473701" cy="358774"/>
          </a:xfrm>
          <a:prstGeom prst="rect">
            <a:avLst/>
          </a:prstGeom>
        </p:spPr>
        <p:txBody>
          <a:bodyPr vert="horz" lIns="0" tIns="0" rIns="0" bIns="0" rtlCol="0" anchor="b" anchorCtr="0">
            <a:noAutofit/>
          </a:bodyPr>
          <a:lstStyle>
            <a:lvl1pPr marL="0" indent="0" algn="r" defTabSz="914400" rtl="0" eaLnBrk="1" latinLnBrk="0" hangingPunct="1">
              <a:lnSpc>
                <a:spcPct val="100000"/>
              </a:lnSpc>
              <a:spcBef>
                <a:spcPts val="1000"/>
              </a:spcBef>
              <a:buClr>
                <a:srgbClr val="E6005B"/>
              </a:buClr>
              <a:buFont typeface="Wingdings" pitchFamily="2" charset="2"/>
              <a:buNone/>
              <a:defRPr sz="1800" b="0" kern="1200">
                <a:solidFill>
                  <a:srgbClr val="E6005B"/>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500"/>
              </a:spcBef>
              <a:buClr>
                <a:srgbClr val="E6005B"/>
              </a:buClr>
              <a:buFont typeface="Wingdings" pitchFamily="2" charset="2"/>
              <a:buChar char="§"/>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buClr>
                <a:srgbClr val="E6005B"/>
              </a:buClr>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500"/>
              </a:spcBef>
              <a:buClr>
                <a:srgbClr val="E6005B"/>
              </a:buClr>
              <a:buFont typeface="Wingdings" pitchFamily="2" charset="2"/>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500"/>
              </a:spcBef>
              <a:buClr>
                <a:srgbClr val="E6005B"/>
              </a:buClr>
              <a:buFont typeface="Wingdings" pitchFamily="2" charset="2"/>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197342E9-89D0-D246-B0E5-635614E13D75}" type="datetime1">
              <a:rPr kumimoji="0" lang="en-GB" sz="18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27/03/2023</a:t>
            </a:fld>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9" name="Rectangle 28">
            <a:extLst>
              <a:ext uri="{FF2B5EF4-FFF2-40B4-BE49-F238E27FC236}">
                <a16:creationId xmlns:a16="http://schemas.microsoft.com/office/drawing/2014/main" id="{96B9ED72-ABBD-4959-B5A4-EF7AEACEDE7E}"/>
              </a:ext>
            </a:extLst>
          </p:cNvPr>
          <p:cNvSpPr/>
          <p:nvPr/>
        </p:nvSpPr>
        <p:spPr>
          <a:xfrm>
            <a:off x="7622907" y="1854198"/>
            <a:ext cx="4373697" cy="4272473"/>
          </a:xfrm>
          <a:prstGeom prst="rect">
            <a:avLst/>
          </a:prstGeom>
          <a:solidFill>
            <a:srgbClr val="FFFFF4"/>
          </a:solidFill>
          <a:ln w="28575">
            <a:solidFill>
              <a:srgbClr val="002060"/>
            </a:solid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b="1" spc="300" dirty="0">
                <a:solidFill>
                  <a:srgbClr val="002060"/>
                </a:solidFill>
                <a:latin typeface="Arial" panose="020B0604020202020204" pitchFamily="34" charset="0"/>
                <a:cs typeface="Arial" panose="020B0604020202020204" pitchFamily="34" charset="0"/>
              </a:rPr>
              <a:t>Goals:</a:t>
            </a:r>
            <a:endParaRPr lang="en-GB" b="1" spc="300" dirty="0">
              <a:solidFill>
                <a:srgbClr val="002060"/>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50" i="0" u="none" strike="noStrike" kern="1200" cap="none" spc="30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
                <a:schemeClr val="accent1"/>
              </a:buClr>
              <a:buSzTx/>
              <a:buFont typeface="Wingdings" panose="05000000000000000000" pitchFamily="2" charset="2"/>
              <a:buChar char="§"/>
              <a:tabLst/>
              <a:defRPr/>
            </a:pPr>
            <a:r>
              <a:rPr kumimoji="0" lang="en-GB" i="0" u="none" strike="noStrike" kern="1200" cap="none" spc="30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Give each experience a purpose</a:t>
            </a:r>
            <a:r>
              <a:rPr lang="en-GB" spc="300" dirty="0">
                <a:solidFill>
                  <a:srgbClr val="002060"/>
                </a:solidFill>
                <a:latin typeface="Arial" panose="020B0604020202020204" pitchFamily="34" charset="0"/>
                <a:cs typeface="Arial" panose="020B0604020202020204" pitchFamily="34" charset="0"/>
              </a:rPr>
              <a:t>.</a:t>
            </a:r>
          </a:p>
          <a:p>
            <a:pPr marL="285750" marR="0" lvl="0" indent="-285750" algn="l" defTabSz="914400" rtl="0" eaLnBrk="1" fontAlgn="auto" latinLnBrk="0" hangingPunct="1">
              <a:lnSpc>
                <a:spcPct val="100000"/>
              </a:lnSpc>
              <a:spcBef>
                <a:spcPts val="0"/>
              </a:spcBef>
              <a:spcAft>
                <a:spcPts val="0"/>
              </a:spcAft>
              <a:buClr>
                <a:schemeClr val="accent1"/>
              </a:buClr>
              <a:buSzTx/>
              <a:buFont typeface="Wingdings" panose="05000000000000000000" pitchFamily="2" charset="2"/>
              <a:buChar char="§"/>
              <a:tabLst/>
              <a:defRPr/>
            </a:pPr>
            <a:r>
              <a:rPr lang="en-GB" spc="300" dirty="0">
                <a:solidFill>
                  <a:srgbClr val="002060"/>
                </a:solidFill>
                <a:latin typeface="Arial" panose="020B0604020202020204" pitchFamily="34" charset="0"/>
                <a:cs typeface="Arial" panose="020B0604020202020204" pitchFamily="34" charset="0"/>
              </a:rPr>
              <a:t>Provide an overview to work with</a:t>
            </a:r>
          </a:p>
          <a:p>
            <a:pPr marL="285750" marR="0" lvl="0" indent="-285750" algn="l" defTabSz="914400" rtl="0" eaLnBrk="1" fontAlgn="auto" latinLnBrk="0" hangingPunct="1">
              <a:lnSpc>
                <a:spcPct val="100000"/>
              </a:lnSpc>
              <a:spcBef>
                <a:spcPts val="0"/>
              </a:spcBef>
              <a:spcAft>
                <a:spcPts val="0"/>
              </a:spcAft>
              <a:buClr>
                <a:schemeClr val="accent1"/>
              </a:buClr>
              <a:buSzTx/>
              <a:buFont typeface="Wingdings" panose="05000000000000000000" pitchFamily="2" charset="2"/>
              <a:buChar char="§"/>
              <a:tabLst/>
              <a:defRPr/>
            </a:pPr>
            <a:endParaRPr lang="en-GB" sz="1050" spc="300" dirty="0">
              <a:solidFill>
                <a:srgbClr val="002060"/>
              </a:solidFill>
              <a:latin typeface="Arial" panose="020B0604020202020204" pitchFamily="34" charset="0"/>
              <a:cs typeface="Arial" panose="020B0604020202020204" pitchFamily="34" charset="0"/>
            </a:endParaRPr>
          </a:p>
          <a:p>
            <a:pPr marR="0" lvl="0" algn="l" defTabSz="914400" rtl="0" eaLnBrk="1" fontAlgn="auto" latinLnBrk="0" hangingPunct="1">
              <a:lnSpc>
                <a:spcPct val="100000"/>
              </a:lnSpc>
              <a:spcBef>
                <a:spcPts val="0"/>
              </a:spcBef>
              <a:spcAft>
                <a:spcPts val="0"/>
              </a:spcAft>
              <a:buClr>
                <a:schemeClr val="accent1"/>
              </a:buClr>
              <a:buSzTx/>
              <a:tabLst/>
              <a:defRPr/>
            </a:pPr>
            <a:r>
              <a:rPr lang="en-GB" sz="2000" b="1" spc="300" dirty="0">
                <a:solidFill>
                  <a:srgbClr val="002060"/>
                </a:solidFill>
                <a:latin typeface="Arial" panose="020B0604020202020204" pitchFamily="34" charset="0"/>
                <a:cs typeface="Arial" panose="020B0604020202020204" pitchFamily="34" charset="0"/>
              </a:rPr>
              <a:t>Each experience:</a:t>
            </a:r>
          </a:p>
          <a:p>
            <a:pPr marR="0" lvl="0" algn="l" defTabSz="914400" rtl="0" eaLnBrk="1" fontAlgn="auto" latinLnBrk="0" hangingPunct="1">
              <a:lnSpc>
                <a:spcPct val="100000"/>
              </a:lnSpc>
              <a:spcBef>
                <a:spcPts val="0"/>
              </a:spcBef>
              <a:spcAft>
                <a:spcPts val="0"/>
              </a:spcAft>
              <a:buClr>
                <a:schemeClr val="accent1"/>
              </a:buClr>
              <a:buSzTx/>
              <a:tabLst/>
              <a:defRPr/>
            </a:pPr>
            <a:r>
              <a:rPr lang="en-GB" sz="1050" spc="300" dirty="0">
                <a:solidFill>
                  <a:srgbClr val="002060"/>
                </a:solidFill>
                <a:latin typeface="Arial" panose="020B0604020202020204" pitchFamily="34" charset="0"/>
                <a:cs typeface="Arial" panose="020B0604020202020204" pitchFamily="34" charset="0"/>
              </a:rPr>
              <a:t> </a:t>
            </a:r>
          </a:p>
          <a:p>
            <a:pPr marL="285750" marR="0" lvl="0" indent="-285750" algn="l" defTabSz="914400" rtl="0" eaLnBrk="1" fontAlgn="auto" latinLnBrk="0" hangingPunct="1">
              <a:lnSpc>
                <a:spcPct val="100000"/>
              </a:lnSpc>
              <a:spcBef>
                <a:spcPts val="0"/>
              </a:spcBef>
              <a:spcAft>
                <a:spcPts val="0"/>
              </a:spcAft>
              <a:buClr>
                <a:schemeClr val="accent1"/>
              </a:buClr>
              <a:buSzTx/>
              <a:buFont typeface="Wingdings" panose="05000000000000000000" pitchFamily="2" charset="2"/>
              <a:buChar char="§"/>
              <a:tabLst/>
              <a:defRPr/>
            </a:pPr>
            <a:r>
              <a:rPr lang="en-GB" sz="2000" spc="300" dirty="0">
                <a:solidFill>
                  <a:srgbClr val="002060"/>
                </a:solidFill>
                <a:latin typeface="Arial" panose="020B0604020202020204" pitchFamily="34" charset="0"/>
                <a:cs typeface="Arial" panose="020B0604020202020204" pitchFamily="34" charset="0"/>
              </a:rPr>
              <a:t>What have you learned from each experience?</a:t>
            </a:r>
          </a:p>
          <a:p>
            <a:pPr marL="285750" marR="0" lvl="0" indent="-285750" algn="l" defTabSz="914400" rtl="0" eaLnBrk="1" fontAlgn="auto" latinLnBrk="0" hangingPunct="1">
              <a:lnSpc>
                <a:spcPct val="100000"/>
              </a:lnSpc>
              <a:spcBef>
                <a:spcPts val="0"/>
              </a:spcBef>
              <a:spcAft>
                <a:spcPts val="0"/>
              </a:spcAft>
              <a:buClr>
                <a:schemeClr val="accent1"/>
              </a:buClr>
              <a:buSzTx/>
              <a:buFont typeface="Wingdings" panose="05000000000000000000" pitchFamily="2" charset="2"/>
              <a:buChar char="§"/>
              <a:tabLst/>
              <a:defRPr/>
            </a:pPr>
            <a:r>
              <a:rPr lang="en-GB" sz="2000" spc="300" dirty="0">
                <a:solidFill>
                  <a:srgbClr val="002060"/>
                </a:solidFill>
                <a:latin typeface="Arial" panose="020B0604020202020204" pitchFamily="34" charset="0"/>
                <a:cs typeface="Arial" panose="020B0604020202020204" pitchFamily="34" charset="0"/>
              </a:rPr>
              <a:t>What does each experience focus on?</a:t>
            </a:r>
          </a:p>
          <a:p>
            <a:pPr marL="285750" marR="0" lvl="0" indent="-285750" algn="l" defTabSz="914400" rtl="0" eaLnBrk="1" fontAlgn="auto" latinLnBrk="0" hangingPunct="1">
              <a:lnSpc>
                <a:spcPct val="100000"/>
              </a:lnSpc>
              <a:spcBef>
                <a:spcPts val="0"/>
              </a:spcBef>
              <a:spcAft>
                <a:spcPts val="0"/>
              </a:spcAft>
              <a:buClr>
                <a:schemeClr val="accent1"/>
              </a:buClr>
              <a:buSzTx/>
              <a:buFont typeface="Wingdings" panose="05000000000000000000" pitchFamily="2" charset="2"/>
              <a:buChar char="§"/>
              <a:tabLst/>
              <a:defRPr/>
            </a:pPr>
            <a:r>
              <a:rPr lang="en-GB" sz="2000" spc="300" dirty="0">
                <a:solidFill>
                  <a:srgbClr val="002060"/>
                </a:solidFill>
                <a:latin typeface="Arial" panose="020B0604020202020204" pitchFamily="34" charset="0"/>
                <a:cs typeface="Arial" panose="020B0604020202020204" pitchFamily="34" charset="0"/>
              </a:rPr>
              <a:t>Do you have specific action plans?</a:t>
            </a:r>
            <a:endParaRPr kumimoji="0" lang="en-GB" i="0" u="none" strike="noStrike" kern="1200" cap="none" spc="30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endParaRPr>
          </a:p>
          <a:p>
            <a:pPr marR="0" lvl="0" algn="l" defTabSz="914400" rtl="0" eaLnBrk="1" fontAlgn="auto" latinLnBrk="0" hangingPunct="1">
              <a:lnSpc>
                <a:spcPct val="100000"/>
              </a:lnSpc>
              <a:spcBef>
                <a:spcPts val="0"/>
              </a:spcBef>
              <a:spcAft>
                <a:spcPts val="0"/>
              </a:spcAft>
              <a:buClr>
                <a:schemeClr val="accent1"/>
              </a:buClr>
              <a:buSzTx/>
              <a:tabLst/>
              <a:defRPr/>
            </a:pPr>
            <a:endParaRPr lang="en-GB" sz="1050" spc="300"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575005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descr="Three Gibbs' reflective cycles are lined up vertically. These represent three separate learning experiences. Each cycle has an arrow pointing to a textbox labelled &quot;Learning&quot;.">
            <a:extLst>
              <a:ext uri="{FF2B5EF4-FFF2-40B4-BE49-F238E27FC236}">
                <a16:creationId xmlns:a16="http://schemas.microsoft.com/office/drawing/2014/main" id="{0CBD2530-F940-4A24-89D0-04D0932A7AB5}"/>
              </a:ext>
            </a:extLst>
          </p:cNvPr>
          <p:cNvPicPr>
            <a:picLocks noChangeAspect="1"/>
          </p:cNvPicPr>
          <p:nvPr/>
        </p:nvPicPr>
        <p:blipFill>
          <a:blip r:embed="rId2"/>
          <a:stretch>
            <a:fillRect/>
          </a:stretch>
        </p:blipFill>
        <p:spPr>
          <a:xfrm>
            <a:off x="1251247" y="1854198"/>
            <a:ext cx="3785944" cy="4828450"/>
          </a:xfrm>
          <a:prstGeom prst="rect">
            <a:avLst/>
          </a:prstGeom>
        </p:spPr>
      </p:pic>
      <p:sp>
        <p:nvSpPr>
          <p:cNvPr id="20" name="Oval 19" descr="This is a circle capturing all of the learning across the different experiences. It is labelled &quot;Learning about myself&quot;.">
            <a:extLst>
              <a:ext uri="{FF2B5EF4-FFF2-40B4-BE49-F238E27FC236}">
                <a16:creationId xmlns:a16="http://schemas.microsoft.com/office/drawing/2014/main" id="{5BCE0B4D-EE2A-4639-829D-DF4140F057AB}"/>
              </a:ext>
            </a:extLst>
          </p:cNvPr>
          <p:cNvSpPr/>
          <p:nvPr/>
        </p:nvSpPr>
        <p:spPr>
          <a:xfrm>
            <a:off x="3161842" y="1718633"/>
            <a:ext cx="2368626" cy="4961799"/>
          </a:xfrm>
          <a:prstGeom prst="ellipse">
            <a:avLst/>
          </a:prstGeom>
          <a:solidFill>
            <a:schemeClr val="accent5">
              <a:lumMod val="40000"/>
              <a:lumOff val="60000"/>
              <a:alpha val="25000"/>
            </a:schemeClr>
          </a:solidFill>
          <a:ln w="57150">
            <a:solidFill>
              <a:srgbClr val="FF5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spc="300" dirty="0">
                <a:solidFill>
                  <a:schemeClr val="accent5">
                    <a:lumMod val="50000"/>
                  </a:schemeClr>
                </a:solidFill>
              </a:rPr>
              <a:t>Learning about myself</a:t>
            </a:r>
          </a:p>
          <a:p>
            <a:pPr algn="ctr"/>
            <a:endParaRPr lang="en-GB" b="1" spc="300" dirty="0">
              <a:solidFill>
                <a:schemeClr val="accent5">
                  <a:lumMod val="50000"/>
                </a:schemeClr>
              </a:solidFill>
            </a:endParaRPr>
          </a:p>
          <a:p>
            <a:pPr algn="ctr"/>
            <a:endParaRPr lang="en-GB" sz="2000" b="1" spc="300" dirty="0">
              <a:solidFill>
                <a:schemeClr val="accent5">
                  <a:lumMod val="50000"/>
                </a:schemeClr>
              </a:solidFill>
            </a:endParaRPr>
          </a:p>
          <a:p>
            <a:pPr algn="ctr"/>
            <a:endParaRPr lang="en-GB" sz="2000" b="1" spc="300" dirty="0">
              <a:solidFill>
                <a:schemeClr val="accent5">
                  <a:lumMod val="50000"/>
                </a:schemeClr>
              </a:solidFill>
            </a:endParaRPr>
          </a:p>
          <a:p>
            <a:pPr algn="ctr"/>
            <a:endParaRPr lang="en-GB" sz="2000" b="1" spc="300" dirty="0">
              <a:solidFill>
                <a:schemeClr val="accent5">
                  <a:lumMod val="50000"/>
                </a:schemeClr>
              </a:solidFill>
            </a:endParaRPr>
          </a:p>
          <a:p>
            <a:pPr algn="ctr"/>
            <a:endParaRPr lang="en-GB" sz="2000" b="1" spc="300" dirty="0">
              <a:solidFill>
                <a:schemeClr val="accent5">
                  <a:lumMod val="50000"/>
                </a:schemeClr>
              </a:solidFill>
            </a:endParaRPr>
          </a:p>
        </p:txBody>
      </p:sp>
      <p:sp>
        <p:nvSpPr>
          <p:cNvPr id="3" name="Title 2">
            <a:extLst>
              <a:ext uri="{FF2B5EF4-FFF2-40B4-BE49-F238E27FC236}">
                <a16:creationId xmlns:a16="http://schemas.microsoft.com/office/drawing/2014/main" id="{AB6F555F-D42B-6C44-A0D8-6A3229F3EFD3}"/>
              </a:ext>
            </a:extLst>
          </p:cNvPr>
          <p:cNvSpPr>
            <a:spLocks noGrp="1"/>
          </p:cNvSpPr>
          <p:nvPr>
            <p:ph type="title"/>
          </p:nvPr>
        </p:nvSpPr>
        <p:spPr>
          <a:xfrm>
            <a:off x="442912" y="533400"/>
            <a:ext cx="11306175" cy="1001983"/>
          </a:xfrm>
        </p:spPr>
        <p:txBody>
          <a:bodyPr>
            <a:normAutofit fontScale="90000"/>
          </a:bodyPr>
          <a:lstStyle/>
          <a:p>
            <a:r>
              <a:rPr lang="en-GB" spc="300" dirty="0">
                <a:solidFill>
                  <a:schemeClr val="tx1"/>
                </a:solidFill>
              </a:rPr>
              <a:t>The process of synthesising your reflections 2</a:t>
            </a:r>
          </a:p>
        </p:txBody>
      </p:sp>
      <p:sp>
        <p:nvSpPr>
          <p:cNvPr id="10" name="Date Placeholder 3">
            <a:extLst>
              <a:ext uri="{FF2B5EF4-FFF2-40B4-BE49-F238E27FC236}">
                <a16:creationId xmlns:a16="http://schemas.microsoft.com/office/drawing/2014/main" id="{23F5D548-9FDD-4BBD-B715-7A0855C40E94}"/>
              </a:ext>
            </a:extLst>
          </p:cNvPr>
          <p:cNvSpPr txBox="1">
            <a:spLocks/>
          </p:cNvSpPr>
          <p:nvPr/>
        </p:nvSpPr>
        <p:spPr>
          <a:xfrm>
            <a:off x="6275386" y="6057900"/>
            <a:ext cx="5473701" cy="358774"/>
          </a:xfrm>
          <a:prstGeom prst="rect">
            <a:avLst/>
          </a:prstGeom>
        </p:spPr>
        <p:txBody>
          <a:bodyPr vert="horz" lIns="0" tIns="0" rIns="0" bIns="0" rtlCol="0" anchor="b" anchorCtr="0">
            <a:noAutofit/>
          </a:bodyPr>
          <a:lstStyle>
            <a:lvl1pPr marL="0" indent="0" algn="r" defTabSz="914400" rtl="0" eaLnBrk="1" latinLnBrk="0" hangingPunct="1">
              <a:lnSpc>
                <a:spcPct val="100000"/>
              </a:lnSpc>
              <a:spcBef>
                <a:spcPts val="1000"/>
              </a:spcBef>
              <a:buClr>
                <a:srgbClr val="E6005B"/>
              </a:buClr>
              <a:buFont typeface="Wingdings" pitchFamily="2" charset="2"/>
              <a:buNone/>
              <a:defRPr sz="1800" b="0" kern="1200">
                <a:solidFill>
                  <a:srgbClr val="E6005B"/>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500"/>
              </a:spcBef>
              <a:buClr>
                <a:srgbClr val="E6005B"/>
              </a:buClr>
              <a:buFont typeface="Wingdings" pitchFamily="2" charset="2"/>
              <a:buChar char="§"/>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buClr>
                <a:srgbClr val="E6005B"/>
              </a:buClr>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500"/>
              </a:spcBef>
              <a:buClr>
                <a:srgbClr val="E6005B"/>
              </a:buClr>
              <a:buFont typeface="Wingdings" pitchFamily="2" charset="2"/>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500"/>
              </a:spcBef>
              <a:buClr>
                <a:srgbClr val="E6005B"/>
              </a:buClr>
              <a:buFont typeface="Wingdings" pitchFamily="2" charset="2"/>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197342E9-89D0-D246-B0E5-635614E13D75}" type="datetime1">
              <a:rPr kumimoji="0" lang="en-GB" sz="18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27/03/2023</a:t>
            </a:fld>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9" name="Rectangle 28">
            <a:extLst>
              <a:ext uri="{FF2B5EF4-FFF2-40B4-BE49-F238E27FC236}">
                <a16:creationId xmlns:a16="http://schemas.microsoft.com/office/drawing/2014/main" id="{96B9ED72-ABBD-4959-B5A4-EF7AEACEDE7E}"/>
              </a:ext>
            </a:extLst>
          </p:cNvPr>
          <p:cNvSpPr/>
          <p:nvPr/>
        </p:nvSpPr>
        <p:spPr>
          <a:xfrm>
            <a:off x="7622907" y="1854200"/>
            <a:ext cx="4373697" cy="4272471"/>
          </a:xfrm>
          <a:prstGeom prst="rect">
            <a:avLst/>
          </a:prstGeom>
          <a:solidFill>
            <a:srgbClr val="FFFFF4"/>
          </a:solidFill>
          <a:ln w="28575">
            <a:solidFill>
              <a:srgbClr val="002060"/>
            </a:solidFill>
          </a:ln>
        </p:spPr>
        <p:style>
          <a:lnRef idx="1">
            <a:schemeClr val="accent1"/>
          </a:lnRef>
          <a:fillRef idx="2">
            <a:schemeClr val="accent1"/>
          </a:fillRef>
          <a:effectRef idx="1">
            <a:schemeClr val="accent1"/>
          </a:effectRef>
          <a:fontRef idx="minor">
            <a:schemeClr val="dk1"/>
          </a:fontRef>
        </p:style>
        <p:txBody>
          <a:bodyPr rtlCol="0" anchor="ctr"/>
          <a:lstStyle/>
          <a:p>
            <a:pPr marR="0" lvl="0" algn="l" defTabSz="914400" rtl="0" eaLnBrk="1" fontAlgn="auto" latinLnBrk="0" hangingPunct="1">
              <a:lnSpc>
                <a:spcPct val="100000"/>
              </a:lnSpc>
              <a:spcBef>
                <a:spcPts val="0"/>
              </a:spcBef>
              <a:spcAft>
                <a:spcPts val="0"/>
              </a:spcAft>
              <a:buClr>
                <a:schemeClr val="accent1"/>
              </a:buClr>
              <a:buSzTx/>
              <a:tabLst/>
              <a:defRPr/>
            </a:pPr>
            <a:r>
              <a:rPr lang="en-GB" sz="2000" b="1" spc="300" dirty="0">
                <a:solidFill>
                  <a:srgbClr val="002060"/>
                </a:solidFill>
                <a:latin typeface="Arial" panose="020B0604020202020204" pitchFamily="34" charset="0"/>
                <a:cs typeface="Arial" panose="020B0604020202020204" pitchFamily="34" charset="0"/>
              </a:rPr>
              <a:t>Learning about yourself:</a:t>
            </a:r>
          </a:p>
          <a:p>
            <a:pPr marR="0" lvl="0" algn="l" defTabSz="914400" rtl="0" eaLnBrk="1" fontAlgn="auto" latinLnBrk="0" hangingPunct="1">
              <a:lnSpc>
                <a:spcPct val="100000"/>
              </a:lnSpc>
              <a:spcBef>
                <a:spcPts val="0"/>
              </a:spcBef>
              <a:spcAft>
                <a:spcPts val="0"/>
              </a:spcAft>
              <a:buClr>
                <a:schemeClr val="accent1"/>
              </a:buClr>
              <a:buSzTx/>
              <a:tabLst/>
              <a:defRPr/>
            </a:pPr>
            <a:r>
              <a:rPr lang="en-GB" sz="1050" spc="300" dirty="0">
                <a:solidFill>
                  <a:srgbClr val="002060"/>
                </a:solidFill>
                <a:latin typeface="Arial" panose="020B0604020202020204" pitchFamily="34" charset="0"/>
                <a:cs typeface="Arial" panose="020B0604020202020204" pitchFamily="34" charset="0"/>
              </a:rPr>
              <a:t> </a:t>
            </a:r>
          </a:p>
          <a:p>
            <a:pPr marL="285750" marR="0" lvl="0" indent="-285750" algn="l" defTabSz="914400" rtl="0" eaLnBrk="1" fontAlgn="auto" latinLnBrk="0" hangingPunct="1">
              <a:lnSpc>
                <a:spcPct val="100000"/>
              </a:lnSpc>
              <a:spcBef>
                <a:spcPts val="0"/>
              </a:spcBef>
              <a:spcAft>
                <a:spcPts val="0"/>
              </a:spcAft>
              <a:buClr>
                <a:schemeClr val="accent1"/>
              </a:buClr>
              <a:buSzTx/>
              <a:buFont typeface="Wingdings" panose="05000000000000000000" pitchFamily="2" charset="2"/>
              <a:buChar char="§"/>
              <a:tabLst/>
              <a:defRPr/>
            </a:pPr>
            <a:r>
              <a:rPr lang="en-GB" sz="2000" spc="300" dirty="0">
                <a:solidFill>
                  <a:srgbClr val="002060"/>
                </a:solidFill>
                <a:latin typeface="Arial" panose="020B0604020202020204" pitchFamily="34" charset="0"/>
                <a:cs typeface="Arial" panose="020B0604020202020204" pitchFamily="34" charset="0"/>
              </a:rPr>
              <a:t>Where have you shown consistency across experiences?</a:t>
            </a:r>
          </a:p>
          <a:p>
            <a:pPr marL="285750" marR="0" lvl="0" indent="-285750" algn="l" defTabSz="914400" rtl="0" eaLnBrk="1" fontAlgn="auto" latinLnBrk="0" hangingPunct="1">
              <a:lnSpc>
                <a:spcPct val="100000"/>
              </a:lnSpc>
              <a:spcBef>
                <a:spcPts val="0"/>
              </a:spcBef>
              <a:spcAft>
                <a:spcPts val="0"/>
              </a:spcAft>
              <a:buClr>
                <a:schemeClr val="accent1"/>
              </a:buClr>
              <a:buSzTx/>
              <a:buFont typeface="Wingdings" panose="05000000000000000000" pitchFamily="2" charset="2"/>
              <a:buChar char="§"/>
              <a:tabLst/>
              <a:defRPr/>
            </a:pPr>
            <a:r>
              <a:rPr kumimoji="0" lang="en-GB" sz="2000" i="0" u="none" strike="noStrike" kern="1200" cap="none" spc="30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rPr>
              <a:t>How do these demonstrate your overall development?</a:t>
            </a:r>
          </a:p>
          <a:p>
            <a:pPr marL="285750" marR="0" lvl="0" indent="-285750" algn="l" defTabSz="914400" rtl="0" eaLnBrk="1" fontAlgn="auto" latinLnBrk="0" hangingPunct="1">
              <a:lnSpc>
                <a:spcPct val="100000"/>
              </a:lnSpc>
              <a:spcBef>
                <a:spcPts val="0"/>
              </a:spcBef>
              <a:spcAft>
                <a:spcPts val="0"/>
              </a:spcAft>
              <a:buClr>
                <a:schemeClr val="accent1"/>
              </a:buClr>
              <a:buSzTx/>
              <a:buFont typeface="Wingdings" panose="05000000000000000000" pitchFamily="2" charset="2"/>
              <a:buChar char="§"/>
              <a:tabLst/>
              <a:defRPr/>
            </a:pPr>
            <a:r>
              <a:rPr lang="en-GB" sz="2000" spc="300" dirty="0">
                <a:solidFill>
                  <a:srgbClr val="002060"/>
                </a:solidFill>
                <a:latin typeface="Arial" panose="020B0604020202020204" pitchFamily="34" charset="0"/>
                <a:cs typeface="Arial" panose="020B0604020202020204" pitchFamily="34" charset="0"/>
              </a:rPr>
              <a:t>Are the experiences complimentary or isolated?</a:t>
            </a:r>
          </a:p>
          <a:p>
            <a:pPr marL="285750" marR="0" lvl="0" indent="-285750" algn="l" defTabSz="914400" rtl="0" eaLnBrk="1" fontAlgn="auto" latinLnBrk="0" hangingPunct="1">
              <a:lnSpc>
                <a:spcPct val="100000"/>
              </a:lnSpc>
              <a:spcBef>
                <a:spcPts val="0"/>
              </a:spcBef>
              <a:spcAft>
                <a:spcPts val="0"/>
              </a:spcAft>
              <a:buClr>
                <a:schemeClr val="accent1"/>
              </a:buClr>
              <a:buSzTx/>
              <a:buFont typeface="Wingdings" panose="05000000000000000000" pitchFamily="2" charset="2"/>
              <a:buChar char="§"/>
              <a:tabLst/>
              <a:defRPr/>
            </a:pPr>
            <a:r>
              <a:rPr lang="en-GB" sz="2000" spc="300" dirty="0">
                <a:solidFill>
                  <a:srgbClr val="002060"/>
                </a:solidFill>
                <a:latin typeface="Arial" panose="020B0604020202020204" pitchFamily="34" charset="0"/>
                <a:cs typeface="Arial" panose="020B0604020202020204" pitchFamily="34" charset="0"/>
              </a:rPr>
              <a:t>Think of the areas from your self-evaluation.</a:t>
            </a:r>
          </a:p>
        </p:txBody>
      </p:sp>
    </p:spTree>
    <p:extLst>
      <p:ext uri="{BB962C8B-B14F-4D97-AF65-F5344CB8AC3E}">
        <p14:creationId xmlns:p14="http://schemas.microsoft.com/office/powerpoint/2010/main" val="2774878288"/>
      </p:ext>
    </p:extLst>
  </p:cSld>
  <p:clrMapOvr>
    <a:masterClrMapping/>
  </p:clrMapOvr>
</p:sld>
</file>

<file path=ppt/theme/theme1.xml><?xml version="1.0" encoding="utf-8"?>
<a:theme xmlns:a="http://schemas.openxmlformats.org/drawingml/2006/main" name="2_Office Theme">
  <a:themeElements>
    <a:clrScheme name="NTU3">
      <a:dk1>
        <a:srgbClr val="000000"/>
      </a:dk1>
      <a:lt1>
        <a:srgbClr val="FFFFFF"/>
      </a:lt1>
      <a:dk2>
        <a:srgbClr val="000000"/>
      </a:dk2>
      <a:lt2>
        <a:srgbClr val="E5E5E5"/>
      </a:lt2>
      <a:accent1>
        <a:srgbClr val="E5005B"/>
      </a:accent1>
      <a:accent2>
        <a:srgbClr val="9D043D"/>
      </a:accent2>
      <a:accent3>
        <a:srgbClr val="6D951A"/>
      </a:accent3>
      <a:accent4>
        <a:srgbClr val="00A6E1"/>
      </a:accent4>
      <a:accent5>
        <a:srgbClr val="F07C00"/>
      </a:accent5>
      <a:accent6>
        <a:srgbClr val="C7007F"/>
      </a:accent6>
      <a:hlink>
        <a:srgbClr val="005B94"/>
      </a:hlink>
      <a:folHlink>
        <a:srgbClr val="821D6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tIns="0" rIns="0" bIns="0" rtlCol="0" anchor="b" anchorCtr="0">
        <a:normAutofit/>
      </a:bodyPr>
      <a:lstStyle>
        <a:defPPr algn="r">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NTU3">
      <a:dk1>
        <a:srgbClr val="000000"/>
      </a:dk1>
      <a:lt1>
        <a:srgbClr val="FFFFFF"/>
      </a:lt1>
      <a:dk2>
        <a:srgbClr val="000000"/>
      </a:dk2>
      <a:lt2>
        <a:srgbClr val="E5E5E5"/>
      </a:lt2>
      <a:accent1>
        <a:srgbClr val="E5005B"/>
      </a:accent1>
      <a:accent2>
        <a:srgbClr val="9D043D"/>
      </a:accent2>
      <a:accent3>
        <a:srgbClr val="6D951A"/>
      </a:accent3>
      <a:accent4>
        <a:srgbClr val="00A6E1"/>
      </a:accent4>
      <a:accent5>
        <a:srgbClr val="F07C00"/>
      </a:accent5>
      <a:accent6>
        <a:srgbClr val="C7007F"/>
      </a:accent6>
      <a:hlink>
        <a:srgbClr val="005B94"/>
      </a:hlink>
      <a:folHlink>
        <a:srgbClr val="821D6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tIns="0" rIns="0" bIns="0" rtlCol="0" anchor="b" anchorCtr="0">
        <a:normAutofit/>
      </a:bodyPr>
      <a:lstStyle>
        <a:defPPr algn="r">
          <a:defRPr dirty="0" smtClean="0"/>
        </a:defPPr>
      </a:lstStyle>
    </a:txDef>
  </a:objectDefaults>
  <a:extraClrSchemeLst/>
  <a:extLst>
    <a:ext uri="{05A4C25C-085E-4340-85A3-A5531E510DB2}">
      <thm15:themeFamily xmlns:thm15="http://schemas.microsoft.com/office/thememl/2012/main" name="ntu_powerpoint" id="{A0D7C916-DB61-4ED4-AEEF-E7EDDE11E809}" vid="{01C06C2A-D854-44E6-99CC-40145AB08B2C}"/>
    </a:ext>
  </a:extLst>
</a:theme>
</file>

<file path=ppt/theme/theme3.xml><?xml version="1.0" encoding="utf-8"?>
<a:theme xmlns:a="http://schemas.openxmlformats.org/drawingml/2006/main" name="4_Office Theme">
  <a:themeElements>
    <a:clrScheme name="NTU3">
      <a:dk1>
        <a:srgbClr val="000000"/>
      </a:dk1>
      <a:lt1>
        <a:srgbClr val="FFFFFF"/>
      </a:lt1>
      <a:dk2>
        <a:srgbClr val="000000"/>
      </a:dk2>
      <a:lt2>
        <a:srgbClr val="E5E5E5"/>
      </a:lt2>
      <a:accent1>
        <a:srgbClr val="E5005B"/>
      </a:accent1>
      <a:accent2>
        <a:srgbClr val="9D043D"/>
      </a:accent2>
      <a:accent3>
        <a:srgbClr val="6D951A"/>
      </a:accent3>
      <a:accent4>
        <a:srgbClr val="00A6E1"/>
      </a:accent4>
      <a:accent5>
        <a:srgbClr val="F07C00"/>
      </a:accent5>
      <a:accent6>
        <a:srgbClr val="C7007F"/>
      </a:accent6>
      <a:hlink>
        <a:srgbClr val="005B94"/>
      </a:hlink>
      <a:folHlink>
        <a:srgbClr val="821D6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tIns="0" rIns="0" bIns="0" rtlCol="0" anchor="b" anchorCtr="0">
        <a:normAutofit/>
      </a:bodyPr>
      <a:lstStyle>
        <a:defPPr algn="r">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1308</Words>
  <Application>Microsoft Office PowerPoint</Application>
  <PresentationFormat>Widescreen</PresentationFormat>
  <Paragraphs>139</Paragraphs>
  <Slides>20</Slides>
  <Notes>2</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20</vt:i4>
      </vt:variant>
    </vt:vector>
  </HeadingPairs>
  <TitlesOfParts>
    <vt:vector size="28" baseType="lpstr">
      <vt:lpstr>Arial</vt:lpstr>
      <vt:lpstr>Calibri</vt:lpstr>
      <vt:lpstr>Helvetica</vt:lpstr>
      <vt:lpstr>Symbol</vt:lpstr>
      <vt:lpstr>Wingdings</vt:lpstr>
      <vt:lpstr>2_Office Theme</vt:lpstr>
      <vt:lpstr>3_Office Theme</vt:lpstr>
      <vt:lpstr>4_Office Theme</vt:lpstr>
      <vt:lpstr>Feedback</vt:lpstr>
      <vt:lpstr>Workshop 3 – Introduction to evaluating the experiences</vt:lpstr>
      <vt:lpstr>Before we start today…</vt:lpstr>
      <vt:lpstr>In this workshop we will</vt:lpstr>
      <vt:lpstr>Moving away from reflecting on individual experiences in silo</vt:lpstr>
      <vt:lpstr>Making sense of a single experience</vt:lpstr>
      <vt:lpstr>Great, but what do you learn about you?</vt:lpstr>
      <vt:lpstr>The process of synthesising your reflections 1</vt:lpstr>
      <vt:lpstr>The process of synthesising your reflections 2</vt:lpstr>
      <vt:lpstr>Task</vt:lpstr>
      <vt:lpstr>Task – Interview your partner to ask about their experiences and what they have learned from these</vt:lpstr>
      <vt:lpstr>Task – Interview your partner to ask about their experiences and what they have learned from these</vt:lpstr>
      <vt:lpstr>Moving away from reflecting on individual experiences in silo 2</vt:lpstr>
      <vt:lpstr>Depth and breadth of evaluation of reflections</vt:lpstr>
      <vt:lpstr>The process of synthesising your reflections 3</vt:lpstr>
      <vt:lpstr>Task</vt:lpstr>
      <vt:lpstr>Task – Look beyond your own influence and look at the context you work within.</vt:lpstr>
      <vt:lpstr>What questions, feedback and comments do you have?  iain.wilson@ntu.ac.uk  @Dr_Iain_Wilson </vt:lpstr>
      <vt:lpstr>For the next workshop</vt:lpstr>
      <vt:lpstr>Independent tasks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Wilson, Iain</dc:creator>
  <cp:lastModifiedBy>Wilson, Iain</cp:lastModifiedBy>
  <cp:revision>7</cp:revision>
  <dcterms:created xsi:type="dcterms:W3CDTF">2021-06-30T18:25:27Z</dcterms:created>
  <dcterms:modified xsi:type="dcterms:W3CDTF">2023-03-27T10:52:49Z</dcterms:modified>
</cp:coreProperties>
</file>