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Lst>
  <p:sldSz cx="30279975" cy="42808525"/>
  <p:notesSz cx="9801225" cy="1435735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1146175" indent="-741363"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2293938" indent="-1482725"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3441700" indent="-2225675"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4589463" indent="-2968625"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5221">
          <p15:clr>
            <a:srgbClr val="A4A3A4"/>
          </p15:clr>
        </p15:guide>
        <p15:guide id="2" pos="1839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4" autoAdjust="0"/>
    <p:restoredTop sz="94660"/>
  </p:normalViewPr>
  <p:slideViewPr>
    <p:cSldViewPr snapToGrid="0">
      <p:cViewPr varScale="1">
        <p:scale>
          <a:sx n="11" d="100"/>
          <a:sy n="11" d="100"/>
        </p:scale>
        <p:origin x="1626" y="162"/>
      </p:cViewPr>
      <p:guideLst>
        <p:guide orient="horz" pos="25221"/>
        <p:guide pos="183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1004" y="13298398"/>
            <a:ext cx="25737981" cy="9176086"/>
          </a:xfrm>
        </p:spPr>
        <p:txBody>
          <a:bodyPr/>
          <a:lstStyle/>
          <a:p>
            <a:r>
              <a:rPr lang="en-US"/>
              <a:t>Click to edit Master title style</a:t>
            </a:r>
            <a:endParaRPr lang="en-GB"/>
          </a:p>
        </p:txBody>
      </p:sp>
      <p:sp>
        <p:nvSpPr>
          <p:cNvPr id="3" name="Subtitle 2"/>
          <p:cNvSpPr>
            <a:spLocks noGrp="1"/>
          </p:cNvSpPr>
          <p:nvPr>
            <p:ph type="subTitle" idx="1"/>
          </p:nvPr>
        </p:nvSpPr>
        <p:spPr>
          <a:xfrm>
            <a:off x="4542003" y="24258172"/>
            <a:ext cx="21195983" cy="10939954"/>
          </a:xfrm>
        </p:spPr>
        <p:txBody>
          <a:bodyPr/>
          <a:lstStyle>
            <a:lvl1pPr marL="0" indent="0" algn="ctr">
              <a:buNone/>
              <a:defRPr>
                <a:solidFill>
                  <a:schemeClr val="tx1">
                    <a:tint val="75000"/>
                  </a:schemeClr>
                </a:solidFill>
              </a:defRPr>
            </a:lvl1pPr>
            <a:lvl2pPr marL="1147726" indent="0" algn="ctr">
              <a:buNone/>
              <a:defRPr>
                <a:solidFill>
                  <a:schemeClr val="tx1">
                    <a:tint val="75000"/>
                  </a:schemeClr>
                </a:solidFill>
              </a:defRPr>
            </a:lvl2pPr>
            <a:lvl3pPr marL="2295452" indent="0" algn="ctr">
              <a:buNone/>
              <a:defRPr>
                <a:solidFill>
                  <a:schemeClr val="tx1">
                    <a:tint val="75000"/>
                  </a:schemeClr>
                </a:solidFill>
              </a:defRPr>
            </a:lvl3pPr>
            <a:lvl4pPr marL="3443178" indent="0" algn="ctr">
              <a:buNone/>
              <a:defRPr>
                <a:solidFill>
                  <a:schemeClr val="tx1">
                    <a:tint val="75000"/>
                  </a:schemeClr>
                </a:solidFill>
              </a:defRPr>
            </a:lvl4pPr>
            <a:lvl5pPr marL="4590903" indent="0" algn="ctr">
              <a:buNone/>
              <a:defRPr>
                <a:solidFill>
                  <a:schemeClr val="tx1">
                    <a:tint val="75000"/>
                  </a:schemeClr>
                </a:solidFill>
              </a:defRPr>
            </a:lvl5pPr>
            <a:lvl6pPr marL="5738629" indent="0" algn="ctr">
              <a:buNone/>
              <a:defRPr>
                <a:solidFill>
                  <a:schemeClr val="tx1">
                    <a:tint val="75000"/>
                  </a:schemeClr>
                </a:solidFill>
              </a:defRPr>
            </a:lvl6pPr>
            <a:lvl7pPr marL="6886355" indent="0" algn="ctr">
              <a:buNone/>
              <a:defRPr>
                <a:solidFill>
                  <a:schemeClr val="tx1">
                    <a:tint val="75000"/>
                  </a:schemeClr>
                </a:solidFill>
              </a:defRPr>
            </a:lvl7pPr>
            <a:lvl8pPr marL="8034080" indent="0" algn="ctr">
              <a:buNone/>
              <a:defRPr>
                <a:solidFill>
                  <a:schemeClr val="tx1">
                    <a:tint val="75000"/>
                  </a:schemeClr>
                </a:solidFill>
              </a:defRPr>
            </a:lvl8pPr>
            <a:lvl9pPr marL="9181806"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EB45CDE-9D21-D53F-598F-259E8C0C864A}"/>
              </a:ext>
            </a:extLst>
          </p:cNvPr>
          <p:cNvSpPr>
            <a:spLocks noGrp="1"/>
          </p:cNvSpPr>
          <p:nvPr>
            <p:ph type="dt" sz="half" idx="10"/>
          </p:nvPr>
        </p:nvSpPr>
        <p:spPr/>
        <p:txBody>
          <a:bodyPr/>
          <a:lstStyle>
            <a:lvl1pPr>
              <a:defRPr/>
            </a:lvl1pPr>
          </a:lstStyle>
          <a:p>
            <a:pPr>
              <a:defRPr/>
            </a:pPr>
            <a:fld id="{D2752842-0E4D-4515-BD8A-FA9B305B3CE4}" type="datetimeFigureOut">
              <a:rPr lang="en-GB"/>
              <a:pPr>
                <a:defRPr/>
              </a:pPr>
              <a:t>02/12/2022</a:t>
            </a:fld>
            <a:endParaRPr lang="en-GB"/>
          </a:p>
        </p:txBody>
      </p:sp>
      <p:sp>
        <p:nvSpPr>
          <p:cNvPr id="5" name="Footer Placeholder 4">
            <a:extLst>
              <a:ext uri="{FF2B5EF4-FFF2-40B4-BE49-F238E27FC236}">
                <a16:creationId xmlns:a16="http://schemas.microsoft.com/office/drawing/2014/main" id="{6CCA5F0C-7B1E-9530-1CD2-736507716FFA}"/>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F2756913-15A2-F5A1-1139-E7AD31BA7934}"/>
              </a:ext>
            </a:extLst>
          </p:cNvPr>
          <p:cNvSpPr>
            <a:spLocks noGrp="1"/>
          </p:cNvSpPr>
          <p:nvPr>
            <p:ph type="sldNum" sz="quarter" idx="12"/>
          </p:nvPr>
        </p:nvSpPr>
        <p:spPr/>
        <p:txBody>
          <a:bodyPr/>
          <a:lstStyle>
            <a:lvl1pPr>
              <a:defRPr/>
            </a:lvl1pPr>
          </a:lstStyle>
          <a:p>
            <a:pPr>
              <a:defRPr/>
            </a:pPr>
            <a:fld id="{9752F247-7D0F-4700-83D8-41106C5C9B76}" type="slidenum">
              <a:rPr lang="en-GB" altLang="en-US"/>
              <a:pPr>
                <a:defRPr/>
              </a:pPr>
              <a:t>‹#›</a:t>
            </a:fld>
            <a:endParaRPr lang="en-GB" altLang="en-US"/>
          </a:p>
        </p:txBody>
      </p:sp>
    </p:spTree>
    <p:extLst>
      <p:ext uri="{BB962C8B-B14F-4D97-AF65-F5344CB8AC3E}">
        <p14:creationId xmlns:p14="http://schemas.microsoft.com/office/powerpoint/2010/main" val="13082925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6F56DC6-5125-DED5-F4EA-8C48DAA6DAFA}"/>
              </a:ext>
            </a:extLst>
          </p:cNvPr>
          <p:cNvSpPr>
            <a:spLocks noGrp="1"/>
          </p:cNvSpPr>
          <p:nvPr>
            <p:ph type="dt" sz="half" idx="10"/>
          </p:nvPr>
        </p:nvSpPr>
        <p:spPr/>
        <p:txBody>
          <a:bodyPr/>
          <a:lstStyle>
            <a:lvl1pPr>
              <a:defRPr/>
            </a:lvl1pPr>
          </a:lstStyle>
          <a:p>
            <a:pPr>
              <a:defRPr/>
            </a:pPr>
            <a:fld id="{60BD6D4F-30F5-4662-9523-09666AFAD0AB}" type="datetimeFigureOut">
              <a:rPr lang="en-GB"/>
              <a:pPr>
                <a:defRPr/>
              </a:pPr>
              <a:t>02/12/2022</a:t>
            </a:fld>
            <a:endParaRPr lang="en-GB"/>
          </a:p>
        </p:txBody>
      </p:sp>
      <p:sp>
        <p:nvSpPr>
          <p:cNvPr id="5" name="Footer Placeholder 4">
            <a:extLst>
              <a:ext uri="{FF2B5EF4-FFF2-40B4-BE49-F238E27FC236}">
                <a16:creationId xmlns:a16="http://schemas.microsoft.com/office/drawing/2014/main" id="{816996B3-7F02-BADD-255B-3BD2EB19B24A}"/>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3CC16126-E6AC-4C7A-659E-8306C3563316}"/>
              </a:ext>
            </a:extLst>
          </p:cNvPr>
          <p:cNvSpPr>
            <a:spLocks noGrp="1"/>
          </p:cNvSpPr>
          <p:nvPr>
            <p:ph type="sldNum" sz="quarter" idx="12"/>
          </p:nvPr>
        </p:nvSpPr>
        <p:spPr/>
        <p:txBody>
          <a:bodyPr/>
          <a:lstStyle>
            <a:lvl1pPr>
              <a:defRPr/>
            </a:lvl1pPr>
          </a:lstStyle>
          <a:p>
            <a:pPr>
              <a:defRPr/>
            </a:pPr>
            <a:fld id="{94F5B29D-DF31-4914-955B-86B83CC6C8C2}" type="slidenum">
              <a:rPr lang="en-GB" altLang="en-US"/>
              <a:pPr>
                <a:defRPr/>
              </a:pPr>
              <a:t>‹#›</a:t>
            </a:fld>
            <a:endParaRPr lang="en-GB" altLang="en-US"/>
          </a:p>
        </p:txBody>
      </p:sp>
    </p:spTree>
    <p:extLst>
      <p:ext uri="{BB962C8B-B14F-4D97-AF65-F5344CB8AC3E}">
        <p14:creationId xmlns:p14="http://schemas.microsoft.com/office/powerpoint/2010/main" val="1595571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8157483" y="3775484"/>
            <a:ext cx="5630186" cy="80543449"/>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251157" y="3775484"/>
            <a:ext cx="16401652" cy="8054344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9C3598-D799-4558-932E-700AE59D3F3D}"/>
              </a:ext>
            </a:extLst>
          </p:cNvPr>
          <p:cNvSpPr>
            <a:spLocks noGrp="1"/>
          </p:cNvSpPr>
          <p:nvPr>
            <p:ph type="dt" sz="half" idx="10"/>
          </p:nvPr>
        </p:nvSpPr>
        <p:spPr/>
        <p:txBody>
          <a:bodyPr/>
          <a:lstStyle>
            <a:lvl1pPr>
              <a:defRPr/>
            </a:lvl1pPr>
          </a:lstStyle>
          <a:p>
            <a:pPr>
              <a:defRPr/>
            </a:pPr>
            <a:fld id="{C01E87C0-10C6-4EAE-A826-834ABA5A949D}" type="datetimeFigureOut">
              <a:rPr lang="en-GB"/>
              <a:pPr>
                <a:defRPr/>
              </a:pPr>
              <a:t>02/12/2022</a:t>
            </a:fld>
            <a:endParaRPr lang="en-GB"/>
          </a:p>
        </p:txBody>
      </p:sp>
      <p:sp>
        <p:nvSpPr>
          <p:cNvPr id="5" name="Footer Placeholder 4">
            <a:extLst>
              <a:ext uri="{FF2B5EF4-FFF2-40B4-BE49-F238E27FC236}">
                <a16:creationId xmlns:a16="http://schemas.microsoft.com/office/drawing/2014/main" id="{0F226031-1FB1-39FD-27F8-C2B05E7B9F35}"/>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B2E25C39-3DDD-FA66-54FC-A63D6059CEF4}"/>
              </a:ext>
            </a:extLst>
          </p:cNvPr>
          <p:cNvSpPr>
            <a:spLocks noGrp="1"/>
          </p:cNvSpPr>
          <p:nvPr>
            <p:ph type="sldNum" sz="quarter" idx="12"/>
          </p:nvPr>
        </p:nvSpPr>
        <p:spPr/>
        <p:txBody>
          <a:bodyPr/>
          <a:lstStyle>
            <a:lvl1pPr>
              <a:defRPr/>
            </a:lvl1pPr>
          </a:lstStyle>
          <a:p>
            <a:pPr>
              <a:defRPr/>
            </a:pPr>
            <a:fld id="{9B9E2D8E-5C8E-4F2A-B0AB-F7D0181DBFCA}" type="slidenum">
              <a:rPr lang="en-GB" altLang="en-US"/>
              <a:pPr>
                <a:defRPr/>
              </a:pPr>
              <a:t>‹#›</a:t>
            </a:fld>
            <a:endParaRPr lang="en-GB" altLang="en-US"/>
          </a:p>
        </p:txBody>
      </p:sp>
    </p:spTree>
    <p:extLst>
      <p:ext uri="{BB962C8B-B14F-4D97-AF65-F5344CB8AC3E}">
        <p14:creationId xmlns:p14="http://schemas.microsoft.com/office/powerpoint/2010/main" val="2773410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619796F-8CE8-FBBD-ADDF-1A0D7BB23295}"/>
              </a:ext>
            </a:extLst>
          </p:cNvPr>
          <p:cNvSpPr>
            <a:spLocks noGrp="1"/>
          </p:cNvSpPr>
          <p:nvPr>
            <p:ph type="dt" sz="half" idx="10"/>
          </p:nvPr>
        </p:nvSpPr>
        <p:spPr/>
        <p:txBody>
          <a:bodyPr/>
          <a:lstStyle>
            <a:lvl1pPr>
              <a:defRPr/>
            </a:lvl1pPr>
          </a:lstStyle>
          <a:p>
            <a:pPr>
              <a:defRPr/>
            </a:pPr>
            <a:fld id="{6AEBAF00-2C3F-46BE-8F0E-B48862668911}" type="datetimeFigureOut">
              <a:rPr lang="en-GB"/>
              <a:pPr>
                <a:defRPr/>
              </a:pPr>
              <a:t>02/12/2022</a:t>
            </a:fld>
            <a:endParaRPr lang="en-GB"/>
          </a:p>
        </p:txBody>
      </p:sp>
      <p:sp>
        <p:nvSpPr>
          <p:cNvPr id="5" name="Footer Placeholder 4">
            <a:extLst>
              <a:ext uri="{FF2B5EF4-FFF2-40B4-BE49-F238E27FC236}">
                <a16:creationId xmlns:a16="http://schemas.microsoft.com/office/drawing/2014/main" id="{03BE2B59-BF23-5DB4-0046-4B0A7B88D9DA}"/>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E7D25434-6831-7989-5EE6-069FDE84A802}"/>
              </a:ext>
            </a:extLst>
          </p:cNvPr>
          <p:cNvSpPr>
            <a:spLocks noGrp="1"/>
          </p:cNvSpPr>
          <p:nvPr>
            <p:ph type="sldNum" sz="quarter" idx="12"/>
          </p:nvPr>
        </p:nvSpPr>
        <p:spPr/>
        <p:txBody>
          <a:bodyPr/>
          <a:lstStyle>
            <a:lvl1pPr>
              <a:defRPr/>
            </a:lvl1pPr>
          </a:lstStyle>
          <a:p>
            <a:pPr>
              <a:defRPr/>
            </a:pPr>
            <a:fld id="{C899A0FA-E6A6-4C28-8993-9E4FAA8F40C9}" type="slidenum">
              <a:rPr lang="en-GB" altLang="en-US"/>
              <a:pPr>
                <a:defRPr/>
              </a:pPr>
              <a:t>‹#›</a:t>
            </a:fld>
            <a:endParaRPr lang="en-GB" altLang="en-US"/>
          </a:p>
        </p:txBody>
      </p:sp>
    </p:spTree>
    <p:extLst>
      <p:ext uri="{BB962C8B-B14F-4D97-AF65-F5344CB8AC3E}">
        <p14:creationId xmlns:p14="http://schemas.microsoft.com/office/powerpoint/2010/main" val="3593746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913" y="27508453"/>
            <a:ext cx="25737981" cy="8502248"/>
          </a:xfrm>
        </p:spPr>
        <p:txBody>
          <a:bodyPr anchor="t"/>
          <a:lstStyle>
            <a:lvl1pPr algn="l">
              <a:defRPr sz="10000" b="1" cap="all"/>
            </a:lvl1pPr>
          </a:lstStyle>
          <a:p>
            <a:r>
              <a:rPr lang="en-US"/>
              <a:t>Click to edit Master title style</a:t>
            </a:r>
            <a:endParaRPr lang="en-GB"/>
          </a:p>
        </p:txBody>
      </p:sp>
      <p:sp>
        <p:nvSpPr>
          <p:cNvPr id="3" name="Text Placeholder 2"/>
          <p:cNvSpPr>
            <a:spLocks noGrp="1"/>
          </p:cNvSpPr>
          <p:nvPr>
            <p:ph type="body" idx="1"/>
          </p:nvPr>
        </p:nvSpPr>
        <p:spPr>
          <a:xfrm>
            <a:off x="2391913" y="18144090"/>
            <a:ext cx="25737981" cy="9364361"/>
          </a:xfrm>
        </p:spPr>
        <p:txBody>
          <a:bodyPr anchor="b"/>
          <a:lstStyle>
            <a:lvl1pPr marL="0" indent="0">
              <a:buNone/>
              <a:defRPr sz="5100">
                <a:solidFill>
                  <a:schemeClr val="tx1">
                    <a:tint val="75000"/>
                  </a:schemeClr>
                </a:solidFill>
              </a:defRPr>
            </a:lvl1pPr>
            <a:lvl2pPr marL="1147726" indent="0">
              <a:buNone/>
              <a:defRPr sz="4500">
                <a:solidFill>
                  <a:schemeClr val="tx1">
                    <a:tint val="75000"/>
                  </a:schemeClr>
                </a:solidFill>
              </a:defRPr>
            </a:lvl2pPr>
            <a:lvl3pPr marL="2295452" indent="0">
              <a:buNone/>
              <a:defRPr sz="4000">
                <a:solidFill>
                  <a:schemeClr val="tx1">
                    <a:tint val="75000"/>
                  </a:schemeClr>
                </a:solidFill>
              </a:defRPr>
            </a:lvl3pPr>
            <a:lvl4pPr marL="3443178" indent="0">
              <a:buNone/>
              <a:defRPr sz="3500">
                <a:solidFill>
                  <a:schemeClr val="tx1">
                    <a:tint val="75000"/>
                  </a:schemeClr>
                </a:solidFill>
              </a:defRPr>
            </a:lvl4pPr>
            <a:lvl5pPr marL="4590903" indent="0">
              <a:buNone/>
              <a:defRPr sz="3500">
                <a:solidFill>
                  <a:schemeClr val="tx1">
                    <a:tint val="75000"/>
                  </a:schemeClr>
                </a:solidFill>
              </a:defRPr>
            </a:lvl5pPr>
            <a:lvl6pPr marL="5738629" indent="0">
              <a:buNone/>
              <a:defRPr sz="3500">
                <a:solidFill>
                  <a:schemeClr val="tx1">
                    <a:tint val="75000"/>
                  </a:schemeClr>
                </a:solidFill>
              </a:defRPr>
            </a:lvl6pPr>
            <a:lvl7pPr marL="6886355" indent="0">
              <a:buNone/>
              <a:defRPr sz="3500">
                <a:solidFill>
                  <a:schemeClr val="tx1">
                    <a:tint val="75000"/>
                  </a:schemeClr>
                </a:solidFill>
              </a:defRPr>
            </a:lvl7pPr>
            <a:lvl8pPr marL="8034080" indent="0">
              <a:buNone/>
              <a:defRPr sz="3500">
                <a:solidFill>
                  <a:schemeClr val="tx1">
                    <a:tint val="75000"/>
                  </a:schemeClr>
                </a:solidFill>
              </a:defRPr>
            </a:lvl8pPr>
            <a:lvl9pPr marL="9181806" indent="0">
              <a:buNone/>
              <a:defRPr sz="35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EAA0532-5706-3964-AFB8-24262C048353}"/>
              </a:ext>
            </a:extLst>
          </p:cNvPr>
          <p:cNvSpPr>
            <a:spLocks noGrp="1"/>
          </p:cNvSpPr>
          <p:nvPr>
            <p:ph type="dt" sz="half" idx="10"/>
          </p:nvPr>
        </p:nvSpPr>
        <p:spPr/>
        <p:txBody>
          <a:bodyPr/>
          <a:lstStyle>
            <a:lvl1pPr>
              <a:defRPr/>
            </a:lvl1pPr>
          </a:lstStyle>
          <a:p>
            <a:pPr>
              <a:defRPr/>
            </a:pPr>
            <a:fld id="{7828B462-2F24-4536-9202-E743A8BBBC42}" type="datetimeFigureOut">
              <a:rPr lang="en-GB"/>
              <a:pPr>
                <a:defRPr/>
              </a:pPr>
              <a:t>02/12/2022</a:t>
            </a:fld>
            <a:endParaRPr lang="en-GB"/>
          </a:p>
        </p:txBody>
      </p:sp>
      <p:sp>
        <p:nvSpPr>
          <p:cNvPr id="5" name="Footer Placeholder 4">
            <a:extLst>
              <a:ext uri="{FF2B5EF4-FFF2-40B4-BE49-F238E27FC236}">
                <a16:creationId xmlns:a16="http://schemas.microsoft.com/office/drawing/2014/main" id="{DF2E624D-F82F-D019-9441-837ACFACE5EF}"/>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2C980A6D-E57E-8DE5-25D8-258B3EC0450F}"/>
              </a:ext>
            </a:extLst>
          </p:cNvPr>
          <p:cNvSpPr>
            <a:spLocks noGrp="1"/>
          </p:cNvSpPr>
          <p:nvPr>
            <p:ph type="sldNum" sz="quarter" idx="12"/>
          </p:nvPr>
        </p:nvSpPr>
        <p:spPr/>
        <p:txBody>
          <a:bodyPr/>
          <a:lstStyle>
            <a:lvl1pPr>
              <a:defRPr/>
            </a:lvl1pPr>
          </a:lstStyle>
          <a:p>
            <a:pPr>
              <a:defRPr/>
            </a:pPr>
            <a:fld id="{728B99F3-DC31-46DF-AEAB-5391A1CB0C55}" type="slidenum">
              <a:rPr lang="en-GB" altLang="en-US"/>
              <a:pPr>
                <a:defRPr/>
              </a:pPr>
              <a:t>‹#›</a:t>
            </a:fld>
            <a:endParaRPr lang="en-GB" altLang="en-US"/>
          </a:p>
        </p:txBody>
      </p:sp>
    </p:spTree>
    <p:extLst>
      <p:ext uri="{BB962C8B-B14F-4D97-AF65-F5344CB8AC3E}">
        <p14:creationId xmlns:p14="http://schemas.microsoft.com/office/powerpoint/2010/main" val="11211205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251158" y="22028566"/>
            <a:ext cx="11013289" cy="62290368"/>
          </a:xfrm>
        </p:spPr>
        <p:txBody>
          <a:bodyPr/>
          <a:lstStyle>
            <a:lvl1pPr>
              <a:defRPr sz="7000"/>
            </a:lvl1pPr>
            <a:lvl2pPr>
              <a:defRPr sz="6000"/>
            </a:lvl2pPr>
            <a:lvl3pPr>
              <a:defRPr sz="5100"/>
            </a:lvl3pPr>
            <a:lvl4pPr>
              <a:defRPr sz="4500"/>
            </a:lvl4pPr>
            <a:lvl5pPr>
              <a:defRPr sz="4500"/>
            </a:lvl5pPr>
            <a:lvl6pPr>
              <a:defRPr sz="4500"/>
            </a:lvl6pPr>
            <a:lvl7pPr>
              <a:defRPr sz="4500"/>
            </a:lvl7pPr>
            <a:lvl8pPr>
              <a:defRPr sz="4500"/>
            </a:lvl8pPr>
            <a:lvl9pPr>
              <a:defRPr sz="4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2769110" y="22028566"/>
            <a:ext cx="11018547" cy="62290368"/>
          </a:xfrm>
        </p:spPr>
        <p:txBody>
          <a:bodyPr/>
          <a:lstStyle>
            <a:lvl1pPr>
              <a:defRPr sz="7000"/>
            </a:lvl1pPr>
            <a:lvl2pPr>
              <a:defRPr sz="6000"/>
            </a:lvl2pPr>
            <a:lvl3pPr>
              <a:defRPr sz="5100"/>
            </a:lvl3pPr>
            <a:lvl4pPr>
              <a:defRPr sz="4500"/>
            </a:lvl4pPr>
            <a:lvl5pPr>
              <a:defRPr sz="4500"/>
            </a:lvl5pPr>
            <a:lvl6pPr>
              <a:defRPr sz="4500"/>
            </a:lvl6pPr>
            <a:lvl7pPr>
              <a:defRPr sz="4500"/>
            </a:lvl7pPr>
            <a:lvl8pPr>
              <a:defRPr sz="4500"/>
            </a:lvl8pPr>
            <a:lvl9pPr>
              <a:defRPr sz="4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a:extLst>
              <a:ext uri="{FF2B5EF4-FFF2-40B4-BE49-F238E27FC236}">
                <a16:creationId xmlns:a16="http://schemas.microsoft.com/office/drawing/2014/main" id="{A89EFFC0-B6C1-DB6C-466E-187D6912821B}"/>
              </a:ext>
            </a:extLst>
          </p:cNvPr>
          <p:cNvSpPr>
            <a:spLocks noGrp="1"/>
          </p:cNvSpPr>
          <p:nvPr>
            <p:ph type="dt" sz="half" idx="10"/>
          </p:nvPr>
        </p:nvSpPr>
        <p:spPr/>
        <p:txBody>
          <a:bodyPr/>
          <a:lstStyle>
            <a:lvl1pPr>
              <a:defRPr/>
            </a:lvl1pPr>
          </a:lstStyle>
          <a:p>
            <a:pPr>
              <a:defRPr/>
            </a:pPr>
            <a:fld id="{42938DBE-B87B-4E58-A537-8964D647073B}" type="datetimeFigureOut">
              <a:rPr lang="en-GB"/>
              <a:pPr>
                <a:defRPr/>
              </a:pPr>
              <a:t>02/12/2022</a:t>
            </a:fld>
            <a:endParaRPr lang="en-GB"/>
          </a:p>
        </p:txBody>
      </p:sp>
      <p:sp>
        <p:nvSpPr>
          <p:cNvPr id="6" name="Footer Placeholder 4">
            <a:extLst>
              <a:ext uri="{FF2B5EF4-FFF2-40B4-BE49-F238E27FC236}">
                <a16:creationId xmlns:a16="http://schemas.microsoft.com/office/drawing/2014/main" id="{AAE16949-0A71-70A6-EA3E-283DAB2EDA4F}"/>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ADE46C10-B28B-569C-AB26-691D6E53D0C5}"/>
              </a:ext>
            </a:extLst>
          </p:cNvPr>
          <p:cNvSpPr>
            <a:spLocks noGrp="1"/>
          </p:cNvSpPr>
          <p:nvPr>
            <p:ph type="sldNum" sz="quarter" idx="12"/>
          </p:nvPr>
        </p:nvSpPr>
        <p:spPr/>
        <p:txBody>
          <a:bodyPr/>
          <a:lstStyle>
            <a:lvl1pPr>
              <a:defRPr/>
            </a:lvl1pPr>
          </a:lstStyle>
          <a:p>
            <a:pPr>
              <a:defRPr/>
            </a:pPr>
            <a:fld id="{34FD7E57-1744-4A75-A0BD-034F8F61BB8F}" type="slidenum">
              <a:rPr lang="en-GB" altLang="en-US"/>
              <a:pPr>
                <a:defRPr/>
              </a:pPr>
              <a:t>‹#›</a:t>
            </a:fld>
            <a:endParaRPr lang="en-GB" altLang="en-US"/>
          </a:p>
        </p:txBody>
      </p:sp>
    </p:spTree>
    <p:extLst>
      <p:ext uri="{BB962C8B-B14F-4D97-AF65-F5344CB8AC3E}">
        <p14:creationId xmlns:p14="http://schemas.microsoft.com/office/powerpoint/2010/main" val="636382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4002" y="1714335"/>
            <a:ext cx="27251978" cy="7134754"/>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1514006" y="9582379"/>
            <a:ext cx="13378913" cy="3993476"/>
          </a:xfrm>
        </p:spPr>
        <p:txBody>
          <a:bodyPr anchor="b"/>
          <a:lstStyle>
            <a:lvl1pPr marL="0" indent="0">
              <a:buNone/>
              <a:defRPr sz="6000" b="1"/>
            </a:lvl1pPr>
            <a:lvl2pPr marL="1147726" indent="0">
              <a:buNone/>
              <a:defRPr sz="5100" b="1"/>
            </a:lvl2pPr>
            <a:lvl3pPr marL="2295452" indent="0">
              <a:buNone/>
              <a:defRPr sz="4500" b="1"/>
            </a:lvl3pPr>
            <a:lvl4pPr marL="3443178" indent="0">
              <a:buNone/>
              <a:defRPr sz="4000" b="1"/>
            </a:lvl4pPr>
            <a:lvl5pPr marL="4590903" indent="0">
              <a:buNone/>
              <a:defRPr sz="4000" b="1"/>
            </a:lvl5pPr>
            <a:lvl6pPr marL="5738629" indent="0">
              <a:buNone/>
              <a:defRPr sz="4000" b="1"/>
            </a:lvl6pPr>
            <a:lvl7pPr marL="6886355" indent="0">
              <a:buNone/>
              <a:defRPr sz="4000" b="1"/>
            </a:lvl7pPr>
            <a:lvl8pPr marL="8034080" indent="0">
              <a:buNone/>
              <a:defRPr sz="4000" b="1"/>
            </a:lvl8pPr>
            <a:lvl9pPr marL="9181806" indent="0">
              <a:buNone/>
              <a:defRPr sz="4000" b="1"/>
            </a:lvl9pPr>
          </a:lstStyle>
          <a:p>
            <a:pPr lvl="0"/>
            <a:r>
              <a:rPr lang="en-US"/>
              <a:t>Click to edit Master text styles</a:t>
            </a:r>
          </a:p>
        </p:txBody>
      </p:sp>
      <p:sp>
        <p:nvSpPr>
          <p:cNvPr id="4" name="Content Placeholder 3"/>
          <p:cNvSpPr>
            <a:spLocks noGrp="1"/>
          </p:cNvSpPr>
          <p:nvPr>
            <p:ph sz="half" idx="2"/>
          </p:nvPr>
        </p:nvSpPr>
        <p:spPr>
          <a:xfrm>
            <a:off x="1514006" y="13575856"/>
            <a:ext cx="13378913" cy="24664451"/>
          </a:xfrm>
        </p:spPr>
        <p:txBody>
          <a:bodyPr/>
          <a:lstStyle>
            <a:lvl1pPr>
              <a:defRPr sz="6000"/>
            </a:lvl1pPr>
            <a:lvl2pPr>
              <a:defRPr sz="5100"/>
            </a:lvl2pPr>
            <a:lvl3pPr>
              <a:defRPr sz="45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5381818" y="9582379"/>
            <a:ext cx="13384167" cy="3993476"/>
          </a:xfrm>
        </p:spPr>
        <p:txBody>
          <a:bodyPr anchor="b"/>
          <a:lstStyle>
            <a:lvl1pPr marL="0" indent="0">
              <a:buNone/>
              <a:defRPr sz="6000" b="1"/>
            </a:lvl1pPr>
            <a:lvl2pPr marL="1147726" indent="0">
              <a:buNone/>
              <a:defRPr sz="5100" b="1"/>
            </a:lvl2pPr>
            <a:lvl3pPr marL="2295452" indent="0">
              <a:buNone/>
              <a:defRPr sz="4500" b="1"/>
            </a:lvl3pPr>
            <a:lvl4pPr marL="3443178" indent="0">
              <a:buNone/>
              <a:defRPr sz="4000" b="1"/>
            </a:lvl4pPr>
            <a:lvl5pPr marL="4590903" indent="0">
              <a:buNone/>
              <a:defRPr sz="4000" b="1"/>
            </a:lvl5pPr>
            <a:lvl6pPr marL="5738629" indent="0">
              <a:buNone/>
              <a:defRPr sz="4000" b="1"/>
            </a:lvl6pPr>
            <a:lvl7pPr marL="6886355" indent="0">
              <a:buNone/>
              <a:defRPr sz="4000" b="1"/>
            </a:lvl7pPr>
            <a:lvl8pPr marL="8034080" indent="0">
              <a:buNone/>
              <a:defRPr sz="4000" b="1"/>
            </a:lvl8pPr>
            <a:lvl9pPr marL="9181806" indent="0">
              <a:buNone/>
              <a:defRPr sz="4000" b="1"/>
            </a:lvl9pPr>
          </a:lstStyle>
          <a:p>
            <a:pPr lvl="0"/>
            <a:r>
              <a:rPr lang="en-US"/>
              <a:t>Click to edit Master text styles</a:t>
            </a:r>
          </a:p>
        </p:txBody>
      </p:sp>
      <p:sp>
        <p:nvSpPr>
          <p:cNvPr id="6" name="Content Placeholder 5"/>
          <p:cNvSpPr>
            <a:spLocks noGrp="1"/>
          </p:cNvSpPr>
          <p:nvPr>
            <p:ph sz="quarter" idx="4"/>
          </p:nvPr>
        </p:nvSpPr>
        <p:spPr>
          <a:xfrm>
            <a:off x="15381818" y="13575856"/>
            <a:ext cx="13384167" cy="24664451"/>
          </a:xfrm>
        </p:spPr>
        <p:txBody>
          <a:bodyPr/>
          <a:lstStyle>
            <a:lvl1pPr>
              <a:defRPr sz="6000"/>
            </a:lvl1pPr>
            <a:lvl2pPr>
              <a:defRPr sz="5100"/>
            </a:lvl2pPr>
            <a:lvl3pPr>
              <a:defRPr sz="45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id="{C2BC4BDC-D166-CB66-07E7-B7FB0F92D86A}"/>
              </a:ext>
            </a:extLst>
          </p:cNvPr>
          <p:cNvSpPr>
            <a:spLocks noGrp="1"/>
          </p:cNvSpPr>
          <p:nvPr>
            <p:ph type="dt" sz="half" idx="10"/>
          </p:nvPr>
        </p:nvSpPr>
        <p:spPr/>
        <p:txBody>
          <a:bodyPr/>
          <a:lstStyle>
            <a:lvl1pPr>
              <a:defRPr/>
            </a:lvl1pPr>
          </a:lstStyle>
          <a:p>
            <a:pPr>
              <a:defRPr/>
            </a:pPr>
            <a:fld id="{D40DC1FD-A588-485A-9F76-574F2612E597}" type="datetimeFigureOut">
              <a:rPr lang="en-GB"/>
              <a:pPr>
                <a:defRPr/>
              </a:pPr>
              <a:t>02/12/2022</a:t>
            </a:fld>
            <a:endParaRPr lang="en-GB"/>
          </a:p>
        </p:txBody>
      </p:sp>
      <p:sp>
        <p:nvSpPr>
          <p:cNvPr id="8" name="Footer Placeholder 4">
            <a:extLst>
              <a:ext uri="{FF2B5EF4-FFF2-40B4-BE49-F238E27FC236}">
                <a16:creationId xmlns:a16="http://schemas.microsoft.com/office/drawing/2014/main" id="{A63F94EB-9BA2-9784-8AFA-51522D774355}"/>
              </a:ext>
            </a:extLst>
          </p:cNvPr>
          <p:cNvSpPr>
            <a:spLocks noGrp="1"/>
          </p:cNvSpPr>
          <p:nvPr>
            <p:ph type="ftr" sz="quarter" idx="11"/>
          </p:nvPr>
        </p:nvSpPr>
        <p:spPr/>
        <p:txBody>
          <a:bodyPr/>
          <a:lstStyle>
            <a:lvl1pPr>
              <a:defRPr/>
            </a:lvl1pPr>
          </a:lstStyle>
          <a:p>
            <a:pPr>
              <a:defRPr/>
            </a:pPr>
            <a:endParaRPr lang="en-GB"/>
          </a:p>
        </p:txBody>
      </p:sp>
      <p:sp>
        <p:nvSpPr>
          <p:cNvPr id="9" name="Slide Number Placeholder 5">
            <a:extLst>
              <a:ext uri="{FF2B5EF4-FFF2-40B4-BE49-F238E27FC236}">
                <a16:creationId xmlns:a16="http://schemas.microsoft.com/office/drawing/2014/main" id="{FA5F86BF-053A-DC32-5590-C99A4E1FA73B}"/>
              </a:ext>
            </a:extLst>
          </p:cNvPr>
          <p:cNvSpPr>
            <a:spLocks noGrp="1"/>
          </p:cNvSpPr>
          <p:nvPr>
            <p:ph type="sldNum" sz="quarter" idx="12"/>
          </p:nvPr>
        </p:nvSpPr>
        <p:spPr/>
        <p:txBody>
          <a:bodyPr/>
          <a:lstStyle>
            <a:lvl1pPr>
              <a:defRPr/>
            </a:lvl1pPr>
          </a:lstStyle>
          <a:p>
            <a:pPr>
              <a:defRPr/>
            </a:pPr>
            <a:fld id="{E125F558-6D67-4789-8DA7-CF15F0D1CA7F}" type="slidenum">
              <a:rPr lang="en-GB" altLang="en-US"/>
              <a:pPr>
                <a:defRPr/>
              </a:pPr>
              <a:t>‹#›</a:t>
            </a:fld>
            <a:endParaRPr lang="en-GB" altLang="en-US"/>
          </a:p>
        </p:txBody>
      </p:sp>
    </p:spTree>
    <p:extLst>
      <p:ext uri="{BB962C8B-B14F-4D97-AF65-F5344CB8AC3E}">
        <p14:creationId xmlns:p14="http://schemas.microsoft.com/office/powerpoint/2010/main" val="1866091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695D27F7-575A-9C60-571F-023CA77E60CD}"/>
              </a:ext>
            </a:extLst>
          </p:cNvPr>
          <p:cNvSpPr>
            <a:spLocks noGrp="1"/>
          </p:cNvSpPr>
          <p:nvPr>
            <p:ph type="dt" sz="half" idx="10"/>
          </p:nvPr>
        </p:nvSpPr>
        <p:spPr/>
        <p:txBody>
          <a:bodyPr/>
          <a:lstStyle>
            <a:lvl1pPr>
              <a:defRPr/>
            </a:lvl1pPr>
          </a:lstStyle>
          <a:p>
            <a:pPr>
              <a:defRPr/>
            </a:pPr>
            <a:fld id="{05071B57-C95A-43BF-B980-518AA4E23DAA}" type="datetimeFigureOut">
              <a:rPr lang="en-GB"/>
              <a:pPr>
                <a:defRPr/>
              </a:pPr>
              <a:t>02/12/2022</a:t>
            </a:fld>
            <a:endParaRPr lang="en-GB"/>
          </a:p>
        </p:txBody>
      </p:sp>
      <p:sp>
        <p:nvSpPr>
          <p:cNvPr id="4" name="Footer Placeholder 4">
            <a:extLst>
              <a:ext uri="{FF2B5EF4-FFF2-40B4-BE49-F238E27FC236}">
                <a16:creationId xmlns:a16="http://schemas.microsoft.com/office/drawing/2014/main" id="{7E75CD0A-18D2-0362-837C-E6527239552E}"/>
              </a:ext>
            </a:extLst>
          </p:cNvPr>
          <p:cNvSpPr>
            <a:spLocks noGrp="1"/>
          </p:cNvSpPr>
          <p:nvPr>
            <p:ph type="ftr" sz="quarter" idx="11"/>
          </p:nvPr>
        </p:nvSpPr>
        <p:spPr/>
        <p:txBody>
          <a:bodyPr/>
          <a:lstStyle>
            <a:lvl1pPr>
              <a:defRPr/>
            </a:lvl1pPr>
          </a:lstStyle>
          <a:p>
            <a:pPr>
              <a:defRPr/>
            </a:pPr>
            <a:endParaRPr lang="en-GB"/>
          </a:p>
        </p:txBody>
      </p:sp>
      <p:sp>
        <p:nvSpPr>
          <p:cNvPr id="5" name="Slide Number Placeholder 5">
            <a:extLst>
              <a:ext uri="{FF2B5EF4-FFF2-40B4-BE49-F238E27FC236}">
                <a16:creationId xmlns:a16="http://schemas.microsoft.com/office/drawing/2014/main" id="{6FEEBB39-7848-5AD4-AFE6-D5A5EFC960AB}"/>
              </a:ext>
            </a:extLst>
          </p:cNvPr>
          <p:cNvSpPr>
            <a:spLocks noGrp="1"/>
          </p:cNvSpPr>
          <p:nvPr>
            <p:ph type="sldNum" sz="quarter" idx="12"/>
          </p:nvPr>
        </p:nvSpPr>
        <p:spPr/>
        <p:txBody>
          <a:bodyPr/>
          <a:lstStyle>
            <a:lvl1pPr>
              <a:defRPr/>
            </a:lvl1pPr>
          </a:lstStyle>
          <a:p>
            <a:pPr>
              <a:defRPr/>
            </a:pPr>
            <a:fld id="{9B038930-C5DB-4806-BEF0-BE749B1D80B5}" type="slidenum">
              <a:rPr lang="en-GB" altLang="en-US"/>
              <a:pPr>
                <a:defRPr/>
              </a:pPr>
              <a:t>‹#›</a:t>
            </a:fld>
            <a:endParaRPr lang="en-GB" altLang="en-US"/>
          </a:p>
        </p:txBody>
      </p:sp>
    </p:spTree>
    <p:extLst>
      <p:ext uri="{BB962C8B-B14F-4D97-AF65-F5344CB8AC3E}">
        <p14:creationId xmlns:p14="http://schemas.microsoft.com/office/powerpoint/2010/main" val="2049809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D2019E4C-F833-359A-89E9-8A499EFBC9A7}"/>
              </a:ext>
            </a:extLst>
          </p:cNvPr>
          <p:cNvSpPr>
            <a:spLocks noGrp="1"/>
          </p:cNvSpPr>
          <p:nvPr>
            <p:ph type="dt" sz="half" idx="10"/>
          </p:nvPr>
        </p:nvSpPr>
        <p:spPr/>
        <p:txBody>
          <a:bodyPr/>
          <a:lstStyle>
            <a:lvl1pPr>
              <a:defRPr/>
            </a:lvl1pPr>
          </a:lstStyle>
          <a:p>
            <a:pPr>
              <a:defRPr/>
            </a:pPr>
            <a:fld id="{DD056AB9-7377-4BD1-9B72-77D622701B5C}" type="datetimeFigureOut">
              <a:rPr lang="en-GB"/>
              <a:pPr>
                <a:defRPr/>
              </a:pPr>
              <a:t>02/12/2022</a:t>
            </a:fld>
            <a:endParaRPr lang="en-GB"/>
          </a:p>
        </p:txBody>
      </p:sp>
      <p:sp>
        <p:nvSpPr>
          <p:cNvPr id="3" name="Footer Placeholder 4">
            <a:extLst>
              <a:ext uri="{FF2B5EF4-FFF2-40B4-BE49-F238E27FC236}">
                <a16:creationId xmlns:a16="http://schemas.microsoft.com/office/drawing/2014/main" id="{AAB5C2F3-D2F3-7429-BAB4-6852EC1E7960}"/>
              </a:ext>
            </a:extLst>
          </p:cNvPr>
          <p:cNvSpPr>
            <a:spLocks noGrp="1"/>
          </p:cNvSpPr>
          <p:nvPr>
            <p:ph type="ftr" sz="quarter" idx="11"/>
          </p:nvPr>
        </p:nvSpPr>
        <p:spPr/>
        <p:txBody>
          <a:bodyPr/>
          <a:lstStyle>
            <a:lvl1pPr>
              <a:defRPr/>
            </a:lvl1pPr>
          </a:lstStyle>
          <a:p>
            <a:pPr>
              <a:defRPr/>
            </a:pPr>
            <a:endParaRPr lang="en-GB"/>
          </a:p>
        </p:txBody>
      </p:sp>
      <p:sp>
        <p:nvSpPr>
          <p:cNvPr id="4" name="Slide Number Placeholder 5">
            <a:extLst>
              <a:ext uri="{FF2B5EF4-FFF2-40B4-BE49-F238E27FC236}">
                <a16:creationId xmlns:a16="http://schemas.microsoft.com/office/drawing/2014/main" id="{01607C3F-BC10-E972-C14C-1F2E61F43761}"/>
              </a:ext>
            </a:extLst>
          </p:cNvPr>
          <p:cNvSpPr>
            <a:spLocks noGrp="1"/>
          </p:cNvSpPr>
          <p:nvPr>
            <p:ph type="sldNum" sz="quarter" idx="12"/>
          </p:nvPr>
        </p:nvSpPr>
        <p:spPr/>
        <p:txBody>
          <a:bodyPr/>
          <a:lstStyle>
            <a:lvl1pPr>
              <a:defRPr/>
            </a:lvl1pPr>
          </a:lstStyle>
          <a:p>
            <a:pPr>
              <a:defRPr/>
            </a:pPr>
            <a:fld id="{1F14C96C-03F3-4DF1-80E9-F38A44313A18}" type="slidenum">
              <a:rPr lang="en-GB" altLang="en-US"/>
              <a:pPr>
                <a:defRPr/>
              </a:pPr>
              <a:t>‹#›</a:t>
            </a:fld>
            <a:endParaRPr lang="en-GB" altLang="en-US"/>
          </a:p>
        </p:txBody>
      </p:sp>
    </p:spTree>
    <p:extLst>
      <p:ext uri="{BB962C8B-B14F-4D97-AF65-F5344CB8AC3E}">
        <p14:creationId xmlns:p14="http://schemas.microsoft.com/office/powerpoint/2010/main" val="1177412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4003" y="1704411"/>
            <a:ext cx="9961901" cy="7253668"/>
          </a:xfrm>
        </p:spPr>
        <p:txBody>
          <a:bodyPr anchor="b"/>
          <a:lstStyle>
            <a:lvl1pPr algn="l">
              <a:defRPr sz="5100" b="1"/>
            </a:lvl1pPr>
          </a:lstStyle>
          <a:p>
            <a:r>
              <a:rPr lang="en-US"/>
              <a:t>Click to edit Master title style</a:t>
            </a:r>
            <a:endParaRPr lang="en-GB"/>
          </a:p>
        </p:txBody>
      </p:sp>
      <p:sp>
        <p:nvSpPr>
          <p:cNvPr id="3" name="Content Placeholder 2"/>
          <p:cNvSpPr>
            <a:spLocks noGrp="1"/>
          </p:cNvSpPr>
          <p:nvPr>
            <p:ph idx="1"/>
          </p:nvPr>
        </p:nvSpPr>
        <p:spPr>
          <a:xfrm>
            <a:off x="11838634" y="1704417"/>
            <a:ext cx="16927347" cy="36535889"/>
          </a:xfrm>
        </p:spPr>
        <p:txBody>
          <a:bodyPr/>
          <a:lstStyle>
            <a:lvl1pPr>
              <a:defRPr sz="8100"/>
            </a:lvl1pPr>
            <a:lvl2pPr>
              <a:defRPr sz="7000"/>
            </a:lvl2pPr>
            <a:lvl3pPr>
              <a:defRPr sz="6000"/>
            </a:lvl3pPr>
            <a:lvl4pPr>
              <a:defRPr sz="5100"/>
            </a:lvl4pPr>
            <a:lvl5pPr>
              <a:defRPr sz="5100"/>
            </a:lvl5pPr>
            <a:lvl6pPr>
              <a:defRPr sz="5100"/>
            </a:lvl6pPr>
            <a:lvl7pPr>
              <a:defRPr sz="5100"/>
            </a:lvl7pPr>
            <a:lvl8pPr>
              <a:defRPr sz="5100"/>
            </a:lvl8pPr>
            <a:lvl9pPr>
              <a:defRPr sz="5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514003" y="8958085"/>
            <a:ext cx="9961901" cy="29282222"/>
          </a:xfrm>
        </p:spPr>
        <p:txBody>
          <a:bodyPr/>
          <a:lstStyle>
            <a:lvl1pPr marL="0" indent="0">
              <a:buNone/>
              <a:defRPr sz="3500"/>
            </a:lvl1pPr>
            <a:lvl2pPr marL="1147726" indent="0">
              <a:buNone/>
              <a:defRPr sz="3000"/>
            </a:lvl2pPr>
            <a:lvl3pPr marL="2295452" indent="0">
              <a:buNone/>
              <a:defRPr sz="2500"/>
            </a:lvl3pPr>
            <a:lvl4pPr marL="3443178" indent="0">
              <a:buNone/>
              <a:defRPr sz="2200"/>
            </a:lvl4pPr>
            <a:lvl5pPr marL="4590903" indent="0">
              <a:buNone/>
              <a:defRPr sz="2200"/>
            </a:lvl5pPr>
            <a:lvl6pPr marL="5738629" indent="0">
              <a:buNone/>
              <a:defRPr sz="2200"/>
            </a:lvl6pPr>
            <a:lvl7pPr marL="6886355" indent="0">
              <a:buNone/>
              <a:defRPr sz="2200"/>
            </a:lvl7pPr>
            <a:lvl8pPr marL="8034080" indent="0">
              <a:buNone/>
              <a:defRPr sz="2200"/>
            </a:lvl8pPr>
            <a:lvl9pPr marL="9181806" indent="0">
              <a:buNone/>
              <a:defRPr sz="2200"/>
            </a:lvl9pPr>
          </a:lstStyle>
          <a:p>
            <a:pPr lvl="0"/>
            <a:r>
              <a:rPr lang="en-US"/>
              <a:t>Click to edit Master text styles</a:t>
            </a:r>
          </a:p>
        </p:txBody>
      </p:sp>
      <p:sp>
        <p:nvSpPr>
          <p:cNvPr id="5" name="Date Placeholder 3">
            <a:extLst>
              <a:ext uri="{FF2B5EF4-FFF2-40B4-BE49-F238E27FC236}">
                <a16:creationId xmlns:a16="http://schemas.microsoft.com/office/drawing/2014/main" id="{0A74F046-64C7-94F5-D8A8-928DB2046F3C}"/>
              </a:ext>
            </a:extLst>
          </p:cNvPr>
          <p:cNvSpPr>
            <a:spLocks noGrp="1"/>
          </p:cNvSpPr>
          <p:nvPr>
            <p:ph type="dt" sz="half" idx="10"/>
          </p:nvPr>
        </p:nvSpPr>
        <p:spPr/>
        <p:txBody>
          <a:bodyPr/>
          <a:lstStyle>
            <a:lvl1pPr>
              <a:defRPr/>
            </a:lvl1pPr>
          </a:lstStyle>
          <a:p>
            <a:pPr>
              <a:defRPr/>
            </a:pPr>
            <a:fld id="{7FADDC3C-5B95-4081-96DA-842C42A6AB94}" type="datetimeFigureOut">
              <a:rPr lang="en-GB"/>
              <a:pPr>
                <a:defRPr/>
              </a:pPr>
              <a:t>02/12/2022</a:t>
            </a:fld>
            <a:endParaRPr lang="en-GB"/>
          </a:p>
        </p:txBody>
      </p:sp>
      <p:sp>
        <p:nvSpPr>
          <p:cNvPr id="6" name="Footer Placeholder 4">
            <a:extLst>
              <a:ext uri="{FF2B5EF4-FFF2-40B4-BE49-F238E27FC236}">
                <a16:creationId xmlns:a16="http://schemas.microsoft.com/office/drawing/2014/main" id="{7270D157-79B2-7D16-74CB-40A832B7D307}"/>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52A8A7E7-3D42-AA31-89CB-24C8DE1D432F}"/>
              </a:ext>
            </a:extLst>
          </p:cNvPr>
          <p:cNvSpPr>
            <a:spLocks noGrp="1"/>
          </p:cNvSpPr>
          <p:nvPr>
            <p:ph type="sldNum" sz="quarter" idx="12"/>
          </p:nvPr>
        </p:nvSpPr>
        <p:spPr/>
        <p:txBody>
          <a:bodyPr/>
          <a:lstStyle>
            <a:lvl1pPr>
              <a:defRPr/>
            </a:lvl1pPr>
          </a:lstStyle>
          <a:p>
            <a:pPr>
              <a:defRPr/>
            </a:pPr>
            <a:fld id="{1F78120F-8BFA-4A01-95BE-5235AC2BE0C8}" type="slidenum">
              <a:rPr lang="en-GB" altLang="en-US"/>
              <a:pPr>
                <a:defRPr/>
              </a:pPr>
              <a:t>‹#›</a:t>
            </a:fld>
            <a:endParaRPr lang="en-GB" altLang="en-US"/>
          </a:p>
        </p:txBody>
      </p:sp>
    </p:spTree>
    <p:extLst>
      <p:ext uri="{BB962C8B-B14F-4D97-AF65-F5344CB8AC3E}">
        <p14:creationId xmlns:p14="http://schemas.microsoft.com/office/powerpoint/2010/main" val="232515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5094" y="29965969"/>
            <a:ext cx="18167985" cy="3537652"/>
          </a:xfrm>
        </p:spPr>
        <p:txBody>
          <a:bodyPr anchor="b"/>
          <a:lstStyle>
            <a:lvl1pPr algn="l">
              <a:defRPr sz="5100" b="1"/>
            </a:lvl1pPr>
          </a:lstStyle>
          <a:p>
            <a:r>
              <a:rPr lang="en-US"/>
              <a:t>Click to edit Master title style</a:t>
            </a:r>
            <a:endParaRPr lang="en-GB"/>
          </a:p>
        </p:txBody>
      </p:sp>
      <p:sp>
        <p:nvSpPr>
          <p:cNvPr id="3" name="Picture Placeholder 2"/>
          <p:cNvSpPr>
            <a:spLocks noGrp="1"/>
          </p:cNvSpPr>
          <p:nvPr>
            <p:ph type="pic" idx="1"/>
          </p:nvPr>
        </p:nvSpPr>
        <p:spPr>
          <a:xfrm>
            <a:off x="5935094" y="3825031"/>
            <a:ext cx="18167985" cy="25685115"/>
          </a:xfrm>
        </p:spPr>
        <p:txBody>
          <a:bodyPr rtlCol="0">
            <a:normAutofit/>
          </a:bodyPr>
          <a:lstStyle>
            <a:lvl1pPr marL="0" indent="0">
              <a:buNone/>
              <a:defRPr sz="8100"/>
            </a:lvl1pPr>
            <a:lvl2pPr marL="1147726" indent="0">
              <a:buNone/>
              <a:defRPr sz="7000"/>
            </a:lvl2pPr>
            <a:lvl3pPr marL="2295452" indent="0">
              <a:buNone/>
              <a:defRPr sz="6000"/>
            </a:lvl3pPr>
            <a:lvl4pPr marL="3443178" indent="0">
              <a:buNone/>
              <a:defRPr sz="5100"/>
            </a:lvl4pPr>
            <a:lvl5pPr marL="4590903" indent="0">
              <a:buNone/>
              <a:defRPr sz="5100"/>
            </a:lvl5pPr>
            <a:lvl6pPr marL="5738629" indent="0">
              <a:buNone/>
              <a:defRPr sz="5100"/>
            </a:lvl6pPr>
            <a:lvl7pPr marL="6886355" indent="0">
              <a:buNone/>
              <a:defRPr sz="5100"/>
            </a:lvl7pPr>
            <a:lvl8pPr marL="8034080" indent="0">
              <a:buNone/>
              <a:defRPr sz="5100"/>
            </a:lvl8pPr>
            <a:lvl9pPr marL="9181806" indent="0">
              <a:buNone/>
              <a:defRPr sz="5100"/>
            </a:lvl9pPr>
          </a:lstStyle>
          <a:p>
            <a:pPr lvl="0"/>
            <a:endParaRPr lang="en-GB" noProof="0"/>
          </a:p>
        </p:txBody>
      </p:sp>
      <p:sp>
        <p:nvSpPr>
          <p:cNvPr id="4" name="Text Placeholder 3"/>
          <p:cNvSpPr>
            <a:spLocks noGrp="1"/>
          </p:cNvSpPr>
          <p:nvPr>
            <p:ph type="body" sz="half" idx="2"/>
          </p:nvPr>
        </p:nvSpPr>
        <p:spPr>
          <a:xfrm>
            <a:off x="5935094" y="33503627"/>
            <a:ext cx="18167985" cy="5024053"/>
          </a:xfrm>
        </p:spPr>
        <p:txBody>
          <a:bodyPr/>
          <a:lstStyle>
            <a:lvl1pPr marL="0" indent="0">
              <a:buNone/>
              <a:defRPr sz="3500"/>
            </a:lvl1pPr>
            <a:lvl2pPr marL="1147726" indent="0">
              <a:buNone/>
              <a:defRPr sz="3000"/>
            </a:lvl2pPr>
            <a:lvl3pPr marL="2295452" indent="0">
              <a:buNone/>
              <a:defRPr sz="2500"/>
            </a:lvl3pPr>
            <a:lvl4pPr marL="3443178" indent="0">
              <a:buNone/>
              <a:defRPr sz="2200"/>
            </a:lvl4pPr>
            <a:lvl5pPr marL="4590903" indent="0">
              <a:buNone/>
              <a:defRPr sz="2200"/>
            </a:lvl5pPr>
            <a:lvl6pPr marL="5738629" indent="0">
              <a:buNone/>
              <a:defRPr sz="2200"/>
            </a:lvl6pPr>
            <a:lvl7pPr marL="6886355" indent="0">
              <a:buNone/>
              <a:defRPr sz="2200"/>
            </a:lvl7pPr>
            <a:lvl8pPr marL="8034080" indent="0">
              <a:buNone/>
              <a:defRPr sz="2200"/>
            </a:lvl8pPr>
            <a:lvl9pPr marL="9181806" indent="0">
              <a:buNone/>
              <a:defRPr sz="2200"/>
            </a:lvl9pPr>
          </a:lstStyle>
          <a:p>
            <a:pPr lvl="0"/>
            <a:r>
              <a:rPr lang="en-US"/>
              <a:t>Click to edit Master text styles</a:t>
            </a:r>
          </a:p>
        </p:txBody>
      </p:sp>
      <p:sp>
        <p:nvSpPr>
          <p:cNvPr id="5" name="Date Placeholder 3">
            <a:extLst>
              <a:ext uri="{FF2B5EF4-FFF2-40B4-BE49-F238E27FC236}">
                <a16:creationId xmlns:a16="http://schemas.microsoft.com/office/drawing/2014/main" id="{325DD841-E4B2-A041-96BE-25DF9A02D53D}"/>
              </a:ext>
            </a:extLst>
          </p:cNvPr>
          <p:cNvSpPr>
            <a:spLocks noGrp="1"/>
          </p:cNvSpPr>
          <p:nvPr>
            <p:ph type="dt" sz="half" idx="10"/>
          </p:nvPr>
        </p:nvSpPr>
        <p:spPr/>
        <p:txBody>
          <a:bodyPr/>
          <a:lstStyle>
            <a:lvl1pPr>
              <a:defRPr/>
            </a:lvl1pPr>
          </a:lstStyle>
          <a:p>
            <a:pPr>
              <a:defRPr/>
            </a:pPr>
            <a:fld id="{0C72FBF8-43EE-413A-B369-DBC4B68FFB8B}" type="datetimeFigureOut">
              <a:rPr lang="en-GB"/>
              <a:pPr>
                <a:defRPr/>
              </a:pPr>
              <a:t>02/12/2022</a:t>
            </a:fld>
            <a:endParaRPr lang="en-GB"/>
          </a:p>
        </p:txBody>
      </p:sp>
      <p:sp>
        <p:nvSpPr>
          <p:cNvPr id="6" name="Footer Placeholder 4">
            <a:extLst>
              <a:ext uri="{FF2B5EF4-FFF2-40B4-BE49-F238E27FC236}">
                <a16:creationId xmlns:a16="http://schemas.microsoft.com/office/drawing/2014/main" id="{B0F820FE-01BB-D218-D957-5BE18292615E}"/>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7B0C6D31-6D42-524F-A5D1-3374F27DA11D}"/>
              </a:ext>
            </a:extLst>
          </p:cNvPr>
          <p:cNvSpPr>
            <a:spLocks noGrp="1"/>
          </p:cNvSpPr>
          <p:nvPr>
            <p:ph type="sldNum" sz="quarter" idx="12"/>
          </p:nvPr>
        </p:nvSpPr>
        <p:spPr/>
        <p:txBody>
          <a:bodyPr/>
          <a:lstStyle>
            <a:lvl1pPr>
              <a:defRPr/>
            </a:lvl1pPr>
          </a:lstStyle>
          <a:p>
            <a:pPr>
              <a:defRPr/>
            </a:pPr>
            <a:fld id="{D6662B1C-E677-4887-A10F-82C790BEA92E}" type="slidenum">
              <a:rPr lang="en-GB" altLang="en-US"/>
              <a:pPr>
                <a:defRPr/>
              </a:pPr>
              <a:t>‹#›</a:t>
            </a:fld>
            <a:endParaRPr lang="en-GB" altLang="en-US"/>
          </a:p>
        </p:txBody>
      </p:sp>
    </p:spTree>
    <p:extLst>
      <p:ext uri="{BB962C8B-B14F-4D97-AF65-F5344CB8AC3E}">
        <p14:creationId xmlns:p14="http://schemas.microsoft.com/office/powerpoint/2010/main" val="3328540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A17271B0-E2D1-C43D-0670-D9817F959D68}"/>
              </a:ext>
            </a:extLst>
          </p:cNvPr>
          <p:cNvSpPr>
            <a:spLocks noGrp="1"/>
          </p:cNvSpPr>
          <p:nvPr>
            <p:ph type="title"/>
          </p:nvPr>
        </p:nvSpPr>
        <p:spPr bwMode="auto">
          <a:xfrm>
            <a:off x="1514475" y="1711325"/>
            <a:ext cx="27251025" cy="713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29545" tIns="114773" rIns="229545" bIns="114773" numCol="1" anchor="ctr" anchorCtr="0" compatLnSpc="1">
            <a:prstTxWarp prst="textNoShape">
              <a:avLst/>
            </a:prstTxWarp>
          </a:bodyPr>
          <a:lstStyle/>
          <a:p>
            <a:pPr lvl="0"/>
            <a:r>
              <a:rPr lang="en-US" altLang="en-US"/>
              <a:t>Click to edit Master title style</a:t>
            </a:r>
            <a:endParaRPr lang="en-GB" altLang="en-US"/>
          </a:p>
        </p:txBody>
      </p:sp>
      <p:sp>
        <p:nvSpPr>
          <p:cNvPr id="1027" name="Text Placeholder 2">
            <a:extLst>
              <a:ext uri="{FF2B5EF4-FFF2-40B4-BE49-F238E27FC236}">
                <a16:creationId xmlns:a16="http://schemas.microsoft.com/office/drawing/2014/main" id="{C3C05AE0-3303-E4A2-8190-4F709CDCE12B}"/>
              </a:ext>
            </a:extLst>
          </p:cNvPr>
          <p:cNvSpPr>
            <a:spLocks noGrp="1"/>
          </p:cNvSpPr>
          <p:nvPr>
            <p:ph type="body" idx="1"/>
          </p:nvPr>
        </p:nvSpPr>
        <p:spPr bwMode="auto">
          <a:xfrm>
            <a:off x="1514475" y="9988550"/>
            <a:ext cx="27251025" cy="2824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29545" tIns="114773" rIns="229545" bIns="11477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a:extLst>
              <a:ext uri="{FF2B5EF4-FFF2-40B4-BE49-F238E27FC236}">
                <a16:creationId xmlns:a16="http://schemas.microsoft.com/office/drawing/2014/main" id="{875C2C7B-A19B-5832-EDBC-F873C600937C}"/>
              </a:ext>
            </a:extLst>
          </p:cNvPr>
          <p:cNvSpPr>
            <a:spLocks noGrp="1"/>
          </p:cNvSpPr>
          <p:nvPr>
            <p:ph type="dt" sz="half" idx="2"/>
          </p:nvPr>
        </p:nvSpPr>
        <p:spPr>
          <a:xfrm>
            <a:off x="1514475" y="39676388"/>
            <a:ext cx="7067550" cy="2278062"/>
          </a:xfrm>
          <a:prstGeom prst="rect">
            <a:avLst/>
          </a:prstGeom>
        </p:spPr>
        <p:txBody>
          <a:bodyPr vert="horz" lIns="229545" tIns="114773" rIns="229545" bIns="114773" rtlCol="0" anchor="ctr"/>
          <a:lstStyle>
            <a:lvl1pPr algn="l" eaLnBrk="1" fontAlgn="auto" hangingPunct="1">
              <a:spcBef>
                <a:spcPts val="0"/>
              </a:spcBef>
              <a:spcAft>
                <a:spcPts val="0"/>
              </a:spcAft>
              <a:defRPr sz="3000">
                <a:solidFill>
                  <a:schemeClr val="tx1">
                    <a:tint val="75000"/>
                  </a:schemeClr>
                </a:solidFill>
                <a:latin typeface="+mn-lt"/>
                <a:cs typeface="+mn-cs"/>
              </a:defRPr>
            </a:lvl1pPr>
          </a:lstStyle>
          <a:p>
            <a:pPr>
              <a:defRPr/>
            </a:pPr>
            <a:fld id="{AD9A870F-846D-4BA5-8FEF-9C8AA55B58E7}" type="datetimeFigureOut">
              <a:rPr lang="en-GB"/>
              <a:pPr>
                <a:defRPr/>
              </a:pPr>
              <a:t>02/12/2022</a:t>
            </a:fld>
            <a:endParaRPr lang="en-GB"/>
          </a:p>
        </p:txBody>
      </p:sp>
      <p:sp>
        <p:nvSpPr>
          <p:cNvPr id="5" name="Footer Placeholder 4">
            <a:extLst>
              <a:ext uri="{FF2B5EF4-FFF2-40B4-BE49-F238E27FC236}">
                <a16:creationId xmlns:a16="http://schemas.microsoft.com/office/drawing/2014/main" id="{9EFB975B-179D-CD3D-A390-7194D6CF161F}"/>
              </a:ext>
            </a:extLst>
          </p:cNvPr>
          <p:cNvSpPr>
            <a:spLocks noGrp="1"/>
          </p:cNvSpPr>
          <p:nvPr>
            <p:ph type="ftr" sz="quarter" idx="3"/>
          </p:nvPr>
        </p:nvSpPr>
        <p:spPr>
          <a:xfrm>
            <a:off x="10344150" y="39676388"/>
            <a:ext cx="9591675" cy="2278062"/>
          </a:xfrm>
          <a:prstGeom prst="rect">
            <a:avLst/>
          </a:prstGeom>
        </p:spPr>
        <p:txBody>
          <a:bodyPr vert="horz" lIns="229545" tIns="114773" rIns="229545" bIns="114773" rtlCol="0" anchor="ctr"/>
          <a:lstStyle>
            <a:lvl1pPr algn="ctr" eaLnBrk="1" fontAlgn="auto" hangingPunct="1">
              <a:spcBef>
                <a:spcPts val="0"/>
              </a:spcBef>
              <a:spcAft>
                <a:spcPts val="0"/>
              </a:spcAft>
              <a:defRPr sz="3000">
                <a:solidFill>
                  <a:schemeClr val="tx1">
                    <a:tint val="75000"/>
                  </a:schemeClr>
                </a:solidFill>
                <a:latin typeface="+mn-lt"/>
                <a:cs typeface="+mn-cs"/>
              </a:defRPr>
            </a:lvl1pPr>
          </a:lstStyle>
          <a:p>
            <a:pPr>
              <a:defRPr/>
            </a:pPr>
            <a:endParaRPr lang="en-GB"/>
          </a:p>
        </p:txBody>
      </p:sp>
      <p:sp>
        <p:nvSpPr>
          <p:cNvPr id="6" name="Slide Number Placeholder 5">
            <a:extLst>
              <a:ext uri="{FF2B5EF4-FFF2-40B4-BE49-F238E27FC236}">
                <a16:creationId xmlns:a16="http://schemas.microsoft.com/office/drawing/2014/main" id="{E21758BF-5CE1-B2C3-BC00-6ED9EC812F0E}"/>
              </a:ext>
            </a:extLst>
          </p:cNvPr>
          <p:cNvSpPr>
            <a:spLocks noGrp="1"/>
          </p:cNvSpPr>
          <p:nvPr>
            <p:ph type="sldNum" sz="quarter" idx="4"/>
          </p:nvPr>
        </p:nvSpPr>
        <p:spPr>
          <a:xfrm>
            <a:off x="21697950" y="39676388"/>
            <a:ext cx="7067550" cy="2278062"/>
          </a:xfrm>
          <a:prstGeom prst="rect">
            <a:avLst/>
          </a:prstGeom>
        </p:spPr>
        <p:txBody>
          <a:bodyPr vert="horz" wrap="square" lIns="229545" tIns="114773" rIns="229545" bIns="114773" numCol="1" anchor="ctr" anchorCtr="0" compatLnSpc="1">
            <a:prstTxWarp prst="textNoShape">
              <a:avLst/>
            </a:prstTxWarp>
          </a:bodyPr>
          <a:lstStyle>
            <a:lvl1pPr algn="r" eaLnBrk="1" hangingPunct="1">
              <a:defRPr sz="3000">
                <a:solidFill>
                  <a:srgbClr val="898989"/>
                </a:solidFill>
              </a:defRPr>
            </a:lvl1pPr>
          </a:lstStyle>
          <a:p>
            <a:pPr>
              <a:defRPr/>
            </a:pPr>
            <a:fld id="{12FF3364-AE6D-4665-9A59-21C72605BB62}"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11100" kern="1200">
          <a:solidFill>
            <a:schemeClr val="tx1"/>
          </a:solidFill>
          <a:latin typeface="+mj-lt"/>
          <a:ea typeface="+mj-ea"/>
          <a:cs typeface="+mj-cs"/>
        </a:defRPr>
      </a:lvl1pPr>
      <a:lvl2pPr algn="ctr" rtl="0" eaLnBrk="0" fontAlgn="base" hangingPunct="0">
        <a:spcBef>
          <a:spcPct val="0"/>
        </a:spcBef>
        <a:spcAft>
          <a:spcPct val="0"/>
        </a:spcAft>
        <a:defRPr sz="11100">
          <a:solidFill>
            <a:schemeClr val="tx1"/>
          </a:solidFill>
          <a:latin typeface="Calibri" pitchFamily="34" charset="0"/>
        </a:defRPr>
      </a:lvl2pPr>
      <a:lvl3pPr algn="ctr" rtl="0" eaLnBrk="0" fontAlgn="base" hangingPunct="0">
        <a:spcBef>
          <a:spcPct val="0"/>
        </a:spcBef>
        <a:spcAft>
          <a:spcPct val="0"/>
        </a:spcAft>
        <a:defRPr sz="11100">
          <a:solidFill>
            <a:schemeClr val="tx1"/>
          </a:solidFill>
          <a:latin typeface="Calibri" pitchFamily="34" charset="0"/>
        </a:defRPr>
      </a:lvl3pPr>
      <a:lvl4pPr algn="ctr" rtl="0" eaLnBrk="0" fontAlgn="base" hangingPunct="0">
        <a:spcBef>
          <a:spcPct val="0"/>
        </a:spcBef>
        <a:spcAft>
          <a:spcPct val="0"/>
        </a:spcAft>
        <a:defRPr sz="11100">
          <a:solidFill>
            <a:schemeClr val="tx1"/>
          </a:solidFill>
          <a:latin typeface="Calibri" pitchFamily="34" charset="0"/>
        </a:defRPr>
      </a:lvl4pPr>
      <a:lvl5pPr algn="ctr" rtl="0" eaLnBrk="0" fontAlgn="base" hangingPunct="0">
        <a:spcBef>
          <a:spcPct val="0"/>
        </a:spcBef>
        <a:spcAft>
          <a:spcPct val="0"/>
        </a:spcAft>
        <a:defRPr sz="11100">
          <a:solidFill>
            <a:schemeClr val="tx1"/>
          </a:solidFill>
          <a:latin typeface="Calibri" pitchFamily="34" charset="0"/>
        </a:defRPr>
      </a:lvl5pPr>
      <a:lvl6pPr marL="1147726" algn="ctr" rtl="0" fontAlgn="base">
        <a:spcBef>
          <a:spcPct val="0"/>
        </a:spcBef>
        <a:spcAft>
          <a:spcPct val="0"/>
        </a:spcAft>
        <a:defRPr sz="11100">
          <a:solidFill>
            <a:schemeClr val="tx1"/>
          </a:solidFill>
          <a:latin typeface="Calibri" pitchFamily="34" charset="0"/>
        </a:defRPr>
      </a:lvl6pPr>
      <a:lvl7pPr marL="2295452" algn="ctr" rtl="0" fontAlgn="base">
        <a:spcBef>
          <a:spcPct val="0"/>
        </a:spcBef>
        <a:spcAft>
          <a:spcPct val="0"/>
        </a:spcAft>
        <a:defRPr sz="11100">
          <a:solidFill>
            <a:schemeClr val="tx1"/>
          </a:solidFill>
          <a:latin typeface="Calibri" pitchFamily="34" charset="0"/>
        </a:defRPr>
      </a:lvl7pPr>
      <a:lvl8pPr marL="3443178" algn="ctr" rtl="0" fontAlgn="base">
        <a:spcBef>
          <a:spcPct val="0"/>
        </a:spcBef>
        <a:spcAft>
          <a:spcPct val="0"/>
        </a:spcAft>
        <a:defRPr sz="11100">
          <a:solidFill>
            <a:schemeClr val="tx1"/>
          </a:solidFill>
          <a:latin typeface="Calibri" pitchFamily="34" charset="0"/>
        </a:defRPr>
      </a:lvl8pPr>
      <a:lvl9pPr marL="4590903" algn="ctr" rtl="0" fontAlgn="base">
        <a:spcBef>
          <a:spcPct val="0"/>
        </a:spcBef>
        <a:spcAft>
          <a:spcPct val="0"/>
        </a:spcAft>
        <a:defRPr sz="11100">
          <a:solidFill>
            <a:schemeClr val="tx1"/>
          </a:solidFill>
          <a:latin typeface="Calibri" pitchFamily="34" charset="0"/>
        </a:defRPr>
      </a:lvl9pPr>
    </p:titleStyle>
    <p:bodyStyle>
      <a:lvl1pPr marL="858838" indent="-858838" algn="l" rtl="0" eaLnBrk="0" fontAlgn="base" hangingPunct="0">
        <a:spcBef>
          <a:spcPct val="20000"/>
        </a:spcBef>
        <a:spcAft>
          <a:spcPct val="0"/>
        </a:spcAft>
        <a:buFont typeface="Arial" panose="020B0604020202020204" pitchFamily="34" charset="0"/>
        <a:buChar char="•"/>
        <a:defRPr sz="8100" kern="1200">
          <a:solidFill>
            <a:schemeClr val="tx1"/>
          </a:solidFill>
          <a:latin typeface="+mn-lt"/>
          <a:ea typeface="+mn-ea"/>
          <a:cs typeface="+mn-cs"/>
        </a:defRPr>
      </a:lvl1pPr>
      <a:lvl2pPr marL="1862138" indent="-715963" algn="l" rtl="0" eaLnBrk="0" fontAlgn="base" hangingPunct="0">
        <a:spcBef>
          <a:spcPct val="20000"/>
        </a:spcBef>
        <a:spcAft>
          <a:spcPct val="0"/>
        </a:spcAft>
        <a:buFont typeface="Arial" panose="020B0604020202020204" pitchFamily="34" charset="0"/>
        <a:buChar char="–"/>
        <a:defRPr sz="7000" kern="1200">
          <a:solidFill>
            <a:schemeClr val="tx1"/>
          </a:solidFill>
          <a:latin typeface="+mn-lt"/>
          <a:ea typeface="+mn-ea"/>
          <a:cs typeface="+mn-cs"/>
        </a:defRPr>
      </a:lvl2pPr>
      <a:lvl3pPr marL="2868613" indent="-571500" algn="l" rtl="0" eaLnBrk="0" fontAlgn="base" hangingPunct="0">
        <a:spcBef>
          <a:spcPct val="20000"/>
        </a:spcBef>
        <a:spcAft>
          <a:spcPct val="0"/>
        </a:spcAft>
        <a:buFont typeface="Arial" panose="020B0604020202020204" pitchFamily="34" charset="0"/>
        <a:buChar char="•"/>
        <a:defRPr sz="6000" kern="1200">
          <a:solidFill>
            <a:schemeClr val="tx1"/>
          </a:solidFill>
          <a:latin typeface="+mn-lt"/>
          <a:ea typeface="+mn-ea"/>
          <a:cs typeface="+mn-cs"/>
        </a:defRPr>
      </a:lvl3pPr>
      <a:lvl4pPr marL="4014788" indent="-571500" algn="l" rtl="0" eaLnBrk="0" fontAlgn="base" hangingPunct="0">
        <a:spcBef>
          <a:spcPct val="20000"/>
        </a:spcBef>
        <a:spcAft>
          <a:spcPct val="0"/>
        </a:spcAft>
        <a:buFont typeface="Arial" panose="020B0604020202020204" pitchFamily="34" charset="0"/>
        <a:buChar char="–"/>
        <a:defRPr sz="5100" kern="1200">
          <a:solidFill>
            <a:schemeClr val="tx1"/>
          </a:solidFill>
          <a:latin typeface="+mn-lt"/>
          <a:ea typeface="+mn-ea"/>
          <a:cs typeface="+mn-cs"/>
        </a:defRPr>
      </a:lvl4pPr>
      <a:lvl5pPr marL="5164138" indent="-571500" algn="l" rtl="0" eaLnBrk="0" fontAlgn="base" hangingPunct="0">
        <a:spcBef>
          <a:spcPct val="20000"/>
        </a:spcBef>
        <a:spcAft>
          <a:spcPct val="0"/>
        </a:spcAft>
        <a:buFont typeface="Arial" panose="020B0604020202020204" pitchFamily="34" charset="0"/>
        <a:buChar char="»"/>
        <a:defRPr sz="5100" kern="1200">
          <a:solidFill>
            <a:schemeClr val="tx1"/>
          </a:solidFill>
          <a:latin typeface="+mn-lt"/>
          <a:ea typeface="+mn-ea"/>
          <a:cs typeface="+mn-cs"/>
        </a:defRPr>
      </a:lvl5pPr>
      <a:lvl6pPr marL="6312492" indent="-573862" algn="l" defTabSz="2295452" rtl="0" eaLnBrk="1" latinLnBrk="0" hangingPunct="1">
        <a:spcBef>
          <a:spcPct val="20000"/>
        </a:spcBef>
        <a:buFont typeface="Arial" pitchFamily="34" charset="0"/>
        <a:buChar char="•"/>
        <a:defRPr sz="5100" kern="1200">
          <a:solidFill>
            <a:schemeClr val="tx1"/>
          </a:solidFill>
          <a:latin typeface="+mn-lt"/>
          <a:ea typeface="+mn-ea"/>
          <a:cs typeface="+mn-cs"/>
        </a:defRPr>
      </a:lvl6pPr>
      <a:lvl7pPr marL="7460218" indent="-573862" algn="l" defTabSz="2295452" rtl="0" eaLnBrk="1" latinLnBrk="0" hangingPunct="1">
        <a:spcBef>
          <a:spcPct val="20000"/>
        </a:spcBef>
        <a:buFont typeface="Arial" pitchFamily="34" charset="0"/>
        <a:buChar char="•"/>
        <a:defRPr sz="5100" kern="1200">
          <a:solidFill>
            <a:schemeClr val="tx1"/>
          </a:solidFill>
          <a:latin typeface="+mn-lt"/>
          <a:ea typeface="+mn-ea"/>
          <a:cs typeface="+mn-cs"/>
        </a:defRPr>
      </a:lvl7pPr>
      <a:lvl8pPr marL="8607944" indent="-573862" algn="l" defTabSz="2295452" rtl="0" eaLnBrk="1" latinLnBrk="0" hangingPunct="1">
        <a:spcBef>
          <a:spcPct val="20000"/>
        </a:spcBef>
        <a:buFont typeface="Arial" pitchFamily="34" charset="0"/>
        <a:buChar char="•"/>
        <a:defRPr sz="5100" kern="1200">
          <a:solidFill>
            <a:schemeClr val="tx1"/>
          </a:solidFill>
          <a:latin typeface="+mn-lt"/>
          <a:ea typeface="+mn-ea"/>
          <a:cs typeface="+mn-cs"/>
        </a:defRPr>
      </a:lvl8pPr>
      <a:lvl9pPr marL="9755669" indent="-573862" algn="l" defTabSz="2295452" rtl="0" eaLnBrk="1" latinLnBrk="0" hangingPunct="1">
        <a:spcBef>
          <a:spcPct val="20000"/>
        </a:spcBef>
        <a:buFont typeface="Arial" pitchFamily="34" charset="0"/>
        <a:buChar char="•"/>
        <a:defRPr sz="5100" kern="1200">
          <a:solidFill>
            <a:schemeClr val="tx1"/>
          </a:solidFill>
          <a:latin typeface="+mn-lt"/>
          <a:ea typeface="+mn-ea"/>
          <a:cs typeface="+mn-cs"/>
        </a:defRPr>
      </a:lvl9pPr>
    </p:bodyStyle>
    <p:otherStyle>
      <a:defPPr>
        <a:defRPr lang="en-US"/>
      </a:defPPr>
      <a:lvl1pPr marL="0" algn="l" defTabSz="2295452" rtl="0" eaLnBrk="1" latinLnBrk="0" hangingPunct="1">
        <a:defRPr sz="4500" kern="1200">
          <a:solidFill>
            <a:schemeClr val="tx1"/>
          </a:solidFill>
          <a:latin typeface="+mn-lt"/>
          <a:ea typeface="+mn-ea"/>
          <a:cs typeface="+mn-cs"/>
        </a:defRPr>
      </a:lvl1pPr>
      <a:lvl2pPr marL="1147726" algn="l" defTabSz="2295452" rtl="0" eaLnBrk="1" latinLnBrk="0" hangingPunct="1">
        <a:defRPr sz="4500" kern="1200">
          <a:solidFill>
            <a:schemeClr val="tx1"/>
          </a:solidFill>
          <a:latin typeface="+mn-lt"/>
          <a:ea typeface="+mn-ea"/>
          <a:cs typeface="+mn-cs"/>
        </a:defRPr>
      </a:lvl2pPr>
      <a:lvl3pPr marL="2295452" algn="l" defTabSz="2295452" rtl="0" eaLnBrk="1" latinLnBrk="0" hangingPunct="1">
        <a:defRPr sz="4500" kern="1200">
          <a:solidFill>
            <a:schemeClr val="tx1"/>
          </a:solidFill>
          <a:latin typeface="+mn-lt"/>
          <a:ea typeface="+mn-ea"/>
          <a:cs typeface="+mn-cs"/>
        </a:defRPr>
      </a:lvl3pPr>
      <a:lvl4pPr marL="3443178" algn="l" defTabSz="2295452" rtl="0" eaLnBrk="1" latinLnBrk="0" hangingPunct="1">
        <a:defRPr sz="4500" kern="1200">
          <a:solidFill>
            <a:schemeClr val="tx1"/>
          </a:solidFill>
          <a:latin typeface="+mn-lt"/>
          <a:ea typeface="+mn-ea"/>
          <a:cs typeface="+mn-cs"/>
        </a:defRPr>
      </a:lvl4pPr>
      <a:lvl5pPr marL="4590903" algn="l" defTabSz="2295452" rtl="0" eaLnBrk="1" latinLnBrk="0" hangingPunct="1">
        <a:defRPr sz="4500" kern="1200">
          <a:solidFill>
            <a:schemeClr val="tx1"/>
          </a:solidFill>
          <a:latin typeface="+mn-lt"/>
          <a:ea typeface="+mn-ea"/>
          <a:cs typeface="+mn-cs"/>
        </a:defRPr>
      </a:lvl5pPr>
      <a:lvl6pPr marL="5738629" algn="l" defTabSz="2295452" rtl="0" eaLnBrk="1" latinLnBrk="0" hangingPunct="1">
        <a:defRPr sz="4500" kern="1200">
          <a:solidFill>
            <a:schemeClr val="tx1"/>
          </a:solidFill>
          <a:latin typeface="+mn-lt"/>
          <a:ea typeface="+mn-ea"/>
          <a:cs typeface="+mn-cs"/>
        </a:defRPr>
      </a:lvl6pPr>
      <a:lvl7pPr marL="6886355" algn="l" defTabSz="2295452" rtl="0" eaLnBrk="1" latinLnBrk="0" hangingPunct="1">
        <a:defRPr sz="4500" kern="1200">
          <a:solidFill>
            <a:schemeClr val="tx1"/>
          </a:solidFill>
          <a:latin typeface="+mn-lt"/>
          <a:ea typeface="+mn-ea"/>
          <a:cs typeface="+mn-cs"/>
        </a:defRPr>
      </a:lvl7pPr>
      <a:lvl8pPr marL="8034080" algn="l" defTabSz="2295452" rtl="0" eaLnBrk="1" latinLnBrk="0" hangingPunct="1">
        <a:defRPr sz="4500" kern="1200">
          <a:solidFill>
            <a:schemeClr val="tx1"/>
          </a:solidFill>
          <a:latin typeface="+mn-lt"/>
          <a:ea typeface="+mn-ea"/>
          <a:cs typeface="+mn-cs"/>
        </a:defRPr>
      </a:lvl8pPr>
      <a:lvl9pPr marL="9181806" algn="l" defTabSz="2295452" rtl="0" eaLnBrk="1" latinLnBrk="0" hangingPunct="1">
        <a:defRPr sz="4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s://www.accesscreative.ac.uk/wp-content/uploads/2017/05/NTU-Shield-Logo.p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AutoShape 345">
            <a:extLst>
              <a:ext uri="{FF2B5EF4-FFF2-40B4-BE49-F238E27FC236}">
                <a16:creationId xmlns:a16="http://schemas.microsoft.com/office/drawing/2014/main" id="{D8ECB58F-6729-6EB1-E5E1-89E1778752DD}"/>
              </a:ext>
            </a:extLst>
          </p:cNvPr>
          <p:cNvSpPr>
            <a:spLocks noChangeArrowheads="1"/>
          </p:cNvSpPr>
          <p:nvPr/>
        </p:nvSpPr>
        <p:spPr bwMode="auto">
          <a:xfrm>
            <a:off x="2284413" y="7142163"/>
            <a:ext cx="16816387" cy="9721850"/>
          </a:xfrm>
          <a:prstGeom prst="roundRect">
            <a:avLst>
              <a:gd name="adj" fmla="val 4468"/>
            </a:avLst>
          </a:prstGeom>
          <a:solidFill>
            <a:srgbClr val="EFF4FF"/>
          </a:solidFill>
          <a:ln w="12700" cap="flat" cmpd="sng" algn="ctr">
            <a:solidFill>
              <a:schemeClr val="accent5"/>
            </a:solidFill>
            <a:prstDash val="solid"/>
          </a:ln>
          <a:effectLst/>
        </p:spPr>
        <p:txBody>
          <a:bodyPr anchor="ctr"/>
          <a:lstStyle/>
          <a:p>
            <a:pPr algn="ctr" defTabSz="4176431" eaLnBrk="1" fontAlgn="auto" hangingPunct="1">
              <a:spcBef>
                <a:spcPts val="0"/>
              </a:spcBef>
              <a:spcAft>
                <a:spcPts val="0"/>
              </a:spcAft>
              <a:defRPr/>
            </a:pPr>
            <a:endParaRPr lang="en-US" sz="8200" kern="0">
              <a:solidFill>
                <a:prstClr val="white"/>
              </a:solidFill>
              <a:latin typeface="Calibri"/>
              <a:cs typeface="+mn-cs"/>
            </a:endParaRPr>
          </a:p>
        </p:txBody>
      </p:sp>
      <p:sp>
        <p:nvSpPr>
          <p:cNvPr id="2055" name="Text Box 337">
            <a:extLst>
              <a:ext uri="{FF2B5EF4-FFF2-40B4-BE49-F238E27FC236}">
                <a16:creationId xmlns:a16="http://schemas.microsoft.com/office/drawing/2014/main" id="{42C63823-63A6-FEA1-F4B6-45380BF9E618}"/>
              </a:ext>
            </a:extLst>
          </p:cNvPr>
          <p:cNvSpPr txBox="1">
            <a:spLocks noChangeArrowheads="1"/>
          </p:cNvSpPr>
          <p:nvPr/>
        </p:nvSpPr>
        <p:spPr bwMode="auto">
          <a:xfrm>
            <a:off x="2212975" y="7537450"/>
            <a:ext cx="17033875" cy="10399713"/>
          </a:xfrm>
          <a:prstGeom prst="rect">
            <a:avLst/>
          </a:prstGeom>
          <a:noFill/>
          <a:ln>
            <a:noFill/>
          </a:ln>
        </p:spPr>
        <p:txBody>
          <a:bodyPr lIns="1080000" tIns="1080000" rIns="1080000" bIns="1080000">
            <a:spAutoFit/>
          </a:bodyPr>
          <a:lstStyle>
            <a:lvl1pPr defTabSz="4195763">
              <a:spcBef>
                <a:spcPct val="20000"/>
              </a:spcBef>
              <a:buFont typeface="Arial" panose="020B0604020202020204" pitchFamily="34" charset="0"/>
              <a:buChar char="•"/>
              <a:defRPr sz="8100">
                <a:solidFill>
                  <a:schemeClr val="tx1"/>
                </a:solidFill>
                <a:latin typeface="Calibri" panose="020F0502020204030204" pitchFamily="34" charset="0"/>
              </a:defRPr>
            </a:lvl1pPr>
            <a:lvl2pPr marL="742950" indent="-285750" defTabSz="4195763">
              <a:spcBef>
                <a:spcPct val="20000"/>
              </a:spcBef>
              <a:buFont typeface="Arial" panose="020B0604020202020204" pitchFamily="34" charset="0"/>
              <a:buChar char="–"/>
              <a:defRPr sz="7000">
                <a:solidFill>
                  <a:schemeClr val="tx1"/>
                </a:solidFill>
                <a:latin typeface="Calibri" panose="020F0502020204030204" pitchFamily="34" charset="0"/>
              </a:defRPr>
            </a:lvl2pPr>
            <a:lvl3pPr marL="1143000" indent="-228600" defTabSz="4195763">
              <a:spcBef>
                <a:spcPct val="20000"/>
              </a:spcBef>
              <a:buFont typeface="Arial" panose="020B0604020202020204" pitchFamily="34" charset="0"/>
              <a:buChar char="•"/>
              <a:defRPr sz="6000">
                <a:solidFill>
                  <a:schemeClr val="tx1"/>
                </a:solidFill>
                <a:latin typeface="Calibri" panose="020F0502020204030204" pitchFamily="34" charset="0"/>
              </a:defRPr>
            </a:lvl3pPr>
            <a:lvl4pPr marL="1600200" indent="-228600" defTabSz="4195763">
              <a:spcBef>
                <a:spcPct val="20000"/>
              </a:spcBef>
              <a:buFont typeface="Arial" panose="020B0604020202020204" pitchFamily="34" charset="0"/>
              <a:buChar char="–"/>
              <a:defRPr sz="5100">
                <a:solidFill>
                  <a:schemeClr val="tx1"/>
                </a:solidFill>
                <a:latin typeface="Calibri" panose="020F0502020204030204" pitchFamily="34" charset="0"/>
              </a:defRPr>
            </a:lvl4pPr>
            <a:lvl5pPr marL="2057400" indent="-228600" defTabSz="4195763">
              <a:spcBef>
                <a:spcPct val="20000"/>
              </a:spcBef>
              <a:buFont typeface="Arial" panose="020B0604020202020204" pitchFamily="34" charset="0"/>
              <a:buChar char="»"/>
              <a:defRPr sz="5100">
                <a:solidFill>
                  <a:schemeClr val="tx1"/>
                </a:solidFill>
                <a:latin typeface="Calibri" panose="020F0502020204030204" pitchFamily="34" charset="0"/>
              </a:defRPr>
            </a:lvl5pPr>
            <a:lvl6pPr marL="2514600" indent="-228600" defTabSz="4195763"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6pPr>
            <a:lvl7pPr marL="2971800" indent="-228600" defTabSz="4195763"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7pPr>
            <a:lvl8pPr marL="3429000" indent="-228600" defTabSz="4195763"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8pPr>
            <a:lvl9pPr marL="3886200" indent="-228600" defTabSz="4195763"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9pPr>
          </a:lstStyle>
          <a:p>
            <a:pPr eaLnBrk="1" hangingPunct="1">
              <a:lnSpc>
                <a:spcPct val="120000"/>
              </a:lnSpc>
              <a:spcBef>
                <a:spcPct val="0"/>
              </a:spcBef>
              <a:buFontTx/>
              <a:buNone/>
              <a:defRPr/>
            </a:pPr>
            <a:r>
              <a:rPr lang="en-GB" altLang="en-US" sz="2800" dirty="0">
                <a:solidFill>
                  <a:srgbClr val="0B1051"/>
                </a:solidFill>
                <a:latin typeface="Verdana" panose="020B0604030504040204" pitchFamily="34" charset="0"/>
              </a:rPr>
              <a:t>Coursework can be conducted in groups rather than individually, which provides important life-skills to students (Fearon et al., 2012). However, determining each individual grade, based on the contribution for each student, is a difficult problem.</a:t>
            </a:r>
          </a:p>
          <a:p>
            <a:pPr eaLnBrk="1" hangingPunct="1">
              <a:lnSpc>
                <a:spcPct val="120000"/>
              </a:lnSpc>
              <a:spcBef>
                <a:spcPct val="0"/>
              </a:spcBef>
              <a:buFontTx/>
              <a:buNone/>
              <a:defRPr/>
            </a:pPr>
            <a:endParaRPr lang="en-GB" altLang="en-US" sz="2800" dirty="0">
              <a:solidFill>
                <a:srgbClr val="0B1051"/>
              </a:solidFill>
              <a:latin typeface="Verdana" panose="020B0604030504040204" pitchFamily="34" charset="0"/>
            </a:endParaRPr>
          </a:p>
          <a:p>
            <a:pPr eaLnBrk="1" hangingPunct="1">
              <a:lnSpc>
                <a:spcPct val="120000"/>
              </a:lnSpc>
              <a:spcBef>
                <a:spcPct val="0"/>
              </a:spcBef>
              <a:buFontTx/>
              <a:buNone/>
              <a:defRPr/>
            </a:pPr>
            <a:r>
              <a:rPr lang="en-GB" altLang="en-US" sz="2800" dirty="0">
                <a:solidFill>
                  <a:srgbClr val="0B1051"/>
                </a:solidFill>
                <a:latin typeface="Verdana" panose="020B0604030504040204" pitchFamily="34" charset="0"/>
              </a:rPr>
              <a:t>It is important that students are assessed in a fair way, because if students get:</a:t>
            </a:r>
          </a:p>
          <a:p>
            <a:pPr marL="514350" indent="-514350" eaLnBrk="1" hangingPunct="1">
              <a:lnSpc>
                <a:spcPct val="120000"/>
              </a:lnSpc>
              <a:spcBef>
                <a:spcPct val="0"/>
              </a:spcBef>
              <a:buFontTx/>
              <a:buAutoNum type="arabicPeriod"/>
              <a:defRPr/>
            </a:pPr>
            <a:r>
              <a:rPr lang="en-GB" altLang="en-US" sz="2800" dirty="0">
                <a:solidFill>
                  <a:srgbClr val="0B1051"/>
                </a:solidFill>
                <a:latin typeface="Verdana" panose="020B0604030504040204" pitchFamily="34" charset="0"/>
              </a:rPr>
              <a:t>a lower grade than they deserve, then it does not reflect their abilities and can lead to a reduced overall degree classification.  </a:t>
            </a:r>
          </a:p>
          <a:p>
            <a:pPr marL="514350" indent="-514350" eaLnBrk="1" hangingPunct="1">
              <a:lnSpc>
                <a:spcPct val="120000"/>
              </a:lnSpc>
              <a:spcBef>
                <a:spcPct val="0"/>
              </a:spcBef>
              <a:buFontTx/>
              <a:buAutoNum type="arabicPeriod" startAt="2"/>
              <a:defRPr/>
            </a:pPr>
            <a:r>
              <a:rPr lang="en-GB" altLang="en-US" sz="2800" dirty="0">
                <a:solidFill>
                  <a:srgbClr val="0B1051"/>
                </a:solidFill>
                <a:latin typeface="Verdana" panose="020B0604030504040204" pitchFamily="34" charset="0"/>
              </a:rPr>
              <a:t>similar grades to those who do not deserve it, then it can lead to demotivation, lack of confidence in academia, the university and the way work is marked.</a:t>
            </a:r>
          </a:p>
          <a:p>
            <a:pPr marL="514350" indent="-514350" eaLnBrk="1" hangingPunct="1">
              <a:lnSpc>
                <a:spcPct val="120000"/>
              </a:lnSpc>
              <a:spcBef>
                <a:spcPct val="0"/>
              </a:spcBef>
              <a:buFontTx/>
              <a:buAutoNum type="arabicPeriod" startAt="2"/>
              <a:defRPr/>
            </a:pPr>
            <a:r>
              <a:rPr lang="en-GB" altLang="en-US" sz="2800" dirty="0">
                <a:solidFill>
                  <a:srgbClr val="0B1051"/>
                </a:solidFill>
                <a:latin typeface="Verdana" panose="020B0604030504040204" pitchFamily="34" charset="0"/>
              </a:rPr>
              <a:t>a higher grade than they deserve without putting in effort, then it rewards a poor type of behaviour that will not serve them well in their future studies and in their professional life.</a:t>
            </a:r>
          </a:p>
          <a:p>
            <a:pPr eaLnBrk="1" hangingPunct="1">
              <a:lnSpc>
                <a:spcPct val="120000"/>
              </a:lnSpc>
              <a:spcBef>
                <a:spcPct val="0"/>
              </a:spcBef>
              <a:buFont typeface="Arial" panose="020B0604020202020204" pitchFamily="34" charset="0"/>
              <a:buNone/>
              <a:defRPr/>
            </a:pPr>
            <a:endParaRPr lang="en-GB" altLang="en-US" sz="2800" dirty="0">
              <a:solidFill>
                <a:srgbClr val="0B1051"/>
              </a:solidFill>
              <a:latin typeface="Verdana" panose="020B0604030504040204" pitchFamily="34" charset="0"/>
            </a:endParaRPr>
          </a:p>
          <a:p>
            <a:pPr eaLnBrk="1" hangingPunct="1">
              <a:lnSpc>
                <a:spcPct val="120000"/>
              </a:lnSpc>
              <a:spcBef>
                <a:spcPct val="0"/>
              </a:spcBef>
              <a:buFont typeface="Arial" panose="020B0604020202020204" pitchFamily="34" charset="0"/>
              <a:buNone/>
              <a:defRPr/>
            </a:pPr>
            <a:r>
              <a:rPr lang="en-GB" altLang="en-US" sz="2800" dirty="0">
                <a:solidFill>
                  <a:srgbClr val="0B1051"/>
                </a:solidFill>
                <a:latin typeface="Verdana" panose="020B0604030504040204" pitchFamily="34" charset="0"/>
              </a:rPr>
              <a:t>An improved way of assessing groupwork has the potential to address the above issues.</a:t>
            </a:r>
          </a:p>
          <a:p>
            <a:pPr eaLnBrk="1" hangingPunct="1">
              <a:lnSpc>
                <a:spcPct val="120000"/>
              </a:lnSpc>
              <a:spcBef>
                <a:spcPct val="0"/>
              </a:spcBef>
              <a:buFont typeface="Arial" panose="020B0604020202020204" pitchFamily="34" charset="0"/>
              <a:buNone/>
              <a:defRPr/>
            </a:pPr>
            <a:endParaRPr lang="en-GB" altLang="en-US" sz="2800" dirty="0">
              <a:solidFill>
                <a:srgbClr val="0B1051"/>
              </a:solidFill>
              <a:latin typeface="Verdana" panose="020B0604030504040204" pitchFamily="34" charset="0"/>
            </a:endParaRPr>
          </a:p>
        </p:txBody>
      </p:sp>
      <p:sp>
        <p:nvSpPr>
          <p:cNvPr id="145" name="AutoShape 345">
            <a:extLst>
              <a:ext uri="{FF2B5EF4-FFF2-40B4-BE49-F238E27FC236}">
                <a16:creationId xmlns:a16="http://schemas.microsoft.com/office/drawing/2014/main" id="{0094E63C-9813-5EBC-4B68-33528A0E48D3}"/>
              </a:ext>
            </a:extLst>
          </p:cNvPr>
          <p:cNvSpPr>
            <a:spLocks noChangeArrowheads="1"/>
          </p:cNvSpPr>
          <p:nvPr/>
        </p:nvSpPr>
        <p:spPr bwMode="auto">
          <a:xfrm>
            <a:off x="15701963" y="32440563"/>
            <a:ext cx="12949237" cy="5272087"/>
          </a:xfrm>
          <a:prstGeom prst="roundRect">
            <a:avLst>
              <a:gd name="adj" fmla="val 9315"/>
            </a:avLst>
          </a:prstGeom>
          <a:solidFill>
            <a:srgbClr val="EFF4FF"/>
          </a:solidFill>
          <a:ln w="12700" cap="flat" cmpd="sng" algn="ctr">
            <a:solidFill>
              <a:schemeClr val="accent5"/>
            </a:solidFill>
            <a:prstDash val="solid"/>
          </a:ln>
          <a:effectLst/>
        </p:spPr>
        <p:txBody>
          <a:bodyPr anchor="ctr"/>
          <a:lstStyle/>
          <a:p>
            <a:pPr algn="ctr" defTabSz="4176431" eaLnBrk="1" fontAlgn="auto" hangingPunct="1">
              <a:spcBef>
                <a:spcPts val="0"/>
              </a:spcBef>
              <a:spcAft>
                <a:spcPts val="0"/>
              </a:spcAft>
              <a:defRPr/>
            </a:pPr>
            <a:endParaRPr lang="en-US" sz="8200" kern="0">
              <a:solidFill>
                <a:prstClr val="white"/>
              </a:solidFill>
              <a:latin typeface="Calibri"/>
              <a:cs typeface="+mn-cs"/>
            </a:endParaRPr>
          </a:p>
        </p:txBody>
      </p:sp>
      <p:sp>
        <p:nvSpPr>
          <p:cNvPr id="146" name="AutoShape 345">
            <a:extLst>
              <a:ext uri="{FF2B5EF4-FFF2-40B4-BE49-F238E27FC236}">
                <a16:creationId xmlns:a16="http://schemas.microsoft.com/office/drawing/2014/main" id="{9A6345CE-4896-0D32-6780-60D32FF4687C}"/>
              </a:ext>
            </a:extLst>
          </p:cNvPr>
          <p:cNvSpPr>
            <a:spLocks noChangeArrowheads="1"/>
          </p:cNvSpPr>
          <p:nvPr/>
        </p:nvSpPr>
        <p:spPr bwMode="auto">
          <a:xfrm>
            <a:off x="20307300" y="7142163"/>
            <a:ext cx="7759700" cy="9721850"/>
          </a:xfrm>
          <a:prstGeom prst="roundRect">
            <a:avLst>
              <a:gd name="adj" fmla="val 4347"/>
            </a:avLst>
          </a:prstGeom>
          <a:solidFill>
            <a:srgbClr val="EFF4FF"/>
          </a:solidFill>
          <a:ln w="12700" cap="flat" cmpd="sng" algn="ctr">
            <a:solidFill>
              <a:schemeClr val="accent5"/>
            </a:solidFill>
            <a:prstDash val="solid"/>
          </a:ln>
          <a:effectLst/>
        </p:spPr>
        <p:txBody>
          <a:bodyPr anchor="ctr"/>
          <a:lstStyle/>
          <a:p>
            <a:pPr algn="ctr" defTabSz="4176431" eaLnBrk="1" fontAlgn="auto" hangingPunct="1">
              <a:spcBef>
                <a:spcPts val="0"/>
              </a:spcBef>
              <a:spcAft>
                <a:spcPts val="0"/>
              </a:spcAft>
              <a:defRPr/>
            </a:pPr>
            <a:endParaRPr lang="en-US" sz="8200" kern="0">
              <a:solidFill>
                <a:prstClr val="white"/>
              </a:solidFill>
              <a:latin typeface="Calibri"/>
              <a:cs typeface="+mn-cs"/>
            </a:endParaRPr>
          </a:p>
        </p:txBody>
      </p:sp>
      <p:sp>
        <p:nvSpPr>
          <p:cNvPr id="2054" name="Text Box 325">
            <a:extLst>
              <a:ext uri="{FF2B5EF4-FFF2-40B4-BE49-F238E27FC236}">
                <a16:creationId xmlns:a16="http://schemas.microsoft.com/office/drawing/2014/main" id="{B3850A87-B6F2-8926-1687-BD8171D8EC90}"/>
              </a:ext>
            </a:extLst>
          </p:cNvPr>
          <p:cNvSpPr txBox="1">
            <a:spLocks noChangeArrowheads="1"/>
          </p:cNvSpPr>
          <p:nvPr/>
        </p:nvSpPr>
        <p:spPr bwMode="auto">
          <a:xfrm>
            <a:off x="3048000" y="7185025"/>
            <a:ext cx="12649200" cy="9180513"/>
          </a:xfrm>
          <a:prstGeom prst="rect">
            <a:avLst/>
          </a:prstGeom>
          <a:noFill/>
          <a:ln>
            <a:noFill/>
          </a:ln>
          <a:effectLst/>
          <a:extLst>
            <a:ext uri="{909E8E84-426E-40DD-AFC4-6F175D3DCCD1}">
              <a14:hiddenFill xmlns:a14="http://schemas.microsoft.com/office/drawing/2010/main">
                <a:solidFill>
                  <a:srgbClr val="D3E2F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1071" tIns="478818" rIns="478818" bIns="40535"/>
          <a:lstStyle>
            <a:lvl1pPr marL="101600">
              <a:spcBef>
                <a:spcPct val="20000"/>
              </a:spcBef>
              <a:buFont typeface="Arial" panose="020B0604020202020204" pitchFamily="34" charset="0"/>
              <a:buChar char="•"/>
              <a:defRPr sz="81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70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60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5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5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9pPr>
          </a:lstStyle>
          <a:p>
            <a:pPr eaLnBrk="1" hangingPunct="1">
              <a:spcBef>
                <a:spcPct val="0"/>
              </a:spcBef>
              <a:buFontTx/>
              <a:buNone/>
            </a:pPr>
            <a:r>
              <a:rPr lang="en-GB" altLang="en-US" sz="3900" b="1">
                <a:solidFill>
                  <a:srgbClr val="0B1051"/>
                </a:solidFill>
                <a:latin typeface="Verdana" panose="020B0604030504040204" pitchFamily="34" charset="0"/>
              </a:rPr>
              <a:t>Introduction</a:t>
            </a:r>
          </a:p>
          <a:p>
            <a:pPr algn="r" eaLnBrk="1" hangingPunct="1">
              <a:spcBef>
                <a:spcPct val="0"/>
              </a:spcBef>
              <a:buFontTx/>
              <a:buNone/>
            </a:pPr>
            <a:endParaRPr lang="en-GB" altLang="en-US" sz="3900" b="1">
              <a:solidFill>
                <a:srgbClr val="0B1051"/>
              </a:solidFill>
              <a:latin typeface="Verdana" panose="020B0604030504040204" pitchFamily="34" charset="0"/>
            </a:endParaRPr>
          </a:p>
          <a:p>
            <a:pPr eaLnBrk="1" hangingPunct="1">
              <a:spcBef>
                <a:spcPct val="0"/>
              </a:spcBef>
              <a:buFontTx/>
              <a:buNone/>
            </a:pPr>
            <a:endParaRPr lang="en-GB" altLang="en-US" sz="2500">
              <a:solidFill>
                <a:srgbClr val="0B1051"/>
              </a:solidFill>
              <a:latin typeface="Verdana" panose="020B0604030504040204" pitchFamily="34" charset="0"/>
            </a:endParaRPr>
          </a:p>
        </p:txBody>
      </p:sp>
      <p:sp>
        <p:nvSpPr>
          <p:cNvPr id="149" name="AutoShape 345">
            <a:extLst>
              <a:ext uri="{FF2B5EF4-FFF2-40B4-BE49-F238E27FC236}">
                <a16:creationId xmlns:a16="http://schemas.microsoft.com/office/drawing/2014/main" id="{80D8B93A-3B9E-2612-5571-B13214AA8BA0}"/>
              </a:ext>
            </a:extLst>
          </p:cNvPr>
          <p:cNvSpPr>
            <a:spLocks noChangeArrowheads="1"/>
          </p:cNvSpPr>
          <p:nvPr/>
        </p:nvSpPr>
        <p:spPr bwMode="auto">
          <a:xfrm>
            <a:off x="2287588" y="18083213"/>
            <a:ext cx="10321925" cy="13138150"/>
          </a:xfrm>
          <a:prstGeom prst="roundRect">
            <a:avLst>
              <a:gd name="adj" fmla="val 4662"/>
            </a:avLst>
          </a:prstGeom>
          <a:solidFill>
            <a:srgbClr val="EFF4FF"/>
          </a:solidFill>
          <a:ln w="12700" cap="flat" cmpd="sng" algn="ctr">
            <a:solidFill>
              <a:schemeClr val="accent5"/>
            </a:solidFill>
            <a:prstDash val="solid"/>
          </a:ln>
          <a:effectLst/>
        </p:spPr>
        <p:txBody>
          <a:bodyPr anchor="ctr"/>
          <a:lstStyle/>
          <a:p>
            <a:pPr algn="ctr" defTabSz="4176431" eaLnBrk="1" fontAlgn="auto" hangingPunct="1">
              <a:spcBef>
                <a:spcPts val="0"/>
              </a:spcBef>
              <a:spcAft>
                <a:spcPts val="0"/>
              </a:spcAft>
              <a:defRPr/>
            </a:pPr>
            <a:endParaRPr lang="en-US" sz="8200" kern="0">
              <a:solidFill>
                <a:prstClr val="white"/>
              </a:solidFill>
              <a:latin typeface="Calibri"/>
              <a:cs typeface="+mn-cs"/>
            </a:endParaRPr>
          </a:p>
        </p:txBody>
      </p:sp>
      <p:sp>
        <p:nvSpPr>
          <p:cNvPr id="2056" name="Text Box 325">
            <a:extLst>
              <a:ext uri="{FF2B5EF4-FFF2-40B4-BE49-F238E27FC236}">
                <a16:creationId xmlns:a16="http://schemas.microsoft.com/office/drawing/2014/main" id="{F34347B1-18E1-B1AD-B259-EDD6A712EB5E}"/>
              </a:ext>
            </a:extLst>
          </p:cNvPr>
          <p:cNvSpPr txBox="1">
            <a:spLocks noChangeArrowheads="1"/>
          </p:cNvSpPr>
          <p:nvPr/>
        </p:nvSpPr>
        <p:spPr bwMode="auto">
          <a:xfrm>
            <a:off x="2430463" y="18095913"/>
            <a:ext cx="10179050" cy="3222625"/>
          </a:xfrm>
          <a:prstGeom prst="rect">
            <a:avLst/>
          </a:prstGeom>
          <a:noFill/>
          <a:ln>
            <a:noFill/>
          </a:ln>
          <a:effectLst/>
          <a:extLst>
            <a:ext uri="{909E8E84-426E-40DD-AFC4-6F175D3DCCD1}">
              <a14:hiddenFill xmlns:a14="http://schemas.microsoft.com/office/drawing/2010/main">
                <a:solidFill>
                  <a:srgbClr val="D3E2F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1071" tIns="478818" rIns="478818" bIns="40535"/>
          <a:lstStyle>
            <a:lvl1pPr marL="101600">
              <a:spcBef>
                <a:spcPct val="20000"/>
              </a:spcBef>
              <a:buFont typeface="Arial" panose="020B0604020202020204" pitchFamily="34" charset="0"/>
              <a:buChar char="•"/>
              <a:defRPr sz="81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70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60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5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5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9pPr>
          </a:lstStyle>
          <a:p>
            <a:pPr algn="ctr" eaLnBrk="1" hangingPunct="1">
              <a:spcBef>
                <a:spcPct val="0"/>
              </a:spcBef>
              <a:buFontTx/>
              <a:buNone/>
            </a:pPr>
            <a:r>
              <a:rPr lang="en-GB" altLang="en-US" sz="3900" b="1">
                <a:solidFill>
                  <a:srgbClr val="0B1051"/>
                </a:solidFill>
                <a:latin typeface="Verdana" panose="020B0604030504040204" pitchFamily="34" charset="0"/>
              </a:rPr>
              <a:t>Methods</a:t>
            </a:r>
          </a:p>
          <a:p>
            <a:pPr algn="ctr" eaLnBrk="1" hangingPunct="1">
              <a:spcBef>
                <a:spcPct val="0"/>
              </a:spcBef>
              <a:buFontTx/>
              <a:buNone/>
            </a:pPr>
            <a:endParaRPr lang="en-GB" altLang="en-US" sz="2500">
              <a:solidFill>
                <a:srgbClr val="0B1051"/>
              </a:solidFill>
              <a:latin typeface="Verdana" panose="020B0604030504040204" pitchFamily="34" charset="0"/>
            </a:endParaRPr>
          </a:p>
        </p:txBody>
      </p:sp>
      <p:sp>
        <p:nvSpPr>
          <p:cNvPr id="2057" name="Text Box 319">
            <a:extLst>
              <a:ext uri="{FF2B5EF4-FFF2-40B4-BE49-F238E27FC236}">
                <a16:creationId xmlns:a16="http://schemas.microsoft.com/office/drawing/2014/main" id="{C82E3408-88E0-482D-200F-774D7D484D60}"/>
              </a:ext>
            </a:extLst>
          </p:cNvPr>
          <p:cNvSpPr txBox="1">
            <a:spLocks noChangeArrowheads="1"/>
          </p:cNvSpPr>
          <p:nvPr/>
        </p:nvSpPr>
        <p:spPr bwMode="auto">
          <a:xfrm>
            <a:off x="2127250" y="18095913"/>
            <a:ext cx="10428288" cy="135016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80000" tIns="1080000" rIns="1080000" bIns="1080000">
            <a:spAutoFit/>
          </a:bodyPr>
          <a:lstStyle>
            <a:lvl1pPr defTabSz="4195763">
              <a:spcBef>
                <a:spcPct val="20000"/>
              </a:spcBef>
              <a:buFont typeface="Arial" panose="020B0604020202020204" pitchFamily="34" charset="0"/>
              <a:buChar char="•"/>
              <a:defRPr sz="8100">
                <a:solidFill>
                  <a:schemeClr val="tx1"/>
                </a:solidFill>
                <a:latin typeface="Calibri" panose="020F0502020204030204" pitchFamily="34" charset="0"/>
              </a:defRPr>
            </a:lvl1pPr>
            <a:lvl2pPr marL="742950" indent="-285750" defTabSz="4195763">
              <a:spcBef>
                <a:spcPct val="20000"/>
              </a:spcBef>
              <a:buFont typeface="Arial" panose="020B0604020202020204" pitchFamily="34" charset="0"/>
              <a:buChar char="–"/>
              <a:defRPr sz="7000">
                <a:solidFill>
                  <a:schemeClr val="tx1"/>
                </a:solidFill>
                <a:latin typeface="Calibri" panose="020F0502020204030204" pitchFamily="34" charset="0"/>
              </a:defRPr>
            </a:lvl2pPr>
            <a:lvl3pPr marL="1143000" indent="-228600" defTabSz="4195763">
              <a:spcBef>
                <a:spcPct val="20000"/>
              </a:spcBef>
              <a:buFont typeface="Arial" panose="020B0604020202020204" pitchFamily="34" charset="0"/>
              <a:buChar char="•"/>
              <a:defRPr sz="6000">
                <a:solidFill>
                  <a:schemeClr val="tx1"/>
                </a:solidFill>
                <a:latin typeface="Calibri" panose="020F0502020204030204" pitchFamily="34" charset="0"/>
              </a:defRPr>
            </a:lvl3pPr>
            <a:lvl4pPr marL="1600200" indent="-228600" defTabSz="4195763">
              <a:spcBef>
                <a:spcPct val="20000"/>
              </a:spcBef>
              <a:buFont typeface="Arial" panose="020B0604020202020204" pitchFamily="34" charset="0"/>
              <a:buChar char="–"/>
              <a:defRPr sz="5100">
                <a:solidFill>
                  <a:schemeClr val="tx1"/>
                </a:solidFill>
                <a:latin typeface="Calibri" panose="020F0502020204030204" pitchFamily="34" charset="0"/>
              </a:defRPr>
            </a:lvl4pPr>
            <a:lvl5pPr marL="2057400" indent="-228600" defTabSz="4195763">
              <a:spcBef>
                <a:spcPct val="20000"/>
              </a:spcBef>
              <a:buFont typeface="Arial" panose="020B0604020202020204" pitchFamily="34" charset="0"/>
              <a:buChar char="»"/>
              <a:defRPr sz="5100">
                <a:solidFill>
                  <a:schemeClr val="tx1"/>
                </a:solidFill>
                <a:latin typeface="Calibri" panose="020F0502020204030204" pitchFamily="34" charset="0"/>
              </a:defRPr>
            </a:lvl5pPr>
            <a:lvl6pPr marL="2514600" indent="-228600" defTabSz="4195763"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6pPr>
            <a:lvl7pPr marL="2971800" indent="-228600" defTabSz="4195763"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7pPr>
            <a:lvl8pPr marL="3429000" indent="-228600" defTabSz="4195763"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8pPr>
            <a:lvl9pPr marL="3886200" indent="-228600" defTabSz="4195763"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9pPr>
          </a:lstStyle>
          <a:p>
            <a:pPr eaLnBrk="1" hangingPunct="1">
              <a:lnSpc>
                <a:spcPct val="120000"/>
              </a:lnSpc>
              <a:spcBef>
                <a:spcPct val="0"/>
              </a:spcBef>
              <a:buFontTx/>
              <a:buNone/>
            </a:pPr>
            <a:r>
              <a:rPr lang="en-GB" altLang="en-US" sz="2800" b="1">
                <a:solidFill>
                  <a:srgbClr val="0B1051"/>
                </a:solidFill>
                <a:latin typeface="Verdana" panose="020B0604030504040204" pitchFamily="34" charset="0"/>
              </a:rPr>
              <a:t>Approach:</a:t>
            </a:r>
            <a:br>
              <a:rPr lang="en-GB" altLang="en-US" sz="2800" b="1">
                <a:solidFill>
                  <a:srgbClr val="0B1051"/>
                </a:solidFill>
                <a:latin typeface="Verdana" panose="020B0604030504040204" pitchFamily="34" charset="0"/>
              </a:rPr>
            </a:br>
            <a:endParaRPr lang="en-GB" altLang="en-US" sz="2800">
              <a:solidFill>
                <a:srgbClr val="0B1051"/>
              </a:solidFill>
              <a:latin typeface="Verdana" panose="020B0604030504040204" pitchFamily="34" charset="0"/>
            </a:endParaRPr>
          </a:p>
          <a:p>
            <a:pPr eaLnBrk="1" hangingPunct="1">
              <a:lnSpc>
                <a:spcPct val="120000"/>
              </a:lnSpc>
              <a:spcBef>
                <a:spcPct val="0"/>
              </a:spcBef>
              <a:buFontTx/>
              <a:buNone/>
            </a:pPr>
            <a:r>
              <a:rPr lang="en-GB" altLang="en-US" sz="2800" b="1">
                <a:solidFill>
                  <a:srgbClr val="0B1051"/>
                </a:solidFill>
                <a:latin typeface="Verdana" panose="020B0604030504040204" pitchFamily="34" charset="0"/>
              </a:rPr>
              <a:t>Observation: </a:t>
            </a:r>
            <a:r>
              <a:rPr lang="en-GB" altLang="en-US" sz="2800">
                <a:solidFill>
                  <a:srgbClr val="0B1051"/>
                </a:solidFill>
                <a:latin typeface="Verdana" panose="020B0604030504040204" pitchFamily="34" charset="0"/>
              </a:rPr>
              <a:t>adopt a module with group working and monitor pros and cons of the contribution assessment approach.</a:t>
            </a:r>
          </a:p>
          <a:p>
            <a:pPr eaLnBrk="1" hangingPunct="1">
              <a:lnSpc>
                <a:spcPct val="120000"/>
              </a:lnSpc>
              <a:spcBef>
                <a:spcPct val="0"/>
              </a:spcBef>
              <a:buFontTx/>
              <a:buNone/>
            </a:pPr>
            <a:endParaRPr lang="en-GB" altLang="en-US" sz="2800">
              <a:solidFill>
                <a:srgbClr val="0B1051"/>
              </a:solidFill>
              <a:latin typeface="Verdana" panose="020B0604030504040204" pitchFamily="34" charset="0"/>
            </a:endParaRPr>
          </a:p>
          <a:p>
            <a:pPr eaLnBrk="1" hangingPunct="1">
              <a:lnSpc>
                <a:spcPct val="120000"/>
              </a:lnSpc>
              <a:spcBef>
                <a:spcPct val="0"/>
              </a:spcBef>
              <a:buFontTx/>
              <a:buNone/>
            </a:pPr>
            <a:r>
              <a:rPr lang="en-GB" altLang="en-US" sz="2800" b="1">
                <a:solidFill>
                  <a:srgbClr val="0B1051"/>
                </a:solidFill>
                <a:latin typeface="Verdana" panose="020B0604030504040204" pitchFamily="34" charset="0"/>
              </a:rPr>
              <a:t>Trial 1: </a:t>
            </a:r>
            <a:r>
              <a:rPr lang="en-GB" altLang="en-US" sz="2800">
                <a:solidFill>
                  <a:srgbClr val="0B1051"/>
                </a:solidFill>
                <a:latin typeface="Verdana" panose="020B0604030504040204" pitchFamily="34" charset="0"/>
              </a:rPr>
              <a:t>modify the approach to remove some of the cons and monitor outcomes (use the teaching team and student feedback). </a:t>
            </a:r>
          </a:p>
          <a:p>
            <a:pPr eaLnBrk="1" hangingPunct="1">
              <a:lnSpc>
                <a:spcPct val="120000"/>
              </a:lnSpc>
              <a:spcBef>
                <a:spcPct val="0"/>
              </a:spcBef>
              <a:buFontTx/>
              <a:buNone/>
            </a:pPr>
            <a:endParaRPr lang="en-GB" altLang="en-US" sz="2800">
              <a:solidFill>
                <a:srgbClr val="0B1051"/>
              </a:solidFill>
              <a:latin typeface="Verdana" panose="020B0604030504040204" pitchFamily="34" charset="0"/>
            </a:endParaRPr>
          </a:p>
          <a:p>
            <a:pPr eaLnBrk="1" hangingPunct="1">
              <a:lnSpc>
                <a:spcPct val="120000"/>
              </a:lnSpc>
              <a:spcBef>
                <a:spcPct val="0"/>
              </a:spcBef>
              <a:buFontTx/>
              <a:buNone/>
            </a:pPr>
            <a:r>
              <a:rPr lang="en-GB" altLang="en-US" sz="2800" b="1">
                <a:solidFill>
                  <a:srgbClr val="0B1051"/>
                </a:solidFill>
                <a:latin typeface="Verdana" panose="020B0604030504040204" pitchFamily="34" charset="0"/>
              </a:rPr>
              <a:t>Meet with the teaching team </a:t>
            </a:r>
            <a:r>
              <a:rPr lang="en-GB" altLang="en-US" sz="2800">
                <a:solidFill>
                  <a:srgbClr val="0B1051"/>
                </a:solidFill>
                <a:latin typeface="Verdana" panose="020B0604030504040204" pitchFamily="34" charset="0"/>
              </a:rPr>
              <a:t>and staff members of the department to discuss the approach and get feedback.</a:t>
            </a:r>
          </a:p>
          <a:p>
            <a:pPr eaLnBrk="1" hangingPunct="1">
              <a:lnSpc>
                <a:spcPct val="120000"/>
              </a:lnSpc>
              <a:spcBef>
                <a:spcPct val="0"/>
              </a:spcBef>
              <a:buFontTx/>
              <a:buNone/>
            </a:pPr>
            <a:endParaRPr lang="en-GB" altLang="en-US" sz="2800">
              <a:solidFill>
                <a:srgbClr val="0B1051"/>
              </a:solidFill>
              <a:latin typeface="Verdana" panose="020B0604030504040204" pitchFamily="34" charset="0"/>
            </a:endParaRPr>
          </a:p>
          <a:p>
            <a:pPr eaLnBrk="1" hangingPunct="1">
              <a:lnSpc>
                <a:spcPct val="120000"/>
              </a:lnSpc>
              <a:spcBef>
                <a:spcPct val="0"/>
              </a:spcBef>
              <a:buFontTx/>
              <a:buNone/>
            </a:pPr>
            <a:r>
              <a:rPr lang="en-GB" altLang="en-US" sz="2800" b="1">
                <a:solidFill>
                  <a:srgbClr val="0B1051"/>
                </a:solidFill>
                <a:latin typeface="Verdana" panose="020B0604030504040204" pitchFamily="34" charset="0"/>
              </a:rPr>
              <a:t>Trial 2: </a:t>
            </a:r>
            <a:r>
              <a:rPr lang="en-GB" altLang="en-US" sz="2800">
                <a:solidFill>
                  <a:srgbClr val="0B1051"/>
                </a:solidFill>
                <a:latin typeface="Verdana" panose="020B0604030504040204" pitchFamily="34" charset="0"/>
              </a:rPr>
              <a:t>further modify the approach based on the literature and trial 1, then test again within the module. </a:t>
            </a:r>
          </a:p>
          <a:p>
            <a:pPr eaLnBrk="1" hangingPunct="1">
              <a:lnSpc>
                <a:spcPct val="120000"/>
              </a:lnSpc>
              <a:spcBef>
                <a:spcPct val="0"/>
              </a:spcBef>
              <a:buFontTx/>
              <a:buNone/>
            </a:pPr>
            <a:endParaRPr lang="en-GB" altLang="en-US" sz="2800">
              <a:solidFill>
                <a:srgbClr val="0B1051"/>
              </a:solidFill>
              <a:latin typeface="Verdana" panose="020B0604030504040204" pitchFamily="34" charset="0"/>
            </a:endParaRPr>
          </a:p>
          <a:p>
            <a:pPr eaLnBrk="1" hangingPunct="1">
              <a:lnSpc>
                <a:spcPct val="120000"/>
              </a:lnSpc>
              <a:spcBef>
                <a:spcPct val="0"/>
              </a:spcBef>
              <a:buFontTx/>
              <a:buNone/>
            </a:pPr>
            <a:r>
              <a:rPr lang="en-GB" altLang="en-US" sz="2800" b="1">
                <a:solidFill>
                  <a:srgbClr val="0B1051"/>
                </a:solidFill>
                <a:latin typeface="Verdana" panose="020B0604030504040204" pitchFamily="34" charset="0"/>
              </a:rPr>
              <a:t>Formal meeting with staff members </a:t>
            </a:r>
            <a:r>
              <a:rPr lang="en-GB" altLang="en-US" sz="2800">
                <a:solidFill>
                  <a:srgbClr val="0B1051"/>
                </a:solidFill>
                <a:latin typeface="Verdana" panose="020B0604030504040204" pitchFamily="34" charset="0"/>
              </a:rPr>
              <a:t>of the department to discuss the approach and record findings to be incorporated into a final approach.  </a:t>
            </a:r>
            <a:endParaRPr lang="en-US" altLang="en-US" sz="2800">
              <a:solidFill>
                <a:srgbClr val="0B1051"/>
              </a:solidFill>
              <a:latin typeface="Verdana" panose="020B0604030504040204" pitchFamily="34" charset="0"/>
            </a:endParaRPr>
          </a:p>
        </p:txBody>
      </p:sp>
      <p:sp>
        <p:nvSpPr>
          <p:cNvPr id="2058" name="TextBox 177">
            <a:extLst>
              <a:ext uri="{FF2B5EF4-FFF2-40B4-BE49-F238E27FC236}">
                <a16:creationId xmlns:a16="http://schemas.microsoft.com/office/drawing/2014/main" id="{D6B90D5E-3CC5-8F46-7C58-3CABC52F8B52}"/>
              </a:ext>
            </a:extLst>
          </p:cNvPr>
          <p:cNvSpPr txBox="1">
            <a:spLocks noChangeArrowheads="1"/>
          </p:cNvSpPr>
          <p:nvPr/>
        </p:nvSpPr>
        <p:spPr bwMode="auto">
          <a:xfrm>
            <a:off x="5924550" y="4095750"/>
            <a:ext cx="219329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eaLnBrk="1" hangingPunct="1"/>
            <a:r>
              <a:rPr lang="en-GB" altLang="en-US" sz="4400" b="1">
                <a:solidFill>
                  <a:srgbClr val="E73A5E"/>
                </a:solidFill>
                <a:latin typeface="Verdana" panose="020B0604030504040204" pitchFamily="34" charset="0"/>
              </a:rPr>
              <a:t>Philip Woodall</a:t>
            </a:r>
          </a:p>
          <a:p>
            <a:pPr eaLnBrk="1" hangingPunct="1"/>
            <a:r>
              <a:rPr lang="en-GB" altLang="en-US" sz="3500" b="1">
                <a:solidFill>
                  <a:srgbClr val="E73A5E"/>
                </a:solidFill>
                <a:latin typeface="Verdana" panose="020B0604030504040204" pitchFamily="34" charset="0"/>
              </a:rPr>
              <a:t>Department of Computer Science, Nottingham Trent University</a:t>
            </a:r>
          </a:p>
        </p:txBody>
      </p:sp>
      <p:sp>
        <p:nvSpPr>
          <p:cNvPr id="2059" name="TextBox 179">
            <a:extLst>
              <a:ext uri="{FF2B5EF4-FFF2-40B4-BE49-F238E27FC236}">
                <a16:creationId xmlns:a16="http://schemas.microsoft.com/office/drawing/2014/main" id="{A16F7BA4-5970-B913-01B7-B463E132FDA1}"/>
              </a:ext>
            </a:extLst>
          </p:cNvPr>
          <p:cNvSpPr txBox="1">
            <a:spLocks noChangeArrowheads="1"/>
          </p:cNvSpPr>
          <p:nvPr/>
        </p:nvSpPr>
        <p:spPr bwMode="auto">
          <a:xfrm>
            <a:off x="5924550" y="1079500"/>
            <a:ext cx="11920538" cy="213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eaLnBrk="1" hangingPunct="1">
              <a:lnSpc>
                <a:spcPct val="110000"/>
              </a:lnSpc>
            </a:pPr>
            <a:r>
              <a:rPr lang="en-GB" altLang="en-US" sz="6600" b="1">
                <a:solidFill>
                  <a:srgbClr val="E73A5E"/>
                </a:solidFill>
                <a:latin typeface="Verdana" panose="020B0604030504040204" pitchFamily="34" charset="0"/>
              </a:rPr>
              <a:t>Robust assessment of group coursework</a:t>
            </a:r>
          </a:p>
        </p:txBody>
      </p:sp>
      <p:sp>
        <p:nvSpPr>
          <p:cNvPr id="2060" name="Text Box 325">
            <a:extLst>
              <a:ext uri="{FF2B5EF4-FFF2-40B4-BE49-F238E27FC236}">
                <a16:creationId xmlns:a16="http://schemas.microsoft.com/office/drawing/2014/main" id="{FFB8E5A7-06F9-A9B3-67C0-1046BD98A43E}"/>
              </a:ext>
            </a:extLst>
          </p:cNvPr>
          <p:cNvSpPr txBox="1">
            <a:spLocks noChangeArrowheads="1"/>
          </p:cNvSpPr>
          <p:nvPr/>
        </p:nvSpPr>
        <p:spPr bwMode="auto">
          <a:xfrm>
            <a:off x="16097250" y="32408813"/>
            <a:ext cx="4357688" cy="1123950"/>
          </a:xfrm>
          <a:prstGeom prst="rect">
            <a:avLst/>
          </a:prstGeom>
          <a:noFill/>
          <a:ln>
            <a:noFill/>
          </a:ln>
          <a:effectLst/>
          <a:extLst>
            <a:ext uri="{909E8E84-426E-40DD-AFC4-6F175D3DCCD1}">
              <a14:hiddenFill xmlns:a14="http://schemas.microsoft.com/office/drawing/2010/main">
                <a:solidFill>
                  <a:srgbClr val="D3E2F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1071" tIns="478818" rIns="478818" bIns="40535">
            <a:spAutoFit/>
          </a:bodyPr>
          <a:lstStyle>
            <a:lvl1pPr marL="101600">
              <a:spcBef>
                <a:spcPct val="20000"/>
              </a:spcBef>
              <a:buFont typeface="Arial" panose="020B0604020202020204" pitchFamily="34" charset="0"/>
              <a:buChar char="•"/>
              <a:defRPr sz="81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70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60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5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5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9pPr>
          </a:lstStyle>
          <a:p>
            <a:pPr algn="ctr" eaLnBrk="1" hangingPunct="1">
              <a:spcBef>
                <a:spcPct val="0"/>
              </a:spcBef>
              <a:buFontTx/>
              <a:buNone/>
            </a:pPr>
            <a:r>
              <a:rPr lang="en-GB" altLang="en-US" sz="3900" b="1">
                <a:solidFill>
                  <a:srgbClr val="0B1051"/>
                </a:solidFill>
                <a:latin typeface="Verdana" panose="020B0604030504040204" pitchFamily="34" charset="0"/>
              </a:rPr>
              <a:t>References</a:t>
            </a:r>
            <a:endParaRPr lang="en-GB" altLang="en-US" sz="2500">
              <a:solidFill>
                <a:srgbClr val="0B1051"/>
              </a:solidFill>
              <a:latin typeface="Verdana" panose="020B0604030504040204" pitchFamily="34" charset="0"/>
            </a:endParaRPr>
          </a:p>
        </p:txBody>
      </p:sp>
      <p:cxnSp>
        <p:nvCxnSpPr>
          <p:cNvPr id="37" name="Straight Connector 36">
            <a:extLst>
              <a:ext uri="{FF2B5EF4-FFF2-40B4-BE49-F238E27FC236}">
                <a16:creationId xmlns:a16="http://schemas.microsoft.com/office/drawing/2014/main" id="{63F3BAEC-9654-A6FF-AD93-7593A3397CCB}"/>
              </a:ext>
            </a:extLst>
          </p:cNvPr>
          <p:cNvCxnSpPr/>
          <p:nvPr/>
        </p:nvCxnSpPr>
        <p:spPr>
          <a:xfrm>
            <a:off x="1039813" y="5935663"/>
            <a:ext cx="28144787" cy="0"/>
          </a:xfrm>
          <a:prstGeom prst="line">
            <a:avLst/>
          </a:prstGeom>
          <a:ln w="25400">
            <a:solidFill>
              <a:srgbClr val="E73A5E"/>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3C327C30-94FC-D026-20E5-926EA30CD037}"/>
              </a:ext>
            </a:extLst>
          </p:cNvPr>
          <p:cNvCxnSpPr/>
          <p:nvPr/>
        </p:nvCxnSpPr>
        <p:spPr>
          <a:xfrm>
            <a:off x="1039813" y="38919150"/>
            <a:ext cx="28144787" cy="0"/>
          </a:xfrm>
          <a:prstGeom prst="line">
            <a:avLst/>
          </a:prstGeom>
          <a:ln w="25400">
            <a:solidFill>
              <a:srgbClr val="E73A5E"/>
            </a:solidFill>
          </a:ln>
        </p:spPr>
        <p:style>
          <a:lnRef idx="1">
            <a:schemeClr val="accent1"/>
          </a:lnRef>
          <a:fillRef idx="0">
            <a:schemeClr val="accent1"/>
          </a:fillRef>
          <a:effectRef idx="0">
            <a:schemeClr val="accent1"/>
          </a:effectRef>
          <a:fontRef idx="minor">
            <a:schemeClr val="tx1"/>
          </a:fontRef>
        </p:style>
      </p:cxnSp>
      <p:sp>
        <p:nvSpPr>
          <p:cNvPr id="2063" name="Rectangle 2">
            <a:extLst>
              <a:ext uri="{FF2B5EF4-FFF2-40B4-BE49-F238E27FC236}">
                <a16:creationId xmlns:a16="http://schemas.microsoft.com/office/drawing/2014/main" id="{5534A47C-8F6D-344B-790F-B5A3786A9591}"/>
              </a:ext>
            </a:extLst>
          </p:cNvPr>
          <p:cNvSpPr txBox="1">
            <a:spLocks noChangeArrowheads="1"/>
          </p:cNvSpPr>
          <p:nvPr/>
        </p:nvSpPr>
        <p:spPr bwMode="auto">
          <a:xfrm>
            <a:off x="1039813" y="38979475"/>
            <a:ext cx="13693775" cy="325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995363">
              <a:spcBef>
                <a:spcPct val="20000"/>
              </a:spcBef>
              <a:buFont typeface="Arial" panose="020B0604020202020204" pitchFamily="34" charset="0"/>
              <a:buChar char="•"/>
              <a:tabLst>
                <a:tab pos="192088" algn="l"/>
              </a:tabLst>
              <a:defRPr sz="8100">
                <a:solidFill>
                  <a:schemeClr val="tx1"/>
                </a:solidFill>
                <a:latin typeface="Calibri" panose="020F0502020204030204" pitchFamily="34" charset="0"/>
              </a:defRPr>
            </a:lvl1pPr>
            <a:lvl2pPr marL="742950" indent="-285750" defTabSz="995363">
              <a:spcBef>
                <a:spcPct val="20000"/>
              </a:spcBef>
              <a:buFont typeface="Arial" panose="020B0604020202020204" pitchFamily="34" charset="0"/>
              <a:buChar char="–"/>
              <a:tabLst>
                <a:tab pos="192088" algn="l"/>
              </a:tabLst>
              <a:defRPr sz="7000">
                <a:solidFill>
                  <a:schemeClr val="tx1"/>
                </a:solidFill>
                <a:latin typeface="Calibri" panose="020F0502020204030204" pitchFamily="34" charset="0"/>
              </a:defRPr>
            </a:lvl2pPr>
            <a:lvl3pPr marL="1143000" indent="-228600" defTabSz="995363">
              <a:spcBef>
                <a:spcPct val="20000"/>
              </a:spcBef>
              <a:buFont typeface="Arial" panose="020B0604020202020204" pitchFamily="34" charset="0"/>
              <a:buChar char="•"/>
              <a:tabLst>
                <a:tab pos="192088" algn="l"/>
              </a:tabLst>
              <a:defRPr sz="6000">
                <a:solidFill>
                  <a:schemeClr val="tx1"/>
                </a:solidFill>
                <a:latin typeface="Calibri" panose="020F0502020204030204" pitchFamily="34" charset="0"/>
              </a:defRPr>
            </a:lvl3pPr>
            <a:lvl4pPr marL="1600200" indent="-228600" defTabSz="995363">
              <a:spcBef>
                <a:spcPct val="20000"/>
              </a:spcBef>
              <a:buFont typeface="Arial" panose="020B0604020202020204" pitchFamily="34" charset="0"/>
              <a:buChar char="–"/>
              <a:tabLst>
                <a:tab pos="192088" algn="l"/>
              </a:tabLst>
              <a:defRPr sz="5100">
                <a:solidFill>
                  <a:schemeClr val="tx1"/>
                </a:solidFill>
                <a:latin typeface="Calibri" panose="020F0502020204030204" pitchFamily="34" charset="0"/>
              </a:defRPr>
            </a:lvl4pPr>
            <a:lvl5pPr marL="2057400" indent="-228600" defTabSz="995363">
              <a:spcBef>
                <a:spcPct val="20000"/>
              </a:spcBef>
              <a:buFont typeface="Arial" panose="020B0604020202020204" pitchFamily="34" charset="0"/>
              <a:buChar char="»"/>
              <a:tabLst>
                <a:tab pos="192088" algn="l"/>
              </a:tabLst>
              <a:defRPr sz="5100">
                <a:solidFill>
                  <a:schemeClr val="tx1"/>
                </a:solidFill>
                <a:latin typeface="Calibri" panose="020F0502020204030204" pitchFamily="34" charset="0"/>
              </a:defRPr>
            </a:lvl5pPr>
            <a:lvl6pPr marL="2514600" indent="-228600" defTabSz="995363" eaLnBrk="0" fontAlgn="base" hangingPunct="0">
              <a:spcBef>
                <a:spcPct val="20000"/>
              </a:spcBef>
              <a:spcAft>
                <a:spcPct val="0"/>
              </a:spcAft>
              <a:buFont typeface="Arial" panose="020B0604020202020204" pitchFamily="34" charset="0"/>
              <a:buChar char="»"/>
              <a:tabLst>
                <a:tab pos="192088" algn="l"/>
              </a:tabLst>
              <a:defRPr sz="5100">
                <a:solidFill>
                  <a:schemeClr val="tx1"/>
                </a:solidFill>
                <a:latin typeface="Calibri" panose="020F0502020204030204" pitchFamily="34" charset="0"/>
              </a:defRPr>
            </a:lvl6pPr>
            <a:lvl7pPr marL="2971800" indent="-228600" defTabSz="995363" eaLnBrk="0" fontAlgn="base" hangingPunct="0">
              <a:spcBef>
                <a:spcPct val="20000"/>
              </a:spcBef>
              <a:spcAft>
                <a:spcPct val="0"/>
              </a:spcAft>
              <a:buFont typeface="Arial" panose="020B0604020202020204" pitchFamily="34" charset="0"/>
              <a:buChar char="»"/>
              <a:tabLst>
                <a:tab pos="192088" algn="l"/>
              </a:tabLst>
              <a:defRPr sz="5100">
                <a:solidFill>
                  <a:schemeClr val="tx1"/>
                </a:solidFill>
                <a:latin typeface="Calibri" panose="020F0502020204030204" pitchFamily="34" charset="0"/>
              </a:defRPr>
            </a:lvl7pPr>
            <a:lvl8pPr marL="3429000" indent="-228600" defTabSz="995363" eaLnBrk="0" fontAlgn="base" hangingPunct="0">
              <a:spcBef>
                <a:spcPct val="20000"/>
              </a:spcBef>
              <a:spcAft>
                <a:spcPct val="0"/>
              </a:spcAft>
              <a:buFont typeface="Arial" panose="020B0604020202020204" pitchFamily="34" charset="0"/>
              <a:buChar char="»"/>
              <a:tabLst>
                <a:tab pos="192088" algn="l"/>
              </a:tabLst>
              <a:defRPr sz="5100">
                <a:solidFill>
                  <a:schemeClr val="tx1"/>
                </a:solidFill>
                <a:latin typeface="Calibri" panose="020F0502020204030204" pitchFamily="34" charset="0"/>
              </a:defRPr>
            </a:lvl8pPr>
            <a:lvl9pPr marL="3886200" indent="-228600" defTabSz="995363" eaLnBrk="0" fontAlgn="base" hangingPunct="0">
              <a:spcBef>
                <a:spcPct val="20000"/>
              </a:spcBef>
              <a:spcAft>
                <a:spcPct val="0"/>
              </a:spcAft>
              <a:buFont typeface="Arial" panose="020B0604020202020204" pitchFamily="34" charset="0"/>
              <a:buChar char="»"/>
              <a:tabLst>
                <a:tab pos="192088" algn="l"/>
              </a:tabLst>
              <a:defRPr sz="5100">
                <a:solidFill>
                  <a:schemeClr val="tx1"/>
                </a:solidFill>
                <a:latin typeface="Calibri" panose="020F0502020204030204" pitchFamily="34" charset="0"/>
              </a:defRPr>
            </a:lvl9pPr>
          </a:lstStyle>
          <a:p>
            <a:pPr eaLnBrk="1" hangingPunct="1">
              <a:lnSpc>
                <a:spcPct val="120000"/>
              </a:lnSpc>
              <a:spcBef>
                <a:spcPct val="0"/>
              </a:spcBef>
              <a:buFontTx/>
              <a:buNone/>
            </a:pPr>
            <a:endParaRPr lang="en-US" altLang="en-US" sz="3000" b="1">
              <a:solidFill>
                <a:srgbClr val="E73A5E"/>
              </a:solidFill>
              <a:latin typeface="Verdana" panose="020B0604030504040204" pitchFamily="34" charset="0"/>
            </a:endParaRPr>
          </a:p>
          <a:p>
            <a:pPr eaLnBrk="1" hangingPunct="1">
              <a:lnSpc>
                <a:spcPct val="120000"/>
              </a:lnSpc>
              <a:spcBef>
                <a:spcPct val="0"/>
              </a:spcBef>
              <a:buFontTx/>
              <a:buNone/>
            </a:pPr>
            <a:r>
              <a:rPr lang="en-US" altLang="en-US" sz="3000" b="1">
                <a:solidFill>
                  <a:srgbClr val="E73A5E"/>
                </a:solidFill>
                <a:latin typeface="Verdana" panose="020B0604030504040204" pitchFamily="34" charset="0"/>
              </a:rPr>
              <a:t>School of Computer Science</a:t>
            </a:r>
          </a:p>
          <a:p>
            <a:pPr eaLnBrk="1" hangingPunct="1">
              <a:lnSpc>
                <a:spcPct val="120000"/>
              </a:lnSpc>
              <a:spcBef>
                <a:spcPct val="0"/>
              </a:spcBef>
              <a:buFontTx/>
              <a:buNone/>
            </a:pPr>
            <a:r>
              <a:rPr lang="en-US" altLang="en-US" sz="3000" b="1">
                <a:solidFill>
                  <a:srgbClr val="E73A5E"/>
                </a:solidFill>
                <a:latin typeface="Verdana" panose="020B0604030504040204" pitchFamily="34" charset="0"/>
              </a:rPr>
              <a:t>Nottingham Trent University</a:t>
            </a:r>
            <a:br>
              <a:rPr lang="en-US" altLang="en-US" sz="3000" b="1">
                <a:solidFill>
                  <a:srgbClr val="E73A5E"/>
                </a:solidFill>
                <a:latin typeface="Verdana" panose="020B0604030504040204" pitchFamily="34" charset="0"/>
              </a:rPr>
            </a:br>
            <a:r>
              <a:rPr lang="en-US" altLang="en-US" sz="3000" b="1">
                <a:solidFill>
                  <a:srgbClr val="E73A5E"/>
                </a:solidFill>
                <a:latin typeface="Verdana" panose="020B0604030504040204" pitchFamily="34" charset="0"/>
              </a:rPr>
              <a:t>Clifton Campus</a:t>
            </a:r>
          </a:p>
          <a:p>
            <a:pPr eaLnBrk="1" hangingPunct="1">
              <a:lnSpc>
                <a:spcPct val="120000"/>
              </a:lnSpc>
              <a:spcBef>
                <a:spcPct val="0"/>
              </a:spcBef>
              <a:buFontTx/>
              <a:buNone/>
            </a:pPr>
            <a:r>
              <a:rPr lang="en-US" altLang="en-US" sz="3000" b="1">
                <a:solidFill>
                  <a:srgbClr val="E73A5E"/>
                </a:solidFill>
                <a:latin typeface="Verdana" panose="020B0604030504040204" pitchFamily="34" charset="0"/>
              </a:rPr>
              <a:t>Clifton Lane, Nottingham, NG11 8NS</a:t>
            </a:r>
            <a:br>
              <a:rPr lang="en-US" altLang="en-US" sz="3000" b="1">
                <a:solidFill>
                  <a:srgbClr val="E73A5E"/>
                </a:solidFill>
                <a:latin typeface="Verdana" panose="020B0604030504040204" pitchFamily="34" charset="0"/>
              </a:rPr>
            </a:br>
            <a:endParaRPr lang="en-US" altLang="en-US" sz="3000" b="1">
              <a:solidFill>
                <a:srgbClr val="E73A5E"/>
              </a:solidFill>
              <a:latin typeface="Verdana" panose="020B0604030504040204" pitchFamily="34" charset="0"/>
            </a:endParaRPr>
          </a:p>
        </p:txBody>
      </p:sp>
      <p:sp>
        <p:nvSpPr>
          <p:cNvPr id="54" name="Rectangle 53">
            <a:extLst>
              <a:ext uri="{FF2B5EF4-FFF2-40B4-BE49-F238E27FC236}">
                <a16:creationId xmlns:a16="http://schemas.microsoft.com/office/drawing/2014/main" id="{8EFBF469-BE39-2FC7-4F84-734825DC89FB}"/>
              </a:ext>
            </a:extLst>
          </p:cNvPr>
          <p:cNvSpPr/>
          <p:nvPr/>
        </p:nvSpPr>
        <p:spPr>
          <a:xfrm rot="5400000">
            <a:off x="9598819" y="31390432"/>
            <a:ext cx="1219200" cy="881062"/>
          </a:xfrm>
          <a:prstGeom prst="rect">
            <a:avLst/>
          </a:prstGeom>
          <a:solidFill>
            <a:srgbClr val="414042"/>
          </a:solidFill>
          <a:ln>
            <a:solidFill>
              <a:srgbClr val="41404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sz="3200" b="1" dirty="0">
              <a:solidFill>
                <a:schemeClr val="tx1"/>
              </a:solidFill>
            </a:endParaRPr>
          </a:p>
        </p:txBody>
      </p:sp>
      <p:sp>
        <p:nvSpPr>
          <p:cNvPr id="56" name="Rectangle 55">
            <a:extLst>
              <a:ext uri="{FF2B5EF4-FFF2-40B4-BE49-F238E27FC236}">
                <a16:creationId xmlns:a16="http://schemas.microsoft.com/office/drawing/2014/main" id="{1484AEA6-FED7-1873-1589-688D039E5E7A}"/>
              </a:ext>
            </a:extLst>
          </p:cNvPr>
          <p:cNvSpPr/>
          <p:nvPr/>
        </p:nvSpPr>
        <p:spPr>
          <a:xfrm rot="5400000">
            <a:off x="8718551" y="17033875"/>
            <a:ext cx="1219200" cy="879475"/>
          </a:xfrm>
          <a:prstGeom prst="rect">
            <a:avLst/>
          </a:prstGeom>
          <a:solidFill>
            <a:srgbClr val="414042"/>
          </a:solidFill>
          <a:ln>
            <a:solidFill>
              <a:srgbClr val="41404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sz="3200" b="1" dirty="0">
              <a:solidFill>
                <a:schemeClr val="tx1"/>
              </a:solidFill>
            </a:endParaRPr>
          </a:p>
        </p:txBody>
      </p:sp>
      <p:sp>
        <p:nvSpPr>
          <p:cNvPr id="57" name="Rectangle 56">
            <a:extLst>
              <a:ext uri="{FF2B5EF4-FFF2-40B4-BE49-F238E27FC236}">
                <a16:creationId xmlns:a16="http://schemas.microsoft.com/office/drawing/2014/main" id="{A793B2AF-2590-1847-FB1D-B97241AF915A}"/>
              </a:ext>
            </a:extLst>
          </p:cNvPr>
          <p:cNvSpPr/>
          <p:nvPr/>
        </p:nvSpPr>
        <p:spPr>
          <a:xfrm>
            <a:off x="19100800" y="13573125"/>
            <a:ext cx="1217613" cy="881063"/>
          </a:xfrm>
          <a:prstGeom prst="rect">
            <a:avLst/>
          </a:prstGeom>
          <a:solidFill>
            <a:srgbClr val="414042"/>
          </a:solidFill>
          <a:ln>
            <a:solidFill>
              <a:srgbClr val="41404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sz="3200" b="1" dirty="0">
              <a:solidFill>
                <a:srgbClr val="414042"/>
              </a:solidFill>
              <a:highlight>
                <a:srgbClr val="414042"/>
              </a:highlight>
            </a:endParaRPr>
          </a:p>
        </p:txBody>
      </p:sp>
      <p:sp>
        <p:nvSpPr>
          <p:cNvPr id="2074" name="Rectangle 1">
            <a:extLst>
              <a:ext uri="{FF2B5EF4-FFF2-40B4-BE49-F238E27FC236}">
                <a16:creationId xmlns:a16="http://schemas.microsoft.com/office/drawing/2014/main" id="{142CF7C3-0AAC-3074-824B-FC508373BE84}"/>
              </a:ext>
            </a:extLst>
          </p:cNvPr>
          <p:cNvSpPr>
            <a:spLocks noChangeArrowheads="1"/>
          </p:cNvSpPr>
          <p:nvPr/>
        </p:nvSpPr>
        <p:spPr bwMode="auto">
          <a:xfrm>
            <a:off x="15282863" y="32675513"/>
            <a:ext cx="13441362" cy="5802312"/>
          </a:xfrm>
          <a:prstGeom prst="rect">
            <a:avLst/>
          </a:prstGeom>
          <a:noFill/>
          <a:ln>
            <a:noFill/>
          </a:ln>
          <a:effectLst/>
        </p:spPr>
        <p:txBody>
          <a:bodyPr lIns="1080000" tIns="1080000" rIns="1080000" bIns="1080000">
            <a:spAutoFit/>
          </a:bodyPr>
          <a:lstStyle>
            <a:lvl1pPr marL="514350" indent="-514350" defTabSz="4195763">
              <a:spcBef>
                <a:spcPct val="20000"/>
              </a:spcBef>
              <a:buFont typeface="Arial" panose="020B0604020202020204" pitchFamily="34" charset="0"/>
              <a:buChar char="•"/>
              <a:defRPr sz="8100">
                <a:solidFill>
                  <a:schemeClr val="tx1"/>
                </a:solidFill>
                <a:latin typeface="Calibri" panose="020F0502020204030204" pitchFamily="34" charset="0"/>
              </a:defRPr>
            </a:lvl1pPr>
            <a:lvl2pPr marL="742950" indent="-285750" defTabSz="4195763">
              <a:spcBef>
                <a:spcPct val="20000"/>
              </a:spcBef>
              <a:buFont typeface="Arial" panose="020B0604020202020204" pitchFamily="34" charset="0"/>
              <a:buChar char="–"/>
              <a:defRPr sz="7000">
                <a:solidFill>
                  <a:schemeClr val="tx1"/>
                </a:solidFill>
                <a:latin typeface="Calibri" panose="020F0502020204030204" pitchFamily="34" charset="0"/>
              </a:defRPr>
            </a:lvl2pPr>
            <a:lvl3pPr marL="1143000" indent="-228600" defTabSz="4195763">
              <a:spcBef>
                <a:spcPct val="20000"/>
              </a:spcBef>
              <a:buFont typeface="Arial" panose="020B0604020202020204" pitchFamily="34" charset="0"/>
              <a:buChar char="•"/>
              <a:defRPr sz="6000">
                <a:solidFill>
                  <a:schemeClr val="tx1"/>
                </a:solidFill>
                <a:latin typeface="Calibri" panose="020F0502020204030204" pitchFamily="34" charset="0"/>
              </a:defRPr>
            </a:lvl3pPr>
            <a:lvl4pPr marL="1600200" indent="-228600" defTabSz="4195763">
              <a:spcBef>
                <a:spcPct val="20000"/>
              </a:spcBef>
              <a:buFont typeface="Arial" panose="020B0604020202020204" pitchFamily="34" charset="0"/>
              <a:buChar char="–"/>
              <a:defRPr sz="5100">
                <a:solidFill>
                  <a:schemeClr val="tx1"/>
                </a:solidFill>
                <a:latin typeface="Calibri" panose="020F0502020204030204" pitchFamily="34" charset="0"/>
              </a:defRPr>
            </a:lvl4pPr>
            <a:lvl5pPr marL="2057400" indent="-228600" defTabSz="4195763">
              <a:spcBef>
                <a:spcPct val="20000"/>
              </a:spcBef>
              <a:buFont typeface="Arial" panose="020B0604020202020204" pitchFamily="34" charset="0"/>
              <a:buChar char="»"/>
              <a:defRPr sz="5100">
                <a:solidFill>
                  <a:schemeClr val="tx1"/>
                </a:solidFill>
                <a:latin typeface="Calibri" panose="020F0502020204030204" pitchFamily="34" charset="0"/>
              </a:defRPr>
            </a:lvl5pPr>
            <a:lvl6pPr marL="2514600" indent="-228600" defTabSz="4195763"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6pPr>
            <a:lvl7pPr marL="2971800" indent="-228600" defTabSz="4195763"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7pPr>
            <a:lvl8pPr marL="3429000" indent="-228600" defTabSz="4195763"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8pPr>
            <a:lvl9pPr marL="3886200" indent="-228600" defTabSz="4195763"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9pPr>
          </a:lstStyle>
          <a:p>
            <a:pPr marL="342900" indent="-342900" eaLnBrk="1" hangingPunct="1">
              <a:lnSpc>
                <a:spcPct val="120000"/>
              </a:lnSpc>
              <a:spcBef>
                <a:spcPct val="0"/>
              </a:spcBef>
              <a:buFont typeface="+mj-lt"/>
              <a:buAutoNum type="arabicPeriod"/>
              <a:defRPr/>
            </a:pPr>
            <a:r>
              <a:rPr lang="en-GB" altLang="en-US" sz="1800" dirty="0">
                <a:solidFill>
                  <a:srgbClr val="0B1051"/>
                </a:solidFill>
                <a:latin typeface="Verdana" panose="020B0604030504040204" pitchFamily="34" charset="0"/>
              </a:rPr>
              <a:t>Dijkstra, J., </a:t>
            </a:r>
            <a:r>
              <a:rPr lang="en-GB" altLang="en-US" sz="1800" dirty="0" err="1">
                <a:solidFill>
                  <a:srgbClr val="0B1051"/>
                </a:solidFill>
                <a:latin typeface="Verdana" panose="020B0604030504040204" pitchFamily="34" charset="0"/>
              </a:rPr>
              <a:t>Latijnhouwers</a:t>
            </a:r>
            <a:r>
              <a:rPr lang="en-GB" altLang="en-US" sz="1800" dirty="0">
                <a:solidFill>
                  <a:srgbClr val="0B1051"/>
                </a:solidFill>
                <a:latin typeface="Verdana" panose="020B0604030504040204" pitchFamily="34" charset="0"/>
              </a:rPr>
              <a:t>, M., </a:t>
            </a:r>
            <a:r>
              <a:rPr lang="en-GB" altLang="en-US" sz="1800" dirty="0" err="1">
                <a:solidFill>
                  <a:srgbClr val="0B1051"/>
                </a:solidFill>
                <a:latin typeface="Verdana" panose="020B0604030504040204" pitchFamily="34" charset="0"/>
              </a:rPr>
              <a:t>Norbart</a:t>
            </a:r>
            <a:r>
              <a:rPr lang="en-GB" altLang="en-US" sz="1800" dirty="0">
                <a:solidFill>
                  <a:srgbClr val="0B1051"/>
                </a:solidFill>
                <a:latin typeface="Verdana" panose="020B0604030504040204" pitchFamily="34" charset="0"/>
              </a:rPr>
              <a:t>, A. and Tio, R.A. (2016), “Assessing the ‘I’ in group work assessment: State of the art and recommendations for practice”, Medical Teacher, Vol. 38 No. 7, pp. 675–682.</a:t>
            </a:r>
          </a:p>
          <a:p>
            <a:pPr marL="342900" indent="-342900" eaLnBrk="1" hangingPunct="1">
              <a:lnSpc>
                <a:spcPct val="120000"/>
              </a:lnSpc>
              <a:spcBef>
                <a:spcPct val="0"/>
              </a:spcBef>
              <a:buFont typeface="+mj-lt"/>
              <a:buAutoNum type="arabicPeriod"/>
              <a:defRPr/>
            </a:pPr>
            <a:r>
              <a:rPr lang="en-GB" altLang="en-US" sz="1800" dirty="0">
                <a:solidFill>
                  <a:srgbClr val="0B1051"/>
                </a:solidFill>
                <a:latin typeface="Verdana" panose="020B0604030504040204" pitchFamily="34" charset="0"/>
              </a:rPr>
              <a:t>Fearon, C., McLaughlin, H. and Yoke </a:t>
            </a:r>
            <a:r>
              <a:rPr lang="en-GB" altLang="en-US" sz="1800" dirty="0" err="1">
                <a:solidFill>
                  <a:srgbClr val="0B1051"/>
                </a:solidFill>
                <a:latin typeface="Verdana" panose="020B0604030504040204" pitchFamily="34" charset="0"/>
              </a:rPr>
              <a:t>Eng</a:t>
            </a:r>
            <a:r>
              <a:rPr lang="en-GB" altLang="en-US" sz="1800" dirty="0">
                <a:solidFill>
                  <a:srgbClr val="0B1051"/>
                </a:solidFill>
                <a:latin typeface="Verdana" panose="020B0604030504040204" pitchFamily="34" charset="0"/>
              </a:rPr>
              <a:t>, T. (2012), “Using student group work in higher education to emulate professional communities of practice”, Education + Training, Vol. 54 No. 2/3, pp. 114–125.</a:t>
            </a:r>
          </a:p>
          <a:p>
            <a:pPr marL="342900" indent="-342900" eaLnBrk="1" hangingPunct="1">
              <a:lnSpc>
                <a:spcPct val="120000"/>
              </a:lnSpc>
              <a:spcBef>
                <a:spcPct val="0"/>
              </a:spcBef>
              <a:buFont typeface="+mj-lt"/>
              <a:buAutoNum type="arabicPeriod"/>
              <a:defRPr/>
            </a:pPr>
            <a:r>
              <a:rPr lang="en-GB" altLang="en-US" sz="1800" dirty="0">
                <a:solidFill>
                  <a:srgbClr val="0B1051"/>
                </a:solidFill>
                <a:latin typeface="Verdana" panose="020B0604030504040204" pitchFamily="34" charset="0"/>
              </a:rPr>
              <a:t>Johnston, L. and Miles, L. (2004), “Assessing contributions to group assignments”, Assessment &amp; Evaluation in Higher Education, Vol. 29 No. 6, pp. 751–768.</a:t>
            </a:r>
          </a:p>
          <a:p>
            <a:pPr marL="342900" indent="-342900" eaLnBrk="1" hangingPunct="1">
              <a:lnSpc>
                <a:spcPct val="120000"/>
              </a:lnSpc>
              <a:spcBef>
                <a:spcPct val="0"/>
              </a:spcBef>
              <a:buFont typeface="+mj-lt"/>
              <a:buAutoNum type="arabicPeriod"/>
              <a:defRPr/>
            </a:pPr>
            <a:r>
              <a:rPr lang="en-GB" altLang="en-US" sz="1800" dirty="0">
                <a:solidFill>
                  <a:srgbClr val="0B1051"/>
                </a:solidFill>
                <a:latin typeface="Verdana" panose="020B0604030504040204" pitchFamily="34" charset="0"/>
              </a:rPr>
              <a:t>Nordberg, D. (2006), “Fairness in Assessing Group Projects: A Conceptual Framework for Higher Education”, SSRN Electronic Journal, available </a:t>
            </a:r>
            <a:r>
              <a:rPr lang="en-GB" altLang="en-US" sz="1800" dirty="0" err="1">
                <a:solidFill>
                  <a:srgbClr val="0B1051"/>
                </a:solidFill>
                <a:latin typeface="Verdana" panose="020B0604030504040204" pitchFamily="34" charset="0"/>
              </a:rPr>
              <a:t>at:https</a:t>
            </a:r>
            <a:r>
              <a:rPr lang="en-GB" altLang="en-US" sz="1800" dirty="0">
                <a:solidFill>
                  <a:srgbClr val="0B1051"/>
                </a:solidFill>
                <a:latin typeface="Verdana" panose="020B0604030504040204" pitchFamily="34" charset="0"/>
              </a:rPr>
              <a:t>://doi.org/10.2139/ssrn.873605.</a:t>
            </a:r>
          </a:p>
          <a:p>
            <a:pPr marL="0" indent="0" eaLnBrk="1" hangingPunct="1">
              <a:lnSpc>
                <a:spcPct val="120000"/>
              </a:lnSpc>
              <a:spcBef>
                <a:spcPct val="0"/>
              </a:spcBef>
              <a:buFont typeface="Arial" panose="020B0604020202020204" pitchFamily="34" charset="0"/>
              <a:buNone/>
              <a:defRPr/>
            </a:pPr>
            <a:endParaRPr lang="en-GB" altLang="en-US" sz="1800" dirty="0">
              <a:solidFill>
                <a:srgbClr val="0B1051"/>
              </a:solidFill>
              <a:latin typeface="Verdana" panose="020B0604030504040204" pitchFamily="34" charset="0"/>
            </a:endParaRPr>
          </a:p>
        </p:txBody>
      </p:sp>
      <p:sp>
        <p:nvSpPr>
          <p:cNvPr id="2068" name="Text Box 325">
            <a:extLst>
              <a:ext uri="{FF2B5EF4-FFF2-40B4-BE49-F238E27FC236}">
                <a16:creationId xmlns:a16="http://schemas.microsoft.com/office/drawing/2014/main" id="{FBD5415D-9D33-F216-752A-2AEC2A2DEE26}"/>
              </a:ext>
            </a:extLst>
          </p:cNvPr>
          <p:cNvSpPr txBox="1">
            <a:spLocks noChangeArrowheads="1"/>
          </p:cNvSpPr>
          <p:nvPr/>
        </p:nvSpPr>
        <p:spPr bwMode="auto">
          <a:xfrm>
            <a:off x="20588288" y="6938963"/>
            <a:ext cx="7478712" cy="9721850"/>
          </a:xfrm>
          <a:prstGeom prst="rect">
            <a:avLst/>
          </a:prstGeom>
          <a:noFill/>
          <a:ln>
            <a:noFill/>
          </a:ln>
          <a:effectLst/>
          <a:extLst>
            <a:ext uri="{909E8E84-426E-40DD-AFC4-6F175D3DCCD1}">
              <a14:hiddenFill xmlns:a14="http://schemas.microsoft.com/office/drawing/2010/main">
                <a:solidFill>
                  <a:srgbClr val="D3E2F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1071" tIns="478818" rIns="478818" bIns="40535"/>
          <a:lstStyle>
            <a:lvl1pPr marL="101600">
              <a:spcBef>
                <a:spcPct val="20000"/>
              </a:spcBef>
              <a:buFont typeface="Arial" panose="020B0604020202020204" pitchFamily="34" charset="0"/>
              <a:buChar char="•"/>
              <a:defRPr sz="81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70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60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5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5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9pPr>
          </a:lstStyle>
          <a:p>
            <a:pPr eaLnBrk="1" hangingPunct="1">
              <a:spcBef>
                <a:spcPct val="0"/>
              </a:spcBef>
              <a:buFontTx/>
              <a:buNone/>
            </a:pPr>
            <a:r>
              <a:rPr lang="en-GB" altLang="en-US" sz="3900" b="1">
                <a:solidFill>
                  <a:srgbClr val="0B1051"/>
                </a:solidFill>
                <a:latin typeface="Verdana" panose="020B0604030504040204" pitchFamily="34" charset="0"/>
              </a:rPr>
              <a:t>Research aim</a:t>
            </a:r>
          </a:p>
          <a:p>
            <a:pPr eaLnBrk="1" hangingPunct="1">
              <a:spcBef>
                <a:spcPct val="0"/>
              </a:spcBef>
              <a:buFontTx/>
              <a:buNone/>
            </a:pPr>
            <a:endParaRPr lang="en-GB" altLang="en-US" sz="3900" b="1">
              <a:solidFill>
                <a:srgbClr val="0B1051"/>
              </a:solidFill>
              <a:latin typeface="Verdana" panose="020B0604030504040204" pitchFamily="34" charset="0"/>
            </a:endParaRPr>
          </a:p>
          <a:p>
            <a:pPr eaLnBrk="1" hangingPunct="1">
              <a:spcBef>
                <a:spcPct val="0"/>
              </a:spcBef>
              <a:buFontTx/>
              <a:buNone/>
            </a:pPr>
            <a:r>
              <a:rPr lang="en-GB" altLang="en-US" sz="3900">
                <a:solidFill>
                  <a:srgbClr val="0B1051"/>
                </a:solidFill>
                <a:latin typeface="Verdana" panose="020B0604030504040204" pitchFamily="34" charset="0"/>
              </a:rPr>
              <a:t>to develop a consistent, fair, accurate and defendable way of marking group coursework.</a:t>
            </a:r>
            <a:endParaRPr lang="en-GB" altLang="en-US" sz="3900" b="1">
              <a:solidFill>
                <a:srgbClr val="0B1051"/>
              </a:solidFill>
              <a:latin typeface="Verdana" panose="020B0604030504040204" pitchFamily="34" charset="0"/>
            </a:endParaRPr>
          </a:p>
          <a:p>
            <a:pPr eaLnBrk="1" hangingPunct="1">
              <a:spcBef>
                <a:spcPct val="0"/>
              </a:spcBef>
              <a:buFontTx/>
              <a:buNone/>
            </a:pPr>
            <a:endParaRPr lang="en-GB" altLang="en-US" sz="3900" b="1">
              <a:solidFill>
                <a:srgbClr val="0B1051"/>
              </a:solidFill>
              <a:latin typeface="Verdana" panose="020B0604030504040204" pitchFamily="34" charset="0"/>
            </a:endParaRPr>
          </a:p>
          <a:p>
            <a:pPr eaLnBrk="1" hangingPunct="1">
              <a:spcBef>
                <a:spcPct val="0"/>
              </a:spcBef>
              <a:buFontTx/>
              <a:buNone/>
            </a:pPr>
            <a:r>
              <a:rPr lang="en-GB" altLang="en-US" sz="3400" b="1">
                <a:solidFill>
                  <a:srgbClr val="0B1051"/>
                </a:solidFill>
                <a:latin typeface="Verdana" panose="020B0604030504040204" pitchFamily="34" charset="0"/>
              </a:rPr>
              <a:t>Consistent</a:t>
            </a:r>
            <a:r>
              <a:rPr lang="en-GB" altLang="en-US" sz="3400">
                <a:solidFill>
                  <a:srgbClr val="0B1051"/>
                </a:solidFill>
                <a:latin typeface="Verdana" panose="020B0604030504040204" pitchFamily="34" charset="0"/>
              </a:rPr>
              <a:t>: between markers</a:t>
            </a:r>
            <a:br>
              <a:rPr lang="en-GB" altLang="en-US" sz="3400">
                <a:solidFill>
                  <a:srgbClr val="0B1051"/>
                </a:solidFill>
                <a:latin typeface="Verdana" panose="020B0604030504040204" pitchFamily="34" charset="0"/>
              </a:rPr>
            </a:br>
            <a:endParaRPr lang="en-GB" altLang="en-US" sz="3400">
              <a:solidFill>
                <a:srgbClr val="0B1051"/>
              </a:solidFill>
              <a:latin typeface="Verdana" panose="020B0604030504040204" pitchFamily="34" charset="0"/>
            </a:endParaRPr>
          </a:p>
          <a:p>
            <a:pPr eaLnBrk="1" hangingPunct="1">
              <a:spcBef>
                <a:spcPct val="0"/>
              </a:spcBef>
              <a:buFontTx/>
              <a:buNone/>
            </a:pPr>
            <a:r>
              <a:rPr lang="en-GB" altLang="en-US" sz="3400" b="1">
                <a:solidFill>
                  <a:srgbClr val="0B1051"/>
                </a:solidFill>
                <a:latin typeface="Verdana" panose="020B0604030504040204" pitchFamily="34" charset="0"/>
              </a:rPr>
              <a:t>Fair</a:t>
            </a:r>
            <a:r>
              <a:rPr lang="en-GB" altLang="en-US" sz="3400">
                <a:solidFill>
                  <a:srgbClr val="0B1051"/>
                </a:solidFill>
                <a:latin typeface="Verdana" panose="020B0604030504040204" pitchFamily="34" charset="0"/>
              </a:rPr>
              <a:t>: for all students</a:t>
            </a:r>
            <a:br>
              <a:rPr lang="en-GB" altLang="en-US" sz="3400">
                <a:solidFill>
                  <a:srgbClr val="0B1051"/>
                </a:solidFill>
                <a:latin typeface="Verdana" panose="020B0604030504040204" pitchFamily="34" charset="0"/>
              </a:rPr>
            </a:br>
            <a:endParaRPr lang="en-GB" altLang="en-US" sz="3400">
              <a:solidFill>
                <a:srgbClr val="0B1051"/>
              </a:solidFill>
              <a:latin typeface="Verdana" panose="020B0604030504040204" pitchFamily="34" charset="0"/>
            </a:endParaRPr>
          </a:p>
          <a:p>
            <a:pPr eaLnBrk="1" hangingPunct="1">
              <a:spcBef>
                <a:spcPct val="0"/>
              </a:spcBef>
              <a:buFontTx/>
              <a:buNone/>
            </a:pPr>
            <a:r>
              <a:rPr lang="en-GB" altLang="en-US" sz="3400" b="1">
                <a:solidFill>
                  <a:srgbClr val="0B1051"/>
                </a:solidFill>
                <a:latin typeface="Verdana" panose="020B0604030504040204" pitchFamily="34" charset="0"/>
              </a:rPr>
              <a:t>Accurate</a:t>
            </a:r>
            <a:r>
              <a:rPr lang="en-GB" altLang="en-US" sz="3400">
                <a:solidFill>
                  <a:srgbClr val="0B1051"/>
                </a:solidFill>
                <a:latin typeface="Verdana" panose="020B0604030504040204" pitchFamily="34" charset="0"/>
              </a:rPr>
              <a:t>: giving of the correct grade</a:t>
            </a:r>
            <a:br>
              <a:rPr lang="en-GB" altLang="en-US" sz="3400">
                <a:solidFill>
                  <a:srgbClr val="0B1051"/>
                </a:solidFill>
                <a:latin typeface="Verdana" panose="020B0604030504040204" pitchFamily="34" charset="0"/>
              </a:rPr>
            </a:br>
            <a:endParaRPr lang="en-GB" altLang="en-US" sz="3400">
              <a:solidFill>
                <a:srgbClr val="0B1051"/>
              </a:solidFill>
              <a:latin typeface="Verdana" panose="020B0604030504040204" pitchFamily="34" charset="0"/>
            </a:endParaRPr>
          </a:p>
          <a:p>
            <a:pPr eaLnBrk="1" hangingPunct="1">
              <a:spcBef>
                <a:spcPct val="0"/>
              </a:spcBef>
              <a:buFontTx/>
              <a:buNone/>
            </a:pPr>
            <a:r>
              <a:rPr lang="en-GB" altLang="en-US" sz="3400" b="1">
                <a:solidFill>
                  <a:srgbClr val="0B1051"/>
                </a:solidFill>
                <a:latin typeface="Verdana" panose="020B0604030504040204" pitchFamily="34" charset="0"/>
              </a:rPr>
              <a:t>Defendable</a:t>
            </a:r>
            <a:r>
              <a:rPr lang="en-GB" altLang="en-US" sz="3400">
                <a:solidFill>
                  <a:srgbClr val="0B1051"/>
                </a:solidFill>
                <a:latin typeface="Verdana" panose="020B0604030504040204" pitchFamily="34" charset="0"/>
              </a:rPr>
              <a:t>: can justify the grades easily to students </a:t>
            </a:r>
          </a:p>
          <a:p>
            <a:pPr eaLnBrk="1" hangingPunct="1">
              <a:spcBef>
                <a:spcPct val="0"/>
              </a:spcBef>
              <a:buFontTx/>
              <a:buNone/>
            </a:pPr>
            <a:endParaRPr lang="en-GB" altLang="en-US" sz="3900" b="1">
              <a:solidFill>
                <a:srgbClr val="0B1051"/>
              </a:solidFill>
              <a:latin typeface="Verdana" panose="020B0604030504040204" pitchFamily="34" charset="0"/>
            </a:endParaRPr>
          </a:p>
          <a:p>
            <a:pPr algn="r" eaLnBrk="1" hangingPunct="1">
              <a:spcBef>
                <a:spcPct val="0"/>
              </a:spcBef>
              <a:buFontTx/>
              <a:buNone/>
            </a:pPr>
            <a:endParaRPr lang="en-GB" altLang="en-US" sz="3900" b="1">
              <a:solidFill>
                <a:srgbClr val="0B1051"/>
              </a:solidFill>
              <a:latin typeface="Verdana" panose="020B0604030504040204" pitchFamily="34" charset="0"/>
            </a:endParaRPr>
          </a:p>
          <a:p>
            <a:pPr eaLnBrk="1" hangingPunct="1">
              <a:spcBef>
                <a:spcPct val="0"/>
              </a:spcBef>
              <a:buFontTx/>
              <a:buNone/>
            </a:pPr>
            <a:endParaRPr lang="en-GB" altLang="en-US" sz="2500">
              <a:solidFill>
                <a:srgbClr val="0B1051"/>
              </a:solidFill>
              <a:latin typeface="Verdana" panose="020B0604030504040204" pitchFamily="34" charset="0"/>
            </a:endParaRPr>
          </a:p>
        </p:txBody>
      </p:sp>
      <p:sp>
        <p:nvSpPr>
          <p:cNvPr id="39" name="AutoShape 345">
            <a:extLst>
              <a:ext uri="{FF2B5EF4-FFF2-40B4-BE49-F238E27FC236}">
                <a16:creationId xmlns:a16="http://schemas.microsoft.com/office/drawing/2014/main" id="{936B7E73-8594-7E73-0BAF-C6BB09D058DB}"/>
              </a:ext>
            </a:extLst>
          </p:cNvPr>
          <p:cNvSpPr>
            <a:spLocks noChangeArrowheads="1"/>
          </p:cNvSpPr>
          <p:nvPr/>
        </p:nvSpPr>
        <p:spPr bwMode="auto">
          <a:xfrm>
            <a:off x="1555750" y="32424688"/>
            <a:ext cx="12947650" cy="5272087"/>
          </a:xfrm>
          <a:prstGeom prst="roundRect">
            <a:avLst>
              <a:gd name="adj" fmla="val 9315"/>
            </a:avLst>
          </a:prstGeom>
          <a:solidFill>
            <a:srgbClr val="EFF4FF"/>
          </a:solidFill>
          <a:ln w="12700" cap="flat" cmpd="sng" algn="ctr">
            <a:solidFill>
              <a:schemeClr val="accent5"/>
            </a:solidFill>
            <a:prstDash val="solid"/>
          </a:ln>
          <a:effectLst/>
        </p:spPr>
        <p:txBody>
          <a:bodyPr anchor="ctr"/>
          <a:lstStyle/>
          <a:p>
            <a:pPr eaLnBrk="1" hangingPunct="1">
              <a:lnSpc>
                <a:spcPct val="120000"/>
              </a:lnSpc>
              <a:buFontTx/>
              <a:buAutoNum type="arabicPeriod"/>
              <a:defRPr/>
            </a:pPr>
            <a:endParaRPr lang="en-GB" altLang="en-US" sz="2800" dirty="0">
              <a:solidFill>
                <a:srgbClr val="0B1051"/>
              </a:solidFill>
              <a:latin typeface="Verdana" panose="020B0604030504040204" pitchFamily="34" charset="0"/>
            </a:endParaRPr>
          </a:p>
          <a:p>
            <a:pPr eaLnBrk="1" hangingPunct="1">
              <a:lnSpc>
                <a:spcPct val="120000"/>
              </a:lnSpc>
              <a:defRPr/>
            </a:pPr>
            <a:endParaRPr lang="en-GB" altLang="en-US" sz="2800" dirty="0">
              <a:solidFill>
                <a:srgbClr val="0B1051"/>
              </a:solidFill>
              <a:latin typeface="Verdana" panose="020B0604030504040204" pitchFamily="34" charset="0"/>
            </a:endParaRPr>
          </a:p>
          <a:p>
            <a:pPr eaLnBrk="1" hangingPunct="1">
              <a:lnSpc>
                <a:spcPct val="120000"/>
              </a:lnSpc>
              <a:defRPr/>
            </a:pPr>
            <a:endParaRPr lang="en-GB" altLang="en-US" sz="2800" dirty="0">
              <a:solidFill>
                <a:srgbClr val="0B1051"/>
              </a:solidFill>
              <a:latin typeface="Verdana" panose="020B0604030504040204" pitchFamily="34" charset="0"/>
            </a:endParaRPr>
          </a:p>
        </p:txBody>
      </p:sp>
      <p:sp>
        <p:nvSpPr>
          <p:cNvPr id="2070" name="Text Box 325">
            <a:extLst>
              <a:ext uri="{FF2B5EF4-FFF2-40B4-BE49-F238E27FC236}">
                <a16:creationId xmlns:a16="http://schemas.microsoft.com/office/drawing/2014/main" id="{D3600361-B86C-838D-6F1E-A4419BA3F020}"/>
              </a:ext>
            </a:extLst>
          </p:cNvPr>
          <p:cNvSpPr txBox="1">
            <a:spLocks noChangeArrowheads="1"/>
          </p:cNvSpPr>
          <p:nvPr/>
        </p:nvSpPr>
        <p:spPr bwMode="auto">
          <a:xfrm>
            <a:off x="1585913" y="32424688"/>
            <a:ext cx="7402512" cy="1123950"/>
          </a:xfrm>
          <a:prstGeom prst="rect">
            <a:avLst/>
          </a:prstGeom>
          <a:noFill/>
          <a:ln>
            <a:noFill/>
          </a:ln>
          <a:effectLst/>
          <a:extLst>
            <a:ext uri="{909E8E84-426E-40DD-AFC4-6F175D3DCCD1}">
              <a14:hiddenFill xmlns:a14="http://schemas.microsoft.com/office/drawing/2010/main">
                <a:solidFill>
                  <a:srgbClr val="D3E2F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1071" tIns="478818" rIns="478818" bIns="40535">
            <a:spAutoFit/>
          </a:bodyPr>
          <a:lstStyle>
            <a:lvl1pPr marL="101600">
              <a:spcBef>
                <a:spcPct val="20000"/>
              </a:spcBef>
              <a:buFont typeface="Arial" panose="020B0604020202020204" pitchFamily="34" charset="0"/>
              <a:buChar char="•"/>
              <a:defRPr sz="81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70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60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51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51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5100">
                <a:solidFill>
                  <a:schemeClr val="tx1"/>
                </a:solidFill>
                <a:latin typeface="Calibri" panose="020F0502020204030204" pitchFamily="34" charset="0"/>
              </a:defRPr>
            </a:lvl9pPr>
          </a:lstStyle>
          <a:p>
            <a:pPr algn="ctr" eaLnBrk="1" hangingPunct="1">
              <a:spcBef>
                <a:spcPct val="0"/>
              </a:spcBef>
              <a:buFontTx/>
              <a:buNone/>
            </a:pPr>
            <a:r>
              <a:rPr lang="en-GB" altLang="en-US" sz="3900" b="1">
                <a:solidFill>
                  <a:srgbClr val="0B1051"/>
                </a:solidFill>
                <a:latin typeface="Verdana" panose="020B0604030504040204" pitchFamily="34" charset="0"/>
              </a:rPr>
              <a:t>Results &amp; Conclusions</a:t>
            </a:r>
            <a:endParaRPr lang="en-GB" altLang="en-US" sz="2500">
              <a:solidFill>
                <a:srgbClr val="0B1051"/>
              </a:solidFill>
              <a:latin typeface="Verdana" panose="020B0604030504040204" pitchFamily="34" charset="0"/>
            </a:endParaRPr>
          </a:p>
        </p:txBody>
      </p:sp>
      <p:sp>
        <p:nvSpPr>
          <p:cNvPr id="44" name="Rectangle 43">
            <a:extLst>
              <a:ext uri="{FF2B5EF4-FFF2-40B4-BE49-F238E27FC236}">
                <a16:creationId xmlns:a16="http://schemas.microsoft.com/office/drawing/2014/main" id="{9D2A36C0-54D8-FB07-9491-BF20A11DF74A}"/>
              </a:ext>
            </a:extLst>
          </p:cNvPr>
          <p:cNvSpPr/>
          <p:nvPr/>
        </p:nvSpPr>
        <p:spPr>
          <a:xfrm>
            <a:off x="14503400" y="34418588"/>
            <a:ext cx="1217613" cy="774700"/>
          </a:xfrm>
          <a:prstGeom prst="rect">
            <a:avLst/>
          </a:prstGeom>
          <a:solidFill>
            <a:srgbClr val="414042"/>
          </a:solidFill>
          <a:ln>
            <a:solidFill>
              <a:srgbClr val="41404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sz="3200" b="1" dirty="0">
              <a:solidFill>
                <a:schemeClr val="tx1"/>
              </a:solidFill>
            </a:endParaRPr>
          </a:p>
        </p:txBody>
      </p:sp>
      <p:pic>
        <p:nvPicPr>
          <p:cNvPr id="2072" name="Picture 2">
            <a:extLst>
              <a:ext uri="{FF2B5EF4-FFF2-40B4-BE49-F238E27FC236}">
                <a16:creationId xmlns:a16="http://schemas.microsoft.com/office/drawing/2014/main" id="{B7731277-AF88-CD7C-9320-3560FB38D5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31600" y="768350"/>
            <a:ext cx="4953000" cy="474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73" name="TextBox 3">
            <a:extLst>
              <a:ext uri="{FF2B5EF4-FFF2-40B4-BE49-F238E27FC236}">
                <a16:creationId xmlns:a16="http://schemas.microsoft.com/office/drawing/2014/main" id="{433F555A-F8EF-72ED-4F65-7CC4E8FD3D7C}"/>
              </a:ext>
            </a:extLst>
          </p:cNvPr>
          <p:cNvSpPr txBox="1">
            <a:spLocks noChangeArrowheads="1"/>
          </p:cNvSpPr>
          <p:nvPr/>
        </p:nvSpPr>
        <p:spPr bwMode="auto">
          <a:xfrm>
            <a:off x="20318413" y="18137188"/>
            <a:ext cx="8405812" cy="150653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3600" b="1">
                <a:solidFill>
                  <a:srgbClr val="414042"/>
                </a:solidFill>
                <a:latin typeface="Verdana" panose="020B0604030504040204" pitchFamily="34" charset="0"/>
              </a:rPr>
              <a:t>Literature and findings so far</a:t>
            </a:r>
          </a:p>
          <a:p>
            <a:endParaRPr lang="en-GB" altLang="en-US" sz="2800">
              <a:solidFill>
                <a:srgbClr val="414042"/>
              </a:solidFill>
              <a:latin typeface="Verdana" panose="020B0604030504040204" pitchFamily="34" charset="0"/>
            </a:endParaRPr>
          </a:p>
          <a:p>
            <a:r>
              <a:rPr lang="en-GB" altLang="en-US" sz="2500">
                <a:solidFill>
                  <a:srgbClr val="414042"/>
                </a:solidFill>
                <a:latin typeface="Verdana" panose="020B0604030504040204" pitchFamily="34" charset="0"/>
              </a:rPr>
              <a:t>Following the standard advice, I have included both self- and peer-assessment of individual contribution levels to the group work (Johnston and Miles, 2004; Nordberg, 2006). In addition to a numerical rating, this must also be backed up with a description of what has been done. </a:t>
            </a:r>
          </a:p>
          <a:p>
            <a:endParaRPr lang="en-GB" altLang="en-US" sz="2500">
              <a:solidFill>
                <a:srgbClr val="414042"/>
              </a:solidFill>
              <a:latin typeface="Verdana" panose="020B0604030504040204" pitchFamily="34" charset="0"/>
            </a:endParaRPr>
          </a:p>
          <a:p>
            <a:r>
              <a:rPr lang="en-GB" altLang="en-US" sz="2500">
                <a:solidFill>
                  <a:srgbClr val="414042"/>
                </a:solidFill>
                <a:latin typeface="Verdana" panose="020B0604030504040204" pitchFamily="34" charset="0"/>
              </a:rPr>
              <a:t>In contrast to Johnston and Miles (2004), the observation and Trial 1 found that using only a rating score is not enough to counter the problem of defensibility. i.e. it is not always justifiable why certain scores have been given to individuals. Moreover, it also found that group members that are not engaged give other group members (who were also not engaged) arbitrary high scores. </a:t>
            </a:r>
            <a:br>
              <a:rPr lang="en-GB" altLang="en-US" sz="2500">
                <a:solidFill>
                  <a:srgbClr val="414042"/>
                </a:solidFill>
                <a:latin typeface="Verdana" panose="020B0604030504040204" pitchFamily="34" charset="0"/>
              </a:rPr>
            </a:br>
            <a:r>
              <a:rPr lang="en-GB" altLang="en-US" sz="2500">
                <a:solidFill>
                  <a:srgbClr val="414042"/>
                </a:solidFill>
                <a:latin typeface="Verdana" panose="020B0604030504040204" pitchFamily="34" charset="0"/>
              </a:rPr>
              <a:t>The addition of the description requires the justification of a score and hence aims to avoid this problem. This aligns with the advice of Dijkstra et al. (2016), who state that it is important to also include decisions about how to weigh assessment of the product, and hence the description elicits the parts of the product that the students have contributed to. The hope is that this will allow judgement of strong students who contributed to developing strong sections that should not get “pulled-down” by very weak sections of the product and vice versa. </a:t>
            </a:r>
          </a:p>
          <a:p>
            <a:endParaRPr lang="en-GB" altLang="en-US" sz="2500">
              <a:solidFill>
                <a:srgbClr val="414042"/>
              </a:solidFill>
              <a:latin typeface="Verdana" panose="020B0604030504040204" pitchFamily="34" charset="0"/>
            </a:endParaRPr>
          </a:p>
          <a:p>
            <a:r>
              <a:rPr lang="en-GB" altLang="en-US" sz="2500">
                <a:solidFill>
                  <a:srgbClr val="414042"/>
                </a:solidFill>
                <a:latin typeface="Verdana" panose="020B0604030504040204" pitchFamily="34" charset="0"/>
              </a:rPr>
              <a:t>It is also important to define the concept of contribution well (Dijkstra et al., 2016), and therefore various descriptions of what counts as contributions have been added to the overall contribution approach being tested. </a:t>
            </a:r>
          </a:p>
          <a:p>
            <a:endParaRPr lang="en-GB" altLang="en-US" sz="2800">
              <a:solidFill>
                <a:srgbClr val="414042"/>
              </a:solidFill>
              <a:latin typeface="Verdana" panose="020B0604030504040204" pitchFamily="34" charset="0"/>
            </a:endParaRPr>
          </a:p>
          <a:p>
            <a:endParaRPr lang="en-GB" altLang="en-US" sz="2800">
              <a:solidFill>
                <a:srgbClr val="414042"/>
              </a:solidFill>
              <a:latin typeface="Verdana" panose="020B0604030504040204" pitchFamily="34" charset="0"/>
            </a:endParaRPr>
          </a:p>
          <a:p>
            <a:endParaRPr lang="en-GB" altLang="en-US" sz="2800">
              <a:solidFill>
                <a:srgbClr val="414042"/>
              </a:solidFill>
              <a:latin typeface="Verdana" panose="020B0604030504040204" pitchFamily="34" charset="0"/>
            </a:endParaRPr>
          </a:p>
        </p:txBody>
      </p:sp>
      <p:pic>
        <p:nvPicPr>
          <p:cNvPr id="2" name="Picture 7">
            <a:extLst>
              <a:ext uri="{FF2B5EF4-FFF2-40B4-BE49-F238E27FC236}">
                <a16:creationId xmlns:a16="http://schemas.microsoft.com/office/drawing/2014/main" id="{1A7798B7-2102-BCD2-7435-96270F19DB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55563" y="17911763"/>
            <a:ext cx="7267575" cy="930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75" name="TextBox 9">
            <a:extLst>
              <a:ext uri="{FF2B5EF4-FFF2-40B4-BE49-F238E27FC236}">
                <a16:creationId xmlns:a16="http://schemas.microsoft.com/office/drawing/2014/main" id="{B96EF127-05AD-768B-5EC2-3725313C154F}"/>
              </a:ext>
            </a:extLst>
          </p:cNvPr>
          <p:cNvSpPr txBox="1">
            <a:spLocks noChangeArrowheads="1"/>
          </p:cNvSpPr>
          <p:nvPr/>
        </p:nvSpPr>
        <p:spPr bwMode="auto">
          <a:xfrm>
            <a:off x="13346113" y="27541538"/>
            <a:ext cx="6362700" cy="471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2000" b="1">
                <a:solidFill>
                  <a:srgbClr val="414042"/>
                </a:solidFill>
                <a:latin typeface="Verdana" panose="020B0604030504040204" pitchFamily="34" charset="0"/>
                <a:cs typeface="Times New Roman" panose="02020603050405020304" pitchFamily="18" charset="0"/>
              </a:rPr>
              <a:t>Examples of contributions include: </a:t>
            </a:r>
            <a:br>
              <a:rPr lang="en-US" altLang="en-US" sz="2000">
                <a:solidFill>
                  <a:srgbClr val="414042"/>
                </a:solidFill>
                <a:latin typeface="Verdana" panose="020B0604030504040204" pitchFamily="34" charset="0"/>
                <a:cs typeface="Times New Roman" panose="02020603050405020304" pitchFamily="18" charset="0"/>
              </a:rPr>
            </a:br>
            <a:r>
              <a:rPr lang="en-US" altLang="en-US" sz="2000">
                <a:solidFill>
                  <a:srgbClr val="414042"/>
                </a:solidFill>
                <a:latin typeface="Verdana" panose="020B0604030504040204" pitchFamily="34" charset="0"/>
                <a:cs typeface="Times New Roman" panose="02020603050405020304" pitchFamily="18" charset="0"/>
              </a:rPr>
              <a:t>writing, developing (e.g. developing all/part of a diagram), reviewing (finding errors/confirming the correctness of diagrams/text), commenting on (providing suggestions for improvements), updating, merging multiple versions into one, correcting errors, programming related tasks, testing related tasks, setting up technologies, researching technologies, organising and chairing meetings (and related managerial tasks), integrating code/technologies, designing and architecting components/the system. </a:t>
            </a:r>
            <a:endParaRPr lang="en-GB" altLang="en-US" sz="2000">
              <a:solidFill>
                <a:srgbClr val="414042"/>
              </a:solidFill>
              <a:latin typeface="Verdana" panose="020B0604030504040204" pitchFamily="34" charset="0"/>
              <a:cs typeface="Times New Roman" panose="02020603050405020304" pitchFamily="18" charset="0"/>
            </a:endParaRPr>
          </a:p>
          <a:p>
            <a:r>
              <a:rPr lang="en-US" altLang="en-US" sz="2000">
                <a:solidFill>
                  <a:srgbClr val="414042"/>
                </a:solidFill>
                <a:latin typeface="Verdana" panose="020B0604030504040204" pitchFamily="34" charset="0"/>
                <a:cs typeface="Times New Roman" panose="02020603050405020304" pitchFamily="18" charset="0"/>
              </a:rPr>
              <a:t> </a:t>
            </a:r>
            <a:endParaRPr lang="en-GB" altLang="en-US" sz="2000">
              <a:solidFill>
                <a:srgbClr val="414042"/>
              </a:solidFill>
              <a:latin typeface="Verdana" panose="020B0604030504040204" pitchFamily="34" charset="0"/>
              <a:cs typeface="Times New Roman" panose="02020603050405020304" pitchFamily="18" charset="0"/>
            </a:endParaRPr>
          </a:p>
          <a:p>
            <a:r>
              <a:rPr lang="en-US" altLang="en-US" sz="2000">
                <a:solidFill>
                  <a:srgbClr val="414042"/>
                </a:solidFill>
                <a:latin typeface="Verdana" panose="020B0604030504040204" pitchFamily="34" charset="0"/>
                <a:cs typeface="Times New Roman" panose="02020603050405020304" pitchFamily="18" charset="0"/>
              </a:rPr>
              <a:t> </a:t>
            </a:r>
            <a:endParaRPr lang="en-GB" altLang="en-US" sz="2000">
              <a:solidFill>
                <a:srgbClr val="414042"/>
              </a:solidFill>
              <a:latin typeface="Verdana" panose="020B0604030504040204" pitchFamily="34" charset="0"/>
              <a:cs typeface="Times New Roman" panose="02020603050405020304" pitchFamily="18" charset="0"/>
            </a:endParaRPr>
          </a:p>
        </p:txBody>
      </p:sp>
      <p:cxnSp>
        <p:nvCxnSpPr>
          <p:cNvPr id="12" name="Straight Connector 11">
            <a:extLst>
              <a:ext uri="{FF2B5EF4-FFF2-40B4-BE49-F238E27FC236}">
                <a16:creationId xmlns:a16="http://schemas.microsoft.com/office/drawing/2014/main" id="{ED6C86C5-B014-143A-3ABC-671A0A6250AE}"/>
              </a:ext>
            </a:extLst>
          </p:cNvPr>
          <p:cNvCxnSpPr/>
          <p:nvPr/>
        </p:nvCxnSpPr>
        <p:spPr>
          <a:xfrm>
            <a:off x="1555750" y="25971500"/>
            <a:ext cx="9748838" cy="0"/>
          </a:xfrm>
          <a:prstGeom prst="line">
            <a:avLst/>
          </a:prstGeom>
          <a:ln w="123825">
            <a:solidFill>
              <a:srgbClr val="41404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C42362B-2AC2-BD52-FEFE-C0D2D319BA61}"/>
              </a:ext>
            </a:extLst>
          </p:cNvPr>
          <p:cNvCxnSpPr>
            <a:cxnSpLocks/>
          </p:cNvCxnSpPr>
          <p:nvPr/>
        </p:nvCxnSpPr>
        <p:spPr>
          <a:xfrm flipV="1">
            <a:off x="1604963" y="23037800"/>
            <a:ext cx="0" cy="2933700"/>
          </a:xfrm>
          <a:prstGeom prst="line">
            <a:avLst/>
          </a:prstGeom>
          <a:ln w="123825">
            <a:solidFill>
              <a:srgbClr val="414042"/>
            </a:solidFill>
          </a:ln>
        </p:spPr>
        <p:style>
          <a:lnRef idx="1">
            <a:schemeClr val="accent1"/>
          </a:lnRef>
          <a:fillRef idx="0">
            <a:schemeClr val="accent1"/>
          </a:fillRef>
          <a:effectRef idx="0">
            <a:schemeClr val="accent1"/>
          </a:effectRef>
          <a:fontRef idx="minor">
            <a:schemeClr val="tx1"/>
          </a:fontRef>
        </p:style>
      </p:cxnSp>
      <p:sp>
        <p:nvSpPr>
          <p:cNvPr id="2078" name="TextBox 14">
            <a:extLst>
              <a:ext uri="{FF2B5EF4-FFF2-40B4-BE49-F238E27FC236}">
                <a16:creationId xmlns:a16="http://schemas.microsoft.com/office/drawing/2014/main" id="{B641D3FA-70E7-C605-D564-3DFDE914ED9B}"/>
              </a:ext>
            </a:extLst>
          </p:cNvPr>
          <p:cNvSpPr txBox="1">
            <a:spLocks noChangeArrowheads="1"/>
          </p:cNvSpPr>
          <p:nvPr/>
        </p:nvSpPr>
        <p:spPr bwMode="auto">
          <a:xfrm rot="-5400000">
            <a:off x="-1872456" y="18931732"/>
            <a:ext cx="690245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ltLang="en-US" sz="4800">
                <a:solidFill>
                  <a:srgbClr val="414042"/>
                </a:solidFill>
              </a:rPr>
              <a:t>Current progress stage</a:t>
            </a:r>
          </a:p>
        </p:txBody>
      </p:sp>
      <p:pic>
        <p:nvPicPr>
          <p:cNvPr id="2079" name="Picture 36">
            <a:hlinkClick r:id="rId4"/>
            <a:extLst>
              <a:ext uri="{FF2B5EF4-FFF2-40B4-BE49-F238E27FC236}">
                <a16:creationId xmlns:a16="http://schemas.microsoft.com/office/drawing/2014/main" id="{533EE7C7-05B6-016B-9E88-DC5A1FB4D91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39813" y="768350"/>
            <a:ext cx="3967162" cy="471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80" name="Rectangle 2">
            <a:extLst>
              <a:ext uri="{FF2B5EF4-FFF2-40B4-BE49-F238E27FC236}">
                <a16:creationId xmlns:a16="http://schemas.microsoft.com/office/drawing/2014/main" id="{DD8333BB-8AB3-175A-26F9-148886C72607}"/>
              </a:ext>
            </a:extLst>
          </p:cNvPr>
          <p:cNvSpPr txBox="1">
            <a:spLocks noChangeArrowheads="1"/>
          </p:cNvSpPr>
          <p:nvPr/>
        </p:nvSpPr>
        <p:spPr bwMode="auto">
          <a:xfrm>
            <a:off x="18654713" y="39044563"/>
            <a:ext cx="10529887" cy="325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995363">
              <a:spcBef>
                <a:spcPct val="20000"/>
              </a:spcBef>
              <a:buFont typeface="Arial" panose="020B0604020202020204" pitchFamily="34" charset="0"/>
              <a:buChar char="•"/>
              <a:tabLst>
                <a:tab pos="192088" algn="l"/>
              </a:tabLst>
              <a:defRPr sz="8100">
                <a:solidFill>
                  <a:schemeClr val="tx1"/>
                </a:solidFill>
                <a:latin typeface="Calibri" panose="020F0502020204030204" pitchFamily="34" charset="0"/>
              </a:defRPr>
            </a:lvl1pPr>
            <a:lvl2pPr marL="742950" indent="-285750" defTabSz="995363">
              <a:spcBef>
                <a:spcPct val="20000"/>
              </a:spcBef>
              <a:buFont typeface="Arial" panose="020B0604020202020204" pitchFamily="34" charset="0"/>
              <a:buChar char="–"/>
              <a:tabLst>
                <a:tab pos="192088" algn="l"/>
              </a:tabLst>
              <a:defRPr sz="7000">
                <a:solidFill>
                  <a:schemeClr val="tx1"/>
                </a:solidFill>
                <a:latin typeface="Calibri" panose="020F0502020204030204" pitchFamily="34" charset="0"/>
              </a:defRPr>
            </a:lvl2pPr>
            <a:lvl3pPr marL="1143000" indent="-228600" defTabSz="995363">
              <a:spcBef>
                <a:spcPct val="20000"/>
              </a:spcBef>
              <a:buFont typeface="Arial" panose="020B0604020202020204" pitchFamily="34" charset="0"/>
              <a:buChar char="•"/>
              <a:tabLst>
                <a:tab pos="192088" algn="l"/>
              </a:tabLst>
              <a:defRPr sz="6000">
                <a:solidFill>
                  <a:schemeClr val="tx1"/>
                </a:solidFill>
                <a:latin typeface="Calibri" panose="020F0502020204030204" pitchFamily="34" charset="0"/>
              </a:defRPr>
            </a:lvl3pPr>
            <a:lvl4pPr marL="1600200" indent="-228600" defTabSz="995363">
              <a:spcBef>
                <a:spcPct val="20000"/>
              </a:spcBef>
              <a:buFont typeface="Arial" panose="020B0604020202020204" pitchFamily="34" charset="0"/>
              <a:buChar char="–"/>
              <a:tabLst>
                <a:tab pos="192088" algn="l"/>
              </a:tabLst>
              <a:defRPr sz="5100">
                <a:solidFill>
                  <a:schemeClr val="tx1"/>
                </a:solidFill>
                <a:latin typeface="Calibri" panose="020F0502020204030204" pitchFamily="34" charset="0"/>
              </a:defRPr>
            </a:lvl4pPr>
            <a:lvl5pPr marL="2057400" indent="-228600" defTabSz="995363">
              <a:spcBef>
                <a:spcPct val="20000"/>
              </a:spcBef>
              <a:buFont typeface="Arial" panose="020B0604020202020204" pitchFamily="34" charset="0"/>
              <a:buChar char="»"/>
              <a:tabLst>
                <a:tab pos="192088" algn="l"/>
              </a:tabLst>
              <a:defRPr sz="5100">
                <a:solidFill>
                  <a:schemeClr val="tx1"/>
                </a:solidFill>
                <a:latin typeface="Calibri" panose="020F0502020204030204" pitchFamily="34" charset="0"/>
              </a:defRPr>
            </a:lvl5pPr>
            <a:lvl6pPr marL="2514600" indent="-228600" defTabSz="995363" eaLnBrk="0" fontAlgn="base" hangingPunct="0">
              <a:spcBef>
                <a:spcPct val="20000"/>
              </a:spcBef>
              <a:spcAft>
                <a:spcPct val="0"/>
              </a:spcAft>
              <a:buFont typeface="Arial" panose="020B0604020202020204" pitchFamily="34" charset="0"/>
              <a:buChar char="»"/>
              <a:tabLst>
                <a:tab pos="192088" algn="l"/>
              </a:tabLst>
              <a:defRPr sz="5100">
                <a:solidFill>
                  <a:schemeClr val="tx1"/>
                </a:solidFill>
                <a:latin typeface="Calibri" panose="020F0502020204030204" pitchFamily="34" charset="0"/>
              </a:defRPr>
            </a:lvl6pPr>
            <a:lvl7pPr marL="2971800" indent="-228600" defTabSz="995363" eaLnBrk="0" fontAlgn="base" hangingPunct="0">
              <a:spcBef>
                <a:spcPct val="20000"/>
              </a:spcBef>
              <a:spcAft>
                <a:spcPct val="0"/>
              </a:spcAft>
              <a:buFont typeface="Arial" panose="020B0604020202020204" pitchFamily="34" charset="0"/>
              <a:buChar char="»"/>
              <a:tabLst>
                <a:tab pos="192088" algn="l"/>
              </a:tabLst>
              <a:defRPr sz="5100">
                <a:solidFill>
                  <a:schemeClr val="tx1"/>
                </a:solidFill>
                <a:latin typeface="Calibri" panose="020F0502020204030204" pitchFamily="34" charset="0"/>
              </a:defRPr>
            </a:lvl7pPr>
            <a:lvl8pPr marL="3429000" indent="-228600" defTabSz="995363" eaLnBrk="0" fontAlgn="base" hangingPunct="0">
              <a:spcBef>
                <a:spcPct val="20000"/>
              </a:spcBef>
              <a:spcAft>
                <a:spcPct val="0"/>
              </a:spcAft>
              <a:buFont typeface="Arial" panose="020B0604020202020204" pitchFamily="34" charset="0"/>
              <a:buChar char="»"/>
              <a:tabLst>
                <a:tab pos="192088" algn="l"/>
              </a:tabLst>
              <a:defRPr sz="5100">
                <a:solidFill>
                  <a:schemeClr val="tx1"/>
                </a:solidFill>
                <a:latin typeface="Calibri" panose="020F0502020204030204" pitchFamily="34" charset="0"/>
              </a:defRPr>
            </a:lvl8pPr>
            <a:lvl9pPr marL="3886200" indent="-228600" defTabSz="995363" eaLnBrk="0" fontAlgn="base" hangingPunct="0">
              <a:spcBef>
                <a:spcPct val="20000"/>
              </a:spcBef>
              <a:spcAft>
                <a:spcPct val="0"/>
              </a:spcAft>
              <a:buFont typeface="Arial" panose="020B0604020202020204" pitchFamily="34" charset="0"/>
              <a:buChar char="»"/>
              <a:tabLst>
                <a:tab pos="192088" algn="l"/>
              </a:tabLst>
              <a:defRPr sz="5100">
                <a:solidFill>
                  <a:schemeClr val="tx1"/>
                </a:solidFill>
                <a:latin typeface="Calibri" panose="020F0502020204030204" pitchFamily="34" charset="0"/>
              </a:defRPr>
            </a:lvl9pPr>
          </a:lstStyle>
          <a:p>
            <a:pPr algn="r" eaLnBrk="1" hangingPunct="1">
              <a:lnSpc>
                <a:spcPct val="120000"/>
              </a:lnSpc>
              <a:spcBef>
                <a:spcPct val="0"/>
              </a:spcBef>
              <a:buFontTx/>
              <a:buNone/>
            </a:pPr>
            <a:endParaRPr lang="en-US" altLang="en-US" sz="3000" b="1">
              <a:solidFill>
                <a:srgbClr val="E73A5E"/>
              </a:solidFill>
              <a:latin typeface="Verdana" panose="020B0604030504040204" pitchFamily="34" charset="0"/>
            </a:endParaRPr>
          </a:p>
          <a:p>
            <a:pPr algn="r" eaLnBrk="1" hangingPunct="1">
              <a:lnSpc>
                <a:spcPct val="120000"/>
              </a:lnSpc>
              <a:spcBef>
                <a:spcPct val="0"/>
              </a:spcBef>
              <a:buFontTx/>
              <a:buNone/>
            </a:pPr>
            <a:r>
              <a:rPr lang="en-US" altLang="en-US" sz="3000" b="1">
                <a:solidFill>
                  <a:srgbClr val="E73A5E"/>
                </a:solidFill>
                <a:latin typeface="Verdana" panose="020B0604030504040204" pitchFamily="34" charset="0"/>
              </a:rPr>
              <a:t>Contact: philip.woodall@ntu.ac.uk</a:t>
            </a:r>
            <a:br>
              <a:rPr lang="en-US" altLang="en-US" sz="3000" b="1">
                <a:solidFill>
                  <a:srgbClr val="E73A5E"/>
                </a:solidFill>
                <a:latin typeface="Verdana" panose="020B0604030504040204" pitchFamily="34" charset="0"/>
              </a:rPr>
            </a:br>
            <a:r>
              <a:rPr lang="en-US" altLang="en-US" sz="3000" b="1">
                <a:solidFill>
                  <a:srgbClr val="E73A5E"/>
                </a:solidFill>
                <a:latin typeface="Verdana" panose="020B0604030504040204" pitchFamily="34" charset="0"/>
              </a:rPr>
              <a:t>Senior Lecturer in Computer Science</a:t>
            </a:r>
          </a:p>
        </p:txBody>
      </p:sp>
      <p:sp>
        <p:nvSpPr>
          <p:cNvPr id="3" name="TextBox 2">
            <a:extLst>
              <a:ext uri="{FF2B5EF4-FFF2-40B4-BE49-F238E27FC236}">
                <a16:creationId xmlns:a16="http://schemas.microsoft.com/office/drawing/2014/main" id="{D2305EB4-218F-7926-1BDB-B35A0F096CEA}"/>
              </a:ext>
            </a:extLst>
          </p:cNvPr>
          <p:cNvSpPr txBox="1"/>
          <p:nvPr/>
        </p:nvSpPr>
        <p:spPr>
          <a:xfrm>
            <a:off x="1993900" y="33551813"/>
            <a:ext cx="12339638" cy="4659312"/>
          </a:xfrm>
          <a:prstGeom prst="rect">
            <a:avLst/>
          </a:prstGeom>
          <a:noFill/>
        </p:spPr>
        <p:txBody>
          <a:bodyPr>
            <a:spAutoFit/>
          </a:bodyPr>
          <a:lstStyle/>
          <a:p>
            <a:pPr marL="514350" indent="-514350" eaLnBrk="1" hangingPunct="1">
              <a:lnSpc>
                <a:spcPct val="120000"/>
              </a:lnSpc>
              <a:buFont typeface="+mj-lt"/>
              <a:buAutoNum type="arabicPeriod"/>
              <a:defRPr/>
            </a:pPr>
            <a:r>
              <a:rPr lang="en-GB" altLang="en-US" sz="2800" dirty="0">
                <a:solidFill>
                  <a:srgbClr val="0B1051"/>
                </a:solidFill>
                <a:latin typeface="Verdana" panose="020B0604030504040204" pitchFamily="34" charset="0"/>
              </a:rPr>
              <a:t>Simple numerical scores of contribution are a very limited way of measuring contribution and lead to accuracy and defensibility problems. </a:t>
            </a:r>
          </a:p>
          <a:p>
            <a:pPr marL="514350" indent="-514350" eaLnBrk="1" hangingPunct="1">
              <a:lnSpc>
                <a:spcPct val="120000"/>
              </a:lnSpc>
              <a:buFont typeface="+mj-lt"/>
              <a:buAutoNum type="arabicPeriod"/>
              <a:defRPr/>
            </a:pPr>
            <a:r>
              <a:rPr lang="en-GB" altLang="en-US" sz="2800" dirty="0">
                <a:solidFill>
                  <a:srgbClr val="0B1051"/>
                </a:solidFill>
                <a:latin typeface="Verdana" panose="020B0604030504040204" pitchFamily="34" charset="0"/>
              </a:rPr>
              <a:t>Contributions must be clearly and well-defined for students to provide sensible ratings. </a:t>
            </a:r>
          </a:p>
          <a:p>
            <a:pPr marL="514350" indent="-514350" eaLnBrk="1" hangingPunct="1">
              <a:lnSpc>
                <a:spcPct val="120000"/>
              </a:lnSpc>
              <a:buFont typeface="+mj-lt"/>
              <a:buAutoNum type="arabicPeriod"/>
              <a:defRPr/>
            </a:pPr>
            <a:r>
              <a:rPr lang="en-GB" altLang="en-US" sz="2800" dirty="0">
                <a:solidFill>
                  <a:srgbClr val="0B1051"/>
                </a:solidFill>
                <a:latin typeface="Verdana" panose="020B0604030504040204" pitchFamily="34" charset="0"/>
              </a:rPr>
              <a:t>Further research is required to determine the effectiveness of the inclusion of a description to go with the numerical rating of contribution.</a:t>
            </a:r>
            <a:endParaRPr lang="en-US" altLang="en-US" sz="2800" dirty="0">
              <a:solidFill>
                <a:srgbClr val="0B1051"/>
              </a:solidFill>
              <a:latin typeface="Verdana" panose="020B0604030504040204" pitchFamily="34" charset="0"/>
            </a:endParaRPr>
          </a:p>
          <a:p>
            <a:pPr>
              <a:defRPr/>
            </a:pPr>
            <a:endParaRPr lang="en-US" sz="2800" dirty="0"/>
          </a:p>
        </p:txBody>
      </p:sp>
    </p:spTree>
  </p:cSld>
  <p:clrMapOvr>
    <a:masterClrMapping/>
  </p:clrMapOvr>
</p:sld>
</file>

<file path=ppt/theme/theme1.xml><?xml version="1.0" encoding="utf-8"?>
<a:theme xmlns:a="http://schemas.openxmlformats.org/drawingml/2006/main" name="Office Theme">
  <a:themeElements>
    <a:clrScheme name="Custom 3">
      <a:dk1>
        <a:sysClr val="windowText" lastClr="000000"/>
      </a:dk1>
      <a:lt1>
        <a:srgbClr val="FFFFFF"/>
      </a:lt1>
      <a:dk2>
        <a:srgbClr val="EFF4FF"/>
      </a:dk2>
      <a:lt2>
        <a:srgbClr val="F1EFD7"/>
      </a:lt2>
      <a:accent1>
        <a:srgbClr val="F7E5BC"/>
      </a:accent1>
      <a:accent2>
        <a:srgbClr val="993300"/>
      </a:accent2>
      <a:accent3>
        <a:srgbClr val="EEBC46"/>
      </a:accent3>
      <a:accent4>
        <a:srgbClr val="00FF00"/>
      </a:accent4>
      <a:accent5>
        <a:srgbClr val="0B1051"/>
      </a:accent5>
      <a:accent6>
        <a:srgbClr val="E63027"/>
      </a:accent6>
      <a:hlink>
        <a:srgbClr val="660066"/>
      </a:hlink>
      <a:folHlink>
        <a:srgbClr val="FFD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3505</TotalTime>
  <Words>988</Words>
  <Application>Microsoft Office PowerPoint</Application>
  <PresentationFormat>Custom</PresentationFormat>
  <Paragraphs>60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Calibri</vt:lpstr>
      <vt:lpstr>Arial</vt:lpstr>
      <vt:lpstr>Verdana</vt:lpstr>
      <vt:lpstr>Times New Roman</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EDC</dc:creator>
  <cp:lastModifiedBy>Woodall, Philip</cp:lastModifiedBy>
  <cp:revision>97</cp:revision>
  <cp:lastPrinted>2013-05-07T13:35:47Z</cp:lastPrinted>
  <dcterms:created xsi:type="dcterms:W3CDTF">2012-06-24T11:10:24Z</dcterms:created>
  <dcterms:modified xsi:type="dcterms:W3CDTF">2022-12-02T12:30:30Z</dcterms:modified>
</cp:coreProperties>
</file>