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2" r:id="rId4"/>
  </p:sldMasterIdLst>
  <p:notesMasterIdLst>
    <p:notesMasterId r:id="rId16"/>
  </p:notesMasterIdLst>
  <p:sldIdLst>
    <p:sldId id="257" r:id="rId5"/>
    <p:sldId id="272" r:id="rId6"/>
    <p:sldId id="270" r:id="rId7"/>
    <p:sldId id="298" r:id="rId8"/>
    <p:sldId id="268" r:id="rId9"/>
    <p:sldId id="260" r:id="rId10"/>
    <p:sldId id="300" r:id="rId11"/>
    <p:sldId id="297" r:id="rId12"/>
    <p:sldId id="269" r:id="rId13"/>
    <p:sldId id="302" r:id="rId14"/>
    <p:sldId id="296" r:id="rId15"/>
  </p:sldIdLst>
  <p:sldSz cx="12192000" cy="6858000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A7B59C-DF3C-4F54-A6DE-EBD9703CA6B7}" v="10311" dt="2022-11-11T18:55:41.44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1" autoAdjust="0"/>
    <p:restoredTop sz="76586" autoAdjust="0"/>
  </p:normalViewPr>
  <p:slideViewPr>
    <p:cSldViewPr snapToGrid="0">
      <p:cViewPr varScale="1">
        <p:scale>
          <a:sx n="58" d="100"/>
          <a:sy n="58" d="100"/>
        </p:scale>
        <p:origin x="8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L4</c:v>
                </c:pt>
                <c:pt idx="1">
                  <c:v>L5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0.11042944785276074</c:v>
                </c:pt>
                <c:pt idx="1">
                  <c:v>0.35537190082644626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AB-4F46-A1C5-1C392FFA5E5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L4</c:v>
                </c:pt>
                <c:pt idx="1">
                  <c:v>L5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0.88304093567251463</c:v>
                </c:pt>
                <c:pt idx="1">
                  <c:v>0.91366906474820142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CAB-4F46-A1C5-1C392FFA5E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30947424"/>
        <c:axId val="830948256"/>
      </c:barChart>
      <c:catAx>
        <c:axId val="8309474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800" dirty="0"/>
                  <a:t>Level</a:t>
                </a:r>
                <a:r>
                  <a:rPr lang="en-GB" sz="1800" baseline="0" dirty="0"/>
                  <a:t> of Study</a:t>
                </a:r>
                <a:endParaRPr lang="en-GB" sz="180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0948256"/>
        <c:crosses val="autoZero"/>
        <c:auto val="1"/>
        <c:lblAlgn val="ctr"/>
        <c:lblOffset val="100"/>
        <c:noMultiLvlLbl val="0"/>
      </c:catAx>
      <c:valAx>
        <c:axId val="83094825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2000" dirty="0"/>
                  <a:t>% asking marker question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0947424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D16E55-C93E-478F-AABA-E4F4E303C621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FFF737D-E42E-48E0-A07B-D981C9FD925D}">
      <dgm:prSet phldrT="[Text]"/>
      <dgm:spPr/>
      <dgm:t>
        <a:bodyPr/>
        <a:lstStyle/>
        <a:p>
          <a:r>
            <a:rPr lang="en-GB" dirty="0"/>
            <a:t>Evaluation of existing coversheet</a:t>
          </a:r>
        </a:p>
      </dgm:t>
    </dgm:pt>
    <dgm:pt modelId="{8CB1654D-42DD-418A-8226-F2F5292ADFB4}" type="parTrans" cxnId="{716BC7EF-7C4A-4A55-B1A4-E6551B8A7195}">
      <dgm:prSet/>
      <dgm:spPr/>
      <dgm:t>
        <a:bodyPr/>
        <a:lstStyle/>
        <a:p>
          <a:endParaRPr lang="en-GB"/>
        </a:p>
      </dgm:t>
    </dgm:pt>
    <dgm:pt modelId="{73A36534-9BF0-4359-A824-E894A1DDEC52}" type="sibTrans" cxnId="{716BC7EF-7C4A-4A55-B1A4-E6551B8A7195}">
      <dgm:prSet/>
      <dgm:spPr/>
      <dgm:t>
        <a:bodyPr/>
        <a:lstStyle/>
        <a:p>
          <a:endParaRPr lang="en-GB"/>
        </a:p>
      </dgm:t>
    </dgm:pt>
    <dgm:pt modelId="{E4B59776-4E04-43F9-9A51-6AB016789EFF}">
      <dgm:prSet phldrT="[Text]"/>
      <dgm:spPr/>
      <dgm:t>
        <a:bodyPr/>
        <a:lstStyle/>
        <a:p>
          <a:r>
            <a:rPr lang="en-GB" dirty="0"/>
            <a:t>Development of new coversheet</a:t>
          </a:r>
        </a:p>
      </dgm:t>
    </dgm:pt>
    <dgm:pt modelId="{FA266332-31C9-4DD6-A7FA-2ABBD73FA34D}" type="parTrans" cxnId="{0FDD88CB-6B7C-4A4A-BA8B-595F63B1ED3A}">
      <dgm:prSet/>
      <dgm:spPr/>
      <dgm:t>
        <a:bodyPr/>
        <a:lstStyle/>
        <a:p>
          <a:endParaRPr lang="en-GB"/>
        </a:p>
      </dgm:t>
    </dgm:pt>
    <dgm:pt modelId="{956473F1-837E-468F-8B74-6E28315C3184}" type="sibTrans" cxnId="{0FDD88CB-6B7C-4A4A-BA8B-595F63B1ED3A}">
      <dgm:prSet/>
      <dgm:spPr/>
      <dgm:t>
        <a:bodyPr/>
        <a:lstStyle/>
        <a:p>
          <a:endParaRPr lang="en-GB"/>
        </a:p>
      </dgm:t>
    </dgm:pt>
    <dgm:pt modelId="{D80F358E-4642-4FCC-A0B2-CFED649CB68C}">
      <dgm:prSet phldrT="[Text]"/>
      <dgm:spPr/>
      <dgm:t>
        <a:bodyPr/>
        <a:lstStyle/>
        <a:p>
          <a:r>
            <a:rPr lang="en-GB" dirty="0"/>
            <a:t>Evaluation of new coversheet</a:t>
          </a:r>
        </a:p>
      </dgm:t>
    </dgm:pt>
    <dgm:pt modelId="{2D7EA438-FB88-459A-BA27-72589E53CE6D}" type="parTrans" cxnId="{35703C40-F7FC-4480-93D3-2FE41E3E1B4C}">
      <dgm:prSet/>
      <dgm:spPr/>
      <dgm:t>
        <a:bodyPr/>
        <a:lstStyle/>
        <a:p>
          <a:endParaRPr lang="en-GB"/>
        </a:p>
      </dgm:t>
    </dgm:pt>
    <dgm:pt modelId="{22A395D2-D09B-4156-B204-817957836BBB}" type="sibTrans" cxnId="{35703C40-F7FC-4480-93D3-2FE41E3E1B4C}">
      <dgm:prSet/>
      <dgm:spPr/>
      <dgm:t>
        <a:bodyPr/>
        <a:lstStyle/>
        <a:p>
          <a:endParaRPr lang="en-GB"/>
        </a:p>
      </dgm:t>
    </dgm:pt>
    <dgm:pt modelId="{E2CC6049-DE60-4D95-9181-81E4A151CC90}" type="pres">
      <dgm:prSet presAssocID="{30D16E55-C93E-478F-AABA-E4F4E303C621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7FDE1223-CBC2-4688-A13C-2425DE503A45}" type="pres">
      <dgm:prSet presAssocID="{3FFF737D-E42E-48E0-A07B-D981C9FD925D}" presName="Accent1" presStyleCnt="0"/>
      <dgm:spPr/>
    </dgm:pt>
    <dgm:pt modelId="{0054E8C6-849F-4FD7-8351-36436151AFA9}" type="pres">
      <dgm:prSet presAssocID="{3FFF737D-E42E-48E0-A07B-D981C9FD925D}" presName="Accent" presStyleLbl="node1" presStyleIdx="0" presStyleCnt="3"/>
      <dgm:spPr/>
    </dgm:pt>
    <dgm:pt modelId="{A7206844-7BF6-461F-AAF9-DD40A9A46E82}" type="pres">
      <dgm:prSet presAssocID="{3FFF737D-E42E-48E0-A07B-D981C9FD925D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E998713C-0E50-4C2E-B0C1-857EC43FCBF0}" type="pres">
      <dgm:prSet presAssocID="{E4B59776-4E04-43F9-9A51-6AB016789EFF}" presName="Accent2" presStyleCnt="0"/>
      <dgm:spPr/>
    </dgm:pt>
    <dgm:pt modelId="{DB4050CF-D98C-4F26-B4A5-DB39490DF399}" type="pres">
      <dgm:prSet presAssocID="{E4B59776-4E04-43F9-9A51-6AB016789EFF}" presName="Accent" presStyleLbl="node1" presStyleIdx="1" presStyleCnt="3"/>
      <dgm:spPr/>
    </dgm:pt>
    <dgm:pt modelId="{F4CD7398-6382-4DAA-AF21-4789EA8F2B50}" type="pres">
      <dgm:prSet presAssocID="{E4B59776-4E04-43F9-9A51-6AB016789EFF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C271C597-674A-4D6E-B244-260592E49651}" type="pres">
      <dgm:prSet presAssocID="{D80F358E-4642-4FCC-A0B2-CFED649CB68C}" presName="Accent3" presStyleCnt="0"/>
      <dgm:spPr/>
    </dgm:pt>
    <dgm:pt modelId="{EF529954-1A3E-4D4F-8D29-6ACA3B5CF616}" type="pres">
      <dgm:prSet presAssocID="{D80F358E-4642-4FCC-A0B2-CFED649CB68C}" presName="Accent" presStyleLbl="node1" presStyleIdx="2" presStyleCnt="3"/>
      <dgm:spPr/>
    </dgm:pt>
    <dgm:pt modelId="{A8F37881-B80B-4F9C-8B54-3FD3E62B186E}" type="pres">
      <dgm:prSet presAssocID="{D80F358E-4642-4FCC-A0B2-CFED649CB68C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448A2211-D6F9-48E7-AB87-081ABAD33E57}" type="presOf" srcId="{30D16E55-C93E-478F-AABA-E4F4E303C621}" destId="{E2CC6049-DE60-4D95-9181-81E4A151CC90}" srcOrd="0" destOrd="0" presId="urn:microsoft.com/office/officeart/2009/layout/CircleArrowProcess"/>
    <dgm:cxn modelId="{01252D14-7E68-40EB-A44F-26DEECB49C05}" type="presOf" srcId="{3FFF737D-E42E-48E0-A07B-D981C9FD925D}" destId="{A7206844-7BF6-461F-AAF9-DD40A9A46E82}" srcOrd="0" destOrd="0" presId="urn:microsoft.com/office/officeart/2009/layout/CircleArrowProcess"/>
    <dgm:cxn modelId="{35703C40-F7FC-4480-93D3-2FE41E3E1B4C}" srcId="{30D16E55-C93E-478F-AABA-E4F4E303C621}" destId="{D80F358E-4642-4FCC-A0B2-CFED649CB68C}" srcOrd="2" destOrd="0" parTransId="{2D7EA438-FB88-459A-BA27-72589E53CE6D}" sibTransId="{22A395D2-D09B-4156-B204-817957836BBB}"/>
    <dgm:cxn modelId="{4209049D-BCCB-439C-A6DF-28C076D076F8}" type="presOf" srcId="{E4B59776-4E04-43F9-9A51-6AB016789EFF}" destId="{F4CD7398-6382-4DAA-AF21-4789EA8F2B50}" srcOrd="0" destOrd="0" presId="urn:microsoft.com/office/officeart/2009/layout/CircleArrowProcess"/>
    <dgm:cxn modelId="{0FDD88CB-6B7C-4A4A-BA8B-595F63B1ED3A}" srcId="{30D16E55-C93E-478F-AABA-E4F4E303C621}" destId="{E4B59776-4E04-43F9-9A51-6AB016789EFF}" srcOrd="1" destOrd="0" parTransId="{FA266332-31C9-4DD6-A7FA-2ABBD73FA34D}" sibTransId="{956473F1-837E-468F-8B74-6E28315C3184}"/>
    <dgm:cxn modelId="{B3CE5CE5-BDFA-4397-9FA6-63D63A740B66}" type="presOf" srcId="{D80F358E-4642-4FCC-A0B2-CFED649CB68C}" destId="{A8F37881-B80B-4F9C-8B54-3FD3E62B186E}" srcOrd="0" destOrd="0" presId="urn:microsoft.com/office/officeart/2009/layout/CircleArrowProcess"/>
    <dgm:cxn modelId="{716BC7EF-7C4A-4A55-B1A4-E6551B8A7195}" srcId="{30D16E55-C93E-478F-AABA-E4F4E303C621}" destId="{3FFF737D-E42E-48E0-A07B-D981C9FD925D}" srcOrd="0" destOrd="0" parTransId="{8CB1654D-42DD-418A-8226-F2F5292ADFB4}" sibTransId="{73A36534-9BF0-4359-A824-E894A1DDEC52}"/>
    <dgm:cxn modelId="{D0258A47-6AE3-412E-BCDD-613B82A66A75}" type="presParOf" srcId="{E2CC6049-DE60-4D95-9181-81E4A151CC90}" destId="{7FDE1223-CBC2-4688-A13C-2425DE503A45}" srcOrd="0" destOrd="0" presId="urn:microsoft.com/office/officeart/2009/layout/CircleArrowProcess"/>
    <dgm:cxn modelId="{0C126C8B-11D4-43DE-BB32-C97A2B84044A}" type="presParOf" srcId="{7FDE1223-CBC2-4688-A13C-2425DE503A45}" destId="{0054E8C6-849F-4FD7-8351-36436151AFA9}" srcOrd="0" destOrd="0" presId="urn:microsoft.com/office/officeart/2009/layout/CircleArrowProcess"/>
    <dgm:cxn modelId="{61FEFE27-A380-48B0-8246-F81DBFB2C229}" type="presParOf" srcId="{E2CC6049-DE60-4D95-9181-81E4A151CC90}" destId="{A7206844-7BF6-461F-AAF9-DD40A9A46E82}" srcOrd="1" destOrd="0" presId="urn:microsoft.com/office/officeart/2009/layout/CircleArrowProcess"/>
    <dgm:cxn modelId="{30313466-C4F9-4E90-808F-62CE417B41F0}" type="presParOf" srcId="{E2CC6049-DE60-4D95-9181-81E4A151CC90}" destId="{E998713C-0E50-4C2E-B0C1-857EC43FCBF0}" srcOrd="2" destOrd="0" presId="urn:microsoft.com/office/officeart/2009/layout/CircleArrowProcess"/>
    <dgm:cxn modelId="{A29512B8-A18C-435B-8728-0832AA26A80E}" type="presParOf" srcId="{E998713C-0E50-4C2E-B0C1-857EC43FCBF0}" destId="{DB4050CF-D98C-4F26-B4A5-DB39490DF399}" srcOrd="0" destOrd="0" presId="urn:microsoft.com/office/officeart/2009/layout/CircleArrowProcess"/>
    <dgm:cxn modelId="{532350CA-BFDD-4145-8961-E13C84B2B957}" type="presParOf" srcId="{E2CC6049-DE60-4D95-9181-81E4A151CC90}" destId="{F4CD7398-6382-4DAA-AF21-4789EA8F2B50}" srcOrd="3" destOrd="0" presId="urn:microsoft.com/office/officeart/2009/layout/CircleArrowProcess"/>
    <dgm:cxn modelId="{EB294E09-1BE8-4CA3-902E-770FA89A9AEE}" type="presParOf" srcId="{E2CC6049-DE60-4D95-9181-81E4A151CC90}" destId="{C271C597-674A-4D6E-B244-260592E49651}" srcOrd="4" destOrd="0" presId="urn:microsoft.com/office/officeart/2009/layout/CircleArrowProcess"/>
    <dgm:cxn modelId="{CF99A6FF-2F04-4FE3-8822-C87A4A9F1142}" type="presParOf" srcId="{C271C597-674A-4D6E-B244-260592E49651}" destId="{EF529954-1A3E-4D4F-8D29-6ACA3B5CF616}" srcOrd="0" destOrd="0" presId="urn:microsoft.com/office/officeart/2009/layout/CircleArrowProcess"/>
    <dgm:cxn modelId="{4E533B8F-3B76-4A88-B8F7-DB2FDCBC13CF}" type="presParOf" srcId="{E2CC6049-DE60-4D95-9181-81E4A151CC90}" destId="{A8F37881-B80B-4F9C-8B54-3FD3E62B186E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41942A-EA52-4273-A92B-E343DB645617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FB809D43-82A3-484C-915A-DA665A5F4200}">
      <dgm:prSet phldrT="[Text]"/>
      <dgm:spPr/>
      <dgm:t>
        <a:bodyPr/>
        <a:lstStyle/>
        <a:p>
          <a:r>
            <a:rPr lang="en-GB" i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Little change required</a:t>
          </a:r>
          <a:endParaRPr lang="en-GB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8C30A1-E60A-42B5-84F4-A3D22E2A0343}" type="parTrans" cxnId="{8DFD7D79-8A73-43BC-8A15-DE5C22E6F381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0736BAC-503F-4DA0-A666-29B89783A6AC}" type="sibTrans" cxnId="{8DFD7D79-8A73-43BC-8A15-DE5C22E6F381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2A52243-E501-4C19-B1F0-986B87EBC082}">
      <dgm:prSet phldrT="[Text]"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Believed current cover sheet was good </a:t>
          </a:r>
        </a:p>
      </dgm:t>
    </dgm:pt>
    <dgm:pt modelId="{86E9FF9F-0CDE-4A3D-A934-BC19E799A84C}" type="parTrans" cxnId="{7985A385-928E-43E6-B285-2AE5EEA8D731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900AD4B-2666-4560-BB1A-F85E6CC26F58}" type="sibTrans" cxnId="{7985A385-928E-43E6-B285-2AE5EEA8D731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B983D12-7D44-446D-9C9D-5CB09D564486}">
      <dgm:prSet phldrT="[Text]"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Just said no change was required (maybe not being very reflective)</a:t>
          </a:r>
        </a:p>
      </dgm:t>
    </dgm:pt>
    <dgm:pt modelId="{F1AEA23D-7698-4C29-B1F3-4C746EE1A6D2}" type="parTrans" cxnId="{A1631B93-C605-4DF9-B982-90879F00D256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D164C3F-6D47-4836-B832-BB07C7FC6CA7}" type="sibTrans" cxnId="{A1631B93-C605-4DF9-B982-90879F00D256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C43F22-BFC2-4D01-A714-1960965BF374}">
      <dgm:prSet phldrT="[Text]"/>
      <dgm:spPr/>
      <dgm:t>
        <a:bodyPr/>
        <a:lstStyle/>
        <a:p>
          <a:r>
            <a:rPr lang="en-GB" i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Ask us what we have struggled with.</a:t>
          </a:r>
          <a:endParaRPr lang="en-GB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B4C5D08-DB74-4381-842D-975AEC95BA6C}" type="parTrans" cxnId="{9D9D9D52-7864-45F1-9626-1CFE856B2EBE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D95EF98-72C0-48E7-BFC1-249CA0ECFAB9}" type="sibTrans" cxnId="{9D9D9D52-7864-45F1-9626-1CFE856B2EBE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7EC066-C09D-48FE-95C8-2D1432932FE0}">
      <dgm:prSet phldrT="[Text]"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Common suggestion – but little explanation given for why it was being suggested.</a:t>
          </a:r>
        </a:p>
      </dgm:t>
    </dgm:pt>
    <dgm:pt modelId="{06174FFB-B13F-4A23-A744-326674FE99AB}" type="parTrans" cxnId="{15AEAF8E-65F6-4185-829C-85AAE4B56898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01994F-20C6-4AF8-9EE8-0874D00C74DE}" type="sibTrans" cxnId="{15AEAF8E-65F6-4185-829C-85AAE4B56898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5813D7B-A738-4C36-A9DC-B136C084EBE4}">
      <dgm:prSet phldrT="[Text]"/>
      <dgm:spPr/>
      <dgm:t>
        <a:bodyPr/>
        <a:lstStyle/>
        <a:p>
          <a:r>
            <a:rPr lang="en-GB" i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Introduce and emphasise the importance of the cover sheets</a:t>
          </a:r>
          <a:endParaRPr lang="en-GB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ED309E1-CE6B-4700-9D02-3DF212252825}" type="parTrans" cxnId="{30C5D5FC-ABD6-4BF4-937A-65485D0C8B10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C7EEEA7-3622-459F-88E0-0B5605D64610}" type="sibTrans" cxnId="{30C5D5FC-ABD6-4BF4-937A-65485D0C8B10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8800E82-7BC4-46DE-8313-27F2D16CA255}">
      <dgm:prSet phldrT="[Text]"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In teaching sessions</a:t>
          </a:r>
        </a:p>
      </dgm:t>
    </dgm:pt>
    <dgm:pt modelId="{964A0611-0FAF-402C-A99F-5B23FC8533FD}" type="parTrans" cxnId="{CE15D921-2179-4453-BEDE-704B45FBAF57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669D856-8BA9-4566-8BF4-FC6F33451377}" type="sibTrans" cxnId="{CE15D921-2179-4453-BEDE-704B45FBAF57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BE9321-7219-4D08-998A-FF5D72F1554B}">
      <dgm:prSet phldrT="[Text]"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Explain what the questions mean</a:t>
          </a:r>
        </a:p>
      </dgm:t>
    </dgm:pt>
    <dgm:pt modelId="{4B49784A-58DE-4941-B3AE-ABD0D87B3033}" type="parTrans" cxnId="{78A2ABC8-DC7B-4E1A-AC73-391ADC1F711D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45F3E8-9A10-4C4C-9A46-9EC17A25E927}" type="sibTrans" cxnId="{78A2ABC8-DC7B-4E1A-AC73-391ADC1F711D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48DD855-823B-4173-BC4F-E202E6A6F456}">
      <dgm:prSet phldrT="[Text]"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Online</a:t>
          </a:r>
        </a:p>
      </dgm:t>
    </dgm:pt>
    <dgm:pt modelId="{530F2712-67E1-42B1-85DB-9F089548BBA5}" type="parTrans" cxnId="{91277BC6-641A-4393-BDC1-8FD8CBFAF4EB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435FA34-FD72-4590-842F-9EE2AFD15749}" type="sibTrans" cxnId="{91277BC6-641A-4393-BDC1-8FD8CBFAF4EB}">
      <dgm:prSet/>
      <dgm:spPr/>
      <dgm:t>
        <a:bodyPr/>
        <a:lstStyle/>
        <a:p>
          <a:endParaRPr lang="en-GB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F4DBADE-93A1-486B-8D80-3F2678D3036E}" type="pres">
      <dgm:prSet presAssocID="{9D41942A-EA52-4273-A92B-E343DB645617}" presName="Name0" presStyleCnt="0">
        <dgm:presLayoutVars>
          <dgm:dir/>
          <dgm:animLvl val="lvl"/>
          <dgm:resizeHandles val="exact"/>
        </dgm:presLayoutVars>
      </dgm:prSet>
      <dgm:spPr/>
    </dgm:pt>
    <dgm:pt modelId="{CC32C4AE-2FB6-41BC-BCE6-B2622B31560E}" type="pres">
      <dgm:prSet presAssocID="{FB809D43-82A3-484C-915A-DA665A5F4200}" presName="linNode" presStyleCnt="0"/>
      <dgm:spPr/>
    </dgm:pt>
    <dgm:pt modelId="{2DD668ED-9B31-4EA1-AD8B-CEE60EE4BFEE}" type="pres">
      <dgm:prSet presAssocID="{FB809D43-82A3-484C-915A-DA665A5F4200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47787A4E-96E0-4B3D-A04E-3F6115CCE06F}" type="pres">
      <dgm:prSet presAssocID="{FB809D43-82A3-484C-915A-DA665A5F4200}" presName="descendantText" presStyleLbl="alignAccFollowNode1" presStyleIdx="0" presStyleCnt="3" custLinFactNeighborX="5114" custLinFactNeighborY="1832">
        <dgm:presLayoutVars>
          <dgm:bulletEnabled val="1"/>
        </dgm:presLayoutVars>
      </dgm:prSet>
      <dgm:spPr/>
    </dgm:pt>
    <dgm:pt modelId="{7DEDCD59-6470-4813-A42C-53E243D3EA1C}" type="pres">
      <dgm:prSet presAssocID="{50736BAC-503F-4DA0-A666-29B89783A6AC}" presName="sp" presStyleCnt="0"/>
      <dgm:spPr/>
    </dgm:pt>
    <dgm:pt modelId="{DB008D6B-D287-4792-ADA2-BAEAD0D30F0A}" type="pres">
      <dgm:prSet presAssocID="{45C43F22-BFC2-4D01-A714-1960965BF374}" presName="linNode" presStyleCnt="0"/>
      <dgm:spPr/>
    </dgm:pt>
    <dgm:pt modelId="{68BA3B91-1F4D-4A9D-8DBA-3AECB6D7D1AE}" type="pres">
      <dgm:prSet presAssocID="{45C43F22-BFC2-4D01-A714-1960965BF374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7D715BA5-EF10-42F3-9276-84B4988F11D8}" type="pres">
      <dgm:prSet presAssocID="{45C43F22-BFC2-4D01-A714-1960965BF374}" presName="descendantText" presStyleLbl="alignAccFollowNode1" presStyleIdx="1" presStyleCnt="3">
        <dgm:presLayoutVars>
          <dgm:bulletEnabled val="1"/>
        </dgm:presLayoutVars>
      </dgm:prSet>
      <dgm:spPr/>
    </dgm:pt>
    <dgm:pt modelId="{6288DE7B-FA95-4AB3-868C-7E0A9920EB38}" type="pres">
      <dgm:prSet presAssocID="{2D95EF98-72C0-48E7-BFC1-249CA0ECFAB9}" presName="sp" presStyleCnt="0"/>
      <dgm:spPr/>
    </dgm:pt>
    <dgm:pt modelId="{2FC0065C-8BE4-4E12-839E-4C8E540F80B3}" type="pres">
      <dgm:prSet presAssocID="{65813D7B-A738-4C36-A9DC-B136C084EBE4}" presName="linNode" presStyleCnt="0"/>
      <dgm:spPr/>
    </dgm:pt>
    <dgm:pt modelId="{BB8665BC-3776-45C8-82DC-F09A5F680806}" type="pres">
      <dgm:prSet presAssocID="{65813D7B-A738-4C36-A9DC-B136C084EBE4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D701E552-8D64-4FC3-B9FA-418F2F3DDD5E}" type="pres">
      <dgm:prSet presAssocID="{65813D7B-A738-4C36-A9DC-B136C084EBE4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268CC10A-68E3-4DEF-B3A7-973DFBE0B173}" type="presOf" srcId="{8B983D12-7D44-446D-9C9D-5CB09D564486}" destId="{47787A4E-96E0-4B3D-A04E-3F6115CCE06F}" srcOrd="0" destOrd="1" presId="urn:microsoft.com/office/officeart/2005/8/layout/vList5"/>
    <dgm:cxn modelId="{7800AE16-C6D1-49C9-B687-34A5BAF57043}" type="presOf" srcId="{45C43F22-BFC2-4D01-A714-1960965BF374}" destId="{68BA3B91-1F4D-4A9D-8DBA-3AECB6D7D1AE}" srcOrd="0" destOrd="0" presId="urn:microsoft.com/office/officeart/2005/8/layout/vList5"/>
    <dgm:cxn modelId="{2EF0571D-3C1C-4B0F-B839-CF25F37055E2}" type="presOf" srcId="{CEBE9321-7219-4D08-998A-FF5D72F1554B}" destId="{D701E552-8D64-4FC3-B9FA-418F2F3DDD5E}" srcOrd="0" destOrd="2" presId="urn:microsoft.com/office/officeart/2005/8/layout/vList5"/>
    <dgm:cxn modelId="{CE15D921-2179-4453-BEDE-704B45FBAF57}" srcId="{65813D7B-A738-4C36-A9DC-B136C084EBE4}" destId="{78800E82-7BC4-46DE-8313-27F2D16CA255}" srcOrd="0" destOrd="0" parTransId="{964A0611-0FAF-402C-A99F-5B23FC8533FD}" sibTransId="{A669D856-8BA9-4566-8BF4-FC6F33451377}"/>
    <dgm:cxn modelId="{4ED79F34-57E8-4EF5-95BE-889FD4F22D9D}" type="presOf" srcId="{7C7EC066-C09D-48FE-95C8-2D1432932FE0}" destId="{7D715BA5-EF10-42F3-9276-84B4988F11D8}" srcOrd="0" destOrd="0" presId="urn:microsoft.com/office/officeart/2005/8/layout/vList5"/>
    <dgm:cxn modelId="{F0961E67-F89C-49D7-A8CB-066A45E853AF}" type="presOf" srcId="{65813D7B-A738-4C36-A9DC-B136C084EBE4}" destId="{BB8665BC-3776-45C8-82DC-F09A5F680806}" srcOrd="0" destOrd="0" presId="urn:microsoft.com/office/officeart/2005/8/layout/vList5"/>
    <dgm:cxn modelId="{DE34756E-A5DD-48DB-9394-864C2A017BDE}" type="presOf" srcId="{9D41942A-EA52-4273-A92B-E343DB645617}" destId="{1F4DBADE-93A1-486B-8D80-3F2678D3036E}" srcOrd="0" destOrd="0" presId="urn:microsoft.com/office/officeart/2005/8/layout/vList5"/>
    <dgm:cxn modelId="{9D9D9D52-7864-45F1-9626-1CFE856B2EBE}" srcId="{9D41942A-EA52-4273-A92B-E343DB645617}" destId="{45C43F22-BFC2-4D01-A714-1960965BF374}" srcOrd="1" destOrd="0" parTransId="{0B4C5D08-DB74-4381-842D-975AEC95BA6C}" sibTransId="{2D95EF98-72C0-48E7-BFC1-249CA0ECFAB9}"/>
    <dgm:cxn modelId="{8DFD7D79-8A73-43BC-8A15-DE5C22E6F381}" srcId="{9D41942A-EA52-4273-A92B-E343DB645617}" destId="{FB809D43-82A3-484C-915A-DA665A5F4200}" srcOrd="0" destOrd="0" parTransId="{F78C30A1-E60A-42B5-84F4-A3D22E2A0343}" sibTransId="{50736BAC-503F-4DA0-A666-29B89783A6AC}"/>
    <dgm:cxn modelId="{7985A385-928E-43E6-B285-2AE5EEA8D731}" srcId="{FB809D43-82A3-484C-915A-DA665A5F4200}" destId="{12A52243-E501-4C19-B1F0-986B87EBC082}" srcOrd="0" destOrd="0" parTransId="{86E9FF9F-0CDE-4A3D-A934-BC19E799A84C}" sibTransId="{E900AD4B-2666-4560-BB1A-F85E6CC26F58}"/>
    <dgm:cxn modelId="{15AEAF8E-65F6-4185-829C-85AAE4B56898}" srcId="{45C43F22-BFC2-4D01-A714-1960965BF374}" destId="{7C7EC066-C09D-48FE-95C8-2D1432932FE0}" srcOrd="0" destOrd="0" parTransId="{06174FFB-B13F-4A23-A744-326674FE99AB}" sibTransId="{9901994F-20C6-4AF8-9EE8-0874D00C74DE}"/>
    <dgm:cxn modelId="{A1631B93-C605-4DF9-B982-90879F00D256}" srcId="{FB809D43-82A3-484C-915A-DA665A5F4200}" destId="{8B983D12-7D44-446D-9C9D-5CB09D564486}" srcOrd="1" destOrd="0" parTransId="{F1AEA23D-7698-4C29-B1F3-4C746EE1A6D2}" sibTransId="{4D164C3F-6D47-4836-B832-BB07C7FC6CA7}"/>
    <dgm:cxn modelId="{6C0E2398-55AC-46F0-B15B-04BD2184630D}" type="presOf" srcId="{78800E82-7BC4-46DE-8313-27F2D16CA255}" destId="{D701E552-8D64-4FC3-B9FA-418F2F3DDD5E}" srcOrd="0" destOrd="0" presId="urn:microsoft.com/office/officeart/2005/8/layout/vList5"/>
    <dgm:cxn modelId="{620326B1-1D22-4EA9-BDC1-B1B0C7983593}" type="presOf" srcId="{12A52243-E501-4C19-B1F0-986B87EBC082}" destId="{47787A4E-96E0-4B3D-A04E-3F6115CCE06F}" srcOrd="0" destOrd="0" presId="urn:microsoft.com/office/officeart/2005/8/layout/vList5"/>
    <dgm:cxn modelId="{FA6B0BB4-A20A-4A60-A21D-A7C4D81CD938}" type="presOf" srcId="{FB809D43-82A3-484C-915A-DA665A5F4200}" destId="{2DD668ED-9B31-4EA1-AD8B-CEE60EE4BFEE}" srcOrd="0" destOrd="0" presId="urn:microsoft.com/office/officeart/2005/8/layout/vList5"/>
    <dgm:cxn modelId="{91277BC6-641A-4393-BDC1-8FD8CBFAF4EB}" srcId="{65813D7B-A738-4C36-A9DC-B136C084EBE4}" destId="{948DD855-823B-4173-BC4F-E202E6A6F456}" srcOrd="1" destOrd="0" parTransId="{530F2712-67E1-42B1-85DB-9F089548BBA5}" sibTransId="{6435FA34-FD72-4590-842F-9EE2AFD15749}"/>
    <dgm:cxn modelId="{78A2ABC8-DC7B-4E1A-AC73-391ADC1F711D}" srcId="{65813D7B-A738-4C36-A9DC-B136C084EBE4}" destId="{CEBE9321-7219-4D08-998A-FF5D72F1554B}" srcOrd="2" destOrd="0" parTransId="{4B49784A-58DE-4941-B3AE-ABD0D87B3033}" sibTransId="{E145F3E8-9A10-4C4C-9A46-9EC17A25E927}"/>
    <dgm:cxn modelId="{4EF635DB-4D98-4747-A9B8-F8E9430C7F15}" type="presOf" srcId="{948DD855-823B-4173-BC4F-E202E6A6F456}" destId="{D701E552-8D64-4FC3-B9FA-418F2F3DDD5E}" srcOrd="0" destOrd="1" presId="urn:microsoft.com/office/officeart/2005/8/layout/vList5"/>
    <dgm:cxn modelId="{30C5D5FC-ABD6-4BF4-937A-65485D0C8B10}" srcId="{9D41942A-EA52-4273-A92B-E343DB645617}" destId="{65813D7B-A738-4C36-A9DC-B136C084EBE4}" srcOrd="2" destOrd="0" parTransId="{FED309E1-CE6B-4700-9D02-3DF212252825}" sibTransId="{CC7EEEA7-3622-459F-88E0-0B5605D64610}"/>
    <dgm:cxn modelId="{628A602F-B4E4-4346-ADC5-DAA55A807130}" type="presParOf" srcId="{1F4DBADE-93A1-486B-8D80-3F2678D3036E}" destId="{CC32C4AE-2FB6-41BC-BCE6-B2622B31560E}" srcOrd="0" destOrd="0" presId="urn:microsoft.com/office/officeart/2005/8/layout/vList5"/>
    <dgm:cxn modelId="{48995F04-D2A0-4CBE-9A9D-C23E4DED999D}" type="presParOf" srcId="{CC32C4AE-2FB6-41BC-BCE6-B2622B31560E}" destId="{2DD668ED-9B31-4EA1-AD8B-CEE60EE4BFEE}" srcOrd="0" destOrd="0" presId="urn:microsoft.com/office/officeart/2005/8/layout/vList5"/>
    <dgm:cxn modelId="{3830107A-47E9-454B-AD95-13FF1BC7BD97}" type="presParOf" srcId="{CC32C4AE-2FB6-41BC-BCE6-B2622B31560E}" destId="{47787A4E-96E0-4B3D-A04E-3F6115CCE06F}" srcOrd="1" destOrd="0" presId="urn:microsoft.com/office/officeart/2005/8/layout/vList5"/>
    <dgm:cxn modelId="{0F3DF8D8-BCC2-4540-AB5B-5690CC7DC363}" type="presParOf" srcId="{1F4DBADE-93A1-486B-8D80-3F2678D3036E}" destId="{7DEDCD59-6470-4813-A42C-53E243D3EA1C}" srcOrd="1" destOrd="0" presId="urn:microsoft.com/office/officeart/2005/8/layout/vList5"/>
    <dgm:cxn modelId="{AE81EE70-CD50-454D-8D08-3BAB1C5F806C}" type="presParOf" srcId="{1F4DBADE-93A1-486B-8D80-3F2678D3036E}" destId="{DB008D6B-D287-4792-ADA2-BAEAD0D30F0A}" srcOrd="2" destOrd="0" presId="urn:microsoft.com/office/officeart/2005/8/layout/vList5"/>
    <dgm:cxn modelId="{014D6DE0-E4C5-40AC-B680-3A78F54CE4EF}" type="presParOf" srcId="{DB008D6B-D287-4792-ADA2-BAEAD0D30F0A}" destId="{68BA3B91-1F4D-4A9D-8DBA-3AECB6D7D1AE}" srcOrd="0" destOrd="0" presId="urn:microsoft.com/office/officeart/2005/8/layout/vList5"/>
    <dgm:cxn modelId="{D9291702-AFE7-4B84-8870-083B80B6B419}" type="presParOf" srcId="{DB008D6B-D287-4792-ADA2-BAEAD0D30F0A}" destId="{7D715BA5-EF10-42F3-9276-84B4988F11D8}" srcOrd="1" destOrd="0" presId="urn:microsoft.com/office/officeart/2005/8/layout/vList5"/>
    <dgm:cxn modelId="{02104860-31F1-4A99-B09D-72BCCC7E8257}" type="presParOf" srcId="{1F4DBADE-93A1-486B-8D80-3F2678D3036E}" destId="{6288DE7B-FA95-4AB3-868C-7E0A9920EB38}" srcOrd="3" destOrd="0" presId="urn:microsoft.com/office/officeart/2005/8/layout/vList5"/>
    <dgm:cxn modelId="{CE158EA3-8E59-43A2-BDEE-DD140F6735DF}" type="presParOf" srcId="{1F4DBADE-93A1-486B-8D80-3F2678D3036E}" destId="{2FC0065C-8BE4-4E12-839E-4C8E540F80B3}" srcOrd="4" destOrd="0" presId="urn:microsoft.com/office/officeart/2005/8/layout/vList5"/>
    <dgm:cxn modelId="{8AF34E21-7B0B-45A0-926B-EDE754E34C89}" type="presParOf" srcId="{2FC0065C-8BE4-4E12-839E-4C8E540F80B3}" destId="{BB8665BC-3776-45C8-82DC-F09A5F680806}" srcOrd="0" destOrd="0" presId="urn:microsoft.com/office/officeart/2005/8/layout/vList5"/>
    <dgm:cxn modelId="{072485D9-D75E-43E6-AC3A-B055A25391DA}" type="presParOf" srcId="{2FC0065C-8BE4-4E12-839E-4C8E540F80B3}" destId="{D701E552-8D64-4FC3-B9FA-418F2F3DDD5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D16E55-C93E-478F-AABA-E4F4E303C621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FFF737D-E42E-48E0-A07B-D981C9FD925D}">
      <dgm:prSet phldrT="[Text]"/>
      <dgm:spPr/>
      <dgm:t>
        <a:bodyPr/>
        <a:lstStyle/>
        <a:p>
          <a:r>
            <a:rPr lang="en-GB" dirty="0"/>
            <a:t>Evaluation of existing coversheet</a:t>
          </a:r>
        </a:p>
      </dgm:t>
    </dgm:pt>
    <dgm:pt modelId="{8CB1654D-42DD-418A-8226-F2F5292ADFB4}" type="parTrans" cxnId="{716BC7EF-7C4A-4A55-B1A4-E6551B8A7195}">
      <dgm:prSet/>
      <dgm:spPr/>
      <dgm:t>
        <a:bodyPr/>
        <a:lstStyle/>
        <a:p>
          <a:endParaRPr lang="en-GB"/>
        </a:p>
      </dgm:t>
    </dgm:pt>
    <dgm:pt modelId="{73A36534-9BF0-4359-A824-E894A1DDEC52}" type="sibTrans" cxnId="{716BC7EF-7C4A-4A55-B1A4-E6551B8A7195}">
      <dgm:prSet/>
      <dgm:spPr/>
      <dgm:t>
        <a:bodyPr/>
        <a:lstStyle/>
        <a:p>
          <a:endParaRPr lang="en-GB"/>
        </a:p>
      </dgm:t>
    </dgm:pt>
    <dgm:pt modelId="{E4B59776-4E04-43F9-9A51-6AB016789EFF}">
      <dgm:prSet phldrT="[Text]"/>
      <dgm:spPr/>
      <dgm:t>
        <a:bodyPr/>
        <a:lstStyle/>
        <a:p>
          <a:r>
            <a:rPr lang="en-GB" dirty="0"/>
            <a:t>Development of new coversheet</a:t>
          </a:r>
        </a:p>
      </dgm:t>
    </dgm:pt>
    <dgm:pt modelId="{FA266332-31C9-4DD6-A7FA-2ABBD73FA34D}" type="parTrans" cxnId="{0FDD88CB-6B7C-4A4A-BA8B-595F63B1ED3A}">
      <dgm:prSet/>
      <dgm:spPr/>
      <dgm:t>
        <a:bodyPr/>
        <a:lstStyle/>
        <a:p>
          <a:endParaRPr lang="en-GB"/>
        </a:p>
      </dgm:t>
    </dgm:pt>
    <dgm:pt modelId="{956473F1-837E-468F-8B74-6E28315C3184}" type="sibTrans" cxnId="{0FDD88CB-6B7C-4A4A-BA8B-595F63B1ED3A}">
      <dgm:prSet/>
      <dgm:spPr/>
      <dgm:t>
        <a:bodyPr/>
        <a:lstStyle/>
        <a:p>
          <a:endParaRPr lang="en-GB"/>
        </a:p>
      </dgm:t>
    </dgm:pt>
    <dgm:pt modelId="{D80F358E-4642-4FCC-A0B2-CFED649CB68C}">
      <dgm:prSet phldrT="[Text]"/>
      <dgm:spPr/>
      <dgm:t>
        <a:bodyPr/>
        <a:lstStyle/>
        <a:p>
          <a:r>
            <a:rPr lang="en-GB" dirty="0"/>
            <a:t>Evaluation of new coversheet</a:t>
          </a:r>
        </a:p>
      </dgm:t>
    </dgm:pt>
    <dgm:pt modelId="{2D7EA438-FB88-459A-BA27-72589E53CE6D}" type="parTrans" cxnId="{35703C40-F7FC-4480-93D3-2FE41E3E1B4C}">
      <dgm:prSet/>
      <dgm:spPr/>
      <dgm:t>
        <a:bodyPr/>
        <a:lstStyle/>
        <a:p>
          <a:endParaRPr lang="en-GB"/>
        </a:p>
      </dgm:t>
    </dgm:pt>
    <dgm:pt modelId="{22A395D2-D09B-4156-B204-817957836BBB}" type="sibTrans" cxnId="{35703C40-F7FC-4480-93D3-2FE41E3E1B4C}">
      <dgm:prSet/>
      <dgm:spPr/>
      <dgm:t>
        <a:bodyPr/>
        <a:lstStyle/>
        <a:p>
          <a:endParaRPr lang="en-GB"/>
        </a:p>
      </dgm:t>
    </dgm:pt>
    <dgm:pt modelId="{E2CC6049-DE60-4D95-9181-81E4A151CC90}" type="pres">
      <dgm:prSet presAssocID="{30D16E55-C93E-478F-AABA-E4F4E303C621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7FDE1223-CBC2-4688-A13C-2425DE503A45}" type="pres">
      <dgm:prSet presAssocID="{3FFF737D-E42E-48E0-A07B-D981C9FD925D}" presName="Accent1" presStyleCnt="0"/>
      <dgm:spPr/>
    </dgm:pt>
    <dgm:pt modelId="{0054E8C6-849F-4FD7-8351-36436151AFA9}" type="pres">
      <dgm:prSet presAssocID="{3FFF737D-E42E-48E0-A07B-D981C9FD925D}" presName="Accent" presStyleLbl="node1" presStyleIdx="0" presStyleCnt="3"/>
      <dgm:spPr/>
    </dgm:pt>
    <dgm:pt modelId="{A7206844-7BF6-461F-AAF9-DD40A9A46E82}" type="pres">
      <dgm:prSet presAssocID="{3FFF737D-E42E-48E0-A07B-D981C9FD925D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E998713C-0E50-4C2E-B0C1-857EC43FCBF0}" type="pres">
      <dgm:prSet presAssocID="{E4B59776-4E04-43F9-9A51-6AB016789EFF}" presName="Accent2" presStyleCnt="0"/>
      <dgm:spPr/>
    </dgm:pt>
    <dgm:pt modelId="{DB4050CF-D98C-4F26-B4A5-DB39490DF399}" type="pres">
      <dgm:prSet presAssocID="{E4B59776-4E04-43F9-9A51-6AB016789EFF}" presName="Accent" presStyleLbl="node1" presStyleIdx="1" presStyleCnt="3"/>
      <dgm:spPr/>
    </dgm:pt>
    <dgm:pt modelId="{F4CD7398-6382-4DAA-AF21-4789EA8F2B50}" type="pres">
      <dgm:prSet presAssocID="{E4B59776-4E04-43F9-9A51-6AB016789EFF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C271C597-674A-4D6E-B244-260592E49651}" type="pres">
      <dgm:prSet presAssocID="{D80F358E-4642-4FCC-A0B2-CFED649CB68C}" presName="Accent3" presStyleCnt="0"/>
      <dgm:spPr/>
    </dgm:pt>
    <dgm:pt modelId="{EF529954-1A3E-4D4F-8D29-6ACA3B5CF616}" type="pres">
      <dgm:prSet presAssocID="{D80F358E-4642-4FCC-A0B2-CFED649CB68C}" presName="Accent" presStyleLbl="node1" presStyleIdx="2" presStyleCnt="3"/>
      <dgm:spPr/>
    </dgm:pt>
    <dgm:pt modelId="{A8F37881-B80B-4F9C-8B54-3FD3E62B186E}" type="pres">
      <dgm:prSet presAssocID="{D80F358E-4642-4FCC-A0B2-CFED649CB68C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448A2211-D6F9-48E7-AB87-081ABAD33E57}" type="presOf" srcId="{30D16E55-C93E-478F-AABA-E4F4E303C621}" destId="{E2CC6049-DE60-4D95-9181-81E4A151CC90}" srcOrd="0" destOrd="0" presId="urn:microsoft.com/office/officeart/2009/layout/CircleArrowProcess"/>
    <dgm:cxn modelId="{01252D14-7E68-40EB-A44F-26DEECB49C05}" type="presOf" srcId="{3FFF737D-E42E-48E0-A07B-D981C9FD925D}" destId="{A7206844-7BF6-461F-AAF9-DD40A9A46E82}" srcOrd="0" destOrd="0" presId="urn:microsoft.com/office/officeart/2009/layout/CircleArrowProcess"/>
    <dgm:cxn modelId="{35703C40-F7FC-4480-93D3-2FE41E3E1B4C}" srcId="{30D16E55-C93E-478F-AABA-E4F4E303C621}" destId="{D80F358E-4642-4FCC-A0B2-CFED649CB68C}" srcOrd="2" destOrd="0" parTransId="{2D7EA438-FB88-459A-BA27-72589E53CE6D}" sibTransId="{22A395D2-D09B-4156-B204-817957836BBB}"/>
    <dgm:cxn modelId="{4209049D-BCCB-439C-A6DF-28C076D076F8}" type="presOf" srcId="{E4B59776-4E04-43F9-9A51-6AB016789EFF}" destId="{F4CD7398-6382-4DAA-AF21-4789EA8F2B50}" srcOrd="0" destOrd="0" presId="urn:microsoft.com/office/officeart/2009/layout/CircleArrowProcess"/>
    <dgm:cxn modelId="{0FDD88CB-6B7C-4A4A-BA8B-595F63B1ED3A}" srcId="{30D16E55-C93E-478F-AABA-E4F4E303C621}" destId="{E4B59776-4E04-43F9-9A51-6AB016789EFF}" srcOrd="1" destOrd="0" parTransId="{FA266332-31C9-4DD6-A7FA-2ABBD73FA34D}" sibTransId="{956473F1-837E-468F-8B74-6E28315C3184}"/>
    <dgm:cxn modelId="{B3CE5CE5-BDFA-4397-9FA6-63D63A740B66}" type="presOf" srcId="{D80F358E-4642-4FCC-A0B2-CFED649CB68C}" destId="{A8F37881-B80B-4F9C-8B54-3FD3E62B186E}" srcOrd="0" destOrd="0" presId="urn:microsoft.com/office/officeart/2009/layout/CircleArrowProcess"/>
    <dgm:cxn modelId="{716BC7EF-7C4A-4A55-B1A4-E6551B8A7195}" srcId="{30D16E55-C93E-478F-AABA-E4F4E303C621}" destId="{3FFF737D-E42E-48E0-A07B-D981C9FD925D}" srcOrd="0" destOrd="0" parTransId="{8CB1654D-42DD-418A-8226-F2F5292ADFB4}" sibTransId="{73A36534-9BF0-4359-A824-E894A1DDEC52}"/>
    <dgm:cxn modelId="{D0258A47-6AE3-412E-BCDD-613B82A66A75}" type="presParOf" srcId="{E2CC6049-DE60-4D95-9181-81E4A151CC90}" destId="{7FDE1223-CBC2-4688-A13C-2425DE503A45}" srcOrd="0" destOrd="0" presId="urn:microsoft.com/office/officeart/2009/layout/CircleArrowProcess"/>
    <dgm:cxn modelId="{0C126C8B-11D4-43DE-BB32-C97A2B84044A}" type="presParOf" srcId="{7FDE1223-CBC2-4688-A13C-2425DE503A45}" destId="{0054E8C6-849F-4FD7-8351-36436151AFA9}" srcOrd="0" destOrd="0" presId="urn:microsoft.com/office/officeart/2009/layout/CircleArrowProcess"/>
    <dgm:cxn modelId="{61FEFE27-A380-48B0-8246-F81DBFB2C229}" type="presParOf" srcId="{E2CC6049-DE60-4D95-9181-81E4A151CC90}" destId="{A7206844-7BF6-461F-AAF9-DD40A9A46E82}" srcOrd="1" destOrd="0" presId="urn:microsoft.com/office/officeart/2009/layout/CircleArrowProcess"/>
    <dgm:cxn modelId="{30313466-C4F9-4E90-808F-62CE417B41F0}" type="presParOf" srcId="{E2CC6049-DE60-4D95-9181-81E4A151CC90}" destId="{E998713C-0E50-4C2E-B0C1-857EC43FCBF0}" srcOrd="2" destOrd="0" presId="urn:microsoft.com/office/officeart/2009/layout/CircleArrowProcess"/>
    <dgm:cxn modelId="{A29512B8-A18C-435B-8728-0832AA26A80E}" type="presParOf" srcId="{E998713C-0E50-4C2E-B0C1-857EC43FCBF0}" destId="{DB4050CF-D98C-4F26-B4A5-DB39490DF399}" srcOrd="0" destOrd="0" presId="urn:microsoft.com/office/officeart/2009/layout/CircleArrowProcess"/>
    <dgm:cxn modelId="{532350CA-BFDD-4145-8961-E13C84B2B957}" type="presParOf" srcId="{E2CC6049-DE60-4D95-9181-81E4A151CC90}" destId="{F4CD7398-6382-4DAA-AF21-4789EA8F2B50}" srcOrd="3" destOrd="0" presId="urn:microsoft.com/office/officeart/2009/layout/CircleArrowProcess"/>
    <dgm:cxn modelId="{EB294E09-1BE8-4CA3-902E-770FA89A9AEE}" type="presParOf" srcId="{E2CC6049-DE60-4D95-9181-81E4A151CC90}" destId="{C271C597-674A-4D6E-B244-260592E49651}" srcOrd="4" destOrd="0" presId="urn:microsoft.com/office/officeart/2009/layout/CircleArrowProcess"/>
    <dgm:cxn modelId="{CF99A6FF-2F04-4FE3-8822-C87A4A9F1142}" type="presParOf" srcId="{C271C597-674A-4D6E-B244-260592E49651}" destId="{EF529954-1A3E-4D4F-8D29-6ACA3B5CF616}" srcOrd="0" destOrd="0" presId="urn:microsoft.com/office/officeart/2009/layout/CircleArrowProcess"/>
    <dgm:cxn modelId="{4E533B8F-3B76-4A88-B8F7-DB2FDCBC13CF}" type="presParOf" srcId="{E2CC6049-DE60-4D95-9181-81E4A151CC90}" destId="{A8F37881-B80B-4F9C-8B54-3FD3E62B186E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0F66AED-ED9C-40DB-AF96-5A8AE1C9B8D1}" type="doc">
      <dgm:prSet loTypeId="urn:microsoft.com/office/officeart/2005/8/layout/h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2583F19C-87A5-42DE-9F87-29D5CA6B0B54}">
      <dgm:prSet phldrT="[Text]"/>
      <dgm:spPr/>
      <dgm:t>
        <a:bodyPr/>
        <a:lstStyle/>
        <a:p>
          <a:r>
            <a:rPr lang="en-GB" dirty="0"/>
            <a:t>Let’s interact </a:t>
          </a:r>
        </a:p>
      </dgm:t>
    </dgm:pt>
    <dgm:pt modelId="{2C79C938-7B8B-4225-BAF2-92FB1F82DB94}" type="parTrans" cxnId="{4D999503-8DD1-4111-840F-C4A39F718CBD}">
      <dgm:prSet/>
      <dgm:spPr/>
      <dgm:t>
        <a:bodyPr/>
        <a:lstStyle/>
        <a:p>
          <a:endParaRPr lang="en-GB"/>
        </a:p>
      </dgm:t>
    </dgm:pt>
    <dgm:pt modelId="{D58A8CA6-0AFE-4D01-8FD8-46DB6FD2CF83}" type="sibTrans" cxnId="{4D999503-8DD1-4111-840F-C4A39F718CBD}">
      <dgm:prSet/>
      <dgm:spPr/>
      <dgm:t>
        <a:bodyPr/>
        <a:lstStyle/>
        <a:p>
          <a:endParaRPr lang="en-GB"/>
        </a:p>
      </dgm:t>
    </dgm:pt>
    <dgm:pt modelId="{C5FF7AAA-B99E-45C8-A1D9-6C377C209221}">
      <dgm:prSet phldrT="[Text]"/>
      <dgm:spPr/>
      <dgm:t>
        <a:bodyPr/>
        <a:lstStyle/>
        <a:p>
          <a:r>
            <a:rPr lang="en-GB" dirty="0"/>
            <a:t>One size doesn’t fit all </a:t>
          </a:r>
        </a:p>
      </dgm:t>
    </dgm:pt>
    <dgm:pt modelId="{0047E1E2-3FF5-4DF1-B943-F946E1EB821E}" type="parTrans" cxnId="{5916D547-E3D7-4417-AA57-32D5EF8E58E1}">
      <dgm:prSet/>
      <dgm:spPr/>
      <dgm:t>
        <a:bodyPr/>
        <a:lstStyle/>
        <a:p>
          <a:endParaRPr lang="en-GB"/>
        </a:p>
      </dgm:t>
    </dgm:pt>
    <dgm:pt modelId="{1232D22F-4955-458B-879E-D0CD0958CB8E}" type="sibTrans" cxnId="{5916D547-E3D7-4417-AA57-32D5EF8E58E1}">
      <dgm:prSet/>
      <dgm:spPr/>
      <dgm:t>
        <a:bodyPr/>
        <a:lstStyle/>
        <a:p>
          <a:endParaRPr lang="en-GB"/>
        </a:p>
      </dgm:t>
    </dgm:pt>
    <dgm:pt modelId="{A04B624F-42E5-4B8F-AF1C-15E60F087098}">
      <dgm:prSet phldrT="[Text]"/>
      <dgm:spPr/>
      <dgm:t>
        <a:bodyPr/>
        <a:lstStyle/>
        <a:p>
          <a:endParaRPr lang="en-GB" dirty="0"/>
        </a:p>
        <a:p>
          <a:r>
            <a:rPr lang="en-GB" dirty="0"/>
            <a:t>Thinking is hard and takes time</a:t>
          </a:r>
        </a:p>
      </dgm:t>
    </dgm:pt>
    <dgm:pt modelId="{2F85DAE6-679E-49A3-A1E4-878A728AD3C7}" type="parTrans" cxnId="{ED6CCB62-E9DB-4684-895C-5DBFA6C26FF5}">
      <dgm:prSet/>
      <dgm:spPr/>
      <dgm:t>
        <a:bodyPr/>
        <a:lstStyle/>
        <a:p>
          <a:endParaRPr lang="en-GB"/>
        </a:p>
      </dgm:t>
    </dgm:pt>
    <dgm:pt modelId="{BEFF4AD4-39C1-4D4F-BDB1-BE7C6CFA2C4E}" type="sibTrans" cxnId="{ED6CCB62-E9DB-4684-895C-5DBFA6C26FF5}">
      <dgm:prSet/>
      <dgm:spPr/>
      <dgm:t>
        <a:bodyPr/>
        <a:lstStyle/>
        <a:p>
          <a:endParaRPr lang="en-GB"/>
        </a:p>
      </dgm:t>
    </dgm:pt>
    <dgm:pt modelId="{5BDB0C57-01DB-4C73-82B7-D2BE0317CE18}">
      <dgm:prSet/>
      <dgm:spPr/>
      <dgm:t>
        <a:bodyPr/>
        <a:lstStyle/>
        <a:p>
          <a:r>
            <a:rPr lang="en-GB" dirty="0"/>
            <a:t>Coversheet doesn’t feel interactive</a:t>
          </a:r>
        </a:p>
      </dgm:t>
    </dgm:pt>
    <dgm:pt modelId="{CD50FE90-6B35-4DD6-9C5B-1A33A40C0BC4}" type="parTrans" cxnId="{97244D9E-4FF9-4102-8889-7A8D8BEB538B}">
      <dgm:prSet/>
      <dgm:spPr/>
      <dgm:t>
        <a:bodyPr/>
        <a:lstStyle/>
        <a:p>
          <a:endParaRPr lang="en-GB"/>
        </a:p>
      </dgm:t>
    </dgm:pt>
    <dgm:pt modelId="{1DC20980-FE0D-47F0-820C-40BAB4711230}" type="sibTrans" cxnId="{97244D9E-4FF9-4102-8889-7A8D8BEB538B}">
      <dgm:prSet/>
      <dgm:spPr/>
      <dgm:t>
        <a:bodyPr/>
        <a:lstStyle/>
        <a:p>
          <a:endParaRPr lang="en-GB"/>
        </a:p>
      </dgm:t>
    </dgm:pt>
    <dgm:pt modelId="{427770CD-1B3A-485F-A130-C5409B16D2EF}">
      <dgm:prSet/>
      <dgm:spPr/>
      <dgm:t>
        <a:bodyPr/>
        <a:lstStyle/>
        <a:p>
          <a:r>
            <a:rPr lang="en-GB" dirty="0"/>
            <a:t>Value of dialogue &amp; discussions </a:t>
          </a:r>
        </a:p>
      </dgm:t>
    </dgm:pt>
    <dgm:pt modelId="{C1AD9BFD-24A4-4CAC-9E38-40C68ECD781F}" type="parTrans" cxnId="{388B5490-42AD-4BAA-8F30-444C9EFA3B24}">
      <dgm:prSet/>
      <dgm:spPr/>
      <dgm:t>
        <a:bodyPr/>
        <a:lstStyle/>
        <a:p>
          <a:endParaRPr lang="en-GB"/>
        </a:p>
      </dgm:t>
    </dgm:pt>
    <dgm:pt modelId="{563F8648-0E5B-4B79-ADC3-23ABE5AB7C3A}" type="sibTrans" cxnId="{388B5490-42AD-4BAA-8F30-444C9EFA3B24}">
      <dgm:prSet/>
      <dgm:spPr/>
      <dgm:t>
        <a:bodyPr/>
        <a:lstStyle/>
        <a:p>
          <a:endParaRPr lang="en-GB"/>
        </a:p>
      </dgm:t>
    </dgm:pt>
    <dgm:pt modelId="{9BBF3ECB-F0D7-4A20-8DEA-EE2D8EC1D7DC}">
      <dgm:prSet/>
      <dgm:spPr/>
      <dgm:t>
        <a:bodyPr/>
        <a:lstStyle/>
        <a:p>
          <a:r>
            <a:rPr lang="en-GB" dirty="0"/>
            <a:t>Need time to reflect</a:t>
          </a:r>
        </a:p>
      </dgm:t>
    </dgm:pt>
    <dgm:pt modelId="{F38FC386-700F-42AB-B8FD-9DFB1683F232}" type="parTrans" cxnId="{762D0DBA-2391-4CAA-B1AE-F1BD288C28D0}">
      <dgm:prSet/>
      <dgm:spPr/>
      <dgm:t>
        <a:bodyPr/>
        <a:lstStyle/>
        <a:p>
          <a:endParaRPr lang="en-GB"/>
        </a:p>
      </dgm:t>
    </dgm:pt>
    <dgm:pt modelId="{AB68E85C-CA0B-4A02-8CD7-4B1561395354}" type="sibTrans" cxnId="{762D0DBA-2391-4CAA-B1AE-F1BD288C28D0}">
      <dgm:prSet/>
      <dgm:spPr/>
      <dgm:t>
        <a:bodyPr/>
        <a:lstStyle/>
        <a:p>
          <a:endParaRPr lang="en-GB"/>
        </a:p>
      </dgm:t>
    </dgm:pt>
    <dgm:pt modelId="{F839F21C-438D-434A-856F-6C300E54122E}">
      <dgm:prSet/>
      <dgm:spPr/>
      <dgm:t>
        <a:bodyPr/>
        <a:lstStyle/>
        <a:p>
          <a:r>
            <a:rPr lang="en-GB" dirty="0"/>
            <a:t>Need to submit coversheet later (after thinking time)</a:t>
          </a:r>
        </a:p>
      </dgm:t>
    </dgm:pt>
    <dgm:pt modelId="{1C03B172-0F8A-4B18-B698-5BC4C577B63D}" type="parTrans" cxnId="{5EE9E931-345F-4A11-9411-D3ACCA395748}">
      <dgm:prSet/>
      <dgm:spPr/>
      <dgm:t>
        <a:bodyPr/>
        <a:lstStyle/>
        <a:p>
          <a:endParaRPr lang="en-GB"/>
        </a:p>
      </dgm:t>
    </dgm:pt>
    <dgm:pt modelId="{3E4B4D42-8CAF-4C41-8A14-9F3DFB7E9173}" type="sibTrans" cxnId="{5EE9E931-345F-4A11-9411-D3ACCA395748}">
      <dgm:prSet/>
      <dgm:spPr/>
      <dgm:t>
        <a:bodyPr/>
        <a:lstStyle/>
        <a:p>
          <a:endParaRPr lang="en-GB"/>
        </a:p>
      </dgm:t>
    </dgm:pt>
    <dgm:pt modelId="{61EC4A70-5B80-4BF3-BB59-3157FBA00206}">
      <dgm:prSet/>
      <dgm:spPr/>
      <dgm:t>
        <a:bodyPr/>
        <a:lstStyle/>
        <a:p>
          <a:r>
            <a:rPr lang="en-GB" dirty="0"/>
            <a:t>Cover sheets tailored to module</a:t>
          </a:r>
        </a:p>
      </dgm:t>
    </dgm:pt>
    <dgm:pt modelId="{5A57966C-BA16-4B72-BD4C-F229F067CBA8}" type="parTrans" cxnId="{E0041FC8-DE7B-4872-8B7B-7E1482924F97}">
      <dgm:prSet/>
      <dgm:spPr/>
      <dgm:t>
        <a:bodyPr/>
        <a:lstStyle/>
        <a:p>
          <a:endParaRPr lang="en-GB"/>
        </a:p>
      </dgm:t>
    </dgm:pt>
    <dgm:pt modelId="{335EBF7C-0A3F-4DB4-82D4-FFA2A8561644}" type="sibTrans" cxnId="{E0041FC8-DE7B-4872-8B7B-7E1482924F97}">
      <dgm:prSet/>
      <dgm:spPr/>
      <dgm:t>
        <a:bodyPr/>
        <a:lstStyle/>
        <a:p>
          <a:endParaRPr lang="en-GB"/>
        </a:p>
      </dgm:t>
    </dgm:pt>
    <dgm:pt modelId="{CB347C06-A039-407D-9066-D19A0725AC15}">
      <dgm:prSet/>
      <dgm:spPr/>
      <dgm:t>
        <a:bodyPr/>
        <a:lstStyle/>
        <a:p>
          <a:r>
            <a:rPr lang="en-GB" dirty="0"/>
            <a:t>Coversheet should be optional</a:t>
          </a:r>
        </a:p>
      </dgm:t>
    </dgm:pt>
    <dgm:pt modelId="{806818F7-529C-4ACD-9AE9-3E4F77489273}" type="parTrans" cxnId="{B05B9A0B-411B-475E-9E39-1127744C6F5F}">
      <dgm:prSet/>
      <dgm:spPr/>
      <dgm:t>
        <a:bodyPr/>
        <a:lstStyle/>
        <a:p>
          <a:endParaRPr lang="en-GB"/>
        </a:p>
      </dgm:t>
    </dgm:pt>
    <dgm:pt modelId="{A6C9D709-3B2E-4833-96A9-C8C0FC738871}" type="sibTrans" cxnId="{B05B9A0B-411B-475E-9E39-1127744C6F5F}">
      <dgm:prSet/>
      <dgm:spPr/>
      <dgm:t>
        <a:bodyPr/>
        <a:lstStyle/>
        <a:p>
          <a:endParaRPr lang="en-GB"/>
        </a:p>
      </dgm:t>
    </dgm:pt>
    <dgm:pt modelId="{FEB6778E-D990-491C-A663-A43353821054}">
      <dgm:prSet/>
      <dgm:spPr/>
      <dgm:t>
        <a:bodyPr/>
        <a:lstStyle/>
        <a:p>
          <a:r>
            <a:rPr lang="en-GB" dirty="0"/>
            <a:t>Questions should be broad/more specific </a:t>
          </a:r>
        </a:p>
      </dgm:t>
    </dgm:pt>
    <dgm:pt modelId="{49C11558-42E7-4154-83D9-4258B8B14481}" type="parTrans" cxnId="{76F96805-2A84-4C96-8ECF-541C751A7F0B}">
      <dgm:prSet/>
      <dgm:spPr/>
      <dgm:t>
        <a:bodyPr/>
        <a:lstStyle/>
        <a:p>
          <a:endParaRPr lang="en-GB"/>
        </a:p>
      </dgm:t>
    </dgm:pt>
    <dgm:pt modelId="{57227685-07E4-472A-BC9B-31760D6472C6}" type="sibTrans" cxnId="{76F96805-2A84-4C96-8ECF-541C751A7F0B}">
      <dgm:prSet/>
      <dgm:spPr/>
      <dgm:t>
        <a:bodyPr/>
        <a:lstStyle/>
        <a:p>
          <a:endParaRPr lang="en-GB"/>
        </a:p>
      </dgm:t>
    </dgm:pt>
    <dgm:pt modelId="{BB49959B-F322-42C7-A7C3-68BB92C4B0D2}">
      <dgm:prSet/>
      <dgm:spPr/>
      <dgm:t>
        <a:bodyPr/>
        <a:lstStyle/>
        <a:p>
          <a:r>
            <a:rPr lang="en-GB" dirty="0"/>
            <a:t>Risky to say what you are weak on/want feedback </a:t>
          </a:r>
        </a:p>
      </dgm:t>
    </dgm:pt>
    <dgm:pt modelId="{BBEF5A98-BE09-4C27-888C-469BE9527D6C}" type="parTrans" cxnId="{2C1CA8EF-1939-4DED-B797-997CA3665AAB}">
      <dgm:prSet/>
      <dgm:spPr/>
      <dgm:t>
        <a:bodyPr/>
        <a:lstStyle/>
        <a:p>
          <a:endParaRPr lang="en-GB"/>
        </a:p>
      </dgm:t>
    </dgm:pt>
    <dgm:pt modelId="{95021E44-2675-4445-A37D-9C804CD62FCB}" type="sibTrans" cxnId="{2C1CA8EF-1939-4DED-B797-997CA3665AAB}">
      <dgm:prSet/>
      <dgm:spPr/>
      <dgm:t>
        <a:bodyPr/>
        <a:lstStyle/>
        <a:p>
          <a:endParaRPr lang="en-GB"/>
        </a:p>
      </dgm:t>
    </dgm:pt>
    <dgm:pt modelId="{795BBE24-8679-4EAE-83E4-F68CDE281B12}">
      <dgm:prSet/>
      <dgm:spPr/>
      <dgm:t>
        <a:bodyPr/>
        <a:lstStyle/>
        <a:p>
          <a:r>
            <a:rPr lang="en-GB" dirty="0"/>
            <a:t>A chore – a task that has to be done in order to submit work</a:t>
          </a:r>
        </a:p>
      </dgm:t>
    </dgm:pt>
    <dgm:pt modelId="{D46A0EB5-D17E-4A7C-BD92-5370E27CE5D9}" type="parTrans" cxnId="{8300F33D-BAD7-4C87-820E-AE4CDF3AAC31}">
      <dgm:prSet/>
      <dgm:spPr/>
      <dgm:t>
        <a:bodyPr/>
        <a:lstStyle/>
        <a:p>
          <a:endParaRPr lang="en-GB"/>
        </a:p>
      </dgm:t>
    </dgm:pt>
    <dgm:pt modelId="{467C53C6-3147-4EB2-A36F-EDC6AB54DE46}" type="sibTrans" cxnId="{8300F33D-BAD7-4C87-820E-AE4CDF3AAC31}">
      <dgm:prSet/>
      <dgm:spPr/>
      <dgm:t>
        <a:bodyPr/>
        <a:lstStyle/>
        <a:p>
          <a:endParaRPr lang="en-GB"/>
        </a:p>
      </dgm:t>
    </dgm:pt>
    <dgm:pt modelId="{30719157-9F24-4136-85D9-E6A272B2A50B}">
      <dgm:prSet/>
      <dgm:spPr/>
      <dgm:t>
        <a:bodyPr/>
        <a:lstStyle/>
        <a:p>
          <a:r>
            <a:rPr lang="en-GB" dirty="0"/>
            <a:t>Knowing you are not alone</a:t>
          </a:r>
        </a:p>
      </dgm:t>
    </dgm:pt>
    <dgm:pt modelId="{4442F454-768E-4080-AFEF-CE175FCE1668}" type="parTrans" cxnId="{E987F46D-6325-4DC7-B93C-C7F6704E8AF3}">
      <dgm:prSet/>
      <dgm:spPr/>
      <dgm:t>
        <a:bodyPr/>
        <a:lstStyle/>
        <a:p>
          <a:endParaRPr lang="en-GB"/>
        </a:p>
      </dgm:t>
    </dgm:pt>
    <dgm:pt modelId="{E5964239-2E66-4575-8C6A-181F793542B2}" type="sibTrans" cxnId="{E987F46D-6325-4DC7-B93C-C7F6704E8AF3}">
      <dgm:prSet/>
      <dgm:spPr/>
      <dgm:t>
        <a:bodyPr/>
        <a:lstStyle/>
        <a:p>
          <a:endParaRPr lang="en-GB"/>
        </a:p>
      </dgm:t>
    </dgm:pt>
    <dgm:pt modelId="{70D849D0-8AF3-45B1-B9E8-B5125605D5FC}">
      <dgm:prSet/>
      <dgm:spPr/>
      <dgm:t>
        <a:bodyPr/>
        <a:lstStyle/>
        <a:p>
          <a:r>
            <a:rPr lang="en-GB" dirty="0"/>
            <a:t>We like specific and detailed feedback</a:t>
          </a:r>
        </a:p>
      </dgm:t>
    </dgm:pt>
    <dgm:pt modelId="{3B40CE23-4231-41F9-8781-4FA911126517}" type="parTrans" cxnId="{90F55A72-8E72-4E53-975D-87D13F4AD000}">
      <dgm:prSet/>
      <dgm:spPr/>
      <dgm:t>
        <a:bodyPr/>
        <a:lstStyle/>
        <a:p>
          <a:endParaRPr lang="en-GB"/>
        </a:p>
      </dgm:t>
    </dgm:pt>
    <dgm:pt modelId="{969B730A-2182-4B14-B7A9-0FB76A25AB5B}" type="sibTrans" cxnId="{90F55A72-8E72-4E53-975D-87D13F4AD000}">
      <dgm:prSet/>
      <dgm:spPr/>
      <dgm:t>
        <a:bodyPr/>
        <a:lstStyle/>
        <a:p>
          <a:endParaRPr lang="en-GB"/>
        </a:p>
      </dgm:t>
    </dgm:pt>
    <dgm:pt modelId="{4598554B-95CD-425E-B524-276171BEA2BC}">
      <dgm:prSet custT="1"/>
      <dgm:spPr/>
      <dgm:t>
        <a:bodyPr/>
        <a:lstStyle/>
        <a:p>
          <a:pPr marL="171450" marR="0" lvl="1" indent="-171450" algn="l" defTabSz="8445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en-GB" sz="1900" kern="1200">
              <a:latin typeface="Franklin Gothic Book" panose="020B0502020104020203"/>
              <a:ea typeface="+mn-ea"/>
              <a:cs typeface="+mn-cs"/>
            </a:rPr>
            <a:t>More detail – say what was wrong/needed  specifically</a:t>
          </a:r>
          <a:endParaRPr lang="en-GB" sz="1900" kern="1200" dirty="0">
            <a:latin typeface="Franklin Gothic Book" panose="020B0502020104020203"/>
            <a:ea typeface="+mn-ea"/>
            <a:cs typeface="+mn-cs"/>
          </a:endParaRPr>
        </a:p>
      </dgm:t>
    </dgm:pt>
    <dgm:pt modelId="{AA359BE4-F538-42C3-80D9-AFDBC4185905}" type="parTrans" cxnId="{162F12B7-CFED-4C67-AC84-552DB99A91C0}">
      <dgm:prSet/>
      <dgm:spPr/>
      <dgm:t>
        <a:bodyPr/>
        <a:lstStyle/>
        <a:p>
          <a:endParaRPr lang="en-GB"/>
        </a:p>
      </dgm:t>
    </dgm:pt>
    <dgm:pt modelId="{62B62FE2-C4F0-4AD7-A81F-892A48CCC739}" type="sibTrans" cxnId="{162F12B7-CFED-4C67-AC84-552DB99A91C0}">
      <dgm:prSet/>
      <dgm:spPr/>
      <dgm:t>
        <a:bodyPr/>
        <a:lstStyle/>
        <a:p>
          <a:endParaRPr lang="en-GB"/>
        </a:p>
      </dgm:t>
    </dgm:pt>
    <dgm:pt modelId="{D6516B85-637F-41A1-962E-2D24E21031C3}">
      <dgm:prSet custT="1"/>
      <dgm:spPr/>
      <dgm:t>
        <a:bodyPr/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>
              <a:latin typeface="Franklin Gothic Book" panose="020B0502020104020203"/>
              <a:ea typeface="+mn-ea"/>
              <a:cs typeface="+mn-cs"/>
            </a:rPr>
            <a:t>Staff training to improve feedback quality </a:t>
          </a:r>
          <a:endParaRPr lang="en-GB" sz="1900" kern="1200" dirty="0">
            <a:latin typeface="Franklin Gothic Book" panose="020B0502020104020203"/>
            <a:ea typeface="+mn-ea"/>
            <a:cs typeface="+mn-cs"/>
          </a:endParaRPr>
        </a:p>
      </dgm:t>
    </dgm:pt>
    <dgm:pt modelId="{C001E0BC-CAFA-4039-958B-CAD07038402A}" type="parTrans" cxnId="{64BA3236-7B73-4B44-AF95-7659ED8EF1B0}">
      <dgm:prSet/>
      <dgm:spPr/>
      <dgm:t>
        <a:bodyPr/>
        <a:lstStyle/>
        <a:p>
          <a:endParaRPr lang="en-GB"/>
        </a:p>
      </dgm:t>
    </dgm:pt>
    <dgm:pt modelId="{9AD0E61C-A4C8-4330-A927-94DB188ADF75}" type="sibTrans" cxnId="{64BA3236-7B73-4B44-AF95-7659ED8EF1B0}">
      <dgm:prSet/>
      <dgm:spPr/>
      <dgm:t>
        <a:bodyPr/>
        <a:lstStyle/>
        <a:p>
          <a:endParaRPr lang="en-GB"/>
        </a:p>
      </dgm:t>
    </dgm:pt>
    <dgm:pt modelId="{C5C0C2B6-B864-4EE9-B2F7-2C2FAE507B8F}">
      <dgm:prSet/>
      <dgm:spPr/>
      <dgm:t>
        <a:bodyPr/>
        <a:lstStyle/>
        <a:p>
          <a:r>
            <a:rPr lang="en-GB" dirty="0"/>
            <a:t>Verbal  conversations are valued</a:t>
          </a:r>
        </a:p>
      </dgm:t>
    </dgm:pt>
    <dgm:pt modelId="{083C846A-8E25-41F6-9010-97840094CC24}" type="parTrans" cxnId="{D07D22EF-7E46-4F52-90D5-C1291CF94D33}">
      <dgm:prSet/>
      <dgm:spPr/>
      <dgm:t>
        <a:bodyPr/>
        <a:lstStyle/>
        <a:p>
          <a:endParaRPr lang="en-GB"/>
        </a:p>
      </dgm:t>
    </dgm:pt>
    <dgm:pt modelId="{1B02BB01-3481-41DF-AD40-F8B762370816}" type="sibTrans" cxnId="{D07D22EF-7E46-4F52-90D5-C1291CF94D33}">
      <dgm:prSet/>
      <dgm:spPr/>
      <dgm:t>
        <a:bodyPr/>
        <a:lstStyle/>
        <a:p>
          <a:endParaRPr lang="en-GB"/>
        </a:p>
      </dgm:t>
    </dgm:pt>
    <dgm:pt modelId="{6AE44701-29F4-4112-AEF0-9EE6FE08BEDD}">
      <dgm:prSet custT="1"/>
      <dgm:spPr/>
      <dgm:t>
        <a:bodyPr/>
        <a:lstStyle/>
        <a:p>
          <a:pPr marL="171450" marR="0" lvl="1" indent="-171450" algn="l" defTabSz="8445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en-GB" sz="1900" kern="1200">
              <a:latin typeface="Franklin Gothic Book" panose="020B0502020104020203"/>
              <a:ea typeface="+mn-ea"/>
              <a:cs typeface="+mn-cs"/>
            </a:rPr>
            <a:t>Be specific about how to improve – explain how to improve</a:t>
          </a:r>
          <a:endParaRPr lang="en-GB" sz="1900" kern="1200" dirty="0">
            <a:latin typeface="Franklin Gothic Book" panose="020B0502020104020203"/>
            <a:ea typeface="+mn-ea"/>
            <a:cs typeface="+mn-cs"/>
          </a:endParaRPr>
        </a:p>
      </dgm:t>
    </dgm:pt>
    <dgm:pt modelId="{8A931BF5-3FDF-49F0-8EDD-DE3F71E70793}" type="parTrans" cxnId="{86507148-520A-479B-809A-2322351509FD}">
      <dgm:prSet/>
      <dgm:spPr/>
      <dgm:t>
        <a:bodyPr/>
        <a:lstStyle/>
        <a:p>
          <a:endParaRPr lang="en-GB"/>
        </a:p>
      </dgm:t>
    </dgm:pt>
    <dgm:pt modelId="{ECB00956-02A9-424F-A4B7-7C1A94379A10}" type="sibTrans" cxnId="{86507148-520A-479B-809A-2322351509FD}">
      <dgm:prSet/>
      <dgm:spPr/>
      <dgm:t>
        <a:bodyPr/>
        <a:lstStyle/>
        <a:p>
          <a:endParaRPr lang="en-GB"/>
        </a:p>
      </dgm:t>
    </dgm:pt>
    <dgm:pt modelId="{1C3EDEE4-65F0-41CC-B355-513FC4718098}">
      <dgm:prSet/>
      <dgm:spPr/>
      <dgm:t>
        <a:bodyPr/>
        <a:lstStyle/>
        <a:p>
          <a:r>
            <a:rPr lang="en-GB" dirty="0"/>
            <a:t>Directness of response varies-write response on the coversheet</a:t>
          </a:r>
        </a:p>
      </dgm:t>
    </dgm:pt>
    <dgm:pt modelId="{8CCEBB09-6566-4AA7-BA81-BEB735BCA472}" type="parTrans" cxnId="{41304A3F-CF70-47F6-8AA8-EA1D8AE405C6}">
      <dgm:prSet/>
      <dgm:spPr/>
      <dgm:t>
        <a:bodyPr/>
        <a:lstStyle/>
        <a:p>
          <a:endParaRPr lang="en-GB"/>
        </a:p>
      </dgm:t>
    </dgm:pt>
    <dgm:pt modelId="{92006A1E-C51D-40C0-93EB-6B8917280B22}" type="sibTrans" cxnId="{41304A3F-CF70-47F6-8AA8-EA1D8AE405C6}">
      <dgm:prSet/>
      <dgm:spPr/>
      <dgm:t>
        <a:bodyPr/>
        <a:lstStyle/>
        <a:p>
          <a:endParaRPr lang="en-GB"/>
        </a:p>
      </dgm:t>
    </dgm:pt>
    <dgm:pt modelId="{D3DAF519-0E3E-4F3D-88CC-62FA8B3E540F}">
      <dgm:prSet/>
      <dgm:spPr/>
      <dgm:t>
        <a:bodyPr/>
        <a:lstStyle/>
        <a:p>
          <a:r>
            <a:rPr lang="en-GB" dirty="0"/>
            <a:t>Different cover sheets for different levels.</a:t>
          </a:r>
        </a:p>
      </dgm:t>
    </dgm:pt>
    <dgm:pt modelId="{85AB0AD0-CB43-4A5B-8DF9-22B67326E547}" type="parTrans" cxnId="{4A8053C9-05EF-49DF-9088-2639AC0DCCC1}">
      <dgm:prSet/>
      <dgm:spPr/>
      <dgm:t>
        <a:bodyPr/>
        <a:lstStyle/>
        <a:p>
          <a:endParaRPr lang="en-GB"/>
        </a:p>
      </dgm:t>
    </dgm:pt>
    <dgm:pt modelId="{92C398E2-0FE9-4EBF-8886-6F17DBCD369D}" type="sibTrans" cxnId="{4A8053C9-05EF-49DF-9088-2639AC0DCCC1}">
      <dgm:prSet/>
      <dgm:spPr/>
      <dgm:t>
        <a:bodyPr/>
        <a:lstStyle/>
        <a:p>
          <a:endParaRPr lang="en-GB"/>
        </a:p>
      </dgm:t>
    </dgm:pt>
    <dgm:pt modelId="{6A66BF89-65F8-4BA5-BF99-E1DB1982E67B}" type="pres">
      <dgm:prSet presAssocID="{20F66AED-ED9C-40DB-AF96-5A8AE1C9B8D1}" presName="Name0" presStyleCnt="0">
        <dgm:presLayoutVars>
          <dgm:dir/>
          <dgm:animLvl val="lvl"/>
          <dgm:resizeHandles val="exact"/>
        </dgm:presLayoutVars>
      </dgm:prSet>
      <dgm:spPr/>
    </dgm:pt>
    <dgm:pt modelId="{36F79625-040D-4D54-92FF-5CC2D0F0D10C}" type="pres">
      <dgm:prSet presAssocID="{A04B624F-42E5-4B8F-AF1C-15E60F087098}" presName="composite" presStyleCnt="0"/>
      <dgm:spPr/>
    </dgm:pt>
    <dgm:pt modelId="{9AB45814-D7C0-4FC8-9121-79DA84BFC591}" type="pres">
      <dgm:prSet presAssocID="{A04B624F-42E5-4B8F-AF1C-15E60F087098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138627E4-ADED-489F-AF5F-FB4FBC719802}" type="pres">
      <dgm:prSet presAssocID="{A04B624F-42E5-4B8F-AF1C-15E60F087098}" presName="desTx" presStyleLbl="alignAccFollowNode1" presStyleIdx="0" presStyleCnt="4">
        <dgm:presLayoutVars>
          <dgm:bulletEnabled val="1"/>
        </dgm:presLayoutVars>
      </dgm:prSet>
      <dgm:spPr/>
    </dgm:pt>
    <dgm:pt modelId="{83C4B5D1-964E-41F3-9A71-1BD5654BEFBE}" type="pres">
      <dgm:prSet presAssocID="{BEFF4AD4-39C1-4D4F-BDB1-BE7C6CFA2C4E}" presName="space" presStyleCnt="0"/>
      <dgm:spPr/>
    </dgm:pt>
    <dgm:pt modelId="{56F64DF9-F4D6-48DC-9C15-F9C3A25FADF3}" type="pres">
      <dgm:prSet presAssocID="{70D849D0-8AF3-45B1-B9E8-B5125605D5FC}" presName="composite" presStyleCnt="0"/>
      <dgm:spPr/>
    </dgm:pt>
    <dgm:pt modelId="{7A51C200-BCC1-4330-88F2-C33048013059}" type="pres">
      <dgm:prSet presAssocID="{70D849D0-8AF3-45B1-B9E8-B5125605D5FC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52888431-DB79-4760-BB34-432D4A36B8F8}" type="pres">
      <dgm:prSet presAssocID="{70D849D0-8AF3-45B1-B9E8-B5125605D5FC}" presName="desTx" presStyleLbl="alignAccFollowNode1" presStyleIdx="1" presStyleCnt="4">
        <dgm:presLayoutVars>
          <dgm:bulletEnabled val="1"/>
        </dgm:presLayoutVars>
      </dgm:prSet>
      <dgm:spPr/>
    </dgm:pt>
    <dgm:pt modelId="{3DD62783-553D-4EE5-9EA2-C399D0C363EA}" type="pres">
      <dgm:prSet presAssocID="{969B730A-2182-4B14-B7A9-0FB76A25AB5B}" presName="space" presStyleCnt="0"/>
      <dgm:spPr/>
    </dgm:pt>
    <dgm:pt modelId="{C3BF6AC1-17EC-4A2E-83C0-7E9300350A76}" type="pres">
      <dgm:prSet presAssocID="{2583F19C-87A5-42DE-9F87-29D5CA6B0B54}" presName="composite" presStyleCnt="0"/>
      <dgm:spPr/>
    </dgm:pt>
    <dgm:pt modelId="{A214ACFA-334A-49EB-B291-7223774432D2}" type="pres">
      <dgm:prSet presAssocID="{2583F19C-87A5-42DE-9F87-29D5CA6B0B54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A4193B56-4A17-4875-8FE9-7CC4D810EC32}" type="pres">
      <dgm:prSet presAssocID="{2583F19C-87A5-42DE-9F87-29D5CA6B0B54}" presName="desTx" presStyleLbl="alignAccFollowNode1" presStyleIdx="2" presStyleCnt="4">
        <dgm:presLayoutVars>
          <dgm:bulletEnabled val="1"/>
        </dgm:presLayoutVars>
      </dgm:prSet>
      <dgm:spPr/>
    </dgm:pt>
    <dgm:pt modelId="{762768DF-FD70-47E2-BAF2-9EDA9552AA9B}" type="pres">
      <dgm:prSet presAssocID="{D58A8CA6-0AFE-4D01-8FD8-46DB6FD2CF83}" presName="space" presStyleCnt="0"/>
      <dgm:spPr/>
    </dgm:pt>
    <dgm:pt modelId="{F56AD9E7-6A1F-4280-BE35-10498EDE07A4}" type="pres">
      <dgm:prSet presAssocID="{C5FF7AAA-B99E-45C8-A1D9-6C377C209221}" presName="composite" presStyleCnt="0"/>
      <dgm:spPr/>
    </dgm:pt>
    <dgm:pt modelId="{E028E039-7431-4048-A72F-D75554AA8439}" type="pres">
      <dgm:prSet presAssocID="{C5FF7AAA-B99E-45C8-A1D9-6C377C209221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17EDB8AF-BBC8-4A23-8DEC-B16E9515A09C}" type="pres">
      <dgm:prSet presAssocID="{C5FF7AAA-B99E-45C8-A1D9-6C377C209221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4D999503-8DD1-4111-840F-C4A39F718CBD}" srcId="{20F66AED-ED9C-40DB-AF96-5A8AE1C9B8D1}" destId="{2583F19C-87A5-42DE-9F87-29D5CA6B0B54}" srcOrd="2" destOrd="0" parTransId="{2C79C938-7B8B-4225-BAF2-92FB1F82DB94}" sibTransId="{D58A8CA6-0AFE-4D01-8FD8-46DB6FD2CF83}"/>
    <dgm:cxn modelId="{76F96805-2A84-4C96-8ECF-541C751A7F0B}" srcId="{C5FF7AAA-B99E-45C8-A1D9-6C377C209221}" destId="{FEB6778E-D990-491C-A663-A43353821054}" srcOrd="3" destOrd="0" parTransId="{49C11558-42E7-4154-83D9-4258B8B14481}" sibTransId="{57227685-07E4-472A-BC9B-31760D6472C6}"/>
    <dgm:cxn modelId="{B05B9A0B-411B-475E-9E39-1127744C6F5F}" srcId="{C5FF7AAA-B99E-45C8-A1D9-6C377C209221}" destId="{CB347C06-A039-407D-9066-D19A0725AC15}" srcOrd="2" destOrd="0" parTransId="{806818F7-529C-4ACD-9AE9-3E4F77489273}" sibTransId="{A6C9D709-3B2E-4833-96A9-C8C0FC738871}"/>
    <dgm:cxn modelId="{89D2850E-67B8-4E81-8584-BEBDB1E97D3A}" type="presOf" srcId="{BB49959B-F322-42C7-A7C3-68BB92C4B0D2}" destId="{17EDB8AF-BBC8-4A23-8DEC-B16E9515A09C}" srcOrd="0" destOrd="4" presId="urn:microsoft.com/office/officeart/2005/8/layout/hList1"/>
    <dgm:cxn modelId="{9093D417-0F16-42CF-AB8C-30BE93D3E361}" type="presOf" srcId="{FEB6778E-D990-491C-A663-A43353821054}" destId="{17EDB8AF-BBC8-4A23-8DEC-B16E9515A09C}" srcOrd="0" destOrd="3" presId="urn:microsoft.com/office/officeart/2005/8/layout/hList1"/>
    <dgm:cxn modelId="{14C5D21B-2C86-468F-9EAA-719F328A051F}" type="presOf" srcId="{795BBE24-8679-4EAE-83E4-F68CDE281B12}" destId="{138627E4-ADED-489F-AF5F-FB4FBC719802}" srcOrd="0" destOrd="2" presId="urn:microsoft.com/office/officeart/2005/8/layout/hList1"/>
    <dgm:cxn modelId="{B717311D-9E0A-4967-8A72-28C0200C119F}" type="presOf" srcId="{6AE44701-29F4-4112-AEF0-9EE6FE08BEDD}" destId="{52888431-DB79-4760-BB34-432D4A36B8F8}" srcOrd="0" destOrd="1" presId="urn:microsoft.com/office/officeart/2005/8/layout/hList1"/>
    <dgm:cxn modelId="{A9185825-EC93-4CF8-B37D-B1B22E74B071}" type="presOf" srcId="{5BDB0C57-01DB-4C73-82B7-D2BE0317CE18}" destId="{A4193B56-4A17-4875-8FE9-7CC4D810EC32}" srcOrd="0" destOrd="0" presId="urn:microsoft.com/office/officeart/2005/8/layout/hList1"/>
    <dgm:cxn modelId="{5EE9E931-345F-4A11-9411-D3ACCA395748}" srcId="{A04B624F-42E5-4B8F-AF1C-15E60F087098}" destId="{F839F21C-438D-434A-856F-6C300E54122E}" srcOrd="1" destOrd="0" parTransId="{1C03B172-0F8A-4B18-B698-5BC4C577B63D}" sibTransId="{3E4B4D42-8CAF-4C41-8A14-9F3DFB7E9173}"/>
    <dgm:cxn modelId="{64BA3236-7B73-4B44-AF95-7659ED8EF1B0}" srcId="{70D849D0-8AF3-45B1-B9E8-B5125605D5FC}" destId="{D6516B85-637F-41A1-962E-2D24E21031C3}" srcOrd="2" destOrd="0" parTransId="{C001E0BC-CAFA-4039-958B-CAD07038402A}" sibTransId="{9AD0E61C-A4C8-4330-A927-94DB188ADF75}"/>
    <dgm:cxn modelId="{8300F33D-BAD7-4C87-820E-AE4CDF3AAC31}" srcId="{A04B624F-42E5-4B8F-AF1C-15E60F087098}" destId="{795BBE24-8679-4EAE-83E4-F68CDE281B12}" srcOrd="2" destOrd="0" parTransId="{D46A0EB5-D17E-4A7C-BD92-5370E27CE5D9}" sibTransId="{467C53C6-3147-4EB2-A36F-EDC6AB54DE46}"/>
    <dgm:cxn modelId="{41304A3F-CF70-47F6-8AA8-EA1D8AE405C6}" srcId="{2583F19C-87A5-42DE-9F87-29D5CA6B0B54}" destId="{1C3EDEE4-65F0-41CC-B355-513FC4718098}" srcOrd="1" destOrd="0" parTransId="{8CCEBB09-6566-4AA7-BA81-BEB735BCA472}" sibTransId="{92006A1E-C51D-40C0-93EB-6B8917280B22}"/>
    <dgm:cxn modelId="{ED6CCB62-E9DB-4684-895C-5DBFA6C26FF5}" srcId="{20F66AED-ED9C-40DB-AF96-5A8AE1C9B8D1}" destId="{A04B624F-42E5-4B8F-AF1C-15E60F087098}" srcOrd="0" destOrd="0" parTransId="{2F85DAE6-679E-49A3-A1E4-878A728AD3C7}" sibTransId="{BEFF4AD4-39C1-4D4F-BDB1-BE7C6CFA2C4E}"/>
    <dgm:cxn modelId="{5916D547-E3D7-4417-AA57-32D5EF8E58E1}" srcId="{20F66AED-ED9C-40DB-AF96-5A8AE1C9B8D1}" destId="{C5FF7AAA-B99E-45C8-A1D9-6C377C209221}" srcOrd="3" destOrd="0" parTransId="{0047E1E2-3FF5-4DF1-B943-F946E1EB821E}" sibTransId="{1232D22F-4955-458B-879E-D0CD0958CB8E}"/>
    <dgm:cxn modelId="{86507148-520A-479B-809A-2322351509FD}" srcId="{70D849D0-8AF3-45B1-B9E8-B5125605D5FC}" destId="{6AE44701-29F4-4112-AEF0-9EE6FE08BEDD}" srcOrd="1" destOrd="0" parTransId="{8A931BF5-3FDF-49F0-8EDD-DE3F71E70793}" sibTransId="{ECB00956-02A9-424F-A4B7-7C1A94379A10}"/>
    <dgm:cxn modelId="{EDE84D69-A59C-4115-B819-E45623001D88}" type="presOf" srcId="{D6516B85-637F-41A1-962E-2D24E21031C3}" destId="{52888431-DB79-4760-BB34-432D4A36B8F8}" srcOrd="0" destOrd="2" presId="urn:microsoft.com/office/officeart/2005/8/layout/hList1"/>
    <dgm:cxn modelId="{83D4DB6B-A7A4-4224-8B47-47316EEEBD73}" type="presOf" srcId="{C5FF7AAA-B99E-45C8-A1D9-6C377C209221}" destId="{E028E039-7431-4048-A72F-D75554AA8439}" srcOrd="0" destOrd="0" presId="urn:microsoft.com/office/officeart/2005/8/layout/hList1"/>
    <dgm:cxn modelId="{E987F46D-6325-4DC7-B93C-C7F6704E8AF3}" srcId="{2583F19C-87A5-42DE-9F87-29D5CA6B0B54}" destId="{30719157-9F24-4136-85D9-E6A272B2A50B}" srcOrd="4" destOrd="0" parTransId="{4442F454-768E-4080-AFEF-CE175FCE1668}" sibTransId="{E5964239-2E66-4575-8C6A-181F793542B2}"/>
    <dgm:cxn modelId="{90F55A72-8E72-4E53-975D-87D13F4AD000}" srcId="{20F66AED-ED9C-40DB-AF96-5A8AE1C9B8D1}" destId="{70D849D0-8AF3-45B1-B9E8-B5125605D5FC}" srcOrd="1" destOrd="0" parTransId="{3B40CE23-4231-41F9-8781-4FA911126517}" sibTransId="{969B730A-2182-4B14-B7A9-0FB76A25AB5B}"/>
    <dgm:cxn modelId="{1AFA8E57-5B67-450F-8E8F-2E6932E00DEF}" type="presOf" srcId="{D3DAF519-0E3E-4F3D-88CC-62FA8B3E540F}" destId="{17EDB8AF-BBC8-4A23-8DEC-B16E9515A09C}" srcOrd="0" destOrd="1" presId="urn:microsoft.com/office/officeart/2005/8/layout/hList1"/>
    <dgm:cxn modelId="{28410284-0BEC-46EE-BAC2-DA9D84D649FC}" type="presOf" srcId="{61EC4A70-5B80-4BF3-BB59-3157FBA00206}" destId="{17EDB8AF-BBC8-4A23-8DEC-B16E9515A09C}" srcOrd="0" destOrd="0" presId="urn:microsoft.com/office/officeart/2005/8/layout/hList1"/>
    <dgm:cxn modelId="{388B5490-42AD-4BAA-8F30-444C9EFA3B24}" srcId="{2583F19C-87A5-42DE-9F87-29D5CA6B0B54}" destId="{427770CD-1B3A-485F-A130-C5409B16D2EF}" srcOrd="3" destOrd="0" parTransId="{C1AD9BFD-24A4-4CAC-9E38-40C68ECD781F}" sibTransId="{563F8648-0E5B-4B79-ADC3-23ABE5AB7C3A}"/>
    <dgm:cxn modelId="{F958BD91-6E69-4A23-9383-E913FA59A46B}" type="presOf" srcId="{427770CD-1B3A-485F-A130-C5409B16D2EF}" destId="{A4193B56-4A17-4875-8FE9-7CC4D810EC32}" srcOrd="0" destOrd="3" presId="urn:microsoft.com/office/officeart/2005/8/layout/hList1"/>
    <dgm:cxn modelId="{C3565E9B-8957-4DE9-9BA1-3A4045A7DB12}" type="presOf" srcId="{2583F19C-87A5-42DE-9F87-29D5CA6B0B54}" destId="{A214ACFA-334A-49EB-B291-7223774432D2}" srcOrd="0" destOrd="0" presId="urn:microsoft.com/office/officeart/2005/8/layout/hList1"/>
    <dgm:cxn modelId="{97244D9E-4FF9-4102-8889-7A8D8BEB538B}" srcId="{2583F19C-87A5-42DE-9F87-29D5CA6B0B54}" destId="{5BDB0C57-01DB-4C73-82B7-D2BE0317CE18}" srcOrd="0" destOrd="0" parTransId="{CD50FE90-6B35-4DD6-9C5B-1A33A40C0BC4}" sibTransId="{1DC20980-FE0D-47F0-820C-40BAB4711230}"/>
    <dgm:cxn modelId="{ADE8E19E-CBC4-4920-9070-AE58887BF256}" type="presOf" srcId="{9BBF3ECB-F0D7-4A20-8DEA-EE2D8EC1D7DC}" destId="{138627E4-ADED-489F-AF5F-FB4FBC719802}" srcOrd="0" destOrd="0" presId="urn:microsoft.com/office/officeart/2005/8/layout/hList1"/>
    <dgm:cxn modelId="{2330BEA2-12E7-4453-9ABE-65DB91BD16D1}" type="presOf" srcId="{4598554B-95CD-425E-B524-276171BEA2BC}" destId="{52888431-DB79-4760-BB34-432D4A36B8F8}" srcOrd="0" destOrd="0" presId="urn:microsoft.com/office/officeart/2005/8/layout/hList1"/>
    <dgm:cxn modelId="{F0B577AD-50F8-460A-9C21-4B3D8C71E806}" type="presOf" srcId="{C5C0C2B6-B864-4EE9-B2F7-2C2FAE507B8F}" destId="{A4193B56-4A17-4875-8FE9-7CC4D810EC32}" srcOrd="0" destOrd="2" presId="urn:microsoft.com/office/officeart/2005/8/layout/hList1"/>
    <dgm:cxn modelId="{9D4FFBAD-4508-4CA6-AF8A-95AE4E4860AB}" type="presOf" srcId="{1C3EDEE4-65F0-41CC-B355-513FC4718098}" destId="{A4193B56-4A17-4875-8FE9-7CC4D810EC32}" srcOrd="0" destOrd="1" presId="urn:microsoft.com/office/officeart/2005/8/layout/hList1"/>
    <dgm:cxn modelId="{04610AB4-348F-45D4-8FC7-4F4EFDA869DB}" type="presOf" srcId="{F839F21C-438D-434A-856F-6C300E54122E}" destId="{138627E4-ADED-489F-AF5F-FB4FBC719802}" srcOrd="0" destOrd="1" presId="urn:microsoft.com/office/officeart/2005/8/layout/hList1"/>
    <dgm:cxn modelId="{162F12B7-CFED-4C67-AC84-552DB99A91C0}" srcId="{70D849D0-8AF3-45B1-B9E8-B5125605D5FC}" destId="{4598554B-95CD-425E-B524-276171BEA2BC}" srcOrd="0" destOrd="0" parTransId="{AA359BE4-F538-42C3-80D9-AFDBC4185905}" sibTransId="{62B62FE2-C4F0-4AD7-A81F-892A48CCC739}"/>
    <dgm:cxn modelId="{762D0DBA-2391-4CAA-B1AE-F1BD288C28D0}" srcId="{A04B624F-42E5-4B8F-AF1C-15E60F087098}" destId="{9BBF3ECB-F0D7-4A20-8DEA-EE2D8EC1D7DC}" srcOrd="0" destOrd="0" parTransId="{F38FC386-700F-42AB-B8FD-9DFB1683F232}" sibTransId="{AB68E85C-CA0B-4A02-8CD7-4B1561395354}"/>
    <dgm:cxn modelId="{E0041FC8-DE7B-4872-8B7B-7E1482924F97}" srcId="{C5FF7AAA-B99E-45C8-A1D9-6C377C209221}" destId="{61EC4A70-5B80-4BF3-BB59-3157FBA00206}" srcOrd="0" destOrd="0" parTransId="{5A57966C-BA16-4B72-BD4C-F229F067CBA8}" sibTransId="{335EBF7C-0A3F-4DB4-82D4-FFA2A8561644}"/>
    <dgm:cxn modelId="{4A8053C9-05EF-49DF-9088-2639AC0DCCC1}" srcId="{C5FF7AAA-B99E-45C8-A1D9-6C377C209221}" destId="{D3DAF519-0E3E-4F3D-88CC-62FA8B3E540F}" srcOrd="1" destOrd="0" parTransId="{85AB0AD0-CB43-4A5B-8DF9-22B67326E547}" sibTransId="{92C398E2-0FE9-4EBF-8886-6F17DBCD369D}"/>
    <dgm:cxn modelId="{15A98ACC-8E05-4568-985A-5F6009502559}" type="presOf" srcId="{30719157-9F24-4136-85D9-E6A272B2A50B}" destId="{A4193B56-4A17-4875-8FE9-7CC4D810EC32}" srcOrd="0" destOrd="4" presId="urn:microsoft.com/office/officeart/2005/8/layout/hList1"/>
    <dgm:cxn modelId="{D8197AD4-A12C-4E1C-90CB-B8995E1C1CAD}" type="presOf" srcId="{CB347C06-A039-407D-9066-D19A0725AC15}" destId="{17EDB8AF-BBC8-4A23-8DEC-B16E9515A09C}" srcOrd="0" destOrd="2" presId="urn:microsoft.com/office/officeart/2005/8/layout/hList1"/>
    <dgm:cxn modelId="{5641E7D8-3AEE-46D6-9417-7112BE55693B}" type="presOf" srcId="{A04B624F-42E5-4B8F-AF1C-15E60F087098}" destId="{9AB45814-D7C0-4FC8-9121-79DA84BFC591}" srcOrd="0" destOrd="0" presId="urn:microsoft.com/office/officeart/2005/8/layout/hList1"/>
    <dgm:cxn modelId="{F1CE29DA-1DDD-40B5-AF26-69C41CCAC994}" type="presOf" srcId="{20F66AED-ED9C-40DB-AF96-5A8AE1C9B8D1}" destId="{6A66BF89-65F8-4BA5-BF99-E1DB1982E67B}" srcOrd="0" destOrd="0" presId="urn:microsoft.com/office/officeart/2005/8/layout/hList1"/>
    <dgm:cxn modelId="{D07D22EF-7E46-4F52-90D5-C1291CF94D33}" srcId="{2583F19C-87A5-42DE-9F87-29D5CA6B0B54}" destId="{C5C0C2B6-B864-4EE9-B2F7-2C2FAE507B8F}" srcOrd="2" destOrd="0" parTransId="{083C846A-8E25-41F6-9010-97840094CC24}" sibTransId="{1B02BB01-3481-41DF-AD40-F8B762370816}"/>
    <dgm:cxn modelId="{2C1CA8EF-1939-4DED-B797-997CA3665AAB}" srcId="{C5FF7AAA-B99E-45C8-A1D9-6C377C209221}" destId="{BB49959B-F322-42C7-A7C3-68BB92C4B0D2}" srcOrd="4" destOrd="0" parTransId="{BBEF5A98-BE09-4C27-888C-469BE9527D6C}" sibTransId="{95021E44-2675-4445-A37D-9C804CD62FCB}"/>
    <dgm:cxn modelId="{EDBB35F3-1FBD-410A-9DF5-CF51954E268D}" type="presOf" srcId="{70D849D0-8AF3-45B1-B9E8-B5125605D5FC}" destId="{7A51C200-BCC1-4330-88F2-C33048013059}" srcOrd="0" destOrd="0" presId="urn:microsoft.com/office/officeart/2005/8/layout/hList1"/>
    <dgm:cxn modelId="{88C4C7BF-6C08-4CE4-B928-1EC756870BC9}" type="presParOf" srcId="{6A66BF89-65F8-4BA5-BF99-E1DB1982E67B}" destId="{36F79625-040D-4D54-92FF-5CC2D0F0D10C}" srcOrd="0" destOrd="0" presId="urn:microsoft.com/office/officeart/2005/8/layout/hList1"/>
    <dgm:cxn modelId="{1F4927F3-5381-4F4E-8544-B1885A7C6E6A}" type="presParOf" srcId="{36F79625-040D-4D54-92FF-5CC2D0F0D10C}" destId="{9AB45814-D7C0-4FC8-9121-79DA84BFC591}" srcOrd="0" destOrd="0" presId="urn:microsoft.com/office/officeart/2005/8/layout/hList1"/>
    <dgm:cxn modelId="{E0C42D6B-B80E-44E9-8AA8-53EBE5508EC1}" type="presParOf" srcId="{36F79625-040D-4D54-92FF-5CC2D0F0D10C}" destId="{138627E4-ADED-489F-AF5F-FB4FBC719802}" srcOrd="1" destOrd="0" presId="urn:microsoft.com/office/officeart/2005/8/layout/hList1"/>
    <dgm:cxn modelId="{947BF2BA-079A-4AC0-9C4C-BF3D0314D179}" type="presParOf" srcId="{6A66BF89-65F8-4BA5-BF99-E1DB1982E67B}" destId="{83C4B5D1-964E-41F3-9A71-1BD5654BEFBE}" srcOrd="1" destOrd="0" presId="urn:microsoft.com/office/officeart/2005/8/layout/hList1"/>
    <dgm:cxn modelId="{1406AAC3-3387-414D-9FD5-96CE81340E53}" type="presParOf" srcId="{6A66BF89-65F8-4BA5-BF99-E1DB1982E67B}" destId="{56F64DF9-F4D6-48DC-9C15-F9C3A25FADF3}" srcOrd="2" destOrd="0" presId="urn:microsoft.com/office/officeart/2005/8/layout/hList1"/>
    <dgm:cxn modelId="{F45281A5-E97E-4159-9945-40F37AA8BF28}" type="presParOf" srcId="{56F64DF9-F4D6-48DC-9C15-F9C3A25FADF3}" destId="{7A51C200-BCC1-4330-88F2-C33048013059}" srcOrd="0" destOrd="0" presId="urn:microsoft.com/office/officeart/2005/8/layout/hList1"/>
    <dgm:cxn modelId="{B81B473F-BE2F-4DAB-BED2-DEC828BA9048}" type="presParOf" srcId="{56F64DF9-F4D6-48DC-9C15-F9C3A25FADF3}" destId="{52888431-DB79-4760-BB34-432D4A36B8F8}" srcOrd="1" destOrd="0" presId="urn:microsoft.com/office/officeart/2005/8/layout/hList1"/>
    <dgm:cxn modelId="{CACC3F47-78CA-4580-B30A-5CDA48369F2D}" type="presParOf" srcId="{6A66BF89-65F8-4BA5-BF99-E1DB1982E67B}" destId="{3DD62783-553D-4EE5-9EA2-C399D0C363EA}" srcOrd="3" destOrd="0" presId="urn:microsoft.com/office/officeart/2005/8/layout/hList1"/>
    <dgm:cxn modelId="{4D1AFED4-F606-4DE7-B25E-96F17C197D2F}" type="presParOf" srcId="{6A66BF89-65F8-4BA5-BF99-E1DB1982E67B}" destId="{C3BF6AC1-17EC-4A2E-83C0-7E9300350A76}" srcOrd="4" destOrd="0" presId="urn:microsoft.com/office/officeart/2005/8/layout/hList1"/>
    <dgm:cxn modelId="{68E3F37D-70A2-4530-9364-821ECECE72AB}" type="presParOf" srcId="{C3BF6AC1-17EC-4A2E-83C0-7E9300350A76}" destId="{A214ACFA-334A-49EB-B291-7223774432D2}" srcOrd="0" destOrd="0" presId="urn:microsoft.com/office/officeart/2005/8/layout/hList1"/>
    <dgm:cxn modelId="{9C8CA606-83FE-4BD9-B079-D6B7F054542B}" type="presParOf" srcId="{C3BF6AC1-17EC-4A2E-83C0-7E9300350A76}" destId="{A4193B56-4A17-4875-8FE9-7CC4D810EC32}" srcOrd="1" destOrd="0" presId="urn:microsoft.com/office/officeart/2005/8/layout/hList1"/>
    <dgm:cxn modelId="{02D3C041-E39B-4802-BA6C-C62C744B0A35}" type="presParOf" srcId="{6A66BF89-65F8-4BA5-BF99-E1DB1982E67B}" destId="{762768DF-FD70-47E2-BAF2-9EDA9552AA9B}" srcOrd="5" destOrd="0" presId="urn:microsoft.com/office/officeart/2005/8/layout/hList1"/>
    <dgm:cxn modelId="{67EBA046-C60F-48CC-8046-A15748B515F8}" type="presParOf" srcId="{6A66BF89-65F8-4BA5-BF99-E1DB1982E67B}" destId="{F56AD9E7-6A1F-4280-BE35-10498EDE07A4}" srcOrd="6" destOrd="0" presId="urn:microsoft.com/office/officeart/2005/8/layout/hList1"/>
    <dgm:cxn modelId="{5ADC2724-D140-4AF4-ABDF-67F690EF54BF}" type="presParOf" srcId="{F56AD9E7-6A1F-4280-BE35-10498EDE07A4}" destId="{E028E039-7431-4048-A72F-D75554AA8439}" srcOrd="0" destOrd="0" presId="urn:microsoft.com/office/officeart/2005/8/layout/hList1"/>
    <dgm:cxn modelId="{BBC69031-3A2A-438D-9B9D-F20542D7AE3C}" type="presParOf" srcId="{F56AD9E7-6A1F-4280-BE35-10498EDE07A4}" destId="{17EDB8AF-BBC8-4A23-8DEC-B16E9515A09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0F66AED-ED9C-40DB-AF96-5A8AE1C9B8D1}" type="doc">
      <dgm:prSet loTypeId="urn:microsoft.com/office/officeart/2005/8/layout/hList1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GB"/>
        </a:p>
      </dgm:t>
    </dgm:pt>
    <dgm:pt modelId="{2583F19C-87A5-42DE-9F87-29D5CA6B0B54}">
      <dgm:prSet phldrT="[Text]"/>
      <dgm:spPr/>
      <dgm:t>
        <a:bodyPr/>
        <a:lstStyle/>
        <a:p>
          <a:r>
            <a:rPr lang="en-GB" dirty="0"/>
            <a:t>We want to be supportive but we are very busy </a:t>
          </a:r>
        </a:p>
      </dgm:t>
    </dgm:pt>
    <dgm:pt modelId="{2C79C938-7B8B-4225-BAF2-92FB1F82DB94}" type="parTrans" cxnId="{4D999503-8DD1-4111-840F-C4A39F718CBD}">
      <dgm:prSet/>
      <dgm:spPr/>
      <dgm:t>
        <a:bodyPr/>
        <a:lstStyle/>
        <a:p>
          <a:endParaRPr lang="en-GB"/>
        </a:p>
      </dgm:t>
    </dgm:pt>
    <dgm:pt modelId="{D58A8CA6-0AFE-4D01-8FD8-46DB6FD2CF83}" type="sibTrans" cxnId="{4D999503-8DD1-4111-840F-C4A39F718CBD}">
      <dgm:prSet/>
      <dgm:spPr/>
      <dgm:t>
        <a:bodyPr/>
        <a:lstStyle/>
        <a:p>
          <a:endParaRPr lang="en-GB"/>
        </a:p>
      </dgm:t>
    </dgm:pt>
    <dgm:pt modelId="{A04B624F-42E5-4B8F-AF1C-15E60F087098}">
      <dgm:prSet phldrT="[Text]"/>
      <dgm:spPr/>
      <dgm:t>
        <a:bodyPr/>
        <a:lstStyle/>
        <a:p>
          <a:r>
            <a:rPr lang="en-GB" dirty="0"/>
            <a:t>Ask me something specific!</a:t>
          </a:r>
        </a:p>
      </dgm:t>
    </dgm:pt>
    <dgm:pt modelId="{2F85DAE6-679E-49A3-A1E4-878A728AD3C7}" type="parTrans" cxnId="{ED6CCB62-E9DB-4684-895C-5DBFA6C26FF5}">
      <dgm:prSet/>
      <dgm:spPr/>
      <dgm:t>
        <a:bodyPr/>
        <a:lstStyle/>
        <a:p>
          <a:endParaRPr lang="en-GB"/>
        </a:p>
      </dgm:t>
    </dgm:pt>
    <dgm:pt modelId="{BEFF4AD4-39C1-4D4F-BDB1-BE7C6CFA2C4E}" type="sibTrans" cxnId="{ED6CCB62-E9DB-4684-895C-5DBFA6C26FF5}">
      <dgm:prSet/>
      <dgm:spPr/>
      <dgm:t>
        <a:bodyPr/>
        <a:lstStyle/>
        <a:p>
          <a:endParaRPr lang="en-GB"/>
        </a:p>
      </dgm:t>
    </dgm:pt>
    <dgm:pt modelId="{5BDB0C57-01DB-4C73-82B7-D2BE0317CE18}">
      <dgm:prSet/>
      <dgm:spPr/>
      <dgm:t>
        <a:bodyPr/>
        <a:lstStyle/>
        <a:p>
          <a:r>
            <a:rPr lang="en-GB" dirty="0"/>
            <a:t>We could do more if we had more time</a:t>
          </a:r>
        </a:p>
      </dgm:t>
    </dgm:pt>
    <dgm:pt modelId="{CD50FE90-6B35-4DD6-9C5B-1A33A40C0BC4}" type="parTrans" cxnId="{97244D9E-4FF9-4102-8889-7A8D8BEB538B}">
      <dgm:prSet/>
      <dgm:spPr/>
      <dgm:t>
        <a:bodyPr/>
        <a:lstStyle/>
        <a:p>
          <a:endParaRPr lang="en-GB"/>
        </a:p>
      </dgm:t>
    </dgm:pt>
    <dgm:pt modelId="{1DC20980-FE0D-47F0-820C-40BAB4711230}" type="sibTrans" cxnId="{97244D9E-4FF9-4102-8889-7A8D8BEB538B}">
      <dgm:prSet/>
      <dgm:spPr/>
      <dgm:t>
        <a:bodyPr/>
        <a:lstStyle/>
        <a:p>
          <a:endParaRPr lang="en-GB"/>
        </a:p>
      </dgm:t>
    </dgm:pt>
    <dgm:pt modelId="{9BBF3ECB-F0D7-4A20-8DEA-EE2D8EC1D7DC}">
      <dgm:prSet/>
      <dgm:spPr/>
      <dgm:t>
        <a:bodyPr/>
        <a:lstStyle/>
        <a:p>
          <a:r>
            <a:rPr lang="en-GB" dirty="0"/>
            <a:t>Specificness of questions varies a lot</a:t>
          </a:r>
        </a:p>
      </dgm:t>
    </dgm:pt>
    <dgm:pt modelId="{F38FC386-700F-42AB-B8FD-9DFB1683F232}" type="parTrans" cxnId="{762D0DBA-2391-4CAA-B1AE-F1BD288C28D0}">
      <dgm:prSet/>
      <dgm:spPr/>
      <dgm:t>
        <a:bodyPr/>
        <a:lstStyle/>
        <a:p>
          <a:endParaRPr lang="en-GB"/>
        </a:p>
      </dgm:t>
    </dgm:pt>
    <dgm:pt modelId="{AB68E85C-CA0B-4A02-8CD7-4B1561395354}" type="sibTrans" cxnId="{762D0DBA-2391-4CAA-B1AE-F1BD288C28D0}">
      <dgm:prSet/>
      <dgm:spPr/>
      <dgm:t>
        <a:bodyPr/>
        <a:lstStyle/>
        <a:p>
          <a:endParaRPr lang="en-GB"/>
        </a:p>
      </dgm:t>
    </dgm:pt>
    <dgm:pt modelId="{FFA24106-44FD-4C3A-BBBF-4F42695C5681}">
      <dgm:prSet/>
      <dgm:spPr/>
      <dgm:t>
        <a:bodyPr/>
        <a:lstStyle/>
        <a:p>
          <a:r>
            <a:rPr lang="en-GB" dirty="0"/>
            <a:t>Coversheet alone is not enough   </a:t>
          </a:r>
        </a:p>
      </dgm:t>
    </dgm:pt>
    <dgm:pt modelId="{2AD435A2-6A28-4CB1-8BB0-2CC07CEEB434}" type="parTrans" cxnId="{D41C71E0-5CE6-4666-AAED-F5C8D72837B5}">
      <dgm:prSet/>
      <dgm:spPr/>
      <dgm:t>
        <a:bodyPr/>
        <a:lstStyle/>
        <a:p>
          <a:endParaRPr lang="en-GB"/>
        </a:p>
      </dgm:t>
    </dgm:pt>
    <dgm:pt modelId="{6616E9D3-CBD7-4130-972F-CFE35C4FCE3E}" type="sibTrans" cxnId="{D41C71E0-5CE6-4666-AAED-F5C8D72837B5}">
      <dgm:prSet/>
      <dgm:spPr/>
      <dgm:t>
        <a:bodyPr/>
        <a:lstStyle/>
        <a:p>
          <a:endParaRPr lang="en-GB"/>
        </a:p>
      </dgm:t>
    </dgm:pt>
    <dgm:pt modelId="{C9AB8EFA-006C-41A4-BAE6-5FDC928CB376}">
      <dgm:prSet/>
      <dgm:spPr/>
      <dgm:t>
        <a:bodyPr/>
        <a:lstStyle/>
        <a:p>
          <a:r>
            <a:rPr lang="en-GB" dirty="0"/>
            <a:t>Specific questions perceived to reflect better reflection and easier to answer</a:t>
          </a:r>
        </a:p>
      </dgm:t>
    </dgm:pt>
    <dgm:pt modelId="{EADA0362-3D9B-4551-9580-44FDD55CC777}" type="parTrans" cxnId="{A1578FB2-7115-4D77-8A2A-8F7BF1F9A5C6}">
      <dgm:prSet/>
      <dgm:spPr/>
      <dgm:t>
        <a:bodyPr/>
        <a:lstStyle/>
        <a:p>
          <a:endParaRPr lang="en-GB"/>
        </a:p>
      </dgm:t>
    </dgm:pt>
    <dgm:pt modelId="{AF7FCCE4-223A-4806-B6B0-E504F0A84F27}" type="sibTrans" cxnId="{A1578FB2-7115-4D77-8A2A-8F7BF1F9A5C6}">
      <dgm:prSet/>
      <dgm:spPr/>
      <dgm:t>
        <a:bodyPr/>
        <a:lstStyle/>
        <a:p>
          <a:endParaRPr lang="en-GB"/>
        </a:p>
      </dgm:t>
    </dgm:pt>
    <dgm:pt modelId="{7C3E08C1-078A-4AC6-8C9D-A3C25F9D9858}">
      <dgm:prSet/>
      <dgm:spPr/>
      <dgm:t>
        <a:bodyPr/>
        <a:lstStyle/>
        <a:p>
          <a:r>
            <a:rPr lang="en-GB" dirty="0"/>
            <a:t>Exemplars not always helpful</a:t>
          </a:r>
        </a:p>
      </dgm:t>
    </dgm:pt>
    <dgm:pt modelId="{7628249B-DCDE-4A4D-86F3-946D9B5E68FD}" type="parTrans" cxnId="{2752642C-C348-4687-A3DD-70E94EA0813F}">
      <dgm:prSet/>
      <dgm:spPr/>
      <dgm:t>
        <a:bodyPr/>
        <a:lstStyle/>
        <a:p>
          <a:endParaRPr lang="en-GB"/>
        </a:p>
      </dgm:t>
    </dgm:pt>
    <dgm:pt modelId="{0CACE5FE-7A35-4441-A83F-0C486E55DFDA}" type="sibTrans" cxnId="{2752642C-C348-4687-A3DD-70E94EA0813F}">
      <dgm:prSet/>
      <dgm:spPr/>
      <dgm:t>
        <a:bodyPr/>
        <a:lstStyle/>
        <a:p>
          <a:endParaRPr lang="en-GB"/>
        </a:p>
      </dgm:t>
    </dgm:pt>
    <dgm:pt modelId="{AE63A05D-EC72-4A58-93E5-989088987244}">
      <dgm:prSet/>
      <dgm:spPr/>
      <dgm:t>
        <a:bodyPr/>
        <a:lstStyle/>
        <a:p>
          <a:r>
            <a:rPr lang="en-GB" dirty="0"/>
            <a:t>Students could make more of opportunity</a:t>
          </a:r>
        </a:p>
      </dgm:t>
    </dgm:pt>
    <dgm:pt modelId="{DC73C4D3-B41C-430E-90D9-5BCB1A5B8E5B}" type="parTrans" cxnId="{80ADABA3-789E-4B0F-B088-E6865D0CADE2}">
      <dgm:prSet/>
      <dgm:spPr/>
      <dgm:t>
        <a:bodyPr/>
        <a:lstStyle/>
        <a:p>
          <a:endParaRPr lang="en-GB"/>
        </a:p>
      </dgm:t>
    </dgm:pt>
    <dgm:pt modelId="{E1029E42-F912-4B70-88FB-0582588FC62F}" type="sibTrans" cxnId="{80ADABA3-789E-4B0F-B088-E6865D0CADE2}">
      <dgm:prSet/>
      <dgm:spPr/>
      <dgm:t>
        <a:bodyPr/>
        <a:lstStyle/>
        <a:p>
          <a:endParaRPr lang="en-GB"/>
        </a:p>
      </dgm:t>
    </dgm:pt>
    <dgm:pt modelId="{1DC91CDB-564A-4DFB-980A-E02D40D3832F}">
      <dgm:prSet/>
      <dgm:spPr/>
      <dgm:t>
        <a:bodyPr/>
        <a:lstStyle/>
        <a:p>
          <a:r>
            <a:rPr lang="en-GB" dirty="0"/>
            <a:t>More training for students</a:t>
          </a:r>
        </a:p>
      </dgm:t>
    </dgm:pt>
    <dgm:pt modelId="{0AA297F0-D3E6-4C3D-B3BD-3F32BF46FBEE}" type="parTrans" cxnId="{65FBAACD-0C9D-4378-8E2C-836BC68AE2F0}">
      <dgm:prSet/>
      <dgm:spPr/>
      <dgm:t>
        <a:bodyPr/>
        <a:lstStyle/>
        <a:p>
          <a:endParaRPr lang="en-GB"/>
        </a:p>
      </dgm:t>
    </dgm:pt>
    <dgm:pt modelId="{A507F809-C8B1-433A-B28A-78FA2445696F}" type="sibTrans" cxnId="{65FBAACD-0C9D-4378-8E2C-836BC68AE2F0}">
      <dgm:prSet/>
      <dgm:spPr/>
      <dgm:t>
        <a:bodyPr/>
        <a:lstStyle/>
        <a:p>
          <a:endParaRPr lang="en-GB"/>
        </a:p>
      </dgm:t>
    </dgm:pt>
    <dgm:pt modelId="{441AB668-B16E-47DF-975C-A28C6762B13F}">
      <dgm:prSet/>
      <dgm:spPr/>
      <dgm:t>
        <a:bodyPr/>
        <a:lstStyle/>
        <a:p>
          <a:r>
            <a:rPr lang="en-GB" dirty="0"/>
            <a:t>Integrate coversheet into assignment prep and academic mentoring</a:t>
          </a:r>
        </a:p>
      </dgm:t>
    </dgm:pt>
    <dgm:pt modelId="{92C23910-E63C-4DC7-9D32-50A91E1F48E7}" type="parTrans" cxnId="{664BAAA0-F813-4FE1-AF1E-BE8D4EEA60D3}">
      <dgm:prSet/>
      <dgm:spPr/>
      <dgm:t>
        <a:bodyPr/>
        <a:lstStyle/>
        <a:p>
          <a:endParaRPr lang="en-GB"/>
        </a:p>
      </dgm:t>
    </dgm:pt>
    <dgm:pt modelId="{228CE4A1-8216-4D5D-B384-70C29615E080}" type="sibTrans" cxnId="{664BAAA0-F813-4FE1-AF1E-BE8D4EEA60D3}">
      <dgm:prSet/>
      <dgm:spPr/>
      <dgm:t>
        <a:bodyPr/>
        <a:lstStyle/>
        <a:p>
          <a:endParaRPr lang="en-GB"/>
        </a:p>
      </dgm:t>
    </dgm:pt>
    <dgm:pt modelId="{B7513CC6-A673-401E-8869-A9B5CEB1A133}">
      <dgm:prSet/>
      <dgm:spPr/>
      <dgm:t>
        <a:bodyPr/>
        <a:lstStyle/>
        <a:p>
          <a:r>
            <a:rPr lang="en-GB" dirty="0"/>
            <a:t>Want students to feel it is worth their while</a:t>
          </a:r>
        </a:p>
      </dgm:t>
    </dgm:pt>
    <dgm:pt modelId="{EB2A37C3-EE24-470B-BAF1-3E76679B2F00}" type="parTrans" cxnId="{A3F4F6B2-AF69-4001-9843-D634B26D4AA6}">
      <dgm:prSet/>
      <dgm:spPr/>
      <dgm:t>
        <a:bodyPr/>
        <a:lstStyle/>
        <a:p>
          <a:endParaRPr lang="en-GB"/>
        </a:p>
      </dgm:t>
    </dgm:pt>
    <dgm:pt modelId="{D0B9081D-D466-4DDD-A0D2-A3064728EBA5}" type="sibTrans" cxnId="{A3F4F6B2-AF69-4001-9843-D634B26D4AA6}">
      <dgm:prSet/>
      <dgm:spPr/>
      <dgm:t>
        <a:bodyPr/>
        <a:lstStyle/>
        <a:p>
          <a:endParaRPr lang="en-GB"/>
        </a:p>
      </dgm:t>
    </dgm:pt>
    <dgm:pt modelId="{A58AC796-A83A-442A-8ADD-FAB8EC56946C}">
      <dgm:prSet/>
      <dgm:spPr/>
      <dgm:t>
        <a:bodyPr/>
        <a:lstStyle/>
        <a:p>
          <a:r>
            <a:rPr lang="en-GB" dirty="0"/>
            <a:t>Coversheet does add to workload</a:t>
          </a:r>
        </a:p>
      </dgm:t>
    </dgm:pt>
    <dgm:pt modelId="{D7C0B77C-0827-48DA-9278-AB79A943FFF1}" type="parTrans" cxnId="{8D5C48B2-728B-481D-9CCB-8B2EB003FAC7}">
      <dgm:prSet/>
      <dgm:spPr/>
      <dgm:t>
        <a:bodyPr/>
        <a:lstStyle/>
        <a:p>
          <a:endParaRPr lang="en-GB"/>
        </a:p>
      </dgm:t>
    </dgm:pt>
    <dgm:pt modelId="{BDB3F2F3-297E-488F-902F-B6F64472A1C8}" type="sibTrans" cxnId="{8D5C48B2-728B-481D-9CCB-8B2EB003FAC7}">
      <dgm:prSet/>
      <dgm:spPr/>
      <dgm:t>
        <a:bodyPr/>
        <a:lstStyle/>
        <a:p>
          <a:endParaRPr lang="en-GB"/>
        </a:p>
      </dgm:t>
    </dgm:pt>
    <dgm:pt modelId="{6A66BF89-65F8-4BA5-BF99-E1DB1982E67B}" type="pres">
      <dgm:prSet presAssocID="{20F66AED-ED9C-40DB-AF96-5A8AE1C9B8D1}" presName="Name0" presStyleCnt="0">
        <dgm:presLayoutVars>
          <dgm:dir/>
          <dgm:animLvl val="lvl"/>
          <dgm:resizeHandles val="exact"/>
        </dgm:presLayoutVars>
      </dgm:prSet>
      <dgm:spPr/>
    </dgm:pt>
    <dgm:pt modelId="{36F79625-040D-4D54-92FF-5CC2D0F0D10C}" type="pres">
      <dgm:prSet presAssocID="{A04B624F-42E5-4B8F-AF1C-15E60F087098}" presName="composite" presStyleCnt="0"/>
      <dgm:spPr/>
    </dgm:pt>
    <dgm:pt modelId="{9AB45814-D7C0-4FC8-9121-79DA84BFC591}" type="pres">
      <dgm:prSet presAssocID="{A04B624F-42E5-4B8F-AF1C-15E60F087098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138627E4-ADED-489F-AF5F-FB4FBC719802}" type="pres">
      <dgm:prSet presAssocID="{A04B624F-42E5-4B8F-AF1C-15E60F087098}" presName="desTx" presStyleLbl="alignAccFollowNode1" presStyleIdx="0" presStyleCnt="3">
        <dgm:presLayoutVars>
          <dgm:bulletEnabled val="1"/>
        </dgm:presLayoutVars>
      </dgm:prSet>
      <dgm:spPr/>
    </dgm:pt>
    <dgm:pt modelId="{83C4B5D1-964E-41F3-9A71-1BD5654BEFBE}" type="pres">
      <dgm:prSet presAssocID="{BEFF4AD4-39C1-4D4F-BDB1-BE7C6CFA2C4E}" presName="space" presStyleCnt="0"/>
      <dgm:spPr/>
    </dgm:pt>
    <dgm:pt modelId="{4BC1725A-E429-4AAA-B91D-C5DFDD0481F1}" type="pres">
      <dgm:prSet presAssocID="{FFA24106-44FD-4C3A-BBBF-4F42695C5681}" presName="composite" presStyleCnt="0"/>
      <dgm:spPr/>
    </dgm:pt>
    <dgm:pt modelId="{E164084C-42B0-4330-BA27-24128EBED5F0}" type="pres">
      <dgm:prSet presAssocID="{FFA24106-44FD-4C3A-BBBF-4F42695C5681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031FA401-D3B9-4C26-8CAE-0704764F6AC8}" type="pres">
      <dgm:prSet presAssocID="{FFA24106-44FD-4C3A-BBBF-4F42695C5681}" presName="desTx" presStyleLbl="alignAccFollowNode1" presStyleIdx="1" presStyleCnt="3">
        <dgm:presLayoutVars>
          <dgm:bulletEnabled val="1"/>
        </dgm:presLayoutVars>
      </dgm:prSet>
      <dgm:spPr/>
    </dgm:pt>
    <dgm:pt modelId="{4CFD1BA0-7F3C-4AB3-A314-4E1F4C810B47}" type="pres">
      <dgm:prSet presAssocID="{6616E9D3-CBD7-4130-972F-CFE35C4FCE3E}" presName="space" presStyleCnt="0"/>
      <dgm:spPr/>
    </dgm:pt>
    <dgm:pt modelId="{C3BF6AC1-17EC-4A2E-83C0-7E9300350A76}" type="pres">
      <dgm:prSet presAssocID="{2583F19C-87A5-42DE-9F87-29D5CA6B0B54}" presName="composite" presStyleCnt="0"/>
      <dgm:spPr/>
    </dgm:pt>
    <dgm:pt modelId="{A214ACFA-334A-49EB-B291-7223774432D2}" type="pres">
      <dgm:prSet presAssocID="{2583F19C-87A5-42DE-9F87-29D5CA6B0B54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A4193B56-4A17-4875-8FE9-7CC4D810EC32}" type="pres">
      <dgm:prSet presAssocID="{2583F19C-87A5-42DE-9F87-29D5CA6B0B54}" presName="desTx" presStyleLbl="alignAccFollowNode1" presStyleIdx="2" presStyleCnt="3" custLinFactNeighborX="15" custLinFactNeighborY="-1008">
        <dgm:presLayoutVars>
          <dgm:bulletEnabled val="1"/>
        </dgm:presLayoutVars>
      </dgm:prSet>
      <dgm:spPr/>
    </dgm:pt>
  </dgm:ptLst>
  <dgm:cxnLst>
    <dgm:cxn modelId="{4D999503-8DD1-4111-840F-C4A39F718CBD}" srcId="{20F66AED-ED9C-40DB-AF96-5A8AE1C9B8D1}" destId="{2583F19C-87A5-42DE-9F87-29D5CA6B0B54}" srcOrd="2" destOrd="0" parTransId="{2C79C938-7B8B-4225-BAF2-92FB1F82DB94}" sibTransId="{D58A8CA6-0AFE-4D01-8FD8-46DB6FD2CF83}"/>
    <dgm:cxn modelId="{5050660E-3432-4BCD-BE3E-88225EB2F0CF}" type="presOf" srcId="{441AB668-B16E-47DF-975C-A28C6762B13F}" destId="{031FA401-D3B9-4C26-8CAE-0704764F6AC8}" srcOrd="0" destOrd="2" presId="urn:microsoft.com/office/officeart/2005/8/layout/hList1"/>
    <dgm:cxn modelId="{A9185825-EC93-4CF8-B37D-B1B22E74B071}" type="presOf" srcId="{5BDB0C57-01DB-4C73-82B7-D2BE0317CE18}" destId="{A4193B56-4A17-4875-8FE9-7CC4D810EC32}" srcOrd="0" destOrd="0" presId="urn:microsoft.com/office/officeart/2005/8/layout/hList1"/>
    <dgm:cxn modelId="{2752642C-C348-4687-A3DD-70E94EA0813F}" srcId="{A04B624F-42E5-4B8F-AF1C-15E60F087098}" destId="{7C3E08C1-078A-4AC6-8C9D-A3C25F9D9858}" srcOrd="2" destOrd="0" parTransId="{7628249B-DCDE-4A4D-86F3-946D9B5E68FD}" sibTransId="{0CACE5FE-7A35-4441-A83F-0C486E55DFDA}"/>
    <dgm:cxn modelId="{ED6CCB62-E9DB-4684-895C-5DBFA6C26FF5}" srcId="{20F66AED-ED9C-40DB-AF96-5A8AE1C9B8D1}" destId="{A04B624F-42E5-4B8F-AF1C-15E60F087098}" srcOrd="0" destOrd="0" parTransId="{2F85DAE6-679E-49A3-A1E4-878A728AD3C7}" sibTransId="{BEFF4AD4-39C1-4D4F-BDB1-BE7C6CFA2C4E}"/>
    <dgm:cxn modelId="{35993B4A-A0C0-4DC4-A80D-B115C16E450A}" type="presOf" srcId="{1DC91CDB-564A-4DFB-980A-E02D40D3832F}" destId="{031FA401-D3B9-4C26-8CAE-0704764F6AC8}" srcOrd="0" destOrd="1" presId="urn:microsoft.com/office/officeart/2005/8/layout/hList1"/>
    <dgm:cxn modelId="{C3565E9B-8957-4DE9-9BA1-3A4045A7DB12}" type="presOf" srcId="{2583F19C-87A5-42DE-9F87-29D5CA6B0B54}" destId="{A214ACFA-334A-49EB-B291-7223774432D2}" srcOrd="0" destOrd="0" presId="urn:microsoft.com/office/officeart/2005/8/layout/hList1"/>
    <dgm:cxn modelId="{97244D9E-4FF9-4102-8889-7A8D8BEB538B}" srcId="{2583F19C-87A5-42DE-9F87-29D5CA6B0B54}" destId="{5BDB0C57-01DB-4C73-82B7-D2BE0317CE18}" srcOrd="0" destOrd="0" parTransId="{CD50FE90-6B35-4DD6-9C5B-1A33A40C0BC4}" sibTransId="{1DC20980-FE0D-47F0-820C-40BAB4711230}"/>
    <dgm:cxn modelId="{ADE8E19E-CBC4-4920-9070-AE58887BF256}" type="presOf" srcId="{9BBF3ECB-F0D7-4A20-8DEA-EE2D8EC1D7DC}" destId="{138627E4-ADED-489F-AF5F-FB4FBC719802}" srcOrd="0" destOrd="0" presId="urn:microsoft.com/office/officeart/2005/8/layout/hList1"/>
    <dgm:cxn modelId="{664BAAA0-F813-4FE1-AF1E-BE8D4EEA60D3}" srcId="{FFA24106-44FD-4C3A-BBBF-4F42695C5681}" destId="{441AB668-B16E-47DF-975C-A28C6762B13F}" srcOrd="2" destOrd="0" parTransId="{92C23910-E63C-4DC7-9D32-50A91E1F48E7}" sibTransId="{228CE4A1-8216-4D5D-B384-70C29615E080}"/>
    <dgm:cxn modelId="{80ADABA3-789E-4B0F-B088-E6865D0CADE2}" srcId="{FFA24106-44FD-4C3A-BBBF-4F42695C5681}" destId="{AE63A05D-EC72-4A58-93E5-989088987244}" srcOrd="0" destOrd="0" parTransId="{DC73C4D3-B41C-430E-90D9-5BCB1A5B8E5B}" sibTransId="{E1029E42-F912-4B70-88FB-0582588FC62F}"/>
    <dgm:cxn modelId="{8D5C48B2-728B-481D-9CCB-8B2EB003FAC7}" srcId="{2583F19C-87A5-42DE-9F87-29D5CA6B0B54}" destId="{A58AC796-A83A-442A-8ADD-FAB8EC56946C}" srcOrd="2" destOrd="0" parTransId="{D7C0B77C-0827-48DA-9278-AB79A943FFF1}" sibTransId="{BDB3F2F3-297E-488F-902F-B6F64472A1C8}"/>
    <dgm:cxn modelId="{A1578FB2-7115-4D77-8A2A-8F7BF1F9A5C6}" srcId="{A04B624F-42E5-4B8F-AF1C-15E60F087098}" destId="{C9AB8EFA-006C-41A4-BAE6-5FDC928CB376}" srcOrd="1" destOrd="0" parTransId="{EADA0362-3D9B-4551-9580-44FDD55CC777}" sibTransId="{AF7FCCE4-223A-4806-B6B0-E504F0A84F27}"/>
    <dgm:cxn modelId="{A3F4F6B2-AF69-4001-9843-D634B26D4AA6}" srcId="{2583F19C-87A5-42DE-9F87-29D5CA6B0B54}" destId="{B7513CC6-A673-401E-8869-A9B5CEB1A133}" srcOrd="1" destOrd="0" parTransId="{EB2A37C3-EE24-470B-BAF1-3E76679B2F00}" sibTransId="{D0B9081D-D466-4DDD-A0D2-A3064728EBA5}"/>
    <dgm:cxn modelId="{762D0DBA-2391-4CAA-B1AE-F1BD288C28D0}" srcId="{A04B624F-42E5-4B8F-AF1C-15E60F087098}" destId="{9BBF3ECB-F0D7-4A20-8DEA-EE2D8EC1D7DC}" srcOrd="0" destOrd="0" parTransId="{F38FC386-700F-42AB-B8FD-9DFB1683F232}" sibTransId="{AB68E85C-CA0B-4A02-8CD7-4B1561395354}"/>
    <dgm:cxn modelId="{EF94A5C7-0BBC-4B0A-BA35-9AD030A238A0}" type="presOf" srcId="{C9AB8EFA-006C-41A4-BAE6-5FDC928CB376}" destId="{138627E4-ADED-489F-AF5F-FB4FBC719802}" srcOrd="0" destOrd="1" presId="urn:microsoft.com/office/officeart/2005/8/layout/hList1"/>
    <dgm:cxn modelId="{65FBAACD-0C9D-4378-8E2C-836BC68AE2F0}" srcId="{FFA24106-44FD-4C3A-BBBF-4F42695C5681}" destId="{1DC91CDB-564A-4DFB-980A-E02D40D3832F}" srcOrd="1" destOrd="0" parTransId="{0AA297F0-D3E6-4C3D-B3BD-3F32BF46FBEE}" sibTransId="{A507F809-C8B1-433A-B28A-78FA2445696F}"/>
    <dgm:cxn modelId="{BFE388D0-3758-4B64-A83F-C3A72F122A63}" type="presOf" srcId="{FFA24106-44FD-4C3A-BBBF-4F42695C5681}" destId="{E164084C-42B0-4330-BA27-24128EBED5F0}" srcOrd="0" destOrd="0" presId="urn:microsoft.com/office/officeart/2005/8/layout/hList1"/>
    <dgm:cxn modelId="{5641E7D8-3AEE-46D6-9417-7112BE55693B}" type="presOf" srcId="{A04B624F-42E5-4B8F-AF1C-15E60F087098}" destId="{9AB45814-D7C0-4FC8-9121-79DA84BFC591}" srcOrd="0" destOrd="0" presId="urn:microsoft.com/office/officeart/2005/8/layout/hList1"/>
    <dgm:cxn modelId="{F1CE29DA-1DDD-40B5-AF26-69C41CCAC994}" type="presOf" srcId="{20F66AED-ED9C-40DB-AF96-5A8AE1C9B8D1}" destId="{6A66BF89-65F8-4BA5-BF99-E1DB1982E67B}" srcOrd="0" destOrd="0" presId="urn:microsoft.com/office/officeart/2005/8/layout/hList1"/>
    <dgm:cxn modelId="{4FF67ADF-14BD-450F-ACF0-BEC05233338A}" type="presOf" srcId="{AE63A05D-EC72-4A58-93E5-989088987244}" destId="{031FA401-D3B9-4C26-8CAE-0704764F6AC8}" srcOrd="0" destOrd="0" presId="urn:microsoft.com/office/officeart/2005/8/layout/hList1"/>
    <dgm:cxn modelId="{CCA02DE0-14E8-4E75-9749-B1BB6A63D031}" type="presOf" srcId="{7C3E08C1-078A-4AC6-8C9D-A3C25F9D9858}" destId="{138627E4-ADED-489F-AF5F-FB4FBC719802}" srcOrd="0" destOrd="2" presId="urn:microsoft.com/office/officeart/2005/8/layout/hList1"/>
    <dgm:cxn modelId="{D41C71E0-5CE6-4666-AAED-F5C8D72837B5}" srcId="{20F66AED-ED9C-40DB-AF96-5A8AE1C9B8D1}" destId="{FFA24106-44FD-4C3A-BBBF-4F42695C5681}" srcOrd="1" destOrd="0" parTransId="{2AD435A2-6A28-4CB1-8BB0-2CC07CEEB434}" sibTransId="{6616E9D3-CBD7-4130-972F-CFE35C4FCE3E}"/>
    <dgm:cxn modelId="{BA8C68E2-7824-469C-88AE-BDA5E8A5BA53}" type="presOf" srcId="{A58AC796-A83A-442A-8ADD-FAB8EC56946C}" destId="{A4193B56-4A17-4875-8FE9-7CC4D810EC32}" srcOrd="0" destOrd="2" presId="urn:microsoft.com/office/officeart/2005/8/layout/hList1"/>
    <dgm:cxn modelId="{3230D5FF-E3EF-45A0-9004-AAC314A44CB6}" type="presOf" srcId="{B7513CC6-A673-401E-8869-A9B5CEB1A133}" destId="{A4193B56-4A17-4875-8FE9-7CC4D810EC32}" srcOrd="0" destOrd="1" presId="urn:microsoft.com/office/officeart/2005/8/layout/hList1"/>
    <dgm:cxn modelId="{88C4C7BF-6C08-4CE4-B928-1EC756870BC9}" type="presParOf" srcId="{6A66BF89-65F8-4BA5-BF99-E1DB1982E67B}" destId="{36F79625-040D-4D54-92FF-5CC2D0F0D10C}" srcOrd="0" destOrd="0" presId="urn:microsoft.com/office/officeart/2005/8/layout/hList1"/>
    <dgm:cxn modelId="{1F4927F3-5381-4F4E-8544-B1885A7C6E6A}" type="presParOf" srcId="{36F79625-040D-4D54-92FF-5CC2D0F0D10C}" destId="{9AB45814-D7C0-4FC8-9121-79DA84BFC591}" srcOrd="0" destOrd="0" presId="urn:microsoft.com/office/officeart/2005/8/layout/hList1"/>
    <dgm:cxn modelId="{E0C42D6B-B80E-44E9-8AA8-53EBE5508EC1}" type="presParOf" srcId="{36F79625-040D-4D54-92FF-5CC2D0F0D10C}" destId="{138627E4-ADED-489F-AF5F-FB4FBC719802}" srcOrd="1" destOrd="0" presId="urn:microsoft.com/office/officeart/2005/8/layout/hList1"/>
    <dgm:cxn modelId="{947BF2BA-079A-4AC0-9C4C-BF3D0314D179}" type="presParOf" srcId="{6A66BF89-65F8-4BA5-BF99-E1DB1982E67B}" destId="{83C4B5D1-964E-41F3-9A71-1BD5654BEFBE}" srcOrd="1" destOrd="0" presId="urn:microsoft.com/office/officeart/2005/8/layout/hList1"/>
    <dgm:cxn modelId="{349A28D9-D3E7-46A6-82F2-6AB3BEB28EBE}" type="presParOf" srcId="{6A66BF89-65F8-4BA5-BF99-E1DB1982E67B}" destId="{4BC1725A-E429-4AAA-B91D-C5DFDD0481F1}" srcOrd="2" destOrd="0" presId="urn:microsoft.com/office/officeart/2005/8/layout/hList1"/>
    <dgm:cxn modelId="{0D632F89-570F-40A1-BBEB-8278BCFB7CFC}" type="presParOf" srcId="{4BC1725A-E429-4AAA-B91D-C5DFDD0481F1}" destId="{E164084C-42B0-4330-BA27-24128EBED5F0}" srcOrd="0" destOrd="0" presId="urn:microsoft.com/office/officeart/2005/8/layout/hList1"/>
    <dgm:cxn modelId="{7BD89DD7-DB0D-48C3-95B5-C647C354C914}" type="presParOf" srcId="{4BC1725A-E429-4AAA-B91D-C5DFDD0481F1}" destId="{031FA401-D3B9-4C26-8CAE-0704764F6AC8}" srcOrd="1" destOrd="0" presId="urn:microsoft.com/office/officeart/2005/8/layout/hList1"/>
    <dgm:cxn modelId="{B9EE5942-B5D4-4F13-BBC5-2A6B3BA84C23}" type="presParOf" srcId="{6A66BF89-65F8-4BA5-BF99-E1DB1982E67B}" destId="{4CFD1BA0-7F3C-4AB3-A314-4E1F4C810B47}" srcOrd="3" destOrd="0" presId="urn:microsoft.com/office/officeart/2005/8/layout/hList1"/>
    <dgm:cxn modelId="{4D1AFED4-F606-4DE7-B25E-96F17C197D2F}" type="presParOf" srcId="{6A66BF89-65F8-4BA5-BF99-E1DB1982E67B}" destId="{C3BF6AC1-17EC-4A2E-83C0-7E9300350A76}" srcOrd="4" destOrd="0" presId="urn:microsoft.com/office/officeart/2005/8/layout/hList1"/>
    <dgm:cxn modelId="{68E3F37D-70A2-4530-9364-821ECECE72AB}" type="presParOf" srcId="{C3BF6AC1-17EC-4A2E-83C0-7E9300350A76}" destId="{A214ACFA-334A-49EB-B291-7223774432D2}" srcOrd="0" destOrd="0" presId="urn:microsoft.com/office/officeart/2005/8/layout/hList1"/>
    <dgm:cxn modelId="{9C8CA606-83FE-4BD9-B079-D6B7F054542B}" type="presParOf" srcId="{C3BF6AC1-17EC-4A2E-83C0-7E9300350A76}" destId="{A4193B56-4A17-4875-8FE9-7CC4D810EC3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54E8C6-849F-4FD7-8351-36436151AFA9}">
      <dsp:nvSpPr>
        <dsp:cNvPr id="0" name=""/>
        <dsp:cNvSpPr/>
      </dsp:nvSpPr>
      <dsp:spPr>
        <a:xfrm>
          <a:off x="3152346" y="0"/>
          <a:ext cx="2241353" cy="2241694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206844-7BF6-461F-AAF9-DD40A9A46E82}">
      <dsp:nvSpPr>
        <dsp:cNvPr id="0" name=""/>
        <dsp:cNvSpPr/>
      </dsp:nvSpPr>
      <dsp:spPr>
        <a:xfrm>
          <a:off x="3647759" y="809319"/>
          <a:ext cx="1245477" cy="6225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Evaluation of existing coversheet</a:t>
          </a:r>
        </a:p>
      </dsp:txBody>
      <dsp:txXfrm>
        <a:off x="3647759" y="809319"/>
        <a:ext cx="1245477" cy="622589"/>
      </dsp:txXfrm>
    </dsp:sp>
    <dsp:sp modelId="{DB4050CF-D98C-4F26-B4A5-DB39490DF399}">
      <dsp:nvSpPr>
        <dsp:cNvPr id="0" name=""/>
        <dsp:cNvSpPr/>
      </dsp:nvSpPr>
      <dsp:spPr>
        <a:xfrm>
          <a:off x="2529818" y="1288019"/>
          <a:ext cx="2241353" cy="2241694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CD7398-6382-4DAA-AF21-4789EA8F2B50}">
      <dsp:nvSpPr>
        <dsp:cNvPr id="0" name=""/>
        <dsp:cNvSpPr/>
      </dsp:nvSpPr>
      <dsp:spPr>
        <a:xfrm>
          <a:off x="3027756" y="2104790"/>
          <a:ext cx="1245477" cy="6225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Development of new coversheet</a:t>
          </a:r>
        </a:p>
      </dsp:txBody>
      <dsp:txXfrm>
        <a:off x="3027756" y="2104790"/>
        <a:ext cx="1245477" cy="622589"/>
      </dsp:txXfrm>
    </dsp:sp>
    <dsp:sp modelId="{EF529954-1A3E-4D4F-8D29-6ACA3B5CF616}">
      <dsp:nvSpPr>
        <dsp:cNvPr id="0" name=""/>
        <dsp:cNvSpPr/>
      </dsp:nvSpPr>
      <dsp:spPr>
        <a:xfrm>
          <a:off x="3311872" y="2730173"/>
          <a:ext cx="1925670" cy="1926442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F37881-B80B-4F9C-8B54-3FD3E62B186E}">
      <dsp:nvSpPr>
        <dsp:cNvPr id="0" name=""/>
        <dsp:cNvSpPr/>
      </dsp:nvSpPr>
      <dsp:spPr>
        <a:xfrm>
          <a:off x="3650705" y="3402123"/>
          <a:ext cx="1245477" cy="6225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Evaluation of new coversheet</a:t>
          </a:r>
        </a:p>
      </dsp:txBody>
      <dsp:txXfrm>
        <a:off x="3650705" y="3402123"/>
        <a:ext cx="1245477" cy="6225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87A4E-96E0-4B3D-A04E-3F6115CCE06F}">
      <dsp:nvSpPr>
        <dsp:cNvPr id="0" name=""/>
        <dsp:cNvSpPr/>
      </dsp:nvSpPr>
      <dsp:spPr>
        <a:xfrm rot="5400000">
          <a:off x="4161375" y="-1460621"/>
          <a:ext cx="1214072" cy="4487916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 dirty="0">
              <a:latin typeface="Arial" panose="020B0604020202020204" pitchFamily="34" charset="0"/>
              <a:cs typeface="Arial" panose="020B0604020202020204" pitchFamily="34" charset="0"/>
            </a:rPr>
            <a:t>Believed current cover sheet was good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 dirty="0">
              <a:latin typeface="Arial" panose="020B0604020202020204" pitchFamily="34" charset="0"/>
              <a:cs typeface="Arial" panose="020B0604020202020204" pitchFamily="34" charset="0"/>
            </a:rPr>
            <a:t>Just said no change was required (maybe not being very reflective)</a:t>
          </a:r>
        </a:p>
      </dsp:txBody>
      <dsp:txXfrm rot="-5400000">
        <a:off x="2524453" y="235567"/>
        <a:ext cx="4428650" cy="1095540"/>
      </dsp:txXfrm>
    </dsp:sp>
    <dsp:sp modelId="{2DD668ED-9B31-4EA1-AD8B-CEE60EE4BFEE}">
      <dsp:nvSpPr>
        <dsp:cNvPr id="0" name=""/>
        <dsp:cNvSpPr/>
      </dsp:nvSpPr>
      <dsp:spPr>
        <a:xfrm>
          <a:off x="0" y="2299"/>
          <a:ext cx="2524453" cy="151759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i="1" kern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Little change required</a:t>
          </a:r>
          <a:endParaRPr lang="en-GB" sz="2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4083" y="76382"/>
        <a:ext cx="2376287" cy="1369425"/>
      </dsp:txXfrm>
    </dsp:sp>
    <dsp:sp modelId="{7D715BA5-EF10-42F3-9276-84B4988F11D8}">
      <dsp:nvSpPr>
        <dsp:cNvPr id="0" name=""/>
        <dsp:cNvSpPr/>
      </dsp:nvSpPr>
      <dsp:spPr>
        <a:xfrm rot="5400000">
          <a:off x="4161375" y="110607"/>
          <a:ext cx="1214072" cy="4487916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 dirty="0">
              <a:latin typeface="Arial" panose="020B0604020202020204" pitchFamily="34" charset="0"/>
              <a:cs typeface="Arial" panose="020B0604020202020204" pitchFamily="34" charset="0"/>
            </a:rPr>
            <a:t>Common suggestion – but little explanation given for why it was being suggested.</a:t>
          </a:r>
        </a:p>
      </dsp:txBody>
      <dsp:txXfrm rot="-5400000">
        <a:off x="2524453" y="1806795"/>
        <a:ext cx="4428650" cy="1095540"/>
      </dsp:txXfrm>
    </dsp:sp>
    <dsp:sp modelId="{68BA3B91-1F4D-4A9D-8DBA-3AECB6D7D1AE}">
      <dsp:nvSpPr>
        <dsp:cNvPr id="0" name=""/>
        <dsp:cNvSpPr/>
      </dsp:nvSpPr>
      <dsp:spPr>
        <a:xfrm>
          <a:off x="0" y="1595769"/>
          <a:ext cx="2524453" cy="151759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i="1" kern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Ask us what we have struggled with.</a:t>
          </a:r>
          <a:endParaRPr lang="en-GB" sz="2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4083" y="1669852"/>
        <a:ext cx="2376287" cy="1369425"/>
      </dsp:txXfrm>
    </dsp:sp>
    <dsp:sp modelId="{D701E552-8D64-4FC3-B9FA-418F2F3DDD5E}">
      <dsp:nvSpPr>
        <dsp:cNvPr id="0" name=""/>
        <dsp:cNvSpPr/>
      </dsp:nvSpPr>
      <dsp:spPr>
        <a:xfrm rot="5400000">
          <a:off x="4161375" y="1704077"/>
          <a:ext cx="1214072" cy="4487916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 dirty="0">
              <a:latin typeface="Arial" panose="020B0604020202020204" pitchFamily="34" charset="0"/>
              <a:cs typeface="Arial" panose="020B0604020202020204" pitchFamily="34" charset="0"/>
            </a:rPr>
            <a:t>In teaching sessions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 dirty="0">
              <a:latin typeface="Arial" panose="020B0604020202020204" pitchFamily="34" charset="0"/>
              <a:cs typeface="Arial" panose="020B0604020202020204" pitchFamily="34" charset="0"/>
            </a:rPr>
            <a:t>Online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 dirty="0">
              <a:latin typeface="Arial" panose="020B0604020202020204" pitchFamily="34" charset="0"/>
              <a:cs typeface="Arial" panose="020B0604020202020204" pitchFamily="34" charset="0"/>
            </a:rPr>
            <a:t>Explain what the questions mean</a:t>
          </a:r>
        </a:p>
      </dsp:txBody>
      <dsp:txXfrm rot="-5400000">
        <a:off x="2524453" y="3400265"/>
        <a:ext cx="4428650" cy="1095540"/>
      </dsp:txXfrm>
    </dsp:sp>
    <dsp:sp modelId="{BB8665BC-3776-45C8-82DC-F09A5F680806}">
      <dsp:nvSpPr>
        <dsp:cNvPr id="0" name=""/>
        <dsp:cNvSpPr/>
      </dsp:nvSpPr>
      <dsp:spPr>
        <a:xfrm>
          <a:off x="0" y="3189240"/>
          <a:ext cx="2524453" cy="151759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i="1" kern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Introduce and emphasise the importance of the cover sheets</a:t>
          </a:r>
          <a:endParaRPr lang="en-GB" sz="2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4083" y="3263323"/>
        <a:ext cx="2376287" cy="13694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54E8C6-849F-4FD7-8351-36436151AFA9}">
      <dsp:nvSpPr>
        <dsp:cNvPr id="0" name=""/>
        <dsp:cNvSpPr/>
      </dsp:nvSpPr>
      <dsp:spPr>
        <a:xfrm>
          <a:off x="3166008" y="0"/>
          <a:ext cx="2925696" cy="292614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206844-7BF6-461F-AAF9-DD40A9A46E82}">
      <dsp:nvSpPr>
        <dsp:cNvPr id="0" name=""/>
        <dsp:cNvSpPr/>
      </dsp:nvSpPr>
      <dsp:spPr>
        <a:xfrm>
          <a:off x="3812683" y="1056426"/>
          <a:ext cx="1625753" cy="8126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Evaluation of existing coversheet</a:t>
          </a:r>
        </a:p>
      </dsp:txBody>
      <dsp:txXfrm>
        <a:off x="3812683" y="1056426"/>
        <a:ext cx="1625753" cy="812682"/>
      </dsp:txXfrm>
    </dsp:sp>
    <dsp:sp modelId="{DB4050CF-D98C-4F26-B4A5-DB39490DF399}">
      <dsp:nvSpPr>
        <dsp:cNvPr id="0" name=""/>
        <dsp:cNvSpPr/>
      </dsp:nvSpPr>
      <dsp:spPr>
        <a:xfrm>
          <a:off x="2353405" y="1681285"/>
          <a:ext cx="2925696" cy="2926142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CD7398-6382-4DAA-AF21-4789EA8F2B50}">
      <dsp:nvSpPr>
        <dsp:cNvPr id="0" name=""/>
        <dsp:cNvSpPr/>
      </dsp:nvSpPr>
      <dsp:spPr>
        <a:xfrm>
          <a:off x="3003377" y="2747437"/>
          <a:ext cx="1625753" cy="8126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Development of new coversheet</a:t>
          </a:r>
        </a:p>
      </dsp:txBody>
      <dsp:txXfrm>
        <a:off x="3003377" y="2747437"/>
        <a:ext cx="1625753" cy="812682"/>
      </dsp:txXfrm>
    </dsp:sp>
    <dsp:sp modelId="{EF529954-1A3E-4D4F-8D29-6ACA3B5CF616}">
      <dsp:nvSpPr>
        <dsp:cNvPr id="0" name=""/>
        <dsp:cNvSpPr/>
      </dsp:nvSpPr>
      <dsp:spPr>
        <a:xfrm>
          <a:off x="3374240" y="3563766"/>
          <a:ext cx="2513626" cy="2514634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F37881-B80B-4F9C-8B54-3FD3E62B186E}">
      <dsp:nvSpPr>
        <dsp:cNvPr id="0" name=""/>
        <dsp:cNvSpPr/>
      </dsp:nvSpPr>
      <dsp:spPr>
        <a:xfrm>
          <a:off x="3816529" y="4440879"/>
          <a:ext cx="1625753" cy="8126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Evaluation of new coversheet</a:t>
          </a:r>
        </a:p>
      </dsp:txBody>
      <dsp:txXfrm>
        <a:off x="3816529" y="4440879"/>
        <a:ext cx="1625753" cy="8126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B45814-D7C0-4FC8-9121-79DA84BFC591}">
      <dsp:nvSpPr>
        <dsp:cNvPr id="0" name=""/>
        <dsp:cNvSpPr/>
      </dsp:nvSpPr>
      <dsp:spPr>
        <a:xfrm>
          <a:off x="4147" y="593291"/>
          <a:ext cx="2493587" cy="99743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900" kern="1200" dirty="0"/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Thinking is hard and takes time</a:t>
          </a:r>
        </a:p>
      </dsp:txBody>
      <dsp:txXfrm>
        <a:off x="4147" y="593291"/>
        <a:ext cx="2493587" cy="997434"/>
      </dsp:txXfrm>
    </dsp:sp>
    <dsp:sp modelId="{138627E4-ADED-489F-AF5F-FB4FBC719802}">
      <dsp:nvSpPr>
        <dsp:cNvPr id="0" name=""/>
        <dsp:cNvSpPr/>
      </dsp:nvSpPr>
      <dsp:spPr>
        <a:xfrm>
          <a:off x="4147" y="1590726"/>
          <a:ext cx="2493587" cy="365798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Need time to reflect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Need to submit coversheet later (after thinking time)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A chore – a task that has to be done in order to submit work</a:t>
          </a:r>
        </a:p>
      </dsp:txBody>
      <dsp:txXfrm>
        <a:off x="4147" y="1590726"/>
        <a:ext cx="2493587" cy="3657980"/>
      </dsp:txXfrm>
    </dsp:sp>
    <dsp:sp modelId="{7A51C200-BCC1-4330-88F2-C33048013059}">
      <dsp:nvSpPr>
        <dsp:cNvPr id="0" name=""/>
        <dsp:cNvSpPr/>
      </dsp:nvSpPr>
      <dsp:spPr>
        <a:xfrm>
          <a:off x="2846836" y="593291"/>
          <a:ext cx="2493587" cy="997434"/>
        </a:xfrm>
        <a:prstGeom prst="rect">
          <a:avLst/>
        </a:prstGeom>
        <a:solidFill>
          <a:schemeClr val="accent2">
            <a:hueOff val="319356"/>
            <a:satOff val="-1825"/>
            <a:lumOff val="1765"/>
            <a:alphaOff val="0"/>
          </a:schemeClr>
        </a:solidFill>
        <a:ln w="22225" cap="rnd" cmpd="sng" algn="ctr">
          <a:solidFill>
            <a:schemeClr val="accent2">
              <a:hueOff val="319356"/>
              <a:satOff val="-1825"/>
              <a:lumOff val="17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We like specific and detailed feedback</a:t>
          </a:r>
        </a:p>
      </dsp:txBody>
      <dsp:txXfrm>
        <a:off x="2846836" y="593291"/>
        <a:ext cx="2493587" cy="997434"/>
      </dsp:txXfrm>
    </dsp:sp>
    <dsp:sp modelId="{52888431-DB79-4760-BB34-432D4A36B8F8}">
      <dsp:nvSpPr>
        <dsp:cNvPr id="0" name=""/>
        <dsp:cNvSpPr/>
      </dsp:nvSpPr>
      <dsp:spPr>
        <a:xfrm>
          <a:off x="2846836" y="1590726"/>
          <a:ext cx="2493587" cy="3657980"/>
        </a:xfrm>
        <a:prstGeom prst="rect">
          <a:avLst/>
        </a:prstGeom>
        <a:solidFill>
          <a:schemeClr val="accent2">
            <a:tint val="40000"/>
            <a:alpha val="90000"/>
            <a:hueOff val="337043"/>
            <a:satOff val="3322"/>
            <a:lumOff val="317"/>
            <a:alphaOff val="0"/>
          </a:schemeClr>
        </a:solidFill>
        <a:ln w="22225" cap="rnd" cmpd="sng" algn="ctr">
          <a:solidFill>
            <a:schemeClr val="accent2">
              <a:tint val="40000"/>
              <a:alpha val="90000"/>
              <a:hueOff val="337043"/>
              <a:satOff val="3322"/>
              <a:lumOff val="3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marR="0" lvl="1" indent="-171450" algn="l" defTabSz="8445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en-GB" sz="1900" kern="1200">
              <a:latin typeface="Franklin Gothic Book" panose="020B0502020104020203"/>
              <a:ea typeface="+mn-ea"/>
              <a:cs typeface="+mn-cs"/>
            </a:rPr>
            <a:t>More detail – say what was wrong/needed  specifically</a:t>
          </a:r>
          <a:endParaRPr lang="en-GB" sz="1900" kern="1200" dirty="0">
            <a:latin typeface="Franklin Gothic Book" panose="020B0502020104020203"/>
            <a:ea typeface="+mn-ea"/>
            <a:cs typeface="+mn-cs"/>
          </a:endParaRPr>
        </a:p>
        <a:p>
          <a:pPr marL="171450" marR="0" lvl="1" indent="-171450" algn="l" defTabSz="8445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en-GB" sz="1900" kern="1200">
              <a:latin typeface="Franklin Gothic Book" panose="020B0502020104020203"/>
              <a:ea typeface="+mn-ea"/>
              <a:cs typeface="+mn-cs"/>
            </a:rPr>
            <a:t>Be specific about how to improve – explain how to improve</a:t>
          </a:r>
          <a:endParaRPr lang="en-GB" sz="1900" kern="1200" dirty="0">
            <a:latin typeface="Franklin Gothic Book" panose="020B0502020104020203"/>
            <a:ea typeface="+mn-ea"/>
            <a:cs typeface="+mn-cs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>
              <a:latin typeface="Franklin Gothic Book" panose="020B0502020104020203"/>
              <a:ea typeface="+mn-ea"/>
              <a:cs typeface="+mn-cs"/>
            </a:rPr>
            <a:t>Staff training to improve feedback quality </a:t>
          </a:r>
          <a:endParaRPr lang="en-GB" sz="1900" kern="1200" dirty="0">
            <a:latin typeface="Franklin Gothic Book" panose="020B0502020104020203"/>
            <a:ea typeface="+mn-ea"/>
            <a:cs typeface="+mn-cs"/>
          </a:endParaRPr>
        </a:p>
      </dsp:txBody>
      <dsp:txXfrm>
        <a:off x="2846836" y="1590726"/>
        <a:ext cx="2493587" cy="3657980"/>
      </dsp:txXfrm>
    </dsp:sp>
    <dsp:sp modelId="{A214ACFA-334A-49EB-B291-7223774432D2}">
      <dsp:nvSpPr>
        <dsp:cNvPr id="0" name=""/>
        <dsp:cNvSpPr/>
      </dsp:nvSpPr>
      <dsp:spPr>
        <a:xfrm>
          <a:off x="5689526" y="593291"/>
          <a:ext cx="2493587" cy="997434"/>
        </a:xfrm>
        <a:prstGeom prst="rect">
          <a:avLst/>
        </a:prstGeom>
        <a:solidFill>
          <a:schemeClr val="accent2">
            <a:hueOff val="638711"/>
            <a:satOff val="-3650"/>
            <a:lumOff val="3530"/>
            <a:alphaOff val="0"/>
          </a:schemeClr>
        </a:solidFill>
        <a:ln w="22225" cap="rnd" cmpd="sng" algn="ctr">
          <a:solidFill>
            <a:schemeClr val="accent2">
              <a:hueOff val="638711"/>
              <a:satOff val="-3650"/>
              <a:lumOff val="35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Let’s interact </a:t>
          </a:r>
        </a:p>
      </dsp:txBody>
      <dsp:txXfrm>
        <a:off x="5689526" y="593291"/>
        <a:ext cx="2493587" cy="997434"/>
      </dsp:txXfrm>
    </dsp:sp>
    <dsp:sp modelId="{A4193B56-4A17-4875-8FE9-7CC4D810EC32}">
      <dsp:nvSpPr>
        <dsp:cNvPr id="0" name=""/>
        <dsp:cNvSpPr/>
      </dsp:nvSpPr>
      <dsp:spPr>
        <a:xfrm>
          <a:off x="5689526" y="1590726"/>
          <a:ext cx="2493587" cy="3657980"/>
        </a:xfrm>
        <a:prstGeom prst="rect">
          <a:avLst/>
        </a:prstGeom>
        <a:solidFill>
          <a:schemeClr val="accent2">
            <a:tint val="40000"/>
            <a:alpha val="90000"/>
            <a:hueOff val="674087"/>
            <a:satOff val="6644"/>
            <a:lumOff val="634"/>
            <a:alphaOff val="0"/>
          </a:schemeClr>
        </a:solidFill>
        <a:ln w="22225" cap="rnd" cmpd="sng" algn="ctr">
          <a:solidFill>
            <a:schemeClr val="accent2">
              <a:tint val="40000"/>
              <a:alpha val="90000"/>
              <a:hueOff val="674087"/>
              <a:satOff val="6644"/>
              <a:lumOff val="63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Coversheet doesn’t feel interactive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Directness of response varies-write response on the coversheet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Verbal  conversations are valued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Value of dialogue &amp; discussions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Knowing you are not alone</a:t>
          </a:r>
        </a:p>
      </dsp:txBody>
      <dsp:txXfrm>
        <a:off x="5689526" y="1590726"/>
        <a:ext cx="2493587" cy="3657980"/>
      </dsp:txXfrm>
    </dsp:sp>
    <dsp:sp modelId="{E028E039-7431-4048-A72F-D75554AA8439}">
      <dsp:nvSpPr>
        <dsp:cNvPr id="0" name=""/>
        <dsp:cNvSpPr/>
      </dsp:nvSpPr>
      <dsp:spPr>
        <a:xfrm>
          <a:off x="8532215" y="593291"/>
          <a:ext cx="2493587" cy="997434"/>
        </a:xfrm>
        <a:prstGeom prst="rect">
          <a:avLst/>
        </a:prstGeom>
        <a:solidFill>
          <a:schemeClr val="accent2">
            <a:hueOff val="958067"/>
            <a:satOff val="-5475"/>
            <a:lumOff val="5295"/>
            <a:alphaOff val="0"/>
          </a:schemeClr>
        </a:solidFill>
        <a:ln w="22225" cap="rnd" cmpd="sng" algn="ctr">
          <a:solidFill>
            <a:schemeClr val="accent2">
              <a:hueOff val="958067"/>
              <a:satOff val="-5475"/>
              <a:lumOff val="529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One size doesn’t fit all </a:t>
          </a:r>
        </a:p>
      </dsp:txBody>
      <dsp:txXfrm>
        <a:off x="8532215" y="593291"/>
        <a:ext cx="2493587" cy="997434"/>
      </dsp:txXfrm>
    </dsp:sp>
    <dsp:sp modelId="{17EDB8AF-BBC8-4A23-8DEC-B16E9515A09C}">
      <dsp:nvSpPr>
        <dsp:cNvPr id="0" name=""/>
        <dsp:cNvSpPr/>
      </dsp:nvSpPr>
      <dsp:spPr>
        <a:xfrm>
          <a:off x="8532215" y="1590726"/>
          <a:ext cx="2493587" cy="3657980"/>
        </a:xfrm>
        <a:prstGeom prst="rect">
          <a:avLst/>
        </a:prstGeom>
        <a:solidFill>
          <a:schemeClr val="accent2">
            <a:tint val="40000"/>
            <a:alpha val="90000"/>
            <a:hueOff val="1011130"/>
            <a:satOff val="9966"/>
            <a:lumOff val="951"/>
            <a:alphaOff val="0"/>
          </a:schemeClr>
        </a:solidFill>
        <a:ln w="22225" cap="rnd" cmpd="sng" algn="ctr">
          <a:solidFill>
            <a:schemeClr val="accent2">
              <a:tint val="40000"/>
              <a:alpha val="90000"/>
              <a:hueOff val="1011130"/>
              <a:satOff val="9966"/>
              <a:lumOff val="9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Cover sheets tailored to module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Different cover sheets for different levels.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Coversheet should be optional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Questions should be broad/more specific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900" kern="1200" dirty="0"/>
            <a:t>Risky to say what you are weak on/want feedback </a:t>
          </a:r>
        </a:p>
      </dsp:txBody>
      <dsp:txXfrm>
        <a:off x="8532215" y="1590726"/>
        <a:ext cx="2493587" cy="36579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B45814-D7C0-4FC8-9121-79DA84BFC591}">
      <dsp:nvSpPr>
        <dsp:cNvPr id="0" name=""/>
        <dsp:cNvSpPr/>
      </dsp:nvSpPr>
      <dsp:spPr>
        <a:xfrm>
          <a:off x="3365" y="159818"/>
          <a:ext cx="3281025" cy="118744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Ask me something specific!</a:t>
          </a:r>
        </a:p>
      </dsp:txBody>
      <dsp:txXfrm>
        <a:off x="3365" y="159818"/>
        <a:ext cx="3281025" cy="1187448"/>
      </dsp:txXfrm>
    </dsp:sp>
    <dsp:sp modelId="{138627E4-ADED-489F-AF5F-FB4FBC719802}">
      <dsp:nvSpPr>
        <dsp:cNvPr id="0" name=""/>
        <dsp:cNvSpPr/>
      </dsp:nvSpPr>
      <dsp:spPr>
        <a:xfrm>
          <a:off x="3365" y="1347267"/>
          <a:ext cx="3281025" cy="33626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500" kern="1200" dirty="0"/>
            <a:t>Specificness of questions varies a lot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500" kern="1200" dirty="0"/>
            <a:t>Specific questions perceived to reflect better reflection and easier to answer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500" kern="1200" dirty="0"/>
            <a:t>Exemplars not always helpful</a:t>
          </a:r>
        </a:p>
      </dsp:txBody>
      <dsp:txXfrm>
        <a:off x="3365" y="1347267"/>
        <a:ext cx="3281025" cy="3362625"/>
      </dsp:txXfrm>
    </dsp:sp>
    <dsp:sp modelId="{E164084C-42B0-4330-BA27-24128EBED5F0}">
      <dsp:nvSpPr>
        <dsp:cNvPr id="0" name=""/>
        <dsp:cNvSpPr/>
      </dsp:nvSpPr>
      <dsp:spPr>
        <a:xfrm>
          <a:off x="3743733" y="159818"/>
          <a:ext cx="3281025" cy="1187448"/>
        </a:xfrm>
        <a:prstGeom prst="rect">
          <a:avLst/>
        </a:prstGeom>
        <a:solidFill>
          <a:schemeClr val="accent1">
            <a:shade val="80000"/>
            <a:hueOff val="-252775"/>
            <a:satOff val="-27500"/>
            <a:lumOff val="18225"/>
            <a:alphaOff val="0"/>
          </a:schemeClr>
        </a:solidFill>
        <a:ln w="22225" cap="rnd" cmpd="sng" algn="ctr">
          <a:solidFill>
            <a:schemeClr val="accent1">
              <a:shade val="80000"/>
              <a:hueOff val="-252775"/>
              <a:satOff val="-27500"/>
              <a:lumOff val="182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Coversheet alone is not enough   </a:t>
          </a:r>
        </a:p>
      </dsp:txBody>
      <dsp:txXfrm>
        <a:off x="3743733" y="159818"/>
        <a:ext cx="3281025" cy="1187448"/>
      </dsp:txXfrm>
    </dsp:sp>
    <dsp:sp modelId="{031FA401-D3B9-4C26-8CAE-0704764F6AC8}">
      <dsp:nvSpPr>
        <dsp:cNvPr id="0" name=""/>
        <dsp:cNvSpPr/>
      </dsp:nvSpPr>
      <dsp:spPr>
        <a:xfrm>
          <a:off x="3743733" y="1347267"/>
          <a:ext cx="3281025" cy="33626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500" kern="1200" dirty="0"/>
            <a:t>Students could make more of opportunity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500" kern="1200" dirty="0"/>
            <a:t>More training for students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500" kern="1200" dirty="0"/>
            <a:t>Integrate coversheet into assignment prep and academic mentoring</a:t>
          </a:r>
        </a:p>
      </dsp:txBody>
      <dsp:txXfrm>
        <a:off x="3743733" y="1347267"/>
        <a:ext cx="3281025" cy="3362625"/>
      </dsp:txXfrm>
    </dsp:sp>
    <dsp:sp modelId="{A214ACFA-334A-49EB-B291-7223774432D2}">
      <dsp:nvSpPr>
        <dsp:cNvPr id="0" name=""/>
        <dsp:cNvSpPr/>
      </dsp:nvSpPr>
      <dsp:spPr>
        <a:xfrm>
          <a:off x="7484102" y="159818"/>
          <a:ext cx="3281025" cy="1187448"/>
        </a:xfrm>
        <a:prstGeom prst="rect">
          <a:avLst/>
        </a:prstGeom>
        <a:solidFill>
          <a:schemeClr val="accent1">
            <a:shade val="80000"/>
            <a:hueOff val="-505550"/>
            <a:satOff val="-55001"/>
            <a:lumOff val="36451"/>
            <a:alphaOff val="0"/>
          </a:schemeClr>
        </a:solidFill>
        <a:ln w="22225" cap="rnd" cmpd="sng" algn="ctr">
          <a:solidFill>
            <a:schemeClr val="accent1">
              <a:shade val="80000"/>
              <a:hueOff val="-505550"/>
              <a:satOff val="-55001"/>
              <a:lumOff val="364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We want to be supportive but we are very busy </a:t>
          </a:r>
        </a:p>
      </dsp:txBody>
      <dsp:txXfrm>
        <a:off x="7484102" y="159818"/>
        <a:ext cx="3281025" cy="1187448"/>
      </dsp:txXfrm>
    </dsp:sp>
    <dsp:sp modelId="{A4193B56-4A17-4875-8FE9-7CC4D810EC32}">
      <dsp:nvSpPr>
        <dsp:cNvPr id="0" name=""/>
        <dsp:cNvSpPr/>
      </dsp:nvSpPr>
      <dsp:spPr>
        <a:xfrm>
          <a:off x="7484594" y="1313372"/>
          <a:ext cx="3281025" cy="33626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500" kern="1200" dirty="0"/>
            <a:t>We could do more if we had more time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500" kern="1200" dirty="0"/>
            <a:t>Want students to feel it is worth their while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500" kern="1200" dirty="0"/>
            <a:t>Coversheet does add to workload</a:t>
          </a:r>
        </a:p>
      </dsp:txBody>
      <dsp:txXfrm>
        <a:off x="7484594" y="1313372"/>
        <a:ext cx="3281025" cy="33626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668DFA-8A60-4CBA-A108-3F879F24FCFC}" type="datetimeFigureOut">
              <a:rPr lang="en-GB" smtClean="0"/>
              <a:t>15/11/2022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39FCF5-A3D4-42C5-A308-E08F178EE0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754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94% (n=50) reported ‘usually’ looking at the summary comments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77% (n=41) reported that they used the coversheet to ask the marker something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9FCF5-A3D4-42C5-A308-E08F178EE0A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5060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9FCF5-A3D4-42C5-A308-E08F178EE0A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5132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11/15/2022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017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t>11/15/2022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591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11/15/2022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4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11/15/2022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44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11/15/2022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80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11/15/2022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32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11/15/2022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04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11/15/2022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36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11/15/2022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494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D82884F1-FFEA-405F-9602-3DCA865EDA4E}" type="datetime1">
              <a:rPr lang="en-US" smtClean="0"/>
              <a:t>11/15/2022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766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11/15/2022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289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11/15/2022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00897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11" r:id="rId5"/>
    <p:sldLayoutId id="2147483760" r:id="rId6"/>
    <p:sldLayoutId id="2147483762" r:id="rId7"/>
    <p:sldLayoutId id="2147483706" r:id="rId8"/>
    <p:sldLayoutId id="2147483709" r:id="rId9"/>
    <p:sldLayoutId id="2147483707" r:id="rId10"/>
    <p:sldLayoutId id="2147483708" r:id="rId11"/>
  </p:sldLayoutIdLst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88B624A8-BF06-4FB1-A761-D94F820E26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id="{58C0B0CE-FF3C-4C1E-9ABE-05444B2A6B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749808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35" name="Rectangle 1034">
            <a:extLst>
              <a:ext uri="{FF2B5EF4-FFF2-40B4-BE49-F238E27FC236}">
                <a16:creationId xmlns:a16="http://schemas.microsoft.com/office/drawing/2014/main" id="{0847D54B-5FE5-4B02-93CC-3F9C5070A0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638175"/>
            <a:ext cx="7498616" cy="575239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21E816-31F5-48BB-BD02-D15F2F18B4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8926" y="1656292"/>
            <a:ext cx="6798608" cy="2085869"/>
          </a:xfrm>
        </p:spPr>
        <p:txBody>
          <a:bodyPr>
            <a:normAutofit/>
          </a:bodyPr>
          <a:lstStyle/>
          <a:p>
            <a:pPr>
              <a:spcAft>
                <a:spcPts val="800"/>
              </a:spcAft>
            </a:pPr>
            <a:r>
              <a:rPr lang="en-GB" cap="none" dirty="0">
                <a:solidFill>
                  <a:srgbClr val="FFFFFF"/>
                </a:solidFill>
              </a:rPr>
              <a:t>Action Research: Developing an interactive coversheet for student’s written assessments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5D6E6B-3353-491C-A3C6-F278D6CED8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8926" y="3742162"/>
            <a:ext cx="6798608" cy="1733655"/>
          </a:xfrm>
        </p:spPr>
        <p:txBody>
          <a:bodyPr>
            <a:normAutofit/>
          </a:bodyPr>
          <a:lstStyle/>
          <a:p>
            <a:r>
              <a:rPr lang="en-US" cap="none">
                <a:solidFill>
                  <a:srgbClr val="FFFFFF">
                    <a:alpha val="75000"/>
                  </a:srgbClr>
                </a:solidFill>
              </a:rPr>
              <a:t>Dr. Sarah Rose s.e.rose@staffs.ac.uk   </a:t>
            </a:r>
            <a:r>
              <a:rPr lang="en-GB" b="0" i="0" cap="none">
                <a:solidFill>
                  <a:srgbClr val="FFFFFF">
                    <a:alpha val="75000"/>
                  </a:srgbClr>
                </a:solidFill>
                <a:effectLst/>
                <a:latin typeface="TwitterChirp"/>
              </a:rPr>
              <a:t>@DrSarahERose</a:t>
            </a:r>
          </a:p>
          <a:p>
            <a:r>
              <a:rPr lang="en-GB" cap="none">
                <a:solidFill>
                  <a:srgbClr val="FFFFFF">
                    <a:alpha val="75000"/>
                  </a:srgbClr>
                </a:solidFill>
                <a:latin typeface="TwitterChirp"/>
              </a:rPr>
              <a:t>Dr. Jennifer Taylor, Dr Claire Barlow and Student Researchers Lyona Bonitto and Chris Ingram</a:t>
            </a:r>
            <a:endParaRPr lang="en-US" cap="none">
              <a:solidFill>
                <a:srgbClr val="FFFFFF">
                  <a:alpha val="75000"/>
                </a:srgbClr>
              </a:solidFill>
            </a:endParaRPr>
          </a:p>
        </p:txBody>
      </p:sp>
      <p:pic>
        <p:nvPicPr>
          <p:cNvPr id="4" name="Picture 2" descr="BPS &gt; Psychologist search &gt; Chartered Member List">
            <a:extLst>
              <a:ext uri="{FF2B5EF4-FFF2-40B4-BE49-F238E27FC236}">
                <a16:creationId xmlns:a16="http://schemas.microsoft.com/office/drawing/2014/main" id="{58E5C491-E660-4095-A797-A63ACB301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95479" y="4744486"/>
            <a:ext cx="3146191" cy="112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ome page">
            <a:extLst>
              <a:ext uri="{FF2B5EF4-FFF2-40B4-BE49-F238E27FC236}">
                <a16:creationId xmlns:a16="http://schemas.microsoft.com/office/drawing/2014/main" id="{01E772D1-5479-490E-AFAD-6853D85B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9343" y="457200"/>
            <a:ext cx="2657390" cy="2811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805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5451198-A41D-48B8-970E-19A5247953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3607556"/>
              </p:ext>
            </p:extLst>
          </p:nvPr>
        </p:nvGraphicFramePr>
        <p:xfrm>
          <a:off x="839971" y="1743740"/>
          <a:ext cx="10768493" cy="48697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38964BF-7CEA-4D65-BD8C-4154E1E2E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812063"/>
          </a:xfrm>
        </p:spPr>
        <p:txBody>
          <a:bodyPr/>
          <a:lstStyle/>
          <a:p>
            <a:r>
              <a:rPr lang="en-GB" dirty="0"/>
              <a:t>Phase 3: </a:t>
            </a:r>
            <a:r>
              <a:rPr lang="en-GB" dirty="0" err="1"/>
              <a:t>StAFF</a:t>
            </a:r>
            <a:r>
              <a:rPr lang="en-GB" dirty="0"/>
              <a:t> Focus Groups (Summer 2021)</a:t>
            </a:r>
          </a:p>
        </p:txBody>
      </p:sp>
      <p:sp>
        <p:nvSpPr>
          <p:cNvPr id="3" name="Lightning Bolt 2" descr="-">
            <a:extLst>
              <a:ext uri="{FF2B5EF4-FFF2-40B4-BE49-F238E27FC236}">
                <a16:creationId xmlns:a16="http://schemas.microsoft.com/office/drawing/2014/main" id="{04D81DD7-7588-42D2-A57C-5D7ADED4955E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Lightning Bolt 4" descr="-">
            <a:extLst>
              <a:ext uri="{FF2B5EF4-FFF2-40B4-BE49-F238E27FC236}">
                <a16:creationId xmlns:a16="http://schemas.microsoft.com/office/drawing/2014/main" id="{77161961-ECEC-4AB2-B156-E25699A4EA01}"/>
              </a:ext>
            </a:extLst>
          </p:cNvPr>
          <p:cNvSpPr/>
          <p:nvPr/>
        </p:nvSpPr>
        <p:spPr>
          <a:xfrm>
            <a:off x="0" y="0"/>
            <a:ext cx="0" cy="0"/>
          </a:xfrm>
          <a:prstGeom prst="lightningBol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55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3555C-6891-46FB-B7D5-CBD4EA32C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Current and ongoing plans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1F5E9-E26B-47CC-B6DB-096AEA02A8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2800" dirty="0"/>
              <a:t>Altered look of cover sheet and clear in instruction that it is optional</a:t>
            </a:r>
          </a:p>
          <a:p>
            <a:r>
              <a:rPr lang="en-GB" sz="2800" dirty="0"/>
              <a:t>Introducing coversheet earlier </a:t>
            </a:r>
          </a:p>
          <a:p>
            <a:r>
              <a:rPr lang="en-GB" sz="2800" dirty="0"/>
              <a:t>Providing more scaffolding on possible questions to ask</a:t>
            </a:r>
          </a:p>
          <a:p>
            <a:r>
              <a:rPr lang="en-GB" sz="2400" dirty="0"/>
              <a:t>Development of opportunities to promote dialogue around feedback (e.g. in class activities, workshops etc)</a:t>
            </a:r>
          </a:p>
          <a:p>
            <a:pPr lvl="1"/>
            <a:r>
              <a:rPr lang="en-GB" sz="2100" dirty="0"/>
              <a:t>Embedding discussion of coversheet when feedback is discussed in academic mentoring sessions </a:t>
            </a:r>
          </a:p>
          <a:p>
            <a:r>
              <a:rPr lang="en-GB" altLang="en-US" sz="2400" dirty="0">
                <a:latin typeface="Arial" charset="0"/>
              </a:rPr>
              <a:t>Promoting engagement and dialogue with ALL students</a:t>
            </a:r>
          </a:p>
          <a:p>
            <a:pPr lvl="1"/>
            <a:r>
              <a:rPr lang="en-GB" altLang="en-US" sz="2400" dirty="0">
                <a:latin typeface="Arial" charset="0"/>
              </a:rPr>
              <a:t>Exploring barriers to engagement with feedback</a:t>
            </a:r>
          </a:p>
          <a:p>
            <a:endParaRPr lang="en-GB" sz="28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2618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Feedback Process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5AACE6-6330-41A1-A0CF-B6529E085A03}"/>
              </a:ext>
            </a:extLst>
          </p:cNvPr>
          <p:cNvSpPr txBox="1"/>
          <p:nvPr/>
        </p:nvSpPr>
        <p:spPr>
          <a:xfrm>
            <a:off x="655554" y="2001170"/>
            <a:ext cx="1114698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Feedback and assessment are key to the learning process (Hattie &amp; Timperley 2007).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Students engagement with feedback is vital (e.g. Price et al., 2011).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Importance of feedback being part of a dialogue (Carless, 2006; Nicol, 2010).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D66A9C-69C9-4C5B-96B3-A237AF70B95A}"/>
              </a:ext>
            </a:extLst>
          </p:cNvPr>
          <p:cNvSpPr txBox="1"/>
          <p:nvPr/>
        </p:nvSpPr>
        <p:spPr>
          <a:xfrm>
            <a:off x="778130" y="4123535"/>
            <a:ext cx="7177150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initial exploration of developing coversheets to promote dialogue:</a:t>
            </a:r>
          </a:p>
          <a:p>
            <a:pPr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Bloxham and Campbell (2010) </a:t>
            </a:r>
          </a:p>
          <a:p>
            <a:pPr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Rodway (2017) </a:t>
            </a:r>
          </a:p>
          <a:p>
            <a:pPr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Agricola et al. (2020)</a:t>
            </a:r>
          </a:p>
        </p:txBody>
      </p:sp>
      <p:pic>
        <p:nvPicPr>
          <p:cNvPr id="7" name="Picture 4" descr="http://img.bhs4.com/d3/c/d3ce2c6d42f713ad87dc2ae0b29e92e7ece02b12_large.jpg">
            <a:extLst>
              <a:ext uri="{FF2B5EF4-FFF2-40B4-BE49-F238E27FC236}">
                <a16:creationId xmlns:a16="http://schemas.microsoft.com/office/drawing/2014/main" id="{F347AE29-5A28-4ABD-AE89-9F346A61DD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5479" y="2001170"/>
            <a:ext cx="2387058" cy="238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A2D6C11-AFFF-4487-91F8-E427FE4F5249}"/>
              </a:ext>
            </a:extLst>
          </p:cNvPr>
          <p:cNvGrpSpPr/>
          <p:nvPr/>
        </p:nvGrpSpPr>
        <p:grpSpPr>
          <a:xfrm>
            <a:off x="9415479" y="3992530"/>
            <a:ext cx="2387058" cy="2387058"/>
            <a:chOff x="9415479" y="3992530"/>
            <a:chExt cx="2387058" cy="2387058"/>
          </a:xfrm>
        </p:grpSpPr>
        <p:pic>
          <p:nvPicPr>
            <p:cNvPr id="9" name="Picture 4" descr="http://img.bhs4.com/d3/c/d3ce2c6d42f713ad87dc2ae0b29e92e7ece02b12_large.jpg">
              <a:extLst>
                <a:ext uri="{FF2B5EF4-FFF2-40B4-BE49-F238E27FC236}">
                  <a16:creationId xmlns:a16="http://schemas.microsoft.com/office/drawing/2014/main" id="{4A5C76DA-280E-4E6E-9713-EA41812150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15479" y="3992530"/>
              <a:ext cx="2387058" cy="238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Arrow: Left-Right 9">
              <a:extLst>
                <a:ext uri="{FF2B5EF4-FFF2-40B4-BE49-F238E27FC236}">
                  <a16:creationId xmlns:a16="http://schemas.microsoft.com/office/drawing/2014/main" id="{DDE48E1F-D9B7-4FDE-B9C3-F53CA95A8F6E}"/>
                </a:ext>
              </a:extLst>
            </p:cNvPr>
            <p:cNvSpPr/>
            <p:nvPr/>
          </p:nvSpPr>
          <p:spPr>
            <a:xfrm>
              <a:off x="9989248" y="4805680"/>
              <a:ext cx="1239520" cy="59944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096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A82849B-66AA-4C45-AB55-ECC841822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Action Research project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9A81B544-7789-40FF-8C45-D5AE3612C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702988"/>
              </p:ext>
            </p:extLst>
          </p:nvPr>
        </p:nvGraphicFramePr>
        <p:xfrm>
          <a:off x="4749894" y="1034781"/>
          <a:ext cx="7923519" cy="4656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B71070D-6CB7-4EAF-B346-C532E58B13F2}"/>
              </a:ext>
            </a:extLst>
          </p:cNvPr>
          <p:cNvSpPr txBox="1"/>
          <p:nvPr/>
        </p:nvSpPr>
        <p:spPr>
          <a:xfrm>
            <a:off x="575894" y="1882010"/>
            <a:ext cx="500982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Aim:</a:t>
            </a:r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 develop a coversheet for use by university students submitting written assessments to promote dialogue and refection within the feedback process.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541F1A-56EA-4E7A-A748-E20B63098839}"/>
              </a:ext>
            </a:extLst>
          </p:cNvPr>
          <p:cNvSpPr txBox="1"/>
          <p:nvPr/>
        </p:nvSpPr>
        <p:spPr>
          <a:xfrm>
            <a:off x="575894" y="3690854"/>
            <a:ext cx="691892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Context: </a:t>
            </a:r>
          </a:p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Psychology Department</a:t>
            </a:r>
          </a:p>
          <a:p>
            <a: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  <a:t>Approx. UG 500 students, taught by approx. 30 staff</a:t>
            </a:r>
          </a:p>
          <a:p>
            <a:endParaRPr lang="en-GB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GB" dirty="0">
                <a:latin typeface="Arial" charset="0"/>
              </a:rPr>
              <a:t>Positive EE comments about detailed feedback provided</a:t>
            </a:r>
          </a:p>
          <a:p>
            <a:r>
              <a:rPr lang="en-GB" dirty="0">
                <a:latin typeface="Arial" charset="0"/>
              </a:rPr>
              <a:t>NSS feedback and assessment scores: 2020: 80%, </a:t>
            </a:r>
          </a:p>
          <a:p>
            <a:endParaRPr lang="en-GB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12" name="Picture 2" descr="Turnitin - Feedback Studio - Canvas">
            <a:extLst>
              <a:ext uri="{FF2B5EF4-FFF2-40B4-BE49-F238E27FC236}">
                <a16:creationId xmlns:a16="http://schemas.microsoft.com/office/drawing/2014/main" id="{CB166D4E-A67C-46CF-92C8-31FA99FDB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734" y="5391921"/>
            <a:ext cx="2399166" cy="129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20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Existing Practice 2019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81190" y="3886318"/>
            <a:ext cx="5194769" cy="557784"/>
          </a:xfrm>
        </p:spPr>
        <p:txBody>
          <a:bodyPr>
            <a:normAutofit fontScale="47500" lnSpcReduction="20000"/>
          </a:bodyPr>
          <a:lstStyle/>
          <a:p>
            <a:r>
              <a:rPr lang="en-GB" sz="3200" dirty="0"/>
              <a:t>Personalised feedback in HE summative assessment context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62F989-D034-4CBC-8CF1-8CC31BA985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628" y="2474552"/>
            <a:ext cx="5416372" cy="25510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40C90BE-2D4D-49AD-ACAA-D11F737D2B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484784"/>
            <a:ext cx="5416372" cy="453063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F4F07C1-2B80-4E29-9E2F-CD8F6FA4B368}"/>
              </a:ext>
            </a:extLst>
          </p:cNvPr>
          <p:cNvSpPr/>
          <p:nvPr/>
        </p:nvSpPr>
        <p:spPr>
          <a:xfrm>
            <a:off x="330307" y="6237312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</a:rPr>
              <a:t>Bloxham and Campbell (2010)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32648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448728E-2EDF-4F60-A97C-C0F08E06D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8CBB40F-4E03-45AE-9020-C27B0AE7F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F7CCD1-513F-4B7A-9497-7AA9144DB3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92989FB-1024-49B7-BDF1-B3CE27D486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885179-D121-4AF8-8772-96DF8195D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2482" y="692066"/>
            <a:ext cx="7198922" cy="62754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cap="none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Open Ended Questions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987D6F4-EC95-4EF1-A8AD-4B70386CEE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5F792DF-9D0A-4DB6-9A9E-7312F5A7E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749808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1E8AABB-636D-431A-BCEA-729C1EC413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0534783"/>
              </p:ext>
            </p:extLst>
          </p:nvPr>
        </p:nvGraphicFramePr>
        <p:xfrm>
          <a:off x="4702482" y="1475545"/>
          <a:ext cx="7012370" cy="4709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AAE5445-C09C-485B-AB46-DE8D99D86BE4}"/>
              </a:ext>
            </a:extLst>
          </p:cNvPr>
          <p:cNvSpPr txBox="1"/>
          <p:nvPr/>
        </p:nvSpPr>
        <p:spPr>
          <a:xfrm>
            <a:off x="310591" y="1670936"/>
            <a:ext cx="415109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Aft>
                <a:spcPts val="1000"/>
              </a:spcAft>
              <a:buSzPct val="65000"/>
            </a:pPr>
            <a:r>
              <a:rPr lang="en-GB" altLang="en-US" sz="2800" dirty="0">
                <a:latin typeface="Arial" charset="0"/>
              </a:rPr>
              <a:t>N=53 2</a:t>
            </a:r>
            <a:r>
              <a:rPr lang="en-GB" altLang="en-US" sz="2800" baseline="30000" dirty="0">
                <a:latin typeface="Arial" charset="0"/>
              </a:rPr>
              <a:t>nd</a:t>
            </a:r>
            <a:r>
              <a:rPr lang="en-GB" altLang="en-US" sz="2800" dirty="0">
                <a:latin typeface="Arial" charset="0"/>
              </a:rPr>
              <a:t> &amp; 3</a:t>
            </a:r>
            <a:r>
              <a:rPr lang="en-GB" altLang="en-US" sz="2800" baseline="30000" dirty="0">
                <a:latin typeface="Arial" charset="0"/>
              </a:rPr>
              <a:t>rd</a:t>
            </a:r>
            <a:r>
              <a:rPr lang="en-GB" altLang="en-US" sz="2800" dirty="0">
                <a:latin typeface="Arial" charset="0"/>
              </a:rPr>
              <a:t> year engaged students completed questionnaire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2C69DD4-8C1A-4EF4-A8C9-34993E9C23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604171"/>
              </p:ext>
            </p:extLst>
          </p:nvPr>
        </p:nvGraphicFramePr>
        <p:xfrm>
          <a:off x="290596" y="4081020"/>
          <a:ext cx="3975206" cy="200923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975206">
                  <a:extLst>
                    <a:ext uri="{9D8B030D-6E8A-4147-A177-3AD203B41FA5}">
                      <a16:colId xmlns:a16="http://schemas.microsoft.com/office/drawing/2014/main" val="1656010670"/>
                    </a:ext>
                  </a:extLst>
                </a:gridCol>
              </a:tblGrid>
              <a:tr h="1004618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2400"/>
                        </a:spcAft>
                      </a:pPr>
                      <a:r>
                        <a:rPr lang="en-GB" sz="1800" dirty="0">
                          <a:effectLst/>
                        </a:rPr>
                        <a:t>What have you tried to improve in this assignment based on previous feedback?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8945867"/>
                  </a:ext>
                </a:extLst>
              </a:tr>
              <a:tr h="1004618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2400"/>
                        </a:spcAft>
                      </a:pPr>
                      <a:r>
                        <a:rPr lang="en-GB" sz="1800" dirty="0">
                          <a:effectLst/>
                        </a:rPr>
                        <a:t>What would you like feedback on so that you can improve your work in the future?</a:t>
                      </a:r>
                      <a:endParaRPr lang="en-GB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292437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A03171F-0882-4AE1-B14C-219923A2A4AE}"/>
              </a:ext>
            </a:extLst>
          </p:cNvPr>
          <p:cNvSpPr txBox="1"/>
          <p:nvPr/>
        </p:nvSpPr>
        <p:spPr>
          <a:xfrm>
            <a:off x="355837" y="823820"/>
            <a:ext cx="41058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Phase 1 </a:t>
            </a: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(autumn 2020)</a:t>
            </a:r>
            <a:endParaRPr lang="en-GB" sz="3200" cap="all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6438A5-94A1-4EAA-A020-338501BE2FCC}"/>
              </a:ext>
            </a:extLst>
          </p:cNvPr>
          <p:cNvSpPr txBox="1"/>
          <p:nvPr/>
        </p:nvSpPr>
        <p:spPr>
          <a:xfrm>
            <a:off x="265348" y="3541389"/>
            <a:ext cx="45278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Aft>
                <a:spcPts val="1000"/>
              </a:spcAft>
              <a:buSzPct val="65000"/>
            </a:pPr>
            <a:r>
              <a:rPr lang="en-GB" altLang="en-US" sz="2400" dirty="0">
                <a:latin typeface="Arial" charset="0"/>
              </a:rPr>
              <a:t>Top Ranked Questions to Add</a:t>
            </a:r>
          </a:p>
        </p:txBody>
      </p:sp>
    </p:spTree>
    <p:extLst>
      <p:ext uri="{BB962C8B-B14F-4D97-AF65-F5344CB8AC3E}">
        <p14:creationId xmlns:p14="http://schemas.microsoft.com/office/powerpoint/2010/main" val="1277185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77 Teacher In Front Of Class Illustrations &amp;amp; Clip Art - iStock">
            <a:extLst>
              <a:ext uri="{FF2B5EF4-FFF2-40B4-BE49-F238E27FC236}">
                <a16:creationId xmlns:a16="http://schemas.microsoft.com/office/drawing/2014/main" id="{F005701B-ED79-4E01-958C-319821CA2A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544" y="1864522"/>
            <a:ext cx="2676719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A4888420-0D23-4010-B730-EE41330BF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768" y="705984"/>
            <a:ext cx="11029616" cy="988332"/>
          </a:xfrm>
        </p:spPr>
        <p:txBody>
          <a:bodyPr/>
          <a:lstStyle/>
          <a:p>
            <a:r>
              <a:rPr lang="en-GB" sz="3200" dirty="0"/>
              <a:t>PHASE 2</a:t>
            </a:r>
            <a:r>
              <a:rPr lang="en-GB" sz="3600" dirty="0"/>
              <a:t>: </a:t>
            </a:r>
            <a:r>
              <a:rPr lang="en-GB" sz="3200" dirty="0"/>
              <a:t>New Coversheet (autumn 2020)</a:t>
            </a:r>
            <a:endParaRPr lang="en-GB" dirty="0"/>
          </a:p>
        </p:txBody>
      </p:sp>
      <p:pic>
        <p:nvPicPr>
          <p:cNvPr id="6" name="Graphic 5" descr="Laptop with phone and calculator">
            <a:extLst>
              <a:ext uri="{FF2B5EF4-FFF2-40B4-BE49-F238E27FC236}">
                <a16:creationId xmlns:a16="http://schemas.microsoft.com/office/drawing/2014/main" id="{A45C4606-9D63-4AE2-96B5-1521437D9D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81665" y="3749228"/>
            <a:ext cx="2676719" cy="2676719"/>
          </a:xfrm>
          <a:prstGeom prst="rect">
            <a:avLst/>
          </a:prstGeom>
        </p:spPr>
      </p:pic>
      <p:pic>
        <p:nvPicPr>
          <p:cNvPr id="7" name="Coversheet intro 2">
            <a:hlinkClick r:id="" action="ppaction://media"/>
            <a:extLst>
              <a:ext uri="{FF2B5EF4-FFF2-40B4-BE49-F238E27FC236}">
                <a16:creationId xmlns:a16="http://schemas.microsoft.com/office/drawing/2014/main" id="{C6236F7A-0398-4A0D-A69F-31B7D6F7E79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4737" y="1862144"/>
            <a:ext cx="7450667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72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9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EE36D492-D19B-4325-821E-22BA1BA413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0865859"/>
              </p:ext>
            </p:extLst>
          </p:nvPr>
        </p:nvGraphicFramePr>
        <p:xfrm>
          <a:off x="1602657" y="556314"/>
          <a:ext cx="8445111" cy="6078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2926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2A585-3E8E-41E7-9C5B-892A00E7E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Phase 3: Use of New Compared to Old Coversheet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DB6A5E4-464F-4726-B593-95513EEC62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1042264"/>
              </p:ext>
            </p:extLst>
          </p:nvPr>
        </p:nvGraphicFramePr>
        <p:xfrm>
          <a:off x="2032000" y="1940560"/>
          <a:ext cx="7233920" cy="4197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72041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5451198-A41D-48B8-970E-19A5247953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53612064"/>
              </p:ext>
            </p:extLst>
          </p:nvPr>
        </p:nvGraphicFramePr>
        <p:xfrm>
          <a:off x="578515" y="1409701"/>
          <a:ext cx="11029950" cy="5841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38964BF-7CEA-4D65-BD8C-4154E1E2E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Phase 3: Student Focus Groups (Summer 2021)</a:t>
            </a:r>
          </a:p>
        </p:txBody>
      </p:sp>
    </p:spTree>
    <p:extLst>
      <p:ext uri="{BB962C8B-B14F-4D97-AF65-F5344CB8AC3E}">
        <p14:creationId xmlns:p14="http://schemas.microsoft.com/office/powerpoint/2010/main" val="10382802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GUID" val="f527d37b-3041-48c2-be5e-d74c7876bd25"/>
</p:tagLst>
</file>

<file path=ppt/theme/theme1.xml><?xml version="1.0" encoding="utf-8"?>
<a:theme xmlns:a="http://schemas.openxmlformats.org/drawingml/2006/main" name="DividendVTI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Dividend">
      <a:majorFont>
        <a:latin typeface="Franklin Gothic Demi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VTI" id="{97558BDE-0B66-457C-BB6F-7B1B22DAA9B8}" vid="{F53508A3-AC60-448A-AF37-934D5F1A0D5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41E7CA09-9778-4414-AE97-8064B12DA3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27BD4C1-B6B1-4715-ABF9-E660A51A4EA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D289AE2-D2AE-49D1-AFAC-3A79F6794255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{D5015706-B9CE-412B-8169-20ABE4773474}tf33552983_win32</Template>
  <TotalTime>471</TotalTime>
  <Words>712</Words>
  <Application>Microsoft Office PowerPoint</Application>
  <PresentationFormat>Widescreen</PresentationFormat>
  <Paragraphs>96</Paragraphs>
  <Slides>11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Franklin Gothic Book</vt:lpstr>
      <vt:lpstr>Franklin Gothic Demi</vt:lpstr>
      <vt:lpstr>TwitterChirp</vt:lpstr>
      <vt:lpstr>Wingdings 2</vt:lpstr>
      <vt:lpstr>DividendVTI</vt:lpstr>
      <vt:lpstr>Action Research: Developing an interactive coversheet for student’s written assessments</vt:lpstr>
      <vt:lpstr>Feedback Process</vt:lpstr>
      <vt:lpstr>Action Research project</vt:lpstr>
      <vt:lpstr>Existing Practice 2019</vt:lpstr>
      <vt:lpstr>Open Ended Questions</vt:lpstr>
      <vt:lpstr>PHASE 2: New Coversheet (autumn 2020)</vt:lpstr>
      <vt:lpstr>PowerPoint Presentation</vt:lpstr>
      <vt:lpstr>Phase 3: Use of New Compared to Old Coversheet</vt:lpstr>
      <vt:lpstr>Phase 3: Student Focus Groups (Summer 2021)</vt:lpstr>
      <vt:lpstr>Phase 3: StAFF Focus Groups (Summer 2021)</vt:lpstr>
      <vt:lpstr>Current and ongoing plans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Action research: Developing an interactive coversheet for student’s written assessments</dc:title>
  <dc:creator>ROSE Sarah</dc:creator>
  <cp:lastModifiedBy>ROSE Sarah</cp:lastModifiedBy>
  <cp:revision>6</cp:revision>
  <dcterms:created xsi:type="dcterms:W3CDTF">2021-08-16T11:26:57Z</dcterms:created>
  <dcterms:modified xsi:type="dcterms:W3CDTF">2022-11-15T10:38:59Z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