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8"/>
  </p:notesMasterIdLst>
  <p:sldIdLst>
    <p:sldId id="257" r:id="rId5"/>
    <p:sldId id="259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5B0AC"/>
    <a:srgbClr val="6F6258"/>
    <a:srgbClr val="E5E5E5"/>
    <a:srgbClr val="EC6D86"/>
    <a:srgbClr val="E6005B"/>
    <a:srgbClr val="9E043D"/>
    <a:srgbClr val="BB3F07"/>
    <a:srgbClr val="C7D533"/>
    <a:srgbClr val="821E69"/>
    <a:srgbClr val="F07D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6874715-EBCD-43DB-8D0D-A8C0E2F5B181}" v="1" dt="2022-10-20T11:04:05.25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157"/>
    <p:restoredTop sz="94711"/>
  </p:normalViewPr>
  <p:slideViewPr>
    <p:cSldViewPr snapToGrid="0" snapToObjects="1">
      <p:cViewPr varScale="1">
        <p:scale>
          <a:sx n="81" d="100"/>
          <a:sy n="81" d="100"/>
        </p:scale>
        <p:origin x="51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shall, Charlotte" userId="bc33e5aa-3b28-4c63-adb9-883789bb348b" providerId="ADAL" clId="{56874715-EBCD-43DB-8D0D-A8C0E2F5B181}"/>
    <pc:docChg chg="custSel modSld">
      <pc:chgData name="Marshall, Charlotte" userId="bc33e5aa-3b28-4c63-adb9-883789bb348b" providerId="ADAL" clId="{56874715-EBCD-43DB-8D0D-A8C0E2F5B181}" dt="2022-10-20T11:04:05.280" v="27" actId="27636"/>
      <pc:docMkLst>
        <pc:docMk/>
      </pc:docMkLst>
      <pc:sldChg chg="modSp mod">
        <pc:chgData name="Marshall, Charlotte" userId="bc33e5aa-3b28-4c63-adb9-883789bb348b" providerId="ADAL" clId="{56874715-EBCD-43DB-8D0D-A8C0E2F5B181}" dt="2022-10-20T11:04:05.280" v="27" actId="27636"/>
        <pc:sldMkLst>
          <pc:docMk/>
          <pc:sldMk cId="2719722660" sldId="259"/>
        </pc:sldMkLst>
        <pc:spChg chg="mod">
          <ac:chgData name="Marshall, Charlotte" userId="bc33e5aa-3b28-4c63-adb9-883789bb348b" providerId="ADAL" clId="{56874715-EBCD-43DB-8D0D-A8C0E2F5B181}" dt="2022-10-20T11:04:05.280" v="27" actId="27636"/>
          <ac:spMkLst>
            <pc:docMk/>
            <pc:sldMk cId="2719722660" sldId="259"/>
            <ac:spMk id="6" creationId="{0AC8CF10-7970-40D0-91C7-EC51A82A6D7A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181D7C-81F1-BA48-B0CF-02C398C91972}" type="datetimeFigureOut">
              <a:rPr lang="en-US" smtClean="0"/>
              <a:t>10/20/2022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F88987-9C11-FC43-B2CE-3A9A6A2920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0188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ADF23B6-683D-2B48-8B2D-8FF423A50C05}"/>
              </a:ext>
            </a:extLst>
          </p:cNvPr>
          <p:cNvSpPr/>
          <p:nvPr userDrawn="1"/>
        </p:nvSpPr>
        <p:spPr>
          <a:xfrm>
            <a:off x="0" y="441325"/>
            <a:ext cx="12191999" cy="6300787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E7E7F3C-6AC2-084C-81DA-BE9E4A815A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912" y="1989138"/>
            <a:ext cx="11306175" cy="1848949"/>
          </a:xfrm>
          <a:prstGeom prst="rect">
            <a:avLst/>
          </a:prstGeom>
        </p:spPr>
        <p:txBody>
          <a:bodyPr lIns="0" rIns="90000" anchor="b"/>
          <a:lstStyle>
            <a:lvl1pPr algn="l">
              <a:defRPr sz="6000" b="1">
                <a:solidFill>
                  <a:srgbClr val="E6005B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3D8BCC-A8A8-F640-A027-5BF8353F71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914" y="4015578"/>
            <a:ext cx="11306174" cy="115517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 algn="l">
              <a:buNone/>
              <a:defRPr sz="3000" b="1">
                <a:solidFill>
                  <a:srgbClr val="9E043D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9B026E5-3198-8D4C-956B-0E8532CD578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2913" y="800100"/>
            <a:ext cx="3427412" cy="1009958"/>
          </a:xfrm>
          <a:prstGeom prst="rect">
            <a:avLst/>
          </a:prstGeom>
        </p:spPr>
      </p:pic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8B58F904-7080-FE43-A777-0CCCA7DE6BA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75386" y="6057900"/>
            <a:ext cx="5473701" cy="358774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97342E9-89D0-D246-B0E5-635614E13D75}" type="datetime1">
              <a:rPr lang="en-GB" smtClean="0"/>
              <a:pPr/>
              <a:t>20/10/2022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564443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Unsymetr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09ECCE-CA94-5841-8835-15D01FC20C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912" y="1989138"/>
            <a:ext cx="3529013" cy="3708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582F0DD8-CD89-964C-A0BF-3C891A947F9F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4332288" y="1989138"/>
            <a:ext cx="7416800" cy="3708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6D5397D-FD76-2E4F-8BFA-B5599B1CF4C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2912" y="5832092"/>
            <a:ext cx="568359" cy="676275"/>
          </a:xfrm>
          <a:prstGeom prst="rect">
            <a:avLst/>
          </a:prstGeom>
        </p:spPr>
      </p:pic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07B00AC3-9B1E-2E4B-BC7B-406D8A38D12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75387" y="6057900"/>
            <a:ext cx="5473699" cy="368888"/>
          </a:xfrm>
          <a:prstGeom prst="rect">
            <a:avLst/>
          </a:prstGeom>
        </p:spPr>
        <p:txBody>
          <a:bodyPr tIns="0" rIns="0" bIns="0" anchor="b" anchorCtr="0">
            <a:noAutofit/>
          </a:bodyPr>
          <a:lstStyle>
            <a:lvl1pPr marL="0" indent="0" algn="r">
              <a:buNone/>
              <a:defRPr sz="1800">
                <a:solidFill>
                  <a:srgbClr val="E6005B"/>
                </a:solidFill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FB21EC89-DA5A-2B4B-B94A-FD5D13BA4A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2" y="800100"/>
            <a:ext cx="11306175" cy="1001983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5FEA125-D139-1A4D-A206-2BABBEE26DC4}"/>
              </a:ext>
            </a:extLst>
          </p:cNvPr>
          <p:cNvSpPr/>
          <p:nvPr userDrawn="1"/>
        </p:nvSpPr>
        <p:spPr>
          <a:xfrm>
            <a:off x="1" y="0"/>
            <a:ext cx="12191999" cy="441325"/>
          </a:xfrm>
          <a:prstGeom prst="rect">
            <a:avLst/>
          </a:prstGeom>
          <a:solidFill>
            <a:srgbClr val="E600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64871E7-C776-E845-B38B-91971ED53532}"/>
              </a:ext>
            </a:extLst>
          </p:cNvPr>
          <p:cNvSpPr/>
          <p:nvPr userDrawn="1"/>
        </p:nvSpPr>
        <p:spPr>
          <a:xfrm>
            <a:off x="0" y="6742113"/>
            <a:ext cx="12191999" cy="125999"/>
          </a:xfrm>
          <a:prstGeom prst="rect">
            <a:avLst/>
          </a:prstGeom>
          <a:solidFill>
            <a:srgbClr val="9E0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7837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Unsymetrical Second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1B88EC-6B3F-324D-8A9A-A2200D0313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42913" y="2813048"/>
            <a:ext cx="3529012" cy="288448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D32B247-F8B0-6A43-86FE-2923DBEF9C8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332288" y="1989138"/>
            <a:ext cx="7416800" cy="3708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75C663E-9DDC-5B49-A342-3EE51697074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2912" y="5832092"/>
            <a:ext cx="568359" cy="676275"/>
          </a:xfrm>
          <a:prstGeom prst="rect">
            <a:avLst/>
          </a:prstGeom>
        </p:spPr>
      </p:pic>
      <p:sp>
        <p:nvSpPr>
          <p:cNvPr id="15" name="Text Placeholder 11">
            <a:extLst>
              <a:ext uri="{FF2B5EF4-FFF2-40B4-BE49-F238E27FC236}">
                <a16:creationId xmlns:a16="http://schemas.microsoft.com/office/drawing/2014/main" id="{B5743288-93C1-B747-B6D2-E62ECB66A2B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75387" y="6057900"/>
            <a:ext cx="5473699" cy="368888"/>
          </a:xfrm>
          <a:prstGeom prst="rect">
            <a:avLst/>
          </a:prstGeom>
        </p:spPr>
        <p:txBody>
          <a:bodyPr tIns="0" rIns="0" bIns="0" anchor="b" anchorCtr="0">
            <a:noAutofit/>
          </a:bodyPr>
          <a:lstStyle>
            <a:lvl1pPr marL="0" indent="0" algn="r">
              <a:buNone/>
              <a:defRPr sz="1800">
                <a:solidFill>
                  <a:srgbClr val="E6005B"/>
                </a:solidFill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62BBD38C-D5E6-E14C-82D7-CDA28865EB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2" y="800100"/>
            <a:ext cx="11306175" cy="1001983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14952491-1CB4-104F-95DC-3C7A95C113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912" y="1989138"/>
            <a:ext cx="3529013" cy="636855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400" b="1">
                <a:solidFill>
                  <a:srgbClr val="9E043D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DE6B900-0CAE-6B4C-B741-178AD460BD32}"/>
              </a:ext>
            </a:extLst>
          </p:cNvPr>
          <p:cNvSpPr/>
          <p:nvPr userDrawn="1"/>
        </p:nvSpPr>
        <p:spPr>
          <a:xfrm>
            <a:off x="1" y="0"/>
            <a:ext cx="12191999" cy="441325"/>
          </a:xfrm>
          <a:prstGeom prst="rect">
            <a:avLst/>
          </a:prstGeom>
          <a:solidFill>
            <a:srgbClr val="E600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1A1B2DE-F07F-8147-AD48-234D917280D2}"/>
              </a:ext>
            </a:extLst>
          </p:cNvPr>
          <p:cNvSpPr/>
          <p:nvPr userDrawn="1"/>
        </p:nvSpPr>
        <p:spPr>
          <a:xfrm>
            <a:off x="0" y="6742113"/>
            <a:ext cx="12191999" cy="125999"/>
          </a:xfrm>
          <a:prstGeom prst="rect">
            <a:avLst/>
          </a:prstGeom>
          <a:solidFill>
            <a:srgbClr val="9E0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373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09ECCE-CA94-5841-8835-15D01FC20C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912" y="1989138"/>
            <a:ext cx="3529013" cy="3708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582F0DD8-CD89-964C-A0BF-3C891A947F9F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4332288" y="1989138"/>
            <a:ext cx="3529013" cy="3708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2572A3E-7061-AE46-B81E-7EEEF4B2F2AD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8221664" y="1989138"/>
            <a:ext cx="3527423" cy="3708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F5E1427-DD3F-9240-BD4A-0CC21218DF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2912" y="5832092"/>
            <a:ext cx="568359" cy="676275"/>
          </a:xfrm>
          <a:prstGeom prst="rect">
            <a:avLst/>
          </a:prstGeom>
        </p:spPr>
      </p:pic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6DC3E782-E2DF-224A-8EC7-F432750D92B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75387" y="6057900"/>
            <a:ext cx="5473699" cy="368888"/>
          </a:xfrm>
          <a:prstGeom prst="rect">
            <a:avLst/>
          </a:prstGeom>
        </p:spPr>
        <p:txBody>
          <a:bodyPr tIns="0" rIns="0" bIns="0" anchor="b" anchorCtr="0">
            <a:noAutofit/>
          </a:bodyPr>
          <a:lstStyle>
            <a:lvl1pPr marL="0" indent="0" algn="r">
              <a:buNone/>
              <a:defRPr sz="1800">
                <a:solidFill>
                  <a:srgbClr val="E6005B"/>
                </a:solidFill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1C9432BC-F7ED-AD44-955D-1B98B22786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2" y="800100"/>
            <a:ext cx="11306175" cy="1001983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618504C-E8A7-EA43-8DA0-0CE9310D674A}"/>
              </a:ext>
            </a:extLst>
          </p:cNvPr>
          <p:cNvSpPr/>
          <p:nvPr userDrawn="1"/>
        </p:nvSpPr>
        <p:spPr>
          <a:xfrm>
            <a:off x="1" y="0"/>
            <a:ext cx="12191999" cy="441325"/>
          </a:xfrm>
          <a:prstGeom prst="rect">
            <a:avLst/>
          </a:prstGeom>
          <a:solidFill>
            <a:srgbClr val="E600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6BB3217-4ECB-9C4E-B129-4CD1A7606E4D}"/>
              </a:ext>
            </a:extLst>
          </p:cNvPr>
          <p:cNvSpPr/>
          <p:nvPr userDrawn="1"/>
        </p:nvSpPr>
        <p:spPr>
          <a:xfrm>
            <a:off x="0" y="6742113"/>
            <a:ext cx="12191999" cy="125999"/>
          </a:xfrm>
          <a:prstGeom prst="rect">
            <a:avLst/>
          </a:prstGeom>
          <a:solidFill>
            <a:srgbClr val="9E0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8210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 Second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1B88EC-6B3F-324D-8A9A-A2200D0313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42912" y="2813048"/>
            <a:ext cx="3529013" cy="288449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ADD979E-7EEF-5D4A-8AC3-74C6CE84844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8220075" y="1989138"/>
            <a:ext cx="3527425" cy="636855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400" b="1">
                <a:solidFill>
                  <a:srgbClr val="9E043D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D32B247-F8B0-6A43-86FE-2923DBEF9C8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332288" y="2813047"/>
            <a:ext cx="3527425" cy="288449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C43422A0-145A-7943-95AD-B9C948D26B2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220076" y="2813046"/>
            <a:ext cx="3529012" cy="288449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E2A91DF-79A7-914F-947D-CF72742487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2912" y="5832092"/>
            <a:ext cx="568359" cy="676275"/>
          </a:xfrm>
          <a:prstGeom prst="rect">
            <a:avLst/>
          </a:prstGeom>
        </p:spPr>
      </p:pic>
      <p:sp>
        <p:nvSpPr>
          <p:cNvPr id="18" name="Text Placeholder 11">
            <a:extLst>
              <a:ext uri="{FF2B5EF4-FFF2-40B4-BE49-F238E27FC236}">
                <a16:creationId xmlns:a16="http://schemas.microsoft.com/office/drawing/2014/main" id="{EF264802-11B4-5941-991C-96BAD56284C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75387" y="6057900"/>
            <a:ext cx="5473699" cy="368888"/>
          </a:xfrm>
          <a:prstGeom prst="rect">
            <a:avLst/>
          </a:prstGeom>
        </p:spPr>
        <p:txBody>
          <a:bodyPr tIns="0" rIns="0" bIns="0" anchor="b" anchorCtr="0">
            <a:noAutofit/>
          </a:bodyPr>
          <a:lstStyle>
            <a:lvl1pPr marL="0" indent="0" algn="r">
              <a:buNone/>
              <a:defRPr sz="1800">
                <a:solidFill>
                  <a:srgbClr val="E6005B"/>
                </a:solidFill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AC1D1754-6A16-0A4B-9E06-5B285B1354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2" y="800100"/>
            <a:ext cx="11306175" cy="1001983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760B23AA-B159-A04B-A49B-76835B6299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912" y="1989138"/>
            <a:ext cx="3529013" cy="636855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400" b="1">
                <a:solidFill>
                  <a:srgbClr val="9E043D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EF568595-A127-5846-A037-D0819A0252E6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4332288" y="1989138"/>
            <a:ext cx="3527425" cy="636855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400" b="1">
                <a:solidFill>
                  <a:srgbClr val="9E043D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AD682C8-053C-4942-93C0-CDCB02169B50}"/>
              </a:ext>
            </a:extLst>
          </p:cNvPr>
          <p:cNvSpPr/>
          <p:nvPr userDrawn="1"/>
        </p:nvSpPr>
        <p:spPr>
          <a:xfrm>
            <a:off x="1" y="0"/>
            <a:ext cx="12191999" cy="441325"/>
          </a:xfrm>
          <a:prstGeom prst="rect">
            <a:avLst/>
          </a:prstGeom>
          <a:solidFill>
            <a:srgbClr val="E600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C2EA856-078C-B74C-87C6-AC58462CB29C}"/>
              </a:ext>
            </a:extLst>
          </p:cNvPr>
          <p:cNvSpPr/>
          <p:nvPr userDrawn="1"/>
        </p:nvSpPr>
        <p:spPr>
          <a:xfrm>
            <a:off x="0" y="6742113"/>
            <a:ext cx="12191999" cy="125999"/>
          </a:xfrm>
          <a:prstGeom prst="rect">
            <a:avLst/>
          </a:prstGeom>
          <a:solidFill>
            <a:srgbClr val="9E0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3277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91855C3A-3FE6-774C-8B42-DE78E4C581E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2912" y="5832092"/>
            <a:ext cx="568359" cy="676275"/>
          </a:xfrm>
          <a:prstGeom prst="rect">
            <a:avLst/>
          </a:prstGeom>
        </p:spPr>
      </p:pic>
      <p:sp>
        <p:nvSpPr>
          <p:cNvPr id="20" name="Text Placeholder 11">
            <a:extLst>
              <a:ext uri="{FF2B5EF4-FFF2-40B4-BE49-F238E27FC236}">
                <a16:creationId xmlns:a16="http://schemas.microsoft.com/office/drawing/2014/main" id="{3EFCAB50-6370-994D-BF7A-C505E83CFC1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75387" y="6057900"/>
            <a:ext cx="5473699" cy="368888"/>
          </a:xfrm>
          <a:prstGeom prst="rect">
            <a:avLst/>
          </a:prstGeom>
        </p:spPr>
        <p:txBody>
          <a:bodyPr tIns="0" rIns="0" bIns="0" anchor="b" anchorCtr="0">
            <a:noAutofit/>
          </a:bodyPr>
          <a:lstStyle>
            <a:lvl1pPr marL="0" indent="0" algn="r">
              <a:buNone/>
              <a:defRPr sz="1800">
                <a:solidFill>
                  <a:srgbClr val="E6005B"/>
                </a:solidFill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B048F09A-B384-8C49-9343-9C78BE3724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06632" y="1989138"/>
            <a:ext cx="9378733" cy="2372252"/>
          </a:xfrm>
          <a:prstGeom prst="rect">
            <a:avLst/>
          </a:prstGeom>
        </p:spPr>
        <p:txBody>
          <a:bodyPr lIns="0" rIns="90000" anchor="ctr" anchorCtr="0">
            <a:normAutofit/>
          </a:bodyPr>
          <a:lstStyle>
            <a:lvl1pPr algn="l">
              <a:defRPr sz="4500" b="1">
                <a:solidFill>
                  <a:srgbClr val="E6005B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24" name="Subtitle 2">
            <a:extLst>
              <a:ext uri="{FF2B5EF4-FFF2-40B4-BE49-F238E27FC236}">
                <a16:creationId xmlns:a16="http://schemas.microsoft.com/office/drawing/2014/main" id="{338F5E73-6BFD-7748-BFD6-93FCF46A77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06632" y="4542366"/>
            <a:ext cx="9378733" cy="1155172"/>
          </a:xfrm>
          <a:prstGeom prst="rect">
            <a:avLst/>
          </a:prstGeom>
        </p:spPr>
        <p:txBody>
          <a:bodyPr lIns="0" anchor="ctr" anchorCtr="0">
            <a:normAutofit/>
          </a:bodyPr>
          <a:lstStyle>
            <a:lvl1pPr marL="0" indent="0" algn="l">
              <a:buNone/>
              <a:defRPr sz="3000" b="1">
                <a:solidFill>
                  <a:srgbClr val="9E043D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3650F2B-C9D3-F54A-91EC-BEDF952B03A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42913" y="1010601"/>
            <a:ext cx="963720" cy="79756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6AAD6DD1-3573-E54F-8768-B0CFC8AFB67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 rot="10800000">
            <a:off x="10785366" y="4899977"/>
            <a:ext cx="963720" cy="797561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694A2B9C-4747-EB44-AD6F-788273471394}"/>
              </a:ext>
            </a:extLst>
          </p:cNvPr>
          <p:cNvSpPr/>
          <p:nvPr userDrawn="1"/>
        </p:nvSpPr>
        <p:spPr>
          <a:xfrm>
            <a:off x="1" y="0"/>
            <a:ext cx="12191999" cy="441325"/>
          </a:xfrm>
          <a:prstGeom prst="rect">
            <a:avLst/>
          </a:prstGeom>
          <a:solidFill>
            <a:srgbClr val="E600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DE4C44A-5626-1B42-B24C-44A8F39FB460}"/>
              </a:ext>
            </a:extLst>
          </p:cNvPr>
          <p:cNvSpPr/>
          <p:nvPr userDrawn="1"/>
        </p:nvSpPr>
        <p:spPr>
          <a:xfrm>
            <a:off x="0" y="6742113"/>
            <a:ext cx="12191999" cy="125999"/>
          </a:xfrm>
          <a:prstGeom prst="rect">
            <a:avLst/>
          </a:prstGeom>
          <a:solidFill>
            <a:srgbClr val="9E0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1208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le Orange 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68B09DB-0CE7-674F-8B4F-D3BDC1E1F580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FBD9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45A774C6-72B5-B54D-AFC5-BEDE6662B0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913" y="1989138"/>
            <a:ext cx="11306175" cy="1848949"/>
          </a:xfrm>
          <a:prstGeom prst="rect">
            <a:avLst/>
          </a:prstGeom>
        </p:spPr>
        <p:txBody>
          <a:bodyPr lIns="0" rIns="90000" anchor="b"/>
          <a:lstStyle>
            <a:lvl1pPr algn="l">
              <a:defRPr sz="6000" b="1">
                <a:solidFill>
                  <a:srgbClr val="F07D00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D8CD21CC-038F-084D-86A0-F56D478F11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913" y="4015578"/>
            <a:ext cx="11306175" cy="115517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 algn="l">
              <a:buNone/>
              <a:defRPr sz="3000" b="1">
                <a:solidFill>
                  <a:srgbClr val="F07D0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EC1597D-B745-8C47-9BCA-19CC45F9806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2913" y="5832091"/>
            <a:ext cx="568360" cy="676276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C03F878E-DE03-2942-B907-3CF8B4BF5BA7}"/>
              </a:ext>
            </a:extLst>
          </p:cNvPr>
          <p:cNvSpPr/>
          <p:nvPr userDrawn="1"/>
        </p:nvSpPr>
        <p:spPr>
          <a:xfrm>
            <a:off x="0" y="0"/>
            <a:ext cx="12192000" cy="441325"/>
          </a:xfrm>
          <a:prstGeom prst="rect">
            <a:avLst/>
          </a:prstGeom>
          <a:solidFill>
            <a:srgbClr val="F07D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946D80A-BB91-1241-848B-6B912282049B}"/>
              </a:ext>
            </a:extLst>
          </p:cNvPr>
          <p:cNvSpPr/>
          <p:nvPr userDrawn="1"/>
        </p:nvSpPr>
        <p:spPr>
          <a:xfrm>
            <a:off x="0" y="6742113"/>
            <a:ext cx="12191999" cy="125999"/>
          </a:xfrm>
          <a:prstGeom prst="rect">
            <a:avLst/>
          </a:prstGeom>
          <a:solidFill>
            <a:srgbClr val="F07D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DB81DC7A-6B12-7D4A-B479-9DCA3849577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75387" y="6057900"/>
            <a:ext cx="5473699" cy="368888"/>
          </a:xfrm>
          <a:prstGeom prst="rect">
            <a:avLst/>
          </a:prstGeom>
        </p:spPr>
        <p:txBody>
          <a:bodyPr tIns="0" rIns="0" bIns="0" anchor="b" anchorCtr="0">
            <a:noAutofit/>
          </a:bodyPr>
          <a:lstStyle>
            <a:lvl1pPr marL="0" indent="0" algn="r">
              <a:buNone/>
              <a:defRPr sz="1800">
                <a:solidFill>
                  <a:srgbClr val="F07D00"/>
                </a:solidFill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104727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le Blue 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68B09DB-0CE7-674F-8B4F-D3BDC1E1F580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BCE4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45A774C6-72B5-B54D-AFC5-BEDE6662B0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913" y="2012688"/>
            <a:ext cx="11306173" cy="1825399"/>
          </a:xfrm>
          <a:prstGeom prst="rect">
            <a:avLst/>
          </a:prstGeom>
        </p:spPr>
        <p:txBody>
          <a:bodyPr lIns="0" rIns="90000" anchor="b"/>
          <a:lstStyle>
            <a:lvl1pPr algn="l">
              <a:defRPr sz="6000" b="1">
                <a:solidFill>
                  <a:srgbClr val="00A6E2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D8CD21CC-038F-084D-86A0-F56D478F11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913" y="4015578"/>
            <a:ext cx="11306175" cy="115517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 algn="l">
              <a:buNone/>
              <a:defRPr sz="3000" b="1">
                <a:solidFill>
                  <a:srgbClr val="00A6E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03F878E-DE03-2942-B907-3CF8B4BF5BA7}"/>
              </a:ext>
            </a:extLst>
          </p:cNvPr>
          <p:cNvSpPr/>
          <p:nvPr userDrawn="1"/>
        </p:nvSpPr>
        <p:spPr>
          <a:xfrm>
            <a:off x="0" y="0"/>
            <a:ext cx="12192000" cy="441325"/>
          </a:xfrm>
          <a:prstGeom prst="rect">
            <a:avLst/>
          </a:prstGeom>
          <a:solidFill>
            <a:srgbClr val="00A6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65D9431-5C22-DF40-B12F-3B430B2D2AE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2913" y="5832091"/>
            <a:ext cx="568360" cy="676276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97678BD-869E-C64D-BBB5-DB38A6A8CF00}"/>
              </a:ext>
            </a:extLst>
          </p:cNvPr>
          <p:cNvSpPr/>
          <p:nvPr userDrawn="1"/>
        </p:nvSpPr>
        <p:spPr>
          <a:xfrm>
            <a:off x="0" y="6742113"/>
            <a:ext cx="12191999" cy="125999"/>
          </a:xfrm>
          <a:prstGeom prst="rect">
            <a:avLst/>
          </a:prstGeom>
          <a:solidFill>
            <a:srgbClr val="00A6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EFAD923B-E667-FD45-B41A-12791D221D1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75387" y="6057900"/>
            <a:ext cx="5473699" cy="368888"/>
          </a:xfrm>
          <a:prstGeom prst="rect">
            <a:avLst/>
          </a:prstGeom>
        </p:spPr>
        <p:txBody>
          <a:bodyPr tIns="0" rIns="0" bIns="0" anchor="b" anchorCtr="0">
            <a:noAutofit/>
          </a:bodyPr>
          <a:lstStyle>
            <a:lvl1pPr marL="0" indent="0" algn="r">
              <a:buNone/>
              <a:defRPr sz="1800">
                <a:solidFill>
                  <a:srgbClr val="00A6E2"/>
                </a:solidFill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490781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rmal Blue 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68B09DB-0CE7-674F-8B4F-D3BDC1E1F580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5B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45A774C6-72B5-B54D-AFC5-BEDE6662B0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913" y="2024063"/>
            <a:ext cx="11306173" cy="1814024"/>
          </a:xfrm>
          <a:prstGeom prst="rect">
            <a:avLst/>
          </a:prstGeom>
        </p:spPr>
        <p:txBody>
          <a:bodyPr lIns="0" rIns="90000" anchor="b"/>
          <a:lstStyle>
            <a:lvl1pPr algn="l"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D8CD21CC-038F-084D-86A0-F56D478F11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913" y="4015578"/>
            <a:ext cx="11306173" cy="115517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 algn="l">
              <a:buNone/>
              <a:defRPr sz="3000" b="1">
                <a:solidFill>
                  <a:srgbClr val="00A6E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03F878E-DE03-2942-B907-3CF8B4BF5BA7}"/>
              </a:ext>
            </a:extLst>
          </p:cNvPr>
          <p:cNvSpPr/>
          <p:nvPr userDrawn="1"/>
        </p:nvSpPr>
        <p:spPr>
          <a:xfrm>
            <a:off x="0" y="1"/>
            <a:ext cx="12192000" cy="452699"/>
          </a:xfrm>
          <a:prstGeom prst="rect">
            <a:avLst/>
          </a:prstGeom>
          <a:solidFill>
            <a:srgbClr val="00A6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0B24E7D-7F6A-0541-9FC9-D284AAA2434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2913" y="5832091"/>
            <a:ext cx="568360" cy="676276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81441CAE-3F74-A749-B92B-BA7301BD3CC4}"/>
              </a:ext>
            </a:extLst>
          </p:cNvPr>
          <p:cNvSpPr/>
          <p:nvPr userDrawn="1"/>
        </p:nvSpPr>
        <p:spPr>
          <a:xfrm>
            <a:off x="0" y="6742113"/>
            <a:ext cx="12191999" cy="125999"/>
          </a:xfrm>
          <a:prstGeom prst="rect">
            <a:avLst/>
          </a:prstGeom>
          <a:solidFill>
            <a:srgbClr val="00A6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A6E2"/>
              </a:solidFill>
            </a:endParaRPr>
          </a:p>
        </p:txBody>
      </p:sp>
      <p:sp>
        <p:nvSpPr>
          <p:cNvPr id="17" name="Text Placeholder 11">
            <a:extLst>
              <a:ext uri="{FF2B5EF4-FFF2-40B4-BE49-F238E27FC236}">
                <a16:creationId xmlns:a16="http://schemas.microsoft.com/office/drawing/2014/main" id="{3986C3D8-75F2-AF4D-852E-617DA34AB6C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75387" y="6057900"/>
            <a:ext cx="5473699" cy="368888"/>
          </a:xfrm>
          <a:prstGeom prst="rect">
            <a:avLst/>
          </a:prstGeom>
        </p:spPr>
        <p:txBody>
          <a:bodyPr tIns="0" rIns="0" bIns="0" anchor="b" anchorCtr="0">
            <a:noAutofit/>
          </a:bodyPr>
          <a:lstStyle>
            <a:lvl1pPr marL="0" indent="0" algn="r">
              <a:buNone/>
              <a:defRPr sz="1800">
                <a:solidFill>
                  <a:srgbClr val="00A6E2"/>
                </a:solidFill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610249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rmal Purple 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68B09DB-0CE7-674F-8B4F-D3BDC1E1F580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821E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45A774C6-72B5-B54D-AFC5-BEDE6662B0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913" y="2024063"/>
            <a:ext cx="11306173" cy="1814024"/>
          </a:xfrm>
          <a:prstGeom prst="rect">
            <a:avLst/>
          </a:prstGeom>
        </p:spPr>
        <p:txBody>
          <a:bodyPr lIns="0" rIns="90000" anchor="b"/>
          <a:lstStyle>
            <a:lvl1pPr algn="l"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D8CD21CC-038F-084D-86A0-F56D478F11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913" y="4015578"/>
            <a:ext cx="11306173" cy="115517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 algn="l">
              <a:buNone/>
              <a:defRPr sz="3000" b="1">
                <a:solidFill>
                  <a:srgbClr val="C7017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669F709-E7C3-C149-A260-3C4BD44CD5DB}"/>
              </a:ext>
            </a:extLst>
          </p:cNvPr>
          <p:cNvSpPr/>
          <p:nvPr userDrawn="1"/>
        </p:nvSpPr>
        <p:spPr>
          <a:xfrm>
            <a:off x="0" y="1"/>
            <a:ext cx="12192000" cy="452699"/>
          </a:xfrm>
          <a:prstGeom prst="rect">
            <a:avLst/>
          </a:prstGeom>
          <a:solidFill>
            <a:srgbClr val="C701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9C6C068-799F-5647-86FD-975D93E27D3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2913" y="5832091"/>
            <a:ext cx="568360" cy="676276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A9635ED3-5E00-7F4E-9AE5-AF4B24A44CF5}"/>
              </a:ext>
            </a:extLst>
          </p:cNvPr>
          <p:cNvSpPr/>
          <p:nvPr userDrawn="1"/>
        </p:nvSpPr>
        <p:spPr>
          <a:xfrm>
            <a:off x="0" y="6742113"/>
            <a:ext cx="12191999" cy="125999"/>
          </a:xfrm>
          <a:prstGeom prst="rect">
            <a:avLst/>
          </a:prstGeom>
          <a:solidFill>
            <a:srgbClr val="C701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A6E2"/>
              </a:solidFill>
            </a:endParaRPr>
          </a:p>
        </p:txBody>
      </p:sp>
      <p:sp>
        <p:nvSpPr>
          <p:cNvPr id="18" name="Text Placeholder 11">
            <a:extLst>
              <a:ext uri="{FF2B5EF4-FFF2-40B4-BE49-F238E27FC236}">
                <a16:creationId xmlns:a16="http://schemas.microsoft.com/office/drawing/2014/main" id="{77A12D8D-2172-A24B-A568-26FC3B4B283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75387" y="6057900"/>
            <a:ext cx="5473699" cy="368888"/>
          </a:xfrm>
          <a:prstGeom prst="rect">
            <a:avLst/>
          </a:prstGeom>
        </p:spPr>
        <p:txBody>
          <a:bodyPr tIns="0" rIns="0" bIns="0" anchor="b" anchorCtr="0">
            <a:noAutofit/>
          </a:bodyPr>
          <a:lstStyle>
            <a:lvl1pPr marL="0" indent="0" algn="r">
              <a:buNone/>
              <a:defRPr sz="1800">
                <a:solidFill>
                  <a:srgbClr val="C7017F"/>
                </a:solidFill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424682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ld Orange 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68B09DB-0CE7-674F-8B4F-D3BDC1E1F580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BB3F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45A774C6-72B5-B54D-AFC5-BEDE6662B0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913" y="1989138"/>
            <a:ext cx="11306173" cy="1848949"/>
          </a:xfrm>
          <a:prstGeom prst="rect">
            <a:avLst/>
          </a:prstGeom>
        </p:spPr>
        <p:txBody>
          <a:bodyPr lIns="0" rIns="90000" anchor="b"/>
          <a:lstStyle>
            <a:lvl1pPr algn="l"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D8CD21CC-038F-084D-86A0-F56D478F11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913" y="4015578"/>
            <a:ext cx="11306175" cy="115517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 algn="l">
              <a:buNone/>
              <a:defRPr sz="3000" b="1">
                <a:solidFill>
                  <a:srgbClr val="F07D0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3D2627D-3696-4F4C-8BC6-79103D22C236}"/>
              </a:ext>
            </a:extLst>
          </p:cNvPr>
          <p:cNvSpPr/>
          <p:nvPr userDrawn="1"/>
        </p:nvSpPr>
        <p:spPr>
          <a:xfrm>
            <a:off x="0" y="1"/>
            <a:ext cx="12192000" cy="452699"/>
          </a:xfrm>
          <a:prstGeom prst="rect">
            <a:avLst/>
          </a:prstGeom>
          <a:solidFill>
            <a:srgbClr val="F07D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5871FCE-6DA7-5549-92C6-554D5232A2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2913" y="5832091"/>
            <a:ext cx="568360" cy="67627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40039B7-FA62-F24C-BCFF-BA21679AD8B7}"/>
              </a:ext>
            </a:extLst>
          </p:cNvPr>
          <p:cNvSpPr/>
          <p:nvPr userDrawn="1"/>
        </p:nvSpPr>
        <p:spPr>
          <a:xfrm>
            <a:off x="0" y="6742113"/>
            <a:ext cx="12191999" cy="125999"/>
          </a:xfrm>
          <a:prstGeom prst="rect">
            <a:avLst/>
          </a:prstGeom>
          <a:solidFill>
            <a:srgbClr val="F07D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A6E2"/>
              </a:solidFill>
            </a:endParaRPr>
          </a:p>
        </p:txBody>
      </p:sp>
      <p:sp>
        <p:nvSpPr>
          <p:cNvPr id="11" name="Text Placeholder 11">
            <a:extLst>
              <a:ext uri="{FF2B5EF4-FFF2-40B4-BE49-F238E27FC236}">
                <a16:creationId xmlns:a16="http://schemas.microsoft.com/office/drawing/2014/main" id="{E8DC3CBE-2843-1642-BD7A-5C7A9BC16E2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75387" y="6057900"/>
            <a:ext cx="5473699" cy="368888"/>
          </a:xfrm>
          <a:prstGeom prst="rect">
            <a:avLst/>
          </a:prstGeom>
        </p:spPr>
        <p:txBody>
          <a:bodyPr tIns="0" rIns="0" bIns="0" anchor="b" anchorCtr="0">
            <a:noAutofit/>
          </a:bodyPr>
          <a:lstStyle>
            <a:lvl1pPr marL="0" indent="0" algn="r">
              <a:buNone/>
              <a:defRPr sz="1800">
                <a:solidFill>
                  <a:srgbClr val="F07D00"/>
                </a:solidFill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616544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resentation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ADF23B6-683D-2B48-8B2D-8FF423A50C05}"/>
              </a:ext>
            </a:extLst>
          </p:cNvPr>
          <p:cNvSpPr/>
          <p:nvPr userDrawn="1"/>
        </p:nvSpPr>
        <p:spPr>
          <a:xfrm>
            <a:off x="0" y="441326"/>
            <a:ext cx="12191999" cy="6300786"/>
          </a:xfrm>
          <a:prstGeom prst="rect">
            <a:avLst/>
          </a:prstGeom>
          <a:solidFill>
            <a:srgbClr val="E6005B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E6005B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E7E7F3C-6AC2-084C-81DA-BE9E4A815A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912" y="1989138"/>
            <a:ext cx="11306175" cy="1848949"/>
          </a:xfrm>
          <a:prstGeom prst="rect">
            <a:avLst/>
          </a:prstGeom>
        </p:spPr>
        <p:txBody>
          <a:bodyPr lIns="0" rIns="90000" anchor="b"/>
          <a:lstStyle>
            <a:lvl1pPr algn="l"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3D8BCC-A8A8-F640-A027-5BF8353F71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912" y="4015578"/>
            <a:ext cx="11306175" cy="115517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 algn="l">
              <a:buNone/>
              <a:defRPr sz="3000" b="1">
                <a:solidFill>
                  <a:srgbClr val="9E043D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E19FAFA-C3E1-0844-82DB-27D43E467A6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2913" y="800100"/>
            <a:ext cx="3427412" cy="1009958"/>
          </a:xfrm>
          <a:prstGeom prst="rect">
            <a:avLst/>
          </a:prstGeom>
        </p:spPr>
      </p:pic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F86CB3D1-E135-FD4F-A056-483535DECE8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75386" y="6057899"/>
            <a:ext cx="5473701" cy="358775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>
                <a:solidFill>
                  <a:srgbClr val="9E043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97342E9-89D0-D246-B0E5-635614E13D75}" type="datetime1">
              <a:rPr lang="en-GB" smtClean="0"/>
              <a:pPr/>
              <a:t>20/10/2022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798671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ld Purple 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68B09DB-0CE7-674F-8B4F-D3BDC1E1F580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C701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45A774C6-72B5-B54D-AFC5-BEDE6662B0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913" y="2024063"/>
            <a:ext cx="11306173" cy="1814024"/>
          </a:xfrm>
          <a:prstGeom prst="rect">
            <a:avLst/>
          </a:prstGeom>
        </p:spPr>
        <p:txBody>
          <a:bodyPr lIns="0" rIns="90000" anchor="b"/>
          <a:lstStyle>
            <a:lvl1pPr algn="l"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D8CD21CC-038F-084D-86A0-F56D478F11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913" y="4015578"/>
            <a:ext cx="11306173" cy="115517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 algn="l">
              <a:buNone/>
              <a:defRPr sz="3000" b="1">
                <a:solidFill>
                  <a:srgbClr val="821E69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6867788-B905-9E45-B992-B2C5D2894330}"/>
              </a:ext>
            </a:extLst>
          </p:cNvPr>
          <p:cNvSpPr/>
          <p:nvPr userDrawn="1"/>
        </p:nvSpPr>
        <p:spPr>
          <a:xfrm>
            <a:off x="0" y="1"/>
            <a:ext cx="12192000" cy="452699"/>
          </a:xfrm>
          <a:prstGeom prst="rect">
            <a:avLst/>
          </a:prstGeom>
          <a:solidFill>
            <a:srgbClr val="821E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6651983-37A2-2345-917B-4559D70F439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2913" y="5832091"/>
            <a:ext cx="568360" cy="67627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089B5E4C-2015-A748-95FB-CF22799B0CD6}"/>
              </a:ext>
            </a:extLst>
          </p:cNvPr>
          <p:cNvSpPr/>
          <p:nvPr userDrawn="1"/>
        </p:nvSpPr>
        <p:spPr>
          <a:xfrm>
            <a:off x="0" y="6742113"/>
            <a:ext cx="12191999" cy="125999"/>
          </a:xfrm>
          <a:prstGeom prst="rect">
            <a:avLst/>
          </a:prstGeom>
          <a:solidFill>
            <a:srgbClr val="821E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A6E2"/>
              </a:solidFill>
            </a:endParaRPr>
          </a:p>
        </p:txBody>
      </p:sp>
      <p:sp>
        <p:nvSpPr>
          <p:cNvPr id="11" name="Text Placeholder 11">
            <a:extLst>
              <a:ext uri="{FF2B5EF4-FFF2-40B4-BE49-F238E27FC236}">
                <a16:creationId xmlns:a16="http://schemas.microsoft.com/office/drawing/2014/main" id="{946CC34B-1499-F541-84B4-B09C59E3E20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75387" y="6057900"/>
            <a:ext cx="5473699" cy="368888"/>
          </a:xfrm>
          <a:prstGeom prst="rect">
            <a:avLst/>
          </a:prstGeom>
        </p:spPr>
        <p:txBody>
          <a:bodyPr tIns="0" rIns="0" bIns="0" anchor="b" anchorCtr="0">
            <a:noAutofit/>
          </a:bodyPr>
          <a:lstStyle>
            <a:lvl1pPr marL="0" indent="0" algn="r">
              <a:buNone/>
              <a:defRPr sz="1800">
                <a:solidFill>
                  <a:srgbClr val="821E69"/>
                </a:solidFill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268365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sual Green 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68B09DB-0CE7-674F-8B4F-D3BDC1E1F580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6D95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45A774C6-72B5-B54D-AFC5-BEDE6662B0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913" y="2024063"/>
            <a:ext cx="11306173" cy="1814024"/>
          </a:xfrm>
          <a:prstGeom prst="rect">
            <a:avLst/>
          </a:prstGeom>
        </p:spPr>
        <p:txBody>
          <a:bodyPr lIns="0" rIns="90000" anchor="b"/>
          <a:lstStyle>
            <a:lvl1pPr algn="l"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D8CD21CC-038F-084D-86A0-F56D478F11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913" y="4015578"/>
            <a:ext cx="11306173" cy="115517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 algn="l">
              <a:buNone/>
              <a:defRPr sz="3000" b="1">
                <a:solidFill>
                  <a:srgbClr val="C7D533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F3AFFF2-502D-054E-B5DC-66A77A6B8A6E}"/>
              </a:ext>
            </a:extLst>
          </p:cNvPr>
          <p:cNvSpPr/>
          <p:nvPr userDrawn="1"/>
        </p:nvSpPr>
        <p:spPr>
          <a:xfrm>
            <a:off x="0" y="1"/>
            <a:ext cx="12192000" cy="452699"/>
          </a:xfrm>
          <a:prstGeom prst="rect">
            <a:avLst/>
          </a:prstGeom>
          <a:solidFill>
            <a:srgbClr val="C7D5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E73C732-A419-E840-970E-326B7FDD468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2913" y="5832091"/>
            <a:ext cx="568360" cy="67627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84D91E44-21DE-A842-8B5E-6AD38E86E746}"/>
              </a:ext>
            </a:extLst>
          </p:cNvPr>
          <p:cNvSpPr/>
          <p:nvPr userDrawn="1"/>
        </p:nvSpPr>
        <p:spPr>
          <a:xfrm>
            <a:off x="0" y="6742113"/>
            <a:ext cx="12191999" cy="125999"/>
          </a:xfrm>
          <a:prstGeom prst="rect">
            <a:avLst/>
          </a:prstGeom>
          <a:solidFill>
            <a:srgbClr val="C7D5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A6E2"/>
              </a:solidFill>
            </a:endParaRPr>
          </a:p>
        </p:txBody>
      </p:sp>
      <p:sp>
        <p:nvSpPr>
          <p:cNvPr id="11" name="Text Placeholder 11">
            <a:extLst>
              <a:ext uri="{FF2B5EF4-FFF2-40B4-BE49-F238E27FC236}">
                <a16:creationId xmlns:a16="http://schemas.microsoft.com/office/drawing/2014/main" id="{69BF5122-5B53-AF4A-BB6D-678ABD2D40E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75387" y="6057900"/>
            <a:ext cx="5473699" cy="368888"/>
          </a:xfrm>
          <a:prstGeom prst="rect">
            <a:avLst/>
          </a:prstGeom>
        </p:spPr>
        <p:txBody>
          <a:bodyPr tIns="0" rIns="0" bIns="0" anchor="b" anchorCtr="0">
            <a:noAutofit/>
          </a:bodyPr>
          <a:lstStyle>
            <a:lvl1pPr marL="0" indent="0" algn="r">
              <a:buNone/>
              <a:defRPr sz="1800">
                <a:solidFill>
                  <a:srgbClr val="C7D533"/>
                </a:solidFill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726012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sual Orange 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68B09DB-0CE7-674F-8B4F-D3BDC1E1F580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F07D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45A774C6-72B5-B54D-AFC5-BEDE6662B0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913" y="2024063"/>
            <a:ext cx="11306173" cy="1814024"/>
          </a:xfrm>
          <a:prstGeom prst="rect">
            <a:avLst/>
          </a:prstGeom>
        </p:spPr>
        <p:txBody>
          <a:bodyPr lIns="0" rIns="90000" anchor="b"/>
          <a:lstStyle>
            <a:lvl1pPr algn="l"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D8CD21CC-038F-084D-86A0-F56D478F11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913" y="4015578"/>
            <a:ext cx="11306173" cy="115517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 algn="l">
              <a:buNone/>
              <a:defRPr sz="3000" b="1">
                <a:solidFill>
                  <a:srgbClr val="BB3F07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7898AC0-B7CB-074A-816A-237E0E868E59}"/>
              </a:ext>
            </a:extLst>
          </p:cNvPr>
          <p:cNvSpPr/>
          <p:nvPr userDrawn="1"/>
        </p:nvSpPr>
        <p:spPr>
          <a:xfrm>
            <a:off x="0" y="1"/>
            <a:ext cx="12192000" cy="452699"/>
          </a:xfrm>
          <a:prstGeom prst="rect">
            <a:avLst/>
          </a:prstGeom>
          <a:solidFill>
            <a:srgbClr val="BB3F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0A60D5D-4AC5-424B-9227-98890EF5464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2913" y="5832091"/>
            <a:ext cx="568360" cy="67627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03636DE5-A460-F448-BC8B-A823C89548EA}"/>
              </a:ext>
            </a:extLst>
          </p:cNvPr>
          <p:cNvSpPr/>
          <p:nvPr userDrawn="1"/>
        </p:nvSpPr>
        <p:spPr>
          <a:xfrm>
            <a:off x="0" y="6742113"/>
            <a:ext cx="12191999" cy="125999"/>
          </a:xfrm>
          <a:prstGeom prst="rect">
            <a:avLst/>
          </a:prstGeom>
          <a:solidFill>
            <a:srgbClr val="BB3F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A6E2"/>
              </a:solidFill>
            </a:endParaRPr>
          </a:p>
        </p:txBody>
      </p:sp>
      <p:sp>
        <p:nvSpPr>
          <p:cNvPr id="11" name="Text Placeholder 11">
            <a:extLst>
              <a:ext uri="{FF2B5EF4-FFF2-40B4-BE49-F238E27FC236}">
                <a16:creationId xmlns:a16="http://schemas.microsoft.com/office/drawing/2014/main" id="{0E93626E-75D3-2946-9E24-B1657D8181F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75387" y="6057900"/>
            <a:ext cx="5473699" cy="368888"/>
          </a:xfrm>
          <a:prstGeom prst="rect">
            <a:avLst/>
          </a:prstGeom>
        </p:spPr>
        <p:txBody>
          <a:bodyPr tIns="0" rIns="0" bIns="0" anchor="b" anchorCtr="0">
            <a:noAutofit/>
          </a:bodyPr>
          <a:lstStyle>
            <a:lvl1pPr marL="0" indent="0" algn="r">
              <a:buNone/>
              <a:defRPr sz="1800">
                <a:solidFill>
                  <a:srgbClr val="BB3F07"/>
                </a:solidFill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7624739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asual Orange 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68B09DB-0CE7-674F-8B4F-D3BDC1E1F580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9E0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45A774C6-72B5-B54D-AFC5-BEDE6662B0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913" y="2024063"/>
            <a:ext cx="11306173" cy="1814024"/>
          </a:xfrm>
          <a:prstGeom prst="rect">
            <a:avLst/>
          </a:prstGeom>
        </p:spPr>
        <p:txBody>
          <a:bodyPr lIns="0" rIns="90000" anchor="b"/>
          <a:lstStyle>
            <a:lvl1pPr algn="l"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D8CD21CC-038F-084D-86A0-F56D478F11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913" y="4015578"/>
            <a:ext cx="11306173" cy="115517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 algn="l">
              <a:buNone/>
              <a:defRPr sz="3000" b="1">
                <a:solidFill>
                  <a:srgbClr val="E6005B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7898AC0-B7CB-074A-816A-237E0E868E59}"/>
              </a:ext>
            </a:extLst>
          </p:cNvPr>
          <p:cNvSpPr/>
          <p:nvPr userDrawn="1"/>
        </p:nvSpPr>
        <p:spPr>
          <a:xfrm>
            <a:off x="0" y="1"/>
            <a:ext cx="12192000" cy="452699"/>
          </a:xfrm>
          <a:prstGeom prst="rect">
            <a:avLst/>
          </a:prstGeom>
          <a:solidFill>
            <a:srgbClr val="E600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0A60D5D-4AC5-424B-9227-98890EF5464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2913" y="5832091"/>
            <a:ext cx="568360" cy="67627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03636DE5-A460-F448-BC8B-A823C89548EA}"/>
              </a:ext>
            </a:extLst>
          </p:cNvPr>
          <p:cNvSpPr/>
          <p:nvPr userDrawn="1"/>
        </p:nvSpPr>
        <p:spPr>
          <a:xfrm>
            <a:off x="0" y="6742113"/>
            <a:ext cx="12191999" cy="125999"/>
          </a:xfrm>
          <a:prstGeom prst="rect">
            <a:avLst/>
          </a:prstGeom>
          <a:solidFill>
            <a:srgbClr val="BB3F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A6E2"/>
              </a:solidFill>
            </a:endParaRPr>
          </a:p>
        </p:txBody>
      </p:sp>
      <p:sp>
        <p:nvSpPr>
          <p:cNvPr id="11" name="Text Placeholder 11">
            <a:extLst>
              <a:ext uri="{FF2B5EF4-FFF2-40B4-BE49-F238E27FC236}">
                <a16:creationId xmlns:a16="http://schemas.microsoft.com/office/drawing/2014/main" id="{0E93626E-75D3-2946-9E24-B1657D8181F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75387" y="6057900"/>
            <a:ext cx="5473699" cy="368888"/>
          </a:xfrm>
          <a:prstGeom prst="rect">
            <a:avLst/>
          </a:prstGeom>
        </p:spPr>
        <p:txBody>
          <a:bodyPr tIns="0" rIns="0" bIns="0" anchor="b" anchorCtr="0">
            <a:noAutofit/>
          </a:bodyPr>
          <a:lstStyle>
            <a:lvl1pPr marL="0" indent="0" algn="r">
              <a:buNone/>
              <a:defRPr sz="1800">
                <a:solidFill>
                  <a:srgbClr val="E6005B"/>
                </a:solidFill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6996565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asual Orange 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68B09DB-0CE7-674F-8B4F-D3BDC1E1F580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EC6D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45A774C6-72B5-B54D-AFC5-BEDE6662B0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913" y="2024063"/>
            <a:ext cx="11306173" cy="1814024"/>
          </a:xfrm>
          <a:prstGeom prst="rect">
            <a:avLst/>
          </a:prstGeom>
        </p:spPr>
        <p:txBody>
          <a:bodyPr lIns="0" rIns="90000" anchor="b"/>
          <a:lstStyle>
            <a:lvl1pPr algn="l"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D8CD21CC-038F-084D-86A0-F56D478F11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913" y="4015578"/>
            <a:ext cx="11306173" cy="115517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 algn="l">
              <a:buNone/>
              <a:defRPr sz="3000" b="1">
                <a:solidFill>
                  <a:srgbClr val="E6005B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7898AC0-B7CB-074A-816A-237E0E868E59}"/>
              </a:ext>
            </a:extLst>
          </p:cNvPr>
          <p:cNvSpPr/>
          <p:nvPr userDrawn="1"/>
        </p:nvSpPr>
        <p:spPr>
          <a:xfrm>
            <a:off x="0" y="1"/>
            <a:ext cx="12192000" cy="452699"/>
          </a:xfrm>
          <a:prstGeom prst="rect">
            <a:avLst/>
          </a:prstGeom>
          <a:solidFill>
            <a:srgbClr val="E600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0A60D5D-4AC5-424B-9227-98890EF5464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2913" y="5832091"/>
            <a:ext cx="568360" cy="67627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03636DE5-A460-F448-BC8B-A823C89548EA}"/>
              </a:ext>
            </a:extLst>
          </p:cNvPr>
          <p:cNvSpPr/>
          <p:nvPr userDrawn="1"/>
        </p:nvSpPr>
        <p:spPr>
          <a:xfrm>
            <a:off x="0" y="6742113"/>
            <a:ext cx="12191999" cy="125999"/>
          </a:xfrm>
          <a:prstGeom prst="rect">
            <a:avLst/>
          </a:prstGeom>
          <a:solidFill>
            <a:srgbClr val="BB3F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A6E2"/>
              </a:solidFill>
            </a:endParaRPr>
          </a:p>
        </p:txBody>
      </p:sp>
      <p:sp>
        <p:nvSpPr>
          <p:cNvPr id="11" name="Text Placeholder 11">
            <a:extLst>
              <a:ext uri="{FF2B5EF4-FFF2-40B4-BE49-F238E27FC236}">
                <a16:creationId xmlns:a16="http://schemas.microsoft.com/office/drawing/2014/main" id="{0E93626E-75D3-2946-9E24-B1657D8181F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75387" y="6057900"/>
            <a:ext cx="5473699" cy="368888"/>
          </a:xfrm>
          <a:prstGeom prst="rect">
            <a:avLst/>
          </a:prstGeom>
        </p:spPr>
        <p:txBody>
          <a:bodyPr tIns="0" rIns="0" bIns="0" anchor="b" anchorCtr="0">
            <a:noAutofit/>
          </a:bodyPr>
          <a:lstStyle>
            <a:lvl1pPr marL="0" indent="0" algn="r">
              <a:buNone/>
              <a:defRPr sz="1800">
                <a:solidFill>
                  <a:srgbClr val="E6005B"/>
                </a:solidFill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179576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asual Orange 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68B09DB-0CE7-674F-8B4F-D3BDC1E1F580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6F62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45A774C6-72B5-B54D-AFC5-BEDE6662B0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913" y="2024063"/>
            <a:ext cx="11306173" cy="1814024"/>
          </a:xfrm>
          <a:prstGeom prst="rect">
            <a:avLst/>
          </a:prstGeom>
        </p:spPr>
        <p:txBody>
          <a:bodyPr lIns="0" rIns="90000" anchor="b"/>
          <a:lstStyle>
            <a:lvl1pPr algn="l"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D8CD21CC-038F-084D-86A0-F56D478F11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913" y="4015578"/>
            <a:ext cx="11306173" cy="115517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 algn="l">
              <a:buNone/>
              <a:defRPr sz="3000" b="1">
                <a:solidFill>
                  <a:srgbClr val="B5B0A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7898AC0-B7CB-074A-816A-237E0E868E59}"/>
              </a:ext>
            </a:extLst>
          </p:cNvPr>
          <p:cNvSpPr/>
          <p:nvPr userDrawn="1"/>
        </p:nvSpPr>
        <p:spPr>
          <a:xfrm>
            <a:off x="0" y="1"/>
            <a:ext cx="12192000" cy="452699"/>
          </a:xfrm>
          <a:prstGeom prst="rect">
            <a:avLst/>
          </a:prstGeom>
          <a:solidFill>
            <a:srgbClr val="B5B0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0A60D5D-4AC5-424B-9227-98890EF5464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2913" y="5832091"/>
            <a:ext cx="568360" cy="67627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03636DE5-A460-F448-BC8B-A823C89548EA}"/>
              </a:ext>
            </a:extLst>
          </p:cNvPr>
          <p:cNvSpPr/>
          <p:nvPr userDrawn="1"/>
        </p:nvSpPr>
        <p:spPr>
          <a:xfrm>
            <a:off x="0" y="6742113"/>
            <a:ext cx="12191999" cy="125999"/>
          </a:xfrm>
          <a:prstGeom prst="rect">
            <a:avLst/>
          </a:prstGeom>
          <a:solidFill>
            <a:srgbClr val="BB3F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A6E2"/>
              </a:solidFill>
            </a:endParaRPr>
          </a:p>
        </p:txBody>
      </p:sp>
      <p:sp>
        <p:nvSpPr>
          <p:cNvPr id="11" name="Text Placeholder 11">
            <a:extLst>
              <a:ext uri="{FF2B5EF4-FFF2-40B4-BE49-F238E27FC236}">
                <a16:creationId xmlns:a16="http://schemas.microsoft.com/office/drawing/2014/main" id="{0E93626E-75D3-2946-9E24-B1657D8181F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75387" y="6057900"/>
            <a:ext cx="5473699" cy="368888"/>
          </a:xfrm>
          <a:prstGeom prst="rect">
            <a:avLst/>
          </a:prstGeom>
        </p:spPr>
        <p:txBody>
          <a:bodyPr tIns="0" rIns="0" bIns="0" anchor="b" anchorCtr="0">
            <a:noAutofit/>
          </a:bodyPr>
          <a:lstStyle>
            <a:lvl1pPr marL="0" indent="0" algn="r">
              <a:buNone/>
              <a:defRPr sz="1800">
                <a:solidFill>
                  <a:srgbClr val="B5B0AC"/>
                </a:solidFill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7120401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6B90F54-2FD9-B744-B972-C1D92C843C23}"/>
              </a:ext>
            </a:extLst>
          </p:cNvPr>
          <p:cNvSpPr/>
          <p:nvPr userDrawn="1"/>
        </p:nvSpPr>
        <p:spPr>
          <a:xfrm>
            <a:off x="1" y="431386"/>
            <a:ext cx="12191999" cy="6300787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04446B3-A205-CB44-8165-EDDF1073E3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2913" y="800100"/>
            <a:ext cx="3427412" cy="100995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D96A658-0183-444F-91C4-2F380978AAE1}"/>
              </a:ext>
            </a:extLst>
          </p:cNvPr>
          <p:cNvSpPr txBox="1"/>
          <p:nvPr userDrawn="1"/>
        </p:nvSpPr>
        <p:spPr>
          <a:xfrm>
            <a:off x="442913" y="2024062"/>
            <a:ext cx="11306175" cy="181402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/>
          </a:bodyPr>
          <a:lstStyle/>
          <a:p>
            <a:pPr algn="l"/>
            <a:r>
              <a:rPr lang="en-US" sz="6000" b="1" dirty="0">
                <a:solidFill>
                  <a:srgbClr val="E6005B"/>
                </a:solidFill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165962950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D73252D-FA87-8946-98E6-F10F7EFB191B}"/>
              </a:ext>
            </a:extLst>
          </p:cNvPr>
          <p:cNvSpPr/>
          <p:nvPr userDrawn="1"/>
        </p:nvSpPr>
        <p:spPr>
          <a:xfrm>
            <a:off x="0" y="441326"/>
            <a:ext cx="12191999" cy="6300786"/>
          </a:xfrm>
          <a:prstGeom prst="rect">
            <a:avLst/>
          </a:prstGeom>
          <a:solidFill>
            <a:srgbClr val="E6005B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E6005B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46BD13E-6F12-BA45-881A-F273DAED034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2913" y="800100"/>
            <a:ext cx="3427412" cy="100995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EE1A0BD-8134-9B4A-AE3E-E7C0EECCD029}"/>
              </a:ext>
            </a:extLst>
          </p:cNvPr>
          <p:cNvSpPr txBox="1"/>
          <p:nvPr userDrawn="1"/>
        </p:nvSpPr>
        <p:spPr>
          <a:xfrm>
            <a:off x="442913" y="2024062"/>
            <a:ext cx="11306175" cy="181402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/>
          </a:bodyPr>
          <a:lstStyle/>
          <a:p>
            <a:pPr algn="l"/>
            <a:r>
              <a:rPr lang="en-US" sz="6000" b="1" dirty="0">
                <a:solidFill>
                  <a:srgbClr val="9E043D"/>
                </a:solidFill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87245452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9818EEC-D27C-9844-8F9A-431793B5929C}"/>
              </a:ext>
            </a:extLst>
          </p:cNvPr>
          <p:cNvSpPr/>
          <p:nvPr userDrawn="1"/>
        </p:nvSpPr>
        <p:spPr>
          <a:xfrm>
            <a:off x="0" y="441325"/>
            <a:ext cx="12191999" cy="6300787"/>
          </a:xfrm>
          <a:prstGeom prst="rect">
            <a:avLst/>
          </a:prstGeom>
          <a:solidFill>
            <a:srgbClr val="6F6258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FE3E8BC-7439-0742-A9FC-77BBB38EF7A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2913" y="800100"/>
            <a:ext cx="3427412" cy="100995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3E62ECB-71C5-2342-A1AF-B7DAA1E1B964}"/>
              </a:ext>
            </a:extLst>
          </p:cNvPr>
          <p:cNvSpPr txBox="1"/>
          <p:nvPr userDrawn="1"/>
        </p:nvSpPr>
        <p:spPr>
          <a:xfrm>
            <a:off x="442913" y="2024062"/>
            <a:ext cx="11306175" cy="181402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/>
          </a:bodyPr>
          <a:lstStyle/>
          <a:p>
            <a:pPr algn="l"/>
            <a:r>
              <a:rPr lang="en-US" sz="6000" b="1" dirty="0">
                <a:solidFill>
                  <a:schemeClr val="bg1"/>
                </a:solidFill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439493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resentation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ADF23B6-683D-2B48-8B2D-8FF423A50C05}"/>
              </a:ext>
            </a:extLst>
          </p:cNvPr>
          <p:cNvSpPr/>
          <p:nvPr userDrawn="1"/>
        </p:nvSpPr>
        <p:spPr>
          <a:xfrm>
            <a:off x="0" y="441325"/>
            <a:ext cx="12191999" cy="6300787"/>
          </a:xfrm>
          <a:prstGeom prst="rect">
            <a:avLst/>
          </a:prstGeom>
          <a:solidFill>
            <a:srgbClr val="6F6258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E7E7F3C-6AC2-084C-81DA-BE9E4A815A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912" y="1989138"/>
            <a:ext cx="11306175" cy="1848949"/>
          </a:xfrm>
          <a:prstGeom prst="rect">
            <a:avLst/>
          </a:prstGeom>
        </p:spPr>
        <p:txBody>
          <a:bodyPr lIns="0" rIns="90000" anchor="b"/>
          <a:lstStyle>
            <a:lvl1pPr algn="l"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3D8BCC-A8A8-F640-A027-5BF8353F71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913" y="4015578"/>
            <a:ext cx="11306175" cy="115517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 algn="l">
              <a:buNone/>
              <a:defRPr sz="30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407DCF46-D938-064E-964C-1B90111009F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75388" y="6057899"/>
            <a:ext cx="5473699" cy="358775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97342E9-89D0-D246-B0E5-635614E13D75}" type="datetime1">
              <a:rPr lang="en-GB" smtClean="0"/>
              <a:pPr/>
              <a:t>20/10/2022</a:t>
            </a:fld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BEE9E80-8FF0-8441-B362-4623AB9E8A1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2913" y="800100"/>
            <a:ext cx="3427412" cy="1009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7420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11395D28-07F6-9F47-8128-50C443109906}"/>
              </a:ext>
            </a:extLst>
          </p:cNvPr>
          <p:cNvSpPr/>
          <p:nvPr userDrawn="1"/>
        </p:nvSpPr>
        <p:spPr>
          <a:xfrm>
            <a:off x="1" y="0"/>
            <a:ext cx="12191999" cy="441325"/>
          </a:xfrm>
          <a:prstGeom prst="rect">
            <a:avLst/>
          </a:prstGeom>
          <a:solidFill>
            <a:srgbClr val="E600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2ACF5D-95B4-ED49-9DD6-98E1235076B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42913" y="1989138"/>
            <a:ext cx="11306174" cy="3708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1E523BD2-753E-0A47-B307-D80B3FF627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2" y="800100"/>
            <a:ext cx="11306175" cy="1001983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7BB0FE4-66FF-0E42-841A-3EC5F7C7E6A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2912" y="5832092"/>
            <a:ext cx="568359" cy="67627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5D683437-A234-3E4E-8B92-A0C560819C16}"/>
              </a:ext>
            </a:extLst>
          </p:cNvPr>
          <p:cNvSpPr/>
          <p:nvPr userDrawn="1"/>
        </p:nvSpPr>
        <p:spPr>
          <a:xfrm>
            <a:off x="0" y="6742113"/>
            <a:ext cx="12191999" cy="125999"/>
          </a:xfrm>
          <a:prstGeom prst="rect">
            <a:avLst/>
          </a:prstGeom>
          <a:solidFill>
            <a:srgbClr val="9E0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1CDF1BA5-471A-8044-BDBA-890115BBFFD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75387" y="6057900"/>
            <a:ext cx="5473699" cy="368888"/>
          </a:xfrm>
          <a:prstGeom prst="rect">
            <a:avLst/>
          </a:prstGeom>
        </p:spPr>
        <p:txBody>
          <a:bodyPr tIns="0" rIns="0" bIns="0" anchor="b" anchorCtr="0">
            <a:noAutofit/>
          </a:bodyPr>
          <a:lstStyle>
            <a:lvl1pPr marL="0" indent="0" algn="r">
              <a:buNone/>
              <a:defRPr sz="1800">
                <a:solidFill>
                  <a:srgbClr val="E6005B"/>
                </a:solidFill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34517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 Second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A204BD-F3EB-5842-9319-7B613DC253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912" y="1989138"/>
            <a:ext cx="11306176" cy="636855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400" b="1">
                <a:solidFill>
                  <a:srgbClr val="9E043D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1B88EC-6B3F-324D-8A9A-A2200D0313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42914" y="2813048"/>
            <a:ext cx="11306174" cy="288448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EC2A4D7D-88B2-6543-8F2D-B4616BB62D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2" y="800101"/>
            <a:ext cx="11306176" cy="1001982"/>
          </a:xfrm>
          <a:prstGeom prst="rect">
            <a:avLst/>
          </a:prstGeom>
        </p:spPr>
        <p:txBody>
          <a:bodyPr anchor="ctr" anchorCtr="0"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E8EB9E1-DFB3-5C47-B4B9-9B8765B864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2912" y="5832092"/>
            <a:ext cx="568359" cy="676275"/>
          </a:xfrm>
          <a:prstGeom prst="rect">
            <a:avLst/>
          </a:prstGeom>
        </p:spPr>
      </p:pic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6AAEC381-AE42-7E44-9B48-79580631F97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75387" y="6057900"/>
            <a:ext cx="5473699" cy="368888"/>
          </a:xfrm>
          <a:prstGeom prst="rect">
            <a:avLst/>
          </a:prstGeom>
        </p:spPr>
        <p:txBody>
          <a:bodyPr tIns="0" rIns="0" bIns="0" anchor="b" anchorCtr="0">
            <a:noAutofit/>
          </a:bodyPr>
          <a:lstStyle>
            <a:lvl1pPr marL="0" indent="0" algn="r">
              <a:buNone/>
              <a:defRPr sz="1800">
                <a:solidFill>
                  <a:srgbClr val="E6005B"/>
                </a:solidFill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EF2C38B-13DA-064A-AF49-AA97B43EDAB3}"/>
              </a:ext>
            </a:extLst>
          </p:cNvPr>
          <p:cNvSpPr/>
          <p:nvPr userDrawn="1"/>
        </p:nvSpPr>
        <p:spPr>
          <a:xfrm>
            <a:off x="1" y="0"/>
            <a:ext cx="12191999" cy="441325"/>
          </a:xfrm>
          <a:prstGeom prst="rect">
            <a:avLst/>
          </a:prstGeom>
          <a:solidFill>
            <a:srgbClr val="E600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91A03B6-F236-5D46-B133-E912BE6844F9}"/>
              </a:ext>
            </a:extLst>
          </p:cNvPr>
          <p:cNvSpPr/>
          <p:nvPr userDrawn="1"/>
        </p:nvSpPr>
        <p:spPr>
          <a:xfrm>
            <a:off x="0" y="6742113"/>
            <a:ext cx="12191999" cy="125999"/>
          </a:xfrm>
          <a:prstGeom prst="rect">
            <a:avLst/>
          </a:prstGeom>
          <a:solidFill>
            <a:srgbClr val="9E0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303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Fill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009F349-CC3D-6049-A88D-4E42B2F01C6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115887"/>
            <a:ext cx="12191999" cy="6626226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3CF8FDB-11E0-114D-9049-11851FC6CA6B}"/>
              </a:ext>
            </a:extLst>
          </p:cNvPr>
          <p:cNvSpPr/>
          <p:nvPr userDrawn="1"/>
        </p:nvSpPr>
        <p:spPr>
          <a:xfrm>
            <a:off x="0" y="6742113"/>
            <a:ext cx="12191999" cy="125999"/>
          </a:xfrm>
          <a:prstGeom prst="rect">
            <a:avLst/>
          </a:prstGeom>
          <a:solidFill>
            <a:srgbClr val="9E0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8164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Fill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009F349-CC3D-6049-A88D-4E42B2F01C6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1999" cy="685799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2924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73C710-A668-F144-8CC5-039AD81D32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2" y="800101"/>
            <a:ext cx="11306176" cy="1001982"/>
          </a:xfrm>
          <a:prstGeom prst="rect">
            <a:avLst/>
          </a:prstGeom>
        </p:spPr>
        <p:txBody>
          <a:bodyPr anchor="ctr" anchorCtr="0"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09ECCE-CA94-5841-8835-15D01FC20C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912" y="1989138"/>
            <a:ext cx="5473701" cy="370839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582F0DD8-CD89-964C-A0BF-3C891A947F9F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6275388" y="1989138"/>
            <a:ext cx="5473700" cy="3708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D5C41AB-1925-C846-A884-6B4D4880A28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2912" y="5832092"/>
            <a:ext cx="568359" cy="676275"/>
          </a:xfrm>
          <a:prstGeom prst="rect">
            <a:avLst/>
          </a:prstGeom>
        </p:spPr>
      </p:pic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6E146BB0-D198-0847-B8BF-82032479A2C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75387" y="6057900"/>
            <a:ext cx="5473699" cy="368888"/>
          </a:xfrm>
          <a:prstGeom prst="rect">
            <a:avLst/>
          </a:prstGeom>
        </p:spPr>
        <p:txBody>
          <a:bodyPr tIns="0" rIns="0" bIns="0" anchor="b" anchorCtr="0">
            <a:noAutofit/>
          </a:bodyPr>
          <a:lstStyle>
            <a:lvl1pPr marL="0" indent="0" algn="r">
              <a:buNone/>
              <a:defRPr sz="1800">
                <a:solidFill>
                  <a:srgbClr val="E6005B"/>
                </a:solidFill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DD38791-8F3B-A640-A6FC-8EC532732508}"/>
              </a:ext>
            </a:extLst>
          </p:cNvPr>
          <p:cNvSpPr/>
          <p:nvPr userDrawn="1"/>
        </p:nvSpPr>
        <p:spPr>
          <a:xfrm>
            <a:off x="1" y="0"/>
            <a:ext cx="12191999" cy="441325"/>
          </a:xfrm>
          <a:prstGeom prst="rect">
            <a:avLst/>
          </a:prstGeom>
          <a:solidFill>
            <a:srgbClr val="E600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D63AD13-8CBA-8648-88F4-6142126E9F9A}"/>
              </a:ext>
            </a:extLst>
          </p:cNvPr>
          <p:cNvSpPr/>
          <p:nvPr userDrawn="1"/>
        </p:nvSpPr>
        <p:spPr>
          <a:xfrm>
            <a:off x="0" y="6742113"/>
            <a:ext cx="12191999" cy="125999"/>
          </a:xfrm>
          <a:prstGeom prst="rect">
            <a:avLst/>
          </a:prstGeom>
          <a:solidFill>
            <a:srgbClr val="9E0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18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econd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1B88EC-6B3F-324D-8A9A-A2200D0313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42910" y="2813047"/>
            <a:ext cx="5473701" cy="284797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D32B247-F8B0-6A43-86FE-2923DBEF9C8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91894" y="2813047"/>
            <a:ext cx="5457193" cy="284797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EC2A4D7D-88B2-6543-8F2D-B4616BB62D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2" y="800101"/>
            <a:ext cx="11306176" cy="1001982"/>
          </a:xfrm>
          <a:prstGeom prst="rect">
            <a:avLst/>
          </a:prstGeom>
        </p:spPr>
        <p:txBody>
          <a:bodyPr anchor="ctr" anchorCtr="0"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8C387D1-CCDB-AA42-911D-99DAFBC8137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2912" y="5832092"/>
            <a:ext cx="568359" cy="676275"/>
          </a:xfrm>
          <a:prstGeom prst="rect">
            <a:avLst/>
          </a:prstGeom>
        </p:spPr>
      </p:pic>
      <p:sp>
        <p:nvSpPr>
          <p:cNvPr id="16" name="Text Placeholder 11">
            <a:extLst>
              <a:ext uri="{FF2B5EF4-FFF2-40B4-BE49-F238E27FC236}">
                <a16:creationId xmlns:a16="http://schemas.microsoft.com/office/drawing/2014/main" id="{44B35524-0F00-1A4F-8D8A-436C8810069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75387" y="6057900"/>
            <a:ext cx="5473699" cy="368888"/>
          </a:xfrm>
          <a:prstGeom prst="rect">
            <a:avLst/>
          </a:prstGeom>
        </p:spPr>
        <p:txBody>
          <a:bodyPr tIns="0" rIns="0" bIns="0" anchor="b" anchorCtr="0">
            <a:noAutofit/>
          </a:bodyPr>
          <a:lstStyle>
            <a:lvl1pPr marL="0" indent="0" algn="r">
              <a:buNone/>
              <a:defRPr sz="1800">
                <a:solidFill>
                  <a:srgbClr val="E6005B"/>
                </a:solidFill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245CF166-1A2B-F24F-9192-1EE62922C0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912" y="1989138"/>
            <a:ext cx="5473701" cy="636855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400" b="1">
                <a:solidFill>
                  <a:srgbClr val="9E043D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FA1D5975-B545-F54E-B266-2A4DDDC8C4C9}"/>
              </a:ext>
            </a:extLst>
          </p:cNvPr>
          <p:cNvSpPr>
            <a:spLocks noGrp="1"/>
          </p:cNvSpPr>
          <p:nvPr>
            <p:ph type="body" idx="11"/>
          </p:nvPr>
        </p:nvSpPr>
        <p:spPr>
          <a:xfrm>
            <a:off x="6291895" y="1989139"/>
            <a:ext cx="5457193" cy="636854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400" b="1">
                <a:solidFill>
                  <a:srgbClr val="9E043D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0F691ED-EF65-C446-B3BD-FB970876AB4D}"/>
              </a:ext>
            </a:extLst>
          </p:cNvPr>
          <p:cNvSpPr/>
          <p:nvPr userDrawn="1"/>
        </p:nvSpPr>
        <p:spPr>
          <a:xfrm>
            <a:off x="1" y="0"/>
            <a:ext cx="12191999" cy="441325"/>
          </a:xfrm>
          <a:prstGeom prst="rect">
            <a:avLst/>
          </a:prstGeom>
          <a:solidFill>
            <a:srgbClr val="E600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3AC6DAE-40C2-FC4C-9C8A-8F55F3ECD49F}"/>
              </a:ext>
            </a:extLst>
          </p:cNvPr>
          <p:cNvSpPr/>
          <p:nvPr userDrawn="1"/>
        </p:nvSpPr>
        <p:spPr>
          <a:xfrm>
            <a:off x="0" y="6742113"/>
            <a:ext cx="12191999" cy="125999"/>
          </a:xfrm>
          <a:prstGeom prst="rect">
            <a:avLst/>
          </a:prstGeom>
          <a:solidFill>
            <a:srgbClr val="9E0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1700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38E3CDC0-E15C-3D43-A94A-65D5EBAC0E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912" y="1989139"/>
            <a:ext cx="11306175" cy="4068762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8" name="Title Placeholder 10">
            <a:extLst>
              <a:ext uri="{FF2B5EF4-FFF2-40B4-BE49-F238E27FC236}">
                <a16:creationId xmlns:a16="http://schemas.microsoft.com/office/drawing/2014/main" id="{CB133162-9D93-054D-BEB3-A08241D4C8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2" y="800100"/>
            <a:ext cx="11306175" cy="1001714"/>
          </a:xfrm>
          <a:prstGeom prst="rect">
            <a:avLst/>
          </a:prstGeom>
        </p:spPr>
        <p:txBody>
          <a:bodyPr vert="horz" lIns="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5769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81" r:id="rId2"/>
    <p:sldLayoutId id="2147483682" r:id="rId3"/>
    <p:sldLayoutId id="2147483652" r:id="rId4"/>
    <p:sldLayoutId id="2147483676" r:id="rId5"/>
    <p:sldLayoutId id="2147483670" r:id="rId6"/>
    <p:sldLayoutId id="2147483684" r:id="rId7"/>
    <p:sldLayoutId id="2147483659" r:id="rId8"/>
    <p:sldLayoutId id="2147483653" r:id="rId9"/>
    <p:sldLayoutId id="2147483679" r:id="rId10"/>
    <p:sldLayoutId id="2147483680" r:id="rId11"/>
    <p:sldLayoutId id="2147483677" r:id="rId12"/>
    <p:sldLayoutId id="2147483678" r:id="rId13"/>
    <p:sldLayoutId id="2147483683" r:id="rId14"/>
    <p:sldLayoutId id="2147483651" r:id="rId15"/>
    <p:sldLayoutId id="2147483669" r:id="rId16"/>
    <p:sldLayoutId id="2147483662" r:id="rId17"/>
    <p:sldLayoutId id="2147483667" r:id="rId18"/>
    <p:sldLayoutId id="2147483663" r:id="rId19"/>
    <p:sldLayoutId id="2147483661" r:id="rId20"/>
    <p:sldLayoutId id="2147483668" r:id="rId21"/>
    <p:sldLayoutId id="2147483660" r:id="rId22"/>
    <p:sldLayoutId id="2147483687" r:id="rId23"/>
    <p:sldLayoutId id="2147483688" r:id="rId24"/>
    <p:sldLayoutId id="2147483689" r:id="rId25"/>
    <p:sldLayoutId id="2147483685" r:id="rId26"/>
    <p:sldLayoutId id="2147483658" r:id="rId27"/>
    <p:sldLayoutId id="2147483686" r:id="rId28"/>
  </p:sldLayoutIdLst>
  <p:hf sldNum="0"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400" b="1" kern="1200">
          <a:solidFill>
            <a:srgbClr val="E6005B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rgbClr val="E6005B"/>
        </a:buClr>
        <a:buFont typeface="Wingdings" pitchFamily="2" charset="2"/>
        <a:buChar char="§"/>
        <a:defRPr sz="2500" b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E6005B"/>
        </a:buClr>
        <a:buFont typeface="Wingdings" pitchFamily="2" charset="2"/>
        <a:buChar char="§"/>
        <a:defRPr sz="2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E6005B"/>
        </a:buClr>
        <a:buFont typeface="Wingdings" pitchFamily="2" charset="2"/>
        <a:buChar char="§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E6005B"/>
        </a:buClr>
        <a:buFont typeface="Wingdings" pitchFamily="2" charset="2"/>
        <a:buChar char="§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E6005B"/>
        </a:buClr>
        <a:buFont typeface="Wingdings" pitchFamily="2" charset="2"/>
        <a:buChar char="§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79" userDrawn="1">
          <p15:clr>
            <a:srgbClr val="A4A3A4"/>
          </p15:clr>
        </p15:guide>
        <p15:guide id="2" orient="horz" pos="278" userDrawn="1">
          <p15:clr>
            <a:srgbClr val="A4A3A4"/>
          </p15:clr>
        </p15:guide>
        <p15:guide id="3" pos="2502" userDrawn="1">
          <p15:clr>
            <a:srgbClr val="A4A3A4"/>
          </p15:clr>
        </p15:guide>
        <p15:guide id="4" pos="2729" userDrawn="1">
          <p15:clr>
            <a:srgbClr val="A4A3A4"/>
          </p15:clr>
        </p15:guide>
        <p15:guide id="5" pos="4951" userDrawn="1">
          <p15:clr>
            <a:srgbClr val="A4A3A4"/>
          </p15:clr>
        </p15:guide>
        <p15:guide id="6" pos="5178" userDrawn="1">
          <p15:clr>
            <a:srgbClr val="A4A3A4"/>
          </p15:clr>
        </p15:guide>
        <p15:guide id="7" pos="7401" userDrawn="1">
          <p15:clr>
            <a:srgbClr val="A4A3A4"/>
          </p15:clr>
        </p15:guide>
        <p15:guide id="8" orient="horz" pos="504" userDrawn="1">
          <p15:clr>
            <a:srgbClr val="A4A3A4"/>
          </p15:clr>
        </p15:guide>
        <p15:guide id="9" orient="horz" pos="3816" userDrawn="1">
          <p15:clr>
            <a:srgbClr val="A4A3A4"/>
          </p15:clr>
        </p15:guide>
        <p15:guide id="10" orient="horz" pos="4042" userDrawn="1">
          <p15:clr>
            <a:srgbClr val="A4A3A4"/>
          </p15:clr>
        </p15:guide>
        <p15:guide id="11" pos="3727" userDrawn="1">
          <p15:clr>
            <a:srgbClr val="A4A3A4"/>
          </p15:clr>
        </p15:guide>
        <p15:guide id="12" pos="3953" userDrawn="1">
          <p15:clr>
            <a:srgbClr val="A4A3A4"/>
          </p15:clr>
        </p15:guide>
        <p15:guide id="13" orient="horz" pos="3589" userDrawn="1">
          <p15:clr>
            <a:srgbClr val="A4A3A4"/>
          </p15:clr>
        </p15:guide>
        <p15:guide id="14" orient="horz" pos="1139" userDrawn="1">
          <p15:clr>
            <a:srgbClr val="A4A3A4"/>
          </p15:clr>
        </p15:guide>
        <p15:guide id="15" orient="horz" pos="1253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padlet.com/Charlotte_heyteach/KSVBClinic" TargetMode="External"/><Relationship Id="rId2" Type="http://schemas.openxmlformats.org/officeDocument/2006/relationships/hyperlink" Target="https://anchor.fm/charlotte-marshall0/episodes/Teaching-Specialist-Knowledge-1-TSK1-e1phavl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77C1C-DC5E-464D-8E5D-9F1A86CDD66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KSVB Clinic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77A979-F57A-8144-9955-D74341C388E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Charlotte Marshall </a:t>
            </a:r>
          </a:p>
          <a:p>
            <a:r>
              <a:rPr lang="en-US" dirty="0">
                <a:solidFill>
                  <a:schemeClr val="bg1"/>
                </a:solidFill>
              </a:rPr>
              <a:t>@</a:t>
            </a:r>
            <a:r>
              <a:rPr lang="en-US" dirty="0" err="1">
                <a:solidFill>
                  <a:schemeClr val="bg1"/>
                </a:solidFill>
              </a:rPr>
              <a:t>heyteachonline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3A04FD-1A18-E449-AAAD-5FC79BD61D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342E9-89D0-D246-B0E5-635614E13D75}" type="datetime1">
              <a:rPr lang="en-GB" smtClean="0"/>
              <a:pPr/>
              <a:t>20/10/2022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64782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B6F555F-D42B-6C44-A0D8-6A3229F3EF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Available now!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62BB7F-0927-FC45-88E3-FD0CD051722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err="1"/>
              <a:t>www.ntu.ac.uk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AC8CF10-7970-40D0-91C7-EC51A82A6D7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42913" y="1702279"/>
            <a:ext cx="7832695" cy="4355621"/>
          </a:xfrm>
        </p:spPr>
        <p:txBody>
          <a:bodyPr>
            <a:normAutofit fontScale="92500"/>
          </a:bodyPr>
          <a:lstStyle/>
          <a:p>
            <a:r>
              <a:rPr lang="en-GB">
                <a:hlinkClick r:id="rId2"/>
              </a:rPr>
              <a:t>https://anchor.fm/charlotte-marshall0/episodes/Teaching-Specialist-Knowledge-1-TSK1-e1phavl</a:t>
            </a:r>
            <a:endParaRPr lang="en-GB"/>
          </a:p>
          <a:p>
            <a:r>
              <a:rPr lang="en-GB" sz="2400" b="1">
                <a:latin typeface="+mj-lt"/>
              </a:rPr>
              <a:t>This </a:t>
            </a:r>
            <a:r>
              <a:rPr lang="en-GB" sz="2400" b="1" dirty="0">
                <a:latin typeface="+mj-lt"/>
              </a:rPr>
              <a:t>episode is looking at the KSVB TSK1 where you're invited to consider "</a:t>
            </a:r>
            <a:r>
              <a:rPr lang="en-GB" sz="2400" b="1" dirty="0">
                <a:effectLst/>
                <a:latin typeface="+mj-lt"/>
                <a:ea typeface="Calibri" panose="020F0502020204030204" pitchFamily="34" charset="0"/>
              </a:rPr>
              <a:t>Current subject and pedagogic research which support the development of advanced practice in the learning environment</a:t>
            </a:r>
            <a:r>
              <a:rPr lang="en-GB" sz="2400" b="1" dirty="0">
                <a:latin typeface="+mj-lt"/>
              </a:rPr>
              <a:t>." </a:t>
            </a:r>
          </a:p>
          <a:p>
            <a:r>
              <a:rPr lang="en-GB" dirty="0"/>
              <a:t> </a:t>
            </a:r>
            <a:r>
              <a:rPr lang="en-GB" b="1" dirty="0"/>
              <a:t>This is the link to the supporting Padlet where you can pose questions and add further evidence from your own experiences: </a:t>
            </a:r>
            <a:r>
              <a:rPr lang="en-GB" u="sng" dirty="0">
                <a:hlinkClick r:id="rId3" tooltip="https://padlet.com/Charlotte_heyteach/KSVBClinic"/>
              </a:rPr>
              <a:t>https://padlet.com/Charlotte_heyteach/KSVBClinic</a:t>
            </a:r>
            <a:endParaRPr lang="en-GB" b="1" dirty="0"/>
          </a:p>
          <a:p>
            <a:endParaRPr lang="en-GB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C11FC590-6007-471B-A299-88798AA79E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91" t="31332" r="24675" b="23891"/>
          <a:stretch>
            <a:fillRect/>
          </a:stretch>
        </p:blipFill>
        <p:spPr bwMode="auto">
          <a:xfrm>
            <a:off x="8373916" y="2113083"/>
            <a:ext cx="3525803" cy="36338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4E5B6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97226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n aerial view of a city&#10;&#10;Description automatically generated">
            <a:extLst>
              <a:ext uri="{FF2B5EF4-FFF2-40B4-BE49-F238E27FC236}">
                <a16:creationId xmlns:a16="http://schemas.microsoft.com/office/drawing/2014/main" id="{74E74967-EA3D-0547-BC48-20E1AC8D8618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4463" b="15664"/>
          <a:stretch/>
        </p:blipFill>
        <p:spPr>
          <a:xfrm>
            <a:off x="0" y="0"/>
            <a:ext cx="12191999" cy="6742113"/>
          </a:xfr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1F4630F-D1FB-B040-AA3C-CB6F5B394E38}"/>
              </a:ext>
            </a:extLst>
          </p:cNvPr>
          <p:cNvSpPr/>
          <p:nvPr/>
        </p:nvSpPr>
        <p:spPr>
          <a:xfrm>
            <a:off x="1" y="0"/>
            <a:ext cx="12191999" cy="441325"/>
          </a:xfrm>
          <a:prstGeom prst="rect">
            <a:avLst/>
          </a:prstGeom>
          <a:solidFill>
            <a:srgbClr val="E6005B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6005B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6642635-D7D8-0A4E-9582-47BE0A7F44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913" y="5832091"/>
            <a:ext cx="568360" cy="676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6873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TU3">
      <a:dk1>
        <a:srgbClr val="000000"/>
      </a:dk1>
      <a:lt1>
        <a:srgbClr val="FFFFFF"/>
      </a:lt1>
      <a:dk2>
        <a:srgbClr val="000000"/>
      </a:dk2>
      <a:lt2>
        <a:srgbClr val="E5E5E5"/>
      </a:lt2>
      <a:accent1>
        <a:srgbClr val="E5005B"/>
      </a:accent1>
      <a:accent2>
        <a:srgbClr val="9D043D"/>
      </a:accent2>
      <a:accent3>
        <a:srgbClr val="6D951A"/>
      </a:accent3>
      <a:accent4>
        <a:srgbClr val="00A6E1"/>
      </a:accent4>
      <a:accent5>
        <a:srgbClr val="F07C00"/>
      </a:accent5>
      <a:accent6>
        <a:srgbClr val="C7007F"/>
      </a:accent6>
      <a:hlink>
        <a:srgbClr val="005B94"/>
      </a:hlink>
      <a:folHlink>
        <a:srgbClr val="821D6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 anchor="b" anchorCtr="0">
        <a:normAutofit/>
      </a:bodyPr>
      <a:lstStyle>
        <a:defPPr algn="r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248A64365211844BF30BC3ADD420261" ma:contentTypeVersion="14" ma:contentTypeDescription="Create a new document." ma:contentTypeScope="" ma:versionID="6c57c52f79820b20cd2f247b87812dc2">
  <xsd:schema xmlns:xsd="http://www.w3.org/2001/XMLSchema" xmlns:xs="http://www.w3.org/2001/XMLSchema" xmlns:p="http://schemas.microsoft.com/office/2006/metadata/properties" xmlns:ns2="8dbe2aa3-3237-4830-85c4-3d48417ef302" xmlns:ns3="b317b901-4ab4-4161-80c3-da5df50c25bf" targetNamespace="http://schemas.microsoft.com/office/2006/metadata/properties" ma:root="true" ma:fieldsID="6514c1c3ae273f32fb552c632684b8c3" ns2:_="" ns3:_="">
    <xsd:import namespace="8dbe2aa3-3237-4830-85c4-3d48417ef302"/>
    <xsd:import namespace="b317b901-4ab4-4161-80c3-da5df50c25b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be2aa3-3237-4830-85c4-3d48417ef30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12feffd1-2dac-401b-9bc3-5f775bbd14d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317b901-4ab4-4161-80c3-da5df50c25bf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dc232366-5879-4361-8a3f-89451d84f99d}" ma:internalName="TaxCatchAll" ma:showField="CatchAllData" ma:web="b317b901-4ab4-4161-80c3-da5df50c25b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8dbe2aa3-3237-4830-85c4-3d48417ef302">
      <Terms xmlns="http://schemas.microsoft.com/office/infopath/2007/PartnerControls"/>
    </lcf76f155ced4ddcb4097134ff3c332f>
    <TaxCatchAll xmlns="b317b901-4ab4-4161-80c3-da5df50c25bf" xsi:nil="true"/>
  </documentManagement>
</p:properties>
</file>

<file path=customXml/itemProps1.xml><?xml version="1.0" encoding="utf-8"?>
<ds:datastoreItem xmlns:ds="http://schemas.openxmlformats.org/officeDocument/2006/customXml" ds:itemID="{B1063616-57F3-4C87-BB7F-2974CF36DE7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F8E9281-D571-4C30-8828-3D551285589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dbe2aa3-3237-4830-85c4-3d48417ef302"/>
    <ds:schemaRef ds:uri="b317b901-4ab4-4161-80c3-da5df50c25b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1F1859A-D475-4A9D-83E1-80A36DBA260F}">
  <ds:schemaRefs>
    <ds:schemaRef ds:uri="http://schemas.microsoft.com/office/2006/metadata/properties"/>
    <ds:schemaRef ds:uri="http://schemas.microsoft.com/office/infopath/2007/PartnerControls"/>
    <ds:schemaRef ds:uri="8dbe2aa3-3237-4830-85c4-3d48417ef302"/>
    <ds:schemaRef ds:uri="b317b901-4ab4-4161-80c3-da5df50c25bf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</TotalTime>
  <Words>93</Words>
  <Application>Microsoft Office PowerPoint</Application>
  <PresentationFormat>Widescreen</PresentationFormat>
  <Paragraphs>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Wingdings</vt:lpstr>
      <vt:lpstr>Office Theme</vt:lpstr>
      <vt:lpstr>KSVB Clinic</vt:lpstr>
      <vt:lpstr>Available now!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Kayleigh Meller</dc:creator>
  <cp:lastModifiedBy>Marshall, Charlotte</cp:lastModifiedBy>
  <cp:revision>80</cp:revision>
  <dcterms:created xsi:type="dcterms:W3CDTF">2020-08-07T10:40:47Z</dcterms:created>
  <dcterms:modified xsi:type="dcterms:W3CDTF">2022-10-20T11:04:13Z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0x010100E248A64365211844BF30BC3ADD420261</vt:lpwstr>
  </property>
</Properties>
</file>